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.xml" ContentType="application/vnd.openxmlformats-officedocument.presentationml.notesSlide+xml"/>
  <Override PartName="/ppt/tags/tag26.xml" ContentType="application/vnd.openxmlformats-officedocument.presentationml.tags+xml"/>
  <Override PartName="/ppt/notesSlides/notesSlide2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3.xml" ContentType="application/vnd.openxmlformats-officedocument.presentationml.notesSlide+xml"/>
  <Override PartName="/ppt/tags/tag50.xml" ContentType="application/vnd.openxmlformats-officedocument.presentationml.tags+xml"/>
  <Override PartName="/ppt/notesSlides/notesSlide4.xml" ContentType="application/vnd.openxmlformats-officedocument.presentationml.notesSlide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notesSlides/notesSlide5.xml" ContentType="application/vnd.openxmlformats-officedocument.presentationml.notesSlide+xml"/>
  <Override PartName="/ppt/tags/tag55.xml" ContentType="application/vnd.openxmlformats-officedocument.presentationml.tags+xml"/>
  <Override PartName="/ppt/notesSlides/notesSlide6.xml" ContentType="application/vnd.openxmlformats-officedocument.presentationml.notesSlide+xml"/>
  <Override PartName="/ppt/tags/tag56.xml" ContentType="application/vnd.openxmlformats-officedocument.presentationml.tags+xml"/>
  <Override PartName="/ppt/notesSlides/notesSlide7.xml" ContentType="application/vnd.openxmlformats-officedocument.presentationml.notesSlide+xml"/>
  <Override PartName="/ppt/tags/tag57.xml" ContentType="application/vnd.openxmlformats-officedocument.presentationml.tags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7" r:id="rId2"/>
    <p:sldId id="310" r:id="rId3"/>
    <p:sldId id="284" r:id="rId4"/>
    <p:sldId id="270" r:id="rId5"/>
    <p:sldId id="2300" r:id="rId6"/>
    <p:sldId id="2314" r:id="rId7"/>
    <p:sldId id="2350" r:id="rId8"/>
    <p:sldId id="2329" r:id="rId9"/>
    <p:sldId id="2345" r:id="rId10"/>
    <p:sldId id="274" r:id="rId11"/>
    <p:sldId id="2353" r:id="rId12"/>
    <p:sldId id="2354" r:id="rId13"/>
    <p:sldId id="235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13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D45ED"/>
    <a:srgbClr val="2A93F3"/>
    <a:srgbClr val="FBFCFD"/>
    <a:srgbClr val="2F1465"/>
    <a:srgbClr val="FF4400"/>
    <a:srgbClr val="E4D8FB"/>
    <a:srgbClr val="4FCD88"/>
    <a:srgbClr val="D8F4E5"/>
    <a:srgbClr val="4332AC"/>
    <a:srgbClr val="664D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03" autoAdjust="0"/>
    <p:restoredTop sz="97005" autoAdjust="0"/>
  </p:normalViewPr>
  <p:slideViewPr>
    <p:cSldViewPr snapToGrid="0" showGuides="1">
      <p:cViewPr varScale="1">
        <p:scale>
          <a:sx n="103" d="100"/>
          <a:sy n="103" d="100"/>
        </p:scale>
        <p:origin x="126" y="162"/>
      </p:cViewPr>
      <p:guideLst>
        <p:guide pos="3840"/>
        <p:guide orient="horz" pos="213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71C1D6-A68E-40D8-BE56-F242F863AC05}" type="datetimeFigureOut">
              <a:rPr lang="zh-CN" altLang="en-US" smtClean="0"/>
              <a:t>2021/8/22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681030-8D58-415C-9032-9FB073E23B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039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681030-8D58-415C-9032-9FB073E23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91805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681030-8D58-415C-9032-9FB073E23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16882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681030-8D58-415C-9032-9FB073E23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340543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681030-8D58-415C-9032-9FB073E23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45869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681030-8D58-415C-9032-9FB073E23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63999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681030-8D58-415C-9032-9FB073E23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5058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681030-8D58-415C-9032-9FB073E23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90608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681030-8D58-415C-9032-9FB073E23B0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980528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bg>
      <p:bgPr>
        <a:pattFill prst="lgGrid">
          <a:fgClr>
            <a:schemeClr val="accent1"/>
          </a:fgClr>
          <a:bgClr>
            <a:schemeClr val="accent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1B378A86-5210-4EC2-BAFF-F03B0703FD76}"/>
              </a:ext>
            </a:extLst>
          </p:cNvPr>
          <p:cNvSpPr/>
          <p:nvPr userDrawn="1"/>
        </p:nvSpPr>
        <p:spPr>
          <a:xfrm>
            <a:off x="0" y="1206499"/>
            <a:ext cx="12192000" cy="5651501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017043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参考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B7CF4CAB-E0E9-4A68-A0D5-E35D6FAB5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697AB-B319-4722-A30E-E9E837702F4A}" type="datetimeFigureOut">
              <a:rPr lang="zh-CN" altLang="en-US" smtClean="0"/>
              <a:t>2021/8/22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20DF1DE-A237-4FAC-B48D-A8702CDEEE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4EC642A-B581-4CB2-A9C2-81652694D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CB1DA8-B6A6-49E8-ABCC-56D9087D5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7607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649EC5B-D506-4670-A243-38033E26B7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A15F728-92A7-4EDA-92F5-00540F0EDA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697AB-B319-4722-A30E-E9E837702F4A}" type="datetimeFigureOut">
              <a:rPr lang="zh-CN" altLang="en-US" smtClean="0"/>
              <a:t>2021/8/22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3481DB5-CEBA-4E5A-B1DD-072830FFF3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A5701FF-43FF-439C-A201-030899AF70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B1DA8-B6A6-49E8-ABCC-56D9087D53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585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4" userDrawn="1">
          <p15:clr>
            <a:srgbClr val="F26B43"/>
          </p15:clr>
        </p15:guide>
        <p15:guide id="2" pos="7368" userDrawn="1">
          <p15:clr>
            <a:srgbClr val="F26B43"/>
          </p15:clr>
        </p15:guide>
        <p15:guide id="3" orient="horz" pos="560" userDrawn="1">
          <p15:clr>
            <a:srgbClr val="F26B43"/>
          </p15:clr>
        </p15:guide>
        <p15:guide id="4" orient="horz" pos="754" userDrawn="1">
          <p15:clr>
            <a:srgbClr val="F26B43"/>
          </p15:clr>
        </p15:guide>
        <p15:guide id="6" orient="horz" pos="404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10.xml"/><Relationship Id="rId13" Type="http://schemas.openxmlformats.org/officeDocument/2006/relationships/tags" Target="../tags/tag15.xml"/><Relationship Id="rId18" Type="http://schemas.openxmlformats.org/officeDocument/2006/relationships/tags" Target="../tags/tag20.xml"/><Relationship Id="rId26" Type="http://schemas.openxmlformats.org/officeDocument/2006/relationships/image" Target="../media/image1.png"/><Relationship Id="rId3" Type="http://schemas.openxmlformats.org/officeDocument/2006/relationships/tags" Target="../tags/tag5.xml"/><Relationship Id="rId21" Type="http://schemas.openxmlformats.org/officeDocument/2006/relationships/tags" Target="../tags/tag23.xml"/><Relationship Id="rId7" Type="http://schemas.openxmlformats.org/officeDocument/2006/relationships/tags" Target="../tags/tag9.xml"/><Relationship Id="rId12" Type="http://schemas.openxmlformats.org/officeDocument/2006/relationships/tags" Target="../tags/tag14.xml"/><Relationship Id="rId17" Type="http://schemas.openxmlformats.org/officeDocument/2006/relationships/tags" Target="../tags/tag19.xml"/><Relationship Id="rId25" Type="http://schemas.openxmlformats.org/officeDocument/2006/relationships/notesSlide" Target="../notesSlides/notesSlide1.xml"/><Relationship Id="rId2" Type="http://schemas.openxmlformats.org/officeDocument/2006/relationships/tags" Target="../tags/tag4.xml"/><Relationship Id="rId16" Type="http://schemas.openxmlformats.org/officeDocument/2006/relationships/tags" Target="../tags/tag18.xml"/><Relationship Id="rId20" Type="http://schemas.openxmlformats.org/officeDocument/2006/relationships/tags" Target="../tags/tag22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11" Type="http://schemas.openxmlformats.org/officeDocument/2006/relationships/tags" Target="../tags/tag13.xml"/><Relationship Id="rId24" Type="http://schemas.openxmlformats.org/officeDocument/2006/relationships/slideLayout" Target="../slideLayouts/slideLayout2.xml"/><Relationship Id="rId5" Type="http://schemas.openxmlformats.org/officeDocument/2006/relationships/tags" Target="../tags/tag7.xml"/><Relationship Id="rId15" Type="http://schemas.openxmlformats.org/officeDocument/2006/relationships/tags" Target="../tags/tag17.xml"/><Relationship Id="rId23" Type="http://schemas.openxmlformats.org/officeDocument/2006/relationships/tags" Target="../tags/tag25.xml"/><Relationship Id="rId10" Type="http://schemas.openxmlformats.org/officeDocument/2006/relationships/tags" Target="../tags/tag12.xml"/><Relationship Id="rId19" Type="http://schemas.openxmlformats.org/officeDocument/2006/relationships/tags" Target="../tags/tag21.xml"/><Relationship Id="rId4" Type="http://schemas.openxmlformats.org/officeDocument/2006/relationships/tags" Target="../tags/tag6.xml"/><Relationship Id="rId9" Type="http://schemas.openxmlformats.org/officeDocument/2006/relationships/tags" Target="../tags/tag11.xml"/><Relationship Id="rId14" Type="http://schemas.openxmlformats.org/officeDocument/2006/relationships/tags" Target="../tags/tag16.xml"/><Relationship Id="rId22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tags" Target="../tags/tag44.xml"/><Relationship Id="rId26" Type="http://schemas.openxmlformats.org/officeDocument/2006/relationships/image" Target="../media/image1.png"/><Relationship Id="rId3" Type="http://schemas.openxmlformats.org/officeDocument/2006/relationships/tags" Target="../tags/tag29.xml"/><Relationship Id="rId21" Type="http://schemas.openxmlformats.org/officeDocument/2006/relationships/tags" Target="../tags/tag47.xml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tags" Target="../tags/tag43.xml"/><Relationship Id="rId25" Type="http://schemas.openxmlformats.org/officeDocument/2006/relationships/notesSlide" Target="../notesSlides/notesSlide3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20" Type="http://schemas.openxmlformats.org/officeDocument/2006/relationships/tags" Target="../tags/tag46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24" Type="http://schemas.openxmlformats.org/officeDocument/2006/relationships/slideLayout" Target="../slideLayouts/slideLayout1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23" Type="http://schemas.openxmlformats.org/officeDocument/2006/relationships/tags" Target="../tags/tag49.xml"/><Relationship Id="rId10" Type="http://schemas.openxmlformats.org/officeDocument/2006/relationships/tags" Target="../tags/tag36.xml"/><Relationship Id="rId19" Type="http://schemas.openxmlformats.org/officeDocument/2006/relationships/tags" Target="../tags/tag45.xml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Relationship Id="rId22" Type="http://schemas.openxmlformats.org/officeDocument/2006/relationships/tags" Target="../tags/tag4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53.xml"/><Relationship Id="rId7" Type="http://schemas.openxmlformats.org/officeDocument/2006/relationships/image" Target="../media/image1.png"/><Relationship Id="rId12" Type="http://schemas.openxmlformats.org/officeDocument/2006/relationships/image" Target="../media/image6.jpe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notesSlide" Target="../notesSlides/notesSlide5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.png"/><Relationship Id="rId4" Type="http://schemas.openxmlformats.org/officeDocument/2006/relationships/tags" Target="../tags/tag54.xml"/><Relationship Id="rId9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1"/>
          </a:fgClr>
          <a:bgClr>
            <a:schemeClr val="accent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矩形: 圆角 147">
            <a:extLst>
              <a:ext uri="{FF2B5EF4-FFF2-40B4-BE49-F238E27FC236}">
                <a16:creationId xmlns:a16="http://schemas.microsoft.com/office/drawing/2014/main" xmlns="" id="{F4886A3C-B345-4F77-8338-A6F9505AE777}"/>
              </a:ext>
            </a:extLst>
          </p:cNvPr>
          <p:cNvSpPr/>
          <p:nvPr/>
        </p:nvSpPr>
        <p:spPr>
          <a:xfrm>
            <a:off x="722011" y="654490"/>
            <a:ext cx="10747978" cy="5549020"/>
          </a:xfrm>
          <a:prstGeom prst="roundRect">
            <a:avLst>
              <a:gd name="adj" fmla="val 7493"/>
            </a:avLst>
          </a:prstGeom>
          <a:pattFill prst="lgGrid">
            <a:fgClr>
              <a:schemeClr val="accent5"/>
            </a:fgClr>
            <a:bgClr>
              <a:schemeClr val="bg1"/>
            </a:bgClr>
          </a:pattFill>
          <a:ln w="28575">
            <a:solidFill>
              <a:schemeClr val="accent1"/>
            </a:solidFill>
          </a:ln>
          <a:effectLst>
            <a:outerShdw blurRad="165100" dist="38100" dir="2700000" algn="tl" rotWithShape="0">
              <a:schemeClr val="accent1">
                <a:lumMod val="50000"/>
                <a:alpha val="3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xmlns="" id="{A9DA4532-4A9B-4C77-A864-25CC42E2366E}"/>
              </a:ext>
            </a:extLst>
          </p:cNvPr>
          <p:cNvSpPr/>
          <p:nvPr/>
        </p:nvSpPr>
        <p:spPr>
          <a:xfrm flipH="1">
            <a:off x="5847784" y="1228305"/>
            <a:ext cx="5614085" cy="4975205"/>
          </a:xfrm>
          <a:custGeom>
            <a:avLst/>
            <a:gdLst>
              <a:gd name="connsiteX0" fmla="*/ 2471856 w 5614085"/>
              <a:gd name="connsiteY0" fmla="*/ 1 h 4913549"/>
              <a:gd name="connsiteX1" fmla="*/ 1857045 w 5614085"/>
              <a:gd name="connsiteY1" fmla="*/ 166839 h 4913549"/>
              <a:gd name="connsiteX2" fmla="*/ 1614182 w 5614085"/>
              <a:gd name="connsiteY2" fmla="*/ 436338 h 4913549"/>
              <a:gd name="connsiteX3" fmla="*/ 532534 w 5614085"/>
              <a:gd name="connsiteY3" fmla="*/ 1772749 h 4913549"/>
              <a:gd name="connsiteX4" fmla="*/ 115050 w 5614085"/>
              <a:gd name="connsiteY4" fmla="*/ 2031500 h 4913549"/>
              <a:gd name="connsiteX5" fmla="*/ 0 w 5614085"/>
              <a:gd name="connsiteY5" fmla="*/ 2110475 h 4913549"/>
              <a:gd name="connsiteX6" fmla="*/ 0 w 5614085"/>
              <a:gd name="connsiteY6" fmla="*/ 4599014 h 4913549"/>
              <a:gd name="connsiteX7" fmla="*/ 72809 w 5614085"/>
              <a:gd name="connsiteY7" fmla="*/ 4678691 h 4913549"/>
              <a:gd name="connsiteX8" fmla="*/ 212021 w 5614085"/>
              <a:gd name="connsiteY8" fmla="*/ 4808045 h 4913549"/>
              <a:gd name="connsiteX9" fmla="*/ 348601 w 5614085"/>
              <a:gd name="connsiteY9" fmla="*/ 4913549 h 4913549"/>
              <a:gd name="connsiteX10" fmla="*/ 5401058 w 5614085"/>
              <a:gd name="connsiteY10" fmla="*/ 4913549 h 4913549"/>
              <a:gd name="connsiteX11" fmla="*/ 5448540 w 5614085"/>
              <a:gd name="connsiteY11" fmla="*/ 4821445 h 4913549"/>
              <a:gd name="connsiteX12" fmla="*/ 5191729 w 5614085"/>
              <a:gd name="connsiteY12" fmla="*/ 2750488 h 4913549"/>
              <a:gd name="connsiteX13" fmla="*/ 3394819 w 5614085"/>
              <a:gd name="connsiteY13" fmla="*/ 387202 h 4913549"/>
              <a:gd name="connsiteX14" fmla="*/ 2840277 w 5614085"/>
              <a:gd name="connsiteY14" fmla="*/ 47723 h 4913549"/>
              <a:gd name="connsiteX15" fmla="*/ 2471856 w 5614085"/>
              <a:gd name="connsiteY15" fmla="*/ 1 h 4913549"/>
              <a:gd name="connsiteX0" fmla="*/ 2587295 w 5729524"/>
              <a:gd name="connsiteY0" fmla="*/ 1 h 4913549"/>
              <a:gd name="connsiteX1" fmla="*/ 1972484 w 5729524"/>
              <a:gd name="connsiteY1" fmla="*/ 166839 h 4913549"/>
              <a:gd name="connsiteX2" fmla="*/ 1729621 w 5729524"/>
              <a:gd name="connsiteY2" fmla="*/ 436338 h 4913549"/>
              <a:gd name="connsiteX3" fmla="*/ 647973 w 5729524"/>
              <a:gd name="connsiteY3" fmla="*/ 1772749 h 4913549"/>
              <a:gd name="connsiteX4" fmla="*/ 230489 w 5729524"/>
              <a:gd name="connsiteY4" fmla="*/ 2031500 h 4913549"/>
              <a:gd name="connsiteX5" fmla="*/ 115439 w 5729524"/>
              <a:gd name="connsiteY5" fmla="*/ 2110475 h 4913549"/>
              <a:gd name="connsiteX6" fmla="*/ 115439 w 5729524"/>
              <a:gd name="connsiteY6" fmla="*/ 4599014 h 4913549"/>
              <a:gd name="connsiteX7" fmla="*/ 188248 w 5729524"/>
              <a:gd name="connsiteY7" fmla="*/ 4678691 h 4913549"/>
              <a:gd name="connsiteX8" fmla="*/ 464040 w 5729524"/>
              <a:gd name="connsiteY8" fmla="*/ 4913549 h 4913549"/>
              <a:gd name="connsiteX9" fmla="*/ 5516497 w 5729524"/>
              <a:gd name="connsiteY9" fmla="*/ 4913549 h 4913549"/>
              <a:gd name="connsiteX10" fmla="*/ 5563979 w 5729524"/>
              <a:gd name="connsiteY10" fmla="*/ 4821445 h 4913549"/>
              <a:gd name="connsiteX11" fmla="*/ 5307168 w 5729524"/>
              <a:gd name="connsiteY11" fmla="*/ 2750488 h 4913549"/>
              <a:gd name="connsiteX12" fmla="*/ 3510258 w 5729524"/>
              <a:gd name="connsiteY12" fmla="*/ 387202 h 4913549"/>
              <a:gd name="connsiteX13" fmla="*/ 2955716 w 5729524"/>
              <a:gd name="connsiteY13" fmla="*/ 47723 h 4913549"/>
              <a:gd name="connsiteX14" fmla="*/ 2587295 w 5729524"/>
              <a:gd name="connsiteY14" fmla="*/ 1 h 4913549"/>
              <a:gd name="connsiteX0" fmla="*/ 2471856 w 5614085"/>
              <a:gd name="connsiteY0" fmla="*/ 1 h 4913549"/>
              <a:gd name="connsiteX1" fmla="*/ 1857045 w 5614085"/>
              <a:gd name="connsiteY1" fmla="*/ 166839 h 4913549"/>
              <a:gd name="connsiteX2" fmla="*/ 1614182 w 5614085"/>
              <a:gd name="connsiteY2" fmla="*/ 436338 h 4913549"/>
              <a:gd name="connsiteX3" fmla="*/ 532534 w 5614085"/>
              <a:gd name="connsiteY3" fmla="*/ 1772749 h 4913549"/>
              <a:gd name="connsiteX4" fmla="*/ 115050 w 5614085"/>
              <a:gd name="connsiteY4" fmla="*/ 2031500 h 4913549"/>
              <a:gd name="connsiteX5" fmla="*/ 0 w 5614085"/>
              <a:gd name="connsiteY5" fmla="*/ 2110475 h 4913549"/>
              <a:gd name="connsiteX6" fmla="*/ 0 w 5614085"/>
              <a:gd name="connsiteY6" fmla="*/ 4599014 h 4913549"/>
              <a:gd name="connsiteX7" fmla="*/ 348601 w 5614085"/>
              <a:gd name="connsiteY7" fmla="*/ 4913549 h 4913549"/>
              <a:gd name="connsiteX8" fmla="*/ 5401058 w 5614085"/>
              <a:gd name="connsiteY8" fmla="*/ 4913549 h 4913549"/>
              <a:gd name="connsiteX9" fmla="*/ 5448540 w 5614085"/>
              <a:gd name="connsiteY9" fmla="*/ 4821445 h 4913549"/>
              <a:gd name="connsiteX10" fmla="*/ 5191729 w 5614085"/>
              <a:gd name="connsiteY10" fmla="*/ 2750488 h 4913549"/>
              <a:gd name="connsiteX11" fmla="*/ 3394819 w 5614085"/>
              <a:gd name="connsiteY11" fmla="*/ 387202 h 4913549"/>
              <a:gd name="connsiteX12" fmla="*/ 2840277 w 5614085"/>
              <a:gd name="connsiteY12" fmla="*/ 47723 h 4913549"/>
              <a:gd name="connsiteX13" fmla="*/ 2471856 w 5614085"/>
              <a:gd name="connsiteY13" fmla="*/ 1 h 4913549"/>
              <a:gd name="connsiteX0" fmla="*/ 2471856 w 5614085"/>
              <a:gd name="connsiteY0" fmla="*/ 1 h 4913549"/>
              <a:gd name="connsiteX1" fmla="*/ 1857045 w 5614085"/>
              <a:gd name="connsiteY1" fmla="*/ 166839 h 4913549"/>
              <a:gd name="connsiteX2" fmla="*/ 1614182 w 5614085"/>
              <a:gd name="connsiteY2" fmla="*/ 436338 h 4913549"/>
              <a:gd name="connsiteX3" fmla="*/ 532534 w 5614085"/>
              <a:gd name="connsiteY3" fmla="*/ 1772749 h 4913549"/>
              <a:gd name="connsiteX4" fmla="*/ 115050 w 5614085"/>
              <a:gd name="connsiteY4" fmla="*/ 2031500 h 4913549"/>
              <a:gd name="connsiteX5" fmla="*/ 0 w 5614085"/>
              <a:gd name="connsiteY5" fmla="*/ 2110475 h 4913549"/>
              <a:gd name="connsiteX6" fmla="*/ 0 w 5614085"/>
              <a:gd name="connsiteY6" fmla="*/ 4599014 h 4913549"/>
              <a:gd name="connsiteX7" fmla="*/ 348601 w 5614085"/>
              <a:gd name="connsiteY7" fmla="*/ 4913549 h 4913549"/>
              <a:gd name="connsiteX8" fmla="*/ 5401058 w 5614085"/>
              <a:gd name="connsiteY8" fmla="*/ 4913549 h 4913549"/>
              <a:gd name="connsiteX9" fmla="*/ 5448540 w 5614085"/>
              <a:gd name="connsiteY9" fmla="*/ 4821445 h 4913549"/>
              <a:gd name="connsiteX10" fmla="*/ 5191729 w 5614085"/>
              <a:gd name="connsiteY10" fmla="*/ 2750488 h 4913549"/>
              <a:gd name="connsiteX11" fmla="*/ 3394819 w 5614085"/>
              <a:gd name="connsiteY11" fmla="*/ 387202 h 4913549"/>
              <a:gd name="connsiteX12" fmla="*/ 2840277 w 5614085"/>
              <a:gd name="connsiteY12" fmla="*/ 47723 h 4913549"/>
              <a:gd name="connsiteX13" fmla="*/ 2471856 w 5614085"/>
              <a:gd name="connsiteY13" fmla="*/ 1 h 4913549"/>
              <a:gd name="connsiteX0" fmla="*/ 2471856 w 5614085"/>
              <a:gd name="connsiteY0" fmla="*/ 1 h 4914708"/>
              <a:gd name="connsiteX1" fmla="*/ 1857045 w 5614085"/>
              <a:gd name="connsiteY1" fmla="*/ 166839 h 4914708"/>
              <a:gd name="connsiteX2" fmla="*/ 1614182 w 5614085"/>
              <a:gd name="connsiteY2" fmla="*/ 436338 h 4914708"/>
              <a:gd name="connsiteX3" fmla="*/ 532534 w 5614085"/>
              <a:gd name="connsiteY3" fmla="*/ 1772749 h 4914708"/>
              <a:gd name="connsiteX4" fmla="*/ 115050 w 5614085"/>
              <a:gd name="connsiteY4" fmla="*/ 2031500 h 4914708"/>
              <a:gd name="connsiteX5" fmla="*/ 0 w 5614085"/>
              <a:gd name="connsiteY5" fmla="*/ 2110475 h 4914708"/>
              <a:gd name="connsiteX6" fmla="*/ 0 w 5614085"/>
              <a:gd name="connsiteY6" fmla="*/ 4599014 h 4914708"/>
              <a:gd name="connsiteX7" fmla="*/ 348601 w 5614085"/>
              <a:gd name="connsiteY7" fmla="*/ 4913549 h 4914708"/>
              <a:gd name="connsiteX8" fmla="*/ 5401058 w 5614085"/>
              <a:gd name="connsiteY8" fmla="*/ 4913549 h 4914708"/>
              <a:gd name="connsiteX9" fmla="*/ 5448540 w 5614085"/>
              <a:gd name="connsiteY9" fmla="*/ 4821445 h 4914708"/>
              <a:gd name="connsiteX10" fmla="*/ 5191729 w 5614085"/>
              <a:gd name="connsiteY10" fmla="*/ 2750488 h 4914708"/>
              <a:gd name="connsiteX11" fmla="*/ 3394819 w 5614085"/>
              <a:gd name="connsiteY11" fmla="*/ 387202 h 4914708"/>
              <a:gd name="connsiteX12" fmla="*/ 2840277 w 5614085"/>
              <a:gd name="connsiteY12" fmla="*/ 47723 h 4914708"/>
              <a:gd name="connsiteX13" fmla="*/ 2471856 w 5614085"/>
              <a:gd name="connsiteY13" fmla="*/ 1 h 4914708"/>
              <a:gd name="connsiteX0" fmla="*/ 2471856 w 5614085"/>
              <a:gd name="connsiteY0" fmla="*/ 1 h 4913549"/>
              <a:gd name="connsiteX1" fmla="*/ 1857045 w 5614085"/>
              <a:gd name="connsiteY1" fmla="*/ 166839 h 4913549"/>
              <a:gd name="connsiteX2" fmla="*/ 1614182 w 5614085"/>
              <a:gd name="connsiteY2" fmla="*/ 436338 h 4913549"/>
              <a:gd name="connsiteX3" fmla="*/ 532534 w 5614085"/>
              <a:gd name="connsiteY3" fmla="*/ 1772749 h 4913549"/>
              <a:gd name="connsiteX4" fmla="*/ 115050 w 5614085"/>
              <a:gd name="connsiteY4" fmla="*/ 2031500 h 4913549"/>
              <a:gd name="connsiteX5" fmla="*/ 0 w 5614085"/>
              <a:gd name="connsiteY5" fmla="*/ 2110475 h 4913549"/>
              <a:gd name="connsiteX6" fmla="*/ 0 w 5614085"/>
              <a:gd name="connsiteY6" fmla="*/ 4599014 h 4913549"/>
              <a:gd name="connsiteX7" fmla="*/ 348601 w 5614085"/>
              <a:gd name="connsiteY7" fmla="*/ 4913549 h 4913549"/>
              <a:gd name="connsiteX8" fmla="*/ 5401058 w 5614085"/>
              <a:gd name="connsiteY8" fmla="*/ 4913549 h 4913549"/>
              <a:gd name="connsiteX9" fmla="*/ 5448540 w 5614085"/>
              <a:gd name="connsiteY9" fmla="*/ 4821445 h 4913549"/>
              <a:gd name="connsiteX10" fmla="*/ 5191729 w 5614085"/>
              <a:gd name="connsiteY10" fmla="*/ 2750488 h 4913549"/>
              <a:gd name="connsiteX11" fmla="*/ 3394819 w 5614085"/>
              <a:gd name="connsiteY11" fmla="*/ 387202 h 4913549"/>
              <a:gd name="connsiteX12" fmla="*/ 2840277 w 5614085"/>
              <a:gd name="connsiteY12" fmla="*/ 47723 h 4913549"/>
              <a:gd name="connsiteX13" fmla="*/ 2471856 w 5614085"/>
              <a:gd name="connsiteY13" fmla="*/ 1 h 4913549"/>
              <a:gd name="connsiteX0" fmla="*/ 2471856 w 5614085"/>
              <a:gd name="connsiteY0" fmla="*/ 1 h 4913549"/>
              <a:gd name="connsiteX1" fmla="*/ 1857045 w 5614085"/>
              <a:gd name="connsiteY1" fmla="*/ 166839 h 4913549"/>
              <a:gd name="connsiteX2" fmla="*/ 1614182 w 5614085"/>
              <a:gd name="connsiteY2" fmla="*/ 436338 h 4913549"/>
              <a:gd name="connsiteX3" fmla="*/ 532534 w 5614085"/>
              <a:gd name="connsiteY3" fmla="*/ 1772749 h 4913549"/>
              <a:gd name="connsiteX4" fmla="*/ 115050 w 5614085"/>
              <a:gd name="connsiteY4" fmla="*/ 2031500 h 4913549"/>
              <a:gd name="connsiteX5" fmla="*/ 0 w 5614085"/>
              <a:gd name="connsiteY5" fmla="*/ 2110475 h 4913549"/>
              <a:gd name="connsiteX6" fmla="*/ 0 w 5614085"/>
              <a:gd name="connsiteY6" fmla="*/ 4599014 h 4913549"/>
              <a:gd name="connsiteX7" fmla="*/ 348601 w 5614085"/>
              <a:gd name="connsiteY7" fmla="*/ 4913549 h 4913549"/>
              <a:gd name="connsiteX8" fmla="*/ 5401058 w 5614085"/>
              <a:gd name="connsiteY8" fmla="*/ 4913549 h 4913549"/>
              <a:gd name="connsiteX9" fmla="*/ 5448540 w 5614085"/>
              <a:gd name="connsiteY9" fmla="*/ 4821445 h 4913549"/>
              <a:gd name="connsiteX10" fmla="*/ 5191729 w 5614085"/>
              <a:gd name="connsiteY10" fmla="*/ 2750488 h 4913549"/>
              <a:gd name="connsiteX11" fmla="*/ 3394819 w 5614085"/>
              <a:gd name="connsiteY11" fmla="*/ 387202 h 4913549"/>
              <a:gd name="connsiteX12" fmla="*/ 2840277 w 5614085"/>
              <a:gd name="connsiteY12" fmla="*/ 47723 h 4913549"/>
              <a:gd name="connsiteX13" fmla="*/ 2471856 w 5614085"/>
              <a:gd name="connsiteY13" fmla="*/ 1 h 4913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614085" h="4913549">
                <a:moveTo>
                  <a:pt x="2471856" y="1"/>
                </a:moveTo>
                <a:cubicBezTo>
                  <a:pt x="2246435" y="-319"/>
                  <a:pt x="2007091" y="47620"/>
                  <a:pt x="1857045" y="166839"/>
                </a:cubicBezTo>
                <a:cubicBezTo>
                  <a:pt x="1763124" y="241452"/>
                  <a:pt x="1688110" y="339392"/>
                  <a:pt x="1614182" y="436338"/>
                </a:cubicBezTo>
                <a:cubicBezTo>
                  <a:pt x="1281272" y="872929"/>
                  <a:pt x="966650" y="1445181"/>
                  <a:pt x="532534" y="1772749"/>
                </a:cubicBezTo>
                <a:cubicBezTo>
                  <a:pt x="401066" y="1871888"/>
                  <a:pt x="253906" y="1944784"/>
                  <a:pt x="115050" y="2031500"/>
                </a:cubicBezTo>
                <a:lnTo>
                  <a:pt x="0" y="2110475"/>
                </a:lnTo>
                <a:lnTo>
                  <a:pt x="0" y="4599014"/>
                </a:lnTo>
                <a:cubicBezTo>
                  <a:pt x="92070" y="4801649"/>
                  <a:pt x="151756" y="4858869"/>
                  <a:pt x="348601" y="4913549"/>
                </a:cubicBezTo>
                <a:lnTo>
                  <a:pt x="5401058" y="4913549"/>
                </a:lnTo>
                <a:lnTo>
                  <a:pt x="5448540" y="4821445"/>
                </a:lnTo>
                <a:cubicBezTo>
                  <a:pt x="5763007" y="4142652"/>
                  <a:pt x="5602907" y="3339615"/>
                  <a:pt x="5191729" y="2750488"/>
                </a:cubicBezTo>
                <a:cubicBezTo>
                  <a:pt x="4631608" y="1948113"/>
                  <a:pt x="4122168" y="1021658"/>
                  <a:pt x="3394819" y="387202"/>
                </a:cubicBezTo>
                <a:cubicBezTo>
                  <a:pt x="3228518" y="242280"/>
                  <a:pt x="3047494" y="108109"/>
                  <a:pt x="2840277" y="47723"/>
                </a:cubicBezTo>
                <a:cubicBezTo>
                  <a:pt x="2737347" y="17758"/>
                  <a:pt x="2607108" y="193"/>
                  <a:pt x="2471856" y="1"/>
                </a:cubicBezTo>
                <a:close/>
              </a:path>
            </a:pathLst>
          </a:custGeom>
          <a:solidFill>
            <a:schemeClr val="accent3">
              <a:alpha val="19000"/>
            </a:schemeClr>
          </a:solidFill>
          <a:ln w="10573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4" name="内容占位符 23">
            <a:extLst>
              <a:ext uri="{FF2B5EF4-FFF2-40B4-BE49-F238E27FC236}">
                <a16:creationId xmlns:a16="http://schemas.microsoft.com/office/drawing/2014/main" xmlns="" id="{493F8722-E9FC-4B06-9B14-E4F42D41C08D}"/>
              </a:ext>
            </a:extLst>
          </p:cNvPr>
          <p:cNvSpPr txBox="1">
            <a:spLocks/>
          </p:cNvSpPr>
          <p:nvPr/>
        </p:nvSpPr>
        <p:spPr>
          <a:xfrm>
            <a:off x="1932188" y="3103365"/>
            <a:ext cx="2305411" cy="1139132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直播业务部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1DD6DF3C-C9A9-48F1-96FD-CBA9F75A6DC4}"/>
              </a:ext>
            </a:extLst>
          </p:cNvPr>
          <p:cNvGrpSpPr/>
          <p:nvPr/>
        </p:nvGrpSpPr>
        <p:grpSpPr>
          <a:xfrm flipH="1">
            <a:off x="6441481" y="1440208"/>
            <a:ext cx="5317734" cy="5498822"/>
            <a:chOff x="3434380" y="1359178"/>
            <a:chExt cx="5317734" cy="5498822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3294C673-6C7D-499D-9BD7-03D3CE2C7346}"/>
                </a:ext>
              </a:extLst>
            </p:cNvPr>
            <p:cNvGrpSpPr/>
            <p:nvPr/>
          </p:nvGrpSpPr>
          <p:grpSpPr>
            <a:xfrm>
              <a:off x="3434380" y="1359178"/>
              <a:ext cx="5293793" cy="4120139"/>
              <a:chOff x="3976707" y="1241100"/>
              <a:chExt cx="4214022" cy="3279758"/>
            </a:xfrm>
          </p:grpSpPr>
          <p:grpSp>
            <p:nvGrpSpPr>
              <p:cNvPr id="114" name="组合 113">
                <a:extLst>
                  <a:ext uri="{FF2B5EF4-FFF2-40B4-BE49-F238E27FC236}">
                    <a16:creationId xmlns:a16="http://schemas.microsoft.com/office/drawing/2014/main" xmlns="" id="{0964A7AB-B67E-41BE-B70E-3A32BF2490A9}"/>
                  </a:ext>
                </a:extLst>
              </p:cNvPr>
              <p:cNvGrpSpPr/>
              <p:nvPr/>
            </p:nvGrpSpPr>
            <p:grpSpPr>
              <a:xfrm>
                <a:off x="3976707" y="1241100"/>
                <a:ext cx="4214022" cy="3279758"/>
                <a:chOff x="3976707" y="1241100"/>
                <a:chExt cx="4214022" cy="3279758"/>
              </a:xfrm>
              <a:solidFill>
                <a:srgbClr val="FAE8E1"/>
              </a:solidFill>
            </p:grpSpPr>
            <p:sp>
              <p:nvSpPr>
                <p:cNvPr id="135" name="任意多边形 5">
                  <a:extLst>
                    <a:ext uri="{FF2B5EF4-FFF2-40B4-BE49-F238E27FC236}">
                      <a16:creationId xmlns:a16="http://schemas.microsoft.com/office/drawing/2014/main" xmlns="" id="{414E2EAD-C8B5-4C68-B0BF-B75C37F2E717}"/>
                    </a:ext>
                  </a:extLst>
                </p:cNvPr>
                <p:cNvSpPr/>
                <p:nvPr/>
              </p:nvSpPr>
              <p:spPr>
                <a:xfrm>
                  <a:off x="3976707" y="1241100"/>
                  <a:ext cx="4214022" cy="3279758"/>
                </a:xfrm>
                <a:custGeom>
                  <a:avLst/>
                  <a:gdLst>
                    <a:gd name="connsiteX0" fmla="*/ 520972 w 4214022"/>
                    <a:gd name="connsiteY0" fmla="*/ 3079293 h 3279758"/>
                    <a:gd name="connsiteX1" fmla="*/ 826226 w 4214022"/>
                    <a:gd name="connsiteY1" fmla="*/ 3279758 h 3279758"/>
                    <a:gd name="connsiteX2" fmla="*/ 3983665 w 4214022"/>
                    <a:gd name="connsiteY2" fmla="*/ 3279758 h 3279758"/>
                    <a:gd name="connsiteX3" fmla="*/ 4100850 w 4214022"/>
                    <a:gd name="connsiteY3" fmla="*/ 3087875 h 3279758"/>
                    <a:gd name="connsiteX4" fmla="*/ 3925284 w 4214022"/>
                    <a:gd name="connsiteY4" fmla="*/ 1761539 h 3279758"/>
                    <a:gd name="connsiteX5" fmla="*/ 2696850 w 4214022"/>
                    <a:gd name="connsiteY5" fmla="*/ 247982 h 3279758"/>
                    <a:gd name="connsiteX6" fmla="*/ 2317745 w 4214022"/>
                    <a:gd name="connsiteY6" fmla="*/ 30564 h 3279758"/>
                    <a:gd name="connsiteX7" fmla="*/ 1645571 w 4214022"/>
                    <a:gd name="connsiteY7" fmla="*/ 106851 h 3279758"/>
                    <a:gd name="connsiteX8" fmla="*/ 1479541 w 4214022"/>
                    <a:gd name="connsiteY8" fmla="*/ 279451 h 3279758"/>
                    <a:gd name="connsiteX9" fmla="*/ 740086 w 4214022"/>
                    <a:gd name="connsiteY9" fmla="*/ 1135350 h 3279758"/>
                    <a:gd name="connsiteX10" fmla="*/ 362252 w 4214022"/>
                    <a:gd name="connsiteY10" fmla="*/ 1360503 h 3279758"/>
                    <a:gd name="connsiteX11" fmla="*/ 10378 w 4214022"/>
                    <a:gd name="connsiteY11" fmla="*/ 2237804 h 3279758"/>
                    <a:gd name="connsiteX12" fmla="*/ 520972 w 4214022"/>
                    <a:gd name="connsiteY12" fmla="*/ 3079293 h 32797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4214022" h="3279758">
                      <a:moveTo>
                        <a:pt x="520972" y="3079293"/>
                      </a:moveTo>
                      <a:cubicBezTo>
                        <a:pt x="612834" y="3152931"/>
                        <a:pt x="716034" y="3220106"/>
                        <a:pt x="826226" y="3279758"/>
                      </a:cubicBezTo>
                      <a:lnTo>
                        <a:pt x="3983665" y="3279758"/>
                      </a:lnTo>
                      <a:cubicBezTo>
                        <a:pt x="4027848" y="3220636"/>
                        <a:pt x="4067051" y="3156216"/>
                        <a:pt x="4100850" y="3087875"/>
                      </a:cubicBezTo>
                      <a:cubicBezTo>
                        <a:pt x="4315831" y="2653145"/>
                        <a:pt x="4206381" y="2138843"/>
                        <a:pt x="3925284" y="1761539"/>
                      </a:cubicBezTo>
                      <a:cubicBezTo>
                        <a:pt x="3542365" y="1247661"/>
                        <a:pt x="3194093" y="654317"/>
                        <a:pt x="2696850" y="247982"/>
                      </a:cubicBezTo>
                      <a:cubicBezTo>
                        <a:pt x="2583161" y="155167"/>
                        <a:pt x="2459406" y="69238"/>
                        <a:pt x="2317745" y="30564"/>
                      </a:cubicBezTo>
                      <a:cubicBezTo>
                        <a:pt x="2130100" y="-20612"/>
                        <a:pt x="1809694" y="-15314"/>
                        <a:pt x="1645571" y="106851"/>
                      </a:cubicBezTo>
                      <a:cubicBezTo>
                        <a:pt x="1581363" y="154637"/>
                        <a:pt x="1530081" y="217362"/>
                        <a:pt x="1479541" y="279451"/>
                      </a:cubicBezTo>
                      <a:cubicBezTo>
                        <a:pt x="1251951" y="559064"/>
                        <a:pt x="1036864" y="925560"/>
                        <a:pt x="740086" y="1135350"/>
                      </a:cubicBezTo>
                      <a:cubicBezTo>
                        <a:pt x="620251" y="1220007"/>
                        <a:pt x="481345" y="1274786"/>
                        <a:pt x="362252" y="1360503"/>
                      </a:cubicBezTo>
                      <a:cubicBezTo>
                        <a:pt x="84228" y="1560756"/>
                        <a:pt x="-38149" y="1904790"/>
                        <a:pt x="10378" y="2237804"/>
                      </a:cubicBezTo>
                      <a:cubicBezTo>
                        <a:pt x="59117" y="2570289"/>
                        <a:pt x="258947" y="2869186"/>
                        <a:pt x="520972" y="307929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grpSp>
              <p:nvGrpSpPr>
                <p:cNvPr id="136" name="组合 135">
                  <a:extLst>
                    <a:ext uri="{FF2B5EF4-FFF2-40B4-BE49-F238E27FC236}">
                      <a16:creationId xmlns:a16="http://schemas.microsoft.com/office/drawing/2014/main" xmlns="" id="{5CDC03CE-D715-4303-B8C6-36B832B78279}"/>
                    </a:ext>
                  </a:extLst>
                </p:cNvPr>
                <p:cNvGrpSpPr/>
                <p:nvPr/>
              </p:nvGrpSpPr>
              <p:grpSpPr>
                <a:xfrm>
                  <a:off x="4102046" y="4115371"/>
                  <a:ext cx="455285" cy="53506"/>
                  <a:chOff x="4102046" y="4115371"/>
                  <a:chExt cx="455285" cy="53506"/>
                </a:xfrm>
              </p:grpSpPr>
              <p:sp>
                <p:nvSpPr>
                  <p:cNvPr id="146" name="任意多边形 7">
                    <a:extLst>
                      <a:ext uri="{FF2B5EF4-FFF2-40B4-BE49-F238E27FC236}">
                        <a16:creationId xmlns:a16="http://schemas.microsoft.com/office/drawing/2014/main" xmlns="" id="{ED0D30C5-1BBC-4471-8659-69F23DB8DF0C}"/>
                      </a:ext>
                    </a:extLst>
                  </p:cNvPr>
                  <p:cNvSpPr/>
                  <p:nvPr/>
                </p:nvSpPr>
                <p:spPr>
                  <a:xfrm>
                    <a:off x="4102046" y="4168878"/>
                    <a:ext cx="356854" cy="10595"/>
                  </a:xfrm>
                  <a:custGeom>
                    <a:avLst/>
                    <a:gdLst>
                      <a:gd name="connsiteX0" fmla="*/ 0 w 356854"/>
                      <a:gd name="connsiteY0" fmla="*/ 0 h 10595"/>
                      <a:gd name="connsiteX1" fmla="*/ 356854 w 356854"/>
                      <a:gd name="connsiteY1" fmla="*/ 0 h 10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56854" h="10595">
                        <a:moveTo>
                          <a:pt x="0" y="0"/>
                        </a:moveTo>
                        <a:lnTo>
                          <a:pt x="356854" y="0"/>
                        </a:lnTo>
                      </a:path>
                    </a:pathLst>
                  </a:custGeom>
                  <a:ln w="10573" cap="rnd">
                    <a:solidFill>
                      <a:srgbClr val="FAC4A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47" name="任意多边形 8">
                    <a:extLst>
                      <a:ext uri="{FF2B5EF4-FFF2-40B4-BE49-F238E27FC236}">
                        <a16:creationId xmlns:a16="http://schemas.microsoft.com/office/drawing/2014/main" xmlns="" id="{9118BD6A-FA18-471E-9211-45F6B4725B51}"/>
                      </a:ext>
                    </a:extLst>
                  </p:cNvPr>
                  <p:cNvSpPr/>
                  <p:nvPr/>
                </p:nvSpPr>
                <p:spPr>
                  <a:xfrm>
                    <a:off x="4200477" y="4115371"/>
                    <a:ext cx="356854" cy="10595"/>
                  </a:xfrm>
                  <a:custGeom>
                    <a:avLst/>
                    <a:gdLst>
                      <a:gd name="connsiteX0" fmla="*/ 0 w 356854"/>
                      <a:gd name="connsiteY0" fmla="*/ 0 h 10595"/>
                      <a:gd name="connsiteX1" fmla="*/ 356854 w 356854"/>
                      <a:gd name="connsiteY1" fmla="*/ 0 h 10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56854" h="10595">
                        <a:moveTo>
                          <a:pt x="0" y="0"/>
                        </a:moveTo>
                        <a:lnTo>
                          <a:pt x="356854" y="0"/>
                        </a:lnTo>
                      </a:path>
                    </a:pathLst>
                  </a:custGeom>
                  <a:ln w="10573" cap="rnd">
                    <a:solidFill>
                      <a:srgbClr val="FAC4A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</p:grpSp>
            <p:grpSp>
              <p:nvGrpSpPr>
                <p:cNvPr id="137" name="组合 136">
                  <a:extLst>
                    <a:ext uri="{FF2B5EF4-FFF2-40B4-BE49-F238E27FC236}">
                      <a16:creationId xmlns:a16="http://schemas.microsoft.com/office/drawing/2014/main" xmlns="" id="{13EEEE90-39FC-4DC5-A6F4-EEB8FB4A47A0}"/>
                    </a:ext>
                  </a:extLst>
                </p:cNvPr>
                <p:cNvGrpSpPr/>
                <p:nvPr/>
              </p:nvGrpSpPr>
              <p:grpSpPr>
                <a:xfrm>
                  <a:off x="6613798" y="1625340"/>
                  <a:ext cx="455179" cy="53506"/>
                  <a:chOff x="6613798" y="1625340"/>
                  <a:chExt cx="455179" cy="53506"/>
                </a:xfrm>
              </p:grpSpPr>
              <p:sp>
                <p:nvSpPr>
                  <p:cNvPr id="144" name="任意多边形 10">
                    <a:extLst>
                      <a:ext uri="{FF2B5EF4-FFF2-40B4-BE49-F238E27FC236}">
                        <a16:creationId xmlns:a16="http://schemas.microsoft.com/office/drawing/2014/main" xmlns="" id="{39A329C4-FA85-4B8C-A913-465162124540}"/>
                      </a:ext>
                    </a:extLst>
                  </p:cNvPr>
                  <p:cNvSpPr/>
                  <p:nvPr/>
                </p:nvSpPr>
                <p:spPr>
                  <a:xfrm>
                    <a:off x="6613798" y="1678847"/>
                    <a:ext cx="356854" cy="10595"/>
                  </a:xfrm>
                  <a:custGeom>
                    <a:avLst/>
                    <a:gdLst>
                      <a:gd name="connsiteX0" fmla="*/ 0 w 356854"/>
                      <a:gd name="connsiteY0" fmla="*/ 0 h 10595"/>
                      <a:gd name="connsiteX1" fmla="*/ 356854 w 356854"/>
                      <a:gd name="connsiteY1" fmla="*/ 0 h 10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56854" h="10595">
                        <a:moveTo>
                          <a:pt x="0" y="0"/>
                        </a:moveTo>
                        <a:lnTo>
                          <a:pt x="356854" y="0"/>
                        </a:lnTo>
                      </a:path>
                    </a:pathLst>
                  </a:custGeom>
                  <a:ln w="10573" cap="rnd">
                    <a:solidFill>
                      <a:srgbClr val="FAC4A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45" name="任意多边形 11">
                    <a:extLst>
                      <a:ext uri="{FF2B5EF4-FFF2-40B4-BE49-F238E27FC236}">
                        <a16:creationId xmlns:a16="http://schemas.microsoft.com/office/drawing/2014/main" xmlns="" id="{3C237094-A8C6-42E8-880A-47D9B427E9B8}"/>
                      </a:ext>
                    </a:extLst>
                  </p:cNvPr>
                  <p:cNvSpPr/>
                  <p:nvPr/>
                </p:nvSpPr>
                <p:spPr>
                  <a:xfrm>
                    <a:off x="6712124" y="1625340"/>
                    <a:ext cx="356854" cy="10595"/>
                  </a:xfrm>
                  <a:custGeom>
                    <a:avLst/>
                    <a:gdLst>
                      <a:gd name="connsiteX0" fmla="*/ 0 w 356854"/>
                      <a:gd name="connsiteY0" fmla="*/ 0 h 10595"/>
                      <a:gd name="connsiteX1" fmla="*/ 356854 w 356854"/>
                      <a:gd name="connsiteY1" fmla="*/ 0 h 10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56854" h="10595">
                        <a:moveTo>
                          <a:pt x="0" y="0"/>
                        </a:moveTo>
                        <a:lnTo>
                          <a:pt x="356854" y="0"/>
                        </a:lnTo>
                      </a:path>
                    </a:pathLst>
                  </a:custGeom>
                  <a:ln w="10573" cap="rnd">
                    <a:solidFill>
                      <a:srgbClr val="FAC4A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</p:grpSp>
            <p:grpSp>
              <p:nvGrpSpPr>
                <p:cNvPr id="138" name="组合 137">
                  <a:extLst>
                    <a:ext uri="{FF2B5EF4-FFF2-40B4-BE49-F238E27FC236}">
                      <a16:creationId xmlns:a16="http://schemas.microsoft.com/office/drawing/2014/main" xmlns="" id="{BABAB437-990B-4B2C-BCDA-0833894B20F9}"/>
                    </a:ext>
                  </a:extLst>
                </p:cNvPr>
                <p:cNvGrpSpPr/>
                <p:nvPr/>
              </p:nvGrpSpPr>
              <p:grpSpPr>
                <a:xfrm>
                  <a:off x="6779617" y="4165912"/>
                  <a:ext cx="261707" cy="53506"/>
                  <a:chOff x="6779617" y="4165912"/>
                  <a:chExt cx="261707" cy="53506"/>
                </a:xfrm>
              </p:grpSpPr>
              <p:sp>
                <p:nvSpPr>
                  <p:cNvPr id="142" name="任意多边形 13">
                    <a:extLst>
                      <a:ext uri="{FF2B5EF4-FFF2-40B4-BE49-F238E27FC236}">
                        <a16:creationId xmlns:a16="http://schemas.microsoft.com/office/drawing/2014/main" xmlns="" id="{6D4AA29A-68E6-4439-93EB-FDD665F4462C}"/>
                      </a:ext>
                    </a:extLst>
                  </p:cNvPr>
                  <p:cNvSpPr/>
                  <p:nvPr/>
                </p:nvSpPr>
                <p:spPr>
                  <a:xfrm>
                    <a:off x="6779617" y="4219418"/>
                    <a:ext cx="205127" cy="10595"/>
                  </a:xfrm>
                  <a:custGeom>
                    <a:avLst/>
                    <a:gdLst>
                      <a:gd name="connsiteX0" fmla="*/ 0 w 205127"/>
                      <a:gd name="connsiteY0" fmla="*/ 0 h 10595"/>
                      <a:gd name="connsiteX1" fmla="*/ 205128 w 205127"/>
                      <a:gd name="connsiteY1" fmla="*/ 0 h 10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05127" h="10595">
                        <a:moveTo>
                          <a:pt x="0" y="0"/>
                        </a:moveTo>
                        <a:lnTo>
                          <a:pt x="205128" y="0"/>
                        </a:lnTo>
                      </a:path>
                    </a:pathLst>
                  </a:custGeom>
                  <a:ln w="10573" cap="rnd">
                    <a:solidFill>
                      <a:srgbClr val="FAC4A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43" name="任意多边形 14">
                    <a:extLst>
                      <a:ext uri="{FF2B5EF4-FFF2-40B4-BE49-F238E27FC236}">
                        <a16:creationId xmlns:a16="http://schemas.microsoft.com/office/drawing/2014/main" xmlns="" id="{A51BEFEB-0EED-4B5B-8F07-DDBFF9F8F6D5}"/>
                      </a:ext>
                    </a:extLst>
                  </p:cNvPr>
                  <p:cNvSpPr/>
                  <p:nvPr/>
                </p:nvSpPr>
                <p:spPr>
                  <a:xfrm>
                    <a:off x="6836196" y="4165912"/>
                    <a:ext cx="205127" cy="10595"/>
                  </a:xfrm>
                  <a:custGeom>
                    <a:avLst/>
                    <a:gdLst>
                      <a:gd name="connsiteX0" fmla="*/ 0 w 205127"/>
                      <a:gd name="connsiteY0" fmla="*/ 0 h 10595"/>
                      <a:gd name="connsiteX1" fmla="*/ 205128 w 205127"/>
                      <a:gd name="connsiteY1" fmla="*/ 0 h 10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05127" h="10595">
                        <a:moveTo>
                          <a:pt x="0" y="0"/>
                        </a:moveTo>
                        <a:lnTo>
                          <a:pt x="205128" y="0"/>
                        </a:lnTo>
                      </a:path>
                    </a:pathLst>
                  </a:custGeom>
                  <a:ln w="10573" cap="rnd">
                    <a:solidFill>
                      <a:srgbClr val="FAC4A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</p:grpSp>
            <p:grpSp>
              <p:nvGrpSpPr>
                <p:cNvPr id="139" name="组合 138">
                  <a:extLst>
                    <a:ext uri="{FF2B5EF4-FFF2-40B4-BE49-F238E27FC236}">
                      <a16:creationId xmlns:a16="http://schemas.microsoft.com/office/drawing/2014/main" xmlns="" id="{28B39B7B-8F12-4A59-B5CB-C8ACF2ADFAA2}"/>
                    </a:ext>
                  </a:extLst>
                </p:cNvPr>
                <p:cNvGrpSpPr/>
                <p:nvPr/>
              </p:nvGrpSpPr>
              <p:grpSpPr>
                <a:xfrm>
                  <a:off x="4213403" y="2074162"/>
                  <a:ext cx="319452" cy="65267"/>
                  <a:chOff x="4213403" y="2074162"/>
                  <a:chExt cx="319452" cy="65267"/>
                </a:xfrm>
              </p:grpSpPr>
              <p:sp>
                <p:nvSpPr>
                  <p:cNvPr id="140" name="任意多边形 16">
                    <a:extLst>
                      <a:ext uri="{FF2B5EF4-FFF2-40B4-BE49-F238E27FC236}">
                        <a16:creationId xmlns:a16="http://schemas.microsoft.com/office/drawing/2014/main" xmlns="" id="{C3338BCC-3181-4719-8ADA-49EA6FF38D82}"/>
                      </a:ext>
                    </a:extLst>
                  </p:cNvPr>
                  <p:cNvSpPr/>
                  <p:nvPr/>
                </p:nvSpPr>
                <p:spPr>
                  <a:xfrm>
                    <a:off x="4213403" y="2139430"/>
                    <a:ext cx="250370" cy="10595"/>
                  </a:xfrm>
                  <a:custGeom>
                    <a:avLst/>
                    <a:gdLst>
                      <a:gd name="connsiteX0" fmla="*/ 0 w 250370"/>
                      <a:gd name="connsiteY0" fmla="*/ 0 h 10595"/>
                      <a:gd name="connsiteX1" fmla="*/ 250370 w 250370"/>
                      <a:gd name="connsiteY1" fmla="*/ 0 h 10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50370" h="10595">
                        <a:moveTo>
                          <a:pt x="0" y="0"/>
                        </a:moveTo>
                        <a:lnTo>
                          <a:pt x="250370" y="0"/>
                        </a:lnTo>
                      </a:path>
                    </a:pathLst>
                  </a:custGeom>
                  <a:ln w="10573" cap="rnd">
                    <a:solidFill>
                      <a:srgbClr val="FAC4A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41" name="任意多边形 17">
                    <a:extLst>
                      <a:ext uri="{FF2B5EF4-FFF2-40B4-BE49-F238E27FC236}">
                        <a16:creationId xmlns:a16="http://schemas.microsoft.com/office/drawing/2014/main" xmlns="" id="{8F0CA5F8-45F3-42A7-95DF-E0B26C7DE80A}"/>
                      </a:ext>
                    </a:extLst>
                  </p:cNvPr>
                  <p:cNvSpPr/>
                  <p:nvPr/>
                </p:nvSpPr>
                <p:spPr>
                  <a:xfrm>
                    <a:off x="4282486" y="2074162"/>
                    <a:ext cx="250370" cy="10595"/>
                  </a:xfrm>
                  <a:custGeom>
                    <a:avLst/>
                    <a:gdLst>
                      <a:gd name="connsiteX0" fmla="*/ 0 w 250370"/>
                      <a:gd name="connsiteY0" fmla="*/ 0 h 10595"/>
                      <a:gd name="connsiteX1" fmla="*/ 250370 w 250370"/>
                      <a:gd name="connsiteY1" fmla="*/ 0 h 10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50370" h="10595">
                        <a:moveTo>
                          <a:pt x="0" y="0"/>
                        </a:moveTo>
                        <a:lnTo>
                          <a:pt x="250370" y="0"/>
                        </a:lnTo>
                      </a:path>
                    </a:pathLst>
                  </a:custGeom>
                  <a:ln w="10573" cap="rnd">
                    <a:solidFill>
                      <a:srgbClr val="FAC4AF"/>
                    </a:solidFill>
                    <a:prstDash val="solid"/>
                    <a:round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115" name="组合 114">
                <a:extLst>
                  <a:ext uri="{FF2B5EF4-FFF2-40B4-BE49-F238E27FC236}">
                    <a16:creationId xmlns:a16="http://schemas.microsoft.com/office/drawing/2014/main" xmlns="" id="{17CF6698-EC76-4B92-B971-3984D3454F6B}"/>
                  </a:ext>
                </a:extLst>
              </p:cNvPr>
              <p:cNvGrpSpPr/>
              <p:nvPr/>
            </p:nvGrpSpPr>
            <p:grpSpPr>
              <a:xfrm>
                <a:off x="4319888" y="1366962"/>
                <a:ext cx="2668661" cy="1549007"/>
                <a:chOff x="4319888" y="1366962"/>
                <a:chExt cx="2668661" cy="1549007"/>
              </a:xfrm>
            </p:grpSpPr>
            <p:grpSp>
              <p:nvGrpSpPr>
                <p:cNvPr id="116" name="组合 115">
                  <a:extLst>
                    <a:ext uri="{FF2B5EF4-FFF2-40B4-BE49-F238E27FC236}">
                      <a16:creationId xmlns:a16="http://schemas.microsoft.com/office/drawing/2014/main" xmlns="" id="{3DB266D3-A1CF-429B-A552-66517174BB8C}"/>
                    </a:ext>
                  </a:extLst>
                </p:cNvPr>
                <p:cNvGrpSpPr/>
                <p:nvPr/>
              </p:nvGrpSpPr>
              <p:grpSpPr>
                <a:xfrm>
                  <a:off x="5762501" y="1419827"/>
                  <a:ext cx="466468" cy="466468"/>
                  <a:chOff x="5762501" y="1419827"/>
                  <a:chExt cx="466468" cy="466468"/>
                </a:xfrm>
              </p:grpSpPr>
              <p:sp>
                <p:nvSpPr>
                  <p:cNvPr id="133" name="任意多边形 20">
                    <a:extLst>
                      <a:ext uri="{FF2B5EF4-FFF2-40B4-BE49-F238E27FC236}">
                        <a16:creationId xmlns:a16="http://schemas.microsoft.com/office/drawing/2014/main" xmlns="" id="{BBEF0DF1-0CCB-4E2F-8223-BF1FF9D3FD44}"/>
                      </a:ext>
                    </a:extLst>
                  </p:cNvPr>
                  <p:cNvSpPr/>
                  <p:nvPr/>
                </p:nvSpPr>
                <p:spPr>
                  <a:xfrm rot="-4582421">
                    <a:off x="5802572" y="1459897"/>
                    <a:ext cx="386328" cy="386328"/>
                  </a:xfrm>
                  <a:custGeom>
                    <a:avLst/>
                    <a:gdLst>
                      <a:gd name="connsiteX0" fmla="*/ 386328 w 386328"/>
                      <a:gd name="connsiteY0" fmla="*/ 193164 h 386328"/>
                      <a:gd name="connsiteX1" fmla="*/ 193164 w 386328"/>
                      <a:gd name="connsiteY1" fmla="*/ 386328 h 386328"/>
                      <a:gd name="connsiteX2" fmla="*/ 0 w 386328"/>
                      <a:gd name="connsiteY2" fmla="*/ 193164 h 386328"/>
                      <a:gd name="connsiteX3" fmla="*/ 193164 w 386328"/>
                      <a:gd name="connsiteY3" fmla="*/ 0 h 386328"/>
                      <a:gd name="connsiteX4" fmla="*/ 386328 w 386328"/>
                      <a:gd name="connsiteY4" fmla="*/ 193164 h 386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86328" h="386328">
                        <a:moveTo>
                          <a:pt x="386328" y="193164"/>
                        </a:moveTo>
                        <a:cubicBezTo>
                          <a:pt x="386328" y="299846"/>
                          <a:pt x="299846" y="386328"/>
                          <a:pt x="193164" y="386328"/>
                        </a:cubicBezTo>
                        <a:cubicBezTo>
                          <a:pt x="86483" y="386328"/>
                          <a:pt x="0" y="299846"/>
                          <a:pt x="0" y="193164"/>
                        </a:cubicBezTo>
                        <a:cubicBezTo>
                          <a:pt x="0" y="86482"/>
                          <a:pt x="86483" y="0"/>
                          <a:pt x="193164" y="0"/>
                        </a:cubicBezTo>
                        <a:cubicBezTo>
                          <a:pt x="299846" y="0"/>
                          <a:pt x="386328" y="86482"/>
                          <a:pt x="386328" y="193164"/>
                        </a:cubicBezTo>
                        <a:close/>
                      </a:path>
                    </a:pathLst>
                  </a:custGeom>
                  <a:solidFill>
                    <a:srgbClr val="FBFCFC"/>
                  </a:solidFill>
                  <a:ln w="1057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34" name="任意多边形 21">
                    <a:extLst>
                      <a:ext uri="{FF2B5EF4-FFF2-40B4-BE49-F238E27FC236}">
                        <a16:creationId xmlns:a16="http://schemas.microsoft.com/office/drawing/2014/main" xmlns="" id="{D45CAC74-E3FE-4E5C-89C2-B2EE228A6B32}"/>
                      </a:ext>
                    </a:extLst>
                  </p:cNvPr>
                  <p:cNvSpPr/>
                  <p:nvPr/>
                </p:nvSpPr>
                <p:spPr>
                  <a:xfrm>
                    <a:off x="5908143" y="1588680"/>
                    <a:ext cx="175036" cy="128840"/>
                  </a:xfrm>
                  <a:custGeom>
                    <a:avLst/>
                    <a:gdLst>
                      <a:gd name="connsiteX0" fmla="*/ 129158 w 175036"/>
                      <a:gd name="connsiteY0" fmla="*/ 0 h 128840"/>
                      <a:gd name="connsiteX1" fmla="*/ 87518 w 175036"/>
                      <a:gd name="connsiteY1" fmla="*/ 26383 h 128840"/>
                      <a:gd name="connsiteX2" fmla="*/ 45984 w 175036"/>
                      <a:gd name="connsiteY2" fmla="*/ 0 h 128840"/>
                      <a:gd name="connsiteX3" fmla="*/ 0 w 175036"/>
                      <a:gd name="connsiteY3" fmla="*/ 45984 h 128840"/>
                      <a:gd name="connsiteX4" fmla="*/ 9006 w 175036"/>
                      <a:gd name="connsiteY4" fmla="*/ 73426 h 128840"/>
                      <a:gd name="connsiteX5" fmla="*/ 87518 w 175036"/>
                      <a:gd name="connsiteY5" fmla="*/ 128840 h 128840"/>
                      <a:gd name="connsiteX6" fmla="*/ 166030 w 175036"/>
                      <a:gd name="connsiteY6" fmla="*/ 73426 h 128840"/>
                      <a:gd name="connsiteX7" fmla="*/ 175036 w 175036"/>
                      <a:gd name="connsiteY7" fmla="*/ 45984 h 128840"/>
                      <a:gd name="connsiteX8" fmla="*/ 129158 w 175036"/>
                      <a:gd name="connsiteY8" fmla="*/ 0 h 1288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036" h="128840">
                        <a:moveTo>
                          <a:pt x="129158" y="0"/>
                        </a:moveTo>
                        <a:cubicBezTo>
                          <a:pt x="110722" y="0"/>
                          <a:pt x="94935" y="10807"/>
                          <a:pt x="87518" y="26383"/>
                        </a:cubicBezTo>
                        <a:cubicBezTo>
                          <a:pt x="80207" y="10807"/>
                          <a:pt x="64314" y="0"/>
                          <a:pt x="45984" y="0"/>
                        </a:cubicBezTo>
                        <a:cubicBezTo>
                          <a:pt x="20555" y="0"/>
                          <a:pt x="0" y="20555"/>
                          <a:pt x="0" y="45984"/>
                        </a:cubicBezTo>
                        <a:cubicBezTo>
                          <a:pt x="0" y="56262"/>
                          <a:pt x="3390" y="65692"/>
                          <a:pt x="9006" y="73426"/>
                        </a:cubicBezTo>
                        <a:cubicBezTo>
                          <a:pt x="17376" y="84763"/>
                          <a:pt x="58381" y="116868"/>
                          <a:pt x="87518" y="128840"/>
                        </a:cubicBezTo>
                        <a:cubicBezTo>
                          <a:pt x="119834" y="117079"/>
                          <a:pt x="157660" y="84763"/>
                          <a:pt x="166030" y="73426"/>
                        </a:cubicBezTo>
                        <a:cubicBezTo>
                          <a:pt x="171752" y="65798"/>
                          <a:pt x="175036" y="56262"/>
                          <a:pt x="175036" y="45984"/>
                        </a:cubicBezTo>
                        <a:cubicBezTo>
                          <a:pt x="175142" y="20661"/>
                          <a:pt x="154587" y="0"/>
                          <a:pt x="129158" y="0"/>
                        </a:cubicBezTo>
                        <a:close/>
                      </a:path>
                    </a:pathLst>
                  </a:custGeom>
                  <a:solidFill>
                    <a:srgbClr val="F59FB3"/>
                  </a:solidFill>
                  <a:ln w="1057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</p:grpSp>
            <p:grpSp>
              <p:nvGrpSpPr>
                <p:cNvPr id="117" name="组合 116">
                  <a:extLst>
                    <a:ext uri="{FF2B5EF4-FFF2-40B4-BE49-F238E27FC236}">
                      <a16:creationId xmlns:a16="http://schemas.microsoft.com/office/drawing/2014/main" xmlns="" id="{7090345C-74F6-4A0B-98E3-648EAC97F16A}"/>
                    </a:ext>
                  </a:extLst>
                </p:cNvPr>
                <p:cNvGrpSpPr/>
                <p:nvPr/>
              </p:nvGrpSpPr>
              <p:grpSpPr>
                <a:xfrm>
                  <a:off x="4319888" y="2673334"/>
                  <a:ext cx="242635" cy="242635"/>
                  <a:chOff x="4319888" y="2673334"/>
                  <a:chExt cx="242635" cy="242635"/>
                </a:xfrm>
              </p:grpSpPr>
              <p:sp>
                <p:nvSpPr>
                  <p:cNvPr id="131" name="任意多边形 23">
                    <a:extLst>
                      <a:ext uri="{FF2B5EF4-FFF2-40B4-BE49-F238E27FC236}">
                        <a16:creationId xmlns:a16="http://schemas.microsoft.com/office/drawing/2014/main" xmlns="" id="{CB41ABCD-FE0F-4ED4-8EA2-659A71CF0E9A}"/>
                      </a:ext>
                    </a:extLst>
                  </p:cNvPr>
                  <p:cNvSpPr/>
                  <p:nvPr/>
                </p:nvSpPr>
                <p:spPr>
                  <a:xfrm>
                    <a:off x="4319888" y="2673334"/>
                    <a:ext cx="242635" cy="242635"/>
                  </a:xfrm>
                  <a:custGeom>
                    <a:avLst/>
                    <a:gdLst>
                      <a:gd name="connsiteX0" fmla="*/ 242635 w 242635"/>
                      <a:gd name="connsiteY0" fmla="*/ 121318 h 242635"/>
                      <a:gd name="connsiteX1" fmla="*/ 121318 w 242635"/>
                      <a:gd name="connsiteY1" fmla="*/ 242635 h 242635"/>
                      <a:gd name="connsiteX2" fmla="*/ 0 w 242635"/>
                      <a:gd name="connsiteY2" fmla="*/ 121318 h 242635"/>
                      <a:gd name="connsiteX3" fmla="*/ 121318 w 242635"/>
                      <a:gd name="connsiteY3" fmla="*/ 0 h 242635"/>
                      <a:gd name="connsiteX4" fmla="*/ 242635 w 242635"/>
                      <a:gd name="connsiteY4" fmla="*/ 121318 h 2426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42635" h="242635">
                        <a:moveTo>
                          <a:pt x="242635" y="121318"/>
                        </a:moveTo>
                        <a:cubicBezTo>
                          <a:pt x="242635" y="188320"/>
                          <a:pt x="188320" y="242635"/>
                          <a:pt x="121318" y="242635"/>
                        </a:cubicBezTo>
                        <a:cubicBezTo>
                          <a:pt x="54316" y="242635"/>
                          <a:pt x="0" y="188320"/>
                          <a:pt x="0" y="121318"/>
                        </a:cubicBezTo>
                        <a:cubicBezTo>
                          <a:pt x="0" y="54316"/>
                          <a:pt x="54316" y="0"/>
                          <a:pt x="121318" y="0"/>
                        </a:cubicBezTo>
                        <a:cubicBezTo>
                          <a:pt x="188320" y="0"/>
                          <a:pt x="242635" y="54316"/>
                          <a:pt x="242635" y="121318"/>
                        </a:cubicBezTo>
                        <a:close/>
                      </a:path>
                    </a:pathLst>
                  </a:custGeom>
                  <a:solidFill>
                    <a:srgbClr val="FBFCFC"/>
                  </a:solidFill>
                  <a:ln w="1057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132" name="任意多边形 24">
                    <a:extLst>
                      <a:ext uri="{FF2B5EF4-FFF2-40B4-BE49-F238E27FC236}">
                        <a16:creationId xmlns:a16="http://schemas.microsoft.com/office/drawing/2014/main" xmlns="" id="{38140E61-A92D-45FE-95BE-DE6A4FC3B5FE}"/>
                      </a:ext>
                    </a:extLst>
                  </p:cNvPr>
                  <p:cNvSpPr/>
                  <p:nvPr/>
                </p:nvSpPr>
                <p:spPr>
                  <a:xfrm>
                    <a:off x="4386215" y="2754283"/>
                    <a:ext cx="109980" cy="80843"/>
                  </a:xfrm>
                  <a:custGeom>
                    <a:avLst/>
                    <a:gdLst>
                      <a:gd name="connsiteX0" fmla="*/ 81055 w 109980"/>
                      <a:gd name="connsiteY0" fmla="*/ 0 h 80843"/>
                      <a:gd name="connsiteX1" fmla="*/ 54990 w 109980"/>
                      <a:gd name="connsiteY1" fmla="*/ 16635 h 80843"/>
                      <a:gd name="connsiteX2" fmla="*/ 28926 w 109980"/>
                      <a:gd name="connsiteY2" fmla="*/ 0 h 80843"/>
                      <a:gd name="connsiteX3" fmla="*/ 0 w 109980"/>
                      <a:gd name="connsiteY3" fmla="*/ 28925 h 80843"/>
                      <a:gd name="connsiteX4" fmla="*/ 5722 w 109980"/>
                      <a:gd name="connsiteY4" fmla="*/ 46090 h 80843"/>
                      <a:gd name="connsiteX5" fmla="*/ 54990 w 109980"/>
                      <a:gd name="connsiteY5" fmla="*/ 80843 h 80843"/>
                      <a:gd name="connsiteX6" fmla="*/ 104259 w 109980"/>
                      <a:gd name="connsiteY6" fmla="*/ 46090 h 80843"/>
                      <a:gd name="connsiteX7" fmla="*/ 109981 w 109980"/>
                      <a:gd name="connsiteY7" fmla="*/ 28925 h 80843"/>
                      <a:gd name="connsiteX8" fmla="*/ 81055 w 109980"/>
                      <a:gd name="connsiteY8" fmla="*/ 0 h 808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09980" h="80843">
                        <a:moveTo>
                          <a:pt x="81055" y="0"/>
                        </a:moveTo>
                        <a:cubicBezTo>
                          <a:pt x="69506" y="0"/>
                          <a:pt x="59546" y="6781"/>
                          <a:pt x="54990" y="16635"/>
                        </a:cubicBezTo>
                        <a:cubicBezTo>
                          <a:pt x="50328" y="6887"/>
                          <a:pt x="40475" y="0"/>
                          <a:pt x="28926" y="0"/>
                        </a:cubicBezTo>
                        <a:cubicBezTo>
                          <a:pt x="12926" y="0"/>
                          <a:pt x="0" y="12926"/>
                          <a:pt x="0" y="28925"/>
                        </a:cubicBezTo>
                        <a:cubicBezTo>
                          <a:pt x="0" y="35389"/>
                          <a:pt x="2119" y="41322"/>
                          <a:pt x="5722" y="46090"/>
                        </a:cubicBezTo>
                        <a:cubicBezTo>
                          <a:pt x="11019" y="53189"/>
                          <a:pt x="36766" y="73426"/>
                          <a:pt x="54990" y="80843"/>
                        </a:cubicBezTo>
                        <a:cubicBezTo>
                          <a:pt x="75334" y="73426"/>
                          <a:pt x="99067" y="53189"/>
                          <a:pt x="104259" y="46090"/>
                        </a:cubicBezTo>
                        <a:cubicBezTo>
                          <a:pt x="107861" y="41322"/>
                          <a:pt x="109981" y="35283"/>
                          <a:pt x="109981" y="28925"/>
                        </a:cubicBezTo>
                        <a:cubicBezTo>
                          <a:pt x="109981" y="12926"/>
                          <a:pt x="97054" y="0"/>
                          <a:pt x="81055" y="0"/>
                        </a:cubicBezTo>
                        <a:close/>
                      </a:path>
                    </a:pathLst>
                  </a:custGeom>
                  <a:solidFill>
                    <a:srgbClr val="F59FB3"/>
                  </a:solidFill>
                  <a:ln w="1057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</p:grpSp>
            <p:grpSp>
              <p:nvGrpSpPr>
                <p:cNvPr id="118" name="组合 117">
                  <a:extLst>
                    <a:ext uri="{FF2B5EF4-FFF2-40B4-BE49-F238E27FC236}">
                      <a16:creationId xmlns:a16="http://schemas.microsoft.com/office/drawing/2014/main" xmlns="" id="{9F1BAC33-4556-461D-AB48-BDE0188B2E26}"/>
                    </a:ext>
                  </a:extLst>
                </p:cNvPr>
                <p:cNvGrpSpPr/>
                <p:nvPr/>
              </p:nvGrpSpPr>
              <p:grpSpPr>
                <a:xfrm>
                  <a:off x="6273623" y="1939291"/>
                  <a:ext cx="714926" cy="730545"/>
                  <a:chOff x="6273623" y="1939291"/>
                  <a:chExt cx="714926" cy="730545"/>
                </a:xfrm>
              </p:grpSpPr>
              <p:sp>
                <p:nvSpPr>
                  <p:cNvPr id="126" name="任意多边形 26">
                    <a:extLst>
                      <a:ext uri="{FF2B5EF4-FFF2-40B4-BE49-F238E27FC236}">
                        <a16:creationId xmlns:a16="http://schemas.microsoft.com/office/drawing/2014/main" xmlns="" id="{CFA7FD05-52A2-4979-8D45-AAF9FA4946CB}"/>
                      </a:ext>
                    </a:extLst>
                  </p:cNvPr>
                  <p:cNvSpPr/>
                  <p:nvPr/>
                </p:nvSpPr>
                <p:spPr>
                  <a:xfrm>
                    <a:off x="6273623" y="1939291"/>
                    <a:ext cx="714926" cy="730545"/>
                  </a:xfrm>
                  <a:custGeom>
                    <a:avLst/>
                    <a:gdLst>
                      <a:gd name="connsiteX0" fmla="*/ 655283 w 714926"/>
                      <a:gd name="connsiteY0" fmla="*/ 555085 h 730545"/>
                      <a:gd name="connsiteX1" fmla="*/ 555051 w 714926"/>
                      <a:gd name="connsiteY1" fmla="*/ 59643 h 730545"/>
                      <a:gd name="connsiteX2" fmla="*/ 59608 w 714926"/>
                      <a:gd name="connsiteY2" fmla="*/ 159876 h 730545"/>
                      <a:gd name="connsiteX3" fmla="*/ 116718 w 714926"/>
                      <a:gd name="connsiteY3" fmla="*/ 621731 h 730545"/>
                      <a:gd name="connsiteX4" fmla="*/ 109937 w 714926"/>
                      <a:gd name="connsiteY4" fmla="*/ 730546 h 730545"/>
                      <a:gd name="connsiteX5" fmla="*/ 207521 w 714926"/>
                      <a:gd name="connsiteY5" fmla="*/ 682019 h 730545"/>
                      <a:gd name="connsiteX6" fmla="*/ 655283 w 714926"/>
                      <a:gd name="connsiteY6" fmla="*/ 555085 h 7305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14926" h="730545">
                        <a:moveTo>
                          <a:pt x="655283" y="555085"/>
                        </a:moveTo>
                        <a:cubicBezTo>
                          <a:pt x="764416" y="390644"/>
                          <a:pt x="719598" y="168776"/>
                          <a:pt x="555051" y="59643"/>
                        </a:cubicBezTo>
                        <a:cubicBezTo>
                          <a:pt x="390610" y="-49490"/>
                          <a:pt x="168741" y="-4671"/>
                          <a:pt x="59608" y="159876"/>
                        </a:cubicBezTo>
                        <a:cubicBezTo>
                          <a:pt x="-39247" y="308954"/>
                          <a:pt x="-11699" y="505075"/>
                          <a:pt x="116718" y="621731"/>
                        </a:cubicBezTo>
                        <a:lnTo>
                          <a:pt x="109937" y="730546"/>
                        </a:lnTo>
                        <a:lnTo>
                          <a:pt x="207521" y="682019"/>
                        </a:lnTo>
                        <a:cubicBezTo>
                          <a:pt x="364969" y="754915"/>
                          <a:pt x="556322" y="704057"/>
                          <a:pt x="655283" y="555085"/>
                        </a:cubicBezTo>
                        <a:close/>
                      </a:path>
                    </a:pathLst>
                  </a:custGeom>
                  <a:solidFill>
                    <a:srgbClr val="FBFCFC"/>
                  </a:solidFill>
                  <a:ln w="1057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grpSp>
                <p:nvGrpSpPr>
                  <p:cNvPr id="127" name="组合 126">
                    <a:extLst>
                      <a:ext uri="{FF2B5EF4-FFF2-40B4-BE49-F238E27FC236}">
                        <a16:creationId xmlns:a16="http://schemas.microsoft.com/office/drawing/2014/main" xmlns="" id="{2D0DEE47-779C-4892-921E-694DF0AB13F4}"/>
                      </a:ext>
                    </a:extLst>
                  </p:cNvPr>
                  <p:cNvGrpSpPr/>
                  <p:nvPr/>
                </p:nvGrpSpPr>
                <p:grpSpPr>
                  <a:xfrm>
                    <a:off x="6471184" y="2282150"/>
                    <a:ext cx="307161" cy="42805"/>
                    <a:chOff x="6471184" y="2282150"/>
                    <a:chExt cx="307161" cy="42805"/>
                  </a:xfrm>
                  <a:solidFill>
                    <a:srgbClr val="A1ACE0"/>
                  </a:solidFill>
                </p:grpSpPr>
                <p:sp>
                  <p:nvSpPr>
                    <p:cNvPr id="128" name="任意多边形 28">
                      <a:extLst>
                        <a:ext uri="{FF2B5EF4-FFF2-40B4-BE49-F238E27FC236}">
                          <a16:creationId xmlns:a16="http://schemas.microsoft.com/office/drawing/2014/main" xmlns="" id="{47B3457A-7DF8-4665-849D-4ECC774199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471184" y="2282150"/>
                      <a:ext cx="42805" cy="42805"/>
                    </a:xfrm>
                    <a:custGeom>
                      <a:avLst/>
                      <a:gdLst>
                        <a:gd name="connsiteX0" fmla="*/ 42805 w 42805"/>
                        <a:gd name="connsiteY0" fmla="*/ 21403 h 42805"/>
                        <a:gd name="connsiteX1" fmla="*/ 21403 w 42805"/>
                        <a:gd name="connsiteY1" fmla="*/ 42806 h 42805"/>
                        <a:gd name="connsiteX2" fmla="*/ 0 w 42805"/>
                        <a:gd name="connsiteY2" fmla="*/ 21403 h 42805"/>
                        <a:gd name="connsiteX3" fmla="*/ 21403 w 42805"/>
                        <a:gd name="connsiteY3" fmla="*/ 0 h 42805"/>
                        <a:gd name="connsiteX4" fmla="*/ 42805 w 42805"/>
                        <a:gd name="connsiteY4" fmla="*/ 21403 h 428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805" h="42805">
                          <a:moveTo>
                            <a:pt x="42805" y="21403"/>
                          </a:moveTo>
                          <a:cubicBezTo>
                            <a:pt x="42805" y="33164"/>
                            <a:pt x="33270" y="42806"/>
                            <a:pt x="21403" y="42806"/>
                          </a:cubicBezTo>
                          <a:cubicBezTo>
                            <a:pt x="9642" y="42806"/>
                            <a:pt x="0" y="33270"/>
                            <a:pt x="0" y="21403"/>
                          </a:cubicBezTo>
                          <a:cubicBezTo>
                            <a:pt x="0" y="9642"/>
                            <a:pt x="9536" y="0"/>
                            <a:pt x="21403" y="0"/>
                          </a:cubicBezTo>
                          <a:cubicBezTo>
                            <a:pt x="33270" y="0"/>
                            <a:pt x="42805" y="9536"/>
                            <a:pt x="42805" y="21403"/>
                          </a:cubicBezTo>
                          <a:close/>
                        </a:path>
                      </a:pathLst>
                    </a:custGeom>
                    <a:solidFill>
                      <a:srgbClr val="A1ACE0"/>
                    </a:solidFill>
                    <a:ln w="105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Roboto"/>
                        <a:ea typeface="OPPOSans M"/>
                        <a:cs typeface="+mn-cs"/>
                      </a:endParaRPr>
                    </a:p>
                  </p:txBody>
                </p:sp>
                <p:sp>
                  <p:nvSpPr>
                    <p:cNvPr id="129" name="任意多边形 29">
                      <a:extLst>
                        <a:ext uri="{FF2B5EF4-FFF2-40B4-BE49-F238E27FC236}">
                          <a16:creationId xmlns:a16="http://schemas.microsoft.com/office/drawing/2014/main" xmlns="" id="{74AC5D84-7E18-426D-B16B-FBA73FCE7F2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603309" y="2282150"/>
                      <a:ext cx="42805" cy="42805"/>
                    </a:xfrm>
                    <a:custGeom>
                      <a:avLst/>
                      <a:gdLst>
                        <a:gd name="connsiteX0" fmla="*/ 42805 w 42805"/>
                        <a:gd name="connsiteY0" fmla="*/ 21403 h 42805"/>
                        <a:gd name="connsiteX1" fmla="*/ 21403 w 42805"/>
                        <a:gd name="connsiteY1" fmla="*/ 42806 h 42805"/>
                        <a:gd name="connsiteX2" fmla="*/ 0 w 42805"/>
                        <a:gd name="connsiteY2" fmla="*/ 21403 h 42805"/>
                        <a:gd name="connsiteX3" fmla="*/ 21403 w 42805"/>
                        <a:gd name="connsiteY3" fmla="*/ 0 h 42805"/>
                        <a:gd name="connsiteX4" fmla="*/ 42805 w 42805"/>
                        <a:gd name="connsiteY4" fmla="*/ 21403 h 428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805" h="42805">
                          <a:moveTo>
                            <a:pt x="42805" y="21403"/>
                          </a:moveTo>
                          <a:cubicBezTo>
                            <a:pt x="42805" y="33164"/>
                            <a:pt x="33270" y="42806"/>
                            <a:pt x="21403" y="42806"/>
                          </a:cubicBezTo>
                          <a:cubicBezTo>
                            <a:pt x="9642" y="42806"/>
                            <a:pt x="0" y="33270"/>
                            <a:pt x="0" y="21403"/>
                          </a:cubicBezTo>
                          <a:cubicBezTo>
                            <a:pt x="0" y="9642"/>
                            <a:pt x="9536" y="0"/>
                            <a:pt x="21403" y="0"/>
                          </a:cubicBezTo>
                          <a:cubicBezTo>
                            <a:pt x="33270" y="0"/>
                            <a:pt x="42805" y="9536"/>
                            <a:pt x="42805" y="21403"/>
                          </a:cubicBezTo>
                          <a:close/>
                        </a:path>
                      </a:pathLst>
                    </a:custGeom>
                    <a:solidFill>
                      <a:srgbClr val="A1ACE0"/>
                    </a:solidFill>
                    <a:ln w="105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Roboto"/>
                        <a:ea typeface="OPPOSans M"/>
                        <a:cs typeface="+mn-cs"/>
                      </a:endParaRPr>
                    </a:p>
                  </p:txBody>
                </p:sp>
                <p:sp>
                  <p:nvSpPr>
                    <p:cNvPr id="130" name="任意多边形 30">
                      <a:extLst>
                        <a:ext uri="{FF2B5EF4-FFF2-40B4-BE49-F238E27FC236}">
                          <a16:creationId xmlns:a16="http://schemas.microsoft.com/office/drawing/2014/main" xmlns="" id="{26F14019-51E6-4C4D-B883-F5160CBA00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735539" y="2282150"/>
                      <a:ext cx="42805" cy="42805"/>
                    </a:xfrm>
                    <a:custGeom>
                      <a:avLst/>
                      <a:gdLst>
                        <a:gd name="connsiteX0" fmla="*/ 42806 w 42805"/>
                        <a:gd name="connsiteY0" fmla="*/ 21403 h 42805"/>
                        <a:gd name="connsiteX1" fmla="*/ 21403 w 42805"/>
                        <a:gd name="connsiteY1" fmla="*/ 42806 h 42805"/>
                        <a:gd name="connsiteX2" fmla="*/ 0 w 42805"/>
                        <a:gd name="connsiteY2" fmla="*/ 21403 h 42805"/>
                        <a:gd name="connsiteX3" fmla="*/ 21403 w 42805"/>
                        <a:gd name="connsiteY3" fmla="*/ 0 h 42805"/>
                        <a:gd name="connsiteX4" fmla="*/ 42806 w 42805"/>
                        <a:gd name="connsiteY4" fmla="*/ 21403 h 428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2805" h="42805">
                          <a:moveTo>
                            <a:pt x="42806" y="21403"/>
                          </a:moveTo>
                          <a:cubicBezTo>
                            <a:pt x="42806" y="33164"/>
                            <a:pt x="33270" y="42806"/>
                            <a:pt x="21403" y="42806"/>
                          </a:cubicBezTo>
                          <a:cubicBezTo>
                            <a:pt x="9642" y="42806"/>
                            <a:pt x="0" y="33270"/>
                            <a:pt x="0" y="21403"/>
                          </a:cubicBezTo>
                          <a:cubicBezTo>
                            <a:pt x="0" y="9642"/>
                            <a:pt x="9536" y="0"/>
                            <a:pt x="21403" y="0"/>
                          </a:cubicBezTo>
                          <a:cubicBezTo>
                            <a:pt x="33164" y="0"/>
                            <a:pt x="42806" y="9536"/>
                            <a:pt x="42806" y="21403"/>
                          </a:cubicBezTo>
                          <a:close/>
                        </a:path>
                      </a:pathLst>
                    </a:custGeom>
                    <a:solidFill>
                      <a:srgbClr val="A1ACE0"/>
                    </a:solidFill>
                    <a:ln w="10573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Roboto"/>
                        <a:ea typeface="OPPOSans M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120" name="任意多边形 32">
                  <a:extLst>
                    <a:ext uri="{FF2B5EF4-FFF2-40B4-BE49-F238E27FC236}">
                      <a16:creationId xmlns:a16="http://schemas.microsoft.com/office/drawing/2014/main" xmlns="" id="{70151904-D2AA-4219-884C-13602887D4C5}"/>
                    </a:ext>
                  </a:extLst>
                </p:cNvPr>
                <p:cNvSpPr/>
                <p:nvPr/>
              </p:nvSpPr>
              <p:spPr>
                <a:xfrm rot="20228713">
                  <a:off x="4441803" y="1366962"/>
                  <a:ext cx="653967" cy="653967"/>
                </a:xfrm>
                <a:custGeom>
                  <a:avLst/>
                  <a:gdLst>
                    <a:gd name="connsiteX0" fmla="*/ 517485 w 517485"/>
                    <a:gd name="connsiteY0" fmla="*/ 258743 h 517485"/>
                    <a:gd name="connsiteX1" fmla="*/ 258743 w 517485"/>
                    <a:gd name="connsiteY1" fmla="*/ 517485 h 517485"/>
                    <a:gd name="connsiteX2" fmla="*/ 0 w 517485"/>
                    <a:gd name="connsiteY2" fmla="*/ 258743 h 517485"/>
                    <a:gd name="connsiteX3" fmla="*/ 258743 w 517485"/>
                    <a:gd name="connsiteY3" fmla="*/ 0 h 517485"/>
                    <a:gd name="connsiteX4" fmla="*/ 517485 w 517485"/>
                    <a:gd name="connsiteY4" fmla="*/ 258743 h 5174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7485" h="517485">
                      <a:moveTo>
                        <a:pt x="517485" y="258743"/>
                      </a:moveTo>
                      <a:cubicBezTo>
                        <a:pt x="517485" y="401642"/>
                        <a:pt x="401642" y="517485"/>
                        <a:pt x="258743" y="517485"/>
                      </a:cubicBezTo>
                      <a:cubicBezTo>
                        <a:pt x="115843" y="517485"/>
                        <a:pt x="0" y="401642"/>
                        <a:pt x="0" y="258743"/>
                      </a:cubicBezTo>
                      <a:cubicBezTo>
                        <a:pt x="0" y="115843"/>
                        <a:pt x="115843" y="0"/>
                        <a:pt x="258743" y="0"/>
                      </a:cubicBezTo>
                      <a:cubicBezTo>
                        <a:pt x="401642" y="0"/>
                        <a:pt x="517485" y="115843"/>
                        <a:pt x="517485" y="258743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41AF3EA4-F3DD-4C0D-A2B3-98E94A4A9844}"/>
                </a:ext>
              </a:extLst>
            </p:cNvPr>
            <p:cNvGrpSpPr/>
            <p:nvPr/>
          </p:nvGrpSpPr>
          <p:grpSpPr>
            <a:xfrm>
              <a:off x="4063282" y="2374818"/>
              <a:ext cx="3772816" cy="3077613"/>
              <a:chOff x="4477332" y="2049581"/>
              <a:chExt cx="3003278" cy="2449875"/>
            </a:xfrm>
          </p:grpSpPr>
          <p:sp>
            <p:nvSpPr>
              <p:cNvPr id="71" name="任意多边形 39">
                <a:extLst>
                  <a:ext uri="{FF2B5EF4-FFF2-40B4-BE49-F238E27FC236}">
                    <a16:creationId xmlns:a16="http://schemas.microsoft.com/office/drawing/2014/main" xmlns="" id="{12BCAC69-D920-4DA6-B28E-51A049D357CB}"/>
                  </a:ext>
                </a:extLst>
              </p:cNvPr>
              <p:cNvSpPr/>
              <p:nvPr/>
            </p:nvSpPr>
            <p:spPr>
              <a:xfrm>
                <a:off x="4477332" y="2185733"/>
                <a:ext cx="1667835" cy="1899545"/>
              </a:xfrm>
              <a:custGeom>
                <a:avLst/>
                <a:gdLst>
                  <a:gd name="connsiteX0" fmla="*/ 833441 w 1667835"/>
                  <a:gd name="connsiteY0" fmla="*/ 148759 h 1899545"/>
                  <a:gd name="connsiteX1" fmla="*/ 824752 w 1667835"/>
                  <a:gd name="connsiteY1" fmla="*/ 140812 h 1899545"/>
                  <a:gd name="connsiteX2" fmla="*/ 691992 w 1667835"/>
                  <a:gd name="connsiteY2" fmla="*/ 65267 h 1899545"/>
                  <a:gd name="connsiteX3" fmla="*/ 643782 w 1667835"/>
                  <a:gd name="connsiteY3" fmla="*/ 72895 h 1899545"/>
                  <a:gd name="connsiteX4" fmla="*/ 371798 w 1667835"/>
                  <a:gd name="connsiteY4" fmla="*/ 389487 h 1899545"/>
                  <a:gd name="connsiteX5" fmla="*/ 323589 w 1667835"/>
                  <a:gd name="connsiteY5" fmla="*/ 639009 h 1899545"/>
                  <a:gd name="connsiteX6" fmla="*/ 282796 w 1667835"/>
                  <a:gd name="connsiteY6" fmla="*/ 916609 h 1899545"/>
                  <a:gd name="connsiteX7" fmla="*/ 46412 w 1667835"/>
                  <a:gd name="connsiteY7" fmla="*/ 1258630 h 1899545"/>
                  <a:gd name="connsiteX8" fmla="*/ 200258 w 1667835"/>
                  <a:gd name="connsiteY8" fmla="*/ 1844239 h 1899545"/>
                  <a:gd name="connsiteX9" fmla="*/ 599917 w 1667835"/>
                  <a:gd name="connsiteY9" fmla="*/ 1868397 h 1899545"/>
                  <a:gd name="connsiteX10" fmla="*/ 845731 w 1667835"/>
                  <a:gd name="connsiteY10" fmla="*/ 1687639 h 1899545"/>
                  <a:gd name="connsiteX11" fmla="*/ 1113054 w 1667835"/>
                  <a:gd name="connsiteY11" fmla="*/ 1725358 h 1899545"/>
                  <a:gd name="connsiteX12" fmla="*/ 1381860 w 1667835"/>
                  <a:gd name="connsiteY12" fmla="*/ 1791474 h 1899545"/>
                  <a:gd name="connsiteX13" fmla="*/ 1627250 w 1667835"/>
                  <a:gd name="connsiteY13" fmla="*/ 1330573 h 1899545"/>
                  <a:gd name="connsiteX14" fmla="*/ 1309175 w 1667835"/>
                  <a:gd name="connsiteY14" fmla="*/ 568020 h 1899545"/>
                  <a:gd name="connsiteX15" fmla="*/ 1334075 w 1667835"/>
                  <a:gd name="connsiteY15" fmla="*/ 457192 h 1899545"/>
                  <a:gd name="connsiteX16" fmla="*/ 1207777 w 1667835"/>
                  <a:gd name="connsiteY16" fmla="*/ 121846 h 1899545"/>
                  <a:gd name="connsiteX17" fmla="*/ 850605 w 1667835"/>
                  <a:gd name="connsiteY17" fmla="*/ 69929 h 1899545"/>
                  <a:gd name="connsiteX18" fmla="*/ 825070 w 1667835"/>
                  <a:gd name="connsiteY18" fmla="*/ 118138 h 1899545"/>
                  <a:gd name="connsiteX19" fmla="*/ 822104 w 1667835"/>
                  <a:gd name="connsiteY19" fmla="*/ 158189 h 1899545"/>
                  <a:gd name="connsiteX20" fmla="*/ 833441 w 1667835"/>
                  <a:gd name="connsiteY20" fmla="*/ 148759 h 18995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667835" h="1899545">
                    <a:moveTo>
                      <a:pt x="833441" y="148759"/>
                    </a:moveTo>
                    <a:cubicBezTo>
                      <a:pt x="829732" y="147593"/>
                      <a:pt x="827295" y="143673"/>
                      <a:pt x="824752" y="140812"/>
                    </a:cubicBezTo>
                    <a:cubicBezTo>
                      <a:pt x="788940" y="101503"/>
                      <a:pt x="746664" y="68763"/>
                      <a:pt x="691992" y="65267"/>
                    </a:cubicBezTo>
                    <a:cubicBezTo>
                      <a:pt x="675675" y="64207"/>
                      <a:pt x="659464" y="67704"/>
                      <a:pt x="643782" y="72895"/>
                    </a:cubicBezTo>
                    <a:cubicBezTo>
                      <a:pt x="509750" y="117714"/>
                      <a:pt x="416299" y="262871"/>
                      <a:pt x="371798" y="389487"/>
                    </a:cubicBezTo>
                    <a:cubicBezTo>
                      <a:pt x="344038" y="468423"/>
                      <a:pt x="328886" y="555835"/>
                      <a:pt x="323589" y="639009"/>
                    </a:cubicBezTo>
                    <a:cubicBezTo>
                      <a:pt x="317549" y="734368"/>
                      <a:pt x="323059" y="826866"/>
                      <a:pt x="282796" y="916609"/>
                    </a:cubicBezTo>
                    <a:cubicBezTo>
                      <a:pt x="225581" y="1044178"/>
                      <a:pt x="102356" y="1130001"/>
                      <a:pt x="46412" y="1258630"/>
                    </a:cubicBezTo>
                    <a:cubicBezTo>
                      <a:pt x="-43861" y="1466088"/>
                      <a:pt x="-7519" y="1723875"/>
                      <a:pt x="200258" y="1844239"/>
                    </a:cubicBezTo>
                    <a:cubicBezTo>
                      <a:pt x="317867" y="1912368"/>
                      <a:pt x="473832" y="1914063"/>
                      <a:pt x="599917" y="1868397"/>
                    </a:cubicBezTo>
                    <a:cubicBezTo>
                      <a:pt x="701634" y="1831631"/>
                      <a:pt x="746982" y="1727584"/>
                      <a:pt x="845731" y="1687639"/>
                    </a:cubicBezTo>
                    <a:cubicBezTo>
                      <a:pt x="940031" y="1649495"/>
                      <a:pt x="1027125" y="1686261"/>
                      <a:pt x="1113054" y="1725358"/>
                    </a:cubicBezTo>
                    <a:cubicBezTo>
                      <a:pt x="1198029" y="1764032"/>
                      <a:pt x="1286925" y="1796984"/>
                      <a:pt x="1381860" y="1791474"/>
                    </a:cubicBezTo>
                    <a:cubicBezTo>
                      <a:pt x="1618456" y="1777806"/>
                      <a:pt x="1735430" y="1533157"/>
                      <a:pt x="1627250" y="1330573"/>
                    </a:cubicBezTo>
                    <a:cubicBezTo>
                      <a:pt x="1502118" y="1096096"/>
                      <a:pt x="1254715" y="857275"/>
                      <a:pt x="1309175" y="568020"/>
                    </a:cubicBezTo>
                    <a:cubicBezTo>
                      <a:pt x="1316168" y="530830"/>
                      <a:pt x="1327929" y="494593"/>
                      <a:pt x="1334075" y="457192"/>
                    </a:cubicBezTo>
                    <a:cubicBezTo>
                      <a:pt x="1354312" y="333755"/>
                      <a:pt x="1270926" y="220172"/>
                      <a:pt x="1207777" y="121846"/>
                    </a:cubicBezTo>
                    <a:cubicBezTo>
                      <a:pt x="1127994" y="-2438"/>
                      <a:pt x="961645" y="-51389"/>
                      <a:pt x="850605" y="69929"/>
                    </a:cubicBezTo>
                    <a:cubicBezTo>
                      <a:pt x="838421" y="83173"/>
                      <a:pt x="826554" y="99490"/>
                      <a:pt x="825070" y="118138"/>
                    </a:cubicBezTo>
                    <a:cubicBezTo>
                      <a:pt x="824117" y="130323"/>
                      <a:pt x="819773" y="146322"/>
                      <a:pt x="822104" y="158189"/>
                    </a:cubicBezTo>
                    <a:cubicBezTo>
                      <a:pt x="823057" y="158506"/>
                      <a:pt x="824117" y="158824"/>
                      <a:pt x="833441" y="148759"/>
                    </a:cubicBezTo>
                    <a:close/>
                  </a:path>
                </a:pathLst>
              </a:custGeom>
              <a:solidFill>
                <a:srgbClr val="464785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72" name="任意多边形 40">
                <a:extLst>
                  <a:ext uri="{FF2B5EF4-FFF2-40B4-BE49-F238E27FC236}">
                    <a16:creationId xmlns:a16="http://schemas.microsoft.com/office/drawing/2014/main" xmlns="" id="{8E27305F-4FD3-47CA-ABBD-6A424E219088}"/>
                  </a:ext>
                </a:extLst>
              </p:cNvPr>
              <p:cNvSpPr/>
              <p:nvPr/>
            </p:nvSpPr>
            <p:spPr>
              <a:xfrm>
                <a:off x="6790530" y="3815945"/>
                <a:ext cx="563783" cy="136892"/>
              </a:xfrm>
              <a:custGeom>
                <a:avLst/>
                <a:gdLst>
                  <a:gd name="connsiteX0" fmla="*/ 0 w 563783"/>
                  <a:gd name="connsiteY0" fmla="*/ 136893 h 136892"/>
                  <a:gd name="connsiteX1" fmla="*/ 122271 w 563783"/>
                  <a:gd name="connsiteY1" fmla="*/ 110298 h 136892"/>
                  <a:gd name="connsiteX2" fmla="*/ 384826 w 563783"/>
                  <a:gd name="connsiteY2" fmla="*/ 110298 h 136892"/>
                  <a:gd name="connsiteX3" fmla="*/ 547572 w 563783"/>
                  <a:gd name="connsiteY3" fmla="*/ 23946 h 136892"/>
                  <a:gd name="connsiteX4" fmla="*/ 563783 w 563783"/>
                  <a:gd name="connsiteY4" fmla="*/ 0 h 136892"/>
                  <a:gd name="connsiteX5" fmla="*/ 50858 w 563783"/>
                  <a:gd name="connsiteY5" fmla="*/ 19496 h 136892"/>
                  <a:gd name="connsiteX6" fmla="*/ 0 w 563783"/>
                  <a:gd name="connsiteY6" fmla="*/ 136893 h 136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63783" h="136892">
                    <a:moveTo>
                      <a:pt x="0" y="136893"/>
                    </a:moveTo>
                    <a:lnTo>
                      <a:pt x="122271" y="110298"/>
                    </a:lnTo>
                    <a:lnTo>
                      <a:pt x="384826" y="110298"/>
                    </a:lnTo>
                    <a:cubicBezTo>
                      <a:pt x="449988" y="110298"/>
                      <a:pt x="511018" y="77982"/>
                      <a:pt x="547572" y="23946"/>
                    </a:cubicBezTo>
                    <a:lnTo>
                      <a:pt x="563783" y="0"/>
                    </a:lnTo>
                    <a:lnTo>
                      <a:pt x="50858" y="19496"/>
                    </a:lnTo>
                    <a:lnTo>
                      <a:pt x="0" y="136893"/>
                    </a:lnTo>
                    <a:close/>
                  </a:path>
                </a:pathLst>
              </a:custGeom>
              <a:solidFill>
                <a:srgbClr val="FCCDBB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73" name="任意多边形 41">
                <a:extLst>
                  <a:ext uri="{FF2B5EF4-FFF2-40B4-BE49-F238E27FC236}">
                    <a16:creationId xmlns:a16="http://schemas.microsoft.com/office/drawing/2014/main" xmlns="" id="{4B162765-07AE-40E3-9BC2-D236200B7847}"/>
                  </a:ext>
                </a:extLst>
              </p:cNvPr>
              <p:cNvSpPr/>
              <p:nvPr/>
            </p:nvSpPr>
            <p:spPr>
              <a:xfrm>
                <a:off x="5343833" y="3494479"/>
                <a:ext cx="1497660" cy="834141"/>
              </a:xfrm>
              <a:custGeom>
                <a:avLst/>
                <a:gdLst>
                  <a:gd name="connsiteX0" fmla="*/ 1461742 w 1497660"/>
                  <a:gd name="connsiteY0" fmla="*/ 349332 h 834141"/>
                  <a:gd name="connsiteX1" fmla="*/ 1497661 w 1497660"/>
                  <a:gd name="connsiteY1" fmla="*/ 474888 h 834141"/>
                  <a:gd name="connsiteX2" fmla="*/ 682131 w 1497660"/>
                  <a:gd name="connsiteY2" fmla="*/ 831424 h 834141"/>
                  <a:gd name="connsiteX3" fmla="*/ 21294 w 1497660"/>
                  <a:gd name="connsiteY3" fmla="*/ 349756 h 834141"/>
                  <a:gd name="connsiteX4" fmla="*/ 198449 w 1497660"/>
                  <a:gd name="connsiteY4" fmla="*/ 2861 h 834141"/>
                  <a:gd name="connsiteX5" fmla="*/ 759053 w 1497660"/>
                  <a:gd name="connsiteY5" fmla="*/ 496079 h 834141"/>
                  <a:gd name="connsiteX6" fmla="*/ 1461742 w 1497660"/>
                  <a:gd name="connsiteY6" fmla="*/ 349332 h 834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97660" h="834141">
                    <a:moveTo>
                      <a:pt x="1461742" y="349332"/>
                    </a:moveTo>
                    <a:cubicBezTo>
                      <a:pt x="1465027" y="360775"/>
                      <a:pt x="1497661" y="474888"/>
                      <a:pt x="1497661" y="474888"/>
                    </a:cubicBezTo>
                    <a:cubicBezTo>
                      <a:pt x="1497661" y="474888"/>
                      <a:pt x="862041" y="870521"/>
                      <a:pt x="682131" y="831424"/>
                    </a:cubicBezTo>
                    <a:cubicBezTo>
                      <a:pt x="502326" y="792327"/>
                      <a:pt x="88045" y="557002"/>
                      <a:pt x="21294" y="349756"/>
                    </a:cubicBezTo>
                    <a:cubicBezTo>
                      <a:pt x="-45458" y="142509"/>
                      <a:pt x="53292" y="-24051"/>
                      <a:pt x="198449" y="2861"/>
                    </a:cubicBezTo>
                    <a:cubicBezTo>
                      <a:pt x="349646" y="30833"/>
                      <a:pt x="759053" y="496079"/>
                      <a:pt x="759053" y="496079"/>
                    </a:cubicBezTo>
                    <a:lnTo>
                      <a:pt x="1461742" y="349332"/>
                    </a:lnTo>
                    <a:close/>
                  </a:path>
                </a:pathLst>
              </a:custGeom>
              <a:solidFill>
                <a:srgbClr val="D6DBEF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74" name="任意多边形 42">
                <a:extLst>
                  <a:ext uri="{FF2B5EF4-FFF2-40B4-BE49-F238E27FC236}">
                    <a16:creationId xmlns:a16="http://schemas.microsoft.com/office/drawing/2014/main" xmlns="" id="{DC94CD4E-EBBA-4050-8548-01465C122D66}"/>
                  </a:ext>
                </a:extLst>
              </p:cNvPr>
              <p:cNvSpPr/>
              <p:nvPr/>
            </p:nvSpPr>
            <p:spPr>
              <a:xfrm>
                <a:off x="5214036" y="3015460"/>
                <a:ext cx="219007" cy="451153"/>
              </a:xfrm>
              <a:custGeom>
                <a:avLst/>
                <a:gdLst>
                  <a:gd name="connsiteX0" fmla="*/ 0 w 219007"/>
                  <a:gd name="connsiteY0" fmla="*/ 0 h 451153"/>
                  <a:gd name="connsiteX1" fmla="*/ 219008 w 219007"/>
                  <a:gd name="connsiteY1" fmla="*/ 0 h 451153"/>
                  <a:gd name="connsiteX2" fmla="*/ 219008 w 219007"/>
                  <a:gd name="connsiteY2" fmla="*/ 451153 h 451153"/>
                  <a:gd name="connsiteX3" fmla="*/ 0 w 219007"/>
                  <a:gd name="connsiteY3" fmla="*/ 451153 h 4511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07" h="451153">
                    <a:moveTo>
                      <a:pt x="0" y="0"/>
                    </a:moveTo>
                    <a:lnTo>
                      <a:pt x="219008" y="0"/>
                    </a:lnTo>
                    <a:lnTo>
                      <a:pt x="219008" y="451153"/>
                    </a:lnTo>
                    <a:lnTo>
                      <a:pt x="0" y="451153"/>
                    </a:lnTo>
                    <a:close/>
                  </a:path>
                </a:pathLst>
              </a:custGeom>
              <a:solidFill>
                <a:srgbClr val="FAC8D4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75" name="任意多边形 43">
                <a:extLst>
                  <a:ext uri="{FF2B5EF4-FFF2-40B4-BE49-F238E27FC236}">
                    <a16:creationId xmlns:a16="http://schemas.microsoft.com/office/drawing/2014/main" xmlns="" id="{C9D1E447-AF55-4AB3-B365-3386A52092BD}"/>
                  </a:ext>
                </a:extLst>
              </p:cNvPr>
              <p:cNvSpPr/>
              <p:nvPr/>
            </p:nvSpPr>
            <p:spPr>
              <a:xfrm>
                <a:off x="5214036" y="3013023"/>
                <a:ext cx="219007" cy="286394"/>
              </a:xfrm>
              <a:custGeom>
                <a:avLst/>
                <a:gdLst>
                  <a:gd name="connsiteX0" fmla="*/ 219007 w 219007"/>
                  <a:gd name="connsiteY0" fmla="*/ 206081 h 286394"/>
                  <a:gd name="connsiteX1" fmla="*/ 219007 w 219007"/>
                  <a:gd name="connsiteY1" fmla="*/ 0 h 286394"/>
                  <a:gd name="connsiteX2" fmla="*/ 0 w 219007"/>
                  <a:gd name="connsiteY2" fmla="*/ 0 h 286394"/>
                  <a:gd name="connsiteX3" fmla="*/ 0 w 219007"/>
                  <a:gd name="connsiteY3" fmla="*/ 286394 h 2863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007" h="286394">
                    <a:moveTo>
                      <a:pt x="219007" y="206081"/>
                    </a:moveTo>
                    <a:lnTo>
                      <a:pt x="219007" y="0"/>
                    </a:lnTo>
                    <a:lnTo>
                      <a:pt x="0" y="0"/>
                    </a:lnTo>
                    <a:lnTo>
                      <a:pt x="0" y="286394"/>
                    </a:lnTo>
                    <a:close/>
                  </a:path>
                </a:pathLst>
              </a:custGeom>
              <a:solidFill>
                <a:srgbClr val="F59FB3">
                  <a:alpha val="21000"/>
                </a:srgbClr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76" name="任意多边形 44">
                <a:extLst>
                  <a:ext uri="{FF2B5EF4-FFF2-40B4-BE49-F238E27FC236}">
                    <a16:creationId xmlns:a16="http://schemas.microsoft.com/office/drawing/2014/main" xmlns="" id="{DA0214D8-C167-41D7-92A1-8656EC94BF40}"/>
                  </a:ext>
                </a:extLst>
              </p:cNvPr>
              <p:cNvSpPr/>
              <p:nvPr/>
            </p:nvSpPr>
            <p:spPr>
              <a:xfrm>
                <a:off x="4880416" y="2323782"/>
                <a:ext cx="891405" cy="853809"/>
              </a:xfrm>
              <a:custGeom>
                <a:avLst/>
                <a:gdLst>
                  <a:gd name="connsiteX0" fmla="*/ 847817 w 891405"/>
                  <a:gd name="connsiteY0" fmla="*/ 28934 h 853809"/>
                  <a:gd name="connsiteX1" fmla="*/ 884583 w 891405"/>
                  <a:gd name="connsiteY1" fmla="*/ 606808 h 853809"/>
                  <a:gd name="connsiteX2" fmla="*/ 254473 w 891405"/>
                  <a:gd name="connsiteY2" fmla="*/ 704604 h 853809"/>
                  <a:gd name="connsiteX3" fmla="*/ 169815 w 891405"/>
                  <a:gd name="connsiteY3" fmla="*/ 592928 h 853809"/>
                  <a:gd name="connsiteX4" fmla="*/ 76 w 891405"/>
                  <a:gd name="connsiteY4" fmla="*/ 434845 h 853809"/>
                  <a:gd name="connsiteX5" fmla="*/ 121712 w 891405"/>
                  <a:gd name="connsiteY5" fmla="*/ 392781 h 853809"/>
                  <a:gd name="connsiteX6" fmla="*/ 134850 w 891405"/>
                  <a:gd name="connsiteY6" fmla="*/ 334612 h 853809"/>
                  <a:gd name="connsiteX7" fmla="*/ 599036 w 891405"/>
                  <a:gd name="connsiteY7" fmla="*/ 2445 h 853809"/>
                  <a:gd name="connsiteX8" fmla="*/ 847817 w 891405"/>
                  <a:gd name="connsiteY8" fmla="*/ 28934 h 853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1405" h="853809">
                    <a:moveTo>
                      <a:pt x="847817" y="28934"/>
                    </a:moveTo>
                    <a:cubicBezTo>
                      <a:pt x="847817" y="28934"/>
                      <a:pt x="912025" y="414607"/>
                      <a:pt x="884583" y="606808"/>
                    </a:cubicBezTo>
                    <a:cubicBezTo>
                      <a:pt x="854916" y="814479"/>
                      <a:pt x="445826" y="989939"/>
                      <a:pt x="254473" y="704604"/>
                    </a:cubicBezTo>
                    <a:lnTo>
                      <a:pt x="169815" y="592928"/>
                    </a:lnTo>
                    <a:cubicBezTo>
                      <a:pt x="169815" y="592928"/>
                      <a:pt x="3679" y="563155"/>
                      <a:pt x="76" y="434845"/>
                    </a:cubicBezTo>
                    <a:cubicBezTo>
                      <a:pt x="-3526" y="306534"/>
                      <a:pt x="121712" y="392781"/>
                      <a:pt x="121712" y="392781"/>
                    </a:cubicBezTo>
                    <a:lnTo>
                      <a:pt x="134850" y="334612"/>
                    </a:lnTo>
                    <a:cubicBezTo>
                      <a:pt x="182847" y="122173"/>
                      <a:pt x="382359" y="-20653"/>
                      <a:pt x="599036" y="2445"/>
                    </a:cubicBezTo>
                    <a:lnTo>
                      <a:pt x="847817" y="28934"/>
                    </a:lnTo>
                    <a:close/>
                  </a:path>
                </a:pathLst>
              </a:custGeom>
              <a:solidFill>
                <a:srgbClr val="FAC8D4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77" name="组合 76">
                <a:extLst>
                  <a:ext uri="{FF2B5EF4-FFF2-40B4-BE49-F238E27FC236}">
                    <a16:creationId xmlns:a16="http://schemas.microsoft.com/office/drawing/2014/main" xmlns="" id="{F1156162-47F7-4D70-8FCD-D6ADD1479AD1}"/>
                  </a:ext>
                </a:extLst>
              </p:cNvPr>
              <p:cNvGrpSpPr/>
              <p:nvPr/>
            </p:nvGrpSpPr>
            <p:grpSpPr>
              <a:xfrm>
                <a:off x="5170277" y="2855575"/>
                <a:ext cx="129899" cy="43123"/>
                <a:chOff x="5170277" y="2855575"/>
                <a:chExt cx="129899" cy="43123"/>
              </a:xfrm>
            </p:grpSpPr>
            <p:sp>
              <p:nvSpPr>
                <p:cNvPr id="111" name="任意多边形 46">
                  <a:extLst>
                    <a:ext uri="{FF2B5EF4-FFF2-40B4-BE49-F238E27FC236}">
                      <a16:creationId xmlns:a16="http://schemas.microsoft.com/office/drawing/2014/main" xmlns="" id="{84023386-608D-48D4-9CF3-A5B996341B9B}"/>
                    </a:ext>
                  </a:extLst>
                </p:cNvPr>
                <p:cNvSpPr/>
                <p:nvPr/>
              </p:nvSpPr>
              <p:spPr>
                <a:xfrm>
                  <a:off x="5170277" y="2855575"/>
                  <a:ext cx="43123" cy="43123"/>
                </a:xfrm>
                <a:custGeom>
                  <a:avLst/>
                  <a:gdLst>
                    <a:gd name="connsiteX0" fmla="*/ 0 w 43123"/>
                    <a:gd name="connsiteY0" fmla="*/ 43123 h 43123"/>
                    <a:gd name="connsiteX1" fmla="*/ 43123 w 43123"/>
                    <a:gd name="connsiteY1" fmla="*/ 0 h 43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123" h="43123">
                      <a:moveTo>
                        <a:pt x="0" y="43123"/>
                      </a:moveTo>
                      <a:lnTo>
                        <a:pt x="43123" y="0"/>
                      </a:lnTo>
                    </a:path>
                  </a:pathLst>
                </a:custGeom>
                <a:ln w="10573" cap="flat">
                  <a:solidFill>
                    <a:srgbClr val="F59FB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12" name="任意多边形 47">
                  <a:extLst>
                    <a:ext uri="{FF2B5EF4-FFF2-40B4-BE49-F238E27FC236}">
                      <a16:creationId xmlns:a16="http://schemas.microsoft.com/office/drawing/2014/main" xmlns="" id="{45796BD5-FF89-4448-B744-91FE05B15AC1}"/>
                    </a:ext>
                  </a:extLst>
                </p:cNvPr>
                <p:cNvSpPr/>
                <p:nvPr/>
              </p:nvSpPr>
              <p:spPr>
                <a:xfrm>
                  <a:off x="5213612" y="2855575"/>
                  <a:ext cx="43123" cy="43123"/>
                </a:xfrm>
                <a:custGeom>
                  <a:avLst/>
                  <a:gdLst>
                    <a:gd name="connsiteX0" fmla="*/ 0 w 43123"/>
                    <a:gd name="connsiteY0" fmla="*/ 43123 h 43123"/>
                    <a:gd name="connsiteX1" fmla="*/ 43123 w 43123"/>
                    <a:gd name="connsiteY1" fmla="*/ 0 h 43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123" h="43123">
                      <a:moveTo>
                        <a:pt x="0" y="43123"/>
                      </a:moveTo>
                      <a:lnTo>
                        <a:pt x="43123" y="0"/>
                      </a:lnTo>
                    </a:path>
                  </a:pathLst>
                </a:custGeom>
                <a:ln w="10573" cap="flat">
                  <a:solidFill>
                    <a:srgbClr val="F59FB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13" name="任意多边形 48">
                  <a:extLst>
                    <a:ext uri="{FF2B5EF4-FFF2-40B4-BE49-F238E27FC236}">
                      <a16:creationId xmlns:a16="http://schemas.microsoft.com/office/drawing/2014/main" xmlns="" id="{A5E5A735-4719-4E0F-93F8-D36C5425AB90}"/>
                    </a:ext>
                  </a:extLst>
                </p:cNvPr>
                <p:cNvSpPr/>
                <p:nvPr/>
              </p:nvSpPr>
              <p:spPr>
                <a:xfrm>
                  <a:off x="5257053" y="2855575"/>
                  <a:ext cx="43123" cy="43123"/>
                </a:xfrm>
                <a:custGeom>
                  <a:avLst/>
                  <a:gdLst>
                    <a:gd name="connsiteX0" fmla="*/ 0 w 43123"/>
                    <a:gd name="connsiteY0" fmla="*/ 43123 h 43123"/>
                    <a:gd name="connsiteX1" fmla="*/ 43123 w 43123"/>
                    <a:gd name="connsiteY1" fmla="*/ 0 h 43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123" h="43123">
                      <a:moveTo>
                        <a:pt x="0" y="43123"/>
                      </a:moveTo>
                      <a:lnTo>
                        <a:pt x="43123" y="0"/>
                      </a:lnTo>
                    </a:path>
                  </a:pathLst>
                </a:custGeom>
                <a:ln w="10573" cap="flat">
                  <a:solidFill>
                    <a:srgbClr val="F59FB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:a16="http://schemas.microsoft.com/office/drawing/2014/main" xmlns="" id="{694E5E46-EC86-48F6-AB8C-747EE88A0C9C}"/>
                  </a:ext>
                </a:extLst>
              </p:cNvPr>
              <p:cNvGrpSpPr/>
              <p:nvPr/>
            </p:nvGrpSpPr>
            <p:grpSpPr>
              <a:xfrm>
                <a:off x="5568983" y="2855575"/>
                <a:ext cx="130005" cy="43123"/>
                <a:chOff x="5568983" y="2855575"/>
                <a:chExt cx="130005" cy="43123"/>
              </a:xfrm>
            </p:grpSpPr>
            <p:sp>
              <p:nvSpPr>
                <p:cNvPr id="108" name="任意多边形 50">
                  <a:extLst>
                    <a:ext uri="{FF2B5EF4-FFF2-40B4-BE49-F238E27FC236}">
                      <a16:creationId xmlns:a16="http://schemas.microsoft.com/office/drawing/2014/main" xmlns="" id="{42E19B25-543F-4490-B236-7A663449D4D0}"/>
                    </a:ext>
                  </a:extLst>
                </p:cNvPr>
                <p:cNvSpPr/>
                <p:nvPr/>
              </p:nvSpPr>
              <p:spPr>
                <a:xfrm>
                  <a:off x="5568983" y="2855575"/>
                  <a:ext cx="43123" cy="43123"/>
                </a:xfrm>
                <a:custGeom>
                  <a:avLst/>
                  <a:gdLst>
                    <a:gd name="connsiteX0" fmla="*/ 0 w 43123"/>
                    <a:gd name="connsiteY0" fmla="*/ 43123 h 43123"/>
                    <a:gd name="connsiteX1" fmla="*/ 43123 w 43123"/>
                    <a:gd name="connsiteY1" fmla="*/ 0 h 43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123" h="43123">
                      <a:moveTo>
                        <a:pt x="0" y="43123"/>
                      </a:moveTo>
                      <a:lnTo>
                        <a:pt x="43123" y="0"/>
                      </a:lnTo>
                    </a:path>
                  </a:pathLst>
                </a:custGeom>
                <a:ln w="10573" cap="flat">
                  <a:solidFill>
                    <a:srgbClr val="F59FB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09" name="任意多边形 51">
                  <a:extLst>
                    <a:ext uri="{FF2B5EF4-FFF2-40B4-BE49-F238E27FC236}">
                      <a16:creationId xmlns:a16="http://schemas.microsoft.com/office/drawing/2014/main" xmlns="" id="{39FCE1C4-36A1-4E42-83C5-FBA804740D82}"/>
                    </a:ext>
                  </a:extLst>
                </p:cNvPr>
                <p:cNvSpPr/>
                <p:nvPr/>
              </p:nvSpPr>
              <p:spPr>
                <a:xfrm>
                  <a:off x="5612424" y="2855575"/>
                  <a:ext cx="43123" cy="43123"/>
                </a:xfrm>
                <a:custGeom>
                  <a:avLst/>
                  <a:gdLst>
                    <a:gd name="connsiteX0" fmla="*/ 0 w 43123"/>
                    <a:gd name="connsiteY0" fmla="*/ 43123 h 43123"/>
                    <a:gd name="connsiteX1" fmla="*/ 43123 w 43123"/>
                    <a:gd name="connsiteY1" fmla="*/ 0 h 43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123" h="43123">
                      <a:moveTo>
                        <a:pt x="0" y="43123"/>
                      </a:moveTo>
                      <a:lnTo>
                        <a:pt x="43123" y="0"/>
                      </a:lnTo>
                    </a:path>
                  </a:pathLst>
                </a:custGeom>
                <a:ln w="10573" cap="flat">
                  <a:solidFill>
                    <a:srgbClr val="F59FB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10" name="任意多边形 52">
                  <a:extLst>
                    <a:ext uri="{FF2B5EF4-FFF2-40B4-BE49-F238E27FC236}">
                      <a16:creationId xmlns:a16="http://schemas.microsoft.com/office/drawing/2014/main" xmlns="" id="{D03A35A2-5207-4ADF-A110-96CCF2B400AF}"/>
                    </a:ext>
                  </a:extLst>
                </p:cNvPr>
                <p:cNvSpPr/>
                <p:nvPr/>
              </p:nvSpPr>
              <p:spPr>
                <a:xfrm>
                  <a:off x="5655865" y="2855575"/>
                  <a:ext cx="43123" cy="43123"/>
                </a:xfrm>
                <a:custGeom>
                  <a:avLst/>
                  <a:gdLst>
                    <a:gd name="connsiteX0" fmla="*/ 0 w 43123"/>
                    <a:gd name="connsiteY0" fmla="*/ 43123 h 43123"/>
                    <a:gd name="connsiteX1" fmla="*/ 43123 w 43123"/>
                    <a:gd name="connsiteY1" fmla="*/ 0 h 43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3123" h="43123">
                      <a:moveTo>
                        <a:pt x="0" y="43123"/>
                      </a:moveTo>
                      <a:lnTo>
                        <a:pt x="43123" y="0"/>
                      </a:lnTo>
                    </a:path>
                  </a:pathLst>
                </a:custGeom>
                <a:ln w="10573" cap="flat">
                  <a:solidFill>
                    <a:srgbClr val="F59FB3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79" name="任意多边形 53">
                <a:extLst>
                  <a:ext uri="{FF2B5EF4-FFF2-40B4-BE49-F238E27FC236}">
                    <a16:creationId xmlns:a16="http://schemas.microsoft.com/office/drawing/2014/main" xmlns="" id="{68E7A6BD-F72A-457F-9CAD-B5B92AD7FBBF}"/>
                  </a:ext>
                </a:extLst>
              </p:cNvPr>
              <p:cNvSpPr/>
              <p:nvPr/>
            </p:nvSpPr>
            <p:spPr>
              <a:xfrm>
                <a:off x="5382944" y="2649918"/>
                <a:ext cx="113463" cy="220174"/>
              </a:xfrm>
              <a:custGeom>
                <a:avLst/>
                <a:gdLst>
                  <a:gd name="connsiteX0" fmla="*/ 62920 w 113463"/>
                  <a:gd name="connsiteY0" fmla="*/ 5722 h 220174"/>
                  <a:gd name="connsiteX1" fmla="*/ 113248 w 113463"/>
                  <a:gd name="connsiteY1" fmla="*/ 210955 h 220174"/>
                  <a:gd name="connsiteX2" fmla="*/ 105831 w 113463"/>
                  <a:gd name="connsiteY2" fmla="*/ 220173 h 220174"/>
                  <a:gd name="connsiteX3" fmla="*/ 7294 w 113463"/>
                  <a:gd name="connsiteY3" fmla="*/ 217842 h 220174"/>
                  <a:gd name="connsiteX4" fmla="*/ 195 w 113463"/>
                  <a:gd name="connsiteY4" fmla="*/ 208624 h 220174"/>
                  <a:gd name="connsiteX5" fmla="*/ 48404 w 113463"/>
                  <a:gd name="connsiteY5" fmla="*/ 5722 h 220174"/>
                  <a:gd name="connsiteX6" fmla="*/ 62920 w 113463"/>
                  <a:gd name="connsiteY6" fmla="*/ 5722 h 220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3463" h="220174">
                    <a:moveTo>
                      <a:pt x="62920" y="5722"/>
                    </a:moveTo>
                    <a:lnTo>
                      <a:pt x="113248" y="210955"/>
                    </a:lnTo>
                    <a:cubicBezTo>
                      <a:pt x="114413" y="215723"/>
                      <a:pt x="110705" y="220279"/>
                      <a:pt x="105831" y="220173"/>
                    </a:cubicBezTo>
                    <a:lnTo>
                      <a:pt x="7294" y="217842"/>
                    </a:lnTo>
                    <a:cubicBezTo>
                      <a:pt x="2526" y="217736"/>
                      <a:pt x="-865" y="213286"/>
                      <a:pt x="195" y="208624"/>
                    </a:cubicBezTo>
                    <a:lnTo>
                      <a:pt x="48404" y="5722"/>
                    </a:lnTo>
                    <a:cubicBezTo>
                      <a:pt x="50205" y="-1907"/>
                      <a:pt x="61013" y="-1907"/>
                      <a:pt x="62920" y="5722"/>
                    </a:cubicBezTo>
                    <a:close/>
                  </a:path>
                </a:pathLst>
              </a:custGeom>
              <a:solidFill>
                <a:srgbClr val="F59FB3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80" name="组合 79">
                <a:extLst>
                  <a:ext uri="{FF2B5EF4-FFF2-40B4-BE49-F238E27FC236}">
                    <a16:creationId xmlns:a16="http://schemas.microsoft.com/office/drawing/2014/main" xmlns="" id="{B8C82B90-FA5A-4BD1-8301-589C01D86AEE}"/>
                  </a:ext>
                </a:extLst>
              </p:cNvPr>
              <p:cNvGrpSpPr/>
              <p:nvPr/>
            </p:nvGrpSpPr>
            <p:grpSpPr>
              <a:xfrm>
                <a:off x="5069693" y="2553183"/>
                <a:ext cx="365484" cy="365484"/>
                <a:chOff x="5069693" y="2553183"/>
                <a:chExt cx="365484" cy="365484"/>
              </a:xfrm>
            </p:grpSpPr>
            <p:sp>
              <p:nvSpPr>
                <p:cNvPr id="106" name="任意多边形 55">
                  <a:extLst>
                    <a:ext uri="{FF2B5EF4-FFF2-40B4-BE49-F238E27FC236}">
                      <a16:creationId xmlns:a16="http://schemas.microsoft.com/office/drawing/2014/main" xmlns="" id="{A142C0D3-CF38-48D1-B678-6E71EFF36DAD}"/>
                    </a:ext>
                  </a:extLst>
                </p:cNvPr>
                <p:cNvSpPr/>
                <p:nvPr/>
              </p:nvSpPr>
              <p:spPr>
                <a:xfrm>
                  <a:off x="5264470" y="2689227"/>
                  <a:ext cx="34329" cy="61453"/>
                </a:xfrm>
                <a:custGeom>
                  <a:avLst/>
                  <a:gdLst>
                    <a:gd name="connsiteX0" fmla="*/ 34329 w 34329"/>
                    <a:gd name="connsiteY0" fmla="*/ 30727 h 61453"/>
                    <a:gd name="connsiteX1" fmla="*/ 17165 w 34329"/>
                    <a:gd name="connsiteY1" fmla="*/ 61454 h 61453"/>
                    <a:gd name="connsiteX2" fmla="*/ 0 w 34329"/>
                    <a:gd name="connsiteY2" fmla="*/ 30727 h 61453"/>
                    <a:gd name="connsiteX3" fmla="*/ 17165 w 34329"/>
                    <a:gd name="connsiteY3" fmla="*/ 0 h 61453"/>
                    <a:gd name="connsiteX4" fmla="*/ 34329 w 34329"/>
                    <a:gd name="connsiteY4" fmla="*/ 30727 h 61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329" h="61453">
                      <a:moveTo>
                        <a:pt x="34329" y="30727"/>
                      </a:moveTo>
                      <a:cubicBezTo>
                        <a:pt x="34329" y="47679"/>
                        <a:pt x="26595" y="61454"/>
                        <a:pt x="17165" y="61454"/>
                      </a:cubicBezTo>
                      <a:cubicBezTo>
                        <a:pt x="7735" y="61454"/>
                        <a:pt x="0" y="47679"/>
                        <a:pt x="0" y="30727"/>
                      </a:cubicBezTo>
                      <a:cubicBezTo>
                        <a:pt x="0" y="13774"/>
                        <a:pt x="7735" y="0"/>
                        <a:pt x="17165" y="0"/>
                      </a:cubicBezTo>
                      <a:cubicBezTo>
                        <a:pt x="26595" y="0"/>
                        <a:pt x="34329" y="13774"/>
                        <a:pt x="34329" y="30727"/>
                      </a:cubicBezTo>
                      <a:close/>
                    </a:path>
                  </a:pathLst>
                </a:custGeom>
                <a:solidFill>
                  <a:srgbClr val="1B1321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07" name="任意多边形 56">
                  <a:extLst>
                    <a:ext uri="{FF2B5EF4-FFF2-40B4-BE49-F238E27FC236}">
                      <a16:creationId xmlns:a16="http://schemas.microsoft.com/office/drawing/2014/main" xmlns="" id="{22E9E958-2010-4DAE-88E5-CDC3221F8A83}"/>
                    </a:ext>
                  </a:extLst>
                </p:cNvPr>
                <p:cNvSpPr/>
                <p:nvPr/>
              </p:nvSpPr>
              <p:spPr>
                <a:xfrm rot="-4608187">
                  <a:off x="5100389" y="2583879"/>
                  <a:ext cx="304091" cy="304091"/>
                </a:xfrm>
                <a:custGeom>
                  <a:avLst/>
                  <a:gdLst>
                    <a:gd name="connsiteX0" fmla="*/ 304092 w 304091"/>
                    <a:gd name="connsiteY0" fmla="*/ 152046 h 304091"/>
                    <a:gd name="connsiteX1" fmla="*/ 152046 w 304091"/>
                    <a:gd name="connsiteY1" fmla="*/ 304092 h 304091"/>
                    <a:gd name="connsiteX2" fmla="*/ 0 w 304091"/>
                    <a:gd name="connsiteY2" fmla="*/ 152046 h 304091"/>
                    <a:gd name="connsiteX3" fmla="*/ 152046 w 304091"/>
                    <a:gd name="connsiteY3" fmla="*/ 0 h 304091"/>
                    <a:gd name="connsiteX4" fmla="*/ 304092 w 304091"/>
                    <a:gd name="connsiteY4" fmla="*/ 152046 h 304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091" h="304091">
                      <a:moveTo>
                        <a:pt x="304092" y="152046"/>
                      </a:moveTo>
                      <a:cubicBezTo>
                        <a:pt x="304092" y="236018"/>
                        <a:pt x="236018" y="304092"/>
                        <a:pt x="152046" y="304092"/>
                      </a:cubicBezTo>
                      <a:cubicBezTo>
                        <a:pt x="68073" y="304092"/>
                        <a:pt x="0" y="236018"/>
                        <a:pt x="0" y="152046"/>
                      </a:cubicBezTo>
                      <a:cubicBezTo>
                        <a:pt x="0" y="68073"/>
                        <a:pt x="68073" y="0"/>
                        <a:pt x="152046" y="0"/>
                      </a:cubicBezTo>
                      <a:cubicBezTo>
                        <a:pt x="236018" y="0"/>
                        <a:pt x="304092" y="68073"/>
                        <a:pt x="304092" y="152046"/>
                      </a:cubicBezTo>
                      <a:close/>
                    </a:path>
                  </a:pathLst>
                </a:custGeom>
                <a:noFill/>
                <a:ln w="21146" cap="flat">
                  <a:solidFill>
                    <a:srgbClr val="6476C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81" name="组合 80">
                <a:extLst>
                  <a:ext uri="{FF2B5EF4-FFF2-40B4-BE49-F238E27FC236}">
                    <a16:creationId xmlns:a16="http://schemas.microsoft.com/office/drawing/2014/main" xmlns="" id="{94706322-4FD9-49E2-A4CD-7CFEFFAC956B}"/>
                  </a:ext>
                </a:extLst>
              </p:cNvPr>
              <p:cNvGrpSpPr/>
              <p:nvPr/>
            </p:nvGrpSpPr>
            <p:grpSpPr>
              <a:xfrm>
                <a:off x="5424426" y="2535856"/>
                <a:ext cx="400393" cy="400393"/>
                <a:chOff x="5424426" y="2535856"/>
                <a:chExt cx="400393" cy="400393"/>
              </a:xfrm>
            </p:grpSpPr>
            <p:sp>
              <p:nvSpPr>
                <p:cNvPr id="104" name="任意多边形 58">
                  <a:extLst>
                    <a:ext uri="{FF2B5EF4-FFF2-40B4-BE49-F238E27FC236}">
                      <a16:creationId xmlns:a16="http://schemas.microsoft.com/office/drawing/2014/main" xmlns="" id="{832ED2DE-5AD9-42C7-8DE6-3C1219E327BF}"/>
                    </a:ext>
                  </a:extLst>
                </p:cNvPr>
                <p:cNvSpPr/>
                <p:nvPr/>
              </p:nvSpPr>
              <p:spPr>
                <a:xfrm>
                  <a:off x="5578413" y="2689227"/>
                  <a:ext cx="34329" cy="61453"/>
                </a:xfrm>
                <a:custGeom>
                  <a:avLst/>
                  <a:gdLst>
                    <a:gd name="connsiteX0" fmla="*/ 0 w 34329"/>
                    <a:gd name="connsiteY0" fmla="*/ 30727 h 61453"/>
                    <a:gd name="connsiteX1" fmla="*/ 17165 w 34329"/>
                    <a:gd name="connsiteY1" fmla="*/ 61454 h 61453"/>
                    <a:gd name="connsiteX2" fmla="*/ 34329 w 34329"/>
                    <a:gd name="connsiteY2" fmla="*/ 30727 h 61453"/>
                    <a:gd name="connsiteX3" fmla="*/ 17165 w 34329"/>
                    <a:gd name="connsiteY3" fmla="*/ 0 h 61453"/>
                    <a:gd name="connsiteX4" fmla="*/ 0 w 34329"/>
                    <a:gd name="connsiteY4" fmla="*/ 30727 h 61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329" h="61453">
                      <a:moveTo>
                        <a:pt x="0" y="30727"/>
                      </a:moveTo>
                      <a:cubicBezTo>
                        <a:pt x="0" y="47679"/>
                        <a:pt x="7735" y="61454"/>
                        <a:pt x="17165" y="61454"/>
                      </a:cubicBezTo>
                      <a:cubicBezTo>
                        <a:pt x="26595" y="61454"/>
                        <a:pt x="34329" y="47679"/>
                        <a:pt x="34329" y="30727"/>
                      </a:cubicBezTo>
                      <a:cubicBezTo>
                        <a:pt x="34329" y="13774"/>
                        <a:pt x="26595" y="0"/>
                        <a:pt x="17165" y="0"/>
                      </a:cubicBezTo>
                      <a:cubicBezTo>
                        <a:pt x="7735" y="0"/>
                        <a:pt x="0" y="13774"/>
                        <a:pt x="0" y="30727"/>
                      </a:cubicBezTo>
                      <a:close/>
                    </a:path>
                  </a:pathLst>
                </a:custGeom>
                <a:solidFill>
                  <a:srgbClr val="1B1321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05" name="任意多边形 59">
                  <a:extLst>
                    <a:ext uri="{FF2B5EF4-FFF2-40B4-BE49-F238E27FC236}">
                      <a16:creationId xmlns:a16="http://schemas.microsoft.com/office/drawing/2014/main" xmlns="" id="{7EDAAD0B-7410-4EF8-BED2-140649C594DE}"/>
                    </a:ext>
                  </a:extLst>
                </p:cNvPr>
                <p:cNvSpPr/>
                <p:nvPr/>
              </p:nvSpPr>
              <p:spPr>
                <a:xfrm rot="-3983753">
                  <a:off x="5472584" y="2584014"/>
                  <a:ext cx="304077" cy="304077"/>
                </a:xfrm>
                <a:custGeom>
                  <a:avLst/>
                  <a:gdLst>
                    <a:gd name="connsiteX0" fmla="*/ 304078 w 304077"/>
                    <a:gd name="connsiteY0" fmla="*/ 152039 h 304077"/>
                    <a:gd name="connsiteX1" fmla="*/ 152039 w 304077"/>
                    <a:gd name="connsiteY1" fmla="*/ 304078 h 304077"/>
                    <a:gd name="connsiteX2" fmla="*/ 0 w 304077"/>
                    <a:gd name="connsiteY2" fmla="*/ 152039 h 304077"/>
                    <a:gd name="connsiteX3" fmla="*/ 152039 w 304077"/>
                    <a:gd name="connsiteY3" fmla="*/ 0 h 304077"/>
                    <a:gd name="connsiteX4" fmla="*/ 304078 w 304077"/>
                    <a:gd name="connsiteY4" fmla="*/ 152039 h 3040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4077" h="304077">
                      <a:moveTo>
                        <a:pt x="304078" y="152039"/>
                      </a:moveTo>
                      <a:cubicBezTo>
                        <a:pt x="304078" y="236008"/>
                        <a:pt x="236007" y="304078"/>
                        <a:pt x="152039" y="304078"/>
                      </a:cubicBezTo>
                      <a:cubicBezTo>
                        <a:pt x="68070" y="304078"/>
                        <a:pt x="0" y="236008"/>
                        <a:pt x="0" y="152039"/>
                      </a:cubicBezTo>
                      <a:cubicBezTo>
                        <a:pt x="0" y="68070"/>
                        <a:pt x="68070" y="0"/>
                        <a:pt x="152039" y="0"/>
                      </a:cubicBezTo>
                      <a:cubicBezTo>
                        <a:pt x="236007" y="0"/>
                        <a:pt x="304078" y="68070"/>
                        <a:pt x="304078" y="152039"/>
                      </a:cubicBezTo>
                      <a:close/>
                    </a:path>
                  </a:pathLst>
                </a:custGeom>
                <a:noFill/>
                <a:ln w="21145" cap="flat">
                  <a:solidFill>
                    <a:srgbClr val="6476C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82" name="任意多边形 60">
                <a:extLst>
                  <a:ext uri="{FF2B5EF4-FFF2-40B4-BE49-F238E27FC236}">
                    <a16:creationId xmlns:a16="http://schemas.microsoft.com/office/drawing/2014/main" xmlns="" id="{E28AC950-67F7-424E-B3F2-6AA4070A4ECB}"/>
                  </a:ext>
                </a:extLst>
              </p:cNvPr>
              <p:cNvSpPr/>
              <p:nvPr/>
            </p:nvSpPr>
            <p:spPr>
              <a:xfrm>
                <a:off x="5008802" y="2671638"/>
                <a:ext cx="99067" cy="5509"/>
              </a:xfrm>
              <a:custGeom>
                <a:avLst/>
                <a:gdLst>
                  <a:gd name="connsiteX0" fmla="*/ 99067 w 99067"/>
                  <a:gd name="connsiteY0" fmla="*/ 5510 h 5509"/>
                  <a:gd name="connsiteX1" fmla="*/ 0 w 99067"/>
                  <a:gd name="connsiteY1" fmla="*/ 0 h 55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99067" h="5509">
                    <a:moveTo>
                      <a:pt x="99067" y="5510"/>
                    </a:moveTo>
                    <a:lnTo>
                      <a:pt x="0" y="0"/>
                    </a:lnTo>
                  </a:path>
                </a:pathLst>
              </a:custGeom>
              <a:ln w="21146" cap="flat">
                <a:solidFill>
                  <a:srgbClr val="6476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3" name="任意多边形 61">
                <a:extLst>
                  <a:ext uri="{FF2B5EF4-FFF2-40B4-BE49-F238E27FC236}">
                    <a16:creationId xmlns:a16="http://schemas.microsoft.com/office/drawing/2014/main" xmlns="" id="{611AEB20-4A99-4297-9497-6468990B948F}"/>
                  </a:ext>
                </a:extLst>
              </p:cNvPr>
              <p:cNvSpPr/>
              <p:nvPr/>
            </p:nvSpPr>
            <p:spPr>
              <a:xfrm>
                <a:off x="5404542" y="2736058"/>
                <a:ext cx="68128" cy="10595"/>
              </a:xfrm>
              <a:custGeom>
                <a:avLst/>
                <a:gdLst>
                  <a:gd name="connsiteX0" fmla="*/ 0 w 68128"/>
                  <a:gd name="connsiteY0" fmla="*/ 0 h 10595"/>
                  <a:gd name="connsiteX1" fmla="*/ 68129 w 68128"/>
                  <a:gd name="connsiteY1" fmla="*/ 0 h 105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8128" h="10595">
                    <a:moveTo>
                      <a:pt x="0" y="0"/>
                    </a:moveTo>
                    <a:lnTo>
                      <a:pt x="68129" y="0"/>
                    </a:lnTo>
                  </a:path>
                </a:pathLst>
              </a:custGeom>
              <a:ln w="21146" cap="flat">
                <a:solidFill>
                  <a:srgbClr val="6476C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4" name="任意多边形 62">
                <a:extLst>
                  <a:ext uri="{FF2B5EF4-FFF2-40B4-BE49-F238E27FC236}">
                    <a16:creationId xmlns:a16="http://schemas.microsoft.com/office/drawing/2014/main" xmlns="" id="{56A088AE-31E3-4E02-A65E-BD7A446F73EB}"/>
                  </a:ext>
                </a:extLst>
              </p:cNvPr>
              <p:cNvSpPr/>
              <p:nvPr/>
            </p:nvSpPr>
            <p:spPr>
              <a:xfrm>
                <a:off x="5305662" y="2930167"/>
                <a:ext cx="268149" cy="134138"/>
              </a:xfrm>
              <a:custGeom>
                <a:avLst/>
                <a:gdLst>
                  <a:gd name="connsiteX0" fmla="*/ 29797 w 268149"/>
                  <a:gd name="connsiteY0" fmla="*/ 0 h 134138"/>
                  <a:gd name="connsiteX1" fmla="*/ 1613 w 268149"/>
                  <a:gd name="connsiteY1" fmla="*/ 39521 h 134138"/>
                  <a:gd name="connsiteX2" fmla="*/ 134056 w 268149"/>
                  <a:gd name="connsiteY2" fmla="*/ 134138 h 134138"/>
                  <a:gd name="connsiteX3" fmla="*/ 266499 w 268149"/>
                  <a:gd name="connsiteY3" fmla="*/ 39521 h 134138"/>
                  <a:gd name="connsiteX4" fmla="*/ 238315 w 268149"/>
                  <a:gd name="connsiteY4" fmla="*/ 0 h 134138"/>
                  <a:gd name="connsiteX5" fmla="*/ 29797 w 268149"/>
                  <a:gd name="connsiteY5" fmla="*/ 0 h 134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68149" h="134138">
                    <a:moveTo>
                      <a:pt x="29797" y="0"/>
                    </a:moveTo>
                    <a:cubicBezTo>
                      <a:pt x="9348" y="0"/>
                      <a:pt x="-4956" y="20131"/>
                      <a:pt x="1613" y="39521"/>
                    </a:cubicBezTo>
                    <a:cubicBezTo>
                      <a:pt x="20473" y="94511"/>
                      <a:pt x="72603" y="134138"/>
                      <a:pt x="134056" y="134138"/>
                    </a:cubicBezTo>
                    <a:cubicBezTo>
                      <a:pt x="195510" y="134138"/>
                      <a:pt x="247533" y="94617"/>
                      <a:pt x="266499" y="39521"/>
                    </a:cubicBezTo>
                    <a:cubicBezTo>
                      <a:pt x="273174" y="20131"/>
                      <a:pt x="258764" y="0"/>
                      <a:pt x="238315" y="0"/>
                    </a:cubicBezTo>
                    <a:lnTo>
                      <a:pt x="29797" y="0"/>
                    </a:lnTo>
                    <a:close/>
                  </a:path>
                </a:pathLst>
              </a:custGeom>
              <a:solidFill>
                <a:srgbClr val="F59FB3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5" name="任意多边形 63">
                <a:extLst>
                  <a:ext uri="{FF2B5EF4-FFF2-40B4-BE49-F238E27FC236}">
                    <a16:creationId xmlns:a16="http://schemas.microsoft.com/office/drawing/2014/main" xmlns="" id="{4A578CB0-7320-4E50-B7D4-C985F6BE8267}"/>
                  </a:ext>
                </a:extLst>
              </p:cNvPr>
              <p:cNvSpPr/>
              <p:nvPr/>
            </p:nvSpPr>
            <p:spPr>
              <a:xfrm>
                <a:off x="5293184" y="2198234"/>
                <a:ext cx="455603" cy="355264"/>
              </a:xfrm>
              <a:custGeom>
                <a:avLst/>
                <a:gdLst>
                  <a:gd name="connsiteX0" fmla="*/ 0 w 455603"/>
                  <a:gd name="connsiteY0" fmla="*/ 149502 h 355264"/>
                  <a:gd name="connsiteX1" fmla="*/ 369357 w 455603"/>
                  <a:gd name="connsiteY1" fmla="*/ 355265 h 355264"/>
                  <a:gd name="connsiteX2" fmla="*/ 455603 w 455603"/>
                  <a:gd name="connsiteY2" fmla="*/ 203008 h 355264"/>
                  <a:gd name="connsiteX3" fmla="*/ 305890 w 455603"/>
                  <a:gd name="connsiteY3" fmla="*/ 0 h 355264"/>
                  <a:gd name="connsiteX4" fmla="*/ 0 w 455603"/>
                  <a:gd name="connsiteY4" fmla="*/ 149502 h 355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5603" h="355264">
                    <a:moveTo>
                      <a:pt x="0" y="149502"/>
                    </a:moveTo>
                    <a:cubicBezTo>
                      <a:pt x="0" y="149502"/>
                      <a:pt x="278130" y="68447"/>
                      <a:pt x="369357" y="355265"/>
                    </a:cubicBezTo>
                    <a:lnTo>
                      <a:pt x="455603" y="203008"/>
                    </a:lnTo>
                    <a:lnTo>
                      <a:pt x="305890" y="0"/>
                    </a:lnTo>
                    <a:cubicBezTo>
                      <a:pt x="305996" y="0"/>
                      <a:pt x="57109" y="19813"/>
                      <a:pt x="0" y="149502"/>
                    </a:cubicBezTo>
                    <a:close/>
                  </a:path>
                </a:pathLst>
              </a:custGeom>
              <a:solidFill>
                <a:srgbClr val="2F3676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6" name="任意多边形 64">
                <a:extLst>
                  <a:ext uri="{FF2B5EF4-FFF2-40B4-BE49-F238E27FC236}">
                    <a16:creationId xmlns:a16="http://schemas.microsoft.com/office/drawing/2014/main" xmlns="" id="{2AFB1D4B-AA51-43E0-A7B0-AD510A8A3F38}"/>
                  </a:ext>
                </a:extLst>
              </p:cNvPr>
              <p:cNvSpPr/>
              <p:nvPr/>
            </p:nvSpPr>
            <p:spPr>
              <a:xfrm>
                <a:off x="5289367" y="2049581"/>
                <a:ext cx="1026153" cy="1591139"/>
              </a:xfrm>
              <a:custGeom>
                <a:avLst/>
                <a:gdLst>
                  <a:gd name="connsiteX0" fmla="*/ 3816 w 1026153"/>
                  <a:gd name="connsiteY0" fmla="*/ 298155 h 1591139"/>
                  <a:gd name="connsiteX1" fmla="*/ 277072 w 1026153"/>
                  <a:gd name="connsiteY1" fmla="*/ 0 h 1591139"/>
                  <a:gd name="connsiteX2" fmla="*/ 559229 w 1026153"/>
                  <a:gd name="connsiteY2" fmla="*/ 296566 h 1591139"/>
                  <a:gd name="connsiteX3" fmla="*/ 746344 w 1026153"/>
                  <a:gd name="connsiteY3" fmla="*/ 703960 h 1591139"/>
                  <a:gd name="connsiteX4" fmla="*/ 899130 w 1026153"/>
                  <a:gd name="connsiteY4" fmla="*/ 1026273 h 1591139"/>
                  <a:gd name="connsiteX5" fmla="*/ 716571 w 1026153"/>
                  <a:gd name="connsiteY5" fmla="*/ 1590374 h 1591139"/>
                  <a:gd name="connsiteX6" fmla="*/ 467155 w 1026153"/>
                  <a:gd name="connsiteY6" fmla="*/ 1087621 h 1591139"/>
                  <a:gd name="connsiteX7" fmla="*/ 336619 w 1026153"/>
                  <a:gd name="connsiteY7" fmla="*/ 555095 h 1591139"/>
                  <a:gd name="connsiteX8" fmla="*/ 3816 w 1026153"/>
                  <a:gd name="connsiteY8" fmla="*/ 298155 h 15911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26153" h="1591139">
                    <a:moveTo>
                      <a:pt x="3816" y="298155"/>
                    </a:moveTo>
                    <a:cubicBezTo>
                      <a:pt x="3816" y="298155"/>
                      <a:pt x="-53611" y="0"/>
                      <a:pt x="277072" y="0"/>
                    </a:cubicBezTo>
                    <a:cubicBezTo>
                      <a:pt x="556368" y="0"/>
                      <a:pt x="514516" y="274210"/>
                      <a:pt x="559229" y="296566"/>
                    </a:cubicBezTo>
                    <a:cubicBezTo>
                      <a:pt x="603941" y="318922"/>
                      <a:pt x="826975" y="441617"/>
                      <a:pt x="746344" y="703960"/>
                    </a:cubicBezTo>
                    <a:cubicBezTo>
                      <a:pt x="683407" y="908558"/>
                      <a:pt x="828671" y="985587"/>
                      <a:pt x="899130" y="1026273"/>
                    </a:cubicBezTo>
                    <a:cubicBezTo>
                      <a:pt x="1129475" y="1159458"/>
                      <a:pt x="1033480" y="1568971"/>
                      <a:pt x="716571" y="1590374"/>
                    </a:cubicBezTo>
                    <a:cubicBezTo>
                      <a:pt x="424773" y="1610081"/>
                      <a:pt x="441302" y="1244009"/>
                      <a:pt x="467155" y="1087621"/>
                    </a:cubicBezTo>
                    <a:cubicBezTo>
                      <a:pt x="493113" y="931232"/>
                      <a:pt x="336619" y="789677"/>
                      <a:pt x="336619" y="555095"/>
                    </a:cubicBezTo>
                    <a:cubicBezTo>
                      <a:pt x="336619" y="320512"/>
                      <a:pt x="253339" y="33799"/>
                      <a:pt x="3816" y="298155"/>
                    </a:cubicBezTo>
                    <a:close/>
                  </a:path>
                </a:pathLst>
              </a:custGeom>
              <a:solidFill>
                <a:srgbClr val="4B4D8F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7" name="任意多边形 65">
                <a:extLst>
                  <a:ext uri="{FF2B5EF4-FFF2-40B4-BE49-F238E27FC236}">
                    <a16:creationId xmlns:a16="http://schemas.microsoft.com/office/drawing/2014/main" xmlns="" id="{440D03C2-C8D1-49AF-BBD9-AF73705523B3}"/>
                  </a:ext>
                </a:extLst>
              </p:cNvPr>
              <p:cNvSpPr/>
              <p:nvPr/>
            </p:nvSpPr>
            <p:spPr>
              <a:xfrm>
                <a:off x="4972990" y="2343826"/>
                <a:ext cx="320193" cy="372524"/>
              </a:xfrm>
              <a:custGeom>
                <a:avLst/>
                <a:gdLst>
                  <a:gd name="connsiteX0" fmla="*/ 320194 w 320193"/>
                  <a:gd name="connsiteY0" fmla="*/ 3910 h 372524"/>
                  <a:gd name="connsiteX1" fmla="*/ 29137 w 320193"/>
                  <a:gd name="connsiteY1" fmla="*/ 372525 h 372524"/>
                  <a:gd name="connsiteX2" fmla="*/ 0 w 320193"/>
                  <a:gd name="connsiteY2" fmla="*/ 291787 h 372524"/>
                  <a:gd name="connsiteX3" fmla="*/ 320194 w 320193"/>
                  <a:gd name="connsiteY3" fmla="*/ 3910 h 3725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193" h="372524">
                    <a:moveTo>
                      <a:pt x="320194" y="3910"/>
                    </a:moveTo>
                    <a:cubicBezTo>
                      <a:pt x="320194" y="3910"/>
                      <a:pt x="163170" y="351758"/>
                      <a:pt x="29137" y="372525"/>
                    </a:cubicBezTo>
                    <a:lnTo>
                      <a:pt x="0" y="291787"/>
                    </a:lnTo>
                    <a:cubicBezTo>
                      <a:pt x="0" y="291787"/>
                      <a:pt x="96418" y="-39426"/>
                      <a:pt x="320194" y="3910"/>
                    </a:cubicBezTo>
                    <a:close/>
                  </a:path>
                </a:pathLst>
              </a:custGeom>
              <a:solidFill>
                <a:srgbClr val="464785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8" name="任意多边形 66">
                <a:extLst>
                  <a:ext uri="{FF2B5EF4-FFF2-40B4-BE49-F238E27FC236}">
                    <a16:creationId xmlns:a16="http://schemas.microsoft.com/office/drawing/2014/main" xmlns="" id="{31D62618-3009-438A-AE57-3D23362D54F6}"/>
                  </a:ext>
                </a:extLst>
              </p:cNvPr>
              <p:cNvSpPr/>
              <p:nvPr/>
            </p:nvSpPr>
            <p:spPr>
              <a:xfrm>
                <a:off x="4829017" y="3353136"/>
                <a:ext cx="846890" cy="1146319"/>
              </a:xfrm>
              <a:custGeom>
                <a:avLst/>
                <a:gdLst>
                  <a:gd name="connsiteX0" fmla="*/ 604026 w 846890"/>
                  <a:gd name="connsiteY0" fmla="*/ 42382 h 1146319"/>
                  <a:gd name="connsiteX1" fmla="*/ 530388 w 846890"/>
                  <a:gd name="connsiteY1" fmla="*/ 89002 h 1146319"/>
                  <a:gd name="connsiteX2" fmla="*/ 386184 w 846890"/>
                  <a:gd name="connsiteY2" fmla="*/ 0 h 1146319"/>
                  <a:gd name="connsiteX3" fmla="*/ 6656 w 846890"/>
                  <a:gd name="connsiteY3" fmla="*/ 303665 h 1146319"/>
                  <a:gd name="connsiteX4" fmla="*/ 105299 w 846890"/>
                  <a:gd name="connsiteY4" fmla="*/ 1146320 h 1146319"/>
                  <a:gd name="connsiteX5" fmla="*/ 778427 w 846890"/>
                  <a:gd name="connsiteY5" fmla="*/ 1146320 h 1146319"/>
                  <a:gd name="connsiteX6" fmla="*/ 762004 w 846890"/>
                  <a:gd name="connsiteY6" fmla="*/ 687008 h 1146319"/>
                  <a:gd name="connsiteX7" fmla="*/ 811379 w 846890"/>
                  <a:gd name="connsiteY7" fmla="*/ 413752 h 1146319"/>
                  <a:gd name="connsiteX8" fmla="*/ 846873 w 846890"/>
                  <a:gd name="connsiteY8" fmla="*/ 220173 h 1146319"/>
                  <a:gd name="connsiteX9" fmla="*/ 604026 w 846890"/>
                  <a:gd name="connsiteY9" fmla="*/ 42382 h 11463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46890" h="1146319">
                    <a:moveTo>
                      <a:pt x="604026" y="42382"/>
                    </a:moveTo>
                    <a:cubicBezTo>
                      <a:pt x="604026" y="42382"/>
                      <a:pt x="606675" y="94511"/>
                      <a:pt x="530388" y="89002"/>
                    </a:cubicBezTo>
                    <a:cubicBezTo>
                      <a:pt x="456008" y="83704"/>
                      <a:pt x="386184" y="0"/>
                      <a:pt x="386184" y="0"/>
                    </a:cubicBezTo>
                    <a:cubicBezTo>
                      <a:pt x="386184" y="0"/>
                      <a:pt x="44587" y="129052"/>
                      <a:pt x="6656" y="303665"/>
                    </a:cubicBezTo>
                    <a:cubicBezTo>
                      <a:pt x="-31276" y="478278"/>
                      <a:pt x="105299" y="1146320"/>
                      <a:pt x="105299" y="1146320"/>
                    </a:cubicBezTo>
                    <a:lnTo>
                      <a:pt x="778427" y="1146320"/>
                    </a:lnTo>
                    <a:lnTo>
                      <a:pt x="762004" y="687008"/>
                    </a:lnTo>
                    <a:cubicBezTo>
                      <a:pt x="762004" y="687008"/>
                      <a:pt x="913836" y="573107"/>
                      <a:pt x="811379" y="413752"/>
                    </a:cubicBezTo>
                    <a:lnTo>
                      <a:pt x="846873" y="220173"/>
                    </a:lnTo>
                    <a:cubicBezTo>
                      <a:pt x="846873" y="220173"/>
                      <a:pt x="759673" y="76499"/>
                      <a:pt x="604026" y="42382"/>
                    </a:cubicBezTo>
                    <a:close/>
                  </a:path>
                </a:pathLst>
              </a:custGeom>
              <a:solidFill>
                <a:srgbClr val="FBFCFC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9" name="任意多边形 67">
                <a:extLst>
                  <a:ext uri="{FF2B5EF4-FFF2-40B4-BE49-F238E27FC236}">
                    <a16:creationId xmlns:a16="http://schemas.microsoft.com/office/drawing/2014/main" xmlns="" id="{9BC51C58-9FAF-4253-82D3-EFA20AD27099}"/>
                  </a:ext>
                </a:extLst>
              </p:cNvPr>
              <p:cNvSpPr/>
              <p:nvPr/>
            </p:nvSpPr>
            <p:spPr>
              <a:xfrm>
                <a:off x="6470866" y="2930167"/>
                <a:ext cx="1009744" cy="954224"/>
              </a:xfrm>
              <a:custGeom>
                <a:avLst/>
                <a:gdLst>
                  <a:gd name="connsiteX0" fmla="*/ 0 w 1009744"/>
                  <a:gd name="connsiteY0" fmla="*/ 0 h 954224"/>
                  <a:gd name="connsiteX1" fmla="*/ 1009744 w 1009744"/>
                  <a:gd name="connsiteY1" fmla="*/ 0 h 954224"/>
                  <a:gd name="connsiteX2" fmla="*/ 1009744 w 1009744"/>
                  <a:gd name="connsiteY2" fmla="*/ 954224 h 954224"/>
                  <a:gd name="connsiteX3" fmla="*/ 0 w 1009744"/>
                  <a:gd name="connsiteY3" fmla="*/ 954224 h 9542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9744" h="954224">
                    <a:moveTo>
                      <a:pt x="0" y="0"/>
                    </a:moveTo>
                    <a:lnTo>
                      <a:pt x="1009744" y="0"/>
                    </a:lnTo>
                    <a:lnTo>
                      <a:pt x="1009744" y="954224"/>
                    </a:lnTo>
                    <a:lnTo>
                      <a:pt x="0" y="954224"/>
                    </a:lnTo>
                    <a:close/>
                  </a:path>
                </a:pathLst>
              </a:custGeom>
              <a:solidFill>
                <a:srgbClr val="F0B96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0" name="任意多边形 68">
                <a:extLst>
                  <a:ext uri="{FF2B5EF4-FFF2-40B4-BE49-F238E27FC236}">
                    <a16:creationId xmlns:a16="http://schemas.microsoft.com/office/drawing/2014/main" xmlns="" id="{E20A32F0-97AC-4D14-B12B-1CF64658AEF7}"/>
                  </a:ext>
                </a:extLst>
              </p:cNvPr>
              <p:cNvSpPr/>
              <p:nvPr/>
            </p:nvSpPr>
            <p:spPr>
              <a:xfrm>
                <a:off x="6289048" y="3433132"/>
                <a:ext cx="639729" cy="396375"/>
              </a:xfrm>
              <a:custGeom>
                <a:avLst/>
                <a:gdLst>
                  <a:gd name="connsiteX0" fmla="*/ 639646 w 639729"/>
                  <a:gd name="connsiteY0" fmla="*/ 143568 h 396375"/>
                  <a:gd name="connsiteX1" fmla="*/ 405381 w 639729"/>
                  <a:gd name="connsiteY1" fmla="*/ 153210 h 396375"/>
                  <a:gd name="connsiteX2" fmla="*/ 617078 w 639729"/>
                  <a:gd name="connsiteY2" fmla="*/ 52765 h 396375"/>
                  <a:gd name="connsiteX3" fmla="*/ 322419 w 639729"/>
                  <a:gd name="connsiteY3" fmla="*/ 104895 h 396375"/>
                  <a:gd name="connsiteX4" fmla="*/ 208836 w 639729"/>
                  <a:gd name="connsiteY4" fmla="*/ 131913 h 396375"/>
                  <a:gd name="connsiteX5" fmla="*/ 226213 w 639729"/>
                  <a:gd name="connsiteY5" fmla="*/ 0 h 396375"/>
                  <a:gd name="connsiteX6" fmla="*/ 102458 w 639729"/>
                  <a:gd name="connsiteY6" fmla="*/ 170375 h 396375"/>
                  <a:gd name="connsiteX7" fmla="*/ 0 w 639729"/>
                  <a:gd name="connsiteY7" fmla="*/ 255456 h 396375"/>
                  <a:gd name="connsiteX8" fmla="*/ 84234 w 639729"/>
                  <a:gd name="connsiteY8" fmla="*/ 396375 h 396375"/>
                  <a:gd name="connsiteX9" fmla="*/ 173023 w 639729"/>
                  <a:gd name="connsiteY9" fmla="*/ 355477 h 396375"/>
                  <a:gd name="connsiteX10" fmla="*/ 365013 w 639729"/>
                  <a:gd name="connsiteY10" fmla="*/ 355477 h 396375"/>
                  <a:gd name="connsiteX11" fmla="*/ 574272 w 639729"/>
                  <a:gd name="connsiteY11" fmla="*/ 322207 h 396375"/>
                  <a:gd name="connsiteX12" fmla="*/ 425724 w 639729"/>
                  <a:gd name="connsiteY12" fmla="*/ 286606 h 396375"/>
                  <a:gd name="connsiteX13" fmla="*/ 622164 w 639729"/>
                  <a:gd name="connsiteY13" fmla="*/ 239563 h 396375"/>
                  <a:gd name="connsiteX14" fmla="*/ 415553 w 639729"/>
                  <a:gd name="connsiteY14" fmla="*/ 226636 h 396375"/>
                  <a:gd name="connsiteX15" fmla="*/ 639646 w 639729"/>
                  <a:gd name="connsiteY15" fmla="*/ 143568 h 39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39729" h="396375">
                    <a:moveTo>
                      <a:pt x="639646" y="143568"/>
                    </a:moveTo>
                    <a:cubicBezTo>
                      <a:pt x="634560" y="107756"/>
                      <a:pt x="405381" y="153210"/>
                      <a:pt x="405381" y="153210"/>
                    </a:cubicBezTo>
                    <a:cubicBezTo>
                      <a:pt x="405381" y="153210"/>
                      <a:pt x="629898" y="75439"/>
                      <a:pt x="617078" y="52765"/>
                    </a:cubicBezTo>
                    <a:cubicBezTo>
                      <a:pt x="604257" y="29985"/>
                      <a:pt x="322419" y="104895"/>
                      <a:pt x="322419" y="104895"/>
                    </a:cubicBezTo>
                    <a:lnTo>
                      <a:pt x="208836" y="131913"/>
                    </a:lnTo>
                    <a:cubicBezTo>
                      <a:pt x="231086" y="66433"/>
                      <a:pt x="248251" y="106"/>
                      <a:pt x="226213" y="0"/>
                    </a:cubicBezTo>
                    <a:cubicBezTo>
                      <a:pt x="196439" y="-106"/>
                      <a:pt x="136999" y="104471"/>
                      <a:pt x="102458" y="170375"/>
                    </a:cubicBezTo>
                    <a:lnTo>
                      <a:pt x="0" y="255456"/>
                    </a:lnTo>
                    <a:lnTo>
                      <a:pt x="84234" y="396375"/>
                    </a:lnTo>
                    <a:lnTo>
                      <a:pt x="173023" y="355477"/>
                    </a:lnTo>
                    <a:lnTo>
                      <a:pt x="365013" y="355477"/>
                    </a:lnTo>
                    <a:cubicBezTo>
                      <a:pt x="365013" y="355477"/>
                      <a:pt x="574272" y="341173"/>
                      <a:pt x="574272" y="322207"/>
                    </a:cubicBezTo>
                    <a:cubicBezTo>
                      <a:pt x="574272" y="303135"/>
                      <a:pt x="425724" y="286606"/>
                      <a:pt x="425724" y="286606"/>
                    </a:cubicBezTo>
                    <a:cubicBezTo>
                      <a:pt x="425724" y="286606"/>
                      <a:pt x="622799" y="269548"/>
                      <a:pt x="622164" y="239563"/>
                    </a:cubicBezTo>
                    <a:cubicBezTo>
                      <a:pt x="621528" y="205128"/>
                      <a:pt x="415553" y="226636"/>
                      <a:pt x="415553" y="226636"/>
                    </a:cubicBezTo>
                    <a:cubicBezTo>
                      <a:pt x="415553" y="226636"/>
                      <a:pt x="644732" y="179487"/>
                      <a:pt x="639646" y="143568"/>
                    </a:cubicBezTo>
                    <a:close/>
                  </a:path>
                </a:pathLst>
              </a:custGeom>
              <a:solidFill>
                <a:srgbClr val="FCCDBB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1" name="任意多边形 69">
                <a:extLst>
                  <a:ext uri="{FF2B5EF4-FFF2-40B4-BE49-F238E27FC236}">
                    <a16:creationId xmlns:a16="http://schemas.microsoft.com/office/drawing/2014/main" xmlns="" id="{26E30AD3-6218-4D0A-A249-EE7F105CF04F}"/>
                  </a:ext>
                </a:extLst>
              </p:cNvPr>
              <p:cNvSpPr/>
              <p:nvPr/>
            </p:nvSpPr>
            <p:spPr>
              <a:xfrm>
                <a:off x="4880326" y="3548096"/>
                <a:ext cx="1538621" cy="729128"/>
              </a:xfrm>
              <a:custGeom>
                <a:avLst/>
                <a:gdLst>
                  <a:gd name="connsiteX0" fmla="*/ 1455236 w 1538621"/>
                  <a:gd name="connsiteY0" fmla="*/ 92600 h 729128"/>
                  <a:gd name="connsiteX1" fmla="*/ 1538622 w 1538621"/>
                  <a:gd name="connsiteY1" fmla="*/ 261703 h 729128"/>
                  <a:gd name="connsiteX2" fmla="*/ 785605 w 1538621"/>
                  <a:gd name="connsiteY2" fmla="*/ 729067 h 729128"/>
                  <a:gd name="connsiteX3" fmla="*/ 49222 w 1538621"/>
                  <a:gd name="connsiteY3" fmla="*/ 373379 h 729128"/>
                  <a:gd name="connsiteX4" fmla="*/ 161534 w 1538621"/>
                  <a:gd name="connsiteY4" fmla="*/ 420 h 729128"/>
                  <a:gd name="connsiteX5" fmla="*/ 801286 w 1538621"/>
                  <a:gd name="connsiteY5" fmla="*/ 385352 h 729128"/>
                  <a:gd name="connsiteX6" fmla="*/ 1455236 w 1538621"/>
                  <a:gd name="connsiteY6" fmla="*/ 92600 h 7291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8621" h="729128">
                    <a:moveTo>
                      <a:pt x="1455236" y="92600"/>
                    </a:moveTo>
                    <a:cubicBezTo>
                      <a:pt x="1460534" y="103195"/>
                      <a:pt x="1538622" y="261703"/>
                      <a:pt x="1538622" y="261703"/>
                    </a:cubicBezTo>
                    <a:cubicBezTo>
                      <a:pt x="1538622" y="261703"/>
                      <a:pt x="969541" y="735319"/>
                      <a:pt x="785605" y="729067"/>
                    </a:cubicBezTo>
                    <a:cubicBezTo>
                      <a:pt x="601668" y="722816"/>
                      <a:pt x="151998" y="565368"/>
                      <a:pt x="49222" y="373379"/>
                    </a:cubicBezTo>
                    <a:cubicBezTo>
                      <a:pt x="-53553" y="181390"/>
                      <a:pt x="14575" y="15465"/>
                      <a:pt x="161534" y="420"/>
                    </a:cubicBezTo>
                    <a:cubicBezTo>
                      <a:pt x="308387" y="-14732"/>
                      <a:pt x="801286" y="385352"/>
                      <a:pt x="801286" y="385352"/>
                    </a:cubicBezTo>
                    <a:lnTo>
                      <a:pt x="1455236" y="92600"/>
                    </a:lnTo>
                    <a:close/>
                  </a:path>
                </a:pathLst>
              </a:custGeom>
              <a:solidFill>
                <a:srgbClr val="E2E6F3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2" name="任意多边形 70">
                <a:extLst>
                  <a:ext uri="{FF2B5EF4-FFF2-40B4-BE49-F238E27FC236}">
                    <a16:creationId xmlns:a16="http://schemas.microsoft.com/office/drawing/2014/main" xmlns="" id="{D4638EEB-6ECA-4A98-AF7E-77032972461B}"/>
                  </a:ext>
                </a:extLst>
              </p:cNvPr>
              <p:cNvSpPr/>
              <p:nvPr/>
            </p:nvSpPr>
            <p:spPr>
              <a:xfrm>
                <a:off x="6848911" y="2930167"/>
                <a:ext cx="253654" cy="477112"/>
              </a:xfrm>
              <a:custGeom>
                <a:avLst/>
                <a:gdLst>
                  <a:gd name="connsiteX0" fmla="*/ 0 w 253654"/>
                  <a:gd name="connsiteY0" fmla="*/ 0 h 477112"/>
                  <a:gd name="connsiteX1" fmla="*/ 253655 w 253654"/>
                  <a:gd name="connsiteY1" fmla="*/ 0 h 477112"/>
                  <a:gd name="connsiteX2" fmla="*/ 253655 w 253654"/>
                  <a:gd name="connsiteY2" fmla="*/ 477112 h 477112"/>
                  <a:gd name="connsiteX3" fmla="*/ 0 w 253654"/>
                  <a:gd name="connsiteY3" fmla="*/ 477112 h 4771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654" h="477112">
                    <a:moveTo>
                      <a:pt x="0" y="0"/>
                    </a:moveTo>
                    <a:lnTo>
                      <a:pt x="253655" y="0"/>
                    </a:lnTo>
                    <a:lnTo>
                      <a:pt x="253655" y="477112"/>
                    </a:lnTo>
                    <a:lnTo>
                      <a:pt x="0" y="477112"/>
                    </a:lnTo>
                    <a:close/>
                  </a:path>
                </a:pathLst>
              </a:custGeom>
              <a:solidFill>
                <a:srgbClr val="F0D1A6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3" name="任意多边形 71">
                <a:extLst>
                  <a:ext uri="{FF2B5EF4-FFF2-40B4-BE49-F238E27FC236}">
                    <a16:creationId xmlns:a16="http://schemas.microsoft.com/office/drawing/2014/main" xmlns="" id="{F46DD8D8-14E3-4423-B480-97BD9CD69517}"/>
                  </a:ext>
                </a:extLst>
              </p:cNvPr>
              <p:cNvSpPr/>
              <p:nvPr/>
            </p:nvSpPr>
            <p:spPr>
              <a:xfrm>
                <a:off x="5385788" y="2120324"/>
                <a:ext cx="688173" cy="1410768"/>
              </a:xfrm>
              <a:custGeom>
                <a:avLst/>
                <a:gdLst>
                  <a:gd name="connsiteX0" fmla="*/ 0 w 688173"/>
                  <a:gd name="connsiteY0" fmla="*/ 44853 h 1410768"/>
                  <a:gd name="connsiteX1" fmla="*/ 348378 w 688173"/>
                  <a:gd name="connsiteY1" fmla="*/ 197427 h 1410768"/>
                  <a:gd name="connsiteX2" fmla="*/ 387687 w 688173"/>
                  <a:gd name="connsiteY2" fmla="*/ 578227 h 1410768"/>
                  <a:gd name="connsiteX3" fmla="*/ 548737 w 688173"/>
                  <a:gd name="connsiteY3" fmla="*/ 930313 h 1410768"/>
                  <a:gd name="connsiteX4" fmla="*/ 603304 w 688173"/>
                  <a:gd name="connsiteY4" fmla="*/ 1314397 h 1410768"/>
                  <a:gd name="connsiteX5" fmla="*/ 627461 w 688173"/>
                  <a:gd name="connsiteY5" fmla="*/ 1380513 h 1410768"/>
                  <a:gd name="connsiteX6" fmla="*/ 688173 w 688173"/>
                  <a:gd name="connsiteY6" fmla="*/ 1410286 h 14107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8173" h="1410768">
                    <a:moveTo>
                      <a:pt x="0" y="44853"/>
                    </a:moveTo>
                    <a:cubicBezTo>
                      <a:pt x="125874" y="-64280"/>
                      <a:pt x="330260" y="40933"/>
                      <a:pt x="348378" y="197427"/>
                    </a:cubicBezTo>
                    <a:cubicBezTo>
                      <a:pt x="362682" y="320652"/>
                      <a:pt x="351874" y="455214"/>
                      <a:pt x="387687" y="578227"/>
                    </a:cubicBezTo>
                    <a:cubicBezTo>
                      <a:pt x="424135" y="703253"/>
                      <a:pt x="516421" y="803380"/>
                      <a:pt x="548737" y="930313"/>
                    </a:cubicBezTo>
                    <a:cubicBezTo>
                      <a:pt x="580736" y="1055763"/>
                      <a:pt x="580524" y="1187040"/>
                      <a:pt x="603304" y="1314397"/>
                    </a:cubicBezTo>
                    <a:cubicBezTo>
                      <a:pt x="607436" y="1337707"/>
                      <a:pt x="613475" y="1361335"/>
                      <a:pt x="627461" y="1380513"/>
                    </a:cubicBezTo>
                    <a:cubicBezTo>
                      <a:pt x="641341" y="1399690"/>
                      <a:pt x="664651" y="1413570"/>
                      <a:pt x="688173" y="1410286"/>
                    </a:cubicBezTo>
                  </a:path>
                </a:pathLst>
              </a:custGeom>
              <a:noFill/>
              <a:ln w="10573" cap="rnd">
                <a:solidFill>
                  <a:srgbClr val="6476C0">
                    <a:alpha val="44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4" name="任意多边形 72">
                <a:extLst>
                  <a:ext uri="{FF2B5EF4-FFF2-40B4-BE49-F238E27FC236}">
                    <a16:creationId xmlns:a16="http://schemas.microsoft.com/office/drawing/2014/main" xmlns="" id="{56A73FE2-D59C-408D-837F-9D7195FE046E}"/>
                  </a:ext>
                </a:extLst>
              </p:cNvPr>
              <p:cNvSpPr/>
              <p:nvPr/>
            </p:nvSpPr>
            <p:spPr>
              <a:xfrm>
                <a:off x="4924357" y="2743899"/>
                <a:ext cx="86988" cy="78300"/>
              </a:xfrm>
              <a:custGeom>
                <a:avLst/>
                <a:gdLst>
                  <a:gd name="connsiteX0" fmla="*/ 0 w 86988"/>
                  <a:gd name="connsiteY0" fmla="*/ 0 h 78300"/>
                  <a:gd name="connsiteX1" fmla="*/ 86988 w 86988"/>
                  <a:gd name="connsiteY1" fmla="*/ 78300 h 78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6988" h="78300">
                    <a:moveTo>
                      <a:pt x="0" y="0"/>
                    </a:moveTo>
                    <a:cubicBezTo>
                      <a:pt x="0" y="0"/>
                      <a:pt x="72155" y="2013"/>
                      <a:pt x="86988" y="78300"/>
                    </a:cubicBezTo>
                  </a:path>
                </a:pathLst>
              </a:custGeom>
              <a:noFill/>
              <a:ln w="10573" cap="flat">
                <a:solidFill>
                  <a:srgbClr val="F59FB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5" name="任意多边形 73">
                <a:extLst>
                  <a:ext uri="{FF2B5EF4-FFF2-40B4-BE49-F238E27FC236}">
                    <a16:creationId xmlns:a16="http://schemas.microsoft.com/office/drawing/2014/main" xmlns="" id="{1A21B118-468A-41C3-A330-CB5C07B4636D}"/>
                  </a:ext>
                </a:extLst>
              </p:cNvPr>
              <p:cNvSpPr/>
              <p:nvPr/>
            </p:nvSpPr>
            <p:spPr>
              <a:xfrm>
                <a:off x="4966053" y="2766573"/>
                <a:ext cx="14247" cy="78618"/>
              </a:xfrm>
              <a:custGeom>
                <a:avLst/>
                <a:gdLst>
                  <a:gd name="connsiteX0" fmla="*/ 6937 w 14247"/>
                  <a:gd name="connsiteY0" fmla="*/ 78618 h 78618"/>
                  <a:gd name="connsiteX1" fmla="*/ 14248 w 14247"/>
                  <a:gd name="connsiteY1" fmla="*/ 0 h 786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247" h="78618">
                    <a:moveTo>
                      <a:pt x="6937" y="78618"/>
                    </a:moveTo>
                    <a:cubicBezTo>
                      <a:pt x="6937" y="78618"/>
                      <a:pt x="-12770" y="51070"/>
                      <a:pt x="14248" y="0"/>
                    </a:cubicBezTo>
                  </a:path>
                </a:pathLst>
              </a:custGeom>
              <a:noFill/>
              <a:ln w="10573" cap="flat">
                <a:solidFill>
                  <a:srgbClr val="F59FB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6" name="任意多边形 74">
                <a:extLst>
                  <a:ext uri="{FF2B5EF4-FFF2-40B4-BE49-F238E27FC236}">
                    <a16:creationId xmlns:a16="http://schemas.microsoft.com/office/drawing/2014/main" xmlns="" id="{9C11223A-6C56-44E4-B90E-D4153EF0E84E}"/>
                  </a:ext>
                </a:extLst>
              </p:cNvPr>
              <p:cNvSpPr/>
              <p:nvPr/>
            </p:nvSpPr>
            <p:spPr>
              <a:xfrm>
                <a:off x="5874237" y="2471885"/>
                <a:ext cx="89425" cy="351056"/>
              </a:xfrm>
              <a:custGeom>
                <a:avLst/>
                <a:gdLst>
                  <a:gd name="connsiteX0" fmla="*/ 0 w 89425"/>
                  <a:gd name="connsiteY0" fmla="*/ 2361 h 351056"/>
                  <a:gd name="connsiteX1" fmla="*/ 424 w 89425"/>
                  <a:gd name="connsiteY1" fmla="*/ 454 h 351056"/>
                  <a:gd name="connsiteX2" fmla="*/ 14092 w 89425"/>
                  <a:gd name="connsiteY2" fmla="*/ 7129 h 351056"/>
                  <a:gd name="connsiteX3" fmla="*/ 42382 w 89425"/>
                  <a:gd name="connsiteY3" fmla="*/ 44637 h 351056"/>
                  <a:gd name="connsiteX4" fmla="*/ 68764 w 89425"/>
                  <a:gd name="connsiteY4" fmla="*/ 134062 h 351056"/>
                  <a:gd name="connsiteX5" fmla="*/ 75016 w 89425"/>
                  <a:gd name="connsiteY5" fmla="*/ 241076 h 351056"/>
                  <a:gd name="connsiteX6" fmla="*/ 81797 w 89425"/>
                  <a:gd name="connsiteY6" fmla="*/ 305814 h 351056"/>
                  <a:gd name="connsiteX7" fmla="*/ 89425 w 89425"/>
                  <a:gd name="connsiteY7" fmla="*/ 351057 h 3510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9425" h="351056">
                    <a:moveTo>
                      <a:pt x="0" y="2361"/>
                    </a:moveTo>
                    <a:cubicBezTo>
                      <a:pt x="106" y="1725"/>
                      <a:pt x="318" y="1089"/>
                      <a:pt x="424" y="454"/>
                    </a:cubicBezTo>
                    <a:cubicBezTo>
                      <a:pt x="5510" y="-1665"/>
                      <a:pt x="11019" y="4162"/>
                      <a:pt x="14092" y="7129"/>
                    </a:cubicBezTo>
                    <a:cubicBezTo>
                      <a:pt x="25005" y="17830"/>
                      <a:pt x="34435" y="31498"/>
                      <a:pt x="42382" y="44637"/>
                    </a:cubicBezTo>
                    <a:cubicBezTo>
                      <a:pt x="58487" y="71019"/>
                      <a:pt x="65268" y="103547"/>
                      <a:pt x="68764" y="134062"/>
                    </a:cubicBezTo>
                    <a:cubicBezTo>
                      <a:pt x="72896" y="169557"/>
                      <a:pt x="72473" y="205475"/>
                      <a:pt x="75016" y="241076"/>
                    </a:cubicBezTo>
                    <a:cubicBezTo>
                      <a:pt x="76605" y="262797"/>
                      <a:pt x="78830" y="284305"/>
                      <a:pt x="81797" y="305814"/>
                    </a:cubicBezTo>
                    <a:cubicBezTo>
                      <a:pt x="83916" y="320859"/>
                      <a:pt x="85187" y="336541"/>
                      <a:pt x="89425" y="351057"/>
                    </a:cubicBezTo>
                  </a:path>
                </a:pathLst>
              </a:custGeom>
              <a:noFill/>
              <a:ln w="10573" cap="rnd">
                <a:solidFill>
                  <a:srgbClr val="6476C0">
                    <a:alpha val="44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7" name="任意多边形 75">
                <a:extLst>
                  <a:ext uri="{FF2B5EF4-FFF2-40B4-BE49-F238E27FC236}">
                    <a16:creationId xmlns:a16="http://schemas.microsoft.com/office/drawing/2014/main" xmlns="" id="{6A39B217-6220-41F1-901E-41CEC574488E}"/>
                  </a:ext>
                </a:extLst>
              </p:cNvPr>
              <p:cNvSpPr/>
              <p:nvPr/>
            </p:nvSpPr>
            <p:spPr>
              <a:xfrm>
                <a:off x="4521559" y="2885666"/>
                <a:ext cx="322802" cy="1128095"/>
              </a:xfrm>
              <a:custGeom>
                <a:avLst/>
                <a:gdLst>
                  <a:gd name="connsiteX0" fmla="*/ 255416 w 322802"/>
                  <a:gd name="connsiteY0" fmla="*/ 1128095 h 1128095"/>
                  <a:gd name="connsiteX1" fmla="*/ 214729 w 322802"/>
                  <a:gd name="connsiteY1" fmla="*/ 1115063 h 1128095"/>
                  <a:gd name="connsiteX2" fmla="*/ 52407 w 322802"/>
                  <a:gd name="connsiteY2" fmla="*/ 944265 h 1128095"/>
                  <a:gd name="connsiteX3" fmla="*/ 2397 w 322802"/>
                  <a:gd name="connsiteY3" fmla="*/ 735005 h 1128095"/>
                  <a:gd name="connsiteX4" fmla="*/ 84935 w 322802"/>
                  <a:gd name="connsiteY4" fmla="*/ 544393 h 1128095"/>
                  <a:gd name="connsiteX5" fmla="*/ 221616 w 322802"/>
                  <a:gd name="connsiteY5" fmla="*/ 392561 h 1128095"/>
                  <a:gd name="connsiteX6" fmla="*/ 322802 w 322802"/>
                  <a:gd name="connsiteY6" fmla="*/ 0 h 1128095"/>
                  <a:gd name="connsiteX7" fmla="*/ 322697 w 322802"/>
                  <a:gd name="connsiteY7" fmla="*/ 4662 h 11280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2802" h="1128095">
                    <a:moveTo>
                      <a:pt x="255416" y="1128095"/>
                    </a:moveTo>
                    <a:cubicBezTo>
                      <a:pt x="240158" y="1125446"/>
                      <a:pt x="227550" y="1123645"/>
                      <a:pt x="214729" y="1115063"/>
                    </a:cubicBezTo>
                    <a:cubicBezTo>
                      <a:pt x="151051" y="1072045"/>
                      <a:pt x="92352" y="1009850"/>
                      <a:pt x="52407" y="944265"/>
                    </a:cubicBezTo>
                    <a:cubicBezTo>
                      <a:pt x="14369" y="881752"/>
                      <a:pt x="-7563" y="807372"/>
                      <a:pt x="2397" y="735005"/>
                    </a:cubicBezTo>
                    <a:cubicBezTo>
                      <a:pt x="11933" y="665711"/>
                      <a:pt x="45308" y="600973"/>
                      <a:pt x="84935" y="544393"/>
                    </a:cubicBezTo>
                    <a:cubicBezTo>
                      <a:pt x="124138" y="488449"/>
                      <a:pt x="182625" y="449776"/>
                      <a:pt x="221616" y="392561"/>
                    </a:cubicBezTo>
                    <a:cubicBezTo>
                      <a:pt x="306168" y="268594"/>
                      <a:pt x="320048" y="144945"/>
                      <a:pt x="322802" y="0"/>
                    </a:cubicBezTo>
                    <a:cubicBezTo>
                      <a:pt x="322802" y="1589"/>
                      <a:pt x="322802" y="3179"/>
                      <a:pt x="322697" y="4662"/>
                    </a:cubicBezTo>
                  </a:path>
                </a:pathLst>
              </a:custGeom>
              <a:noFill/>
              <a:ln w="10573" cap="rnd">
                <a:solidFill>
                  <a:srgbClr val="6476C0">
                    <a:alpha val="44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8" name="任意多边形 76">
                <a:extLst>
                  <a:ext uri="{FF2B5EF4-FFF2-40B4-BE49-F238E27FC236}">
                    <a16:creationId xmlns:a16="http://schemas.microsoft.com/office/drawing/2014/main" xmlns="" id="{2890EF94-D835-4785-A0C9-A111E9230633}"/>
                  </a:ext>
                </a:extLst>
              </p:cNvPr>
              <p:cNvSpPr/>
              <p:nvPr/>
            </p:nvSpPr>
            <p:spPr>
              <a:xfrm>
                <a:off x="4996512" y="2357802"/>
                <a:ext cx="168691" cy="313626"/>
              </a:xfrm>
              <a:custGeom>
                <a:avLst/>
                <a:gdLst>
                  <a:gd name="connsiteX0" fmla="*/ 0 w 168691"/>
                  <a:gd name="connsiteY0" fmla="*/ 313625 h 313626"/>
                  <a:gd name="connsiteX1" fmla="*/ 12185 w 168691"/>
                  <a:gd name="connsiteY1" fmla="*/ 304725 h 313626"/>
                  <a:gd name="connsiteX2" fmla="*/ 168679 w 168691"/>
                  <a:gd name="connsiteY2" fmla="*/ 0 h 313626"/>
                  <a:gd name="connsiteX3" fmla="*/ 168679 w 168691"/>
                  <a:gd name="connsiteY3" fmla="*/ 4874 h 3136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8691" h="313626">
                    <a:moveTo>
                      <a:pt x="0" y="313625"/>
                    </a:moveTo>
                    <a:cubicBezTo>
                      <a:pt x="4662" y="313731"/>
                      <a:pt x="9324" y="307691"/>
                      <a:pt x="12185" y="304725"/>
                    </a:cubicBezTo>
                    <a:cubicBezTo>
                      <a:pt x="87836" y="224517"/>
                      <a:pt x="169845" y="116020"/>
                      <a:pt x="168679" y="0"/>
                    </a:cubicBezTo>
                    <a:cubicBezTo>
                      <a:pt x="168679" y="1589"/>
                      <a:pt x="168679" y="3285"/>
                      <a:pt x="168679" y="4874"/>
                    </a:cubicBezTo>
                  </a:path>
                </a:pathLst>
              </a:custGeom>
              <a:noFill/>
              <a:ln w="10573" cap="rnd">
                <a:solidFill>
                  <a:srgbClr val="6476C0">
                    <a:alpha val="44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9" name="任意多边形 77">
                <a:extLst>
                  <a:ext uri="{FF2B5EF4-FFF2-40B4-BE49-F238E27FC236}">
                    <a16:creationId xmlns:a16="http://schemas.microsoft.com/office/drawing/2014/main" xmlns="" id="{23F7AE10-87EC-4D8D-86F9-C623322B4880}"/>
                  </a:ext>
                </a:extLst>
              </p:cNvPr>
              <p:cNvSpPr/>
              <p:nvPr/>
            </p:nvSpPr>
            <p:spPr>
              <a:xfrm>
                <a:off x="5694886" y="3151717"/>
                <a:ext cx="59304" cy="419155"/>
              </a:xfrm>
              <a:custGeom>
                <a:avLst/>
                <a:gdLst>
                  <a:gd name="connsiteX0" fmla="*/ 1984 w 59304"/>
                  <a:gd name="connsiteY0" fmla="*/ 0 h 419155"/>
                  <a:gd name="connsiteX1" fmla="*/ 30697 w 59304"/>
                  <a:gd name="connsiteY1" fmla="*/ 360880 h 419155"/>
                  <a:gd name="connsiteX2" fmla="*/ 47756 w 59304"/>
                  <a:gd name="connsiteY2" fmla="*/ 400189 h 419155"/>
                  <a:gd name="connsiteX3" fmla="*/ 59305 w 59304"/>
                  <a:gd name="connsiteY3" fmla="*/ 419155 h 419155"/>
                  <a:gd name="connsiteX4" fmla="*/ 59199 w 59304"/>
                  <a:gd name="connsiteY4" fmla="*/ 405911 h 419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9304" h="419155">
                    <a:moveTo>
                      <a:pt x="1984" y="0"/>
                    </a:moveTo>
                    <a:cubicBezTo>
                      <a:pt x="1984" y="117291"/>
                      <a:pt x="-11261" y="248781"/>
                      <a:pt x="30697" y="360880"/>
                    </a:cubicBezTo>
                    <a:cubicBezTo>
                      <a:pt x="35995" y="375078"/>
                      <a:pt x="38962" y="387687"/>
                      <a:pt x="47756" y="400189"/>
                    </a:cubicBezTo>
                    <a:cubicBezTo>
                      <a:pt x="51782" y="405911"/>
                      <a:pt x="54007" y="414917"/>
                      <a:pt x="59305" y="419155"/>
                    </a:cubicBezTo>
                    <a:cubicBezTo>
                      <a:pt x="59093" y="414705"/>
                      <a:pt x="59199" y="410361"/>
                      <a:pt x="59199" y="405911"/>
                    </a:cubicBezTo>
                  </a:path>
                </a:pathLst>
              </a:custGeom>
              <a:noFill/>
              <a:ln w="10573" cap="rnd">
                <a:solidFill>
                  <a:srgbClr val="6476C0">
                    <a:alpha val="44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xmlns="" id="{F9A4A179-83A8-40E7-B710-2FE6FECF6466}"/>
                  </a:ext>
                </a:extLst>
              </p:cNvPr>
              <p:cNvGrpSpPr/>
              <p:nvPr/>
            </p:nvGrpSpPr>
            <p:grpSpPr>
              <a:xfrm>
                <a:off x="7120260" y="3568753"/>
                <a:ext cx="253654" cy="171857"/>
                <a:chOff x="7120260" y="3568753"/>
                <a:chExt cx="253654" cy="171857"/>
              </a:xfrm>
            </p:grpSpPr>
            <p:sp>
              <p:nvSpPr>
                <p:cNvPr id="102" name="任意多边形 79">
                  <a:extLst>
                    <a:ext uri="{FF2B5EF4-FFF2-40B4-BE49-F238E27FC236}">
                      <a16:creationId xmlns:a16="http://schemas.microsoft.com/office/drawing/2014/main" xmlns="" id="{17A83503-4FE3-4CE8-9D63-AC8CE552CEDE}"/>
                    </a:ext>
                  </a:extLst>
                </p:cNvPr>
                <p:cNvSpPr/>
                <p:nvPr/>
              </p:nvSpPr>
              <p:spPr>
                <a:xfrm>
                  <a:off x="7120260" y="3568753"/>
                  <a:ext cx="253654" cy="171857"/>
                </a:xfrm>
                <a:custGeom>
                  <a:avLst/>
                  <a:gdLst>
                    <a:gd name="connsiteX0" fmla="*/ 0 w 253654"/>
                    <a:gd name="connsiteY0" fmla="*/ 0 h 171857"/>
                    <a:gd name="connsiteX1" fmla="*/ 253655 w 253654"/>
                    <a:gd name="connsiteY1" fmla="*/ 0 h 171857"/>
                    <a:gd name="connsiteX2" fmla="*/ 253655 w 253654"/>
                    <a:gd name="connsiteY2" fmla="*/ 171858 h 171857"/>
                    <a:gd name="connsiteX3" fmla="*/ 0 w 253654"/>
                    <a:gd name="connsiteY3" fmla="*/ 171858 h 171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53654" h="171857">
                      <a:moveTo>
                        <a:pt x="0" y="0"/>
                      </a:moveTo>
                      <a:lnTo>
                        <a:pt x="253655" y="0"/>
                      </a:lnTo>
                      <a:lnTo>
                        <a:pt x="253655" y="171858"/>
                      </a:lnTo>
                      <a:lnTo>
                        <a:pt x="0" y="171858"/>
                      </a:lnTo>
                      <a:close/>
                    </a:path>
                  </a:pathLst>
                </a:custGeom>
                <a:solidFill>
                  <a:srgbClr val="FBFCFC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03" name="任意多边形 80">
                  <a:extLst>
                    <a:ext uri="{FF2B5EF4-FFF2-40B4-BE49-F238E27FC236}">
                      <a16:creationId xmlns:a16="http://schemas.microsoft.com/office/drawing/2014/main" xmlns="" id="{E6C60918-C928-47D1-B288-7D4E96B3BA29}"/>
                    </a:ext>
                  </a:extLst>
                </p:cNvPr>
                <p:cNvSpPr/>
                <p:nvPr/>
              </p:nvSpPr>
              <p:spPr>
                <a:xfrm>
                  <a:off x="7175886" y="3625121"/>
                  <a:ext cx="142402" cy="47361"/>
                </a:xfrm>
                <a:custGeom>
                  <a:avLst/>
                  <a:gdLst>
                    <a:gd name="connsiteX0" fmla="*/ 0 w 142402"/>
                    <a:gd name="connsiteY0" fmla="*/ 0 h 47361"/>
                    <a:gd name="connsiteX1" fmla="*/ 142403 w 142402"/>
                    <a:gd name="connsiteY1" fmla="*/ 0 h 47361"/>
                    <a:gd name="connsiteX2" fmla="*/ 142403 w 142402"/>
                    <a:gd name="connsiteY2" fmla="*/ 47362 h 47361"/>
                    <a:gd name="connsiteX3" fmla="*/ 0 w 142402"/>
                    <a:gd name="connsiteY3" fmla="*/ 47362 h 47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2402" h="47361">
                      <a:moveTo>
                        <a:pt x="0" y="0"/>
                      </a:moveTo>
                      <a:lnTo>
                        <a:pt x="142403" y="0"/>
                      </a:lnTo>
                      <a:lnTo>
                        <a:pt x="142403" y="47362"/>
                      </a:lnTo>
                      <a:lnTo>
                        <a:pt x="0" y="47362"/>
                      </a:lnTo>
                      <a:close/>
                    </a:path>
                  </a:pathLst>
                </a:custGeom>
                <a:solidFill>
                  <a:srgbClr val="A1ACE0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101" name="任意多边形 81">
                <a:extLst>
                  <a:ext uri="{FF2B5EF4-FFF2-40B4-BE49-F238E27FC236}">
                    <a16:creationId xmlns:a16="http://schemas.microsoft.com/office/drawing/2014/main" xmlns="" id="{25DA6093-EDCB-4011-9D60-DCB5169CF992}"/>
                  </a:ext>
                </a:extLst>
              </p:cNvPr>
              <p:cNvSpPr/>
              <p:nvPr/>
            </p:nvSpPr>
            <p:spPr>
              <a:xfrm>
                <a:off x="4778960" y="3094502"/>
                <a:ext cx="269457" cy="534539"/>
              </a:xfrm>
              <a:custGeom>
                <a:avLst/>
                <a:gdLst>
                  <a:gd name="connsiteX0" fmla="*/ 249020 w 269457"/>
                  <a:gd name="connsiteY0" fmla="*/ 0 h 534539"/>
                  <a:gd name="connsiteX1" fmla="*/ 251986 w 269457"/>
                  <a:gd name="connsiteY1" fmla="*/ 27230 h 534539"/>
                  <a:gd name="connsiteX2" fmla="*/ 266396 w 269457"/>
                  <a:gd name="connsiteY2" fmla="*/ 122165 h 534539"/>
                  <a:gd name="connsiteX3" fmla="*/ 267562 w 269457"/>
                  <a:gd name="connsiteY3" fmla="*/ 200254 h 534539"/>
                  <a:gd name="connsiteX4" fmla="*/ 221366 w 269457"/>
                  <a:gd name="connsiteY4" fmla="*/ 278448 h 534539"/>
                  <a:gd name="connsiteX5" fmla="*/ 68686 w 269457"/>
                  <a:gd name="connsiteY5" fmla="*/ 410043 h 534539"/>
                  <a:gd name="connsiteX6" fmla="*/ 13271 w 269457"/>
                  <a:gd name="connsiteY6" fmla="*/ 497879 h 534539"/>
                  <a:gd name="connsiteX7" fmla="*/ 345 w 269457"/>
                  <a:gd name="connsiteY7" fmla="*/ 534540 h 5345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69457" h="534539">
                    <a:moveTo>
                      <a:pt x="249020" y="0"/>
                    </a:moveTo>
                    <a:cubicBezTo>
                      <a:pt x="249126" y="9430"/>
                      <a:pt x="249867" y="17800"/>
                      <a:pt x="251986" y="27230"/>
                    </a:cubicBezTo>
                    <a:cubicBezTo>
                      <a:pt x="258979" y="58699"/>
                      <a:pt x="263006" y="90167"/>
                      <a:pt x="266396" y="122165"/>
                    </a:cubicBezTo>
                    <a:cubicBezTo>
                      <a:pt x="269151" y="148124"/>
                      <a:pt x="271058" y="174295"/>
                      <a:pt x="267562" y="200254"/>
                    </a:cubicBezTo>
                    <a:cubicBezTo>
                      <a:pt x="263112" y="232782"/>
                      <a:pt x="246795" y="257681"/>
                      <a:pt x="221366" y="278448"/>
                    </a:cubicBezTo>
                    <a:cubicBezTo>
                      <a:pt x="169342" y="320830"/>
                      <a:pt x="114352" y="360668"/>
                      <a:pt x="68686" y="410043"/>
                    </a:cubicBezTo>
                    <a:cubicBezTo>
                      <a:pt x="43998" y="436744"/>
                      <a:pt x="27999" y="464822"/>
                      <a:pt x="13271" y="497879"/>
                    </a:cubicBezTo>
                    <a:cubicBezTo>
                      <a:pt x="9033" y="507415"/>
                      <a:pt x="-2092" y="522990"/>
                      <a:pt x="345" y="534540"/>
                    </a:cubicBezTo>
                  </a:path>
                </a:pathLst>
              </a:custGeom>
              <a:noFill/>
              <a:ln w="10573" cap="rnd">
                <a:solidFill>
                  <a:srgbClr val="6476C0">
                    <a:alpha val="44000"/>
                  </a:srgbClr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6950F9BD-498B-494D-848A-D413AB13623A}"/>
                </a:ext>
              </a:extLst>
            </p:cNvPr>
            <p:cNvGrpSpPr/>
            <p:nvPr/>
          </p:nvGrpSpPr>
          <p:grpSpPr>
            <a:xfrm>
              <a:off x="3945090" y="5407708"/>
              <a:ext cx="4807024" cy="487556"/>
              <a:chOff x="4383248" y="4463855"/>
              <a:chExt cx="3826539" cy="388110"/>
            </a:xfrm>
          </p:grpSpPr>
          <p:sp>
            <p:nvSpPr>
              <p:cNvPr id="61" name="任意多边形 83">
                <a:extLst>
                  <a:ext uri="{FF2B5EF4-FFF2-40B4-BE49-F238E27FC236}">
                    <a16:creationId xmlns:a16="http://schemas.microsoft.com/office/drawing/2014/main" xmlns="" id="{97433E8E-453A-42D2-B3B3-679458A84E72}"/>
                  </a:ext>
                </a:extLst>
              </p:cNvPr>
              <p:cNvSpPr/>
              <p:nvPr/>
            </p:nvSpPr>
            <p:spPr>
              <a:xfrm>
                <a:off x="4383248" y="4487907"/>
                <a:ext cx="3826539" cy="48209"/>
              </a:xfrm>
              <a:custGeom>
                <a:avLst/>
                <a:gdLst>
                  <a:gd name="connsiteX0" fmla="*/ 0 w 3826539"/>
                  <a:gd name="connsiteY0" fmla="*/ 0 h 48209"/>
                  <a:gd name="connsiteX1" fmla="*/ 3826540 w 3826539"/>
                  <a:gd name="connsiteY1" fmla="*/ 0 h 48209"/>
                  <a:gd name="connsiteX2" fmla="*/ 3826540 w 3826539"/>
                  <a:gd name="connsiteY2" fmla="*/ 48209 h 48209"/>
                  <a:gd name="connsiteX3" fmla="*/ 0 w 3826539"/>
                  <a:gd name="connsiteY3" fmla="*/ 48209 h 48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6539" h="48209">
                    <a:moveTo>
                      <a:pt x="0" y="0"/>
                    </a:moveTo>
                    <a:lnTo>
                      <a:pt x="3826540" y="0"/>
                    </a:lnTo>
                    <a:lnTo>
                      <a:pt x="3826540" y="48209"/>
                    </a:lnTo>
                    <a:lnTo>
                      <a:pt x="0" y="48209"/>
                    </a:lnTo>
                    <a:close/>
                  </a:path>
                </a:pathLst>
              </a:custGeom>
              <a:solidFill>
                <a:srgbClr val="8A95D4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62" name="任意多边形 84">
                <a:extLst>
                  <a:ext uri="{FF2B5EF4-FFF2-40B4-BE49-F238E27FC236}">
                    <a16:creationId xmlns:a16="http://schemas.microsoft.com/office/drawing/2014/main" xmlns="" id="{C680E120-75A5-46AA-93FB-96F9036A2640}"/>
                  </a:ext>
                </a:extLst>
              </p:cNvPr>
              <p:cNvSpPr/>
              <p:nvPr/>
            </p:nvSpPr>
            <p:spPr>
              <a:xfrm>
                <a:off x="4383248" y="4536116"/>
                <a:ext cx="3826539" cy="315849"/>
              </a:xfrm>
              <a:custGeom>
                <a:avLst/>
                <a:gdLst>
                  <a:gd name="connsiteX0" fmla="*/ 0 w 3826539"/>
                  <a:gd name="connsiteY0" fmla="*/ 0 h 315849"/>
                  <a:gd name="connsiteX1" fmla="*/ 3826540 w 3826539"/>
                  <a:gd name="connsiteY1" fmla="*/ 0 h 315849"/>
                  <a:gd name="connsiteX2" fmla="*/ 3826540 w 3826539"/>
                  <a:gd name="connsiteY2" fmla="*/ 315850 h 315849"/>
                  <a:gd name="connsiteX3" fmla="*/ 0 w 3826539"/>
                  <a:gd name="connsiteY3" fmla="*/ 315850 h 3158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826539" h="315849">
                    <a:moveTo>
                      <a:pt x="0" y="0"/>
                    </a:moveTo>
                    <a:lnTo>
                      <a:pt x="3826540" y="0"/>
                    </a:lnTo>
                    <a:lnTo>
                      <a:pt x="3826540" y="315850"/>
                    </a:lnTo>
                    <a:lnTo>
                      <a:pt x="0" y="315850"/>
                    </a:lnTo>
                    <a:close/>
                  </a:path>
                </a:pathLst>
              </a:custGeom>
              <a:solidFill>
                <a:srgbClr val="E2E6F3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63" name="任意多边形 85">
                <a:extLst>
                  <a:ext uri="{FF2B5EF4-FFF2-40B4-BE49-F238E27FC236}">
                    <a16:creationId xmlns:a16="http://schemas.microsoft.com/office/drawing/2014/main" xmlns="" id="{97F6348D-B586-4563-A21D-344B5E2CC4A6}"/>
                  </a:ext>
                </a:extLst>
              </p:cNvPr>
              <p:cNvSpPr/>
              <p:nvPr/>
            </p:nvSpPr>
            <p:spPr>
              <a:xfrm>
                <a:off x="4383248" y="4487907"/>
                <a:ext cx="1769330" cy="48209"/>
              </a:xfrm>
              <a:custGeom>
                <a:avLst/>
                <a:gdLst>
                  <a:gd name="connsiteX0" fmla="*/ 0 w 1769330"/>
                  <a:gd name="connsiteY0" fmla="*/ 0 h 48209"/>
                  <a:gd name="connsiteX1" fmla="*/ 1769331 w 1769330"/>
                  <a:gd name="connsiteY1" fmla="*/ 0 h 48209"/>
                  <a:gd name="connsiteX2" fmla="*/ 1769331 w 1769330"/>
                  <a:gd name="connsiteY2" fmla="*/ 48209 h 48209"/>
                  <a:gd name="connsiteX3" fmla="*/ 0 w 1769330"/>
                  <a:gd name="connsiteY3" fmla="*/ 48209 h 48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69330" h="48209">
                    <a:moveTo>
                      <a:pt x="0" y="0"/>
                    </a:moveTo>
                    <a:lnTo>
                      <a:pt x="1769331" y="0"/>
                    </a:lnTo>
                    <a:lnTo>
                      <a:pt x="1769331" y="48209"/>
                    </a:lnTo>
                    <a:lnTo>
                      <a:pt x="0" y="48209"/>
                    </a:lnTo>
                    <a:close/>
                  </a:path>
                </a:pathLst>
              </a:custGeom>
              <a:solidFill>
                <a:srgbClr val="6476C0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64" name="任意多边形 86">
                <a:extLst>
                  <a:ext uri="{FF2B5EF4-FFF2-40B4-BE49-F238E27FC236}">
                    <a16:creationId xmlns:a16="http://schemas.microsoft.com/office/drawing/2014/main" xmlns="" id="{DF3C961D-924C-45F8-89B0-C9B64ED91189}"/>
                  </a:ext>
                </a:extLst>
              </p:cNvPr>
              <p:cNvSpPr/>
              <p:nvPr/>
            </p:nvSpPr>
            <p:spPr>
              <a:xfrm>
                <a:off x="6106171" y="4463855"/>
                <a:ext cx="92815" cy="92815"/>
              </a:xfrm>
              <a:custGeom>
                <a:avLst/>
                <a:gdLst>
                  <a:gd name="connsiteX0" fmla="*/ 92816 w 92815"/>
                  <a:gd name="connsiteY0" fmla="*/ 46408 h 92815"/>
                  <a:gd name="connsiteX1" fmla="*/ 46408 w 92815"/>
                  <a:gd name="connsiteY1" fmla="*/ 92816 h 92815"/>
                  <a:gd name="connsiteX2" fmla="*/ 0 w 92815"/>
                  <a:gd name="connsiteY2" fmla="*/ 46408 h 92815"/>
                  <a:gd name="connsiteX3" fmla="*/ 46408 w 92815"/>
                  <a:gd name="connsiteY3" fmla="*/ 0 h 92815"/>
                  <a:gd name="connsiteX4" fmla="*/ 92816 w 92815"/>
                  <a:gd name="connsiteY4" fmla="*/ 46408 h 928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815" h="92815">
                    <a:moveTo>
                      <a:pt x="92816" y="46408"/>
                    </a:moveTo>
                    <a:cubicBezTo>
                      <a:pt x="92816" y="72038"/>
                      <a:pt x="72038" y="92816"/>
                      <a:pt x="46408" y="92816"/>
                    </a:cubicBezTo>
                    <a:cubicBezTo>
                      <a:pt x="20778" y="92816"/>
                      <a:pt x="0" y="72038"/>
                      <a:pt x="0" y="46408"/>
                    </a:cubicBezTo>
                    <a:cubicBezTo>
                      <a:pt x="0" y="20777"/>
                      <a:pt x="20778" y="0"/>
                      <a:pt x="46408" y="0"/>
                    </a:cubicBezTo>
                    <a:cubicBezTo>
                      <a:pt x="72038" y="0"/>
                      <a:pt x="92816" y="20777"/>
                      <a:pt x="92816" y="46408"/>
                    </a:cubicBezTo>
                    <a:close/>
                  </a:path>
                </a:pathLst>
              </a:custGeom>
              <a:solidFill>
                <a:srgbClr val="6476C0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65" name="组合 64">
                <a:extLst>
                  <a:ext uri="{FF2B5EF4-FFF2-40B4-BE49-F238E27FC236}">
                    <a16:creationId xmlns:a16="http://schemas.microsoft.com/office/drawing/2014/main" xmlns="" id="{678C46EA-7484-4C9F-BE9A-4582DF1DE0F5}"/>
                  </a:ext>
                </a:extLst>
              </p:cNvPr>
              <p:cNvGrpSpPr/>
              <p:nvPr/>
            </p:nvGrpSpPr>
            <p:grpSpPr>
              <a:xfrm>
                <a:off x="4554576" y="4628084"/>
                <a:ext cx="327504" cy="118456"/>
                <a:chOff x="4554576" y="4628084"/>
                <a:chExt cx="327504" cy="118456"/>
              </a:xfrm>
              <a:solidFill>
                <a:srgbClr val="6476C0"/>
              </a:solidFill>
            </p:grpSpPr>
            <p:grpSp>
              <p:nvGrpSpPr>
                <p:cNvPr id="66" name="组合 65">
                  <a:extLst>
                    <a:ext uri="{FF2B5EF4-FFF2-40B4-BE49-F238E27FC236}">
                      <a16:creationId xmlns:a16="http://schemas.microsoft.com/office/drawing/2014/main" xmlns="" id="{DBA9CEF1-658F-4F51-AB13-CD906D7650CA}"/>
                    </a:ext>
                  </a:extLst>
                </p:cNvPr>
                <p:cNvGrpSpPr/>
                <p:nvPr/>
              </p:nvGrpSpPr>
              <p:grpSpPr>
                <a:xfrm>
                  <a:off x="4674623" y="4628084"/>
                  <a:ext cx="94829" cy="118456"/>
                  <a:chOff x="4674623" y="4628084"/>
                  <a:chExt cx="94829" cy="118456"/>
                </a:xfrm>
                <a:solidFill>
                  <a:srgbClr val="6476C0"/>
                </a:solidFill>
              </p:grpSpPr>
              <p:sp>
                <p:nvSpPr>
                  <p:cNvPr id="69" name="任意多边形 89">
                    <a:extLst>
                      <a:ext uri="{FF2B5EF4-FFF2-40B4-BE49-F238E27FC236}">
                        <a16:creationId xmlns:a16="http://schemas.microsoft.com/office/drawing/2014/main" xmlns="" id="{3FCDC5E4-E97F-49A4-AD5A-7B5F985F9A3F}"/>
                      </a:ext>
                    </a:extLst>
                  </p:cNvPr>
                  <p:cNvSpPr/>
                  <p:nvPr/>
                </p:nvSpPr>
                <p:spPr>
                  <a:xfrm>
                    <a:off x="4674623" y="4628084"/>
                    <a:ext cx="35282" cy="118456"/>
                  </a:xfrm>
                  <a:custGeom>
                    <a:avLst/>
                    <a:gdLst>
                      <a:gd name="connsiteX0" fmla="*/ 0 w 35282"/>
                      <a:gd name="connsiteY0" fmla="*/ 0 h 118456"/>
                      <a:gd name="connsiteX1" fmla="*/ 35283 w 35282"/>
                      <a:gd name="connsiteY1" fmla="*/ 0 h 118456"/>
                      <a:gd name="connsiteX2" fmla="*/ 35283 w 35282"/>
                      <a:gd name="connsiteY2" fmla="*/ 118457 h 118456"/>
                      <a:gd name="connsiteX3" fmla="*/ 0 w 35282"/>
                      <a:gd name="connsiteY3" fmla="*/ 118457 h 118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82" h="118456">
                        <a:moveTo>
                          <a:pt x="0" y="0"/>
                        </a:moveTo>
                        <a:lnTo>
                          <a:pt x="35283" y="0"/>
                        </a:lnTo>
                        <a:lnTo>
                          <a:pt x="35283" y="118457"/>
                        </a:lnTo>
                        <a:lnTo>
                          <a:pt x="0" y="118457"/>
                        </a:lnTo>
                        <a:close/>
                      </a:path>
                    </a:pathLst>
                  </a:custGeom>
                  <a:solidFill>
                    <a:srgbClr val="6476C0"/>
                  </a:solidFill>
                  <a:ln w="1057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70" name="任意多边形 90">
                    <a:extLst>
                      <a:ext uri="{FF2B5EF4-FFF2-40B4-BE49-F238E27FC236}">
                        <a16:creationId xmlns:a16="http://schemas.microsoft.com/office/drawing/2014/main" xmlns="" id="{69DDF0FE-8B16-4A6C-BEFF-226EB9E5205B}"/>
                      </a:ext>
                    </a:extLst>
                  </p:cNvPr>
                  <p:cNvSpPr/>
                  <p:nvPr/>
                </p:nvSpPr>
                <p:spPr>
                  <a:xfrm>
                    <a:off x="4734169" y="4628084"/>
                    <a:ext cx="35282" cy="118456"/>
                  </a:xfrm>
                  <a:custGeom>
                    <a:avLst/>
                    <a:gdLst>
                      <a:gd name="connsiteX0" fmla="*/ 0 w 35282"/>
                      <a:gd name="connsiteY0" fmla="*/ 0 h 118456"/>
                      <a:gd name="connsiteX1" fmla="*/ 35283 w 35282"/>
                      <a:gd name="connsiteY1" fmla="*/ 0 h 118456"/>
                      <a:gd name="connsiteX2" fmla="*/ 35283 w 35282"/>
                      <a:gd name="connsiteY2" fmla="*/ 118457 h 118456"/>
                      <a:gd name="connsiteX3" fmla="*/ 0 w 35282"/>
                      <a:gd name="connsiteY3" fmla="*/ 118457 h 11845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5282" h="118456">
                        <a:moveTo>
                          <a:pt x="0" y="0"/>
                        </a:moveTo>
                        <a:lnTo>
                          <a:pt x="35283" y="0"/>
                        </a:lnTo>
                        <a:lnTo>
                          <a:pt x="35283" y="118457"/>
                        </a:lnTo>
                        <a:lnTo>
                          <a:pt x="0" y="118457"/>
                        </a:lnTo>
                        <a:close/>
                      </a:path>
                    </a:pathLst>
                  </a:custGeom>
                  <a:solidFill>
                    <a:srgbClr val="6476C0"/>
                  </a:solidFill>
                  <a:ln w="10573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67" name="任意多边形 91">
                  <a:extLst>
                    <a:ext uri="{FF2B5EF4-FFF2-40B4-BE49-F238E27FC236}">
                      <a16:creationId xmlns:a16="http://schemas.microsoft.com/office/drawing/2014/main" xmlns="" id="{2727C49B-563B-487F-B255-625AF4EF8A20}"/>
                    </a:ext>
                  </a:extLst>
                </p:cNvPr>
                <p:cNvSpPr/>
                <p:nvPr/>
              </p:nvSpPr>
              <p:spPr>
                <a:xfrm>
                  <a:off x="4804734" y="4629038"/>
                  <a:ext cx="77346" cy="116549"/>
                </a:xfrm>
                <a:custGeom>
                  <a:avLst/>
                  <a:gdLst>
                    <a:gd name="connsiteX0" fmla="*/ 43653 w 77346"/>
                    <a:gd name="connsiteY0" fmla="*/ 0 h 116549"/>
                    <a:gd name="connsiteX1" fmla="*/ 0 w 77346"/>
                    <a:gd name="connsiteY1" fmla="*/ 0 h 116549"/>
                    <a:gd name="connsiteX2" fmla="*/ 0 w 77346"/>
                    <a:gd name="connsiteY2" fmla="*/ 116550 h 116549"/>
                    <a:gd name="connsiteX3" fmla="*/ 43653 w 77346"/>
                    <a:gd name="connsiteY3" fmla="*/ 116550 h 116549"/>
                    <a:gd name="connsiteX4" fmla="*/ 77347 w 77346"/>
                    <a:gd name="connsiteY4" fmla="*/ 58275 h 116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346" h="116549">
                      <a:moveTo>
                        <a:pt x="43653" y="0"/>
                      </a:moveTo>
                      <a:lnTo>
                        <a:pt x="0" y="0"/>
                      </a:lnTo>
                      <a:lnTo>
                        <a:pt x="0" y="116550"/>
                      </a:lnTo>
                      <a:lnTo>
                        <a:pt x="43653" y="116550"/>
                      </a:lnTo>
                      <a:lnTo>
                        <a:pt x="77347" y="58275"/>
                      </a:lnTo>
                      <a:close/>
                    </a:path>
                  </a:pathLst>
                </a:custGeom>
                <a:solidFill>
                  <a:srgbClr val="6476C0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68" name="任意多边形 92">
                  <a:extLst>
                    <a:ext uri="{FF2B5EF4-FFF2-40B4-BE49-F238E27FC236}">
                      <a16:creationId xmlns:a16="http://schemas.microsoft.com/office/drawing/2014/main" xmlns="" id="{97A1C057-98C7-4F29-8135-C7AB8297C70B}"/>
                    </a:ext>
                  </a:extLst>
                </p:cNvPr>
                <p:cNvSpPr/>
                <p:nvPr/>
              </p:nvSpPr>
              <p:spPr>
                <a:xfrm>
                  <a:off x="4554576" y="4629038"/>
                  <a:ext cx="77346" cy="116549"/>
                </a:xfrm>
                <a:custGeom>
                  <a:avLst/>
                  <a:gdLst>
                    <a:gd name="connsiteX0" fmla="*/ 33587 w 77346"/>
                    <a:gd name="connsiteY0" fmla="*/ 0 h 116549"/>
                    <a:gd name="connsiteX1" fmla="*/ 77347 w 77346"/>
                    <a:gd name="connsiteY1" fmla="*/ 0 h 116549"/>
                    <a:gd name="connsiteX2" fmla="*/ 77347 w 77346"/>
                    <a:gd name="connsiteY2" fmla="*/ 116550 h 116549"/>
                    <a:gd name="connsiteX3" fmla="*/ 33587 w 77346"/>
                    <a:gd name="connsiteY3" fmla="*/ 116550 h 116549"/>
                    <a:gd name="connsiteX4" fmla="*/ 0 w 77346"/>
                    <a:gd name="connsiteY4" fmla="*/ 58275 h 116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346" h="116549">
                      <a:moveTo>
                        <a:pt x="33587" y="0"/>
                      </a:moveTo>
                      <a:lnTo>
                        <a:pt x="77347" y="0"/>
                      </a:lnTo>
                      <a:lnTo>
                        <a:pt x="77347" y="116550"/>
                      </a:lnTo>
                      <a:lnTo>
                        <a:pt x="33587" y="116550"/>
                      </a:lnTo>
                      <a:lnTo>
                        <a:pt x="0" y="58275"/>
                      </a:lnTo>
                      <a:close/>
                    </a:path>
                  </a:pathLst>
                </a:custGeom>
                <a:solidFill>
                  <a:srgbClr val="6476C0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E8542CBD-9A75-4A6C-953C-3E75DACF34F0}"/>
                </a:ext>
              </a:extLst>
            </p:cNvPr>
            <p:cNvGrpSpPr/>
            <p:nvPr/>
          </p:nvGrpSpPr>
          <p:grpSpPr>
            <a:xfrm>
              <a:off x="7196404" y="2631573"/>
              <a:ext cx="1389464" cy="4226427"/>
              <a:chOff x="6971394" y="2253966"/>
              <a:chExt cx="1106056" cy="3364366"/>
            </a:xfrm>
          </p:grpSpPr>
          <p:sp>
            <p:nvSpPr>
              <p:cNvPr id="34" name="任意多边形 94">
                <a:extLst>
                  <a:ext uri="{FF2B5EF4-FFF2-40B4-BE49-F238E27FC236}">
                    <a16:creationId xmlns:a16="http://schemas.microsoft.com/office/drawing/2014/main" xmlns="" id="{7AA83E9D-C6BA-4D92-B942-D7152350EC2E}"/>
                  </a:ext>
                </a:extLst>
              </p:cNvPr>
              <p:cNvSpPr/>
              <p:nvPr/>
            </p:nvSpPr>
            <p:spPr>
              <a:xfrm>
                <a:off x="7511019" y="2457611"/>
                <a:ext cx="43547" cy="81372"/>
              </a:xfrm>
              <a:custGeom>
                <a:avLst/>
                <a:gdLst>
                  <a:gd name="connsiteX0" fmla="*/ 0 w 43547"/>
                  <a:gd name="connsiteY0" fmla="*/ 0 h 81372"/>
                  <a:gd name="connsiteX1" fmla="*/ 43547 w 43547"/>
                  <a:gd name="connsiteY1" fmla="*/ 0 h 81372"/>
                  <a:gd name="connsiteX2" fmla="*/ 43547 w 43547"/>
                  <a:gd name="connsiteY2" fmla="*/ 81373 h 81372"/>
                  <a:gd name="connsiteX3" fmla="*/ 0 w 43547"/>
                  <a:gd name="connsiteY3" fmla="*/ 81373 h 81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547" h="81372">
                    <a:moveTo>
                      <a:pt x="0" y="0"/>
                    </a:moveTo>
                    <a:lnTo>
                      <a:pt x="43547" y="0"/>
                    </a:lnTo>
                    <a:lnTo>
                      <a:pt x="43547" y="81373"/>
                    </a:lnTo>
                    <a:lnTo>
                      <a:pt x="0" y="81373"/>
                    </a:lnTo>
                    <a:close/>
                  </a:path>
                </a:pathLst>
              </a:custGeom>
              <a:solidFill>
                <a:srgbClr val="705F7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5" name="任意多边形 95">
                <a:extLst>
                  <a:ext uri="{FF2B5EF4-FFF2-40B4-BE49-F238E27FC236}">
                    <a16:creationId xmlns:a16="http://schemas.microsoft.com/office/drawing/2014/main" xmlns="" id="{2EA06C4C-20E2-477F-AC9E-2DFDEFFCFD7B}"/>
                  </a:ext>
                </a:extLst>
              </p:cNvPr>
              <p:cNvSpPr/>
              <p:nvPr/>
            </p:nvSpPr>
            <p:spPr>
              <a:xfrm>
                <a:off x="7434308" y="3195370"/>
                <a:ext cx="170162" cy="170162"/>
              </a:xfrm>
              <a:custGeom>
                <a:avLst/>
                <a:gdLst>
                  <a:gd name="connsiteX0" fmla="*/ 0 w 170162"/>
                  <a:gd name="connsiteY0" fmla="*/ 0 h 170162"/>
                  <a:gd name="connsiteX1" fmla="*/ 170163 w 170162"/>
                  <a:gd name="connsiteY1" fmla="*/ 0 h 170162"/>
                  <a:gd name="connsiteX2" fmla="*/ 170163 w 170162"/>
                  <a:gd name="connsiteY2" fmla="*/ 170163 h 170162"/>
                  <a:gd name="connsiteX3" fmla="*/ 0 w 170162"/>
                  <a:gd name="connsiteY3" fmla="*/ 170163 h 17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62" h="170162">
                    <a:moveTo>
                      <a:pt x="0" y="0"/>
                    </a:moveTo>
                    <a:lnTo>
                      <a:pt x="170163" y="0"/>
                    </a:lnTo>
                    <a:lnTo>
                      <a:pt x="170163" y="170163"/>
                    </a:lnTo>
                    <a:lnTo>
                      <a:pt x="0" y="170163"/>
                    </a:lnTo>
                    <a:close/>
                  </a:path>
                </a:pathLst>
              </a:custGeom>
              <a:solidFill>
                <a:srgbClr val="705F7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6" name="任意多边形 96">
                <a:extLst>
                  <a:ext uri="{FF2B5EF4-FFF2-40B4-BE49-F238E27FC236}">
                    <a16:creationId xmlns:a16="http://schemas.microsoft.com/office/drawing/2014/main" xmlns="" id="{DCE8CD81-58C2-4BA3-A694-FBCAB987AF03}"/>
                  </a:ext>
                </a:extLst>
              </p:cNvPr>
              <p:cNvSpPr/>
              <p:nvPr/>
            </p:nvSpPr>
            <p:spPr>
              <a:xfrm>
                <a:off x="7136789" y="2629257"/>
                <a:ext cx="849117" cy="542273"/>
              </a:xfrm>
              <a:custGeom>
                <a:avLst/>
                <a:gdLst>
                  <a:gd name="connsiteX0" fmla="*/ 789677 w 849117"/>
                  <a:gd name="connsiteY0" fmla="*/ 542274 h 542273"/>
                  <a:gd name="connsiteX1" fmla="*/ 59334 w 849117"/>
                  <a:gd name="connsiteY1" fmla="*/ 542274 h 542273"/>
                  <a:gd name="connsiteX2" fmla="*/ 0 w 849117"/>
                  <a:gd name="connsiteY2" fmla="*/ 482940 h 542273"/>
                  <a:gd name="connsiteX3" fmla="*/ 0 w 849117"/>
                  <a:gd name="connsiteY3" fmla="*/ 110404 h 542273"/>
                  <a:gd name="connsiteX4" fmla="*/ 110404 w 849117"/>
                  <a:gd name="connsiteY4" fmla="*/ 0 h 542273"/>
                  <a:gd name="connsiteX5" fmla="*/ 738713 w 849117"/>
                  <a:gd name="connsiteY5" fmla="*/ 0 h 542273"/>
                  <a:gd name="connsiteX6" fmla="*/ 849118 w 849117"/>
                  <a:gd name="connsiteY6" fmla="*/ 110404 h 542273"/>
                  <a:gd name="connsiteX7" fmla="*/ 849118 w 849117"/>
                  <a:gd name="connsiteY7" fmla="*/ 482940 h 542273"/>
                  <a:gd name="connsiteX8" fmla="*/ 789677 w 849117"/>
                  <a:gd name="connsiteY8" fmla="*/ 542274 h 542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49117" h="542273">
                    <a:moveTo>
                      <a:pt x="789677" y="542274"/>
                    </a:moveTo>
                    <a:lnTo>
                      <a:pt x="59334" y="542274"/>
                    </a:lnTo>
                    <a:cubicBezTo>
                      <a:pt x="26594" y="542274"/>
                      <a:pt x="0" y="515680"/>
                      <a:pt x="0" y="482940"/>
                    </a:cubicBezTo>
                    <a:lnTo>
                      <a:pt x="0" y="110404"/>
                    </a:lnTo>
                    <a:cubicBezTo>
                      <a:pt x="0" y="49481"/>
                      <a:pt x="49375" y="0"/>
                      <a:pt x="110404" y="0"/>
                    </a:cubicBezTo>
                    <a:lnTo>
                      <a:pt x="738713" y="0"/>
                    </a:lnTo>
                    <a:cubicBezTo>
                      <a:pt x="799637" y="0"/>
                      <a:pt x="849118" y="49375"/>
                      <a:pt x="849118" y="110404"/>
                    </a:cubicBezTo>
                    <a:lnTo>
                      <a:pt x="849118" y="482940"/>
                    </a:lnTo>
                    <a:cubicBezTo>
                      <a:pt x="849118" y="515680"/>
                      <a:pt x="822523" y="542274"/>
                      <a:pt x="789677" y="542274"/>
                    </a:cubicBezTo>
                    <a:close/>
                  </a:path>
                </a:pathLst>
              </a:custGeom>
              <a:solidFill>
                <a:srgbClr val="7D7484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37" name="任意多边形 97">
                <a:extLst>
                  <a:ext uri="{FF2B5EF4-FFF2-40B4-BE49-F238E27FC236}">
                    <a16:creationId xmlns:a16="http://schemas.microsoft.com/office/drawing/2014/main" xmlns="" id="{6AE5367B-0C4E-4D4E-917C-79FABCDDA049}"/>
                  </a:ext>
                </a:extLst>
              </p:cNvPr>
              <p:cNvSpPr/>
              <p:nvPr/>
            </p:nvSpPr>
            <p:spPr>
              <a:xfrm>
                <a:off x="7233525" y="2766043"/>
                <a:ext cx="401672" cy="304194"/>
              </a:xfrm>
              <a:custGeom>
                <a:avLst/>
                <a:gdLst>
                  <a:gd name="connsiteX0" fmla="*/ 394998 w 401672"/>
                  <a:gd name="connsiteY0" fmla="*/ 304195 h 304194"/>
                  <a:gd name="connsiteX1" fmla="*/ 6675 w 401672"/>
                  <a:gd name="connsiteY1" fmla="*/ 304195 h 304194"/>
                  <a:gd name="connsiteX2" fmla="*/ 0 w 401672"/>
                  <a:gd name="connsiteY2" fmla="*/ 297520 h 304194"/>
                  <a:gd name="connsiteX3" fmla="*/ 0 w 401672"/>
                  <a:gd name="connsiteY3" fmla="*/ 6675 h 304194"/>
                  <a:gd name="connsiteX4" fmla="*/ 6675 w 401672"/>
                  <a:gd name="connsiteY4" fmla="*/ 0 h 304194"/>
                  <a:gd name="connsiteX5" fmla="*/ 394998 w 401672"/>
                  <a:gd name="connsiteY5" fmla="*/ 0 h 304194"/>
                  <a:gd name="connsiteX6" fmla="*/ 401673 w 401672"/>
                  <a:gd name="connsiteY6" fmla="*/ 6675 h 304194"/>
                  <a:gd name="connsiteX7" fmla="*/ 401673 w 401672"/>
                  <a:gd name="connsiteY7" fmla="*/ 297520 h 304194"/>
                  <a:gd name="connsiteX8" fmla="*/ 394998 w 401672"/>
                  <a:gd name="connsiteY8" fmla="*/ 304195 h 304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672" h="304194">
                    <a:moveTo>
                      <a:pt x="394998" y="304195"/>
                    </a:moveTo>
                    <a:lnTo>
                      <a:pt x="6675" y="304195"/>
                    </a:lnTo>
                    <a:cubicBezTo>
                      <a:pt x="2967" y="304195"/>
                      <a:pt x="0" y="301228"/>
                      <a:pt x="0" y="297520"/>
                    </a:cubicBezTo>
                    <a:lnTo>
                      <a:pt x="0" y="6675"/>
                    </a:lnTo>
                    <a:cubicBezTo>
                      <a:pt x="0" y="2967"/>
                      <a:pt x="2967" y="0"/>
                      <a:pt x="6675" y="0"/>
                    </a:cubicBezTo>
                    <a:lnTo>
                      <a:pt x="394998" y="0"/>
                    </a:lnTo>
                    <a:cubicBezTo>
                      <a:pt x="398706" y="0"/>
                      <a:pt x="401673" y="2967"/>
                      <a:pt x="401673" y="6675"/>
                    </a:cubicBezTo>
                    <a:lnTo>
                      <a:pt x="401673" y="297520"/>
                    </a:lnTo>
                    <a:cubicBezTo>
                      <a:pt x="401673" y="301228"/>
                      <a:pt x="398600" y="304195"/>
                      <a:pt x="394998" y="304195"/>
                    </a:cubicBez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38" name="组合 37">
                <a:extLst>
                  <a:ext uri="{FF2B5EF4-FFF2-40B4-BE49-F238E27FC236}">
                    <a16:creationId xmlns:a16="http://schemas.microsoft.com/office/drawing/2014/main" xmlns="" id="{29C26358-0B8A-4981-BDA8-B05BEF7747E6}"/>
                  </a:ext>
                </a:extLst>
              </p:cNvPr>
              <p:cNvGrpSpPr/>
              <p:nvPr/>
            </p:nvGrpSpPr>
            <p:grpSpPr>
              <a:xfrm>
                <a:off x="7705975" y="2765938"/>
                <a:ext cx="222080" cy="28713"/>
                <a:chOff x="7705975" y="2765938"/>
                <a:chExt cx="222080" cy="28713"/>
              </a:xfrm>
              <a:solidFill>
                <a:srgbClr val="E1D0ED"/>
              </a:solidFill>
            </p:grpSpPr>
            <p:sp>
              <p:nvSpPr>
                <p:cNvPr id="58" name="任意多边形 99">
                  <a:extLst>
                    <a:ext uri="{FF2B5EF4-FFF2-40B4-BE49-F238E27FC236}">
                      <a16:creationId xmlns:a16="http://schemas.microsoft.com/office/drawing/2014/main" xmlns="" id="{6F425C4D-8DA3-496B-AE57-703D5237B550}"/>
                    </a:ext>
                  </a:extLst>
                </p:cNvPr>
                <p:cNvSpPr/>
                <p:nvPr/>
              </p:nvSpPr>
              <p:spPr>
                <a:xfrm>
                  <a:off x="7705975" y="2765938"/>
                  <a:ext cx="54036" cy="28713"/>
                </a:xfrm>
                <a:custGeom>
                  <a:avLst/>
                  <a:gdLst>
                    <a:gd name="connsiteX0" fmla="*/ 0 w 54036"/>
                    <a:gd name="connsiteY0" fmla="*/ 0 h 28713"/>
                    <a:gd name="connsiteX1" fmla="*/ 54037 w 54036"/>
                    <a:gd name="connsiteY1" fmla="*/ 0 h 28713"/>
                    <a:gd name="connsiteX2" fmla="*/ 54037 w 54036"/>
                    <a:gd name="connsiteY2" fmla="*/ 28714 h 28713"/>
                    <a:gd name="connsiteX3" fmla="*/ 0 w 54036"/>
                    <a:gd name="connsiteY3" fmla="*/ 28714 h 28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036" h="28713">
                      <a:moveTo>
                        <a:pt x="0" y="0"/>
                      </a:moveTo>
                      <a:lnTo>
                        <a:pt x="54037" y="0"/>
                      </a:lnTo>
                      <a:lnTo>
                        <a:pt x="54037" y="28714"/>
                      </a:lnTo>
                      <a:lnTo>
                        <a:pt x="0" y="28714"/>
                      </a:lnTo>
                      <a:close/>
                    </a:path>
                  </a:pathLst>
                </a:custGeom>
                <a:solidFill>
                  <a:srgbClr val="E1D0ED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59" name="任意多边形 100">
                  <a:extLst>
                    <a:ext uri="{FF2B5EF4-FFF2-40B4-BE49-F238E27FC236}">
                      <a16:creationId xmlns:a16="http://schemas.microsoft.com/office/drawing/2014/main" xmlns="" id="{AF4E8C30-4391-40CC-8383-3E049F57299C}"/>
                    </a:ext>
                  </a:extLst>
                </p:cNvPr>
                <p:cNvSpPr/>
                <p:nvPr/>
              </p:nvSpPr>
              <p:spPr>
                <a:xfrm>
                  <a:off x="7789997" y="2765938"/>
                  <a:ext cx="54036" cy="28713"/>
                </a:xfrm>
                <a:custGeom>
                  <a:avLst/>
                  <a:gdLst>
                    <a:gd name="connsiteX0" fmla="*/ 0 w 54036"/>
                    <a:gd name="connsiteY0" fmla="*/ 0 h 28713"/>
                    <a:gd name="connsiteX1" fmla="*/ 54037 w 54036"/>
                    <a:gd name="connsiteY1" fmla="*/ 0 h 28713"/>
                    <a:gd name="connsiteX2" fmla="*/ 54037 w 54036"/>
                    <a:gd name="connsiteY2" fmla="*/ 28714 h 28713"/>
                    <a:gd name="connsiteX3" fmla="*/ 0 w 54036"/>
                    <a:gd name="connsiteY3" fmla="*/ 28714 h 28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036" h="28713">
                      <a:moveTo>
                        <a:pt x="0" y="0"/>
                      </a:moveTo>
                      <a:lnTo>
                        <a:pt x="54037" y="0"/>
                      </a:lnTo>
                      <a:lnTo>
                        <a:pt x="54037" y="28714"/>
                      </a:lnTo>
                      <a:lnTo>
                        <a:pt x="0" y="28714"/>
                      </a:lnTo>
                      <a:close/>
                    </a:path>
                  </a:pathLst>
                </a:custGeom>
                <a:solidFill>
                  <a:srgbClr val="E1D0ED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60" name="任意多边形 101">
                  <a:extLst>
                    <a:ext uri="{FF2B5EF4-FFF2-40B4-BE49-F238E27FC236}">
                      <a16:creationId xmlns:a16="http://schemas.microsoft.com/office/drawing/2014/main" xmlns="" id="{BB581F8F-3268-40B4-8E9C-C264610DC76A}"/>
                    </a:ext>
                  </a:extLst>
                </p:cNvPr>
                <p:cNvSpPr/>
                <p:nvPr/>
              </p:nvSpPr>
              <p:spPr>
                <a:xfrm>
                  <a:off x="7874019" y="2765938"/>
                  <a:ext cx="54036" cy="28713"/>
                </a:xfrm>
                <a:custGeom>
                  <a:avLst/>
                  <a:gdLst>
                    <a:gd name="connsiteX0" fmla="*/ 0 w 54036"/>
                    <a:gd name="connsiteY0" fmla="*/ 0 h 28713"/>
                    <a:gd name="connsiteX1" fmla="*/ 54037 w 54036"/>
                    <a:gd name="connsiteY1" fmla="*/ 0 h 28713"/>
                    <a:gd name="connsiteX2" fmla="*/ 54037 w 54036"/>
                    <a:gd name="connsiteY2" fmla="*/ 28714 h 28713"/>
                    <a:gd name="connsiteX3" fmla="*/ 0 w 54036"/>
                    <a:gd name="connsiteY3" fmla="*/ 28714 h 28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036" h="28713">
                      <a:moveTo>
                        <a:pt x="0" y="0"/>
                      </a:moveTo>
                      <a:lnTo>
                        <a:pt x="54037" y="0"/>
                      </a:lnTo>
                      <a:lnTo>
                        <a:pt x="54037" y="28714"/>
                      </a:lnTo>
                      <a:lnTo>
                        <a:pt x="0" y="28714"/>
                      </a:lnTo>
                      <a:close/>
                    </a:path>
                  </a:pathLst>
                </a:custGeom>
                <a:solidFill>
                  <a:srgbClr val="E1D0ED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39" name="组合 38">
                <a:extLst>
                  <a:ext uri="{FF2B5EF4-FFF2-40B4-BE49-F238E27FC236}">
                    <a16:creationId xmlns:a16="http://schemas.microsoft.com/office/drawing/2014/main" xmlns="" id="{C7A638DF-1B78-490D-9637-25EE7F021D0A}"/>
                  </a:ext>
                </a:extLst>
              </p:cNvPr>
              <p:cNvGrpSpPr/>
              <p:nvPr/>
            </p:nvGrpSpPr>
            <p:grpSpPr>
              <a:xfrm>
                <a:off x="7705975" y="2816584"/>
                <a:ext cx="222080" cy="28713"/>
                <a:chOff x="7705975" y="2816584"/>
                <a:chExt cx="222080" cy="28713"/>
              </a:xfrm>
              <a:solidFill>
                <a:srgbClr val="E1D0ED"/>
              </a:solidFill>
            </p:grpSpPr>
            <p:sp>
              <p:nvSpPr>
                <p:cNvPr id="55" name="任意多边形 103">
                  <a:extLst>
                    <a:ext uri="{FF2B5EF4-FFF2-40B4-BE49-F238E27FC236}">
                      <a16:creationId xmlns:a16="http://schemas.microsoft.com/office/drawing/2014/main" xmlns="" id="{0D95B325-3E11-475A-A647-5352327CFC20}"/>
                    </a:ext>
                  </a:extLst>
                </p:cNvPr>
                <p:cNvSpPr/>
                <p:nvPr/>
              </p:nvSpPr>
              <p:spPr>
                <a:xfrm>
                  <a:off x="7705975" y="2816584"/>
                  <a:ext cx="54036" cy="28713"/>
                </a:xfrm>
                <a:custGeom>
                  <a:avLst/>
                  <a:gdLst>
                    <a:gd name="connsiteX0" fmla="*/ 0 w 54036"/>
                    <a:gd name="connsiteY0" fmla="*/ 0 h 28713"/>
                    <a:gd name="connsiteX1" fmla="*/ 54037 w 54036"/>
                    <a:gd name="connsiteY1" fmla="*/ 0 h 28713"/>
                    <a:gd name="connsiteX2" fmla="*/ 54037 w 54036"/>
                    <a:gd name="connsiteY2" fmla="*/ 28714 h 28713"/>
                    <a:gd name="connsiteX3" fmla="*/ 0 w 54036"/>
                    <a:gd name="connsiteY3" fmla="*/ 28714 h 28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036" h="28713">
                      <a:moveTo>
                        <a:pt x="0" y="0"/>
                      </a:moveTo>
                      <a:lnTo>
                        <a:pt x="54037" y="0"/>
                      </a:lnTo>
                      <a:lnTo>
                        <a:pt x="54037" y="28714"/>
                      </a:lnTo>
                      <a:lnTo>
                        <a:pt x="0" y="28714"/>
                      </a:lnTo>
                      <a:close/>
                    </a:path>
                  </a:pathLst>
                </a:custGeom>
                <a:solidFill>
                  <a:srgbClr val="E1D0ED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56" name="任意多边形 104">
                  <a:extLst>
                    <a:ext uri="{FF2B5EF4-FFF2-40B4-BE49-F238E27FC236}">
                      <a16:creationId xmlns:a16="http://schemas.microsoft.com/office/drawing/2014/main" xmlns="" id="{D9D007AA-9518-4E26-8CF9-6AF9E0631214}"/>
                    </a:ext>
                  </a:extLst>
                </p:cNvPr>
                <p:cNvSpPr/>
                <p:nvPr/>
              </p:nvSpPr>
              <p:spPr>
                <a:xfrm>
                  <a:off x="7789997" y="2816584"/>
                  <a:ext cx="54036" cy="28713"/>
                </a:xfrm>
                <a:custGeom>
                  <a:avLst/>
                  <a:gdLst>
                    <a:gd name="connsiteX0" fmla="*/ 0 w 54036"/>
                    <a:gd name="connsiteY0" fmla="*/ 0 h 28713"/>
                    <a:gd name="connsiteX1" fmla="*/ 54037 w 54036"/>
                    <a:gd name="connsiteY1" fmla="*/ 0 h 28713"/>
                    <a:gd name="connsiteX2" fmla="*/ 54037 w 54036"/>
                    <a:gd name="connsiteY2" fmla="*/ 28714 h 28713"/>
                    <a:gd name="connsiteX3" fmla="*/ 0 w 54036"/>
                    <a:gd name="connsiteY3" fmla="*/ 28714 h 28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036" h="28713">
                      <a:moveTo>
                        <a:pt x="0" y="0"/>
                      </a:moveTo>
                      <a:lnTo>
                        <a:pt x="54037" y="0"/>
                      </a:lnTo>
                      <a:lnTo>
                        <a:pt x="54037" y="28714"/>
                      </a:lnTo>
                      <a:lnTo>
                        <a:pt x="0" y="28714"/>
                      </a:lnTo>
                      <a:close/>
                    </a:path>
                  </a:pathLst>
                </a:custGeom>
                <a:solidFill>
                  <a:srgbClr val="E1D0ED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57" name="任意多边形 105">
                  <a:extLst>
                    <a:ext uri="{FF2B5EF4-FFF2-40B4-BE49-F238E27FC236}">
                      <a16:creationId xmlns:a16="http://schemas.microsoft.com/office/drawing/2014/main" xmlns="" id="{C038AA57-E5DC-4ABF-802C-DAFD6F4BD088}"/>
                    </a:ext>
                  </a:extLst>
                </p:cNvPr>
                <p:cNvSpPr/>
                <p:nvPr/>
              </p:nvSpPr>
              <p:spPr>
                <a:xfrm>
                  <a:off x="7874019" y="2816584"/>
                  <a:ext cx="54036" cy="28713"/>
                </a:xfrm>
                <a:custGeom>
                  <a:avLst/>
                  <a:gdLst>
                    <a:gd name="connsiteX0" fmla="*/ 0 w 54036"/>
                    <a:gd name="connsiteY0" fmla="*/ 0 h 28713"/>
                    <a:gd name="connsiteX1" fmla="*/ 54037 w 54036"/>
                    <a:gd name="connsiteY1" fmla="*/ 0 h 28713"/>
                    <a:gd name="connsiteX2" fmla="*/ 54037 w 54036"/>
                    <a:gd name="connsiteY2" fmla="*/ 28714 h 28713"/>
                    <a:gd name="connsiteX3" fmla="*/ 0 w 54036"/>
                    <a:gd name="connsiteY3" fmla="*/ 28714 h 287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036" h="28713">
                      <a:moveTo>
                        <a:pt x="0" y="0"/>
                      </a:moveTo>
                      <a:lnTo>
                        <a:pt x="54037" y="0"/>
                      </a:lnTo>
                      <a:lnTo>
                        <a:pt x="54037" y="28714"/>
                      </a:lnTo>
                      <a:lnTo>
                        <a:pt x="0" y="28714"/>
                      </a:lnTo>
                      <a:close/>
                    </a:path>
                  </a:pathLst>
                </a:custGeom>
                <a:solidFill>
                  <a:srgbClr val="E1D0ED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xmlns="" id="{FED848E1-2003-4C4A-8236-1537B14133E8}"/>
                  </a:ext>
                </a:extLst>
              </p:cNvPr>
              <p:cNvGrpSpPr/>
              <p:nvPr/>
            </p:nvGrpSpPr>
            <p:grpSpPr>
              <a:xfrm>
                <a:off x="7711485" y="2884712"/>
                <a:ext cx="187115" cy="187221"/>
                <a:chOff x="7711485" y="2884712"/>
                <a:chExt cx="187115" cy="187221"/>
              </a:xfrm>
            </p:grpSpPr>
            <p:sp>
              <p:nvSpPr>
                <p:cNvPr id="53" name="任意多边形 107">
                  <a:extLst>
                    <a:ext uri="{FF2B5EF4-FFF2-40B4-BE49-F238E27FC236}">
                      <a16:creationId xmlns:a16="http://schemas.microsoft.com/office/drawing/2014/main" xmlns="" id="{8B6DB8D9-9CCF-42CE-ADC2-305FDD5946F9}"/>
                    </a:ext>
                  </a:extLst>
                </p:cNvPr>
                <p:cNvSpPr/>
                <p:nvPr/>
              </p:nvSpPr>
              <p:spPr>
                <a:xfrm>
                  <a:off x="7711485" y="2884712"/>
                  <a:ext cx="187115" cy="187115"/>
                </a:xfrm>
                <a:custGeom>
                  <a:avLst/>
                  <a:gdLst>
                    <a:gd name="connsiteX0" fmla="*/ 187115 w 187115"/>
                    <a:gd name="connsiteY0" fmla="*/ 93558 h 187115"/>
                    <a:gd name="connsiteX1" fmla="*/ 93558 w 187115"/>
                    <a:gd name="connsiteY1" fmla="*/ 187115 h 187115"/>
                    <a:gd name="connsiteX2" fmla="*/ 0 w 187115"/>
                    <a:gd name="connsiteY2" fmla="*/ 93558 h 187115"/>
                    <a:gd name="connsiteX3" fmla="*/ 93558 w 187115"/>
                    <a:gd name="connsiteY3" fmla="*/ 0 h 187115"/>
                    <a:gd name="connsiteX4" fmla="*/ 187115 w 187115"/>
                    <a:gd name="connsiteY4" fmla="*/ 93558 h 187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7115" h="187115">
                      <a:moveTo>
                        <a:pt x="187115" y="93558"/>
                      </a:moveTo>
                      <a:cubicBezTo>
                        <a:pt x="187115" y="145228"/>
                        <a:pt x="145228" y="187115"/>
                        <a:pt x="93558" y="187115"/>
                      </a:cubicBezTo>
                      <a:cubicBezTo>
                        <a:pt x="41887" y="187115"/>
                        <a:pt x="0" y="145228"/>
                        <a:pt x="0" y="93558"/>
                      </a:cubicBezTo>
                      <a:cubicBezTo>
                        <a:pt x="0" y="41887"/>
                        <a:pt x="41888" y="0"/>
                        <a:pt x="93558" y="0"/>
                      </a:cubicBezTo>
                      <a:cubicBezTo>
                        <a:pt x="145228" y="0"/>
                        <a:pt x="187115" y="41887"/>
                        <a:pt x="187115" y="93558"/>
                      </a:cubicBezTo>
                      <a:close/>
                    </a:path>
                  </a:pathLst>
                </a:custGeom>
                <a:solidFill>
                  <a:srgbClr val="67606D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54" name="任意多边形 108">
                  <a:extLst>
                    <a:ext uri="{FF2B5EF4-FFF2-40B4-BE49-F238E27FC236}">
                      <a16:creationId xmlns:a16="http://schemas.microsoft.com/office/drawing/2014/main" xmlns="" id="{CA7AE46C-ED16-4D67-90E1-BD37598AF861}"/>
                    </a:ext>
                  </a:extLst>
                </p:cNvPr>
                <p:cNvSpPr/>
                <p:nvPr/>
              </p:nvSpPr>
              <p:spPr>
                <a:xfrm>
                  <a:off x="7789043" y="2884818"/>
                  <a:ext cx="109556" cy="187115"/>
                </a:xfrm>
                <a:custGeom>
                  <a:avLst/>
                  <a:gdLst>
                    <a:gd name="connsiteX0" fmla="*/ 15999 w 109556"/>
                    <a:gd name="connsiteY0" fmla="*/ 0 h 187115"/>
                    <a:gd name="connsiteX1" fmla="*/ 0 w 109556"/>
                    <a:gd name="connsiteY1" fmla="*/ 1483 h 187115"/>
                    <a:gd name="connsiteX2" fmla="*/ 77558 w 109556"/>
                    <a:gd name="connsiteY2" fmla="*/ 93558 h 187115"/>
                    <a:gd name="connsiteX3" fmla="*/ 0 w 109556"/>
                    <a:gd name="connsiteY3" fmla="*/ 185632 h 187115"/>
                    <a:gd name="connsiteX4" fmla="*/ 15999 w 109556"/>
                    <a:gd name="connsiteY4" fmla="*/ 187115 h 187115"/>
                    <a:gd name="connsiteX5" fmla="*/ 109557 w 109556"/>
                    <a:gd name="connsiteY5" fmla="*/ 93558 h 187115"/>
                    <a:gd name="connsiteX6" fmla="*/ 15999 w 109556"/>
                    <a:gd name="connsiteY6" fmla="*/ 0 h 1871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9556" h="187115">
                      <a:moveTo>
                        <a:pt x="15999" y="0"/>
                      </a:moveTo>
                      <a:cubicBezTo>
                        <a:pt x="10489" y="0"/>
                        <a:pt x="5192" y="530"/>
                        <a:pt x="0" y="1483"/>
                      </a:cubicBezTo>
                      <a:cubicBezTo>
                        <a:pt x="43971" y="9112"/>
                        <a:pt x="77558" y="47362"/>
                        <a:pt x="77558" y="93558"/>
                      </a:cubicBezTo>
                      <a:cubicBezTo>
                        <a:pt x="77558" y="139754"/>
                        <a:pt x="44077" y="178003"/>
                        <a:pt x="0" y="185632"/>
                      </a:cubicBezTo>
                      <a:cubicBezTo>
                        <a:pt x="5192" y="186480"/>
                        <a:pt x="10489" y="187115"/>
                        <a:pt x="15999" y="187115"/>
                      </a:cubicBezTo>
                      <a:cubicBezTo>
                        <a:pt x="67705" y="187115"/>
                        <a:pt x="109557" y="145263"/>
                        <a:pt x="109557" y="93558"/>
                      </a:cubicBezTo>
                      <a:cubicBezTo>
                        <a:pt x="109557" y="41852"/>
                        <a:pt x="67599" y="0"/>
                        <a:pt x="15999" y="0"/>
                      </a:cubicBezTo>
                      <a:close/>
                    </a:path>
                  </a:pathLst>
                </a:custGeom>
                <a:solidFill>
                  <a:srgbClr val="67606D">
                    <a:alpha val="35000"/>
                  </a:srgbClr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41" name="任意多边形 109">
                <a:extLst>
                  <a:ext uri="{FF2B5EF4-FFF2-40B4-BE49-F238E27FC236}">
                    <a16:creationId xmlns:a16="http://schemas.microsoft.com/office/drawing/2014/main" xmlns="" id="{82129AE6-055A-4FD9-90C9-BACC783E6F43}"/>
                  </a:ext>
                </a:extLst>
              </p:cNvPr>
              <p:cNvSpPr/>
              <p:nvPr/>
            </p:nvSpPr>
            <p:spPr>
              <a:xfrm>
                <a:off x="7417568" y="2530189"/>
                <a:ext cx="229073" cy="116867"/>
              </a:xfrm>
              <a:custGeom>
                <a:avLst/>
                <a:gdLst>
                  <a:gd name="connsiteX0" fmla="*/ 229073 w 229073"/>
                  <a:gd name="connsiteY0" fmla="*/ 116868 h 116867"/>
                  <a:gd name="connsiteX1" fmla="*/ 0 w 229073"/>
                  <a:gd name="connsiteY1" fmla="*/ 116868 h 116867"/>
                  <a:gd name="connsiteX2" fmla="*/ 29243 w 229073"/>
                  <a:gd name="connsiteY2" fmla="*/ 10172 h 116867"/>
                  <a:gd name="connsiteX3" fmla="*/ 42594 w 229073"/>
                  <a:gd name="connsiteY3" fmla="*/ 0 h 116867"/>
                  <a:gd name="connsiteX4" fmla="*/ 186585 w 229073"/>
                  <a:gd name="connsiteY4" fmla="*/ 0 h 116867"/>
                  <a:gd name="connsiteX5" fmla="*/ 199936 w 229073"/>
                  <a:gd name="connsiteY5" fmla="*/ 10172 h 116867"/>
                  <a:gd name="connsiteX6" fmla="*/ 229073 w 229073"/>
                  <a:gd name="connsiteY6" fmla="*/ 116868 h 11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073" h="116867">
                    <a:moveTo>
                      <a:pt x="229073" y="116868"/>
                    </a:moveTo>
                    <a:lnTo>
                      <a:pt x="0" y="116868"/>
                    </a:lnTo>
                    <a:lnTo>
                      <a:pt x="29243" y="10172"/>
                    </a:lnTo>
                    <a:cubicBezTo>
                      <a:pt x="30938" y="4132"/>
                      <a:pt x="36342" y="0"/>
                      <a:pt x="42594" y="0"/>
                    </a:cubicBezTo>
                    <a:lnTo>
                      <a:pt x="186585" y="0"/>
                    </a:lnTo>
                    <a:cubicBezTo>
                      <a:pt x="192837" y="0"/>
                      <a:pt x="198346" y="4132"/>
                      <a:pt x="199936" y="10172"/>
                    </a:cubicBezTo>
                    <a:lnTo>
                      <a:pt x="229073" y="116868"/>
                    </a:lnTo>
                    <a:close/>
                  </a:path>
                </a:pathLst>
              </a:custGeom>
              <a:solidFill>
                <a:srgbClr val="7D7484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42" name="任意多边形 110">
                <a:extLst>
                  <a:ext uri="{FF2B5EF4-FFF2-40B4-BE49-F238E27FC236}">
                    <a16:creationId xmlns:a16="http://schemas.microsoft.com/office/drawing/2014/main" xmlns="" id="{D55CB74F-2F3A-4CCB-9C31-95BAA4D3F8AC}"/>
                  </a:ext>
                </a:extLst>
              </p:cNvPr>
              <p:cNvSpPr/>
              <p:nvPr/>
            </p:nvSpPr>
            <p:spPr>
              <a:xfrm>
                <a:off x="7463340" y="2553499"/>
                <a:ext cx="137422" cy="70141"/>
              </a:xfrm>
              <a:custGeom>
                <a:avLst/>
                <a:gdLst>
                  <a:gd name="connsiteX0" fmla="*/ 137423 w 137422"/>
                  <a:gd name="connsiteY0" fmla="*/ 70142 h 70141"/>
                  <a:gd name="connsiteX1" fmla="*/ 0 w 137422"/>
                  <a:gd name="connsiteY1" fmla="*/ 70142 h 70141"/>
                  <a:gd name="connsiteX2" fmla="*/ 17483 w 137422"/>
                  <a:gd name="connsiteY2" fmla="*/ 6145 h 70141"/>
                  <a:gd name="connsiteX3" fmla="*/ 25535 w 137422"/>
                  <a:gd name="connsiteY3" fmla="*/ 0 h 70141"/>
                  <a:gd name="connsiteX4" fmla="*/ 111888 w 137422"/>
                  <a:gd name="connsiteY4" fmla="*/ 0 h 70141"/>
                  <a:gd name="connsiteX5" fmla="*/ 119940 w 137422"/>
                  <a:gd name="connsiteY5" fmla="*/ 6145 h 70141"/>
                  <a:gd name="connsiteX6" fmla="*/ 137423 w 137422"/>
                  <a:gd name="connsiteY6" fmla="*/ 70142 h 7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422" h="70141">
                    <a:moveTo>
                      <a:pt x="137423" y="70142"/>
                    </a:moveTo>
                    <a:lnTo>
                      <a:pt x="0" y="70142"/>
                    </a:lnTo>
                    <a:lnTo>
                      <a:pt x="17483" y="6145"/>
                    </a:lnTo>
                    <a:cubicBezTo>
                      <a:pt x="18436" y="2543"/>
                      <a:pt x="21721" y="0"/>
                      <a:pt x="25535" y="0"/>
                    </a:cubicBezTo>
                    <a:lnTo>
                      <a:pt x="111888" y="0"/>
                    </a:lnTo>
                    <a:cubicBezTo>
                      <a:pt x="115596" y="0"/>
                      <a:pt x="118881" y="2543"/>
                      <a:pt x="119940" y="6145"/>
                    </a:cubicBezTo>
                    <a:lnTo>
                      <a:pt x="137423" y="70142"/>
                    </a:lnTo>
                    <a:close/>
                  </a:path>
                </a:pathLst>
              </a:custGeom>
              <a:solidFill>
                <a:srgbClr val="67606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43" name="任意多边形 111">
                <a:extLst>
                  <a:ext uri="{FF2B5EF4-FFF2-40B4-BE49-F238E27FC236}">
                    <a16:creationId xmlns:a16="http://schemas.microsoft.com/office/drawing/2014/main" xmlns="" id="{8EF41E96-A077-4401-BD08-2F0881379E17}"/>
                  </a:ext>
                </a:extLst>
              </p:cNvPr>
              <p:cNvSpPr/>
              <p:nvPr/>
            </p:nvSpPr>
            <p:spPr>
              <a:xfrm>
                <a:off x="7367451" y="3171531"/>
                <a:ext cx="313942" cy="47573"/>
              </a:xfrm>
              <a:custGeom>
                <a:avLst/>
                <a:gdLst>
                  <a:gd name="connsiteX0" fmla="*/ 0 w 313942"/>
                  <a:gd name="connsiteY0" fmla="*/ 0 h 47573"/>
                  <a:gd name="connsiteX1" fmla="*/ 313943 w 313942"/>
                  <a:gd name="connsiteY1" fmla="*/ 0 h 47573"/>
                  <a:gd name="connsiteX2" fmla="*/ 313943 w 313942"/>
                  <a:gd name="connsiteY2" fmla="*/ 47574 h 47573"/>
                  <a:gd name="connsiteX3" fmla="*/ 0 w 313942"/>
                  <a:gd name="connsiteY3" fmla="*/ 47574 h 4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942" h="47573">
                    <a:moveTo>
                      <a:pt x="0" y="0"/>
                    </a:moveTo>
                    <a:lnTo>
                      <a:pt x="313943" y="0"/>
                    </a:lnTo>
                    <a:lnTo>
                      <a:pt x="313943" y="47574"/>
                    </a:lnTo>
                    <a:lnTo>
                      <a:pt x="0" y="4757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xmlns="" id="{CCE69EA3-E8D9-49D6-8F61-BC3585E86503}"/>
                  </a:ext>
                </a:extLst>
              </p:cNvPr>
              <p:cNvGrpSpPr/>
              <p:nvPr/>
            </p:nvGrpSpPr>
            <p:grpSpPr>
              <a:xfrm>
                <a:off x="7410680" y="2253966"/>
                <a:ext cx="244330" cy="244330"/>
                <a:chOff x="7410680" y="2253966"/>
                <a:chExt cx="244330" cy="244330"/>
              </a:xfrm>
            </p:grpSpPr>
            <p:sp>
              <p:nvSpPr>
                <p:cNvPr id="51" name="任意多边形 113">
                  <a:extLst>
                    <a:ext uri="{FF2B5EF4-FFF2-40B4-BE49-F238E27FC236}">
                      <a16:creationId xmlns:a16="http://schemas.microsoft.com/office/drawing/2014/main" xmlns="" id="{8EE13CDF-D3DC-4BDE-918A-1B8ADB7C678C}"/>
                    </a:ext>
                  </a:extLst>
                </p:cNvPr>
                <p:cNvSpPr/>
                <p:nvPr/>
              </p:nvSpPr>
              <p:spPr>
                <a:xfrm>
                  <a:off x="7410680" y="2253966"/>
                  <a:ext cx="244330" cy="244330"/>
                </a:xfrm>
                <a:custGeom>
                  <a:avLst/>
                  <a:gdLst>
                    <a:gd name="connsiteX0" fmla="*/ 244331 w 244330"/>
                    <a:gd name="connsiteY0" fmla="*/ 122165 h 244330"/>
                    <a:gd name="connsiteX1" fmla="*/ 122165 w 244330"/>
                    <a:gd name="connsiteY1" fmla="*/ 244331 h 244330"/>
                    <a:gd name="connsiteX2" fmla="*/ 0 w 244330"/>
                    <a:gd name="connsiteY2" fmla="*/ 122165 h 244330"/>
                    <a:gd name="connsiteX3" fmla="*/ 122165 w 244330"/>
                    <a:gd name="connsiteY3" fmla="*/ 0 h 244330"/>
                    <a:gd name="connsiteX4" fmla="*/ 244331 w 244330"/>
                    <a:gd name="connsiteY4" fmla="*/ 122165 h 2443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44330" h="244330">
                      <a:moveTo>
                        <a:pt x="244331" y="122165"/>
                      </a:moveTo>
                      <a:cubicBezTo>
                        <a:pt x="244331" y="189635"/>
                        <a:pt x="189635" y="244331"/>
                        <a:pt x="122165" y="244331"/>
                      </a:cubicBezTo>
                      <a:cubicBezTo>
                        <a:pt x="54696" y="244331"/>
                        <a:pt x="0" y="189635"/>
                        <a:pt x="0" y="122165"/>
                      </a:cubicBezTo>
                      <a:cubicBezTo>
                        <a:pt x="0" y="54695"/>
                        <a:pt x="54696" y="0"/>
                        <a:pt x="122165" y="0"/>
                      </a:cubicBezTo>
                      <a:cubicBezTo>
                        <a:pt x="189635" y="0"/>
                        <a:pt x="244331" y="54695"/>
                        <a:pt x="244331" y="122165"/>
                      </a:cubicBezTo>
                      <a:close/>
                    </a:path>
                  </a:pathLst>
                </a:custGeom>
                <a:solidFill>
                  <a:srgbClr val="B7AAC1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52" name="任意多边形 114">
                  <a:extLst>
                    <a:ext uri="{FF2B5EF4-FFF2-40B4-BE49-F238E27FC236}">
                      <a16:creationId xmlns:a16="http://schemas.microsoft.com/office/drawing/2014/main" xmlns="" id="{58CABED8-8887-4E66-968B-F5CEE202F369}"/>
                    </a:ext>
                  </a:extLst>
                </p:cNvPr>
                <p:cNvSpPr/>
                <p:nvPr/>
              </p:nvSpPr>
              <p:spPr>
                <a:xfrm>
                  <a:off x="7461221" y="2304507"/>
                  <a:ext cx="143250" cy="143250"/>
                </a:xfrm>
                <a:custGeom>
                  <a:avLst/>
                  <a:gdLst>
                    <a:gd name="connsiteX0" fmla="*/ 143250 w 143250"/>
                    <a:gd name="connsiteY0" fmla="*/ 71625 h 143250"/>
                    <a:gd name="connsiteX1" fmla="*/ 71625 w 143250"/>
                    <a:gd name="connsiteY1" fmla="*/ 143250 h 143250"/>
                    <a:gd name="connsiteX2" fmla="*/ 0 w 143250"/>
                    <a:gd name="connsiteY2" fmla="*/ 71625 h 143250"/>
                    <a:gd name="connsiteX3" fmla="*/ 71625 w 143250"/>
                    <a:gd name="connsiteY3" fmla="*/ 0 h 143250"/>
                    <a:gd name="connsiteX4" fmla="*/ 143250 w 143250"/>
                    <a:gd name="connsiteY4" fmla="*/ 71625 h 1432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3250" h="143250">
                      <a:moveTo>
                        <a:pt x="143250" y="71625"/>
                      </a:moveTo>
                      <a:cubicBezTo>
                        <a:pt x="143250" y="111183"/>
                        <a:pt x="111183" y="143250"/>
                        <a:pt x="71625" y="143250"/>
                      </a:cubicBezTo>
                      <a:cubicBezTo>
                        <a:pt x="32067" y="143250"/>
                        <a:pt x="0" y="111183"/>
                        <a:pt x="0" y="71625"/>
                      </a:cubicBezTo>
                      <a:cubicBezTo>
                        <a:pt x="0" y="32068"/>
                        <a:pt x="32067" y="0"/>
                        <a:pt x="71625" y="0"/>
                      </a:cubicBezTo>
                      <a:cubicBezTo>
                        <a:pt x="111183" y="0"/>
                        <a:pt x="143250" y="32068"/>
                        <a:pt x="143250" y="71625"/>
                      </a:cubicBezTo>
                      <a:close/>
                    </a:path>
                  </a:pathLst>
                </a:custGeom>
                <a:solidFill>
                  <a:srgbClr val="D2C3DD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xmlns="" id="{3298A984-DD1C-42C5-805E-3E60A306BC91}"/>
                  </a:ext>
                </a:extLst>
              </p:cNvPr>
              <p:cNvGrpSpPr/>
              <p:nvPr/>
            </p:nvGrpSpPr>
            <p:grpSpPr>
              <a:xfrm>
                <a:off x="6971394" y="3321668"/>
                <a:ext cx="1106056" cy="2296665"/>
                <a:chOff x="6971394" y="3321668"/>
                <a:chExt cx="1106056" cy="2296665"/>
              </a:xfrm>
              <a:solidFill>
                <a:srgbClr val="E1D0ED"/>
              </a:solidFill>
            </p:grpSpPr>
            <p:grpSp>
              <p:nvGrpSpPr>
                <p:cNvPr id="46" name="组合 45">
                  <a:extLst>
                    <a:ext uri="{FF2B5EF4-FFF2-40B4-BE49-F238E27FC236}">
                      <a16:creationId xmlns:a16="http://schemas.microsoft.com/office/drawing/2014/main" xmlns="" id="{714DE3B7-00F3-44E4-AA22-AF80CE7139BC}"/>
                    </a:ext>
                  </a:extLst>
                </p:cNvPr>
                <p:cNvGrpSpPr/>
                <p:nvPr/>
              </p:nvGrpSpPr>
              <p:grpSpPr>
                <a:xfrm>
                  <a:off x="6971394" y="3381956"/>
                  <a:ext cx="1106056" cy="2236377"/>
                  <a:chOff x="6971394" y="3381956"/>
                  <a:chExt cx="1106056" cy="2236377"/>
                </a:xfrm>
              </p:grpSpPr>
              <p:sp>
                <p:nvSpPr>
                  <p:cNvPr id="48" name="任意多边形 117">
                    <a:extLst>
                      <a:ext uri="{FF2B5EF4-FFF2-40B4-BE49-F238E27FC236}">
                        <a16:creationId xmlns:a16="http://schemas.microsoft.com/office/drawing/2014/main" xmlns="" id="{CF9CAE8B-38AA-4448-8163-935A9A0633B4}"/>
                      </a:ext>
                    </a:extLst>
                  </p:cNvPr>
                  <p:cNvSpPr/>
                  <p:nvPr/>
                </p:nvSpPr>
                <p:spPr>
                  <a:xfrm>
                    <a:off x="6971394" y="3381956"/>
                    <a:ext cx="491521" cy="2186472"/>
                  </a:xfrm>
                  <a:custGeom>
                    <a:avLst/>
                    <a:gdLst>
                      <a:gd name="connsiteX0" fmla="*/ 491522 w 491521"/>
                      <a:gd name="connsiteY0" fmla="*/ 0 h 2186472"/>
                      <a:gd name="connsiteX1" fmla="*/ 0 w 491521"/>
                      <a:gd name="connsiteY1" fmla="*/ 2186473 h 2186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91521" h="2186472">
                        <a:moveTo>
                          <a:pt x="491522" y="0"/>
                        </a:moveTo>
                        <a:lnTo>
                          <a:pt x="0" y="2186473"/>
                        </a:lnTo>
                      </a:path>
                    </a:pathLst>
                  </a:custGeom>
                  <a:ln w="31718" cap="flat">
                    <a:solidFill>
                      <a:srgbClr val="705F7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49" name="任意多边形 118">
                    <a:extLst>
                      <a:ext uri="{FF2B5EF4-FFF2-40B4-BE49-F238E27FC236}">
                        <a16:creationId xmlns:a16="http://schemas.microsoft.com/office/drawing/2014/main" xmlns="" id="{FC510A9B-3F8F-4066-A650-1EB7BEDB96DB}"/>
                      </a:ext>
                    </a:extLst>
                  </p:cNvPr>
                  <p:cNvSpPr/>
                  <p:nvPr/>
                </p:nvSpPr>
                <p:spPr>
                  <a:xfrm>
                    <a:off x="7585929" y="3381956"/>
                    <a:ext cx="491521" cy="2186472"/>
                  </a:xfrm>
                  <a:custGeom>
                    <a:avLst/>
                    <a:gdLst>
                      <a:gd name="connsiteX0" fmla="*/ 0 w 491521"/>
                      <a:gd name="connsiteY0" fmla="*/ 0 h 2186472"/>
                      <a:gd name="connsiteX1" fmla="*/ 491522 w 491521"/>
                      <a:gd name="connsiteY1" fmla="*/ 2186473 h 21864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491521" h="2186472">
                        <a:moveTo>
                          <a:pt x="0" y="0"/>
                        </a:moveTo>
                        <a:lnTo>
                          <a:pt x="491522" y="2186473"/>
                        </a:lnTo>
                      </a:path>
                    </a:pathLst>
                  </a:custGeom>
                  <a:ln w="31718" cap="flat">
                    <a:solidFill>
                      <a:srgbClr val="705F7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50" name="任意多边形 119">
                    <a:extLst>
                      <a:ext uri="{FF2B5EF4-FFF2-40B4-BE49-F238E27FC236}">
                        <a16:creationId xmlns:a16="http://schemas.microsoft.com/office/drawing/2014/main" xmlns="" id="{72FE0DD7-CBF6-4D47-B12E-800907740E76}"/>
                      </a:ext>
                    </a:extLst>
                  </p:cNvPr>
                  <p:cNvSpPr/>
                  <p:nvPr/>
                </p:nvSpPr>
                <p:spPr>
                  <a:xfrm>
                    <a:off x="7520979" y="3381956"/>
                    <a:ext cx="10595" cy="2236377"/>
                  </a:xfrm>
                  <a:custGeom>
                    <a:avLst/>
                    <a:gdLst>
                      <a:gd name="connsiteX0" fmla="*/ 0 w 10595"/>
                      <a:gd name="connsiteY0" fmla="*/ 0 h 2236377"/>
                      <a:gd name="connsiteX1" fmla="*/ 0 w 10595"/>
                      <a:gd name="connsiteY1" fmla="*/ 2236377 h 223637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0595" h="2236377">
                        <a:moveTo>
                          <a:pt x="0" y="0"/>
                        </a:moveTo>
                        <a:lnTo>
                          <a:pt x="0" y="2236377"/>
                        </a:lnTo>
                      </a:path>
                    </a:pathLst>
                  </a:custGeom>
                  <a:ln w="31718" cap="flat">
                    <a:solidFill>
                      <a:srgbClr val="705F7D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47" name="任意多边形 120">
                  <a:extLst>
                    <a:ext uri="{FF2B5EF4-FFF2-40B4-BE49-F238E27FC236}">
                      <a16:creationId xmlns:a16="http://schemas.microsoft.com/office/drawing/2014/main" xmlns="" id="{00A8E0AF-C7A9-4E89-9B0B-4FD2F65D82F8}"/>
                    </a:ext>
                  </a:extLst>
                </p:cNvPr>
                <p:cNvSpPr/>
                <p:nvPr/>
              </p:nvSpPr>
              <p:spPr>
                <a:xfrm>
                  <a:off x="7367451" y="3321668"/>
                  <a:ext cx="313942" cy="120575"/>
                </a:xfrm>
                <a:custGeom>
                  <a:avLst/>
                  <a:gdLst>
                    <a:gd name="connsiteX0" fmla="*/ 0 w 313942"/>
                    <a:gd name="connsiteY0" fmla="*/ 0 h 120575"/>
                    <a:gd name="connsiteX1" fmla="*/ 313943 w 313942"/>
                    <a:gd name="connsiteY1" fmla="*/ 0 h 120575"/>
                    <a:gd name="connsiteX2" fmla="*/ 313943 w 313942"/>
                    <a:gd name="connsiteY2" fmla="*/ 120576 h 120575"/>
                    <a:gd name="connsiteX3" fmla="*/ 0 w 313942"/>
                    <a:gd name="connsiteY3" fmla="*/ 120576 h 1205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13942" h="120575">
                      <a:moveTo>
                        <a:pt x="0" y="0"/>
                      </a:moveTo>
                      <a:lnTo>
                        <a:pt x="313943" y="0"/>
                      </a:lnTo>
                      <a:lnTo>
                        <a:pt x="313943" y="120576"/>
                      </a:lnTo>
                      <a:lnTo>
                        <a:pt x="0" y="120576"/>
                      </a:lnTo>
                      <a:close/>
                    </a:path>
                  </a:pathLst>
                </a:custGeom>
                <a:solidFill>
                  <a:srgbClr val="E1D0ED"/>
                </a:solidFill>
                <a:ln w="1057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</p:grp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4261B079-807C-4B94-B917-027EAABDA6D3}"/>
              </a:ext>
            </a:extLst>
          </p:cNvPr>
          <p:cNvSpPr/>
          <p:nvPr/>
        </p:nvSpPr>
        <p:spPr>
          <a:xfrm>
            <a:off x="1385514" y="4095672"/>
            <a:ext cx="2313755" cy="381706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5" name="内容占位符 1">
            <a:extLst>
              <a:ext uri="{FF2B5EF4-FFF2-40B4-BE49-F238E27FC236}">
                <a16:creationId xmlns:a16="http://schemas.microsoft.com/office/drawing/2014/main" xmlns="" id="{89338416-E10D-4C85-BAD1-424555BFFD4A}"/>
              </a:ext>
            </a:extLst>
          </p:cNvPr>
          <p:cNvSpPr txBox="1">
            <a:spLocks/>
          </p:cNvSpPr>
          <p:nvPr/>
        </p:nvSpPr>
        <p:spPr>
          <a:xfrm>
            <a:off x="1525522" y="4053163"/>
            <a:ext cx="2033739" cy="466725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defPPr>
              <a:defRPr lang="zh-CN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20XX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X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日</a:t>
            </a:r>
          </a:p>
        </p:txBody>
      </p:sp>
      <p:grpSp>
        <p:nvGrpSpPr>
          <p:cNvPr id="149" name="组合 148">
            <a:extLst>
              <a:ext uri="{FF2B5EF4-FFF2-40B4-BE49-F238E27FC236}">
                <a16:creationId xmlns:a16="http://schemas.microsoft.com/office/drawing/2014/main" xmlns="" id="{608CBD39-FFCD-44D1-A11D-C821CF082768}"/>
              </a:ext>
            </a:extLst>
          </p:cNvPr>
          <p:cNvGrpSpPr/>
          <p:nvPr/>
        </p:nvGrpSpPr>
        <p:grpSpPr>
          <a:xfrm>
            <a:off x="1385514" y="994874"/>
            <a:ext cx="847625" cy="145373"/>
            <a:chOff x="2896076" y="663476"/>
            <a:chExt cx="847625" cy="145373"/>
          </a:xfrm>
        </p:grpSpPr>
        <p:sp>
          <p:nvSpPr>
            <p:cNvPr id="150" name="椭圆 149">
              <a:extLst>
                <a:ext uri="{FF2B5EF4-FFF2-40B4-BE49-F238E27FC236}">
                  <a16:creationId xmlns:a16="http://schemas.microsoft.com/office/drawing/2014/main" xmlns="" id="{9EE57797-7C68-454A-837C-A7C7FBDEB9D5}"/>
                </a:ext>
              </a:extLst>
            </p:cNvPr>
            <p:cNvSpPr/>
            <p:nvPr/>
          </p:nvSpPr>
          <p:spPr>
            <a:xfrm>
              <a:off x="2896076" y="663476"/>
              <a:ext cx="145373" cy="1453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51" name="椭圆 150">
              <a:extLst>
                <a:ext uri="{FF2B5EF4-FFF2-40B4-BE49-F238E27FC236}">
                  <a16:creationId xmlns:a16="http://schemas.microsoft.com/office/drawing/2014/main" xmlns="" id="{FA73F8A5-ABFF-485A-93C0-EA4051DCD2B6}"/>
                </a:ext>
              </a:extLst>
            </p:cNvPr>
            <p:cNvSpPr/>
            <p:nvPr/>
          </p:nvSpPr>
          <p:spPr>
            <a:xfrm>
              <a:off x="3142790" y="672066"/>
              <a:ext cx="128196" cy="128194"/>
            </a:xfrm>
            <a:prstGeom prst="ellipse">
              <a:avLst/>
            </a:prstGeom>
            <a:solidFill>
              <a:schemeClr val="accent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BB8CFF44-B217-455C-B2AA-02F6C706C1FD}"/>
                </a:ext>
              </a:extLst>
            </p:cNvPr>
            <p:cNvSpPr/>
            <p:nvPr/>
          </p:nvSpPr>
          <p:spPr>
            <a:xfrm>
              <a:off x="3380915" y="676636"/>
              <a:ext cx="118800" cy="118800"/>
            </a:xfrm>
            <a:prstGeom prst="ellipse">
              <a:avLst/>
            </a:prstGeom>
            <a:solidFill>
              <a:schemeClr val="accent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xmlns="" id="{D069EF10-F35C-4128-A9EE-B8613F2A9EC2}"/>
                </a:ext>
              </a:extLst>
            </p:cNvPr>
            <p:cNvSpPr/>
            <p:nvPr/>
          </p:nvSpPr>
          <p:spPr>
            <a:xfrm>
              <a:off x="3635701" y="681594"/>
              <a:ext cx="108000" cy="108000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pic>
        <p:nvPicPr>
          <p:cNvPr id="154" name="图片 153">
            <a:extLst>
              <a:ext uri="{FF2B5EF4-FFF2-40B4-BE49-F238E27FC236}">
                <a16:creationId xmlns:a16="http://schemas.microsoft.com/office/drawing/2014/main" xmlns="" id="{D11BC5A1-CB6F-44E9-A0DB-604BE5939368}"/>
              </a:ext>
            </a:extLst>
          </p:cNvPr>
          <p:cNvPicPr>
            <a:picLocks noChangeAspect="1"/>
          </p:cNvPicPr>
          <p:nvPr/>
        </p:nvPicPr>
        <p:blipFill>
          <a:blip r:embed="rId3">
            <a:biLevel thresh="25000"/>
          </a:blip>
          <a:stretch>
            <a:fillRect/>
          </a:stretch>
        </p:blipFill>
        <p:spPr>
          <a:xfrm rot="20703424">
            <a:off x="10398504" y="1796630"/>
            <a:ext cx="641032" cy="475348"/>
          </a:xfrm>
          <a:prstGeom prst="rect">
            <a:avLst/>
          </a:prstGeom>
        </p:spPr>
      </p:pic>
      <p:sp>
        <p:nvSpPr>
          <p:cNvPr id="3" name="椭圆 2">
            <a:extLst>
              <a:ext uri="{FF2B5EF4-FFF2-40B4-BE49-F238E27FC236}">
                <a16:creationId xmlns:a16="http://schemas.microsoft.com/office/drawing/2014/main" xmlns="" id="{713FF2AF-09E7-46EF-B349-A9D20815C58A}"/>
              </a:ext>
            </a:extLst>
          </p:cNvPr>
          <p:cNvSpPr/>
          <p:nvPr/>
        </p:nvSpPr>
        <p:spPr>
          <a:xfrm>
            <a:off x="1393066" y="3433174"/>
            <a:ext cx="423138" cy="4231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EAF4ABCD-6207-41DB-9B67-FC0CA9B3805D}"/>
              </a:ext>
            </a:extLst>
          </p:cNvPr>
          <p:cNvSpPr/>
          <p:nvPr/>
        </p:nvSpPr>
        <p:spPr>
          <a:xfrm rot="5400000">
            <a:off x="1527906" y="3554911"/>
            <a:ext cx="212974" cy="183598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D296509A-5768-4F3D-9794-EE557ED1928E}"/>
              </a:ext>
            </a:extLst>
          </p:cNvPr>
          <p:cNvSpPr txBox="1"/>
          <p:nvPr/>
        </p:nvSpPr>
        <p:spPr>
          <a:xfrm>
            <a:off x="1274233" y="2125610"/>
            <a:ext cx="51161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solidFill>
                    <a:srgbClr val="6D2FEB"/>
                  </a:solidFill>
                </a:ln>
                <a:noFill/>
                <a:effectLst/>
                <a:uLnTx/>
                <a:uFillTx/>
                <a:latin typeface="Roboto"/>
                <a:ea typeface="OPPOSans M"/>
                <a:cs typeface="+mn-cs"/>
              </a:rPr>
              <a:t>HOW TO PLAN THE WEBCAST</a:t>
            </a:r>
            <a:endParaRPr kumimoji="0" lang="zh-CN" altLang="en-US" sz="2800" b="1" i="0" u="none" strike="noStrike" kern="1200" cap="none" spc="0" normalizeH="0" baseline="0" noProof="0" dirty="0">
              <a:ln>
                <a:solidFill>
                  <a:srgbClr val="6D2FEB"/>
                </a:solidFill>
              </a:ln>
              <a:noFill/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6" name="内容占位符 22">
            <a:extLst>
              <a:ext uri="{FF2B5EF4-FFF2-40B4-BE49-F238E27FC236}">
                <a16:creationId xmlns:a16="http://schemas.microsoft.com/office/drawing/2014/main" xmlns="" id="{50821FA5-2977-442E-81F7-53DFEE3F8E6D}"/>
              </a:ext>
            </a:extLst>
          </p:cNvPr>
          <p:cNvSpPr txBox="1">
            <a:spLocks/>
          </p:cNvSpPr>
          <p:nvPr/>
        </p:nvSpPr>
        <p:spPr>
          <a:xfrm>
            <a:off x="1327489" y="2421641"/>
            <a:ext cx="5028534" cy="957444"/>
          </a:xfrm>
          <a:prstGeom prst="rect">
            <a:avLst/>
          </a:prstGeom>
        </p:spPr>
        <p:txBody>
          <a:bodyPr wrap="none" lIns="0" tIns="0" rIns="0" bIns="0">
            <a:noAutofit/>
          </a:bodyPr>
          <a:lstStyle>
            <a:lvl1pPr mar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4800" b="1" i="0" u="none" strike="noStrike" kern="1200" cap="none" spc="150" normalizeH="0" baseline="0"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1" lang="zh-CN" altLang="en-US" sz="4800" b="0" i="0" u="none" strike="noStrike" kern="1200" cap="none" spc="15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</a:rPr>
              <a:t>如何策划一场直播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14237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5114CA"/>
          </a:fgClr>
          <a:bgClr>
            <a:srgbClr val="6D2FE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椭圆 257">
            <a:extLst>
              <a:ext uri="{FF2B5EF4-FFF2-40B4-BE49-F238E27FC236}">
                <a16:creationId xmlns:a16="http://schemas.microsoft.com/office/drawing/2014/main" xmlns="" id="{12A41612-FA92-49EE-89A9-F48A07898345}"/>
              </a:ext>
            </a:extLst>
          </p:cNvPr>
          <p:cNvSpPr/>
          <p:nvPr/>
        </p:nvSpPr>
        <p:spPr>
          <a:xfrm>
            <a:off x="3333752" y="1757839"/>
            <a:ext cx="5524498" cy="5524496"/>
          </a:xfrm>
          <a:prstGeom prst="ellipse">
            <a:avLst/>
          </a:prstGeom>
          <a:gradFill>
            <a:gsLst>
              <a:gs pos="76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41300">
            <a:solidFill>
              <a:schemeClr val="bg1">
                <a:alpha val="40000"/>
              </a:schemeClr>
            </a:solidFill>
          </a:ln>
          <a:effectLst>
            <a:outerShdw blurRad="63500" sx="102000" sy="102000" algn="ctr" rotWithShape="0">
              <a:schemeClr val="bg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62" name="任意多边形: 形状 261">
            <a:extLst>
              <a:ext uri="{FF2B5EF4-FFF2-40B4-BE49-F238E27FC236}">
                <a16:creationId xmlns:a16="http://schemas.microsoft.com/office/drawing/2014/main" xmlns="" id="{3A435C48-127D-4EBA-8F94-CFF3ABE1A250}"/>
              </a:ext>
            </a:extLst>
          </p:cNvPr>
          <p:cNvSpPr>
            <a:spLocks/>
          </p:cNvSpPr>
          <p:nvPr/>
        </p:nvSpPr>
        <p:spPr>
          <a:xfrm>
            <a:off x="0" y="5230018"/>
            <a:ext cx="12192000" cy="1627982"/>
          </a:xfrm>
          <a:custGeom>
            <a:avLst/>
            <a:gdLst>
              <a:gd name="connsiteX0" fmla="*/ 0 w 12192000"/>
              <a:gd name="connsiteY0" fmla="*/ 0 h 1663701"/>
              <a:gd name="connsiteX1" fmla="*/ 328362 w 12192000"/>
              <a:gd name="connsiteY1" fmla="*/ 122250 h 1663701"/>
              <a:gd name="connsiteX2" fmla="*/ 6096002 w 12192000"/>
              <a:gd name="connsiteY2" fmla="*/ 1069358 h 1663701"/>
              <a:gd name="connsiteX3" fmla="*/ 11863643 w 12192000"/>
              <a:gd name="connsiteY3" fmla="*/ 122250 h 1663701"/>
              <a:gd name="connsiteX4" fmla="*/ 12192000 w 12192000"/>
              <a:gd name="connsiteY4" fmla="*/ 1 h 1663701"/>
              <a:gd name="connsiteX5" fmla="*/ 12192000 w 12192000"/>
              <a:gd name="connsiteY5" fmla="*/ 1663701 h 1663701"/>
              <a:gd name="connsiteX6" fmla="*/ 0 w 12192000"/>
              <a:gd name="connsiteY6" fmla="*/ 1663701 h 166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663701">
                <a:moveTo>
                  <a:pt x="0" y="0"/>
                </a:moveTo>
                <a:lnTo>
                  <a:pt x="328362" y="122250"/>
                </a:lnTo>
                <a:cubicBezTo>
                  <a:pt x="2026807" y="724769"/>
                  <a:pt x="3996177" y="1069358"/>
                  <a:pt x="6096002" y="1069358"/>
                </a:cubicBezTo>
                <a:cubicBezTo>
                  <a:pt x="8195828" y="1069358"/>
                  <a:pt x="10165198" y="724769"/>
                  <a:pt x="11863643" y="122250"/>
                </a:cubicBezTo>
                <a:lnTo>
                  <a:pt x="12192000" y="1"/>
                </a:lnTo>
                <a:lnTo>
                  <a:pt x="12192000" y="1663701"/>
                </a:lnTo>
                <a:lnTo>
                  <a:pt x="0" y="16637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37FBA8F-A237-42DA-B656-FDF963AD1465}"/>
              </a:ext>
            </a:extLst>
          </p:cNvPr>
          <p:cNvSpPr/>
          <p:nvPr/>
        </p:nvSpPr>
        <p:spPr>
          <a:xfrm>
            <a:off x="-829" y="-28841"/>
            <a:ext cx="12192000" cy="12327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xmlns="" id="{DF297461-FD9C-47DC-B1A5-F15375EE16DE}"/>
              </a:ext>
            </a:extLst>
          </p:cNvPr>
          <p:cNvSpPr/>
          <p:nvPr/>
        </p:nvSpPr>
        <p:spPr>
          <a:xfrm>
            <a:off x="372317" y="411211"/>
            <a:ext cx="198804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B"/>
                <a:cs typeface="OPPOSans H" panose="00020600040101010101" pitchFamily="18" charset="-122"/>
              </a:rPr>
              <a:t>THANKS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6D2FEB"/>
              </a:solidFill>
              <a:effectLst/>
              <a:uLnTx/>
              <a:uFillTx/>
              <a:latin typeface="Roboto"/>
              <a:ea typeface="OPPOSans B"/>
              <a:cs typeface="OPPOSans H" panose="00020600040101010101" pitchFamily="18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B0E6451-767C-4C32-96FC-42703962015A}"/>
              </a:ext>
            </a:extLst>
          </p:cNvPr>
          <p:cNvGrpSpPr/>
          <p:nvPr/>
        </p:nvGrpSpPr>
        <p:grpSpPr>
          <a:xfrm>
            <a:off x="2472506" y="638076"/>
            <a:ext cx="847625" cy="145373"/>
            <a:chOff x="2896076" y="663476"/>
            <a:chExt cx="847625" cy="145373"/>
          </a:xfrm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9AA16FFD-DBDD-4ECD-A2F5-206F0CE4D1A9}"/>
                </a:ext>
              </a:extLst>
            </p:cNvPr>
            <p:cNvSpPr/>
            <p:nvPr/>
          </p:nvSpPr>
          <p:spPr>
            <a:xfrm>
              <a:off x="2896076" y="663476"/>
              <a:ext cx="145373" cy="1453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90930784-166D-45F3-8EF7-C5ED101DF4C0}"/>
                </a:ext>
              </a:extLst>
            </p:cNvPr>
            <p:cNvSpPr/>
            <p:nvPr/>
          </p:nvSpPr>
          <p:spPr>
            <a:xfrm>
              <a:off x="3142790" y="672066"/>
              <a:ext cx="128196" cy="128194"/>
            </a:xfrm>
            <a:prstGeom prst="ellipse">
              <a:avLst/>
            </a:prstGeom>
            <a:solidFill>
              <a:schemeClr val="accent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F33ED203-720A-4697-B0D2-A40FA97DB488}"/>
                </a:ext>
              </a:extLst>
            </p:cNvPr>
            <p:cNvSpPr/>
            <p:nvPr/>
          </p:nvSpPr>
          <p:spPr>
            <a:xfrm>
              <a:off x="3380915" y="676636"/>
              <a:ext cx="118800" cy="118800"/>
            </a:xfrm>
            <a:prstGeom prst="ellipse">
              <a:avLst/>
            </a:prstGeom>
            <a:solidFill>
              <a:schemeClr val="accent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D8DF3086-CD57-4CCB-948E-FF8A73E3C21E}"/>
                </a:ext>
              </a:extLst>
            </p:cNvPr>
            <p:cNvSpPr/>
            <p:nvPr/>
          </p:nvSpPr>
          <p:spPr>
            <a:xfrm>
              <a:off x="3635701" y="681594"/>
              <a:ext cx="108000" cy="108000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pic>
        <p:nvPicPr>
          <p:cNvPr id="289" name="图片 288">
            <a:extLst>
              <a:ext uri="{FF2B5EF4-FFF2-40B4-BE49-F238E27FC236}">
                <a16:creationId xmlns:a16="http://schemas.microsoft.com/office/drawing/2014/main" xmlns="" id="{28F23CE0-1250-4E82-AF70-7C78E1ECCC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1227" y="391531"/>
            <a:ext cx="641032" cy="475348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xmlns="" id="{DD0939DE-D6FC-40E2-B1D2-D709A4CF946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 t="7890"/>
          <a:stretch/>
        </p:blipFill>
        <p:spPr>
          <a:xfrm>
            <a:off x="2380148" y="1705844"/>
            <a:ext cx="7143750" cy="4386756"/>
          </a:xfrm>
          <a:prstGeom prst="rect">
            <a:avLst/>
          </a:prstGeom>
        </p:spPr>
      </p:pic>
      <p:sp>
        <p:nvSpPr>
          <p:cNvPr id="314" name="任意多边形: 形状 313">
            <a:extLst>
              <a:ext uri="{FF2B5EF4-FFF2-40B4-BE49-F238E27FC236}">
                <a16:creationId xmlns:a16="http://schemas.microsoft.com/office/drawing/2014/main" xmlns="" id="{1E5D3B5F-67C8-4DC2-BE8D-CCFA0FD36745}"/>
              </a:ext>
            </a:extLst>
          </p:cNvPr>
          <p:cNvSpPr/>
          <p:nvPr/>
        </p:nvSpPr>
        <p:spPr>
          <a:xfrm>
            <a:off x="2179028" y="5068292"/>
            <a:ext cx="8141937" cy="1399878"/>
          </a:xfrm>
          <a:custGeom>
            <a:avLst/>
            <a:gdLst>
              <a:gd name="connsiteX0" fmla="*/ 4040639 w 8141937"/>
              <a:gd name="connsiteY0" fmla="*/ 449 h 1399878"/>
              <a:gd name="connsiteX1" fmla="*/ 7747580 w 8141937"/>
              <a:gd name="connsiteY1" fmla="*/ 459763 h 1399878"/>
              <a:gd name="connsiteX2" fmla="*/ 8141937 w 8141937"/>
              <a:gd name="connsiteY2" fmla="*/ 583611 h 1399878"/>
              <a:gd name="connsiteX3" fmla="*/ 7757468 w 8141937"/>
              <a:gd name="connsiteY3" fmla="*/ 1377847 h 1399878"/>
              <a:gd name="connsiteX4" fmla="*/ 7454870 w 8141937"/>
              <a:gd name="connsiteY4" fmla="*/ 1296198 h 1399878"/>
              <a:gd name="connsiteX5" fmla="*/ 4075309 w 8141937"/>
              <a:gd name="connsiteY5" fmla="*/ 944927 h 1399878"/>
              <a:gd name="connsiteX6" fmla="*/ 391810 w 8141937"/>
              <a:gd name="connsiteY6" fmla="*/ 1376755 h 1399878"/>
              <a:gd name="connsiteX7" fmla="*/ 320223 w 8141937"/>
              <a:gd name="connsiteY7" fmla="*/ 1399878 h 1399878"/>
              <a:gd name="connsiteX8" fmla="*/ 0 w 8141937"/>
              <a:gd name="connsiteY8" fmla="*/ 573274 h 1399878"/>
              <a:gd name="connsiteX9" fmla="*/ 3937 w 8141937"/>
              <a:gd name="connsiteY9" fmla="*/ 571767 h 1399878"/>
              <a:gd name="connsiteX10" fmla="*/ 201852 w 8141937"/>
              <a:gd name="connsiteY10" fmla="*/ 502909 h 1399878"/>
              <a:gd name="connsiteX11" fmla="*/ 4040639 w 8141937"/>
              <a:gd name="connsiteY11" fmla="*/ 449 h 1399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141937" h="1399878">
                <a:moveTo>
                  <a:pt x="4040639" y="449"/>
                </a:moveTo>
                <a:cubicBezTo>
                  <a:pt x="5360853" y="-10051"/>
                  <a:pt x="6706546" y="164122"/>
                  <a:pt x="7747580" y="459763"/>
                </a:cubicBezTo>
                <a:lnTo>
                  <a:pt x="8141937" y="583611"/>
                </a:lnTo>
                <a:lnTo>
                  <a:pt x="7757468" y="1377847"/>
                </a:lnTo>
                <a:lnTo>
                  <a:pt x="7454870" y="1296198"/>
                </a:lnTo>
                <a:cubicBezTo>
                  <a:pt x="6558940" y="1077797"/>
                  <a:pt x="5374289" y="944927"/>
                  <a:pt x="4075309" y="944927"/>
                </a:cubicBezTo>
                <a:cubicBezTo>
                  <a:pt x="2623509" y="944927"/>
                  <a:pt x="1314519" y="1110899"/>
                  <a:pt x="391810" y="1376755"/>
                </a:cubicBezTo>
                <a:lnTo>
                  <a:pt x="320223" y="1399878"/>
                </a:lnTo>
                <a:lnTo>
                  <a:pt x="0" y="573274"/>
                </a:lnTo>
                <a:lnTo>
                  <a:pt x="3937" y="571767"/>
                </a:lnTo>
                <a:cubicBezTo>
                  <a:pt x="70857" y="547231"/>
                  <a:pt x="137844" y="523820"/>
                  <a:pt x="201852" y="502909"/>
                </a:cubicBezTo>
                <a:cubicBezTo>
                  <a:pt x="985290" y="222097"/>
                  <a:pt x="2239065" y="32450"/>
                  <a:pt x="4040639" y="449"/>
                </a:cubicBezTo>
                <a:close/>
              </a:path>
            </a:pathLst>
          </a:custGeom>
          <a:solidFill>
            <a:srgbClr val="7D45ED"/>
          </a:solidFill>
          <a:ln w="38100">
            <a:solidFill>
              <a:schemeClr val="bg1"/>
            </a:solidFill>
          </a:ln>
          <a:effectLst>
            <a:outerShdw blurRad="152400" dist="76200" dir="5400000" algn="ctr" rotWithShape="0">
              <a:srgbClr val="6D2FEB">
                <a:alpha val="1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xmlns="" id="{5BF58887-8F93-422B-9CE5-1275472F6433}"/>
              </a:ext>
            </a:extLst>
          </p:cNvPr>
          <p:cNvSpPr txBox="1"/>
          <p:nvPr/>
        </p:nvSpPr>
        <p:spPr>
          <a:xfrm>
            <a:off x="2380148" y="5706348"/>
            <a:ext cx="7823201" cy="1627982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2337763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欧立氪</a:t>
            </a:r>
            <a:r>
              <a:rPr kumimoji="0" lang="en-US" altLang="zh-CN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·</a:t>
            </a:r>
            <a:r>
              <a:rPr kumimoji="0" lang="zh-CN" alt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全渠道直播引领者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4661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5114CA"/>
          </a:fgClr>
          <a:bgClr>
            <a:srgbClr val="6D2FE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37FBA8F-A237-42DA-B656-FDF963AD1465}"/>
              </a:ext>
            </a:extLst>
          </p:cNvPr>
          <p:cNvSpPr/>
          <p:nvPr/>
        </p:nvSpPr>
        <p:spPr>
          <a:xfrm>
            <a:off x="-829" y="-28841"/>
            <a:ext cx="12192000" cy="12327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pic>
        <p:nvPicPr>
          <p:cNvPr id="4" name="图片 3" descr="卡通人物&#10;&#10;描述已自动生成">
            <a:extLst>
              <a:ext uri="{FF2B5EF4-FFF2-40B4-BE49-F238E27FC236}">
                <a16:creationId xmlns:a16="http://schemas.microsoft.com/office/drawing/2014/main" xmlns="" id="{B32F94EF-51AA-4982-8556-3C1CF628854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4682" y="2601383"/>
            <a:ext cx="2093155" cy="2093155"/>
          </a:xfrm>
          <a:prstGeom prst="roundRect">
            <a:avLst>
              <a:gd name="adj" fmla="val 50000"/>
            </a:avLst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8DC535C-73C5-40BE-81B2-AE5B544CEFB2}"/>
              </a:ext>
            </a:extLst>
          </p:cNvPr>
          <p:cNvSpPr txBox="1"/>
          <p:nvPr/>
        </p:nvSpPr>
        <p:spPr>
          <a:xfrm>
            <a:off x="2255088" y="4884801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陆白山</a:t>
            </a: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FCE5FD91-99C9-49DE-B181-4E1DCE2C54C5}"/>
              </a:ext>
            </a:extLst>
          </p:cNvPr>
          <p:cNvSpPr txBox="1"/>
          <p:nvPr/>
        </p:nvSpPr>
        <p:spPr>
          <a:xfrm>
            <a:off x="1543888" y="5337586"/>
            <a:ext cx="28264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n-ea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即生活！美，无处不在！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9B052596-5BB5-45BB-93B3-C77D7E50AA6F}"/>
              </a:ext>
            </a:extLst>
          </p:cNvPr>
          <p:cNvGrpSpPr/>
          <p:nvPr/>
        </p:nvGrpSpPr>
        <p:grpSpPr>
          <a:xfrm>
            <a:off x="5715749" y="2499112"/>
            <a:ext cx="3729203" cy="338554"/>
            <a:chOff x="5556250" y="2572273"/>
            <a:chExt cx="3729203" cy="338554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177108D0-1547-4859-9D55-D43B989C8FB6}"/>
                </a:ext>
              </a:extLst>
            </p:cNvPr>
            <p:cNvSpPr/>
            <p:nvPr/>
          </p:nvSpPr>
          <p:spPr>
            <a:xfrm>
              <a:off x="5556250" y="2660650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xmlns="" id="{26B8E74E-A145-4792-A359-9C10DF472961}"/>
                </a:ext>
              </a:extLst>
            </p:cNvPr>
            <p:cNvSpPr txBox="1"/>
            <p:nvPr/>
          </p:nvSpPr>
          <p:spPr>
            <a:xfrm>
              <a:off x="5764937" y="2572273"/>
              <a:ext cx="35205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国际微软大师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MOSPPT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官方认证专家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A9EDE19-F1D0-44F1-9637-E991DD6BFB32}"/>
              </a:ext>
            </a:extLst>
          </p:cNvPr>
          <p:cNvGrpSpPr/>
          <p:nvPr/>
        </p:nvGrpSpPr>
        <p:grpSpPr>
          <a:xfrm>
            <a:off x="5715749" y="3146329"/>
            <a:ext cx="2624733" cy="338554"/>
            <a:chOff x="5556250" y="2921168"/>
            <a:chExt cx="2624733" cy="338554"/>
          </a:xfrm>
        </p:grpSpPr>
        <p:sp>
          <p:nvSpPr>
            <p:cNvPr id="173" name="椭圆 172">
              <a:extLst>
                <a:ext uri="{FF2B5EF4-FFF2-40B4-BE49-F238E27FC236}">
                  <a16:creationId xmlns:a16="http://schemas.microsoft.com/office/drawing/2014/main" xmlns="" id="{AAD2CDD7-973D-48B5-A6EE-2DCE50890D74}"/>
                </a:ext>
              </a:extLst>
            </p:cNvPr>
            <p:cNvSpPr/>
            <p:nvPr/>
          </p:nvSpPr>
          <p:spPr>
            <a:xfrm>
              <a:off x="5556250" y="3009545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xmlns="" id="{4DC4AA40-4FA1-41DA-B03D-89FA864F2076}"/>
                </a:ext>
              </a:extLst>
            </p:cNvPr>
            <p:cNvSpPr txBox="1"/>
            <p:nvPr/>
          </p:nvSpPr>
          <p:spPr>
            <a:xfrm>
              <a:off x="5764937" y="2921168"/>
              <a:ext cx="24160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微软认证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模板设计师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9F8B0C40-8C30-4D35-82B8-FAD3823C0320}"/>
              </a:ext>
            </a:extLst>
          </p:cNvPr>
          <p:cNvGrpSpPr/>
          <p:nvPr/>
        </p:nvGrpSpPr>
        <p:grpSpPr>
          <a:xfrm>
            <a:off x="5715749" y="4440764"/>
            <a:ext cx="2491684" cy="338554"/>
            <a:chOff x="5556250" y="3273132"/>
            <a:chExt cx="2491684" cy="338554"/>
          </a:xfrm>
        </p:grpSpPr>
        <p:sp>
          <p:nvSpPr>
            <p:cNvPr id="175" name="椭圆 174">
              <a:extLst>
                <a:ext uri="{FF2B5EF4-FFF2-40B4-BE49-F238E27FC236}">
                  <a16:creationId xmlns:a16="http://schemas.microsoft.com/office/drawing/2014/main" xmlns="" id="{F511B4DA-52EE-4AA7-A6E1-A129B433D01F}"/>
                </a:ext>
              </a:extLst>
            </p:cNvPr>
            <p:cNvSpPr/>
            <p:nvPr/>
          </p:nvSpPr>
          <p:spPr>
            <a:xfrm>
              <a:off x="5556250" y="3361509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6" name="文本框 175">
              <a:extLst>
                <a:ext uri="{FF2B5EF4-FFF2-40B4-BE49-F238E27FC236}">
                  <a16:creationId xmlns:a16="http://schemas.microsoft.com/office/drawing/2014/main" xmlns="" id="{D132B3BB-9A8F-4564-9AFC-A89FFA36B5AD}"/>
                </a:ext>
              </a:extLst>
            </p:cNvPr>
            <p:cNvSpPr txBox="1"/>
            <p:nvPr/>
          </p:nvSpPr>
          <p:spPr>
            <a:xfrm>
              <a:off x="5764937" y="3273132"/>
              <a:ext cx="228299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资深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设计师 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&amp; 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教练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630A4F8-781D-4BBE-A314-CFED9F2EE048}"/>
              </a:ext>
            </a:extLst>
          </p:cNvPr>
          <p:cNvGrpSpPr/>
          <p:nvPr/>
        </p:nvGrpSpPr>
        <p:grpSpPr>
          <a:xfrm>
            <a:off x="5715749" y="3793546"/>
            <a:ext cx="2650381" cy="338554"/>
            <a:chOff x="5556250" y="3604984"/>
            <a:chExt cx="2650381" cy="338554"/>
          </a:xfrm>
        </p:grpSpPr>
        <p:sp>
          <p:nvSpPr>
            <p:cNvPr id="177" name="椭圆 176">
              <a:extLst>
                <a:ext uri="{FF2B5EF4-FFF2-40B4-BE49-F238E27FC236}">
                  <a16:creationId xmlns:a16="http://schemas.microsoft.com/office/drawing/2014/main" xmlns="" id="{F8F09853-15E0-41EB-B1AD-CD7D5DCBABA2}"/>
                </a:ext>
              </a:extLst>
            </p:cNvPr>
            <p:cNvSpPr/>
            <p:nvPr/>
          </p:nvSpPr>
          <p:spPr>
            <a:xfrm>
              <a:off x="5556250" y="3693361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8" name="文本框 177">
              <a:extLst>
                <a:ext uri="{FF2B5EF4-FFF2-40B4-BE49-F238E27FC236}">
                  <a16:creationId xmlns:a16="http://schemas.microsoft.com/office/drawing/2014/main" xmlns="" id="{696DD0C2-B70B-4D90-BFAF-C1A33C89658D}"/>
                </a:ext>
              </a:extLst>
            </p:cNvPr>
            <p:cNvSpPr txBox="1"/>
            <p:nvPr/>
          </p:nvSpPr>
          <p:spPr>
            <a:xfrm>
              <a:off x="5764937" y="3604984"/>
              <a:ext cx="244169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陆白山文创工作室创始人</a:t>
              </a:r>
            </a:p>
          </p:txBody>
        </p:sp>
      </p:grpSp>
      <p:grpSp>
        <p:nvGrpSpPr>
          <p:cNvPr id="180" name="组合 179">
            <a:extLst>
              <a:ext uri="{FF2B5EF4-FFF2-40B4-BE49-F238E27FC236}">
                <a16:creationId xmlns:a16="http://schemas.microsoft.com/office/drawing/2014/main" xmlns="" id="{8B772CB4-C850-4CE2-9406-28578416C317}"/>
              </a:ext>
            </a:extLst>
          </p:cNvPr>
          <p:cNvGrpSpPr/>
          <p:nvPr/>
        </p:nvGrpSpPr>
        <p:grpSpPr>
          <a:xfrm>
            <a:off x="5715749" y="5087982"/>
            <a:ext cx="2360238" cy="338554"/>
            <a:chOff x="5556250" y="3604984"/>
            <a:chExt cx="2360238" cy="338554"/>
          </a:xfrm>
        </p:grpSpPr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xmlns="" id="{2FF940CC-E95C-4EED-A3B0-A77AB7ADA7DF}"/>
                </a:ext>
              </a:extLst>
            </p:cNvPr>
            <p:cNvSpPr/>
            <p:nvPr/>
          </p:nvSpPr>
          <p:spPr>
            <a:xfrm>
              <a:off x="5556250" y="3693361"/>
              <a:ext cx="107950" cy="107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2" name="文本框 181">
              <a:extLst>
                <a:ext uri="{FF2B5EF4-FFF2-40B4-BE49-F238E27FC236}">
                  <a16:creationId xmlns:a16="http://schemas.microsoft.com/office/drawing/2014/main" xmlns="" id="{B6B76FF9-3122-4AEF-B810-5E70F4661E9F}"/>
                </a:ext>
              </a:extLst>
            </p:cNvPr>
            <p:cNvSpPr txBox="1"/>
            <p:nvPr/>
          </p:nvSpPr>
          <p:spPr>
            <a:xfrm>
              <a:off x="5764937" y="3604984"/>
              <a:ext cx="215155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51PPT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模板网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P</a:t>
              </a:r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届达人</a:t>
              </a:r>
              <a:endParaRPr lang="en-US" altLang="zh-CN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4" name="图片 13" descr="QR 代码&#10;&#10;描述已自动生成">
            <a:extLst>
              <a:ext uri="{FF2B5EF4-FFF2-40B4-BE49-F238E27FC236}">
                <a16:creationId xmlns:a16="http://schemas.microsoft.com/office/drawing/2014/main" xmlns="" id="{E800D71E-E5CB-4605-999F-6FB5BDFE0E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4034" y="4800312"/>
            <a:ext cx="860044" cy="860044"/>
          </a:xfrm>
          <a:prstGeom prst="roundRect">
            <a:avLst/>
          </a:prstGeom>
        </p:spPr>
      </p:pic>
      <p:sp>
        <p:nvSpPr>
          <p:cNvPr id="122" name="矩形: 圆角 121">
            <a:extLst>
              <a:ext uri="{FF2B5EF4-FFF2-40B4-BE49-F238E27FC236}">
                <a16:creationId xmlns:a16="http://schemas.microsoft.com/office/drawing/2014/main" xmlns="" id="{F573D6BD-9D41-44C5-9DB5-B51806249CDC}"/>
              </a:ext>
            </a:extLst>
          </p:cNvPr>
          <p:cNvSpPr/>
          <p:nvPr/>
        </p:nvSpPr>
        <p:spPr>
          <a:xfrm>
            <a:off x="5170353" y="2069763"/>
            <a:ext cx="5291119" cy="3810000"/>
          </a:xfrm>
          <a:prstGeom prst="roundRect">
            <a:avLst>
              <a:gd name="adj" fmla="val 9200"/>
            </a:avLst>
          </a:prstGeom>
          <a:noFill/>
          <a:ln w="28575">
            <a:solidFill>
              <a:schemeClr val="bg1"/>
            </a:solidFill>
          </a:ln>
          <a:effectLst>
            <a:outerShdw blurRad="50800" dist="50800" dir="5400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Roboto"/>
              <a:ea typeface="OPPOSans M"/>
            </a:endParaRPr>
          </a:p>
        </p:txBody>
      </p:sp>
      <p:sp>
        <p:nvSpPr>
          <p:cNvPr id="184" name="矩形 183">
            <a:extLst>
              <a:ext uri="{FF2B5EF4-FFF2-40B4-BE49-F238E27FC236}">
                <a16:creationId xmlns:a16="http://schemas.microsoft.com/office/drawing/2014/main" xmlns="" id="{75ADDD3E-DA69-493C-B195-443F03548D03}"/>
              </a:ext>
            </a:extLst>
          </p:cNvPr>
          <p:cNvSpPr/>
          <p:nvPr/>
        </p:nvSpPr>
        <p:spPr>
          <a:xfrm>
            <a:off x="372317" y="411211"/>
            <a:ext cx="24833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b="1" dirty="0">
                <a:solidFill>
                  <a:srgbClr val="6D2FEB"/>
                </a:solidFill>
                <a:latin typeface="Roboto"/>
                <a:ea typeface="OPPOSans B"/>
                <a:cs typeface="OPPOSans H" panose="00020600040101010101" pitchFamily="18" charset="-122"/>
              </a:rPr>
              <a:t>设计师简介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6D2FEB"/>
              </a:solidFill>
              <a:effectLst/>
              <a:uLnTx/>
              <a:uFillTx/>
              <a:latin typeface="Roboto"/>
              <a:ea typeface="OPPOSans B"/>
              <a:cs typeface="OPPOSans H" panose="00020600040101010101" pitchFamily="18" charset="-122"/>
            </a:endParaRPr>
          </a:p>
        </p:txBody>
      </p:sp>
      <p:grpSp>
        <p:nvGrpSpPr>
          <p:cNvPr id="185" name="组合 184">
            <a:extLst>
              <a:ext uri="{FF2B5EF4-FFF2-40B4-BE49-F238E27FC236}">
                <a16:creationId xmlns:a16="http://schemas.microsoft.com/office/drawing/2014/main" xmlns="" id="{1757A7E8-D950-4876-AC5D-B8B6344A33D3}"/>
              </a:ext>
            </a:extLst>
          </p:cNvPr>
          <p:cNvGrpSpPr/>
          <p:nvPr/>
        </p:nvGrpSpPr>
        <p:grpSpPr>
          <a:xfrm>
            <a:off x="2951259" y="638076"/>
            <a:ext cx="847625" cy="145373"/>
            <a:chOff x="2896076" y="663476"/>
            <a:chExt cx="847625" cy="145373"/>
          </a:xfrm>
        </p:grpSpPr>
        <p:sp>
          <p:nvSpPr>
            <p:cNvPr id="186" name="椭圆 185">
              <a:extLst>
                <a:ext uri="{FF2B5EF4-FFF2-40B4-BE49-F238E27FC236}">
                  <a16:creationId xmlns:a16="http://schemas.microsoft.com/office/drawing/2014/main" xmlns="" id="{CF71717C-1321-4DA3-98A8-B18D5855DDC7}"/>
                </a:ext>
              </a:extLst>
            </p:cNvPr>
            <p:cNvSpPr/>
            <p:nvPr/>
          </p:nvSpPr>
          <p:spPr>
            <a:xfrm>
              <a:off x="2896076" y="663476"/>
              <a:ext cx="145373" cy="1453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87" name="椭圆 186">
              <a:extLst>
                <a:ext uri="{FF2B5EF4-FFF2-40B4-BE49-F238E27FC236}">
                  <a16:creationId xmlns:a16="http://schemas.microsoft.com/office/drawing/2014/main" xmlns="" id="{B5FD329D-C6F9-4D44-8089-351B58611121}"/>
                </a:ext>
              </a:extLst>
            </p:cNvPr>
            <p:cNvSpPr/>
            <p:nvPr/>
          </p:nvSpPr>
          <p:spPr>
            <a:xfrm>
              <a:off x="3142790" y="672066"/>
              <a:ext cx="128196" cy="128194"/>
            </a:xfrm>
            <a:prstGeom prst="ellipse">
              <a:avLst/>
            </a:prstGeom>
            <a:solidFill>
              <a:schemeClr val="accent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88" name="椭圆 187">
              <a:extLst>
                <a:ext uri="{FF2B5EF4-FFF2-40B4-BE49-F238E27FC236}">
                  <a16:creationId xmlns:a16="http://schemas.microsoft.com/office/drawing/2014/main" xmlns="" id="{F3F2507D-F766-42BC-A9CE-4E114DECE770}"/>
                </a:ext>
              </a:extLst>
            </p:cNvPr>
            <p:cNvSpPr/>
            <p:nvPr/>
          </p:nvSpPr>
          <p:spPr>
            <a:xfrm>
              <a:off x="3380915" y="676636"/>
              <a:ext cx="118800" cy="118800"/>
            </a:xfrm>
            <a:prstGeom prst="ellipse">
              <a:avLst/>
            </a:prstGeom>
            <a:solidFill>
              <a:schemeClr val="accent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89" name="椭圆 188">
              <a:extLst>
                <a:ext uri="{FF2B5EF4-FFF2-40B4-BE49-F238E27FC236}">
                  <a16:creationId xmlns:a16="http://schemas.microsoft.com/office/drawing/2014/main" xmlns="" id="{3A14A88A-0DE4-4080-AC91-790936D46FD0}"/>
                </a:ext>
              </a:extLst>
            </p:cNvPr>
            <p:cNvSpPr/>
            <p:nvPr/>
          </p:nvSpPr>
          <p:spPr>
            <a:xfrm>
              <a:off x="3635701" y="681594"/>
              <a:ext cx="108000" cy="108000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290678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图形用户界面&#10;&#10;描述已自动生成">
            <a:extLst>
              <a:ext uri="{FF2B5EF4-FFF2-40B4-BE49-F238E27FC236}">
                <a16:creationId xmlns:a16="http://schemas.microsoft.com/office/drawing/2014/main" xmlns="" id="{ABE497FC-10C7-478F-BB58-3B3D667E7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6" y="5787"/>
            <a:ext cx="12176567" cy="68464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560964" y="3244334"/>
            <a:ext cx="30700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交互式女友生日祝福ppt模板</a:t>
            </a:r>
          </a:p>
        </p:txBody>
      </p:sp>
    </p:spTree>
    <p:extLst>
      <p:ext uri="{BB962C8B-B14F-4D97-AF65-F5344CB8AC3E}">
        <p14:creationId xmlns:p14="http://schemas.microsoft.com/office/powerpoint/2010/main" val="7127239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99503" y="4205177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133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陆白</a:t>
            </a:r>
            <a:r>
              <a:rPr lang="zh-CN" altLang="en-US" sz="1400" b="1" spc="133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山  </a:t>
            </a:r>
            <a:r>
              <a:rPr lang="zh-CN" altLang="en-US" sz="1355" dirty="0" smtClean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/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13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5114CA"/>
          </a:fgClr>
          <a:bgClr>
            <a:srgbClr val="6D2FE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37FBA8F-A237-42DA-B656-FDF963AD1465}"/>
              </a:ext>
            </a:extLst>
          </p:cNvPr>
          <p:cNvSpPr/>
          <p:nvPr/>
        </p:nvSpPr>
        <p:spPr>
          <a:xfrm>
            <a:off x="-829" y="-28841"/>
            <a:ext cx="12192000" cy="12327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4B0E6451-767C-4C32-96FC-42703962015A}"/>
              </a:ext>
            </a:extLst>
          </p:cNvPr>
          <p:cNvGrpSpPr/>
          <p:nvPr/>
        </p:nvGrpSpPr>
        <p:grpSpPr>
          <a:xfrm>
            <a:off x="1384719" y="616955"/>
            <a:ext cx="847625" cy="145373"/>
            <a:chOff x="2896076" y="663476"/>
            <a:chExt cx="847625" cy="145373"/>
          </a:xfrm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9AA16FFD-DBDD-4ECD-A2F5-206F0CE4D1A9}"/>
                </a:ext>
              </a:extLst>
            </p:cNvPr>
            <p:cNvSpPr/>
            <p:nvPr/>
          </p:nvSpPr>
          <p:spPr>
            <a:xfrm>
              <a:off x="2896076" y="663476"/>
              <a:ext cx="145373" cy="1453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90930784-166D-45F3-8EF7-C5ED101DF4C0}"/>
                </a:ext>
              </a:extLst>
            </p:cNvPr>
            <p:cNvSpPr/>
            <p:nvPr/>
          </p:nvSpPr>
          <p:spPr>
            <a:xfrm>
              <a:off x="3142790" y="672066"/>
              <a:ext cx="128196" cy="128194"/>
            </a:xfrm>
            <a:prstGeom prst="ellipse">
              <a:avLst/>
            </a:prstGeom>
            <a:solidFill>
              <a:schemeClr val="accent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F33ED203-720A-4697-B0D2-A40FA97DB488}"/>
                </a:ext>
              </a:extLst>
            </p:cNvPr>
            <p:cNvSpPr/>
            <p:nvPr/>
          </p:nvSpPr>
          <p:spPr>
            <a:xfrm>
              <a:off x="3380915" y="676636"/>
              <a:ext cx="118800" cy="118800"/>
            </a:xfrm>
            <a:prstGeom prst="ellipse">
              <a:avLst/>
            </a:prstGeom>
            <a:solidFill>
              <a:schemeClr val="accent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D8DF3086-CD57-4CCB-948E-FF8A73E3C21E}"/>
                </a:ext>
              </a:extLst>
            </p:cNvPr>
            <p:cNvSpPr/>
            <p:nvPr/>
          </p:nvSpPr>
          <p:spPr>
            <a:xfrm>
              <a:off x="3635701" y="681594"/>
              <a:ext cx="108000" cy="108000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pic>
        <p:nvPicPr>
          <p:cNvPr id="289" name="图片 288">
            <a:extLst>
              <a:ext uri="{FF2B5EF4-FFF2-40B4-BE49-F238E27FC236}">
                <a16:creationId xmlns:a16="http://schemas.microsoft.com/office/drawing/2014/main" xmlns="" id="{28F23CE0-1250-4E82-AF70-7C78E1ECCC3D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1081227" y="391531"/>
            <a:ext cx="641032" cy="475348"/>
          </a:xfrm>
          <a:prstGeom prst="rect">
            <a:avLst/>
          </a:prstGeom>
        </p:spPr>
      </p:pic>
      <p:sp>
        <p:nvSpPr>
          <p:cNvPr id="15" name="椭圆 257">
            <a:extLst>
              <a:ext uri="{FF2B5EF4-FFF2-40B4-BE49-F238E27FC236}">
                <a16:creationId xmlns:a16="http://schemas.microsoft.com/office/drawing/2014/main" xmlns="" id="{8539CEC5-B380-4DC4-8BAF-CEC205418E12}"/>
              </a:ext>
            </a:extLst>
          </p:cNvPr>
          <p:cNvSpPr/>
          <p:nvPr/>
        </p:nvSpPr>
        <p:spPr>
          <a:xfrm>
            <a:off x="1120523" y="1875149"/>
            <a:ext cx="4360148" cy="4291174"/>
          </a:xfrm>
          <a:prstGeom prst="ellipse">
            <a:avLst/>
          </a:prstGeom>
          <a:gradFill>
            <a:gsLst>
              <a:gs pos="76000">
                <a:schemeClr val="bg1"/>
              </a:gs>
              <a:gs pos="100000">
                <a:schemeClr val="bg1">
                  <a:lumMod val="95000"/>
                  <a:alpha val="51000"/>
                </a:schemeClr>
              </a:gs>
            </a:gsLst>
            <a:lin ang="5400000" scaled="1"/>
          </a:gradFill>
          <a:ln w="241300">
            <a:solidFill>
              <a:schemeClr val="bg1">
                <a:alpha val="40000"/>
              </a:schemeClr>
            </a:solidFill>
          </a:ln>
          <a:effectLst>
            <a:outerShdw blurRad="50800" dist="50800" dir="5400000" algn="ctr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6" name="îṣľïḑe">
            <a:extLst>
              <a:ext uri="{FF2B5EF4-FFF2-40B4-BE49-F238E27FC236}">
                <a16:creationId xmlns:a16="http://schemas.microsoft.com/office/drawing/2014/main" xmlns="" id="{C32EC80A-3710-4AD5-8B7A-9B8B820DBCFB}"/>
              </a:ext>
            </a:extLst>
          </p:cNvPr>
          <p:cNvSpPr/>
          <p:nvPr/>
        </p:nvSpPr>
        <p:spPr bwMode="auto">
          <a:xfrm>
            <a:off x="3085147" y="4841047"/>
            <a:ext cx="151865" cy="152990"/>
          </a:xfrm>
          <a:custGeom>
            <a:avLst/>
            <a:gdLst>
              <a:gd name="T0" fmla="*/ 135 w 135"/>
              <a:gd name="T1" fmla="*/ 99 h 136"/>
              <a:gd name="T2" fmla="*/ 99 w 135"/>
              <a:gd name="T3" fmla="*/ 136 h 136"/>
              <a:gd name="T4" fmla="*/ 0 w 135"/>
              <a:gd name="T5" fmla="*/ 37 h 136"/>
              <a:gd name="T6" fmla="*/ 36 w 135"/>
              <a:gd name="T7" fmla="*/ 0 h 136"/>
              <a:gd name="T8" fmla="*/ 135 w 135"/>
              <a:gd name="T9" fmla="*/ 9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36">
                <a:moveTo>
                  <a:pt x="135" y="99"/>
                </a:moveTo>
                <a:lnTo>
                  <a:pt x="99" y="136"/>
                </a:lnTo>
                <a:lnTo>
                  <a:pt x="0" y="37"/>
                </a:lnTo>
                <a:lnTo>
                  <a:pt x="36" y="0"/>
                </a:lnTo>
                <a:lnTo>
                  <a:pt x="135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17" name="组合 2">
            <a:extLst>
              <a:ext uri="{FF2B5EF4-FFF2-40B4-BE49-F238E27FC236}">
                <a16:creationId xmlns:a16="http://schemas.microsoft.com/office/drawing/2014/main" xmlns="" id="{B9F00298-6BAB-4242-99BF-93B75CF71A7C}"/>
              </a:ext>
            </a:extLst>
          </p:cNvPr>
          <p:cNvGrpSpPr/>
          <p:nvPr/>
        </p:nvGrpSpPr>
        <p:grpSpPr>
          <a:xfrm>
            <a:off x="1703939" y="1965818"/>
            <a:ext cx="3287601" cy="1866116"/>
            <a:chOff x="4441448" y="2333714"/>
            <a:chExt cx="2643570" cy="1531020"/>
          </a:xfrm>
        </p:grpSpPr>
        <p:sp>
          <p:nvSpPr>
            <p:cNvPr id="18" name="íSḻîďe">
              <a:extLst>
                <a:ext uri="{FF2B5EF4-FFF2-40B4-BE49-F238E27FC236}">
                  <a16:creationId xmlns:a16="http://schemas.microsoft.com/office/drawing/2014/main" xmlns="" id="{E127A449-15A9-4495-A87B-EB7C176408FC}"/>
                </a:ext>
              </a:extLst>
            </p:cNvPr>
            <p:cNvSpPr/>
            <p:nvPr/>
          </p:nvSpPr>
          <p:spPr bwMode="auto">
            <a:xfrm>
              <a:off x="4441448" y="2501327"/>
              <a:ext cx="2643570" cy="1363407"/>
            </a:xfrm>
            <a:custGeom>
              <a:avLst/>
              <a:gdLst>
                <a:gd name="T0" fmla="*/ 1130 w 1164"/>
                <a:gd name="T1" fmla="*/ 600 h 600"/>
                <a:gd name="T2" fmla="*/ 34 w 1164"/>
                <a:gd name="T3" fmla="*/ 600 h 600"/>
                <a:gd name="T4" fmla="*/ 0 w 1164"/>
                <a:gd name="T5" fmla="*/ 566 h 600"/>
                <a:gd name="T6" fmla="*/ 0 w 1164"/>
                <a:gd name="T7" fmla="*/ 34 h 600"/>
                <a:gd name="T8" fmla="*/ 34 w 1164"/>
                <a:gd name="T9" fmla="*/ 0 h 600"/>
                <a:gd name="T10" fmla="*/ 1130 w 1164"/>
                <a:gd name="T11" fmla="*/ 0 h 600"/>
                <a:gd name="T12" fmla="*/ 1164 w 1164"/>
                <a:gd name="T13" fmla="*/ 34 h 600"/>
                <a:gd name="T14" fmla="*/ 1164 w 1164"/>
                <a:gd name="T15" fmla="*/ 566 h 600"/>
                <a:gd name="T16" fmla="*/ 1130 w 1164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4" h="600">
                  <a:moveTo>
                    <a:pt x="1130" y="600"/>
                  </a:moveTo>
                  <a:cubicBezTo>
                    <a:pt x="34" y="600"/>
                    <a:pt x="34" y="600"/>
                    <a:pt x="34" y="600"/>
                  </a:cubicBezTo>
                  <a:cubicBezTo>
                    <a:pt x="15" y="600"/>
                    <a:pt x="0" y="585"/>
                    <a:pt x="0" y="56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1130" y="0"/>
                    <a:pt x="1130" y="0"/>
                    <a:pt x="1130" y="0"/>
                  </a:cubicBezTo>
                  <a:cubicBezTo>
                    <a:pt x="1149" y="0"/>
                    <a:pt x="1164" y="15"/>
                    <a:pt x="1164" y="34"/>
                  </a:cubicBezTo>
                  <a:cubicBezTo>
                    <a:pt x="1164" y="566"/>
                    <a:pt x="1164" y="566"/>
                    <a:pt x="1164" y="566"/>
                  </a:cubicBezTo>
                  <a:cubicBezTo>
                    <a:pt x="1164" y="585"/>
                    <a:pt x="1149" y="600"/>
                    <a:pt x="1130" y="6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5114CA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9" name="ïṣliḓè">
              <a:extLst>
                <a:ext uri="{FF2B5EF4-FFF2-40B4-BE49-F238E27FC236}">
                  <a16:creationId xmlns:a16="http://schemas.microsoft.com/office/drawing/2014/main" xmlns="" id="{8B3492FC-BBB3-4437-8895-8F90C2F717A0}"/>
                </a:ext>
              </a:extLst>
            </p:cNvPr>
            <p:cNvSpPr/>
            <p:nvPr/>
          </p:nvSpPr>
          <p:spPr bwMode="auto">
            <a:xfrm>
              <a:off x="4627060" y="2569947"/>
              <a:ext cx="2272345" cy="12272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1" name="ísḷíḓê">
              <a:extLst>
                <a:ext uri="{FF2B5EF4-FFF2-40B4-BE49-F238E27FC236}">
                  <a16:creationId xmlns:a16="http://schemas.microsoft.com/office/drawing/2014/main" xmlns="" id="{5CB8AE7A-D20B-41BC-9025-19AC08EDB03C}"/>
                </a:ext>
              </a:extLst>
            </p:cNvPr>
            <p:cNvSpPr/>
            <p:nvPr/>
          </p:nvSpPr>
          <p:spPr bwMode="auto">
            <a:xfrm>
              <a:off x="5658615" y="2569947"/>
              <a:ext cx="1240791" cy="1227292"/>
            </a:xfrm>
            <a:custGeom>
              <a:avLst/>
              <a:gdLst>
                <a:gd name="T0" fmla="*/ 1103 w 1103"/>
                <a:gd name="T1" fmla="*/ 1091 h 1091"/>
                <a:gd name="T2" fmla="*/ 1103 w 1103"/>
                <a:gd name="T3" fmla="*/ 0 h 1091"/>
                <a:gd name="T4" fmla="*/ 0 w 1103"/>
                <a:gd name="T5" fmla="*/ 0 h 1091"/>
                <a:gd name="T6" fmla="*/ 1091 w 1103"/>
                <a:gd name="T7" fmla="*/ 1091 h 1091"/>
                <a:gd name="T8" fmla="*/ 1103 w 1103"/>
                <a:gd name="T9" fmla="*/ 109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3" h="1091">
                  <a:moveTo>
                    <a:pt x="1103" y="1091"/>
                  </a:moveTo>
                  <a:lnTo>
                    <a:pt x="1103" y="0"/>
                  </a:lnTo>
                  <a:lnTo>
                    <a:pt x="0" y="0"/>
                  </a:lnTo>
                  <a:lnTo>
                    <a:pt x="1091" y="1091"/>
                  </a:lnTo>
                  <a:lnTo>
                    <a:pt x="1103" y="1091"/>
                  </a:lnTo>
                  <a:close/>
                </a:path>
              </a:pathLst>
            </a:custGeom>
            <a:solidFill>
              <a:srgbClr val="773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2" name="î$lîḓe">
              <a:extLst>
                <a:ext uri="{FF2B5EF4-FFF2-40B4-BE49-F238E27FC236}">
                  <a16:creationId xmlns:a16="http://schemas.microsoft.com/office/drawing/2014/main" xmlns="" id="{AEF6F423-CE9F-41CB-93CD-DCCB042053AC}"/>
                </a:ext>
              </a:extLst>
            </p:cNvPr>
            <p:cNvSpPr/>
            <p:nvPr/>
          </p:nvSpPr>
          <p:spPr bwMode="auto">
            <a:xfrm>
              <a:off x="4441448" y="2501327"/>
              <a:ext cx="104618" cy="1363407"/>
            </a:xfrm>
            <a:custGeom>
              <a:avLst/>
              <a:gdLst>
                <a:gd name="T0" fmla="*/ 12 w 46"/>
                <a:gd name="T1" fmla="*/ 566 h 600"/>
                <a:gd name="T2" fmla="*/ 12 w 46"/>
                <a:gd name="T3" fmla="*/ 34 h 600"/>
                <a:gd name="T4" fmla="*/ 46 w 46"/>
                <a:gd name="T5" fmla="*/ 0 h 600"/>
                <a:gd name="T6" fmla="*/ 34 w 46"/>
                <a:gd name="T7" fmla="*/ 0 h 600"/>
                <a:gd name="T8" fmla="*/ 0 w 46"/>
                <a:gd name="T9" fmla="*/ 34 h 600"/>
                <a:gd name="T10" fmla="*/ 0 w 46"/>
                <a:gd name="T11" fmla="*/ 566 h 600"/>
                <a:gd name="T12" fmla="*/ 34 w 46"/>
                <a:gd name="T13" fmla="*/ 600 h 600"/>
                <a:gd name="T14" fmla="*/ 46 w 46"/>
                <a:gd name="T15" fmla="*/ 600 h 600"/>
                <a:gd name="T16" fmla="*/ 12 w 46"/>
                <a:gd name="T17" fmla="*/ 56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600">
                  <a:moveTo>
                    <a:pt x="12" y="566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2" y="15"/>
                    <a:pt x="27" y="0"/>
                    <a:pt x="4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85"/>
                    <a:pt x="15" y="600"/>
                    <a:pt x="34" y="600"/>
                  </a:cubicBezTo>
                  <a:cubicBezTo>
                    <a:pt x="46" y="600"/>
                    <a:pt x="46" y="600"/>
                    <a:pt x="46" y="600"/>
                  </a:cubicBezTo>
                  <a:cubicBezTo>
                    <a:pt x="27" y="600"/>
                    <a:pt x="12" y="585"/>
                    <a:pt x="12" y="566"/>
                  </a:cubicBezTo>
                  <a:close/>
                </a:path>
              </a:pathLst>
            </a:custGeom>
            <a:solidFill>
              <a:srgbClr val="511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3" name="išľïḋê">
              <a:extLst>
                <a:ext uri="{FF2B5EF4-FFF2-40B4-BE49-F238E27FC236}">
                  <a16:creationId xmlns:a16="http://schemas.microsoft.com/office/drawing/2014/main" xmlns="" id="{66D9ADA4-5171-44C8-967D-88FB1F0E43B7}"/>
                </a:ext>
              </a:extLst>
            </p:cNvPr>
            <p:cNvSpPr/>
            <p:nvPr/>
          </p:nvSpPr>
          <p:spPr bwMode="auto">
            <a:xfrm>
              <a:off x="4627060" y="3662248"/>
              <a:ext cx="2272345" cy="134991"/>
            </a:xfrm>
            <a:prstGeom prst="rect">
              <a:avLst/>
            </a:prstGeom>
            <a:solidFill>
              <a:srgbClr val="FF8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4" name="ï$ḷîďe">
              <a:extLst>
                <a:ext uri="{FF2B5EF4-FFF2-40B4-BE49-F238E27FC236}">
                  <a16:creationId xmlns:a16="http://schemas.microsoft.com/office/drawing/2014/main" xmlns="" id="{738F590B-DD97-4339-B241-AEBC8826AFCA}"/>
                </a:ext>
              </a:extLst>
            </p:cNvPr>
            <p:cNvSpPr/>
            <p:nvPr/>
          </p:nvSpPr>
          <p:spPr bwMode="auto">
            <a:xfrm>
              <a:off x="4682182" y="3694871"/>
              <a:ext cx="62996" cy="69745"/>
            </a:xfrm>
            <a:custGeom>
              <a:avLst/>
              <a:gdLst>
                <a:gd name="T0" fmla="*/ 0 w 56"/>
                <a:gd name="T1" fmla="*/ 62 h 62"/>
                <a:gd name="T2" fmla="*/ 0 w 56"/>
                <a:gd name="T3" fmla="*/ 0 h 62"/>
                <a:gd name="T4" fmla="*/ 56 w 56"/>
                <a:gd name="T5" fmla="*/ 32 h 62"/>
                <a:gd name="T6" fmla="*/ 0 w 56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2">
                  <a:moveTo>
                    <a:pt x="0" y="62"/>
                  </a:moveTo>
                  <a:lnTo>
                    <a:pt x="0" y="0"/>
                  </a:lnTo>
                  <a:lnTo>
                    <a:pt x="56" y="3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5" name="isľïďè">
              <a:extLst>
                <a:ext uri="{FF2B5EF4-FFF2-40B4-BE49-F238E27FC236}">
                  <a16:creationId xmlns:a16="http://schemas.microsoft.com/office/drawing/2014/main" xmlns="" id="{F2EBBA99-2E65-4A3C-A46E-7DF0AC687AE5}"/>
                </a:ext>
              </a:extLst>
            </p:cNvPr>
            <p:cNvSpPr/>
            <p:nvPr/>
          </p:nvSpPr>
          <p:spPr bwMode="auto">
            <a:xfrm>
              <a:off x="4811547" y="3730868"/>
              <a:ext cx="481467" cy="0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6" name="îṥlîḑe">
              <a:extLst>
                <a:ext uri="{FF2B5EF4-FFF2-40B4-BE49-F238E27FC236}">
                  <a16:creationId xmlns:a16="http://schemas.microsoft.com/office/drawing/2014/main" xmlns="" id="{A70CE748-223F-40C9-A7D4-880474E90E73}"/>
                </a:ext>
              </a:extLst>
            </p:cNvPr>
            <p:cNvSpPr/>
            <p:nvPr/>
          </p:nvSpPr>
          <p:spPr bwMode="auto">
            <a:xfrm flipH="1">
              <a:off x="4973886" y="3730868"/>
              <a:ext cx="1787410" cy="0"/>
            </a:xfrm>
            <a:prstGeom prst="line">
              <a:avLst/>
            </a:prstGeom>
            <a:noFill/>
            <a:ln w="25400" cap="rnd">
              <a:solidFill>
                <a:srgbClr val="4242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7" name="ïšlíḋé">
              <a:extLst>
                <a:ext uri="{FF2B5EF4-FFF2-40B4-BE49-F238E27FC236}">
                  <a16:creationId xmlns:a16="http://schemas.microsoft.com/office/drawing/2014/main" xmlns="" id="{94C6D9B5-303D-43C6-A385-A1B332AC82BD}"/>
                </a:ext>
              </a:extLst>
            </p:cNvPr>
            <p:cNvSpPr/>
            <p:nvPr/>
          </p:nvSpPr>
          <p:spPr bwMode="auto">
            <a:xfrm>
              <a:off x="4682182" y="2625068"/>
              <a:ext cx="183363" cy="183363"/>
            </a:xfrm>
            <a:custGeom>
              <a:avLst/>
              <a:gdLst>
                <a:gd name="T0" fmla="*/ 0 w 163"/>
                <a:gd name="T1" fmla="*/ 163 h 163"/>
                <a:gd name="T2" fmla="*/ 0 w 163"/>
                <a:gd name="T3" fmla="*/ 0 h 163"/>
                <a:gd name="T4" fmla="*/ 163 w 163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63">
                  <a:moveTo>
                    <a:pt x="0" y="163"/>
                  </a:moveTo>
                  <a:lnTo>
                    <a:pt x="0" y="0"/>
                  </a:lnTo>
                  <a:lnTo>
                    <a:pt x="163" y="0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8" name="îṧlïďê">
              <a:extLst>
                <a:ext uri="{FF2B5EF4-FFF2-40B4-BE49-F238E27FC236}">
                  <a16:creationId xmlns:a16="http://schemas.microsoft.com/office/drawing/2014/main" xmlns="" id="{06013435-4EB7-44A8-BE9F-9916B22AE4F6}"/>
                </a:ext>
              </a:extLst>
            </p:cNvPr>
            <p:cNvSpPr/>
            <p:nvPr/>
          </p:nvSpPr>
          <p:spPr bwMode="auto">
            <a:xfrm>
              <a:off x="4682182" y="3423764"/>
              <a:ext cx="183363" cy="184487"/>
            </a:xfrm>
            <a:custGeom>
              <a:avLst/>
              <a:gdLst>
                <a:gd name="T0" fmla="*/ 163 w 163"/>
                <a:gd name="T1" fmla="*/ 164 h 164"/>
                <a:gd name="T2" fmla="*/ 0 w 163"/>
                <a:gd name="T3" fmla="*/ 164 h 164"/>
                <a:gd name="T4" fmla="*/ 0 w 163"/>
                <a:gd name="T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64">
                  <a:moveTo>
                    <a:pt x="163" y="164"/>
                  </a:moveTo>
                  <a:lnTo>
                    <a:pt x="0" y="164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9" name="ïşḻíďè">
              <a:extLst>
                <a:ext uri="{FF2B5EF4-FFF2-40B4-BE49-F238E27FC236}">
                  <a16:creationId xmlns:a16="http://schemas.microsoft.com/office/drawing/2014/main" xmlns="" id="{96D66035-F535-4096-9D1F-2439997DE904}"/>
                </a:ext>
              </a:extLst>
            </p:cNvPr>
            <p:cNvSpPr/>
            <p:nvPr/>
          </p:nvSpPr>
          <p:spPr bwMode="auto">
            <a:xfrm>
              <a:off x="6658672" y="3423764"/>
              <a:ext cx="185613" cy="184487"/>
            </a:xfrm>
            <a:custGeom>
              <a:avLst/>
              <a:gdLst>
                <a:gd name="T0" fmla="*/ 165 w 165"/>
                <a:gd name="T1" fmla="*/ 0 h 164"/>
                <a:gd name="T2" fmla="*/ 165 w 165"/>
                <a:gd name="T3" fmla="*/ 164 h 164"/>
                <a:gd name="T4" fmla="*/ 0 w 165"/>
                <a:gd name="T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64">
                  <a:moveTo>
                    <a:pt x="165" y="0"/>
                  </a:moveTo>
                  <a:lnTo>
                    <a:pt x="165" y="164"/>
                  </a:lnTo>
                  <a:lnTo>
                    <a:pt x="0" y="164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0" name="íSļiḓe">
              <a:extLst>
                <a:ext uri="{FF2B5EF4-FFF2-40B4-BE49-F238E27FC236}">
                  <a16:creationId xmlns:a16="http://schemas.microsoft.com/office/drawing/2014/main" xmlns="" id="{BE6C98C9-86C5-410B-B557-A288606C0F28}"/>
                </a:ext>
              </a:extLst>
            </p:cNvPr>
            <p:cNvSpPr/>
            <p:nvPr/>
          </p:nvSpPr>
          <p:spPr bwMode="auto">
            <a:xfrm>
              <a:off x="6658672" y="2625068"/>
              <a:ext cx="185613" cy="183363"/>
            </a:xfrm>
            <a:custGeom>
              <a:avLst/>
              <a:gdLst>
                <a:gd name="T0" fmla="*/ 0 w 165"/>
                <a:gd name="T1" fmla="*/ 0 h 163"/>
                <a:gd name="T2" fmla="*/ 165 w 165"/>
                <a:gd name="T3" fmla="*/ 0 h 163"/>
                <a:gd name="T4" fmla="*/ 165 w 165"/>
                <a:gd name="T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63">
                  <a:moveTo>
                    <a:pt x="0" y="0"/>
                  </a:moveTo>
                  <a:lnTo>
                    <a:pt x="165" y="0"/>
                  </a:lnTo>
                  <a:lnTo>
                    <a:pt x="165" y="163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1" name="íSlíďè">
              <a:extLst>
                <a:ext uri="{FF2B5EF4-FFF2-40B4-BE49-F238E27FC236}">
                  <a16:creationId xmlns:a16="http://schemas.microsoft.com/office/drawing/2014/main" xmlns="" id="{43098FA6-3D46-4024-94C0-1F2DE30C052E}"/>
                </a:ext>
              </a:extLst>
            </p:cNvPr>
            <p:cNvSpPr/>
            <p:nvPr/>
          </p:nvSpPr>
          <p:spPr bwMode="auto">
            <a:xfrm>
              <a:off x="4914432" y="3694871"/>
              <a:ext cx="69745" cy="697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2" name="íṩ1îḋé">
              <a:extLst>
                <a:ext uri="{FF2B5EF4-FFF2-40B4-BE49-F238E27FC236}">
                  <a16:creationId xmlns:a16="http://schemas.microsoft.com/office/drawing/2014/main" xmlns="" id="{75C1CEC9-2004-428A-8335-8BBA8AA11617}"/>
                </a:ext>
              </a:extLst>
            </p:cNvPr>
            <p:cNvSpPr/>
            <p:nvPr/>
          </p:nvSpPr>
          <p:spPr bwMode="auto">
            <a:xfrm>
              <a:off x="5917983" y="2333714"/>
              <a:ext cx="434220" cy="356387"/>
            </a:xfrm>
            <a:custGeom>
              <a:avLst/>
              <a:gdLst>
                <a:gd name="T0" fmla="*/ 170 w 191"/>
                <a:gd name="T1" fmla="*/ 0 h 208"/>
                <a:gd name="T2" fmla="*/ 21 w 191"/>
                <a:gd name="T3" fmla="*/ 0 h 208"/>
                <a:gd name="T4" fmla="*/ 0 w 191"/>
                <a:gd name="T5" fmla="*/ 21 h 208"/>
                <a:gd name="T6" fmla="*/ 0 w 191"/>
                <a:gd name="T7" fmla="*/ 132 h 208"/>
                <a:gd name="T8" fmla="*/ 21 w 191"/>
                <a:gd name="T9" fmla="*/ 153 h 208"/>
                <a:gd name="T10" fmla="*/ 45 w 191"/>
                <a:gd name="T11" fmla="*/ 153 h 208"/>
                <a:gd name="T12" fmla="*/ 69 w 191"/>
                <a:gd name="T13" fmla="*/ 167 h 208"/>
                <a:gd name="T14" fmla="*/ 95 w 191"/>
                <a:gd name="T15" fmla="*/ 208 h 208"/>
                <a:gd name="T16" fmla="*/ 122 w 191"/>
                <a:gd name="T17" fmla="*/ 167 h 208"/>
                <a:gd name="T18" fmla="*/ 146 w 191"/>
                <a:gd name="T19" fmla="*/ 153 h 208"/>
                <a:gd name="T20" fmla="*/ 170 w 191"/>
                <a:gd name="T21" fmla="*/ 153 h 208"/>
                <a:gd name="T22" fmla="*/ 191 w 191"/>
                <a:gd name="T23" fmla="*/ 132 h 208"/>
                <a:gd name="T24" fmla="*/ 191 w 191"/>
                <a:gd name="T25" fmla="*/ 21 h 208"/>
                <a:gd name="T26" fmla="*/ 170 w 191"/>
                <a:gd name="T2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208">
                  <a:moveTo>
                    <a:pt x="17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4"/>
                    <a:pt x="9" y="153"/>
                    <a:pt x="21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55" y="153"/>
                    <a:pt x="64" y="158"/>
                    <a:pt x="69" y="167"/>
                  </a:cubicBezTo>
                  <a:cubicBezTo>
                    <a:pt x="95" y="208"/>
                    <a:pt x="95" y="208"/>
                    <a:pt x="95" y="208"/>
                  </a:cubicBezTo>
                  <a:cubicBezTo>
                    <a:pt x="122" y="167"/>
                    <a:pt x="122" y="167"/>
                    <a:pt x="122" y="167"/>
                  </a:cubicBezTo>
                  <a:cubicBezTo>
                    <a:pt x="127" y="158"/>
                    <a:pt x="136" y="153"/>
                    <a:pt x="146" y="153"/>
                  </a:cubicBezTo>
                  <a:cubicBezTo>
                    <a:pt x="170" y="153"/>
                    <a:pt x="170" y="153"/>
                    <a:pt x="170" y="153"/>
                  </a:cubicBezTo>
                  <a:cubicBezTo>
                    <a:pt x="181" y="153"/>
                    <a:pt x="191" y="144"/>
                    <a:pt x="191" y="132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0"/>
                    <a:pt x="181" y="0"/>
                    <a:pt x="17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D45ED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3" name="îş1îḋé">
              <a:extLst>
                <a:ext uri="{FF2B5EF4-FFF2-40B4-BE49-F238E27FC236}">
                  <a16:creationId xmlns:a16="http://schemas.microsoft.com/office/drawing/2014/main" xmlns="" id="{E39A9A8A-4FBA-488C-9AF5-CA035B44F5A9}"/>
                </a:ext>
              </a:extLst>
            </p:cNvPr>
            <p:cNvSpPr/>
            <p:nvPr/>
          </p:nvSpPr>
          <p:spPr bwMode="auto">
            <a:xfrm>
              <a:off x="6001716" y="2404583"/>
              <a:ext cx="242983" cy="199112"/>
            </a:xfrm>
            <a:custGeom>
              <a:avLst/>
              <a:gdLst>
                <a:gd name="T0" fmla="*/ 97 w 107"/>
                <a:gd name="T1" fmla="*/ 9 h 88"/>
                <a:gd name="T2" fmla="*/ 61 w 107"/>
                <a:gd name="T3" fmla="*/ 9 h 88"/>
                <a:gd name="T4" fmla="*/ 53 w 107"/>
                <a:gd name="T5" fmla="*/ 17 h 88"/>
                <a:gd name="T6" fmla="*/ 45 w 107"/>
                <a:gd name="T7" fmla="*/ 9 h 88"/>
                <a:gd name="T8" fmla="*/ 10 w 107"/>
                <a:gd name="T9" fmla="*/ 9 h 88"/>
                <a:gd name="T10" fmla="*/ 10 w 107"/>
                <a:gd name="T11" fmla="*/ 45 h 88"/>
                <a:gd name="T12" fmla="*/ 53 w 107"/>
                <a:gd name="T13" fmla="*/ 88 h 88"/>
                <a:gd name="T14" fmla="*/ 53 w 107"/>
                <a:gd name="T15" fmla="*/ 88 h 88"/>
                <a:gd name="T16" fmla="*/ 54 w 107"/>
                <a:gd name="T17" fmla="*/ 88 h 88"/>
                <a:gd name="T18" fmla="*/ 97 w 107"/>
                <a:gd name="T19" fmla="*/ 45 h 88"/>
                <a:gd name="T20" fmla="*/ 97 w 107"/>
                <a:gd name="T21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88">
                  <a:moveTo>
                    <a:pt x="97" y="9"/>
                  </a:moveTo>
                  <a:cubicBezTo>
                    <a:pt x="87" y="0"/>
                    <a:pt x="71" y="0"/>
                    <a:pt x="61" y="9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36" y="0"/>
                    <a:pt x="20" y="0"/>
                    <a:pt x="10" y="9"/>
                  </a:cubicBezTo>
                  <a:cubicBezTo>
                    <a:pt x="0" y="19"/>
                    <a:pt x="0" y="35"/>
                    <a:pt x="10" y="45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107" y="35"/>
                    <a:pt x="107" y="19"/>
                    <a:pt x="97" y="9"/>
                  </a:cubicBez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4" name="îśļïďé">
              <a:extLst>
                <a:ext uri="{FF2B5EF4-FFF2-40B4-BE49-F238E27FC236}">
                  <a16:creationId xmlns:a16="http://schemas.microsoft.com/office/drawing/2014/main" xmlns="" id="{DDE8E51B-8574-4900-B823-FE1E338F7873}"/>
                </a:ext>
              </a:extLst>
            </p:cNvPr>
            <p:cNvSpPr/>
            <p:nvPr/>
          </p:nvSpPr>
          <p:spPr>
            <a:xfrm>
              <a:off x="4682379" y="2630693"/>
              <a:ext cx="1003235" cy="26171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65000"/>
                    </a:prstClr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rPr>
                <a:t>Live Stream</a:t>
              </a:r>
            </a:p>
          </p:txBody>
        </p:sp>
        <p:sp>
          <p:nvSpPr>
            <p:cNvPr id="35" name="文本框 5">
              <a:extLst>
                <a:ext uri="{FF2B5EF4-FFF2-40B4-BE49-F238E27FC236}">
                  <a16:creationId xmlns:a16="http://schemas.microsoft.com/office/drawing/2014/main" xmlns="" id="{B58EDD36-1BE4-4E9D-80CF-D830FE50A8A2}"/>
                </a:ext>
              </a:extLst>
            </p:cNvPr>
            <p:cNvSpPr txBox="1"/>
            <p:nvPr/>
          </p:nvSpPr>
          <p:spPr>
            <a:xfrm>
              <a:off x="4806839" y="2944245"/>
              <a:ext cx="1954458" cy="454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000" b="1" i="0" u="none" strike="noStrike" kern="1200" cap="none" spc="30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B"/>
                  <a:cs typeface="+mn-cs"/>
                </a:rPr>
                <a:t>CONTENTS</a:t>
              </a:r>
              <a:endParaRPr kumimoji="0" lang="zh-CN" altLang="en-US" sz="3000" b="1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B"/>
                <a:cs typeface="+mn-cs"/>
              </a:endParaRPr>
            </a:p>
          </p:txBody>
        </p:sp>
      </p:grpSp>
      <p:grpSp>
        <p:nvGrpSpPr>
          <p:cNvPr id="36" name="图形 5">
            <a:extLst>
              <a:ext uri="{FF2B5EF4-FFF2-40B4-BE49-F238E27FC236}">
                <a16:creationId xmlns:a16="http://schemas.microsoft.com/office/drawing/2014/main" xmlns="" id="{7DDC3B6C-68E5-489C-9DD1-FE212C3D3930}"/>
              </a:ext>
            </a:extLst>
          </p:cNvPr>
          <p:cNvGrpSpPr/>
          <p:nvPr/>
        </p:nvGrpSpPr>
        <p:grpSpPr>
          <a:xfrm>
            <a:off x="3098615" y="4285922"/>
            <a:ext cx="205665" cy="48935"/>
            <a:chOff x="5678406" y="4643333"/>
            <a:chExt cx="232863" cy="55406"/>
          </a:xfrm>
        </p:grpSpPr>
        <p:sp>
          <p:nvSpPr>
            <p:cNvPr id="37" name="任意多边形: 形状 246">
              <a:extLst>
                <a:ext uri="{FF2B5EF4-FFF2-40B4-BE49-F238E27FC236}">
                  <a16:creationId xmlns:a16="http://schemas.microsoft.com/office/drawing/2014/main" xmlns="" id="{55367F5F-92BE-4ED8-BC5C-9683E7203FC2}"/>
                </a:ext>
              </a:extLst>
            </p:cNvPr>
            <p:cNvSpPr/>
            <p:nvPr/>
          </p:nvSpPr>
          <p:spPr>
            <a:xfrm>
              <a:off x="5766387" y="4643618"/>
              <a:ext cx="54837" cy="54837"/>
            </a:xfrm>
            <a:custGeom>
              <a:avLst/>
              <a:gdLst>
                <a:gd name="connsiteX0" fmla="*/ 54837 w 54837"/>
                <a:gd name="connsiteY0" fmla="*/ 27312 h 54837"/>
                <a:gd name="connsiteX1" fmla="*/ 27526 w 54837"/>
                <a:gd name="connsiteY1" fmla="*/ 54838 h 54837"/>
                <a:gd name="connsiteX2" fmla="*/ 0 w 54837"/>
                <a:gd name="connsiteY2" fmla="*/ 27526 h 54837"/>
                <a:gd name="connsiteX3" fmla="*/ 27312 w 54837"/>
                <a:gd name="connsiteY3" fmla="*/ 0 h 54837"/>
                <a:gd name="connsiteX4" fmla="*/ 54837 w 54837"/>
                <a:gd name="connsiteY4" fmla="*/ 27312 h 5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37" h="54837">
                  <a:moveTo>
                    <a:pt x="54837" y="27312"/>
                  </a:moveTo>
                  <a:cubicBezTo>
                    <a:pt x="54909" y="42462"/>
                    <a:pt x="42675" y="54766"/>
                    <a:pt x="27526" y="54838"/>
                  </a:cubicBezTo>
                  <a:cubicBezTo>
                    <a:pt x="12376" y="54909"/>
                    <a:pt x="72" y="42675"/>
                    <a:pt x="0" y="27526"/>
                  </a:cubicBezTo>
                  <a:cubicBezTo>
                    <a:pt x="-71" y="12376"/>
                    <a:pt x="12163" y="72"/>
                    <a:pt x="27312" y="0"/>
                  </a:cubicBezTo>
                  <a:cubicBezTo>
                    <a:pt x="42462" y="-71"/>
                    <a:pt x="54767" y="12163"/>
                    <a:pt x="54837" y="27312"/>
                  </a:cubicBez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8" name="任意多边形: 形状 247">
              <a:extLst>
                <a:ext uri="{FF2B5EF4-FFF2-40B4-BE49-F238E27FC236}">
                  <a16:creationId xmlns:a16="http://schemas.microsoft.com/office/drawing/2014/main" xmlns="" id="{E357B67A-A61A-4093-B9E1-7E7A44722785}"/>
                </a:ext>
              </a:extLst>
            </p:cNvPr>
            <p:cNvSpPr/>
            <p:nvPr/>
          </p:nvSpPr>
          <p:spPr>
            <a:xfrm>
              <a:off x="5856432" y="4643333"/>
              <a:ext cx="54837" cy="54837"/>
            </a:xfrm>
            <a:custGeom>
              <a:avLst/>
              <a:gdLst>
                <a:gd name="connsiteX0" fmla="*/ 54837 w 54837"/>
                <a:gd name="connsiteY0" fmla="*/ 27312 h 54837"/>
                <a:gd name="connsiteX1" fmla="*/ 27526 w 54837"/>
                <a:gd name="connsiteY1" fmla="*/ 54838 h 54837"/>
                <a:gd name="connsiteX2" fmla="*/ 0 w 54837"/>
                <a:gd name="connsiteY2" fmla="*/ 27526 h 54837"/>
                <a:gd name="connsiteX3" fmla="*/ 27312 w 54837"/>
                <a:gd name="connsiteY3" fmla="*/ 0 h 54837"/>
                <a:gd name="connsiteX4" fmla="*/ 54837 w 54837"/>
                <a:gd name="connsiteY4" fmla="*/ 27312 h 5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37" h="54837">
                  <a:moveTo>
                    <a:pt x="54837" y="27312"/>
                  </a:moveTo>
                  <a:cubicBezTo>
                    <a:pt x="54909" y="42462"/>
                    <a:pt x="42675" y="54766"/>
                    <a:pt x="27526" y="54838"/>
                  </a:cubicBezTo>
                  <a:cubicBezTo>
                    <a:pt x="12376" y="54909"/>
                    <a:pt x="72" y="42675"/>
                    <a:pt x="0" y="27526"/>
                  </a:cubicBezTo>
                  <a:cubicBezTo>
                    <a:pt x="-71" y="12376"/>
                    <a:pt x="12163" y="71"/>
                    <a:pt x="27312" y="0"/>
                  </a:cubicBezTo>
                  <a:cubicBezTo>
                    <a:pt x="42462" y="-71"/>
                    <a:pt x="54767" y="12163"/>
                    <a:pt x="54837" y="27312"/>
                  </a:cubicBez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9" name="任意多边形: 形状 248">
              <a:extLst>
                <a:ext uri="{FF2B5EF4-FFF2-40B4-BE49-F238E27FC236}">
                  <a16:creationId xmlns:a16="http://schemas.microsoft.com/office/drawing/2014/main" xmlns="" id="{D886097A-6D77-470E-BD38-93482D63ACA0}"/>
                </a:ext>
              </a:extLst>
            </p:cNvPr>
            <p:cNvSpPr/>
            <p:nvPr/>
          </p:nvSpPr>
          <p:spPr>
            <a:xfrm>
              <a:off x="5678406" y="4643902"/>
              <a:ext cx="54837" cy="54837"/>
            </a:xfrm>
            <a:custGeom>
              <a:avLst/>
              <a:gdLst>
                <a:gd name="connsiteX0" fmla="*/ 54837 w 54837"/>
                <a:gd name="connsiteY0" fmla="*/ 27312 h 54837"/>
                <a:gd name="connsiteX1" fmla="*/ 27526 w 54837"/>
                <a:gd name="connsiteY1" fmla="*/ 54837 h 54837"/>
                <a:gd name="connsiteX2" fmla="*/ 0 w 54837"/>
                <a:gd name="connsiteY2" fmla="*/ 27526 h 54837"/>
                <a:gd name="connsiteX3" fmla="*/ 27312 w 54837"/>
                <a:gd name="connsiteY3" fmla="*/ 0 h 54837"/>
                <a:gd name="connsiteX4" fmla="*/ 54837 w 54837"/>
                <a:gd name="connsiteY4" fmla="*/ 27312 h 5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37" h="54837">
                  <a:moveTo>
                    <a:pt x="54837" y="27312"/>
                  </a:moveTo>
                  <a:cubicBezTo>
                    <a:pt x="54909" y="42462"/>
                    <a:pt x="42675" y="54766"/>
                    <a:pt x="27526" y="54837"/>
                  </a:cubicBezTo>
                  <a:cubicBezTo>
                    <a:pt x="12376" y="54909"/>
                    <a:pt x="72" y="42675"/>
                    <a:pt x="0" y="27526"/>
                  </a:cubicBezTo>
                  <a:cubicBezTo>
                    <a:pt x="-71" y="12376"/>
                    <a:pt x="12163" y="71"/>
                    <a:pt x="27312" y="0"/>
                  </a:cubicBezTo>
                  <a:cubicBezTo>
                    <a:pt x="42462" y="-71"/>
                    <a:pt x="54837" y="12163"/>
                    <a:pt x="54837" y="27312"/>
                  </a:cubicBez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EFA93738-4749-49D2-BC82-E673CA970E13}"/>
              </a:ext>
            </a:extLst>
          </p:cNvPr>
          <p:cNvGrpSpPr/>
          <p:nvPr/>
        </p:nvGrpSpPr>
        <p:grpSpPr>
          <a:xfrm>
            <a:off x="1407881" y="3423478"/>
            <a:ext cx="3482164" cy="2813294"/>
            <a:chOff x="849330" y="2425326"/>
            <a:chExt cx="3791572" cy="3063270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4E4FBF13-9E9B-405E-8224-1713764F8B58}"/>
                </a:ext>
              </a:extLst>
            </p:cNvPr>
            <p:cNvSpPr/>
            <p:nvPr/>
          </p:nvSpPr>
          <p:spPr>
            <a:xfrm flipH="1">
              <a:off x="1240190" y="4494348"/>
              <a:ext cx="3400712" cy="917709"/>
            </a:xfrm>
            <a:custGeom>
              <a:avLst/>
              <a:gdLst>
                <a:gd name="connsiteX0" fmla="*/ 74190 w 4842981"/>
                <a:gd name="connsiteY0" fmla="*/ 444 h 664591"/>
                <a:gd name="connsiteX1" fmla="*/ 4617144 w 4842981"/>
                <a:gd name="connsiteY1" fmla="*/ 444 h 664591"/>
                <a:gd name="connsiteX2" fmla="*/ 4789907 w 4842981"/>
                <a:gd name="connsiteY2" fmla="*/ 167658 h 664591"/>
                <a:gd name="connsiteX3" fmla="*/ 3451765 w 4842981"/>
                <a:gd name="connsiteY3" fmla="*/ 572856 h 664591"/>
                <a:gd name="connsiteX4" fmla="*/ 2502248 w 4842981"/>
                <a:gd name="connsiteY4" fmla="*/ 425912 h 664591"/>
                <a:gd name="connsiteX5" fmla="*/ 138771 w 4842981"/>
                <a:gd name="connsiteY5" fmla="*/ 205426 h 664591"/>
                <a:gd name="connsiteX6" fmla="*/ 74190 w 4842981"/>
                <a:gd name="connsiteY6" fmla="*/ 444 h 664591"/>
                <a:gd name="connsiteX0" fmla="*/ 2063684 w 4704311"/>
                <a:gd name="connsiteY0" fmla="*/ 0 h 685716"/>
                <a:gd name="connsiteX1" fmla="*/ 4478474 w 4704311"/>
                <a:gd name="connsiteY1" fmla="*/ 21569 h 685716"/>
                <a:gd name="connsiteX2" fmla="*/ 4651237 w 4704311"/>
                <a:gd name="connsiteY2" fmla="*/ 188783 h 685716"/>
                <a:gd name="connsiteX3" fmla="*/ 3313095 w 4704311"/>
                <a:gd name="connsiteY3" fmla="*/ 593981 h 685716"/>
                <a:gd name="connsiteX4" fmla="*/ 2363578 w 4704311"/>
                <a:gd name="connsiteY4" fmla="*/ 447037 h 685716"/>
                <a:gd name="connsiteX5" fmla="*/ 101 w 4704311"/>
                <a:gd name="connsiteY5" fmla="*/ 226551 h 685716"/>
                <a:gd name="connsiteX6" fmla="*/ 2063684 w 4704311"/>
                <a:gd name="connsiteY6" fmla="*/ 0 h 685716"/>
                <a:gd name="connsiteX0" fmla="*/ 353430 w 2994057"/>
                <a:gd name="connsiteY0" fmla="*/ 0 h 685716"/>
                <a:gd name="connsiteX1" fmla="*/ 2768220 w 2994057"/>
                <a:gd name="connsiteY1" fmla="*/ 21569 h 685716"/>
                <a:gd name="connsiteX2" fmla="*/ 2940983 w 2994057"/>
                <a:gd name="connsiteY2" fmla="*/ 188783 h 685716"/>
                <a:gd name="connsiteX3" fmla="*/ 1602841 w 2994057"/>
                <a:gd name="connsiteY3" fmla="*/ 593981 h 685716"/>
                <a:gd name="connsiteX4" fmla="*/ 653324 w 2994057"/>
                <a:gd name="connsiteY4" fmla="*/ 447037 h 685716"/>
                <a:gd name="connsiteX5" fmla="*/ 1006 w 2994057"/>
                <a:gd name="connsiteY5" fmla="*/ 240930 h 685716"/>
                <a:gd name="connsiteX6" fmla="*/ 353430 w 2994057"/>
                <a:gd name="connsiteY6" fmla="*/ 0 h 685716"/>
                <a:gd name="connsiteX0" fmla="*/ 353430 w 2994057"/>
                <a:gd name="connsiteY0" fmla="*/ 0 h 609422"/>
                <a:gd name="connsiteX1" fmla="*/ 2768220 w 2994057"/>
                <a:gd name="connsiteY1" fmla="*/ 21569 h 609422"/>
                <a:gd name="connsiteX2" fmla="*/ 2940983 w 2994057"/>
                <a:gd name="connsiteY2" fmla="*/ 188783 h 609422"/>
                <a:gd name="connsiteX3" fmla="*/ 1602841 w 2994057"/>
                <a:gd name="connsiteY3" fmla="*/ 593981 h 609422"/>
                <a:gd name="connsiteX4" fmla="*/ 775550 w 2994057"/>
                <a:gd name="connsiteY4" fmla="*/ 518934 h 609422"/>
                <a:gd name="connsiteX5" fmla="*/ 1006 w 2994057"/>
                <a:gd name="connsiteY5" fmla="*/ 240930 h 609422"/>
                <a:gd name="connsiteX6" fmla="*/ 353430 w 2994057"/>
                <a:gd name="connsiteY6" fmla="*/ 0 h 609422"/>
                <a:gd name="connsiteX0" fmla="*/ 353430 w 2994057"/>
                <a:gd name="connsiteY0" fmla="*/ 0 h 594191"/>
                <a:gd name="connsiteX1" fmla="*/ 2768220 w 2994057"/>
                <a:gd name="connsiteY1" fmla="*/ 21569 h 594191"/>
                <a:gd name="connsiteX2" fmla="*/ 2940983 w 2994057"/>
                <a:gd name="connsiteY2" fmla="*/ 188783 h 594191"/>
                <a:gd name="connsiteX3" fmla="*/ 1602841 w 2994057"/>
                <a:gd name="connsiteY3" fmla="*/ 593981 h 594191"/>
                <a:gd name="connsiteX4" fmla="*/ 1006 w 2994057"/>
                <a:gd name="connsiteY4" fmla="*/ 240930 h 594191"/>
                <a:gd name="connsiteX5" fmla="*/ 353430 w 2994057"/>
                <a:gd name="connsiteY5" fmla="*/ 0 h 594191"/>
                <a:gd name="connsiteX0" fmla="*/ 568496 w 2993523"/>
                <a:gd name="connsiteY0" fmla="*/ 0 h 630677"/>
                <a:gd name="connsiteX1" fmla="*/ 2767686 w 2993523"/>
                <a:gd name="connsiteY1" fmla="*/ 58055 h 630677"/>
                <a:gd name="connsiteX2" fmla="*/ 2940449 w 2993523"/>
                <a:gd name="connsiteY2" fmla="*/ 225269 h 630677"/>
                <a:gd name="connsiteX3" fmla="*/ 1602307 w 2993523"/>
                <a:gd name="connsiteY3" fmla="*/ 630467 h 630677"/>
                <a:gd name="connsiteX4" fmla="*/ 472 w 2993523"/>
                <a:gd name="connsiteY4" fmla="*/ 277416 h 630677"/>
                <a:gd name="connsiteX5" fmla="*/ 568496 w 2993523"/>
                <a:gd name="connsiteY5" fmla="*/ 0 h 630677"/>
                <a:gd name="connsiteX0" fmla="*/ 568496 w 2993523"/>
                <a:gd name="connsiteY0" fmla="*/ 0 h 630740"/>
                <a:gd name="connsiteX1" fmla="*/ 2767686 w 2993523"/>
                <a:gd name="connsiteY1" fmla="*/ 58055 h 630740"/>
                <a:gd name="connsiteX2" fmla="*/ 2940449 w 2993523"/>
                <a:gd name="connsiteY2" fmla="*/ 225269 h 630740"/>
                <a:gd name="connsiteX3" fmla="*/ 1602307 w 2993523"/>
                <a:gd name="connsiteY3" fmla="*/ 630467 h 630740"/>
                <a:gd name="connsiteX4" fmla="*/ 472 w 2993523"/>
                <a:gd name="connsiteY4" fmla="*/ 277416 h 630740"/>
                <a:gd name="connsiteX5" fmla="*/ 568496 w 2993523"/>
                <a:gd name="connsiteY5" fmla="*/ 0 h 630740"/>
                <a:gd name="connsiteX0" fmla="*/ 346832 w 2771859"/>
                <a:gd name="connsiteY0" fmla="*/ 0 h 630822"/>
                <a:gd name="connsiteX1" fmla="*/ 2546022 w 2771859"/>
                <a:gd name="connsiteY1" fmla="*/ 58055 h 630822"/>
                <a:gd name="connsiteX2" fmla="*/ 2718785 w 2771859"/>
                <a:gd name="connsiteY2" fmla="*/ 225269 h 630822"/>
                <a:gd name="connsiteX3" fmla="*/ 1380643 w 2771859"/>
                <a:gd name="connsiteY3" fmla="*/ 630467 h 630822"/>
                <a:gd name="connsiteX4" fmla="*/ 1042 w 2771859"/>
                <a:gd name="connsiteY4" fmla="*/ 284050 h 630822"/>
                <a:gd name="connsiteX5" fmla="*/ 346832 w 2771859"/>
                <a:gd name="connsiteY5" fmla="*/ 0 h 630822"/>
                <a:gd name="connsiteX0" fmla="*/ 346832 w 2732210"/>
                <a:gd name="connsiteY0" fmla="*/ 485 h 631307"/>
                <a:gd name="connsiteX1" fmla="*/ 2105436 w 2732210"/>
                <a:gd name="connsiteY1" fmla="*/ 0 h 631307"/>
                <a:gd name="connsiteX2" fmla="*/ 2718785 w 2732210"/>
                <a:gd name="connsiteY2" fmla="*/ 225754 h 631307"/>
                <a:gd name="connsiteX3" fmla="*/ 1380643 w 2732210"/>
                <a:gd name="connsiteY3" fmla="*/ 630952 h 631307"/>
                <a:gd name="connsiteX4" fmla="*/ 1042 w 2732210"/>
                <a:gd name="connsiteY4" fmla="*/ 284535 h 631307"/>
                <a:gd name="connsiteX5" fmla="*/ 346832 w 2732210"/>
                <a:gd name="connsiteY5" fmla="*/ 485 h 631307"/>
                <a:gd name="connsiteX0" fmla="*/ 346832 w 2515388"/>
                <a:gd name="connsiteY0" fmla="*/ 485 h 631741"/>
                <a:gd name="connsiteX1" fmla="*/ 2105436 w 2515388"/>
                <a:gd name="connsiteY1" fmla="*/ 0 h 631741"/>
                <a:gd name="connsiteX2" fmla="*/ 2496951 w 2515388"/>
                <a:gd name="connsiteY2" fmla="*/ 194943 h 631741"/>
                <a:gd name="connsiteX3" fmla="*/ 1380643 w 2515388"/>
                <a:gd name="connsiteY3" fmla="*/ 630952 h 631741"/>
                <a:gd name="connsiteX4" fmla="*/ 1042 w 2515388"/>
                <a:gd name="connsiteY4" fmla="*/ 284535 h 631741"/>
                <a:gd name="connsiteX5" fmla="*/ 346832 w 2515388"/>
                <a:gd name="connsiteY5" fmla="*/ 485 h 631741"/>
                <a:gd name="connsiteX0" fmla="*/ 346832 w 2449979"/>
                <a:gd name="connsiteY0" fmla="*/ 485 h 631956"/>
                <a:gd name="connsiteX1" fmla="*/ 2105436 w 2449979"/>
                <a:gd name="connsiteY1" fmla="*/ 0 h 631956"/>
                <a:gd name="connsiteX2" fmla="*/ 2429169 w 2449979"/>
                <a:gd name="connsiteY2" fmla="*/ 182619 h 631956"/>
                <a:gd name="connsiteX3" fmla="*/ 1380643 w 2449979"/>
                <a:gd name="connsiteY3" fmla="*/ 630952 h 631956"/>
                <a:gd name="connsiteX4" fmla="*/ 1042 w 2449979"/>
                <a:gd name="connsiteY4" fmla="*/ 284535 h 631956"/>
                <a:gd name="connsiteX5" fmla="*/ 346832 w 2449979"/>
                <a:gd name="connsiteY5" fmla="*/ 485 h 631956"/>
                <a:gd name="connsiteX0" fmla="*/ 394088 w 2497520"/>
                <a:gd name="connsiteY0" fmla="*/ 485 h 582596"/>
                <a:gd name="connsiteX1" fmla="*/ 2152692 w 2497520"/>
                <a:gd name="connsiteY1" fmla="*/ 0 h 582596"/>
                <a:gd name="connsiteX2" fmla="*/ 2476425 w 2497520"/>
                <a:gd name="connsiteY2" fmla="*/ 182619 h 582596"/>
                <a:gd name="connsiteX3" fmla="*/ 1421737 w 2497520"/>
                <a:gd name="connsiteY3" fmla="*/ 581655 h 582596"/>
                <a:gd name="connsiteX4" fmla="*/ 48298 w 2497520"/>
                <a:gd name="connsiteY4" fmla="*/ 284535 h 582596"/>
                <a:gd name="connsiteX5" fmla="*/ 394088 w 2497520"/>
                <a:gd name="connsiteY5" fmla="*/ 485 h 582596"/>
                <a:gd name="connsiteX0" fmla="*/ 400411 w 2499408"/>
                <a:gd name="connsiteY0" fmla="*/ 485 h 597951"/>
                <a:gd name="connsiteX1" fmla="*/ 2159015 w 2499408"/>
                <a:gd name="connsiteY1" fmla="*/ 0 h 597951"/>
                <a:gd name="connsiteX2" fmla="*/ 2482748 w 2499408"/>
                <a:gd name="connsiteY2" fmla="*/ 182619 h 597951"/>
                <a:gd name="connsiteX3" fmla="*/ 1526653 w 2499408"/>
                <a:gd name="connsiteY3" fmla="*/ 597060 h 597951"/>
                <a:gd name="connsiteX4" fmla="*/ 54621 w 2499408"/>
                <a:gd name="connsiteY4" fmla="*/ 284535 h 597951"/>
                <a:gd name="connsiteX5" fmla="*/ 400411 w 2499408"/>
                <a:gd name="connsiteY5" fmla="*/ 485 h 597951"/>
                <a:gd name="connsiteX0" fmla="*/ 175363 w 2274360"/>
                <a:gd name="connsiteY0" fmla="*/ 485 h 597060"/>
                <a:gd name="connsiteX1" fmla="*/ 1933967 w 2274360"/>
                <a:gd name="connsiteY1" fmla="*/ 0 h 597060"/>
                <a:gd name="connsiteX2" fmla="*/ 2257700 w 2274360"/>
                <a:gd name="connsiteY2" fmla="*/ 182619 h 597060"/>
                <a:gd name="connsiteX3" fmla="*/ 1301605 w 2274360"/>
                <a:gd name="connsiteY3" fmla="*/ 597060 h 597060"/>
                <a:gd name="connsiteX4" fmla="*/ 116108 w 2274360"/>
                <a:gd name="connsiteY4" fmla="*/ 179780 h 597060"/>
                <a:gd name="connsiteX5" fmla="*/ 175363 w 2274360"/>
                <a:gd name="connsiteY5" fmla="*/ 485 h 597060"/>
                <a:gd name="connsiteX0" fmla="*/ 175363 w 2274360"/>
                <a:gd name="connsiteY0" fmla="*/ 485 h 602026"/>
                <a:gd name="connsiteX1" fmla="*/ 1933967 w 2274360"/>
                <a:gd name="connsiteY1" fmla="*/ 0 h 602026"/>
                <a:gd name="connsiteX2" fmla="*/ 2257700 w 2274360"/>
                <a:gd name="connsiteY2" fmla="*/ 182619 h 602026"/>
                <a:gd name="connsiteX3" fmla="*/ 1301605 w 2274360"/>
                <a:gd name="connsiteY3" fmla="*/ 597060 h 602026"/>
                <a:gd name="connsiteX4" fmla="*/ 116108 w 2274360"/>
                <a:gd name="connsiteY4" fmla="*/ 179780 h 602026"/>
                <a:gd name="connsiteX5" fmla="*/ 175363 w 2274360"/>
                <a:gd name="connsiteY5" fmla="*/ 485 h 602026"/>
                <a:gd name="connsiteX0" fmla="*/ 175363 w 2274360"/>
                <a:gd name="connsiteY0" fmla="*/ 485 h 599292"/>
                <a:gd name="connsiteX1" fmla="*/ 1933967 w 2274360"/>
                <a:gd name="connsiteY1" fmla="*/ 0 h 599292"/>
                <a:gd name="connsiteX2" fmla="*/ 2257700 w 2274360"/>
                <a:gd name="connsiteY2" fmla="*/ 182619 h 599292"/>
                <a:gd name="connsiteX3" fmla="*/ 1301605 w 2274360"/>
                <a:gd name="connsiteY3" fmla="*/ 597060 h 599292"/>
                <a:gd name="connsiteX4" fmla="*/ 116108 w 2274360"/>
                <a:gd name="connsiteY4" fmla="*/ 179780 h 599292"/>
                <a:gd name="connsiteX5" fmla="*/ 175363 w 2274360"/>
                <a:gd name="connsiteY5" fmla="*/ 485 h 599292"/>
                <a:gd name="connsiteX0" fmla="*/ 163780 w 2262777"/>
                <a:gd name="connsiteY0" fmla="*/ 485 h 599552"/>
                <a:gd name="connsiteX1" fmla="*/ 1922384 w 2262777"/>
                <a:gd name="connsiteY1" fmla="*/ 0 h 599552"/>
                <a:gd name="connsiteX2" fmla="*/ 2246117 w 2262777"/>
                <a:gd name="connsiteY2" fmla="*/ 182619 h 599552"/>
                <a:gd name="connsiteX3" fmla="*/ 1290022 w 2262777"/>
                <a:gd name="connsiteY3" fmla="*/ 597060 h 599552"/>
                <a:gd name="connsiteX4" fmla="*/ 104525 w 2262777"/>
                <a:gd name="connsiteY4" fmla="*/ 179780 h 599552"/>
                <a:gd name="connsiteX5" fmla="*/ 163780 w 2262777"/>
                <a:gd name="connsiteY5" fmla="*/ 485 h 599552"/>
                <a:gd name="connsiteX0" fmla="*/ 126036 w 2225033"/>
                <a:gd name="connsiteY0" fmla="*/ 485 h 599206"/>
                <a:gd name="connsiteX1" fmla="*/ 1884640 w 2225033"/>
                <a:gd name="connsiteY1" fmla="*/ 0 h 599206"/>
                <a:gd name="connsiteX2" fmla="*/ 2208373 w 2225033"/>
                <a:gd name="connsiteY2" fmla="*/ 182619 h 599206"/>
                <a:gd name="connsiteX3" fmla="*/ 1252278 w 2225033"/>
                <a:gd name="connsiteY3" fmla="*/ 597060 h 599206"/>
                <a:gd name="connsiteX4" fmla="*/ 66781 w 2225033"/>
                <a:gd name="connsiteY4" fmla="*/ 179780 h 599206"/>
                <a:gd name="connsiteX5" fmla="*/ 126036 w 2225033"/>
                <a:gd name="connsiteY5" fmla="*/ 485 h 599206"/>
                <a:gd name="connsiteX0" fmla="*/ 126036 w 2220449"/>
                <a:gd name="connsiteY0" fmla="*/ 485 h 599206"/>
                <a:gd name="connsiteX1" fmla="*/ 1884640 w 2220449"/>
                <a:gd name="connsiteY1" fmla="*/ 0 h 599206"/>
                <a:gd name="connsiteX2" fmla="*/ 2208373 w 2220449"/>
                <a:gd name="connsiteY2" fmla="*/ 182619 h 599206"/>
                <a:gd name="connsiteX3" fmla="*/ 1252278 w 2220449"/>
                <a:gd name="connsiteY3" fmla="*/ 597060 h 599206"/>
                <a:gd name="connsiteX4" fmla="*/ 66781 w 2220449"/>
                <a:gd name="connsiteY4" fmla="*/ 179780 h 599206"/>
                <a:gd name="connsiteX5" fmla="*/ 126036 w 2220449"/>
                <a:gd name="connsiteY5" fmla="*/ 485 h 599206"/>
                <a:gd name="connsiteX0" fmla="*/ 126036 w 2220449"/>
                <a:gd name="connsiteY0" fmla="*/ 485 h 599206"/>
                <a:gd name="connsiteX1" fmla="*/ 1884640 w 2220449"/>
                <a:gd name="connsiteY1" fmla="*/ 0 h 599206"/>
                <a:gd name="connsiteX2" fmla="*/ 2208373 w 2220449"/>
                <a:gd name="connsiteY2" fmla="*/ 182619 h 599206"/>
                <a:gd name="connsiteX3" fmla="*/ 1252278 w 2220449"/>
                <a:gd name="connsiteY3" fmla="*/ 597060 h 599206"/>
                <a:gd name="connsiteX4" fmla="*/ 66781 w 2220449"/>
                <a:gd name="connsiteY4" fmla="*/ 179780 h 599206"/>
                <a:gd name="connsiteX5" fmla="*/ 126036 w 2220449"/>
                <a:gd name="connsiteY5" fmla="*/ 485 h 599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220449" h="599206">
                  <a:moveTo>
                    <a:pt x="126036" y="485"/>
                  </a:moveTo>
                  <a:lnTo>
                    <a:pt x="1884640" y="0"/>
                  </a:lnTo>
                  <a:cubicBezTo>
                    <a:pt x="1884640" y="0"/>
                    <a:pt x="2295280" y="36893"/>
                    <a:pt x="2208373" y="182619"/>
                  </a:cubicBezTo>
                  <a:cubicBezTo>
                    <a:pt x="2121466" y="328345"/>
                    <a:pt x="1608831" y="580592"/>
                    <a:pt x="1252278" y="597060"/>
                  </a:cubicBezTo>
                  <a:cubicBezTo>
                    <a:pt x="528704" y="630479"/>
                    <a:pt x="131247" y="263803"/>
                    <a:pt x="66781" y="179780"/>
                  </a:cubicBezTo>
                  <a:cubicBezTo>
                    <a:pt x="2315" y="95757"/>
                    <a:pt x="-66499" y="4254"/>
                    <a:pt x="126036" y="485"/>
                  </a:cubicBezTo>
                  <a:close/>
                </a:path>
              </a:pathLst>
            </a:custGeom>
            <a:solidFill>
              <a:srgbClr val="FFF2E3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8418DFD0-54EC-4144-8FCA-331F6FEBE97B}"/>
                </a:ext>
              </a:extLst>
            </p:cNvPr>
            <p:cNvSpPr/>
            <p:nvPr/>
          </p:nvSpPr>
          <p:spPr>
            <a:xfrm flipH="1">
              <a:off x="849330" y="3019069"/>
              <a:ext cx="1789167" cy="1975490"/>
            </a:xfrm>
            <a:custGeom>
              <a:avLst/>
              <a:gdLst>
                <a:gd name="connsiteX0" fmla="*/ 1168212 w 1168212"/>
                <a:gd name="connsiteY0" fmla="*/ 463990 h 1289870"/>
                <a:gd name="connsiteX1" fmla="*/ 1042321 w 1168212"/>
                <a:gd name="connsiteY1" fmla="*/ 1103615 h 1289870"/>
                <a:gd name="connsiteX2" fmla="*/ 681434 w 1168212"/>
                <a:gd name="connsiteY2" fmla="*/ 1266135 h 1289870"/>
                <a:gd name="connsiteX3" fmla="*/ 425101 w 1168212"/>
                <a:gd name="connsiteY3" fmla="*/ 1289535 h 1289870"/>
                <a:gd name="connsiteX4" fmla="*/ 311016 w 1168212"/>
                <a:gd name="connsiteY4" fmla="*/ 1285268 h 1289870"/>
                <a:gd name="connsiteX5" fmla="*/ 230361 w 1168212"/>
                <a:gd name="connsiteY5" fmla="*/ 1271185 h 1289870"/>
                <a:gd name="connsiteX6" fmla="*/ 65707 w 1168212"/>
                <a:gd name="connsiteY6" fmla="*/ 798845 h 1289870"/>
                <a:gd name="connsiteX7" fmla="*/ 165708 w 1168212"/>
                <a:gd name="connsiteY7" fmla="*/ 661930 h 1289870"/>
                <a:gd name="connsiteX8" fmla="*/ 334132 w 1168212"/>
                <a:gd name="connsiteY8" fmla="*/ 484545 h 1289870"/>
                <a:gd name="connsiteX9" fmla="*/ 460947 w 1168212"/>
                <a:gd name="connsiteY9" fmla="*/ 342082 h 1289870"/>
                <a:gd name="connsiteX10" fmla="*/ 495016 w 1168212"/>
                <a:gd name="connsiteY10" fmla="*/ 284044 h 1289870"/>
                <a:gd name="connsiteX11" fmla="*/ 501346 w 1168212"/>
                <a:gd name="connsiteY11" fmla="*/ 270459 h 1289870"/>
                <a:gd name="connsiteX12" fmla="*/ 522684 w 1168212"/>
                <a:gd name="connsiteY12" fmla="*/ 228282 h 1289870"/>
                <a:gd name="connsiteX13" fmla="*/ 563438 w 1168212"/>
                <a:gd name="connsiteY13" fmla="*/ 159220 h 1289870"/>
                <a:gd name="connsiteX14" fmla="*/ 593951 w 1168212"/>
                <a:gd name="connsiteY14" fmla="*/ 114483 h 1289870"/>
                <a:gd name="connsiteX15" fmla="*/ 651420 w 1168212"/>
                <a:gd name="connsiteY15" fmla="*/ 43287 h 1289870"/>
                <a:gd name="connsiteX16" fmla="*/ 660097 w 1168212"/>
                <a:gd name="connsiteY16" fmla="*/ 39517 h 1289870"/>
                <a:gd name="connsiteX17" fmla="*/ 671263 w 1168212"/>
                <a:gd name="connsiteY17" fmla="*/ 35036 h 1289870"/>
                <a:gd name="connsiteX18" fmla="*/ 676882 w 1168212"/>
                <a:gd name="connsiteY18" fmla="*/ 32903 h 1289870"/>
                <a:gd name="connsiteX19" fmla="*/ 683070 w 1168212"/>
                <a:gd name="connsiteY19" fmla="*/ 30626 h 1289870"/>
                <a:gd name="connsiteX20" fmla="*/ 689258 w 1168212"/>
                <a:gd name="connsiteY20" fmla="*/ 28493 h 1289870"/>
                <a:gd name="connsiteX21" fmla="*/ 697082 w 1168212"/>
                <a:gd name="connsiteY21" fmla="*/ 25861 h 1289870"/>
                <a:gd name="connsiteX22" fmla="*/ 701989 w 1168212"/>
                <a:gd name="connsiteY22" fmla="*/ 24296 h 1289870"/>
                <a:gd name="connsiteX23" fmla="*/ 704977 w 1168212"/>
                <a:gd name="connsiteY23" fmla="*/ 23372 h 1289870"/>
                <a:gd name="connsiteX24" fmla="*/ 706114 w 1168212"/>
                <a:gd name="connsiteY24" fmla="*/ 23016 h 1289870"/>
                <a:gd name="connsiteX25" fmla="*/ 835704 w 1168212"/>
                <a:gd name="connsiteY25" fmla="*/ 256 h 1289870"/>
                <a:gd name="connsiteX26" fmla="*/ 1168212 w 1168212"/>
                <a:gd name="connsiteY26" fmla="*/ 463990 h 128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68212" h="1289870">
                  <a:moveTo>
                    <a:pt x="1168212" y="463990"/>
                  </a:moveTo>
                  <a:cubicBezTo>
                    <a:pt x="1167999" y="914494"/>
                    <a:pt x="1155410" y="1002689"/>
                    <a:pt x="1042321" y="1103615"/>
                  </a:cubicBezTo>
                  <a:cubicBezTo>
                    <a:pt x="998011" y="1143161"/>
                    <a:pt x="916573" y="1225239"/>
                    <a:pt x="681434" y="1266135"/>
                  </a:cubicBezTo>
                  <a:cubicBezTo>
                    <a:pt x="610879" y="1278440"/>
                    <a:pt x="526453" y="1286975"/>
                    <a:pt x="425101" y="1289535"/>
                  </a:cubicBezTo>
                  <a:cubicBezTo>
                    <a:pt x="383706" y="1290602"/>
                    <a:pt x="345796" y="1289109"/>
                    <a:pt x="311016" y="1285268"/>
                  </a:cubicBezTo>
                  <a:cubicBezTo>
                    <a:pt x="281926" y="1282138"/>
                    <a:pt x="255041" y="1277373"/>
                    <a:pt x="230361" y="1271185"/>
                  </a:cubicBezTo>
                  <a:cubicBezTo>
                    <a:pt x="-28036" y="1206462"/>
                    <a:pt x="-47311" y="985050"/>
                    <a:pt x="65707" y="798845"/>
                  </a:cubicBezTo>
                  <a:cubicBezTo>
                    <a:pt x="95650" y="749556"/>
                    <a:pt x="129861" y="704178"/>
                    <a:pt x="165708" y="661930"/>
                  </a:cubicBezTo>
                  <a:cubicBezTo>
                    <a:pt x="221043" y="596638"/>
                    <a:pt x="280361" y="538671"/>
                    <a:pt x="334132" y="484545"/>
                  </a:cubicBezTo>
                  <a:cubicBezTo>
                    <a:pt x="383635" y="434687"/>
                    <a:pt x="428443" y="388100"/>
                    <a:pt x="460947" y="342082"/>
                  </a:cubicBezTo>
                  <a:cubicBezTo>
                    <a:pt x="474674" y="322665"/>
                    <a:pt x="486197" y="303390"/>
                    <a:pt x="495016" y="284044"/>
                  </a:cubicBezTo>
                  <a:cubicBezTo>
                    <a:pt x="497079" y="279492"/>
                    <a:pt x="499213" y="274940"/>
                    <a:pt x="501346" y="270459"/>
                  </a:cubicBezTo>
                  <a:cubicBezTo>
                    <a:pt x="508316" y="255808"/>
                    <a:pt x="515429" y="241725"/>
                    <a:pt x="522684" y="228282"/>
                  </a:cubicBezTo>
                  <a:cubicBezTo>
                    <a:pt x="536269" y="203033"/>
                    <a:pt x="550067" y="179917"/>
                    <a:pt x="563438" y="159220"/>
                  </a:cubicBezTo>
                  <a:cubicBezTo>
                    <a:pt x="574036" y="142719"/>
                    <a:pt x="584420" y="127712"/>
                    <a:pt x="593951" y="114483"/>
                  </a:cubicBezTo>
                  <a:cubicBezTo>
                    <a:pt x="626953" y="68892"/>
                    <a:pt x="651420" y="43287"/>
                    <a:pt x="651420" y="43287"/>
                  </a:cubicBezTo>
                  <a:cubicBezTo>
                    <a:pt x="651420" y="43287"/>
                    <a:pt x="654478" y="41864"/>
                    <a:pt x="660097" y="39517"/>
                  </a:cubicBezTo>
                  <a:cubicBezTo>
                    <a:pt x="663084" y="38237"/>
                    <a:pt x="666854" y="36743"/>
                    <a:pt x="671263" y="35036"/>
                  </a:cubicBezTo>
                  <a:cubicBezTo>
                    <a:pt x="673042" y="34325"/>
                    <a:pt x="674891" y="33614"/>
                    <a:pt x="676882" y="32903"/>
                  </a:cubicBezTo>
                  <a:cubicBezTo>
                    <a:pt x="678874" y="32191"/>
                    <a:pt x="680936" y="31409"/>
                    <a:pt x="683070" y="30626"/>
                  </a:cubicBezTo>
                  <a:cubicBezTo>
                    <a:pt x="685062" y="29915"/>
                    <a:pt x="687124" y="29204"/>
                    <a:pt x="689258" y="28493"/>
                  </a:cubicBezTo>
                  <a:cubicBezTo>
                    <a:pt x="691747" y="27639"/>
                    <a:pt x="694379" y="26786"/>
                    <a:pt x="697082" y="25861"/>
                  </a:cubicBezTo>
                  <a:cubicBezTo>
                    <a:pt x="698646" y="25363"/>
                    <a:pt x="700283" y="24794"/>
                    <a:pt x="701989" y="24296"/>
                  </a:cubicBezTo>
                  <a:cubicBezTo>
                    <a:pt x="702985" y="24012"/>
                    <a:pt x="703981" y="23656"/>
                    <a:pt x="704977" y="23372"/>
                  </a:cubicBezTo>
                  <a:cubicBezTo>
                    <a:pt x="705332" y="23230"/>
                    <a:pt x="705759" y="23158"/>
                    <a:pt x="706114" y="23016"/>
                  </a:cubicBezTo>
                  <a:cubicBezTo>
                    <a:pt x="739685" y="12703"/>
                    <a:pt x="785632" y="2034"/>
                    <a:pt x="835704" y="256"/>
                  </a:cubicBezTo>
                  <a:cubicBezTo>
                    <a:pt x="984284" y="-5007"/>
                    <a:pt x="1168355" y="68180"/>
                    <a:pt x="1168212" y="463990"/>
                  </a:cubicBezTo>
                  <a:close/>
                </a:path>
              </a:pathLst>
            </a:custGeom>
            <a:solidFill>
              <a:srgbClr val="7D45ED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xmlns="" id="{1B1D74BB-9BEA-4338-AA28-DFE28EE35CEE}"/>
                </a:ext>
              </a:extLst>
            </p:cNvPr>
            <p:cNvSpPr/>
            <p:nvPr/>
          </p:nvSpPr>
          <p:spPr>
            <a:xfrm>
              <a:off x="1139684" y="3860576"/>
              <a:ext cx="1081435" cy="544096"/>
            </a:xfrm>
            <a:custGeom>
              <a:avLst/>
              <a:gdLst>
                <a:gd name="connsiteX0" fmla="*/ 238353 w 988060"/>
                <a:gd name="connsiteY0" fmla="*/ 54955 h 527127"/>
                <a:gd name="connsiteX1" fmla="*/ 22453 w 988060"/>
                <a:gd name="connsiteY1" fmla="*/ 148088 h 527127"/>
                <a:gd name="connsiteX2" fmla="*/ 47853 w 988060"/>
                <a:gd name="connsiteY2" fmla="*/ 410555 h 527127"/>
                <a:gd name="connsiteX3" fmla="*/ 386519 w 988060"/>
                <a:gd name="connsiteY3" fmla="*/ 526971 h 527127"/>
                <a:gd name="connsiteX4" fmla="*/ 962253 w 988060"/>
                <a:gd name="connsiteY4" fmla="*/ 389388 h 527127"/>
                <a:gd name="connsiteX5" fmla="*/ 839486 w 988060"/>
                <a:gd name="connsiteY5" fmla="*/ 150205 h 527127"/>
                <a:gd name="connsiteX6" fmla="*/ 403453 w 988060"/>
                <a:gd name="connsiteY6" fmla="*/ 4155 h 527127"/>
                <a:gd name="connsiteX7" fmla="*/ 238353 w 988060"/>
                <a:gd name="connsiteY7" fmla="*/ 54955 h 527127"/>
                <a:gd name="connsiteX0" fmla="*/ 238353 w 1064265"/>
                <a:gd name="connsiteY0" fmla="*/ 54955 h 527098"/>
                <a:gd name="connsiteX1" fmla="*/ 22453 w 1064265"/>
                <a:gd name="connsiteY1" fmla="*/ 148088 h 527098"/>
                <a:gd name="connsiteX2" fmla="*/ 47853 w 1064265"/>
                <a:gd name="connsiteY2" fmla="*/ 410555 h 527098"/>
                <a:gd name="connsiteX3" fmla="*/ 386519 w 1064265"/>
                <a:gd name="connsiteY3" fmla="*/ 526971 h 527098"/>
                <a:gd name="connsiteX4" fmla="*/ 1046920 w 1064265"/>
                <a:gd name="connsiteY4" fmla="*/ 391505 h 527098"/>
                <a:gd name="connsiteX5" fmla="*/ 839486 w 1064265"/>
                <a:gd name="connsiteY5" fmla="*/ 150205 h 527098"/>
                <a:gd name="connsiteX6" fmla="*/ 403453 w 1064265"/>
                <a:gd name="connsiteY6" fmla="*/ 4155 h 527098"/>
                <a:gd name="connsiteX7" fmla="*/ 238353 w 1064265"/>
                <a:gd name="connsiteY7" fmla="*/ 54955 h 527098"/>
                <a:gd name="connsiteX0" fmla="*/ 242321 w 1064397"/>
                <a:gd name="connsiteY0" fmla="*/ 54955 h 552465"/>
                <a:gd name="connsiteX1" fmla="*/ 26421 w 1064397"/>
                <a:gd name="connsiteY1" fmla="*/ 148088 h 552465"/>
                <a:gd name="connsiteX2" fmla="*/ 51821 w 1064397"/>
                <a:gd name="connsiteY2" fmla="*/ 410555 h 552465"/>
                <a:gd name="connsiteX3" fmla="*/ 460337 w 1064397"/>
                <a:gd name="connsiteY3" fmla="*/ 552371 h 552465"/>
                <a:gd name="connsiteX4" fmla="*/ 1050888 w 1064397"/>
                <a:gd name="connsiteY4" fmla="*/ 391505 h 552465"/>
                <a:gd name="connsiteX5" fmla="*/ 843454 w 1064397"/>
                <a:gd name="connsiteY5" fmla="*/ 150205 h 552465"/>
                <a:gd name="connsiteX6" fmla="*/ 407421 w 1064397"/>
                <a:gd name="connsiteY6" fmla="*/ 4155 h 552465"/>
                <a:gd name="connsiteX7" fmla="*/ 242321 w 1064397"/>
                <a:gd name="connsiteY7" fmla="*/ 54955 h 552465"/>
                <a:gd name="connsiteX0" fmla="*/ 248610 w 1065557"/>
                <a:gd name="connsiteY0" fmla="*/ 54955 h 548236"/>
                <a:gd name="connsiteX1" fmla="*/ 32710 w 1065557"/>
                <a:gd name="connsiteY1" fmla="*/ 148088 h 548236"/>
                <a:gd name="connsiteX2" fmla="*/ 58110 w 1065557"/>
                <a:gd name="connsiteY2" fmla="*/ 410555 h 548236"/>
                <a:gd name="connsiteX3" fmla="*/ 568226 w 1065557"/>
                <a:gd name="connsiteY3" fmla="*/ 548138 h 548236"/>
                <a:gd name="connsiteX4" fmla="*/ 1057177 w 1065557"/>
                <a:gd name="connsiteY4" fmla="*/ 391505 h 548236"/>
                <a:gd name="connsiteX5" fmla="*/ 849743 w 1065557"/>
                <a:gd name="connsiteY5" fmla="*/ 150205 h 548236"/>
                <a:gd name="connsiteX6" fmla="*/ 413710 w 1065557"/>
                <a:gd name="connsiteY6" fmla="*/ 4155 h 548236"/>
                <a:gd name="connsiteX7" fmla="*/ 248610 w 1065557"/>
                <a:gd name="connsiteY7" fmla="*/ 54955 h 548236"/>
                <a:gd name="connsiteX0" fmla="*/ 192548 w 1062412"/>
                <a:gd name="connsiteY0" fmla="*/ 39898 h 550112"/>
                <a:gd name="connsiteX1" fmla="*/ 29565 w 1062412"/>
                <a:gd name="connsiteY1" fmla="*/ 149964 h 550112"/>
                <a:gd name="connsiteX2" fmla="*/ 54965 w 1062412"/>
                <a:gd name="connsiteY2" fmla="*/ 412431 h 550112"/>
                <a:gd name="connsiteX3" fmla="*/ 565081 w 1062412"/>
                <a:gd name="connsiteY3" fmla="*/ 550014 h 550112"/>
                <a:gd name="connsiteX4" fmla="*/ 1054032 w 1062412"/>
                <a:gd name="connsiteY4" fmla="*/ 393381 h 550112"/>
                <a:gd name="connsiteX5" fmla="*/ 846598 w 1062412"/>
                <a:gd name="connsiteY5" fmla="*/ 152081 h 550112"/>
                <a:gd name="connsiteX6" fmla="*/ 410565 w 1062412"/>
                <a:gd name="connsiteY6" fmla="*/ 6031 h 550112"/>
                <a:gd name="connsiteX7" fmla="*/ 192548 w 1062412"/>
                <a:gd name="connsiteY7" fmla="*/ 39898 h 550112"/>
                <a:gd name="connsiteX0" fmla="*/ 424270 w 1076117"/>
                <a:gd name="connsiteY0" fmla="*/ 2 h 544083"/>
                <a:gd name="connsiteX1" fmla="*/ 43270 w 1076117"/>
                <a:gd name="connsiteY1" fmla="*/ 143935 h 544083"/>
                <a:gd name="connsiteX2" fmla="*/ 68670 w 1076117"/>
                <a:gd name="connsiteY2" fmla="*/ 406402 h 544083"/>
                <a:gd name="connsiteX3" fmla="*/ 578786 w 1076117"/>
                <a:gd name="connsiteY3" fmla="*/ 543985 h 544083"/>
                <a:gd name="connsiteX4" fmla="*/ 1067737 w 1076117"/>
                <a:gd name="connsiteY4" fmla="*/ 387352 h 544083"/>
                <a:gd name="connsiteX5" fmla="*/ 860303 w 1076117"/>
                <a:gd name="connsiteY5" fmla="*/ 146052 h 544083"/>
                <a:gd name="connsiteX6" fmla="*/ 424270 w 1076117"/>
                <a:gd name="connsiteY6" fmla="*/ 2 h 544083"/>
                <a:gd name="connsiteX0" fmla="*/ 429588 w 1081435"/>
                <a:gd name="connsiteY0" fmla="*/ 17 h 544096"/>
                <a:gd name="connsiteX1" fmla="*/ 40122 w 1081435"/>
                <a:gd name="connsiteY1" fmla="*/ 154533 h 544096"/>
                <a:gd name="connsiteX2" fmla="*/ 73988 w 1081435"/>
                <a:gd name="connsiteY2" fmla="*/ 406417 h 544096"/>
                <a:gd name="connsiteX3" fmla="*/ 584104 w 1081435"/>
                <a:gd name="connsiteY3" fmla="*/ 544000 h 544096"/>
                <a:gd name="connsiteX4" fmla="*/ 1073055 w 1081435"/>
                <a:gd name="connsiteY4" fmla="*/ 387367 h 544096"/>
                <a:gd name="connsiteX5" fmla="*/ 865621 w 1081435"/>
                <a:gd name="connsiteY5" fmla="*/ 146067 h 544096"/>
                <a:gd name="connsiteX6" fmla="*/ 429588 w 1081435"/>
                <a:gd name="connsiteY6" fmla="*/ 17 h 54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1435" h="544096">
                  <a:moveTo>
                    <a:pt x="429588" y="17"/>
                  </a:moveTo>
                  <a:cubicBezTo>
                    <a:pt x="292005" y="1428"/>
                    <a:pt x="99389" y="86800"/>
                    <a:pt x="40122" y="154533"/>
                  </a:cubicBezTo>
                  <a:cubicBezTo>
                    <a:pt x="-19145" y="222266"/>
                    <a:pt x="-16676" y="341506"/>
                    <a:pt x="73988" y="406417"/>
                  </a:cubicBezTo>
                  <a:cubicBezTo>
                    <a:pt x="164652" y="471328"/>
                    <a:pt x="417593" y="547175"/>
                    <a:pt x="584104" y="544000"/>
                  </a:cubicBezTo>
                  <a:cubicBezTo>
                    <a:pt x="750615" y="540825"/>
                    <a:pt x="1026136" y="453689"/>
                    <a:pt x="1073055" y="387367"/>
                  </a:cubicBezTo>
                  <a:cubicBezTo>
                    <a:pt x="1119974" y="321045"/>
                    <a:pt x="958754" y="210273"/>
                    <a:pt x="865621" y="146067"/>
                  </a:cubicBezTo>
                  <a:cubicBezTo>
                    <a:pt x="772488" y="81862"/>
                    <a:pt x="567171" y="-1394"/>
                    <a:pt x="429588" y="17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xmlns="" id="{0DE4A193-D861-4CCB-9C6F-B630E9650137}"/>
                </a:ext>
              </a:extLst>
            </p:cNvPr>
            <p:cNvSpPr/>
            <p:nvPr/>
          </p:nvSpPr>
          <p:spPr>
            <a:xfrm flipH="1">
              <a:off x="1721438" y="4733485"/>
              <a:ext cx="182130" cy="235962"/>
            </a:xfrm>
            <a:custGeom>
              <a:avLst/>
              <a:gdLst>
                <a:gd name="connsiteX0" fmla="*/ 87275 w 118919"/>
                <a:gd name="connsiteY0" fmla="*/ 22760 h 154068"/>
                <a:gd name="connsiteX1" fmla="*/ 95881 w 118919"/>
                <a:gd name="connsiteY1" fmla="*/ 66288 h 154068"/>
                <a:gd name="connsiteX2" fmla="*/ 116151 w 118919"/>
                <a:gd name="connsiteY2" fmla="*/ 139902 h 154068"/>
                <a:gd name="connsiteX3" fmla="*/ 28952 w 118919"/>
                <a:gd name="connsiteY3" fmla="*/ 131296 h 154068"/>
                <a:gd name="connsiteX4" fmla="*/ 9891 w 118919"/>
                <a:gd name="connsiteY4" fmla="*/ 82078 h 154068"/>
                <a:gd name="connsiteX5" fmla="*/ 858 w 118919"/>
                <a:gd name="connsiteY5" fmla="*/ 44524 h 154068"/>
                <a:gd name="connsiteX6" fmla="*/ 28525 w 118919"/>
                <a:gd name="connsiteY6" fmla="*/ 0 h 154068"/>
                <a:gd name="connsiteX7" fmla="*/ 87275 w 118919"/>
                <a:gd name="connsiteY7" fmla="*/ 22760 h 15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919" h="154068">
                  <a:moveTo>
                    <a:pt x="87275" y="22760"/>
                  </a:moveTo>
                  <a:cubicBezTo>
                    <a:pt x="87275" y="22760"/>
                    <a:pt x="90973" y="52988"/>
                    <a:pt x="95881" y="66288"/>
                  </a:cubicBezTo>
                  <a:cubicBezTo>
                    <a:pt x="100789" y="79589"/>
                    <a:pt x="127460" y="110386"/>
                    <a:pt x="116151" y="139902"/>
                  </a:cubicBezTo>
                  <a:cubicBezTo>
                    <a:pt x="103918" y="171909"/>
                    <a:pt x="50716" y="141040"/>
                    <a:pt x="28952" y="131296"/>
                  </a:cubicBezTo>
                  <a:cubicBezTo>
                    <a:pt x="7259" y="121552"/>
                    <a:pt x="12167" y="103771"/>
                    <a:pt x="9891" y="82078"/>
                  </a:cubicBezTo>
                  <a:cubicBezTo>
                    <a:pt x="7544" y="60385"/>
                    <a:pt x="-3054" y="59816"/>
                    <a:pt x="858" y="44524"/>
                  </a:cubicBezTo>
                  <a:cubicBezTo>
                    <a:pt x="4770" y="29232"/>
                    <a:pt x="28525" y="0"/>
                    <a:pt x="28525" y="0"/>
                  </a:cubicBezTo>
                  <a:lnTo>
                    <a:pt x="87275" y="22760"/>
                  </a:lnTo>
                  <a:close/>
                </a:path>
              </a:pathLst>
            </a:custGeom>
            <a:solidFill>
              <a:srgbClr val="B7CE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xmlns="" id="{54E61F7F-A315-41C7-BFC1-1047D2ECA373}"/>
                </a:ext>
              </a:extLst>
            </p:cNvPr>
            <p:cNvSpPr/>
            <p:nvPr/>
          </p:nvSpPr>
          <p:spPr>
            <a:xfrm flipH="1">
              <a:off x="1761733" y="4709302"/>
              <a:ext cx="102627" cy="70921"/>
            </a:xfrm>
            <a:custGeom>
              <a:avLst/>
              <a:gdLst>
                <a:gd name="connsiteX0" fmla="*/ 13239 w 67009"/>
                <a:gd name="connsiteY0" fmla="*/ 0 h 46307"/>
                <a:gd name="connsiteX1" fmla="*/ 10 w 67009"/>
                <a:gd name="connsiteY1" fmla="*/ 19630 h 46307"/>
                <a:gd name="connsiteX2" fmla="*/ 62457 w 67009"/>
                <a:gd name="connsiteY2" fmla="*/ 44026 h 46307"/>
                <a:gd name="connsiteX3" fmla="*/ 67009 w 67009"/>
                <a:gd name="connsiteY3" fmla="*/ 21764 h 46307"/>
                <a:gd name="connsiteX4" fmla="*/ 13239 w 67009"/>
                <a:gd name="connsiteY4" fmla="*/ 0 h 4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09" h="46307">
                  <a:moveTo>
                    <a:pt x="13239" y="0"/>
                  </a:moveTo>
                  <a:cubicBezTo>
                    <a:pt x="13239" y="0"/>
                    <a:pt x="-417" y="19061"/>
                    <a:pt x="10" y="19630"/>
                  </a:cubicBezTo>
                  <a:cubicBezTo>
                    <a:pt x="365" y="20128"/>
                    <a:pt x="58403" y="55477"/>
                    <a:pt x="62457" y="44026"/>
                  </a:cubicBezTo>
                  <a:cubicBezTo>
                    <a:pt x="65658" y="34922"/>
                    <a:pt x="67009" y="21764"/>
                    <a:pt x="67009" y="21764"/>
                  </a:cubicBezTo>
                  <a:lnTo>
                    <a:pt x="13239" y="0"/>
                  </a:ln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xmlns="" id="{AA2BEDC0-F623-4929-B5B4-18D845235D57}"/>
                </a:ext>
              </a:extLst>
            </p:cNvPr>
            <p:cNvSpPr/>
            <p:nvPr/>
          </p:nvSpPr>
          <p:spPr>
            <a:xfrm flipH="1">
              <a:off x="2027733" y="4799605"/>
              <a:ext cx="260849" cy="194386"/>
            </a:xfrm>
            <a:custGeom>
              <a:avLst/>
              <a:gdLst>
                <a:gd name="connsiteX0" fmla="*/ 93497 w 170318"/>
                <a:gd name="connsiteY0" fmla="*/ 925 h 126922"/>
                <a:gd name="connsiteX1" fmla="*/ 59926 w 170318"/>
                <a:gd name="connsiteY1" fmla="*/ 40257 h 126922"/>
                <a:gd name="connsiteX2" fmla="*/ 39 w 170318"/>
                <a:gd name="connsiteY2" fmla="*/ 97939 h 126922"/>
                <a:gd name="connsiteX3" fmla="*/ 88518 w 170318"/>
                <a:gd name="connsiteY3" fmla="*/ 120912 h 126922"/>
                <a:gd name="connsiteX4" fmla="*/ 143071 w 170318"/>
                <a:gd name="connsiteY4" fmla="*/ 70556 h 126922"/>
                <a:gd name="connsiteX5" fmla="*/ 170170 w 170318"/>
                <a:gd name="connsiteY5" fmla="*/ 40683 h 126922"/>
                <a:gd name="connsiteX6" fmla="*/ 158292 w 170318"/>
                <a:gd name="connsiteY6" fmla="*/ 0 h 126922"/>
                <a:gd name="connsiteX7" fmla="*/ 139728 w 170318"/>
                <a:gd name="connsiteY7" fmla="*/ 4481 h 126922"/>
                <a:gd name="connsiteX8" fmla="*/ 93497 w 170318"/>
                <a:gd name="connsiteY8" fmla="*/ 925 h 12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318" h="126922">
                  <a:moveTo>
                    <a:pt x="93497" y="925"/>
                  </a:moveTo>
                  <a:cubicBezTo>
                    <a:pt x="93497" y="925"/>
                    <a:pt x="75787" y="16430"/>
                    <a:pt x="59926" y="40257"/>
                  </a:cubicBezTo>
                  <a:cubicBezTo>
                    <a:pt x="43994" y="64084"/>
                    <a:pt x="1817" y="65364"/>
                    <a:pt x="39" y="97939"/>
                  </a:cubicBezTo>
                  <a:cubicBezTo>
                    <a:pt x="-1739" y="130514"/>
                    <a:pt x="57437" y="131510"/>
                    <a:pt x="88518" y="120912"/>
                  </a:cubicBezTo>
                  <a:cubicBezTo>
                    <a:pt x="119600" y="110315"/>
                    <a:pt x="124294" y="78522"/>
                    <a:pt x="143071" y="70556"/>
                  </a:cubicBezTo>
                  <a:cubicBezTo>
                    <a:pt x="161848" y="62590"/>
                    <a:pt x="171663" y="56189"/>
                    <a:pt x="170170" y="40683"/>
                  </a:cubicBezTo>
                  <a:cubicBezTo>
                    <a:pt x="168747" y="25178"/>
                    <a:pt x="158292" y="0"/>
                    <a:pt x="158292" y="0"/>
                  </a:cubicBezTo>
                  <a:cubicBezTo>
                    <a:pt x="158292" y="0"/>
                    <a:pt x="146627" y="3699"/>
                    <a:pt x="139728" y="4481"/>
                  </a:cubicBezTo>
                  <a:cubicBezTo>
                    <a:pt x="132829" y="5192"/>
                    <a:pt x="109714" y="5477"/>
                    <a:pt x="93497" y="925"/>
                  </a:cubicBezTo>
                  <a:close/>
                </a:path>
              </a:pathLst>
            </a:custGeom>
            <a:solidFill>
              <a:srgbClr val="B7CE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xmlns="" id="{DFAB696C-5A12-4F0F-9E31-C873DC3E4FC9}"/>
                </a:ext>
              </a:extLst>
            </p:cNvPr>
            <p:cNvSpPr/>
            <p:nvPr/>
          </p:nvSpPr>
          <p:spPr>
            <a:xfrm flipH="1">
              <a:off x="1819140" y="3304859"/>
              <a:ext cx="336704" cy="644868"/>
            </a:xfrm>
            <a:custGeom>
              <a:avLst/>
              <a:gdLst>
                <a:gd name="connsiteX0" fmla="*/ 219847 w 219846"/>
                <a:gd name="connsiteY0" fmla="*/ 94952 h 421058"/>
                <a:gd name="connsiteX1" fmla="*/ 198367 w 219846"/>
                <a:gd name="connsiteY1" fmla="*/ 212592 h 421058"/>
                <a:gd name="connsiteX2" fmla="*/ 198367 w 219846"/>
                <a:gd name="connsiteY2" fmla="*/ 212592 h 421058"/>
                <a:gd name="connsiteX3" fmla="*/ 188765 w 219846"/>
                <a:gd name="connsiteY3" fmla="*/ 251284 h 421058"/>
                <a:gd name="connsiteX4" fmla="*/ 136275 w 219846"/>
                <a:gd name="connsiteY4" fmla="*/ 309393 h 421058"/>
                <a:gd name="connsiteX5" fmla="*/ 24822 w 219846"/>
                <a:gd name="connsiteY5" fmla="*/ 421059 h 421058"/>
                <a:gd name="connsiteX6" fmla="*/ 0 w 219846"/>
                <a:gd name="connsiteY6" fmla="*/ 373974 h 421058"/>
                <a:gd name="connsiteX7" fmla="*/ 94525 w 219846"/>
                <a:gd name="connsiteY7" fmla="*/ 263873 h 421058"/>
                <a:gd name="connsiteX8" fmla="*/ 128523 w 219846"/>
                <a:gd name="connsiteY8" fmla="*/ 225537 h 421058"/>
                <a:gd name="connsiteX9" fmla="*/ 158822 w 219846"/>
                <a:gd name="connsiteY9" fmla="*/ 90044 h 421058"/>
                <a:gd name="connsiteX10" fmla="*/ 197940 w 219846"/>
                <a:gd name="connsiteY10" fmla="*/ 0 h 421058"/>
                <a:gd name="connsiteX11" fmla="*/ 219847 w 219846"/>
                <a:gd name="connsiteY11" fmla="*/ 94952 h 42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846" h="421058">
                  <a:moveTo>
                    <a:pt x="219847" y="94952"/>
                  </a:moveTo>
                  <a:cubicBezTo>
                    <a:pt x="219847" y="94952"/>
                    <a:pt x="207969" y="165792"/>
                    <a:pt x="198367" y="212592"/>
                  </a:cubicBezTo>
                  <a:lnTo>
                    <a:pt x="198367" y="212592"/>
                  </a:lnTo>
                  <a:cubicBezTo>
                    <a:pt x="194455" y="231582"/>
                    <a:pt x="190970" y="246590"/>
                    <a:pt x="188765" y="251284"/>
                  </a:cubicBezTo>
                  <a:cubicBezTo>
                    <a:pt x="185992" y="257258"/>
                    <a:pt x="163658" y="281227"/>
                    <a:pt x="136275" y="309393"/>
                  </a:cubicBezTo>
                  <a:cubicBezTo>
                    <a:pt x="88266" y="358825"/>
                    <a:pt x="24822" y="421059"/>
                    <a:pt x="24822" y="421059"/>
                  </a:cubicBezTo>
                  <a:lnTo>
                    <a:pt x="0" y="373974"/>
                  </a:lnTo>
                  <a:cubicBezTo>
                    <a:pt x="0" y="373974"/>
                    <a:pt x="56331" y="307899"/>
                    <a:pt x="94525" y="263873"/>
                  </a:cubicBezTo>
                  <a:cubicBezTo>
                    <a:pt x="112235" y="243460"/>
                    <a:pt x="125962" y="227813"/>
                    <a:pt x="128523" y="225537"/>
                  </a:cubicBezTo>
                  <a:cubicBezTo>
                    <a:pt x="136489" y="218424"/>
                    <a:pt x="145806" y="148011"/>
                    <a:pt x="158822" y="90044"/>
                  </a:cubicBezTo>
                  <a:cubicBezTo>
                    <a:pt x="171837" y="32077"/>
                    <a:pt x="197940" y="0"/>
                    <a:pt x="197940" y="0"/>
                  </a:cubicBezTo>
                  <a:lnTo>
                    <a:pt x="219847" y="94952"/>
                  </a:lnTo>
                  <a:close/>
                </a:path>
              </a:pathLst>
            </a:custGeom>
            <a:solidFill>
              <a:srgbClr val="E8E8E8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xmlns="" id="{C8F7011F-BCBC-47AF-9B6A-6FBDD01905C1}"/>
                </a:ext>
              </a:extLst>
            </p:cNvPr>
            <p:cNvSpPr/>
            <p:nvPr/>
          </p:nvSpPr>
          <p:spPr>
            <a:xfrm flipH="1">
              <a:off x="1947134" y="3708992"/>
              <a:ext cx="208709" cy="240735"/>
            </a:xfrm>
            <a:custGeom>
              <a:avLst/>
              <a:gdLst>
                <a:gd name="connsiteX0" fmla="*/ 136275 w 136274"/>
                <a:gd name="connsiteY0" fmla="*/ 45520 h 157185"/>
                <a:gd name="connsiteX1" fmla="*/ 24822 w 136274"/>
                <a:gd name="connsiteY1" fmla="*/ 157186 h 157185"/>
                <a:gd name="connsiteX2" fmla="*/ 0 w 136274"/>
                <a:gd name="connsiteY2" fmla="*/ 110101 h 157185"/>
                <a:gd name="connsiteX3" fmla="*/ 94525 w 136274"/>
                <a:gd name="connsiteY3" fmla="*/ 0 h 157185"/>
                <a:gd name="connsiteX4" fmla="*/ 136275 w 136274"/>
                <a:gd name="connsiteY4" fmla="*/ 45520 h 15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274" h="157185">
                  <a:moveTo>
                    <a:pt x="136275" y="45520"/>
                  </a:moveTo>
                  <a:cubicBezTo>
                    <a:pt x="88266" y="94952"/>
                    <a:pt x="24822" y="157186"/>
                    <a:pt x="24822" y="157186"/>
                  </a:cubicBezTo>
                  <a:lnTo>
                    <a:pt x="0" y="110101"/>
                  </a:lnTo>
                  <a:cubicBezTo>
                    <a:pt x="0" y="110101"/>
                    <a:pt x="56331" y="44026"/>
                    <a:pt x="94525" y="0"/>
                  </a:cubicBezTo>
                  <a:cubicBezTo>
                    <a:pt x="106260" y="5690"/>
                    <a:pt x="127740" y="19417"/>
                    <a:pt x="136275" y="4552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xmlns="" id="{D6D397EC-06F7-4EF3-A8F6-DBFAC42BE1CD}"/>
                </a:ext>
              </a:extLst>
            </p:cNvPr>
            <p:cNvSpPr/>
            <p:nvPr/>
          </p:nvSpPr>
          <p:spPr>
            <a:xfrm flipH="1">
              <a:off x="2045062" y="4767798"/>
              <a:ext cx="100324" cy="40198"/>
            </a:xfrm>
            <a:custGeom>
              <a:avLst/>
              <a:gdLst>
                <a:gd name="connsiteX0" fmla="*/ 2774 w 65505"/>
                <a:gd name="connsiteY0" fmla="*/ 0 h 26247"/>
                <a:gd name="connsiteX1" fmla="*/ 0 w 65505"/>
                <a:gd name="connsiteY1" fmla="*/ 21693 h 26247"/>
                <a:gd name="connsiteX2" fmla="*/ 64795 w 65505"/>
                <a:gd name="connsiteY2" fmla="*/ 20697 h 26247"/>
                <a:gd name="connsiteX3" fmla="*/ 65506 w 65505"/>
                <a:gd name="connsiteY3" fmla="*/ 1422 h 26247"/>
                <a:gd name="connsiteX4" fmla="*/ 2774 w 65505"/>
                <a:gd name="connsiteY4" fmla="*/ 0 h 2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5" h="26247">
                  <a:moveTo>
                    <a:pt x="2774" y="0"/>
                  </a:moveTo>
                  <a:lnTo>
                    <a:pt x="0" y="21693"/>
                  </a:lnTo>
                  <a:cubicBezTo>
                    <a:pt x="0" y="21693"/>
                    <a:pt x="30797" y="32575"/>
                    <a:pt x="64795" y="20697"/>
                  </a:cubicBezTo>
                  <a:lnTo>
                    <a:pt x="65506" y="1422"/>
                  </a:lnTo>
                  <a:lnTo>
                    <a:pt x="2774" y="0"/>
                  </a:ln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xmlns="" id="{CF5F631F-5F6F-44F1-A22F-66A646F8566D}"/>
                </a:ext>
              </a:extLst>
            </p:cNvPr>
            <p:cNvSpPr/>
            <p:nvPr/>
          </p:nvSpPr>
          <p:spPr>
            <a:xfrm flipH="1">
              <a:off x="1383330" y="3243095"/>
              <a:ext cx="587659" cy="696236"/>
            </a:xfrm>
            <a:custGeom>
              <a:avLst/>
              <a:gdLst>
                <a:gd name="connsiteX0" fmla="*/ 326321 w 383704"/>
                <a:gd name="connsiteY0" fmla="*/ 451785 h 454598"/>
                <a:gd name="connsiteX1" fmla="*/ 0 w 383704"/>
                <a:gd name="connsiteY1" fmla="*/ 451785 h 454598"/>
                <a:gd name="connsiteX2" fmla="*/ 96659 w 383704"/>
                <a:gd name="connsiteY2" fmla="*/ 368071 h 454598"/>
                <a:gd name="connsiteX3" fmla="*/ 69774 w 383704"/>
                <a:gd name="connsiteY3" fmla="*/ 210103 h 454598"/>
                <a:gd name="connsiteX4" fmla="*/ 77313 w 383704"/>
                <a:gd name="connsiteY4" fmla="*/ 40328 h 454598"/>
                <a:gd name="connsiteX5" fmla="*/ 164725 w 383704"/>
                <a:gd name="connsiteY5" fmla="*/ 0 h 454598"/>
                <a:gd name="connsiteX6" fmla="*/ 264442 w 383704"/>
                <a:gd name="connsiteY6" fmla="*/ 3699 h 454598"/>
                <a:gd name="connsiteX7" fmla="*/ 292679 w 383704"/>
                <a:gd name="connsiteY7" fmla="*/ 12589 h 454598"/>
                <a:gd name="connsiteX8" fmla="*/ 382652 w 383704"/>
                <a:gd name="connsiteY8" fmla="*/ 75606 h 454598"/>
                <a:gd name="connsiteX9" fmla="*/ 315510 w 383704"/>
                <a:gd name="connsiteY9" fmla="*/ 217286 h 454598"/>
                <a:gd name="connsiteX10" fmla="*/ 315154 w 383704"/>
                <a:gd name="connsiteY10" fmla="*/ 230089 h 454598"/>
                <a:gd name="connsiteX11" fmla="*/ 315154 w 383704"/>
                <a:gd name="connsiteY11" fmla="*/ 230089 h 454598"/>
                <a:gd name="connsiteX12" fmla="*/ 314016 w 383704"/>
                <a:gd name="connsiteY12" fmla="*/ 274328 h 454598"/>
                <a:gd name="connsiteX13" fmla="*/ 313020 w 383704"/>
                <a:gd name="connsiteY13" fmla="*/ 340190 h 454598"/>
                <a:gd name="connsiteX14" fmla="*/ 326321 w 383704"/>
                <a:gd name="connsiteY14" fmla="*/ 451785 h 45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3704" h="454598">
                  <a:moveTo>
                    <a:pt x="326321" y="451785"/>
                  </a:moveTo>
                  <a:cubicBezTo>
                    <a:pt x="328099" y="458115"/>
                    <a:pt x="0" y="451785"/>
                    <a:pt x="0" y="451785"/>
                  </a:cubicBezTo>
                  <a:cubicBezTo>
                    <a:pt x="0" y="451785"/>
                    <a:pt x="90755" y="385710"/>
                    <a:pt x="96659" y="368071"/>
                  </a:cubicBezTo>
                  <a:cubicBezTo>
                    <a:pt x="102562" y="350432"/>
                    <a:pt x="73543" y="244527"/>
                    <a:pt x="69774" y="210103"/>
                  </a:cubicBezTo>
                  <a:cubicBezTo>
                    <a:pt x="66786" y="182506"/>
                    <a:pt x="59176" y="59176"/>
                    <a:pt x="77313" y="40328"/>
                  </a:cubicBezTo>
                  <a:cubicBezTo>
                    <a:pt x="96303" y="20626"/>
                    <a:pt x="164725" y="0"/>
                    <a:pt x="164725" y="0"/>
                  </a:cubicBezTo>
                  <a:lnTo>
                    <a:pt x="264442" y="3699"/>
                  </a:lnTo>
                  <a:cubicBezTo>
                    <a:pt x="264442" y="3699"/>
                    <a:pt x="280872" y="7112"/>
                    <a:pt x="292679" y="12589"/>
                  </a:cubicBezTo>
                  <a:cubicBezTo>
                    <a:pt x="304415" y="18066"/>
                    <a:pt x="371770" y="42035"/>
                    <a:pt x="382652" y="75606"/>
                  </a:cubicBezTo>
                  <a:cubicBezTo>
                    <a:pt x="393605" y="109248"/>
                    <a:pt x="315510" y="217286"/>
                    <a:pt x="315510" y="217286"/>
                  </a:cubicBezTo>
                  <a:cubicBezTo>
                    <a:pt x="315510" y="217286"/>
                    <a:pt x="315368" y="222123"/>
                    <a:pt x="315154" y="230089"/>
                  </a:cubicBezTo>
                  <a:lnTo>
                    <a:pt x="315154" y="230089"/>
                  </a:lnTo>
                  <a:cubicBezTo>
                    <a:pt x="314870" y="240686"/>
                    <a:pt x="314372" y="256832"/>
                    <a:pt x="314016" y="274328"/>
                  </a:cubicBezTo>
                  <a:cubicBezTo>
                    <a:pt x="313518" y="297017"/>
                    <a:pt x="313020" y="321911"/>
                    <a:pt x="313020" y="340190"/>
                  </a:cubicBezTo>
                  <a:cubicBezTo>
                    <a:pt x="312949" y="383078"/>
                    <a:pt x="324543" y="445526"/>
                    <a:pt x="326321" y="451785"/>
                  </a:cubicBezTo>
                  <a:close/>
                </a:path>
              </a:pathLst>
            </a:custGeom>
            <a:solidFill>
              <a:srgbClr val="E8E8E8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xmlns="" id="{B7284736-BB28-4BC1-AC11-2E6F2A5FCB72}"/>
                </a:ext>
              </a:extLst>
            </p:cNvPr>
            <p:cNvSpPr/>
            <p:nvPr/>
          </p:nvSpPr>
          <p:spPr>
            <a:xfrm flipH="1">
              <a:off x="1401931" y="3908989"/>
              <a:ext cx="922741" cy="873463"/>
            </a:xfrm>
            <a:custGeom>
              <a:avLst/>
              <a:gdLst>
                <a:gd name="connsiteX0" fmla="*/ 557252 w 602491"/>
                <a:gd name="connsiteY0" fmla="*/ 16999 h 570316"/>
                <a:gd name="connsiteX1" fmla="*/ 602488 w 602491"/>
                <a:gd name="connsiteY1" fmla="*/ 127313 h 570316"/>
                <a:gd name="connsiteX2" fmla="*/ 511235 w 602491"/>
                <a:gd name="connsiteY2" fmla="*/ 343390 h 570316"/>
                <a:gd name="connsiteX3" fmla="*/ 375315 w 602491"/>
                <a:gd name="connsiteY3" fmla="*/ 546878 h 570316"/>
                <a:gd name="connsiteX4" fmla="*/ 304546 w 602491"/>
                <a:gd name="connsiteY4" fmla="*/ 525612 h 570316"/>
                <a:gd name="connsiteX5" fmla="*/ 379227 w 602491"/>
                <a:gd name="connsiteY5" fmla="*/ 322907 h 570316"/>
                <a:gd name="connsiteX6" fmla="*/ 422755 w 602491"/>
                <a:gd name="connsiteY6" fmla="*/ 170842 h 570316"/>
                <a:gd name="connsiteX7" fmla="*/ 368701 w 602491"/>
                <a:gd name="connsiteY7" fmla="*/ 134853 h 570316"/>
                <a:gd name="connsiteX8" fmla="*/ 177304 w 602491"/>
                <a:gd name="connsiteY8" fmla="*/ 170486 h 570316"/>
                <a:gd name="connsiteX9" fmla="*/ 162866 w 602491"/>
                <a:gd name="connsiteY9" fmla="*/ 294670 h 570316"/>
                <a:gd name="connsiteX10" fmla="*/ 193876 w 602491"/>
                <a:gd name="connsiteY10" fmla="*/ 563593 h 570316"/>
                <a:gd name="connsiteX11" fmla="*/ 108739 w 602491"/>
                <a:gd name="connsiteY11" fmla="*/ 565726 h 570316"/>
                <a:gd name="connsiteX12" fmla="*/ 701 w 602491"/>
                <a:gd name="connsiteY12" fmla="*/ 147584 h 570316"/>
                <a:gd name="connsiteX13" fmla="*/ 253692 w 602491"/>
                <a:gd name="connsiteY13" fmla="*/ 0 h 570316"/>
                <a:gd name="connsiteX14" fmla="*/ 557252 w 602491"/>
                <a:gd name="connsiteY14" fmla="*/ 16999 h 570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2491" h="570316">
                  <a:moveTo>
                    <a:pt x="557252" y="16999"/>
                  </a:moveTo>
                  <a:cubicBezTo>
                    <a:pt x="557252" y="16999"/>
                    <a:pt x="601919" y="82576"/>
                    <a:pt x="602488" y="127313"/>
                  </a:cubicBezTo>
                  <a:cubicBezTo>
                    <a:pt x="603128" y="172051"/>
                    <a:pt x="523255" y="321982"/>
                    <a:pt x="511235" y="343390"/>
                  </a:cubicBezTo>
                  <a:cubicBezTo>
                    <a:pt x="474890" y="407830"/>
                    <a:pt x="375315" y="546878"/>
                    <a:pt x="375315" y="546878"/>
                  </a:cubicBezTo>
                  <a:cubicBezTo>
                    <a:pt x="375315" y="546878"/>
                    <a:pt x="358174" y="546452"/>
                    <a:pt x="304546" y="525612"/>
                  </a:cubicBezTo>
                  <a:cubicBezTo>
                    <a:pt x="304546" y="525612"/>
                    <a:pt x="370834" y="341968"/>
                    <a:pt x="379227" y="322907"/>
                  </a:cubicBezTo>
                  <a:cubicBezTo>
                    <a:pt x="414861" y="242038"/>
                    <a:pt x="434704" y="184711"/>
                    <a:pt x="422755" y="170842"/>
                  </a:cubicBezTo>
                  <a:cubicBezTo>
                    <a:pt x="410807" y="156972"/>
                    <a:pt x="378089" y="143032"/>
                    <a:pt x="368701" y="134853"/>
                  </a:cubicBezTo>
                  <a:cubicBezTo>
                    <a:pt x="359241" y="126673"/>
                    <a:pt x="194516" y="166005"/>
                    <a:pt x="177304" y="170486"/>
                  </a:cubicBezTo>
                  <a:cubicBezTo>
                    <a:pt x="132638" y="182079"/>
                    <a:pt x="152979" y="259819"/>
                    <a:pt x="162866" y="294670"/>
                  </a:cubicBezTo>
                  <a:cubicBezTo>
                    <a:pt x="179437" y="352992"/>
                    <a:pt x="193876" y="563593"/>
                    <a:pt x="193876" y="563593"/>
                  </a:cubicBezTo>
                  <a:cubicBezTo>
                    <a:pt x="193876" y="563593"/>
                    <a:pt x="162012" y="577178"/>
                    <a:pt x="108739" y="565726"/>
                  </a:cubicBezTo>
                  <a:cubicBezTo>
                    <a:pt x="108739" y="565726"/>
                    <a:pt x="4044" y="185422"/>
                    <a:pt x="701" y="147584"/>
                  </a:cubicBezTo>
                  <a:cubicBezTo>
                    <a:pt x="-2642" y="109746"/>
                    <a:pt x="-4349" y="47369"/>
                    <a:pt x="253692" y="0"/>
                  </a:cubicBezTo>
                  <a:lnTo>
                    <a:pt x="557252" y="16999"/>
                  </a:lnTo>
                  <a:close/>
                </a:path>
              </a:pathLst>
            </a:custGeom>
            <a:solidFill>
              <a:srgbClr val="303669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xmlns="" id="{67F6D757-1FE5-470D-8640-E72557890131}"/>
                </a:ext>
              </a:extLst>
            </p:cNvPr>
            <p:cNvSpPr/>
            <p:nvPr/>
          </p:nvSpPr>
          <p:spPr>
            <a:xfrm flipH="1">
              <a:off x="1559961" y="2909094"/>
              <a:ext cx="223697" cy="299919"/>
            </a:xfrm>
            <a:custGeom>
              <a:avLst/>
              <a:gdLst>
                <a:gd name="connsiteX0" fmla="*/ 69722 w 146060"/>
                <a:gd name="connsiteY0" fmla="*/ 1365 h 195828"/>
                <a:gd name="connsiteX1" fmla="*/ 2936 w 146060"/>
                <a:gd name="connsiteY1" fmla="*/ 90769 h 195828"/>
                <a:gd name="connsiteX2" fmla="*/ 95754 w 146060"/>
                <a:gd name="connsiteY2" fmla="*/ 185720 h 195828"/>
                <a:gd name="connsiteX3" fmla="*/ 145968 w 146060"/>
                <a:gd name="connsiteY3" fmla="*/ 59118 h 195828"/>
                <a:gd name="connsiteX4" fmla="*/ 69722 w 146060"/>
                <a:gd name="connsiteY4" fmla="*/ 1365 h 19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60" h="195828">
                  <a:moveTo>
                    <a:pt x="69722" y="1365"/>
                  </a:moveTo>
                  <a:cubicBezTo>
                    <a:pt x="69722" y="1365"/>
                    <a:pt x="-16836" y="-18194"/>
                    <a:pt x="2936" y="90769"/>
                  </a:cubicBezTo>
                  <a:cubicBezTo>
                    <a:pt x="22709" y="199732"/>
                    <a:pt x="43548" y="208267"/>
                    <a:pt x="95754" y="185720"/>
                  </a:cubicBezTo>
                  <a:cubicBezTo>
                    <a:pt x="148031" y="163174"/>
                    <a:pt x="143337" y="93400"/>
                    <a:pt x="145968" y="59118"/>
                  </a:cubicBezTo>
                  <a:cubicBezTo>
                    <a:pt x="148529" y="24907"/>
                    <a:pt x="97319" y="2503"/>
                    <a:pt x="69722" y="1365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xmlns="" id="{6AF5C69D-EF5A-4785-A6D0-3371075614C3}"/>
                </a:ext>
              </a:extLst>
            </p:cNvPr>
            <p:cNvSpPr/>
            <p:nvPr/>
          </p:nvSpPr>
          <p:spPr>
            <a:xfrm flipH="1">
              <a:off x="1560430" y="3075653"/>
              <a:ext cx="151522" cy="239654"/>
            </a:xfrm>
            <a:custGeom>
              <a:avLst/>
              <a:gdLst>
                <a:gd name="connsiteX0" fmla="*/ 0 w 98934"/>
                <a:gd name="connsiteY0" fmla="*/ 137282 h 156479"/>
                <a:gd name="connsiteX1" fmla="*/ 98934 w 98934"/>
                <a:gd name="connsiteY1" fmla="*/ 140980 h 156479"/>
                <a:gd name="connsiteX2" fmla="*/ 92533 w 98934"/>
                <a:gd name="connsiteY2" fmla="*/ 9968 h 156479"/>
                <a:gd name="connsiteX3" fmla="*/ 13443 w 98934"/>
                <a:gd name="connsiteY3" fmla="*/ 76470 h 156479"/>
                <a:gd name="connsiteX4" fmla="*/ 15505 w 98934"/>
                <a:gd name="connsiteY4" fmla="*/ 86996 h 156479"/>
                <a:gd name="connsiteX5" fmla="*/ 14580 w 98934"/>
                <a:gd name="connsiteY5" fmla="*/ 104422 h 156479"/>
                <a:gd name="connsiteX6" fmla="*/ 0 w 98934"/>
                <a:gd name="connsiteY6" fmla="*/ 137282 h 156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934" h="156479">
                  <a:moveTo>
                    <a:pt x="0" y="137282"/>
                  </a:moveTo>
                  <a:cubicBezTo>
                    <a:pt x="0" y="137282"/>
                    <a:pt x="38336" y="177894"/>
                    <a:pt x="98934" y="140980"/>
                  </a:cubicBezTo>
                  <a:cubicBezTo>
                    <a:pt x="98934" y="140980"/>
                    <a:pt x="85350" y="52856"/>
                    <a:pt x="92533" y="9968"/>
                  </a:cubicBezTo>
                  <a:cubicBezTo>
                    <a:pt x="99646" y="-32920"/>
                    <a:pt x="13443" y="76470"/>
                    <a:pt x="13443" y="76470"/>
                  </a:cubicBezTo>
                  <a:cubicBezTo>
                    <a:pt x="14580" y="77039"/>
                    <a:pt x="15292" y="81164"/>
                    <a:pt x="15505" y="86996"/>
                  </a:cubicBezTo>
                  <a:cubicBezTo>
                    <a:pt x="15648" y="91904"/>
                    <a:pt x="15434" y="98092"/>
                    <a:pt x="14580" y="104422"/>
                  </a:cubicBezTo>
                  <a:cubicBezTo>
                    <a:pt x="12802" y="118647"/>
                    <a:pt x="8393" y="133725"/>
                    <a:pt x="0" y="137282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xmlns="" id="{D1B13FB5-0262-4DB8-8F5B-C5579FBEFC9F}"/>
                </a:ext>
              </a:extLst>
            </p:cNvPr>
            <p:cNvSpPr/>
            <p:nvPr/>
          </p:nvSpPr>
          <p:spPr>
            <a:xfrm flipH="1">
              <a:off x="1550147" y="2869805"/>
              <a:ext cx="241342" cy="215560"/>
            </a:xfrm>
            <a:custGeom>
              <a:avLst/>
              <a:gdLst>
                <a:gd name="connsiteX0" fmla="*/ 146813 w 157581"/>
                <a:gd name="connsiteY0" fmla="*/ 140747 h 140747"/>
                <a:gd name="connsiteX1" fmla="*/ 132019 w 157581"/>
                <a:gd name="connsiteY1" fmla="*/ 105327 h 140747"/>
                <a:gd name="connsiteX2" fmla="*/ 117581 w 157581"/>
                <a:gd name="connsiteY2" fmla="*/ 118058 h 140747"/>
                <a:gd name="connsiteX3" fmla="*/ 104921 w 157581"/>
                <a:gd name="connsiteY3" fmla="*/ 120477 h 140747"/>
                <a:gd name="connsiteX4" fmla="*/ 96386 w 157581"/>
                <a:gd name="connsiteY4" fmla="*/ 85128 h 140747"/>
                <a:gd name="connsiteX5" fmla="*/ 5204 w 157581"/>
                <a:gd name="connsiteY5" fmla="*/ 92880 h 140747"/>
                <a:gd name="connsiteX6" fmla="*/ 18077 w 157581"/>
                <a:gd name="connsiteY6" fmla="*/ 14643 h 140747"/>
                <a:gd name="connsiteX7" fmla="*/ 123200 w 157581"/>
                <a:gd name="connsiteY7" fmla="*/ 12438 h 140747"/>
                <a:gd name="connsiteX8" fmla="*/ 156131 w 157581"/>
                <a:gd name="connsiteY8" fmla="*/ 32282 h 140747"/>
                <a:gd name="connsiteX9" fmla="*/ 146813 w 157581"/>
                <a:gd name="connsiteY9" fmla="*/ 140747 h 140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81" h="140747">
                  <a:moveTo>
                    <a:pt x="146813" y="140747"/>
                  </a:moveTo>
                  <a:cubicBezTo>
                    <a:pt x="146813" y="140747"/>
                    <a:pt x="144609" y="106394"/>
                    <a:pt x="132019" y="105327"/>
                  </a:cubicBezTo>
                  <a:cubicBezTo>
                    <a:pt x="119501" y="104260"/>
                    <a:pt x="117581" y="118058"/>
                    <a:pt x="117581" y="118058"/>
                  </a:cubicBezTo>
                  <a:lnTo>
                    <a:pt x="104921" y="120477"/>
                  </a:lnTo>
                  <a:cubicBezTo>
                    <a:pt x="104921" y="120477"/>
                    <a:pt x="108904" y="90391"/>
                    <a:pt x="96386" y="85128"/>
                  </a:cubicBezTo>
                  <a:cubicBezTo>
                    <a:pt x="83868" y="79864"/>
                    <a:pt x="15232" y="101700"/>
                    <a:pt x="5204" y="92880"/>
                  </a:cubicBezTo>
                  <a:cubicBezTo>
                    <a:pt x="-4896" y="84061"/>
                    <a:pt x="-131" y="23036"/>
                    <a:pt x="18077" y="14643"/>
                  </a:cubicBezTo>
                  <a:cubicBezTo>
                    <a:pt x="36214" y="6321"/>
                    <a:pt x="86428" y="-12456"/>
                    <a:pt x="123200" y="12438"/>
                  </a:cubicBezTo>
                  <a:cubicBezTo>
                    <a:pt x="123200" y="12438"/>
                    <a:pt x="151863" y="9166"/>
                    <a:pt x="156131" y="32282"/>
                  </a:cubicBezTo>
                  <a:cubicBezTo>
                    <a:pt x="160398" y="55469"/>
                    <a:pt x="154637" y="123535"/>
                    <a:pt x="146813" y="140747"/>
                  </a:cubicBezTo>
                  <a:close/>
                </a:path>
              </a:pathLst>
            </a:custGeom>
            <a:solidFill>
              <a:srgbClr val="3A3F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2776B548-1D99-45F1-9EF1-44186D4F0A78}"/>
                </a:ext>
              </a:extLst>
            </p:cNvPr>
            <p:cNvSpPr/>
            <p:nvPr/>
          </p:nvSpPr>
          <p:spPr>
            <a:xfrm flipH="1">
              <a:off x="1586572" y="3147564"/>
              <a:ext cx="103048" cy="88015"/>
            </a:xfrm>
            <a:custGeom>
              <a:avLst/>
              <a:gdLst>
                <a:gd name="connsiteX0" fmla="*/ 0 w 67284"/>
                <a:gd name="connsiteY0" fmla="*/ 57469 h 57468"/>
                <a:gd name="connsiteX1" fmla="*/ 67284 w 67284"/>
                <a:gd name="connsiteY1" fmla="*/ 0 h 57468"/>
                <a:gd name="connsiteX2" fmla="*/ 925 w 67284"/>
                <a:gd name="connsiteY2" fmla="*/ 40043 h 57468"/>
                <a:gd name="connsiteX3" fmla="*/ 0 w 67284"/>
                <a:gd name="connsiteY3" fmla="*/ 57469 h 57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84" h="57468">
                  <a:moveTo>
                    <a:pt x="0" y="57469"/>
                  </a:moveTo>
                  <a:cubicBezTo>
                    <a:pt x="62519" y="38194"/>
                    <a:pt x="67213" y="569"/>
                    <a:pt x="67284" y="0"/>
                  </a:cubicBezTo>
                  <a:cubicBezTo>
                    <a:pt x="46729" y="35349"/>
                    <a:pt x="925" y="40043"/>
                    <a:pt x="925" y="40043"/>
                  </a:cubicBezTo>
                  <a:cubicBezTo>
                    <a:pt x="1067" y="44951"/>
                    <a:pt x="853" y="51139"/>
                    <a:pt x="0" y="57469"/>
                  </a:cubicBezTo>
                  <a:close/>
                </a:path>
              </a:pathLst>
            </a:custGeom>
            <a:solidFill>
              <a:srgbClr val="A7786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xmlns="" id="{7EFB7C36-2016-4C69-B38C-584C56D6E535}"/>
                </a:ext>
              </a:extLst>
            </p:cNvPr>
            <p:cNvSpPr/>
            <p:nvPr/>
          </p:nvSpPr>
          <p:spPr>
            <a:xfrm flipH="1">
              <a:off x="1521215" y="3233995"/>
              <a:ext cx="239055" cy="160054"/>
            </a:xfrm>
            <a:custGeom>
              <a:avLst/>
              <a:gdLst>
                <a:gd name="connsiteX0" fmla="*/ 156089 w 156088"/>
                <a:gd name="connsiteY0" fmla="*/ 18958 h 104505"/>
                <a:gd name="connsiteX1" fmla="*/ 36314 w 156088"/>
                <a:gd name="connsiteY1" fmla="*/ 104237 h 104505"/>
                <a:gd name="connsiteX2" fmla="*/ 27068 w 156088"/>
                <a:gd name="connsiteY2" fmla="*/ 5871 h 104505"/>
                <a:gd name="connsiteX3" fmla="*/ 156089 w 156088"/>
                <a:gd name="connsiteY3" fmla="*/ 18958 h 10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088" h="104505">
                  <a:moveTo>
                    <a:pt x="156089" y="18958"/>
                  </a:moveTo>
                  <a:cubicBezTo>
                    <a:pt x="156089" y="18958"/>
                    <a:pt x="110284" y="110069"/>
                    <a:pt x="36314" y="104237"/>
                  </a:cubicBezTo>
                  <a:cubicBezTo>
                    <a:pt x="-37655" y="98333"/>
                    <a:pt x="23726" y="6725"/>
                    <a:pt x="27068" y="5871"/>
                  </a:cubicBezTo>
                  <a:cubicBezTo>
                    <a:pt x="30767" y="4946"/>
                    <a:pt x="102958" y="-13048"/>
                    <a:pt x="156089" y="18958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xmlns="" id="{1F68EF9C-F500-4A7B-A3F1-ED5236367EA3}"/>
                </a:ext>
              </a:extLst>
            </p:cNvPr>
            <p:cNvSpPr/>
            <p:nvPr/>
          </p:nvSpPr>
          <p:spPr>
            <a:xfrm flipH="1">
              <a:off x="1471216" y="3884807"/>
              <a:ext cx="557397" cy="64447"/>
            </a:xfrm>
            <a:custGeom>
              <a:avLst/>
              <a:gdLst>
                <a:gd name="connsiteX0" fmla="*/ 0 w 363945"/>
                <a:gd name="connsiteY0" fmla="*/ 28165 h 42080"/>
                <a:gd name="connsiteX1" fmla="*/ 363946 w 363945"/>
                <a:gd name="connsiteY1" fmla="*/ 32789 h 42080"/>
                <a:gd name="connsiteX2" fmla="*/ 101637 w 363945"/>
                <a:gd name="connsiteY2" fmla="*/ 0 h 42080"/>
                <a:gd name="connsiteX3" fmla="*/ 0 w 363945"/>
                <a:gd name="connsiteY3" fmla="*/ 28165 h 4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945" h="42080">
                  <a:moveTo>
                    <a:pt x="0" y="28165"/>
                  </a:moveTo>
                  <a:cubicBezTo>
                    <a:pt x="0" y="28165"/>
                    <a:pt x="226604" y="56117"/>
                    <a:pt x="363946" y="32789"/>
                  </a:cubicBezTo>
                  <a:lnTo>
                    <a:pt x="101637" y="0"/>
                  </a:lnTo>
                  <a:cubicBezTo>
                    <a:pt x="101637" y="0"/>
                    <a:pt x="100073" y="6686"/>
                    <a:pt x="0" y="28165"/>
                  </a:cubicBezTo>
                  <a:close/>
                </a:path>
              </a:pathLst>
            </a:custGeom>
            <a:solidFill>
              <a:srgbClr val="E8E8E8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xmlns="" id="{4E3B65B4-8AD6-4529-BD53-C5142084F36A}"/>
                </a:ext>
              </a:extLst>
            </p:cNvPr>
            <p:cNvSpPr/>
            <p:nvPr/>
          </p:nvSpPr>
          <p:spPr>
            <a:xfrm flipH="1">
              <a:off x="1745721" y="3869011"/>
              <a:ext cx="49019" cy="66556"/>
            </a:xfrm>
            <a:custGeom>
              <a:avLst/>
              <a:gdLst>
                <a:gd name="connsiteX0" fmla="*/ 16857 w 32006"/>
                <a:gd name="connsiteY0" fmla="*/ 0 h 43457"/>
                <a:gd name="connsiteX1" fmla="*/ 0 w 32006"/>
                <a:gd name="connsiteY1" fmla="*/ 8535 h 43457"/>
                <a:gd name="connsiteX2" fmla="*/ 13087 w 32006"/>
                <a:gd name="connsiteY2" fmla="*/ 43457 h 43457"/>
                <a:gd name="connsiteX3" fmla="*/ 32006 w 32006"/>
                <a:gd name="connsiteY3" fmla="*/ 38621 h 43457"/>
                <a:gd name="connsiteX4" fmla="*/ 16857 w 32006"/>
                <a:gd name="connsiteY4" fmla="*/ 0 h 4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06" h="43457">
                  <a:moveTo>
                    <a:pt x="16857" y="0"/>
                  </a:moveTo>
                  <a:lnTo>
                    <a:pt x="0" y="8535"/>
                  </a:lnTo>
                  <a:cubicBezTo>
                    <a:pt x="0" y="8535"/>
                    <a:pt x="3841" y="35349"/>
                    <a:pt x="13087" y="43457"/>
                  </a:cubicBezTo>
                  <a:lnTo>
                    <a:pt x="32006" y="38621"/>
                  </a:lnTo>
                  <a:cubicBezTo>
                    <a:pt x="32006" y="38692"/>
                    <a:pt x="28023" y="9246"/>
                    <a:pt x="16857" y="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xmlns="" id="{D3E6BE5F-C26F-42AD-B3C0-E37C6FDC5A5A}"/>
                </a:ext>
              </a:extLst>
            </p:cNvPr>
            <p:cNvSpPr/>
            <p:nvPr/>
          </p:nvSpPr>
          <p:spPr>
            <a:xfrm flipH="1">
              <a:off x="1358470" y="3345487"/>
              <a:ext cx="410561" cy="581475"/>
            </a:xfrm>
            <a:custGeom>
              <a:avLst/>
              <a:gdLst>
                <a:gd name="connsiteX0" fmla="*/ 262237 w 268070"/>
                <a:gd name="connsiteY0" fmla="*/ 286920 h 379666"/>
                <a:gd name="connsiteX1" fmla="*/ 163943 w 268070"/>
                <a:gd name="connsiteY1" fmla="*/ 328102 h 379666"/>
                <a:gd name="connsiteX2" fmla="*/ 163943 w 268070"/>
                <a:gd name="connsiteY2" fmla="*/ 328102 h 379666"/>
                <a:gd name="connsiteX3" fmla="*/ 17639 w 268070"/>
                <a:gd name="connsiteY3" fmla="*/ 379667 h 379666"/>
                <a:gd name="connsiteX4" fmla="*/ 0 w 268070"/>
                <a:gd name="connsiteY4" fmla="*/ 341829 h 379666"/>
                <a:gd name="connsiteX5" fmla="*/ 136062 w 268070"/>
                <a:gd name="connsiteY5" fmla="*/ 266721 h 379666"/>
                <a:gd name="connsiteX6" fmla="*/ 184853 w 268070"/>
                <a:gd name="connsiteY6" fmla="*/ 237702 h 379666"/>
                <a:gd name="connsiteX7" fmla="*/ 189477 w 268070"/>
                <a:gd name="connsiteY7" fmla="*/ 192324 h 379666"/>
                <a:gd name="connsiteX8" fmla="*/ 166361 w 268070"/>
                <a:gd name="connsiteY8" fmla="*/ 48154 h 379666"/>
                <a:gd name="connsiteX9" fmla="*/ 202065 w 268070"/>
                <a:gd name="connsiteY9" fmla="*/ 216 h 379666"/>
                <a:gd name="connsiteX10" fmla="*/ 249648 w 268070"/>
                <a:gd name="connsiteY10" fmla="*/ 7471 h 379666"/>
                <a:gd name="connsiteX11" fmla="*/ 263446 w 268070"/>
                <a:gd name="connsiteY11" fmla="*/ 87202 h 379666"/>
                <a:gd name="connsiteX12" fmla="*/ 262237 w 268070"/>
                <a:gd name="connsiteY12" fmla="*/ 286920 h 37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070" h="379666">
                  <a:moveTo>
                    <a:pt x="262237" y="286920"/>
                  </a:moveTo>
                  <a:cubicBezTo>
                    <a:pt x="258894" y="290832"/>
                    <a:pt x="214299" y="308756"/>
                    <a:pt x="163943" y="328102"/>
                  </a:cubicBezTo>
                  <a:lnTo>
                    <a:pt x="163943" y="328102"/>
                  </a:lnTo>
                  <a:cubicBezTo>
                    <a:pt x="95165" y="354560"/>
                    <a:pt x="17639" y="379667"/>
                    <a:pt x="17639" y="379667"/>
                  </a:cubicBezTo>
                  <a:lnTo>
                    <a:pt x="0" y="341829"/>
                  </a:lnTo>
                  <a:cubicBezTo>
                    <a:pt x="0" y="341829"/>
                    <a:pt x="81224" y="297731"/>
                    <a:pt x="136062" y="266721"/>
                  </a:cubicBezTo>
                  <a:cubicBezTo>
                    <a:pt x="162022" y="252140"/>
                    <a:pt x="182008" y="240405"/>
                    <a:pt x="184853" y="237702"/>
                  </a:cubicBezTo>
                  <a:cubicBezTo>
                    <a:pt x="193673" y="229309"/>
                    <a:pt x="195949" y="215795"/>
                    <a:pt x="189477" y="192324"/>
                  </a:cubicBezTo>
                  <a:cubicBezTo>
                    <a:pt x="183004" y="168853"/>
                    <a:pt x="167997" y="60815"/>
                    <a:pt x="166361" y="48154"/>
                  </a:cubicBezTo>
                  <a:cubicBezTo>
                    <a:pt x="164654" y="35565"/>
                    <a:pt x="170557" y="1923"/>
                    <a:pt x="202065" y="216"/>
                  </a:cubicBezTo>
                  <a:cubicBezTo>
                    <a:pt x="233574" y="-1491"/>
                    <a:pt x="249648" y="7471"/>
                    <a:pt x="249648" y="7471"/>
                  </a:cubicBezTo>
                  <a:cubicBezTo>
                    <a:pt x="249648" y="7471"/>
                    <a:pt x="257543" y="10743"/>
                    <a:pt x="263446" y="87202"/>
                  </a:cubicBezTo>
                  <a:cubicBezTo>
                    <a:pt x="269421" y="163803"/>
                    <a:pt x="270203" y="277674"/>
                    <a:pt x="262237" y="286920"/>
                  </a:cubicBezTo>
                  <a:close/>
                </a:path>
              </a:pathLst>
            </a:custGeom>
            <a:solidFill>
              <a:srgbClr val="E8E8E8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xmlns="" id="{2F78701E-F131-4E93-99F7-8A22F9F4FA49}"/>
                </a:ext>
              </a:extLst>
            </p:cNvPr>
            <p:cNvSpPr/>
            <p:nvPr/>
          </p:nvSpPr>
          <p:spPr>
            <a:xfrm flipH="1">
              <a:off x="1488426" y="3454203"/>
              <a:ext cx="29399" cy="209146"/>
            </a:xfrm>
            <a:custGeom>
              <a:avLst/>
              <a:gdLst>
                <a:gd name="connsiteX0" fmla="*/ 19197 w 19196"/>
                <a:gd name="connsiteY0" fmla="*/ 92320 h 136559"/>
                <a:gd name="connsiteX1" fmla="*/ 19197 w 19196"/>
                <a:gd name="connsiteY1" fmla="*/ 92320 h 136559"/>
                <a:gd name="connsiteX2" fmla="*/ 18059 w 19196"/>
                <a:gd name="connsiteY2" fmla="*/ 136560 h 136559"/>
                <a:gd name="connsiteX3" fmla="*/ 5399 w 19196"/>
                <a:gd name="connsiteY3" fmla="*/ 0 h 136559"/>
                <a:gd name="connsiteX4" fmla="*/ 19197 w 19196"/>
                <a:gd name="connsiteY4" fmla="*/ 92320 h 13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96" h="136559">
                  <a:moveTo>
                    <a:pt x="19197" y="92320"/>
                  </a:moveTo>
                  <a:lnTo>
                    <a:pt x="19197" y="92320"/>
                  </a:lnTo>
                  <a:cubicBezTo>
                    <a:pt x="18912" y="102917"/>
                    <a:pt x="18414" y="119063"/>
                    <a:pt x="18059" y="136560"/>
                  </a:cubicBezTo>
                  <a:cubicBezTo>
                    <a:pt x="-12667" y="61167"/>
                    <a:pt x="5043" y="996"/>
                    <a:pt x="5399" y="0"/>
                  </a:cubicBezTo>
                  <a:cubicBezTo>
                    <a:pt x="2055" y="20413"/>
                    <a:pt x="18983" y="91324"/>
                    <a:pt x="19197" y="92320"/>
                  </a:cubicBezTo>
                  <a:close/>
                </a:path>
              </a:pathLst>
            </a:custGeom>
            <a:solidFill>
              <a:srgbClr val="B0B0B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xmlns="" id="{72014E39-1316-412E-85B2-8A47714133F3}"/>
                </a:ext>
              </a:extLst>
            </p:cNvPr>
            <p:cNvSpPr/>
            <p:nvPr/>
          </p:nvSpPr>
          <p:spPr>
            <a:xfrm flipH="1">
              <a:off x="1852146" y="3512047"/>
              <a:ext cx="22319" cy="177556"/>
            </a:xfrm>
            <a:custGeom>
              <a:avLst/>
              <a:gdLst>
                <a:gd name="connsiteX0" fmla="*/ 14574 w 14573"/>
                <a:gd name="connsiteY0" fmla="*/ 77242 h 115933"/>
                <a:gd name="connsiteX1" fmla="*/ 14574 w 14573"/>
                <a:gd name="connsiteY1" fmla="*/ 77242 h 115933"/>
                <a:gd name="connsiteX2" fmla="*/ 4972 w 14573"/>
                <a:gd name="connsiteY2" fmla="*/ 115933 h 115933"/>
                <a:gd name="connsiteX3" fmla="*/ 3905 w 14573"/>
                <a:gd name="connsiteY3" fmla="*/ 0 h 115933"/>
                <a:gd name="connsiteX4" fmla="*/ 14574 w 14573"/>
                <a:gd name="connsiteY4" fmla="*/ 77242 h 11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3" h="115933">
                  <a:moveTo>
                    <a:pt x="14574" y="77242"/>
                  </a:moveTo>
                  <a:lnTo>
                    <a:pt x="14574" y="77242"/>
                  </a:lnTo>
                  <a:cubicBezTo>
                    <a:pt x="10662" y="96232"/>
                    <a:pt x="7177" y="111239"/>
                    <a:pt x="4972" y="115933"/>
                  </a:cubicBezTo>
                  <a:cubicBezTo>
                    <a:pt x="-5555" y="65079"/>
                    <a:pt x="3905" y="0"/>
                    <a:pt x="3905" y="0"/>
                  </a:cubicBezTo>
                  <a:cubicBezTo>
                    <a:pt x="5399" y="31153"/>
                    <a:pt x="14574" y="77242"/>
                    <a:pt x="14574" y="77242"/>
                  </a:cubicBezTo>
                  <a:close/>
                </a:path>
              </a:pathLst>
            </a:custGeom>
            <a:solidFill>
              <a:srgbClr val="B0B0B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xmlns="" id="{4C70AD30-6738-45DB-980E-FA5D01428C55}"/>
                </a:ext>
              </a:extLst>
            </p:cNvPr>
            <p:cNvSpPr/>
            <p:nvPr/>
          </p:nvSpPr>
          <p:spPr>
            <a:xfrm flipH="1">
              <a:off x="1517838" y="3753981"/>
              <a:ext cx="251084" cy="174288"/>
            </a:xfrm>
            <a:custGeom>
              <a:avLst/>
              <a:gdLst>
                <a:gd name="connsiteX0" fmla="*/ 163943 w 163942"/>
                <a:gd name="connsiteY0" fmla="*/ 61452 h 113799"/>
                <a:gd name="connsiteX1" fmla="*/ 163943 w 163942"/>
                <a:gd name="connsiteY1" fmla="*/ 61452 h 113799"/>
                <a:gd name="connsiteX2" fmla="*/ 15150 w 163942"/>
                <a:gd name="connsiteY2" fmla="*/ 113800 h 113799"/>
                <a:gd name="connsiteX3" fmla="*/ 0 w 163942"/>
                <a:gd name="connsiteY3" fmla="*/ 75108 h 113799"/>
                <a:gd name="connsiteX4" fmla="*/ 136062 w 163942"/>
                <a:gd name="connsiteY4" fmla="*/ 0 h 113799"/>
                <a:gd name="connsiteX5" fmla="*/ 163943 w 163942"/>
                <a:gd name="connsiteY5" fmla="*/ 61452 h 113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942" h="113799">
                  <a:moveTo>
                    <a:pt x="163943" y="61452"/>
                  </a:moveTo>
                  <a:lnTo>
                    <a:pt x="163943" y="61452"/>
                  </a:lnTo>
                  <a:cubicBezTo>
                    <a:pt x="95165" y="87910"/>
                    <a:pt x="15150" y="113800"/>
                    <a:pt x="15150" y="113800"/>
                  </a:cubicBezTo>
                  <a:lnTo>
                    <a:pt x="0" y="75108"/>
                  </a:lnTo>
                  <a:cubicBezTo>
                    <a:pt x="0" y="75108"/>
                    <a:pt x="81224" y="31010"/>
                    <a:pt x="136062" y="0"/>
                  </a:cubicBezTo>
                  <a:cubicBezTo>
                    <a:pt x="136062" y="0"/>
                    <a:pt x="156048" y="9744"/>
                    <a:pt x="163943" y="61452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xmlns="" id="{C56F6F97-5321-44C4-A970-759D77F57BB2}"/>
                </a:ext>
              </a:extLst>
            </p:cNvPr>
            <p:cNvSpPr/>
            <p:nvPr/>
          </p:nvSpPr>
          <p:spPr>
            <a:xfrm flipH="1">
              <a:off x="1776439" y="3924457"/>
              <a:ext cx="493347" cy="126358"/>
            </a:xfrm>
            <a:custGeom>
              <a:avLst/>
              <a:gdLst>
                <a:gd name="connsiteX0" fmla="*/ 322125 w 322124"/>
                <a:gd name="connsiteY0" fmla="*/ 4694 h 82504"/>
                <a:gd name="connsiteX1" fmla="*/ 0 w 322124"/>
                <a:gd name="connsiteY1" fmla="*/ 0 h 82504"/>
                <a:gd name="connsiteX2" fmla="*/ 162592 w 322124"/>
                <a:gd name="connsiteY2" fmla="*/ 82505 h 8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2124" h="82504">
                  <a:moveTo>
                    <a:pt x="322125" y="4694"/>
                  </a:moveTo>
                  <a:lnTo>
                    <a:pt x="0" y="0"/>
                  </a:lnTo>
                  <a:lnTo>
                    <a:pt x="162592" y="82505"/>
                  </a:lnTo>
                  <a:close/>
                </a:path>
              </a:pathLst>
            </a:custGeom>
            <a:solidFill>
              <a:srgbClr val="444C94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xmlns="" id="{4783FACF-E45A-45A3-999F-D9C32CED6C0D}"/>
                </a:ext>
              </a:extLst>
            </p:cNvPr>
            <p:cNvSpPr/>
            <p:nvPr/>
          </p:nvSpPr>
          <p:spPr>
            <a:xfrm flipH="1">
              <a:off x="1776439" y="3931646"/>
              <a:ext cx="263612" cy="119169"/>
            </a:xfrm>
            <a:custGeom>
              <a:avLst/>
              <a:gdLst>
                <a:gd name="connsiteX0" fmla="*/ 12589 w 172122"/>
                <a:gd name="connsiteY0" fmla="*/ 77811 h 77810"/>
                <a:gd name="connsiteX1" fmla="*/ 172122 w 172122"/>
                <a:gd name="connsiteY1" fmla="*/ 16074 h 77810"/>
                <a:gd name="connsiteX2" fmla="*/ 172122 w 172122"/>
                <a:gd name="connsiteY2" fmla="*/ 0 h 77810"/>
                <a:gd name="connsiteX3" fmla="*/ 0 w 172122"/>
                <a:gd name="connsiteY3" fmla="*/ 62092 h 7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22" h="77810">
                  <a:moveTo>
                    <a:pt x="12589" y="77811"/>
                  </a:moveTo>
                  <a:lnTo>
                    <a:pt x="172122" y="16074"/>
                  </a:lnTo>
                  <a:lnTo>
                    <a:pt x="172122" y="0"/>
                  </a:lnTo>
                  <a:lnTo>
                    <a:pt x="0" y="62092"/>
                  </a:lnTo>
                  <a:close/>
                </a:path>
              </a:pathLst>
            </a:custGeom>
            <a:solidFill>
              <a:srgbClr val="303669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xmlns="" id="{EEF05276-8DE0-480E-A4B7-A02A67AA5195}"/>
                </a:ext>
              </a:extLst>
            </p:cNvPr>
            <p:cNvSpPr/>
            <p:nvPr/>
          </p:nvSpPr>
          <p:spPr>
            <a:xfrm flipH="1">
              <a:off x="1765438" y="3872017"/>
              <a:ext cx="195693" cy="134563"/>
            </a:xfrm>
            <a:custGeom>
              <a:avLst/>
              <a:gdLst>
                <a:gd name="connsiteX0" fmla="*/ 112199 w 127775"/>
                <a:gd name="connsiteY0" fmla="*/ 7213 h 87861"/>
                <a:gd name="connsiteX1" fmla="*/ 78202 w 127775"/>
                <a:gd name="connsiteY1" fmla="*/ 812 h 87861"/>
                <a:gd name="connsiteX2" fmla="*/ 33891 w 127775"/>
                <a:gd name="connsiteY2" fmla="*/ 8635 h 87861"/>
                <a:gd name="connsiteX3" fmla="*/ 1316 w 127775"/>
                <a:gd name="connsiteY3" fmla="*/ 66602 h 87861"/>
                <a:gd name="connsiteX4" fmla="*/ 10633 w 127775"/>
                <a:gd name="connsiteY4" fmla="*/ 72932 h 87861"/>
                <a:gd name="connsiteX5" fmla="*/ 33535 w 127775"/>
                <a:gd name="connsiteY5" fmla="*/ 86090 h 87861"/>
                <a:gd name="connsiteX6" fmla="*/ 69453 w 127775"/>
                <a:gd name="connsiteY6" fmla="*/ 57996 h 87861"/>
                <a:gd name="connsiteX7" fmla="*/ 127776 w 127775"/>
                <a:gd name="connsiteY7" fmla="*/ 39646 h 87861"/>
                <a:gd name="connsiteX8" fmla="*/ 112199 w 127775"/>
                <a:gd name="connsiteY8" fmla="*/ 7213 h 8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775" h="87861">
                  <a:moveTo>
                    <a:pt x="112199" y="7213"/>
                  </a:moveTo>
                  <a:cubicBezTo>
                    <a:pt x="112199" y="7213"/>
                    <a:pt x="92071" y="4083"/>
                    <a:pt x="78202" y="812"/>
                  </a:cubicBezTo>
                  <a:cubicBezTo>
                    <a:pt x="67462" y="-1678"/>
                    <a:pt x="40648" y="1736"/>
                    <a:pt x="33891" y="8635"/>
                  </a:cubicBezTo>
                  <a:cubicBezTo>
                    <a:pt x="27063" y="15534"/>
                    <a:pt x="5370" y="63686"/>
                    <a:pt x="1316" y="66602"/>
                  </a:cubicBezTo>
                  <a:cubicBezTo>
                    <a:pt x="-2810" y="69518"/>
                    <a:pt x="3449" y="76346"/>
                    <a:pt x="10633" y="72932"/>
                  </a:cubicBezTo>
                  <a:cubicBezTo>
                    <a:pt x="10633" y="72932"/>
                    <a:pt x="17248" y="93985"/>
                    <a:pt x="33535" y="86090"/>
                  </a:cubicBezTo>
                  <a:cubicBezTo>
                    <a:pt x="49823" y="78195"/>
                    <a:pt x="60918" y="60983"/>
                    <a:pt x="69453" y="57996"/>
                  </a:cubicBezTo>
                  <a:cubicBezTo>
                    <a:pt x="77988" y="54938"/>
                    <a:pt x="127776" y="39646"/>
                    <a:pt x="127776" y="39646"/>
                  </a:cubicBezTo>
                  <a:cubicBezTo>
                    <a:pt x="127776" y="39646"/>
                    <a:pt x="125073" y="2092"/>
                    <a:pt x="112199" y="7213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xmlns="" id="{2854BACE-DF36-4A58-B05F-C3CFD440B757}"/>
                </a:ext>
              </a:extLst>
            </p:cNvPr>
            <p:cNvSpPr/>
            <p:nvPr/>
          </p:nvSpPr>
          <p:spPr>
            <a:xfrm flipH="1">
              <a:off x="1892681" y="3880450"/>
              <a:ext cx="66175" cy="44211"/>
            </a:xfrm>
            <a:custGeom>
              <a:avLst/>
              <a:gdLst>
                <a:gd name="connsiteX0" fmla="*/ 37313 w 43208"/>
                <a:gd name="connsiteY0" fmla="*/ 0 h 28867"/>
                <a:gd name="connsiteX1" fmla="*/ 21026 w 43208"/>
                <a:gd name="connsiteY1" fmla="*/ 9033 h 28867"/>
                <a:gd name="connsiteX2" fmla="*/ 684 w 43208"/>
                <a:gd name="connsiteY2" fmla="*/ 24467 h 28867"/>
                <a:gd name="connsiteX3" fmla="*/ 30130 w 43208"/>
                <a:gd name="connsiteY3" fmla="*/ 23116 h 28867"/>
                <a:gd name="connsiteX4" fmla="*/ 37313 w 43208"/>
                <a:gd name="connsiteY4" fmla="*/ 0 h 2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08" h="28867">
                  <a:moveTo>
                    <a:pt x="37313" y="0"/>
                  </a:moveTo>
                  <a:cubicBezTo>
                    <a:pt x="37313" y="0"/>
                    <a:pt x="24369" y="6259"/>
                    <a:pt x="21026" y="9033"/>
                  </a:cubicBezTo>
                  <a:cubicBezTo>
                    <a:pt x="17683" y="11807"/>
                    <a:pt x="3956" y="22049"/>
                    <a:pt x="684" y="24467"/>
                  </a:cubicBezTo>
                  <a:cubicBezTo>
                    <a:pt x="-2588" y="26885"/>
                    <a:pt x="5663" y="33713"/>
                    <a:pt x="30130" y="23116"/>
                  </a:cubicBezTo>
                  <a:cubicBezTo>
                    <a:pt x="54525" y="12518"/>
                    <a:pt x="37313" y="0"/>
                    <a:pt x="37313" y="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xmlns="" id="{06924135-1D48-46DF-893C-1B0B922CE194}"/>
                </a:ext>
              </a:extLst>
            </p:cNvPr>
            <p:cNvSpPr/>
            <p:nvPr/>
          </p:nvSpPr>
          <p:spPr>
            <a:xfrm flipH="1">
              <a:off x="2020770" y="3650279"/>
              <a:ext cx="619707" cy="400537"/>
            </a:xfrm>
            <a:custGeom>
              <a:avLst/>
              <a:gdLst>
                <a:gd name="connsiteX0" fmla="*/ 404629 w 404629"/>
                <a:gd name="connsiteY0" fmla="*/ 261526 h 261525"/>
                <a:gd name="connsiteX1" fmla="*/ 308895 w 404629"/>
                <a:gd name="connsiteY1" fmla="*/ 0 h 261525"/>
                <a:gd name="connsiteX2" fmla="*/ 0 w 404629"/>
                <a:gd name="connsiteY2" fmla="*/ 5050 h 261525"/>
                <a:gd name="connsiteX3" fmla="*/ 91324 w 404629"/>
                <a:gd name="connsiteY3" fmla="*/ 246092 h 2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629" h="261525">
                  <a:moveTo>
                    <a:pt x="404629" y="261526"/>
                  </a:moveTo>
                  <a:lnTo>
                    <a:pt x="308895" y="0"/>
                  </a:lnTo>
                  <a:lnTo>
                    <a:pt x="0" y="5050"/>
                  </a:lnTo>
                  <a:lnTo>
                    <a:pt x="91324" y="246092"/>
                  </a:lnTo>
                  <a:close/>
                </a:path>
              </a:pathLst>
            </a:custGeom>
            <a:solidFill>
              <a:srgbClr val="303669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xmlns="" id="{2AC838C4-7438-466A-9E52-448840A899AE}"/>
                </a:ext>
              </a:extLst>
            </p:cNvPr>
            <p:cNvSpPr/>
            <p:nvPr/>
          </p:nvSpPr>
          <p:spPr>
            <a:xfrm flipH="1">
              <a:off x="2310328" y="3790184"/>
              <a:ext cx="88630" cy="110487"/>
            </a:xfrm>
            <a:custGeom>
              <a:avLst/>
              <a:gdLst>
                <a:gd name="connsiteX0" fmla="*/ 52335 w 57870"/>
                <a:gd name="connsiteY0" fmla="*/ 24371 h 72141"/>
                <a:gd name="connsiteX1" fmla="*/ 46006 w 57870"/>
                <a:gd name="connsiteY1" fmla="*/ 70175 h 72141"/>
                <a:gd name="connsiteX2" fmla="*/ 5535 w 57870"/>
                <a:gd name="connsiteY2" fmla="*/ 47771 h 72141"/>
                <a:gd name="connsiteX3" fmla="*/ 11865 w 57870"/>
                <a:gd name="connsiteY3" fmla="*/ 1966 h 72141"/>
                <a:gd name="connsiteX4" fmla="*/ 52335 w 57870"/>
                <a:gd name="connsiteY4" fmla="*/ 24371 h 7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870" h="72141">
                  <a:moveTo>
                    <a:pt x="52335" y="24371"/>
                  </a:moveTo>
                  <a:cubicBezTo>
                    <a:pt x="61724" y="43219"/>
                    <a:pt x="58879" y="63703"/>
                    <a:pt x="46006" y="70175"/>
                  </a:cubicBezTo>
                  <a:cubicBezTo>
                    <a:pt x="33061" y="76647"/>
                    <a:pt x="14924" y="66619"/>
                    <a:pt x="5535" y="47771"/>
                  </a:cubicBezTo>
                  <a:cubicBezTo>
                    <a:pt x="-3853" y="28923"/>
                    <a:pt x="-1008" y="8439"/>
                    <a:pt x="11865" y="1966"/>
                  </a:cubicBezTo>
                  <a:cubicBezTo>
                    <a:pt x="24810" y="-4506"/>
                    <a:pt x="42947" y="5523"/>
                    <a:pt x="52335" y="24371"/>
                  </a:cubicBezTo>
                  <a:close/>
                </a:path>
              </a:pathLst>
            </a:custGeom>
            <a:solidFill>
              <a:srgbClr val="518AFA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xmlns="" id="{3487F529-1AC0-4FCC-83BB-6341DF164674}"/>
                </a:ext>
              </a:extLst>
            </p:cNvPr>
            <p:cNvSpPr/>
            <p:nvPr/>
          </p:nvSpPr>
          <p:spPr>
            <a:xfrm flipH="1">
              <a:off x="1577522" y="3015537"/>
              <a:ext cx="34679" cy="72050"/>
            </a:xfrm>
            <a:custGeom>
              <a:avLst/>
              <a:gdLst>
                <a:gd name="connsiteX0" fmla="*/ 802 w 22643"/>
                <a:gd name="connsiteY0" fmla="*/ 8395 h 47044"/>
                <a:gd name="connsiteX1" fmla="*/ 22495 w 22643"/>
                <a:gd name="connsiteY1" fmla="*/ 9675 h 47044"/>
                <a:gd name="connsiteX2" fmla="*/ 6634 w 22643"/>
                <a:gd name="connsiteY2" fmla="*/ 46873 h 47044"/>
                <a:gd name="connsiteX3" fmla="*/ 802 w 22643"/>
                <a:gd name="connsiteY3" fmla="*/ 8395 h 4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43" h="47044">
                  <a:moveTo>
                    <a:pt x="802" y="8395"/>
                  </a:moveTo>
                  <a:cubicBezTo>
                    <a:pt x="1940" y="-1207"/>
                    <a:pt x="20930" y="-4763"/>
                    <a:pt x="22495" y="9675"/>
                  </a:cubicBezTo>
                  <a:cubicBezTo>
                    <a:pt x="23989" y="24114"/>
                    <a:pt x="13889" y="49363"/>
                    <a:pt x="6634" y="46873"/>
                  </a:cubicBezTo>
                  <a:cubicBezTo>
                    <a:pt x="-620" y="44384"/>
                    <a:pt x="-763" y="21624"/>
                    <a:pt x="802" y="8395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xmlns="" id="{F1A6F069-6825-4D59-96FA-042234FA80A2}"/>
                </a:ext>
              </a:extLst>
            </p:cNvPr>
            <p:cNvSpPr/>
            <p:nvPr/>
          </p:nvSpPr>
          <p:spPr>
            <a:xfrm flipH="1">
              <a:off x="2840259" y="2425326"/>
              <a:ext cx="385830" cy="511893"/>
            </a:xfrm>
            <a:custGeom>
              <a:avLst/>
              <a:gdLst>
                <a:gd name="connsiteX0" fmla="*/ 103629 w 251922"/>
                <a:gd name="connsiteY0" fmla="*/ 161 h 334234"/>
                <a:gd name="connsiteX1" fmla="*/ 170628 w 251922"/>
                <a:gd name="connsiteY1" fmla="*/ 42551 h 334234"/>
                <a:gd name="connsiteX2" fmla="*/ 207187 w 251922"/>
                <a:gd name="connsiteY2" fmla="*/ 130675 h 334234"/>
                <a:gd name="connsiteX3" fmla="*/ 249577 w 251922"/>
                <a:gd name="connsiteY3" fmla="*/ 267164 h 334234"/>
                <a:gd name="connsiteX4" fmla="*/ 227101 w 251922"/>
                <a:gd name="connsiteY4" fmla="*/ 334234 h 334234"/>
                <a:gd name="connsiteX5" fmla="*/ 114298 w 251922"/>
                <a:gd name="connsiteY5" fmla="*/ 312114 h 334234"/>
                <a:gd name="connsiteX6" fmla="*/ 0 w 251922"/>
                <a:gd name="connsiteY6" fmla="*/ 312470 h 334234"/>
                <a:gd name="connsiteX7" fmla="*/ 34780 w 251922"/>
                <a:gd name="connsiteY7" fmla="*/ 242554 h 334234"/>
                <a:gd name="connsiteX8" fmla="*/ 14012 w 251922"/>
                <a:gd name="connsiteY8" fmla="*/ 63889 h 334234"/>
                <a:gd name="connsiteX9" fmla="*/ 103629 w 251922"/>
                <a:gd name="connsiteY9" fmla="*/ 161 h 33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1922" h="334234">
                  <a:moveTo>
                    <a:pt x="103629" y="161"/>
                  </a:moveTo>
                  <a:cubicBezTo>
                    <a:pt x="103629" y="161"/>
                    <a:pt x="152847" y="-4960"/>
                    <a:pt x="170628" y="42551"/>
                  </a:cubicBezTo>
                  <a:cubicBezTo>
                    <a:pt x="188339" y="90134"/>
                    <a:pt x="205053" y="105710"/>
                    <a:pt x="207187" y="130675"/>
                  </a:cubicBezTo>
                  <a:cubicBezTo>
                    <a:pt x="215650" y="231743"/>
                    <a:pt x="262877" y="208912"/>
                    <a:pt x="249577" y="267164"/>
                  </a:cubicBezTo>
                  <a:cubicBezTo>
                    <a:pt x="236277" y="325415"/>
                    <a:pt x="227101" y="334234"/>
                    <a:pt x="227101" y="334234"/>
                  </a:cubicBezTo>
                  <a:lnTo>
                    <a:pt x="114298" y="312114"/>
                  </a:lnTo>
                  <a:lnTo>
                    <a:pt x="0" y="312470"/>
                  </a:lnTo>
                  <a:cubicBezTo>
                    <a:pt x="0" y="312470"/>
                    <a:pt x="44738" y="290137"/>
                    <a:pt x="34780" y="242554"/>
                  </a:cubicBezTo>
                  <a:cubicBezTo>
                    <a:pt x="24822" y="194972"/>
                    <a:pt x="0" y="117019"/>
                    <a:pt x="14012" y="63889"/>
                  </a:cubicBezTo>
                  <a:cubicBezTo>
                    <a:pt x="27952" y="10830"/>
                    <a:pt x="74183" y="4215"/>
                    <a:pt x="103629" y="161"/>
                  </a:cubicBezTo>
                  <a:close/>
                </a:path>
              </a:pathLst>
            </a:custGeom>
            <a:solidFill>
              <a:srgbClr val="46424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xmlns="" id="{0B041192-4EDD-42D2-A964-811C751102F0}"/>
                </a:ext>
              </a:extLst>
            </p:cNvPr>
            <p:cNvSpPr/>
            <p:nvPr/>
          </p:nvSpPr>
          <p:spPr>
            <a:xfrm flipH="1">
              <a:off x="3003897" y="4696006"/>
              <a:ext cx="158440" cy="217280"/>
            </a:xfrm>
            <a:custGeom>
              <a:avLst/>
              <a:gdLst>
                <a:gd name="connsiteX0" fmla="*/ 30851 w 103451"/>
                <a:gd name="connsiteY0" fmla="*/ 79166 h 141870"/>
                <a:gd name="connsiteX1" fmla="*/ 481 w 103451"/>
                <a:gd name="connsiteY1" fmla="*/ 135568 h 141870"/>
                <a:gd name="connsiteX2" fmla="*/ 67622 w 103451"/>
                <a:gd name="connsiteY2" fmla="*/ 135568 h 141870"/>
                <a:gd name="connsiteX3" fmla="*/ 102331 w 103451"/>
                <a:gd name="connsiteY3" fmla="*/ 43817 h 141870"/>
                <a:gd name="connsiteX4" fmla="*/ 83910 w 103451"/>
                <a:gd name="connsiteY4" fmla="*/ 431 h 141870"/>
                <a:gd name="connsiteX5" fmla="*/ 54820 w 103451"/>
                <a:gd name="connsiteY5" fmla="*/ 5196 h 141870"/>
                <a:gd name="connsiteX6" fmla="*/ 30851 w 103451"/>
                <a:gd name="connsiteY6" fmla="*/ 79166 h 14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451" h="141870">
                  <a:moveTo>
                    <a:pt x="30851" y="79166"/>
                  </a:moveTo>
                  <a:cubicBezTo>
                    <a:pt x="30851" y="79166"/>
                    <a:pt x="-4498" y="127744"/>
                    <a:pt x="481" y="135568"/>
                  </a:cubicBezTo>
                  <a:cubicBezTo>
                    <a:pt x="5530" y="143392"/>
                    <a:pt x="44151" y="144530"/>
                    <a:pt x="67622" y="135568"/>
                  </a:cubicBezTo>
                  <a:cubicBezTo>
                    <a:pt x="91094" y="126606"/>
                    <a:pt x="91662" y="68711"/>
                    <a:pt x="102331" y="43817"/>
                  </a:cubicBezTo>
                  <a:cubicBezTo>
                    <a:pt x="106812" y="33433"/>
                    <a:pt x="97281" y="2636"/>
                    <a:pt x="83910" y="431"/>
                  </a:cubicBezTo>
                  <a:cubicBezTo>
                    <a:pt x="70538" y="-1774"/>
                    <a:pt x="54820" y="5196"/>
                    <a:pt x="54820" y="5196"/>
                  </a:cubicBezTo>
                  <a:cubicBezTo>
                    <a:pt x="54820" y="5196"/>
                    <a:pt x="68476" y="40688"/>
                    <a:pt x="30851" y="79166"/>
                  </a:cubicBez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173FC284-B5D7-490C-96B4-AF68EF3C8B5C}"/>
                </a:ext>
              </a:extLst>
            </p:cNvPr>
            <p:cNvSpPr/>
            <p:nvPr/>
          </p:nvSpPr>
          <p:spPr>
            <a:xfrm flipH="1">
              <a:off x="3029369" y="4693274"/>
              <a:ext cx="102228" cy="165967"/>
            </a:xfrm>
            <a:custGeom>
              <a:avLst/>
              <a:gdLst>
                <a:gd name="connsiteX0" fmla="*/ 34677 w 66748"/>
                <a:gd name="connsiteY0" fmla="*/ 7051 h 108366"/>
                <a:gd name="connsiteX1" fmla="*/ 27422 w 66748"/>
                <a:gd name="connsiteY1" fmla="*/ 46241 h 108366"/>
                <a:gd name="connsiteX2" fmla="*/ 39 w 66748"/>
                <a:gd name="connsiteY2" fmla="*/ 103852 h 108366"/>
                <a:gd name="connsiteX3" fmla="*/ 43639 w 66748"/>
                <a:gd name="connsiteY3" fmla="*/ 100865 h 108366"/>
                <a:gd name="connsiteX4" fmla="*/ 66541 w 66748"/>
                <a:gd name="connsiteY4" fmla="*/ 35715 h 108366"/>
                <a:gd name="connsiteX5" fmla="*/ 63767 w 66748"/>
                <a:gd name="connsiteY5" fmla="*/ 2286 h 108366"/>
                <a:gd name="connsiteX6" fmla="*/ 34677 w 66748"/>
                <a:gd name="connsiteY6" fmla="*/ 7051 h 10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48" h="108366">
                  <a:moveTo>
                    <a:pt x="34677" y="7051"/>
                  </a:moveTo>
                  <a:cubicBezTo>
                    <a:pt x="34677" y="7051"/>
                    <a:pt x="31903" y="29954"/>
                    <a:pt x="27422" y="46241"/>
                  </a:cubicBezTo>
                  <a:cubicBezTo>
                    <a:pt x="22941" y="62458"/>
                    <a:pt x="-1099" y="99371"/>
                    <a:pt x="39" y="103852"/>
                  </a:cubicBezTo>
                  <a:cubicBezTo>
                    <a:pt x="1177" y="108333"/>
                    <a:pt x="31334" y="112387"/>
                    <a:pt x="43639" y="100865"/>
                  </a:cubicBezTo>
                  <a:cubicBezTo>
                    <a:pt x="55943" y="89343"/>
                    <a:pt x="65474" y="55914"/>
                    <a:pt x="66541" y="35715"/>
                  </a:cubicBezTo>
                  <a:cubicBezTo>
                    <a:pt x="67679" y="15515"/>
                    <a:pt x="63767" y="2286"/>
                    <a:pt x="63767" y="2286"/>
                  </a:cubicBezTo>
                  <a:cubicBezTo>
                    <a:pt x="63767" y="2286"/>
                    <a:pt x="46413" y="-5253"/>
                    <a:pt x="34677" y="7051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29E7EA3C-0BE6-493A-8A93-136810F54BE5}"/>
                </a:ext>
              </a:extLst>
            </p:cNvPr>
            <p:cNvSpPr/>
            <p:nvPr/>
          </p:nvSpPr>
          <p:spPr>
            <a:xfrm flipH="1">
              <a:off x="3005613" y="4763222"/>
              <a:ext cx="10347" cy="79191"/>
            </a:xfrm>
            <a:custGeom>
              <a:avLst/>
              <a:gdLst>
                <a:gd name="connsiteX0" fmla="*/ 6757 w 6756"/>
                <a:gd name="connsiteY0" fmla="*/ 0 h 51707"/>
                <a:gd name="connsiteX1" fmla="*/ 6757 w 6756"/>
                <a:gd name="connsiteY1" fmla="*/ 51708 h 51707"/>
                <a:gd name="connsiteX2" fmla="*/ 0 w 6756"/>
                <a:gd name="connsiteY2" fmla="*/ 51708 h 51707"/>
                <a:gd name="connsiteX3" fmla="*/ 0 w 6756"/>
                <a:gd name="connsiteY3" fmla="*/ 11736 h 51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6" h="51707">
                  <a:moveTo>
                    <a:pt x="6757" y="0"/>
                  </a:moveTo>
                  <a:lnTo>
                    <a:pt x="6757" y="51708"/>
                  </a:lnTo>
                  <a:lnTo>
                    <a:pt x="0" y="51708"/>
                  </a:lnTo>
                  <a:lnTo>
                    <a:pt x="0" y="11736"/>
                  </a:ln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6AC935C2-CB9A-4A43-A7F6-C639CA263CC0}"/>
                </a:ext>
              </a:extLst>
            </p:cNvPr>
            <p:cNvSpPr/>
            <p:nvPr/>
          </p:nvSpPr>
          <p:spPr>
            <a:xfrm flipH="1">
              <a:off x="2862178" y="4696006"/>
              <a:ext cx="158440" cy="217280"/>
            </a:xfrm>
            <a:custGeom>
              <a:avLst/>
              <a:gdLst>
                <a:gd name="connsiteX0" fmla="*/ 30851 w 103451"/>
                <a:gd name="connsiteY0" fmla="*/ 79166 h 141870"/>
                <a:gd name="connsiteX1" fmla="*/ 481 w 103451"/>
                <a:gd name="connsiteY1" fmla="*/ 135568 h 141870"/>
                <a:gd name="connsiteX2" fmla="*/ 67622 w 103451"/>
                <a:gd name="connsiteY2" fmla="*/ 135568 h 141870"/>
                <a:gd name="connsiteX3" fmla="*/ 102331 w 103451"/>
                <a:gd name="connsiteY3" fmla="*/ 43817 h 141870"/>
                <a:gd name="connsiteX4" fmla="*/ 83839 w 103451"/>
                <a:gd name="connsiteY4" fmla="*/ 431 h 141870"/>
                <a:gd name="connsiteX5" fmla="*/ 54749 w 103451"/>
                <a:gd name="connsiteY5" fmla="*/ 5196 h 141870"/>
                <a:gd name="connsiteX6" fmla="*/ 30851 w 103451"/>
                <a:gd name="connsiteY6" fmla="*/ 79166 h 14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451" h="141870">
                  <a:moveTo>
                    <a:pt x="30851" y="79166"/>
                  </a:moveTo>
                  <a:cubicBezTo>
                    <a:pt x="30851" y="79166"/>
                    <a:pt x="-4498" y="127744"/>
                    <a:pt x="481" y="135568"/>
                  </a:cubicBezTo>
                  <a:cubicBezTo>
                    <a:pt x="5531" y="143392"/>
                    <a:pt x="44151" y="144530"/>
                    <a:pt x="67622" y="135568"/>
                  </a:cubicBezTo>
                  <a:cubicBezTo>
                    <a:pt x="91094" y="126606"/>
                    <a:pt x="91663" y="68711"/>
                    <a:pt x="102331" y="43817"/>
                  </a:cubicBezTo>
                  <a:cubicBezTo>
                    <a:pt x="106812" y="33433"/>
                    <a:pt x="97282" y="2636"/>
                    <a:pt x="83839" y="431"/>
                  </a:cubicBezTo>
                  <a:cubicBezTo>
                    <a:pt x="70467" y="-1774"/>
                    <a:pt x="54749" y="5196"/>
                    <a:pt x="54749" y="5196"/>
                  </a:cubicBezTo>
                  <a:cubicBezTo>
                    <a:pt x="54749" y="5196"/>
                    <a:pt x="68476" y="40688"/>
                    <a:pt x="30851" y="79166"/>
                  </a:cubicBez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304D3AD4-270E-47E6-B019-6B76BDBF3E1D}"/>
                </a:ext>
              </a:extLst>
            </p:cNvPr>
            <p:cNvSpPr/>
            <p:nvPr/>
          </p:nvSpPr>
          <p:spPr>
            <a:xfrm flipH="1">
              <a:off x="2887432" y="4693274"/>
              <a:ext cx="102336" cy="165967"/>
            </a:xfrm>
            <a:custGeom>
              <a:avLst/>
              <a:gdLst>
                <a:gd name="connsiteX0" fmla="*/ 34677 w 66819"/>
                <a:gd name="connsiteY0" fmla="*/ 7051 h 108366"/>
                <a:gd name="connsiteX1" fmla="*/ 27422 w 66819"/>
                <a:gd name="connsiteY1" fmla="*/ 46241 h 108366"/>
                <a:gd name="connsiteX2" fmla="*/ 39 w 66819"/>
                <a:gd name="connsiteY2" fmla="*/ 103852 h 108366"/>
                <a:gd name="connsiteX3" fmla="*/ 43638 w 66819"/>
                <a:gd name="connsiteY3" fmla="*/ 100865 h 108366"/>
                <a:gd name="connsiteX4" fmla="*/ 66612 w 66819"/>
                <a:gd name="connsiteY4" fmla="*/ 35715 h 108366"/>
                <a:gd name="connsiteX5" fmla="*/ 63838 w 66819"/>
                <a:gd name="connsiteY5" fmla="*/ 2286 h 108366"/>
                <a:gd name="connsiteX6" fmla="*/ 34677 w 66819"/>
                <a:gd name="connsiteY6" fmla="*/ 7051 h 10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819" h="108366">
                  <a:moveTo>
                    <a:pt x="34677" y="7051"/>
                  </a:moveTo>
                  <a:cubicBezTo>
                    <a:pt x="34677" y="7051"/>
                    <a:pt x="31903" y="29954"/>
                    <a:pt x="27422" y="46241"/>
                  </a:cubicBezTo>
                  <a:cubicBezTo>
                    <a:pt x="22941" y="62458"/>
                    <a:pt x="-1099" y="99371"/>
                    <a:pt x="39" y="103852"/>
                  </a:cubicBezTo>
                  <a:cubicBezTo>
                    <a:pt x="1177" y="108333"/>
                    <a:pt x="31405" y="112387"/>
                    <a:pt x="43638" y="100865"/>
                  </a:cubicBezTo>
                  <a:cubicBezTo>
                    <a:pt x="55943" y="89343"/>
                    <a:pt x="65474" y="55914"/>
                    <a:pt x="66612" y="35715"/>
                  </a:cubicBezTo>
                  <a:cubicBezTo>
                    <a:pt x="67750" y="15515"/>
                    <a:pt x="63838" y="2286"/>
                    <a:pt x="63838" y="2286"/>
                  </a:cubicBezTo>
                  <a:cubicBezTo>
                    <a:pt x="63838" y="2286"/>
                    <a:pt x="46412" y="-5253"/>
                    <a:pt x="34677" y="7051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xmlns="" id="{1B8E4FA1-7173-4BB3-9A5B-D0B4C4E96806}"/>
                </a:ext>
              </a:extLst>
            </p:cNvPr>
            <p:cNvSpPr/>
            <p:nvPr/>
          </p:nvSpPr>
          <p:spPr>
            <a:xfrm flipH="1">
              <a:off x="2863893" y="4763222"/>
              <a:ext cx="10238" cy="79191"/>
            </a:xfrm>
            <a:custGeom>
              <a:avLst/>
              <a:gdLst>
                <a:gd name="connsiteX0" fmla="*/ 6686 w 6685"/>
                <a:gd name="connsiteY0" fmla="*/ 0 h 51707"/>
                <a:gd name="connsiteX1" fmla="*/ 6686 w 6685"/>
                <a:gd name="connsiteY1" fmla="*/ 51708 h 51707"/>
                <a:gd name="connsiteX2" fmla="*/ 0 w 6685"/>
                <a:gd name="connsiteY2" fmla="*/ 51708 h 51707"/>
                <a:gd name="connsiteX3" fmla="*/ 0 w 6685"/>
                <a:gd name="connsiteY3" fmla="*/ 11736 h 51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85" h="51707">
                  <a:moveTo>
                    <a:pt x="6686" y="0"/>
                  </a:moveTo>
                  <a:lnTo>
                    <a:pt x="6686" y="51708"/>
                  </a:lnTo>
                  <a:lnTo>
                    <a:pt x="0" y="51708"/>
                  </a:lnTo>
                  <a:lnTo>
                    <a:pt x="0" y="11736"/>
                  </a:ln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E5556546-D0C4-4C79-99CC-402F6501B379}"/>
                </a:ext>
              </a:extLst>
            </p:cNvPr>
            <p:cNvSpPr/>
            <p:nvPr/>
          </p:nvSpPr>
          <p:spPr>
            <a:xfrm flipH="1">
              <a:off x="2810510" y="3246955"/>
              <a:ext cx="501715" cy="1494127"/>
            </a:xfrm>
            <a:custGeom>
              <a:avLst/>
              <a:gdLst>
                <a:gd name="connsiteX0" fmla="*/ 63709 w 327587"/>
                <a:gd name="connsiteY0" fmla="*/ 146132 h 975571"/>
                <a:gd name="connsiteX1" fmla="*/ 29711 w 327587"/>
                <a:gd name="connsiteY1" fmla="*/ 330487 h 975571"/>
                <a:gd name="connsiteX2" fmla="*/ 52 w 327587"/>
                <a:gd name="connsiteY2" fmla="*/ 576365 h 975571"/>
                <a:gd name="connsiteX3" fmla="*/ 70324 w 327587"/>
                <a:gd name="connsiteY3" fmla="*/ 762926 h 975571"/>
                <a:gd name="connsiteX4" fmla="*/ 149841 w 327587"/>
                <a:gd name="connsiteY4" fmla="*/ 969828 h 975571"/>
                <a:gd name="connsiteX5" fmla="*/ 184052 w 327587"/>
                <a:gd name="connsiteY5" fmla="*/ 966983 h 975571"/>
                <a:gd name="connsiteX6" fmla="*/ 132415 w 327587"/>
                <a:gd name="connsiteY6" fmla="*/ 714490 h 975571"/>
                <a:gd name="connsiteX7" fmla="*/ 111434 w 327587"/>
                <a:gd name="connsiteY7" fmla="*/ 569964 h 975571"/>
                <a:gd name="connsiteX8" fmla="*/ 171463 w 327587"/>
                <a:gd name="connsiteY8" fmla="*/ 300899 h 975571"/>
                <a:gd name="connsiteX9" fmla="*/ 198206 w 327587"/>
                <a:gd name="connsiteY9" fmla="*/ 329136 h 975571"/>
                <a:gd name="connsiteX10" fmla="*/ 220610 w 327587"/>
                <a:gd name="connsiteY10" fmla="*/ 569964 h 975571"/>
                <a:gd name="connsiteX11" fmla="*/ 225660 w 327587"/>
                <a:gd name="connsiteY11" fmla="*/ 719682 h 975571"/>
                <a:gd name="connsiteX12" fmla="*/ 244366 w 327587"/>
                <a:gd name="connsiteY12" fmla="*/ 957452 h 975571"/>
                <a:gd name="connsiteX13" fmla="*/ 276372 w 327587"/>
                <a:gd name="connsiteY13" fmla="*/ 958021 h 975571"/>
                <a:gd name="connsiteX14" fmla="*/ 305249 w 327587"/>
                <a:gd name="connsiteY14" fmla="*/ 690663 h 975571"/>
                <a:gd name="connsiteX15" fmla="*/ 308165 w 327587"/>
                <a:gd name="connsiteY15" fmla="*/ 550334 h 975571"/>
                <a:gd name="connsiteX16" fmla="*/ 302617 w 327587"/>
                <a:gd name="connsiteY16" fmla="*/ 167611 h 975571"/>
                <a:gd name="connsiteX17" fmla="*/ 63709 w 327587"/>
                <a:gd name="connsiteY17" fmla="*/ 146132 h 97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7587" h="975571">
                  <a:moveTo>
                    <a:pt x="63709" y="146132"/>
                  </a:moveTo>
                  <a:cubicBezTo>
                    <a:pt x="63709" y="146132"/>
                    <a:pt x="36966" y="293573"/>
                    <a:pt x="29711" y="330487"/>
                  </a:cubicBezTo>
                  <a:cubicBezTo>
                    <a:pt x="22457" y="367401"/>
                    <a:pt x="2257" y="545995"/>
                    <a:pt x="52" y="576365"/>
                  </a:cubicBezTo>
                  <a:cubicBezTo>
                    <a:pt x="-2153" y="606736"/>
                    <a:pt x="66056" y="752826"/>
                    <a:pt x="70324" y="762926"/>
                  </a:cubicBezTo>
                  <a:cubicBezTo>
                    <a:pt x="141662" y="931634"/>
                    <a:pt x="149841" y="969828"/>
                    <a:pt x="149841" y="969828"/>
                  </a:cubicBezTo>
                  <a:cubicBezTo>
                    <a:pt x="149841" y="969828"/>
                    <a:pt x="173241" y="984479"/>
                    <a:pt x="184052" y="966983"/>
                  </a:cubicBezTo>
                  <a:cubicBezTo>
                    <a:pt x="187324" y="961648"/>
                    <a:pt x="140168" y="768189"/>
                    <a:pt x="132415" y="714490"/>
                  </a:cubicBezTo>
                  <a:cubicBezTo>
                    <a:pt x="125161" y="664560"/>
                    <a:pt x="106384" y="587532"/>
                    <a:pt x="111434" y="569964"/>
                  </a:cubicBezTo>
                  <a:cubicBezTo>
                    <a:pt x="116484" y="552468"/>
                    <a:pt x="162786" y="311070"/>
                    <a:pt x="171463" y="300899"/>
                  </a:cubicBezTo>
                  <a:cubicBezTo>
                    <a:pt x="180140" y="290799"/>
                    <a:pt x="193156" y="306660"/>
                    <a:pt x="198206" y="329136"/>
                  </a:cubicBezTo>
                  <a:cubicBezTo>
                    <a:pt x="203256" y="351540"/>
                    <a:pt x="214138" y="545355"/>
                    <a:pt x="220610" y="569964"/>
                  </a:cubicBezTo>
                  <a:cubicBezTo>
                    <a:pt x="227154" y="594573"/>
                    <a:pt x="222104" y="677718"/>
                    <a:pt x="225660" y="719682"/>
                  </a:cubicBezTo>
                  <a:cubicBezTo>
                    <a:pt x="229287" y="761646"/>
                    <a:pt x="244366" y="957452"/>
                    <a:pt x="244366" y="957452"/>
                  </a:cubicBezTo>
                  <a:cubicBezTo>
                    <a:pt x="244366" y="957452"/>
                    <a:pt x="273527" y="962644"/>
                    <a:pt x="276372" y="958021"/>
                  </a:cubicBezTo>
                  <a:cubicBezTo>
                    <a:pt x="279288" y="953327"/>
                    <a:pt x="304466" y="740521"/>
                    <a:pt x="305249" y="690663"/>
                  </a:cubicBezTo>
                  <a:cubicBezTo>
                    <a:pt x="305960" y="640733"/>
                    <a:pt x="306742" y="571956"/>
                    <a:pt x="308165" y="550334"/>
                  </a:cubicBezTo>
                  <a:cubicBezTo>
                    <a:pt x="321536" y="343503"/>
                    <a:pt x="346857" y="316475"/>
                    <a:pt x="302617" y="167611"/>
                  </a:cubicBezTo>
                  <a:cubicBezTo>
                    <a:pt x="194365" y="-196548"/>
                    <a:pt x="63709" y="146132"/>
                    <a:pt x="63709" y="146132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793195A6-2A37-4732-B253-234BFD2C807B}"/>
                </a:ext>
              </a:extLst>
            </p:cNvPr>
            <p:cNvSpPr/>
            <p:nvPr/>
          </p:nvSpPr>
          <p:spPr>
            <a:xfrm flipH="1">
              <a:off x="2810508" y="3246924"/>
              <a:ext cx="501718" cy="1424142"/>
            </a:xfrm>
            <a:custGeom>
              <a:avLst/>
              <a:gdLst>
                <a:gd name="connsiteX0" fmla="*/ 63711 w 327589"/>
                <a:gd name="connsiteY0" fmla="*/ 146151 h 929875"/>
                <a:gd name="connsiteX1" fmla="*/ 29713 w 327589"/>
                <a:gd name="connsiteY1" fmla="*/ 330507 h 929875"/>
                <a:gd name="connsiteX2" fmla="*/ 54 w 327589"/>
                <a:gd name="connsiteY2" fmla="*/ 576385 h 929875"/>
                <a:gd name="connsiteX3" fmla="*/ 65133 w 327589"/>
                <a:gd name="connsiteY3" fmla="*/ 763728 h 929875"/>
                <a:gd name="connsiteX4" fmla="*/ 120753 w 327589"/>
                <a:gd name="connsiteY4" fmla="*/ 929875 h 929875"/>
                <a:gd name="connsiteX5" fmla="*/ 190455 w 327589"/>
                <a:gd name="connsiteY5" fmla="*/ 914726 h 929875"/>
                <a:gd name="connsiteX6" fmla="*/ 132417 w 327589"/>
                <a:gd name="connsiteY6" fmla="*/ 714510 h 929875"/>
                <a:gd name="connsiteX7" fmla="*/ 111436 w 327589"/>
                <a:gd name="connsiteY7" fmla="*/ 569984 h 929875"/>
                <a:gd name="connsiteX8" fmla="*/ 171465 w 327589"/>
                <a:gd name="connsiteY8" fmla="*/ 300919 h 929875"/>
                <a:gd name="connsiteX9" fmla="*/ 198208 w 327589"/>
                <a:gd name="connsiteY9" fmla="*/ 329156 h 929875"/>
                <a:gd name="connsiteX10" fmla="*/ 220612 w 327589"/>
                <a:gd name="connsiteY10" fmla="*/ 569984 h 929875"/>
                <a:gd name="connsiteX11" fmla="*/ 225662 w 327589"/>
                <a:gd name="connsiteY11" fmla="*/ 719702 h 929875"/>
                <a:gd name="connsiteX12" fmla="*/ 221679 w 327589"/>
                <a:gd name="connsiteY12" fmla="*/ 910672 h 929875"/>
                <a:gd name="connsiteX13" fmla="*/ 296289 w 327589"/>
                <a:gd name="connsiteY13" fmla="*/ 909747 h 929875"/>
                <a:gd name="connsiteX14" fmla="*/ 305251 w 327589"/>
                <a:gd name="connsiteY14" fmla="*/ 690612 h 929875"/>
                <a:gd name="connsiteX15" fmla="*/ 308167 w 327589"/>
                <a:gd name="connsiteY15" fmla="*/ 550282 h 929875"/>
                <a:gd name="connsiteX16" fmla="*/ 302619 w 327589"/>
                <a:gd name="connsiteY16" fmla="*/ 167560 h 929875"/>
                <a:gd name="connsiteX17" fmla="*/ 63711 w 327589"/>
                <a:gd name="connsiteY17" fmla="*/ 146151 h 92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7589" h="929875">
                  <a:moveTo>
                    <a:pt x="63711" y="146151"/>
                  </a:moveTo>
                  <a:cubicBezTo>
                    <a:pt x="63711" y="146151"/>
                    <a:pt x="36968" y="293593"/>
                    <a:pt x="29713" y="330507"/>
                  </a:cubicBezTo>
                  <a:cubicBezTo>
                    <a:pt x="22458" y="367421"/>
                    <a:pt x="2259" y="546015"/>
                    <a:pt x="54" y="576385"/>
                  </a:cubicBezTo>
                  <a:cubicBezTo>
                    <a:pt x="-2151" y="606756"/>
                    <a:pt x="63711" y="752846"/>
                    <a:pt x="65133" y="763728"/>
                  </a:cubicBezTo>
                  <a:cubicBezTo>
                    <a:pt x="66556" y="774610"/>
                    <a:pt x="120753" y="929875"/>
                    <a:pt x="120753" y="929875"/>
                  </a:cubicBezTo>
                  <a:cubicBezTo>
                    <a:pt x="120753" y="929875"/>
                    <a:pt x="175519" y="928951"/>
                    <a:pt x="190455" y="914726"/>
                  </a:cubicBezTo>
                  <a:cubicBezTo>
                    <a:pt x="193443" y="911881"/>
                    <a:pt x="140170" y="768209"/>
                    <a:pt x="132417" y="714510"/>
                  </a:cubicBezTo>
                  <a:cubicBezTo>
                    <a:pt x="125163" y="664580"/>
                    <a:pt x="106386" y="587552"/>
                    <a:pt x="111436" y="569984"/>
                  </a:cubicBezTo>
                  <a:cubicBezTo>
                    <a:pt x="116485" y="552487"/>
                    <a:pt x="162788" y="311090"/>
                    <a:pt x="171465" y="300919"/>
                  </a:cubicBezTo>
                  <a:cubicBezTo>
                    <a:pt x="180142" y="290819"/>
                    <a:pt x="193158" y="306680"/>
                    <a:pt x="198208" y="329156"/>
                  </a:cubicBezTo>
                  <a:cubicBezTo>
                    <a:pt x="203258" y="351560"/>
                    <a:pt x="214140" y="545375"/>
                    <a:pt x="220612" y="569984"/>
                  </a:cubicBezTo>
                  <a:cubicBezTo>
                    <a:pt x="227156" y="594593"/>
                    <a:pt x="222106" y="677738"/>
                    <a:pt x="225662" y="719702"/>
                  </a:cubicBezTo>
                  <a:cubicBezTo>
                    <a:pt x="229289" y="761665"/>
                    <a:pt x="221679" y="910672"/>
                    <a:pt x="221679" y="910672"/>
                  </a:cubicBezTo>
                  <a:cubicBezTo>
                    <a:pt x="221679" y="910672"/>
                    <a:pt x="293373" y="914441"/>
                    <a:pt x="296289" y="909747"/>
                  </a:cubicBezTo>
                  <a:cubicBezTo>
                    <a:pt x="299205" y="905124"/>
                    <a:pt x="304539" y="740470"/>
                    <a:pt x="305251" y="690612"/>
                  </a:cubicBezTo>
                  <a:cubicBezTo>
                    <a:pt x="305962" y="640682"/>
                    <a:pt x="306744" y="571904"/>
                    <a:pt x="308167" y="550282"/>
                  </a:cubicBezTo>
                  <a:cubicBezTo>
                    <a:pt x="321538" y="343452"/>
                    <a:pt x="346859" y="316424"/>
                    <a:pt x="302619" y="167560"/>
                  </a:cubicBezTo>
                  <a:cubicBezTo>
                    <a:pt x="194367" y="-196528"/>
                    <a:pt x="63711" y="146151"/>
                    <a:pt x="63711" y="146151"/>
                  </a:cubicBezTo>
                  <a:close/>
                </a:path>
              </a:pathLst>
            </a:custGeom>
            <a:solidFill>
              <a:srgbClr val="FAA14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71EF5F0A-E793-40EA-8057-62DD00D2172A}"/>
                </a:ext>
              </a:extLst>
            </p:cNvPr>
            <p:cNvSpPr/>
            <p:nvPr/>
          </p:nvSpPr>
          <p:spPr>
            <a:xfrm flipH="1">
              <a:off x="2732672" y="2815100"/>
              <a:ext cx="667745" cy="787788"/>
            </a:xfrm>
            <a:custGeom>
              <a:avLst/>
              <a:gdLst>
                <a:gd name="connsiteX0" fmla="*/ 370941 w 435994"/>
                <a:gd name="connsiteY0" fmla="*/ 477751 h 514376"/>
                <a:gd name="connsiteX1" fmla="*/ 335023 w 435994"/>
                <a:gd name="connsiteY1" fmla="*/ 332229 h 514376"/>
                <a:gd name="connsiteX2" fmla="*/ 328551 w 435994"/>
                <a:gd name="connsiteY2" fmla="*/ 224191 h 514376"/>
                <a:gd name="connsiteX3" fmla="*/ 339220 w 435994"/>
                <a:gd name="connsiteY3" fmla="*/ 160676 h 514376"/>
                <a:gd name="connsiteX4" fmla="*/ 372577 w 435994"/>
                <a:gd name="connsiteY4" fmla="*/ 245315 h 514376"/>
                <a:gd name="connsiteX5" fmla="*/ 265747 w 435994"/>
                <a:gd name="connsiteY5" fmla="*/ 233508 h 514376"/>
                <a:gd name="connsiteX6" fmla="*/ 259702 w 435994"/>
                <a:gd name="connsiteY6" fmla="*/ 277534 h 514376"/>
                <a:gd name="connsiteX7" fmla="*/ 435451 w 435994"/>
                <a:gd name="connsiteY7" fmla="*/ 290123 h 514376"/>
                <a:gd name="connsiteX8" fmla="*/ 384597 w 435994"/>
                <a:gd name="connsiteY8" fmla="*/ 78385 h 514376"/>
                <a:gd name="connsiteX9" fmla="*/ 253443 w 435994"/>
                <a:gd name="connsiteY9" fmla="*/ 6051 h 514376"/>
                <a:gd name="connsiteX10" fmla="*/ 181607 w 435994"/>
                <a:gd name="connsiteY10" fmla="*/ 6549 h 514376"/>
                <a:gd name="connsiteX11" fmla="*/ 60553 w 435994"/>
                <a:gd name="connsiteY11" fmla="*/ 76962 h 514376"/>
                <a:gd name="connsiteX12" fmla="*/ 1235 w 435994"/>
                <a:gd name="connsiteY12" fmla="*/ 285500 h 514376"/>
                <a:gd name="connsiteX13" fmla="*/ 47537 w 435994"/>
                <a:gd name="connsiteY13" fmla="*/ 345743 h 514376"/>
                <a:gd name="connsiteX14" fmla="*/ 178477 w 435994"/>
                <a:gd name="connsiteY14" fmla="*/ 315799 h 514376"/>
                <a:gd name="connsiteX15" fmla="*/ 170369 w 435994"/>
                <a:gd name="connsiteY15" fmla="*/ 275898 h 514376"/>
                <a:gd name="connsiteX16" fmla="*/ 72217 w 435994"/>
                <a:gd name="connsiteY16" fmla="*/ 283651 h 514376"/>
                <a:gd name="connsiteX17" fmla="*/ 64322 w 435994"/>
                <a:gd name="connsiteY17" fmla="*/ 259682 h 514376"/>
                <a:gd name="connsiteX18" fmla="*/ 91421 w 435994"/>
                <a:gd name="connsiteY18" fmla="*/ 161316 h 514376"/>
                <a:gd name="connsiteX19" fmla="*/ 118163 w 435994"/>
                <a:gd name="connsiteY19" fmla="*/ 294604 h 514376"/>
                <a:gd name="connsiteX20" fmla="*/ 105006 w 435994"/>
                <a:gd name="connsiteY20" fmla="*/ 488633 h 514376"/>
                <a:gd name="connsiteX21" fmla="*/ 370941 w 435994"/>
                <a:gd name="connsiteY21" fmla="*/ 477751 h 51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35994" h="514376">
                  <a:moveTo>
                    <a:pt x="370941" y="477751"/>
                  </a:moveTo>
                  <a:cubicBezTo>
                    <a:pt x="375137" y="476043"/>
                    <a:pt x="341638" y="365373"/>
                    <a:pt x="335023" y="332229"/>
                  </a:cubicBezTo>
                  <a:cubicBezTo>
                    <a:pt x="329049" y="302357"/>
                    <a:pt x="308636" y="275045"/>
                    <a:pt x="328551" y="224191"/>
                  </a:cubicBezTo>
                  <a:cubicBezTo>
                    <a:pt x="339931" y="195101"/>
                    <a:pt x="339220" y="160676"/>
                    <a:pt x="339220" y="160676"/>
                  </a:cubicBezTo>
                  <a:cubicBezTo>
                    <a:pt x="339220" y="160676"/>
                    <a:pt x="369732" y="227960"/>
                    <a:pt x="372577" y="245315"/>
                  </a:cubicBezTo>
                  <a:cubicBezTo>
                    <a:pt x="375493" y="262669"/>
                    <a:pt x="267241" y="231090"/>
                    <a:pt x="265747" y="233508"/>
                  </a:cubicBezTo>
                  <a:cubicBezTo>
                    <a:pt x="262903" y="238060"/>
                    <a:pt x="259702" y="267363"/>
                    <a:pt x="259702" y="277534"/>
                  </a:cubicBezTo>
                  <a:cubicBezTo>
                    <a:pt x="259702" y="285927"/>
                    <a:pt x="416817" y="323054"/>
                    <a:pt x="435451" y="290123"/>
                  </a:cubicBezTo>
                  <a:cubicBezTo>
                    <a:pt x="440715" y="280806"/>
                    <a:pt x="406575" y="102212"/>
                    <a:pt x="384597" y="78385"/>
                  </a:cubicBezTo>
                  <a:cubicBezTo>
                    <a:pt x="348466" y="39337"/>
                    <a:pt x="253443" y="6051"/>
                    <a:pt x="253443" y="6051"/>
                  </a:cubicBezTo>
                  <a:cubicBezTo>
                    <a:pt x="253443" y="6051"/>
                    <a:pt x="227411" y="-7890"/>
                    <a:pt x="181607" y="6549"/>
                  </a:cubicBezTo>
                  <a:cubicBezTo>
                    <a:pt x="135803" y="21058"/>
                    <a:pt x="71648" y="65369"/>
                    <a:pt x="60553" y="76962"/>
                  </a:cubicBezTo>
                  <a:cubicBezTo>
                    <a:pt x="49457" y="88556"/>
                    <a:pt x="5075" y="262954"/>
                    <a:pt x="1235" y="285500"/>
                  </a:cubicBezTo>
                  <a:cubicBezTo>
                    <a:pt x="-2393" y="306766"/>
                    <a:pt x="-971" y="351433"/>
                    <a:pt x="47537" y="345743"/>
                  </a:cubicBezTo>
                  <a:lnTo>
                    <a:pt x="178477" y="315799"/>
                  </a:lnTo>
                  <a:lnTo>
                    <a:pt x="170369" y="275898"/>
                  </a:lnTo>
                  <a:lnTo>
                    <a:pt x="72217" y="283651"/>
                  </a:lnTo>
                  <a:cubicBezTo>
                    <a:pt x="52160" y="287065"/>
                    <a:pt x="61762" y="269497"/>
                    <a:pt x="64322" y="259682"/>
                  </a:cubicBezTo>
                  <a:cubicBezTo>
                    <a:pt x="66812" y="250080"/>
                    <a:pt x="91421" y="161316"/>
                    <a:pt x="91421" y="161316"/>
                  </a:cubicBezTo>
                  <a:cubicBezTo>
                    <a:pt x="89998" y="185925"/>
                    <a:pt x="108562" y="266652"/>
                    <a:pt x="118163" y="294604"/>
                  </a:cubicBezTo>
                  <a:cubicBezTo>
                    <a:pt x="127837" y="322556"/>
                    <a:pt x="106499" y="472203"/>
                    <a:pt x="105006" y="488633"/>
                  </a:cubicBezTo>
                  <a:cubicBezTo>
                    <a:pt x="105077" y="488561"/>
                    <a:pt x="183883" y="553285"/>
                    <a:pt x="370941" y="477751"/>
                  </a:cubicBez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70BC0A7A-1AD8-4587-9946-06FB5EC7E2C7}"/>
                </a:ext>
              </a:extLst>
            </p:cNvPr>
            <p:cNvSpPr/>
            <p:nvPr/>
          </p:nvSpPr>
          <p:spPr>
            <a:xfrm flipH="1">
              <a:off x="2979579" y="2816865"/>
              <a:ext cx="161468" cy="151944"/>
            </a:xfrm>
            <a:custGeom>
              <a:avLst/>
              <a:gdLst>
                <a:gd name="connsiteX0" fmla="*/ 105428 w 105428"/>
                <a:gd name="connsiteY0" fmla="*/ 13007 h 99210"/>
                <a:gd name="connsiteX1" fmla="*/ 46181 w 105428"/>
                <a:gd name="connsiteY1" fmla="*/ 99211 h 99210"/>
                <a:gd name="connsiteX2" fmla="*/ 93 w 105428"/>
                <a:gd name="connsiteY2" fmla="*/ 9665 h 99210"/>
                <a:gd name="connsiteX3" fmla="*/ 105428 w 105428"/>
                <a:gd name="connsiteY3" fmla="*/ 13007 h 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428" h="99210">
                  <a:moveTo>
                    <a:pt x="105428" y="13007"/>
                  </a:moveTo>
                  <a:cubicBezTo>
                    <a:pt x="105428" y="13007"/>
                    <a:pt x="73138" y="79651"/>
                    <a:pt x="46181" y="99211"/>
                  </a:cubicBezTo>
                  <a:cubicBezTo>
                    <a:pt x="46181" y="99211"/>
                    <a:pt x="-2397" y="26450"/>
                    <a:pt x="93" y="9665"/>
                  </a:cubicBezTo>
                  <a:cubicBezTo>
                    <a:pt x="93" y="9665"/>
                    <a:pt x="53863" y="-14162"/>
                    <a:pt x="105428" y="13007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xmlns="" id="{5CBD4100-2BDB-41C5-862D-D2232F6D451A}"/>
                </a:ext>
              </a:extLst>
            </p:cNvPr>
            <p:cNvSpPr/>
            <p:nvPr/>
          </p:nvSpPr>
          <p:spPr>
            <a:xfrm flipH="1">
              <a:off x="2975658" y="3152973"/>
              <a:ext cx="81575" cy="80971"/>
            </a:xfrm>
            <a:custGeom>
              <a:avLst/>
              <a:gdLst>
                <a:gd name="connsiteX0" fmla="*/ 51841 w 53263"/>
                <a:gd name="connsiteY0" fmla="*/ 18303 h 52869"/>
                <a:gd name="connsiteX1" fmla="*/ 32922 w 53263"/>
                <a:gd name="connsiteY1" fmla="*/ 6852 h 52869"/>
                <a:gd name="connsiteX2" fmla="*/ 5895 w 53263"/>
                <a:gd name="connsiteY2" fmla="*/ 1091 h 52869"/>
                <a:gd name="connsiteX3" fmla="*/ 1485 w 53263"/>
                <a:gd name="connsiteY3" fmla="*/ 46184 h 52869"/>
                <a:gd name="connsiteX4" fmla="*/ 53264 w 53263"/>
                <a:gd name="connsiteY4" fmla="*/ 52870 h 52869"/>
                <a:gd name="connsiteX5" fmla="*/ 51841 w 53263"/>
                <a:gd name="connsiteY5" fmla="*/ 18303 h 5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63" h="52869">
                  <a:moveTo>
                    <a:pt x="51841" y="18303"/>
                  </a:moveTo>
                  <a:cubicBezTo>
                    <a:pt x="51841" y="18303"/>
                    <a:pt x="36905" y="12258"/>
                    <a:pt x="32922" y="6852"/>
                  </a:cubicBezTo>
                  <a:cubicBezTo>
                    <a:pt x="28939" y="1447"/>
                    <a:pt x="15710" y="-1825"/>
                    <a:pt x="5895" y="1091"/>
                  </a:cubicBezTo>
                  <a:cubicBezTo>
                    <a:pt x="-3920" y="4007"/>
                    <a:pt x="1485" y="46184"/>
                    <a:pt x="1485" y="46184"/>
                  </a:cubicBezTo>
                  <a:lnTo>
                    <a:pt x="53264" y="52870"/>
                  </a:lnTo>
                  <a:lnTo>
                    <a:pt x="51841" y="18303"/>
                  </a:ln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31233B6E-A30D-4A6A-88D2-76BABBC936D0}"/>
                </a:ext>
              </a:extLst>
            </p:cNvPr>
            <p:cNvSpPr/>
            <p:nvPr/>
          </p:nvSpPr>
          <p:spPr>
            <a:xfrm flipH="1">
              <a:off x="3096679" y="3172478"/>
              <a:ext cx="24727" cy="57764"/>
            </a:xfrm>
            <a:custGeom>
              <a:avLst/>
              <a:gdLst>
                <a:gd name="connsiteX0" fmla="*/ 0 w 16145"/>
                <a:gd name="connsiteY0" fmla="*/ 37717 h 37716"/>
                <a:gd name="connsiteX1" fmla="*/ 3770 w 16145"/>
                <a:gd name="connsiteY1" fmla="*/ 5426 h 37716"/>
                <a:gd name="connsiteX2" fmla="*/ 14012 w 16145"/>
                <a:gd name="connsiteY2" fmla="*/ 7773 h 37716"/>
                <a:gd name="connsiteX3" fmla="*/ 16145 w 16145"/>
                <a:gd name="connsiteY3" fmla="*/ 28115 h 37716"/>
                <a:gd name="connsiteX4" fmla="*/ 0 w 16145"/>
                <a:gd name="connsiteY4" fmla="*/ 37717 h 3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45" h="37716">
                  <a:moveTo>
                    <a:pt x="0" y="37717"/>
                  </a:moveTo>
                  <a:cubicBezTo>
                    <a:pt x="0" y="37717"/>
                    <a:pt x="4979" y="10476"/>
                    <a:pt x="3770" y="5426"/>
                  </a:cubicBezTo>
                  <a:cubicBezTo>
                    <a:pt x="2561" y="376"/>
                    <a:pt x="12589" y="-4674"/>
                    <a:pt x="14012" y="7773"/>
                  </a:cubicBezTo>
                  <a:cubicBezTo>
                    <a:pt x="15434" y="20220"/>
                    <a:pt x="16145" y="28115"/>
                    <a:pt x="16145" y="28115"/>
                  </a:cubicBezTo>
                  <a:lnTo>
                    <a:pt x="0" y="37717"/>
                  </a:ln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xmlns="" id="{8D556A0F-9340-4BA2-9047-C7ABD62505FB}"/>
                </a:ext>
              </a:extLst>
            </p:cNvPr>
            <p:cNvSpPr/>
            <p:nvPr/>
          </p:nvSpPr>
          <p:spPr>
            <a:xfrm flipH="1">
              <a:off x="3015742" y="3102570"/>
              <a:ext cx="96997" cy="156660"/>
            </a:xfrm>
            <a:custGeom>
              <a:avLst/>
              <a:gdLst>
                <a:gd name="connsiteX0" fmla="*/ 15892 w 63333"/>
                <a:gd name="connsiteY0" fmla="*/ 102281 h 102289"/>
                <a:gd name="connsiteX1" fmla="*/ 53588 w 63333"/>
                <a:gd name="connsiteY1" fmla="*/ 100716 h 102289"/>
                <a:gd name="connsiteX2" fmla="*/ 62337 w 63333"/>
                <a:gd name="connsiteY2" fmla="*/ 91755 h 102289"/>
                <a:gd name="connsiteX3" fmla="*/ 63332 w 63333"/>
                <a:gd name="connsiteY3" fmla="*/ 9179 h 102289"/>
                <a:gd name="connsiteX4" fmla="*/ 53944 w 63333"/>
                <a:gd name="connsiteY4" fmla="*/ 4 h 102289"/>
                <a:gd name="connsiteX5" fmla="*/ 8780 w 63333"/>
                <a:gd name="connsiteY5" fmla="*/ 1497 h 102289"/>
                <a:gd name="connsiteX6" fmla="*/ 31 w 63333"/>
                <a:gd name="connsiteY6" fmla="*/ 11312 h 102289"/>
                <a:gd name="connsiteX7" fmla="*/ 6433 w 63333"/>
                <a:gd name="connsiteY7" fmla="*/ 93959 h 102289"/>
                <a:gd name="connsiteX8" fmla="*/ 15892 w 63333"/>
                <a:gd name="connsiteY8" fmla="*/ 102281 h 10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33" h="102289">
                  <a:moveTo>
                    <a:pt x="15892" y="102281"/>
                  </a:moveTo>
                  <a:lnTo>
                    <a:pt x="53588" y="100716"/>
                  </a:lnTo>
                  <a:cubicBezTo>
                    <a:pt x="58425" y="100503"/>
                    <a:pt x="62266" y="96591"/>
                    <a:pt x="62337" y="91755"/>
                  </a:cubicBezTo>
                  <a:lnTo>
                    <a:pt x="63332" y="9179"/>
                  </a:lnTo>
                  <a:cubicBezTo>
                    <a:pt x="63404" y="3987"/>
                    <a:pt x="59136" y="-139"/>
                    <a:pt x="53944" y="4"/>
                  </a:cubicBezTo>
                  <a:lnTo>
                    <a:pt x="8780" y="1497"/>
                  </a:lnTo>
                  <a:cubicBezTo>
                    <a:pt x="3588" y="1711"/>
                    <a:pt x="-395" y="6120"/>
                    <a:pt x="31" y="11312"/>
                  </a:cubicBezTo>
                  <a:lnTo>
                    <a:pt x="6433" y="93959"/>
                  </a:lnTo>
                  <a:cubicBezTo>
                    <a:pt x="6788" y="98796"/>
                    <a:pt x="10985" y="102494"/>
                    <a:pt x="15892" y="102281"/>
                  </a:cubicBezTo>
                  <a:close/>
                </a:path>
              </a:pathLst>
            </a:custGeom>
            <a:solidFill>
              <a:srgbClr val="51578C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xmlns="" id="{8000B4F0-CDAF-4693-8064-AFAB7352489E}"/>
                </a:ext>
              </a:extLst>
            </p:cNvPr>
            <p:cNvSpPr/>
            <p:nvPr/>
          </p:nvSpPr>
          <p:spPr>
            <a:xfrm flipH="1">
              <a:off x="3010626" y="3185079"/>
              <a:ext cx="176465" cy="106649"/>
            </a:xfrm>
            <a:custGeom>
              <a:avLst/>
              <a:gdLst>
                <a:gd name="connsiteX0" fmla="*/ 42035 w 115220"/>
                <a:gd name="connsiteY0" fmla="*/ 31765 h 69635"/>
                <a:gd name="connsiteX1" fmla="*/ 56189 w 115220"/>
                <a:gd name="connsiteY1" fmla="*/ 16900 h 69635"/>
                <a:gd name="connsiteX2" fmla="*/ 106758 w 115220"/>
                <a:gd name="connsiteY2" fmla="*/ 399 h 69635"/>
                <a:gd name="connsiteX3" fmla="*/ 97441 w 115220"/>
                <a:gd name="connsiteY3" fmla="*/ 12988 h 69635"/>
                <a:gd name="connsiteX4" fmla="*/ 80869 w 115220"/>
                <a:gd name="connsiteY4" fmla="*/ 18394 h 69635"/>
                <a:gd name="connsiteX5" fmla="*/ 110741 w 115220"/>
                <a:gd name="connsiteY5" fmla="*/ 18963 h 69635"/>
                <a:gd name="connsiteX6" fmla="*/ 112520 w 115220"/>
                <a:gd name="connsiteY6" fmla="*/ 29774 h 69635"/>
                <a:gd name="connsiteX7" fmla="*/ 99077 w 115220"/>
                <a:gd name="connsiteY7" fmla="*/ 31552 h 69635"/>
                <a:gd name="connsiteX8" fmla="*/ 110457 w 115220"/>
                <a:gd name="connsiteY8" fmla="*/ 36104 h 69635"/>
                <a:gd name="connsiteX9" fmla="*/ 101780 w 115220"/>
                <a:gd name="connsiteY9" fmla="*/ 45421 h 69635"/>
                <a:gd name="connsiteX10" fmla="*/ 98437 w 115220"/>
                <a:gd name="connsiteY10" fmla="*/ 57512 h 69635"/>
                <a:gd name="connsiteX11" fmla="*/ 61381 w 115220"/>
                <a:gd name="connsiteY11" fmla="*/ 68039 h 69635"/>
                <a:gd name="connsiteX12" fmla="*/ 0 w 115220"/>
                <a:gd name="connsiteY12" fmla="*/ 68821 h 69635"/>
                <a:gd name="connsiteX13" fmla="*/ 17497 w 115220"/>
                <a:gd name="connsiteY13" fmla="*/ 39233 h 69635"/>
                <a:gd name="connsiteX14" fmla="*/ 33927 w 115220"/>
                <a:gd name="connsiteY14" fmla="*/ 37739 h 69635"/>
                <a:gd name="connsiteX15" fmla="*/ 42035 w 115220"/>
                <a:gd name="connsiteY15" fmla="*/ 31765 h 6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5220" h="69635">
                  <a:moveTo>
                    <a:pt x="42035" y="31765"/>
                  </a:moveTo>
                  <a:cubicBezTo>
                    <a:pt x="42035" y="31765"/>
                    <a:pt x="41324" y="24012"/>
                    <a:pt x="56189" y="16900"/>
                  </a:cubicBezTo>
                  <a:cubicBezTo>
                    <a:pt x="75961" y="7511"/>
                    <a:pt x="102278" y="-2090"/>
                    <a:pt x="106758" y="399"/>
                  </a:cubicBezTo>
                  <a:cubicBezTo>
                    <a:pt x="113231" y="3955"/>
                    <a:pt x="109888" y="8863"/>
                    <a:pt x="97441" y="12988"/>
                  </a:cubicBezTo>
                  <a:cubicBezTo>
                    <a:pt x="84994" y="17113"/>
                    <a:pt x="80869" y="18394"/>
                    <a:pt x="80869" y="18394"/>
                  </a:cubicBezTo>
                  <a:cubicBezTo>
                    <a:pt x="80869" y="18394"/>
                    <a:pt x="105265" y="16046"/>
                    <a:pt x="110741" y="18963"/>
                  </a:cubicBezTo>
                  <a:cubicBezTo>
                    <a:pt x="116218" y="21879"/>
                    <a:pt x="116502" y="28636"/>
                    <a:pt x="112520" y="29774"/>
                  </a:cubicBezTo>
                  <a:cubicBezTo>
                    <a:pt x="108537" y="30840"/>
                    <a:pt x="99077" y="31552"/>
                    <a:pt x="99077" y="31552"/>
                  </a:cubicBezTo>
                  <a:cubicBezTo>
                    <a:pt x="99077" y="31552"/>
                    <a:pt x="109461" y="31978"/>
                    <a:pt x="110457" y="36104"/>
                  </a:cubicBezTo>
                  <a:cubicBezTo>
                    <a:pt x="111239" y="39162"/>
                    <a:pt x="111595" y="43572"/>
                    <a:pt x="101780" y="45421"/>
                  </a:cubicBezTo>
                  <a:cubicBezTo>
                    <a:pt x="101780" y="45421"/>
                    <a:pt x="108394" y="52818"/>
                    <a:pt x="98437" y="57512"/>
                  </a:cubicBezTo>
                  <a:cubicBezTo>
                    <a:pt x="88479" y="62206"/>
                    <a:pt x="70414" y="66545"/>
                    <a:pt x="61381" y="68039"/>
                  </a:cubicBezTo>
                  <a:cubicBezTo>
                    <a:pt x="42533" y="71097"/>
                    <a:pt x="0" y="68821"/>
                    <a:pt x="0" y="68821"/>
                  </a:cubicBezTo>
                  <a:lnTo>
                    <a:pt x="17497" y="39233"/>
                  </a:lnTo>
                  <a:cubicBezTo>
                    <a:pt x="17497" y="39233"/>
                    <a:pt x="27241" y="40016"/>
                    <a:pt x="33927" y="37739"/>
                  </a:cubicBezTo>
                  <a:cubicBezTo>
                    <a:pt x="42959" y="34681"/>
                    <a:pt x="42035" y="31765"/>
                    <a:pt x="42035" y="31765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xmlns="" id="{56CCA8B3-9D04-4437-957E-CF1D2310B576}"/>
                </a:ext>
              </a:extLst>
            </p:cNvPr>
            <p:cNvSpPr/>
            <p:nvPr/>
          </p:nvSpPr>
          <p:spPr>
            <a:xfrm flipH="1">
              <a:off x="3127180" y="3237432"/>
              <a:ext cx="132676" cy="90411"/>
            </a:xfrm>
            <a:custGeom>
              <a:avLst/>
              <a:gdLst>
                <a:gd name="connsiteX0" fmla="*/ 78522 w 86629"/>
                <a:gd name="connsiteY0" fmla="*/ 0 h 59033"/>
                <a:gd name="connsiteX1" fmla="*/ 86630 w 86629"/>
                <a:gd name="connsiteY1" fmla="*/ 39901 h 59033"/>
                <a:gd name="connsiteX2" fmla="*/ 3201 w 86629"/>
                <a:gd name="connsiteY2" fmla="*/ 59034 h 59033"/>
                <a:gd name="connsiteX3" fmla="*/ 0 w 86629"/>
                <a:gd name="connsiteY3" fmla="*/ 6188 h 59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29" h="59033">
                  <a:moveTo>
                    <a:pt x="78522" y="0"/>
                  </a:moveTo>
                  <a:lnTo>
                    <a:pt x="86630" y="39901"/>
                  </a:lnTo>
                  <a:lnTo>
                    <a:pt x="3201" y="59034"/>
                  </a:lnTo>
                  <a:lnTo>
                    <a:pt x="0" y="6188"/>
                  </a:ln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xmlns="" id="{9F50FFA2-873D-4334-AD67-5CB9D0DA3C9B}"/>
                </a:ext>
              </a:extLst>
            </p:cNvPr>
            <p:cNvSpPr/>
            <p:nvPr/>
          </p:nvSpPr>
          <p:spPr>
            <a:xfrm flipH="1">
              <a:off x="2862042" y="3172619"/>
              <a:ext cx="140850" cy="103047"/>
            </a:xfrm>
            <a:custGeom>
              <a:avLst/>
              <a:gdLst>
                <a:gd name="connsiteX0" fmla="*/ 6119 w 91966"/>
                <a:gd name="connsiteY0" fmla="*/ 0 h 67283"/>
                <a:gd name="connsiteX1" fmla="*/ 73 w 91966"/>
                <a:gd name="connsiteY1" fmla="*/ 44026 h 67283"/>
                <a:gd name="connsiteX2" fmla="*/ 91966 w 91966"/>
                <a:gd name="connsiteY2" fmla="*/ 67284 h 67283"/>
                <a:gd name="connsiteX3" fmla="*/ 91966 w 91966"/>
                <a:gd name="connsiteY3" fmla="*/ 16501 h 67283"/>
                <a:gd name="connsiteX4" fmla="*/ 6119 w 91966"/>
                <a:gd name="connsiteY4" fmla="*/ 0 h 67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966" h="67283">
                  <a:moveTo>
                    <a:pt x="6119" y="0"/>
                  </a:moveTo>
                  <a:cubicBezTo>
                    <a:pt x="6119" y="0"/>
                    <a:pt x="-780" y="14723"/>
                    <a:pt x="73" y="44026"/>
                  </a:cubicBezTo>
                  <a:cubicBezTo>
                    <a:pt x="73" y="44026"/>
                    <a:pt x="51781" y="62945"/>
                    <a:pt x="91966" y="67284"/>
                  </a:cubicBezTo>
                  <a:lnTo>
                    <a:pt x="91966" y="16501"/>
                  </a:lnTo>
                  <a:lnTo>
                    <a:pt x="6119" y="0"/>
                  </a:ln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9A656B4E-EC70-4930-A64F-AEF677B70FF5}"/>
                </a:ext>
              </a:extLst>
            </p:cNvPr>
            <p:cNvSpPr/>
            <p:nvPr/>
          </p:nvSpPr>
          <p:spPr>
            <a:xfrm flipH="1">
              <a:off x="3127180" y="3298542"/>
              <a:ext cx="89540" cy="49781"/>
            </a:xfrm>
            <a:custGeom>
              <a:avLst/>
              <a:gdLst>
                <a:gd name="connsiteX0" fmla="*/ 58465 w 58464"/>
                <a:gd name="connsiteY0" fmla="*/ 0 h 32504"/>
                <a:gd name="connsiteX1" fmla="*/ 0 w 58464"/>
                <a:gd name="connsiteY1" fmla="*/ 32504 h 32504"/>
                <a:gd name="connsiteX2" fmla="*/ 854 w 58464"/>
                <a:gd name="connsiteY2" fmla="*/ 13229 h 32504"/>
                <a:gd name="connsiteX3" fmla="*/ 58465 w 58464"/>
                <a:gd name="connsiteY3" fmla="*/ 0 h 3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64" h="32504">
                  <a:moveTo>
                    <a:pt x="58465" y="0"/>
                  </a:moveTo>
                  <a:lnTo>
                    <a:pt x="0" y="32504"/>
                  </a:lnTo>
                  <a:cubicBezTo>
                    <a:pt x="427" y="25747"/>
                    <a:pt x="711" y="19204"/>
                    <a:pt x="854" y="13229"/>
                  </a:cubicBezTo>
                  <a:lnTo>
                    <a:pt x="58465" y="0"/>
                  </a:lnTo>
                  <a:close/>
                </a:path>
              </a:pathLst>
            </a:custGeom>
            <a:solidFill>
              <a:srgbClr val="B3363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xmlns="" id="{F4506F94-4DD3-469D-B3B9-C8D9EA71B605}"/>
                </a:ext>
              </a:extLst>
            </p:cNvPr>
            <p:cNvSpPr/>
            <p:nvPr/>
          </p:nvSpPr>
          <p:spPr>
            <a:xfrm flipH="1">
              <a:off x="2891780" y="3239937"/>
              <a:ext cx="110892" cy="65248"/>
            </a:xfrm>
            <a:custGeom>
              <a:avLst/>
              <a:gdLst>
                <a:gd name="connsiteX0" fmla="*/ 72405 w 72405"/>
                <a:gd name="connsiteY0" fmla="*/ 42604 h 42603"/>
                <a:gd name="connsiteX1" fmla="*/ 1565 w 72405"/>
                <a:gd name="connsiteY1" fmla="*/ 1778 h 42603"/>
                <a:gd name="connsiteX2" fmla="*/ 0 w 72405"/>
                <a:gd name="connsiteY2" fmla="*/ 0 h 42603"/>
                <a:gd name="connsiteX3" fmla="*/ 66644 w 72405"/>
                <a:gd name="connsiteY3" fmla="*/ 19417 h 42603"/>
                <a:gd name="connsiteX4" fmla="*/ 66644 w 72405"/>
                <a:gd name="connsiteY4" fmla="*/ 19417 h 42603"/>
                <a:gd name="connsiteX5" fmla="*/ 72405 w 72405"/>
                <a:gd name="connsiteY5" fmla="*/ 42604 h 4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05" h="42603">
                  <a:moveTo>
                    <a:pt x="72405" y="42604"/>
                  </a:moveTo>
                  <a:cubicBezTo>
                    <a:pt x="25463" y="23969"/>
                    <a:pt x="6686" y="7112"/>
                    <a:pt x="1565" y="1778"/>
                  </a:cubicBezTo>
                  <a:cubicBezTo>
                    <a:pt x="427" y="640"/>
                    <a:pt x="0" y="0"/>
                    <a:pt x="0" y="0"/>
                  </a:cubicBezTo>
                  <a:lnTo>
                    <a:pt x="66644" y="19417"/>
                  </a:lnTo>
                  <a:cubicBezTo>
                    <a:pt x="66644" y="19417"/>
                    <a:pt x="66644" y="19417"/>
                    <a:pt x="66644" y="19417"/>
                  </a:cubicBezTo>
                  <a:cubicBezTo>
                    <a:pt x="68280" y="27525"/>
                    <a:pt x="70485" y="35136"/>
                    <a:pt x="72405" y="42604"/>
                  </a:cubicBezTo>
                  <a:close/>
                </a:path>
              </a:pathLst>
            </a:custGeom>
            <a:solidFill>
              <a:srgbClr val="B3363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41FF3447-4654-4DDA-A8CA-04C5C22848DB}"/>
                </a:ext>
              </a:extLst>
            </p:cNvPr>
            <p:cNvSpPr/>
            <p:nvPr/>
          </p:nvSpPr>
          <p:spPr>
            <a:xfrm flipH="1">
              <a:off x="2970714" y="2467347"/>
              <a:ext cx="205811" cy="298603"/>
            </a:xfrm>
            <a:custGeom>
              <a:avLst/>
              <a:gdLst>
                <a:gd name="connsiteX0" fmla="*/ 77740 w 134381"/>
                <a:gd name="connsiteY0" fmla="*/ 534 h 194969"/>
                <a:gd name="connsiteX1" fmla="*/ 133430 w 134381"/>
                <a:gd name="connsiteY1" fmla="*/ 106225 h 194969"/>
                <a:gd name="connsiteX2" fmla="*/ 62448 w 134381"/>
                <a:gd name="connsiteY2" fmla="*/ 194776 h 194969"/>
                <a:gd name="connsiteX3" fmla="*/ 0 w 134381"/>
                <a:gd name="connsiteY3" fmla="*/ 79269 h 194969"/>
                <a:gd name="connsiteX4" fmla="*/ 77740 w 134381"/>
                <a:gd name="connsiteY4" fmla="*/ 534 h 19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81" h="194969">
                  <a:moveTo>
                    <a:pt x="77740" y="534"/>
                  </a:moveTo>
                  <a:cubicBezTo>
                    <a:pt x="77740" y="534"/>
                    <a:pt x="142961" y="9922"/>
                    <a:pt x="133430" y="106225"/>
                  </a:cubicBezTo>
                  <a:cubicBezTo>
                    <a:pt x="123900" y="202528"/>
                    <a:pt x="66288" y="194918"/>
                    <a:pt x="62448" y="194776"/>
                  </a:cubicBezTo>
                  <a:cubicBezTo>
                    <a:pt x="58607" y="194705"/>
                    <a:pt x="4694" y="196767"/>
                    <a:pt x="0" y="79269"/>
                  </a:cubicBezTo>
                  <a:cubicBezTo>
                    <a:pt x="71" y="79340"/>
                    <a:pt x="-2134" y="-7574"/>
                    <a:pt x="77740" y="534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xmlns="" id="{595A6661-82CE-4222-A663-9CF5F779885D}"/>
                </a:ext>
              </a:extLst>
            </p:cNvPr>
            <p:cNvSpPr/>
            <p:nvPr/>
          </p:nvSpPr>
          <p:spPr>
            <a:xfrm flipH="1">
              <a:off x="3000446" y="2732820"/>
              <a:ext cx="126333" cy="151986"/>
            </a:xfrm>
            <a:custGeom>
              <a:avLst/>
              <a:gdLst>
                <a:gd name="connsiteX0" fmla="*/ 74277 w 82487"/>
                <a:gd name="connsiteY0" fmla="*/ 4369 h 99237"/>
                <a:gd name="connsiteX1" fmla="*/ 79896 w 82487"/>
                <a:gd name="connsiteY1" fmla="*/ 69448 h 99237"/>
                <a:gd name="connsiteX2" fmla="*/ 34732 w 82487"/>
                <a:gd name="connsiteY2" fmla="*/ 97827 h 99237"/>
                <a:gd name="connsiteX3" fmla="*/ 23 w 82487"/>
                <a:gd name="connsiteY3" fmla="*/ 69946 h 99237"/>
                <a:gd name="connsiteX4" fmla="*/ 7349 w 82487"/>
                <a:gd name="connsiteY4" fmla="*/ 14255 h 99237"/>
                <a:gd name="connsiteX5" fmla="*/ 74277 w 82487"/>
                <a:gd name="connsiteY5" fmla="*/ 4369 h 9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487" h="99237">
                  <a:moveTo>
                    <a:pt x="74277" y="4369"/>
                  </a:moveTo>
                  <a:cubicBezTo>
                    <a:pt x="74277" y="4369"/>
                    <a:pt x="70223" y="54441"/>
                    <a:pt x="79896" y="69448"/>
                  </a:cubicBezTo>
                  <a:cubicBezTo>
                    <a:pt x="89569" y="84455"/>
                    <a:pt x="71646" y="104797"/>
                    <a:pt x="34732" y="97827"/>
                  </a:cubicBezTo>
                  <a:cubicBezTo>
                    <a:pt x="-2111" y="90857"/>
                    <a:pt x="23" y="69946"/>
                    <a:pt x="23" y="69946"/>
                  </a:cubicBezTo>
                  <a:cubicBezTo>
                    <a:pt x="23" y="69946"/>
                    <a:pt x="10336" y="39007"/>
                    <a:pt x="7349" y="14255"/>
                  </a:cubicBezTo>
                  <a:cubicBezTo>
                    <a:pt x="4291" y="-10354"/>
                    <a:pt x="74277" y="4369"/>
                    <a:pt x="74277" y="4369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xmlns="" id="{D1D33212-BA50-441C-80FA-8DFC5F8A0A7F}"/>
                </a:ext>
              </a:extLst>
            </p:cNvPr>
            <p:cNvSpPr/>
            <p:nvPr/>
          </p:nvSpPr>
          <p:spPr>
            <a:xfrm flipH="1">
              <a:off x="2951343" y="2444057"/>
              <a:ext cx="235034" cy="241314"/>
            </a:xfrm>
            <a:custGeom>
              <a:avLst/>
              <a:gdLst>
                <a:gd name="connsiteX0" fmla="*/ 76704 w 153462"/>
                <a:gd name="connsiteY0" fmla="*/ 50663 h 157563"/>
                <a:gd name="connsiteX1" fmla="*/ 121371 w 153462"/>
                <a:gd name="connsiteY1" fmla="*/ 98957 h 157563"/>
                <a:gd name="connsiteX2" fmla="*/ 137160 w 153462"/>
                <a:gd name="connsiteY2" fmla="*/ 146539 h 157563"/>
                <a:gd name="connsiteX3" fmla="*/ 151030 w 153462"/>
                <a:gd name="connsiteY3" fmla="*/ 83451 h 157563"/>
                <a:gd name="connsiteX4" fmla="*/ 57714 w 153462"/>
                <a:gd name="connsiteY4" fmla="*/ 3792 h 157563"/>
                <a:gd name="connsiteX5" fmla="*/ 2806 w 153462"/>
                <a:gd name="connsiteY5" fmla="*/ 157563 h 157563"/>
                <a:gd name="connsiteX6" fmla="*/ 76704 w 153462"/>
                <a:gd name="connsiteY6" fmla="*/ 50663 h 15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462" h="157563">
                  <a:moveTo>
                    <a:pt x="76704" y="50663"/>
                  </a:moveTo>
                  <a:cubicBezTo>
                    <a:pt x="76704" y="50663"/>
                    <a:pt x="107217" y="82669"/>
                    <a:pt x="121371" y="98957"/>
                  </a:cubicBezTo>
                  <a:cubicBezTo>
                    <a:pt x="135525" y="115173"/>
                    <a:pt x="137160" y="146539"/>
                    <a:pt x="137160" y="146539"/>
                  </a:cubicBezTo>
                  <a:cubicBezTo>
                    <a:pt x="137160" y="146539"/>
                    <a:pt x="160987" y="117378"/>
                    <a:pt x="151030" y="83451"/>
                  </a:cubicBezTo>
                  <a:cubicBezTo>
                    <a:pt x="141072" y="49525"/>
                    <a:pt x="117459" y="-16479"/>
                    <a:pt x="57714" y="3792"/>
                  </a:cubicBezTo>
                  <a:cubicBezTo>
                    <a:pt x="-2031" y="24062"/>
                    <a:pt x="-4236" y="113324"/>
                    <a:pt x="2806" y="157563"/>
                  </a:cubicBezTo>
                  <a:cubicBezTo>
                    <a:pt x="2806" y="157563"/>
                    <a:pt x="29620" y="59838"/>
                    <a:pt x="76704" y="50663"/>
                  </a:cubicBezTo>
                  <a:close/>
                </a:path>
              </a:pathLst>
            </a:custGeom>
            <a:solidFill>
              <a:srgbClr val="46424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xmlns="" id="{2E36C25E-0A05-4BF9-BAEA-48BC99730F76}"/>
                </a:ext>
              </a:extLst>
            </p:cNvPr>
            <p:cNvSpPr/>
            <p:nvPr/>
          </p:nvSpPr>
          <p:spPr>
            <a:xfrm flipH="1">
              <a:off x="3024240" y="2749423"/>
              <a:ext cx="83985" cy="27491"/>
            </a:xfrm>
            <a:custGeom>
              <a:avLst/>
              <a:gdLst>
                <a:gd name="connsiteX0" fmla="*/ 0 w 54837"/>
                <a:gd name="connsiteY0" fmla="*/ 6259 h 17950"/>
                <a:gd name="connsiteX1" fmla="*/ 54837 w 54837"/>
                <a:gd name="connsiteY1" fmla="*/ 0 h 17950"/>
                <a:gd name="connsiteX2" fmla="*/ 27383 w 54837"/>
                <a:gd name="connsiteY2" fmla="*/ 17710 h 17950"/>
                <a:gd name="connsiteX3" fmla="*/ 0 w 54837"/>
                <a:gd name="connsiteY3" fmla="*/ 6259 h 1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37" h="17950">
                  <a:moveTo>
                    <a:pt x="0" y="6259"/>
                  </a:moveTo>
                  <a:cubicBezTo>
                    <a:pt x="0" y="6259"/>
                    <a:pt x="27810" y="19417"/>
                    <a:pt x="54837" y="0"/>
                  </a:cubicBezTo>
                  <a:cubicBezTo>
                    <a:pt x="54837" y="0"/>
                    <a:pt x="47298" y="15505"/>
                    <a:pt x="27383" y="17710"/>
                  </a:cubicBezTo>
                  <a:cubicBezTo>
                    <a:pt x="7539" y="19915"/>
                    <a:pt x="0" y="6259"/>
                    <a:pt x="0" y="6259"/>
                  </a:cubicBezTo>
                  <a:close/>
                </a:path>
              </a:pathLst>
            </a:custGeom>
            <a:solidFill>
              <a:srgbClr val="A7786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xmlns="" id="{69EC6152-F470-4F8B-8C18-57A6C73CE869}"/>
                </a:ext>
              </a:extLst>
            </p:cNvPr>
            <p:cNvSpPr/>
            <p:nvPr/>
          </p:nvSpPr>
          <p:spPr>
            <a:xfrm flipH="1">
              <a:off x="3101888" y="2785806"/>
              <a:ext cx="128494" cy="231653"/>
            </a:xfrm>
            <a:custGeom>
              <a:avLst/>
              <a:gdLst>
                <a:gd name="connsiteX0" fmla="*/ 70301 w 83898"/>
                <a:gd name="connsiteY0" fmla="*/ 0 h 151255"/>
                <a:gd name="connsiteX1" fmla="*/ 3870 w 83898"/>
                <a:gd name="connsiteY1" fmla="*/ 129661 h 151255"/>
                <a:gd name="connsiteX2" fmla="*/ 82605 w 83898"/>
                <a:gd name="connsiteY2" fmla="*/ 101566 h 151255"/>
                <a:gd name="connsiteX3" fmla="*/ 70301 w 83898"/>
                <a:gd name="connsiteY3" fmla="*/ 0 h 15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98" h="151255">
                  <a:moveTo>
                    <a:pt x="70301" y="0"/>
                  </a:moveTo>
                  <a:cubicBezTo>
                    <a:pt x="70301" y="0"/>
                    <a:pt x="-19459" y="79873"/>
                    <a:pt x="3870" y="129661"/>
                  </a:cubicBezTo>
                  <a:cubicBezTo>
                    <a:pt x="23714" y="172193"/>
                    <a:pt x="94270" y="146090"/>
                    <a:pt x="82605" y="101566"/>
                  </a:cubicBezTo>
                  <a:cubicBezTo>
                    <a:pt x="70941" y="56971"/>
                    <a:pt x="70301" y="0"/>
                    <a:pt x="70301" y="0"/>
                  </a:cubicBezTo>
                  <a:close/>
                </a:path>
              </a:pathLst>
            </a:custGeom>
            <a:solidFill>
              <a:srgbClr val="46424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xmlns="" id="{73DCE136-9FFA-4D62-91C9-A55A71380750}"/>
                </a:ext>
              </a:extLst>
            </p:cNvPr>
            <p:cNvSpPr/>
            <p:nvPr/>
          </p:nvSpPr>
          <p:spPr>
            <a:xfrm flipH="1">
              <a:off x="3085242" y="3120658"/>
              <a:ext cx="17210" cy="17210"/>
            </a:xfrm>
            <a:custGeom>
              <a:avLst/>
              <a:gdLst>
                <a:gd name="connsiteX0" fmla="*/ 11238 w 11237"/>
                <a:gd name="connsiteY0" fmla="*/ 5619 h 11237"/>
                <a:gd name="connsiteX1" fmla="*/ 5619 w 11237"/>
                <a:gd name="connsiteY1" fmla="*/ 11238 h 11237"/>
                <a:gd name="connsiteX2" fmla="*/ 0 w 11237"/>
                <a:gd name="connsiteY2" fmla="*/ 5619 h 11237"/>
                <a:gd name="connsiteX3" fmla="*/ 5619 w 11237"/>
                <a:gd name="connsiteY3" fmla="*/ 0 h 11237"/>
                <a:gd name="connsiteX4" fmla="*/ 11238 w 11237"/>
                <a:gd name="connsiteY4" fmla="*/ 5619 h 1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7" h="11237">
                  <a:moveTo>
                    <a:pt x="11238" y="5619"/>
                  </a:moveTo>
                  <a:cubicBezTo>
                    <a:pt x="11238" y="8748"/>
                    <a:pt x="8748" y="11238"/>
                    <a:pt x="5619" y="11238"/>
                  </a:cubicBezTo>
                  <a:cubicBezTo>
                    <a:pt x="2489" y="11238"/>
                    <a:pt x="0" y="8748"/>
                    <a:pt x="0" y="5619"/>
                  </a:cubicBezTo>
                  <a:cubicBezTo>
                    <a:pt x="0" y="2489"/>
                    <a:pt x="2489" y="0"/>
                    <a:pt x="5619" y="0"/>
                  </a:cubicBezTo>
                  <a:cubicBezTo>
                    <a:pt x="8677" y="0"/>
                    <a:pt x="11238" y="2560"/>
                    <a:pt x="11238" y="5619"/>
                  </a:cubicBezTo>
                  <a:close/>
                </a:path>
              </a:pathLst>
            </a:custGeom>
            <a:solidFill>
              <a:srgbClr val="48484D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xmlns="" id="{069C5550-3A59-4328-BD36-D5FD5C4A19A1}"/>
                </a:ext>
              </a:extLst>
            </p:cNvPr>
            <p:cNvSpPr/>
            <p:nvPr/>
          </p:nvSpPr>
          <p:spPr>
            <a:xfrm flipH="1">
              <a:off x="3717845" y="2881557"/>
              <a:ext cx="98105" cy="209060"/>
            </a:xfrm>
            <a:custGeom>
              <a:avLst/>
              <a:gdLst>
                <a:gd name="connsiteX0" fmla="*/ 0 w 64056"/>
                <a:gd name="connsiteY0" fmla="*/ 0 h 136503"/>
                <a:gd name="connsiteX1" fmla="*/ 63870 w 64056"/>
                <a:gd name="connsiteY1" fmla="*/ 112519 h 136503"/>
                <a:gd name="connsiteX2" fmla="*/ 0 w 64056"/>
                <a:gd name="connsiteY2" fmla="*/ 0 h 13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056" h="136503">
                  <a:moveTo>
                    <a:pt x="0" y="0"/>
                  </a:moveTo>
                  <a:cubicBezTo>
                    <a:pt x="0" y="0"/>
                    <a:pt x="68066" y="19986"/>
                    <a:pt x="63870" y="112519"/>
                  </a:cubicBezTo>
                  <a:cubicBezTo>
                    <a:pt x="59674" y="20505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xmlns="" id="{D6A95C64-561A-4D70-A817-2AC296FE884F}"/>
                </a:ext>
              </a:extLst>
            </p:cNvPr>
            <p:cNvSpPr/>
            <p:nvPr/>
          </p:nvSpPr>
          <p:spPr>
            <a:xfrm flipH="1">
              <a:off x="3598415" y="2881557"/>
              <a:ext cx="232081" cy="761232"/>
            </a:xfrm>
            <a:custGeom>
              <a:avLst/>
              <a:gdLst>
                <a:gd name="connsiteX0" fmla="*/ 3239 w 151534"/>
                <a:gd name="connsiteY0" fmla="*/ 0 h 497036"/>
                <a:gd name="connsiteX1" fmla="*/ 1888 w 151534"/>
                <a:gd name="connsiteY1" fmla="*/ 53201 h 497036"/>
                <a:gd name="connsiteX2" fmla="*/ 9285 w 151534"/>
                <a:gd name="connsiteY2" fmla="*/ 137627 h 497036"/>
                <a:gd name="connsiteX3" fmla="*/ 33823 w 151534"/>
                <a:gd name="connsiteY3" fmla="*/ 285993 h 497036"/>
                <a:gd name="connsiteX4" fmla="*/ 46199 w 151534"/>
                <a:gd name="connsiteY4" fmla="*/ 374828 h 497036"/>
                <a:gd name="connsiteX5" fmla="*/ 120240 w 151534"/>
                <a:gd name="connsiteY5" fmla="*/ 496309 h 497036"/>
                <a:gd name="connsiteX6" fmla="*/ 151535 w 151534"/>
                <a:gd name="connsiteY6" fmla="*/ 479097 h 497036"/>
                <a:gd name="connsiteX7" fmla="*/ 89941 w 151534"/>
                <a:gd name="connsiteY7" fmla="*/ 346876 h 497036"/>
                <a:gd name="connsiteX8" fmla="*/ 70168 w 151534"/>
                <a:gd name="connsiteY8" fmla="*/ 276533 h 497036"/>
                <a:gd name="connsiteX9" fmla="*/ 70595 w 151534"/>
                <a:gd name="connsiteY9" fmla="*/ 97797 h 497036"/>
                <a:gd name="connsiteX10" fmla="*/ 3239 w 151534"/>
                <a:gd name="connsiteY10" fmla="*/ 0 h 49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534" h="497036">
                  <a:moveTo>
                    <a:pt x="3239" y="0"/>
                  </a:moveTo>
                  <a:cubicBezTo>
                    <a:pt x="3239" y="0"/>
                    <a:pt x="8503" y="7112"/>
                    <a:pt x="1888" y="53201"/>
                  </a:cubicBezTo>
                  <a:cubicBezTo>
                    <a:pt x="-4656" y="99219"/>
                    <a:pt x="7791" y="118494"/>
                    <a:pt x="9285" y="137627"/>
                  </a:cubicBezTo>
                  <a:cubicBezTo>
                    <a:pt x="10779" y="156759"/>
                    <a:pt x="33254" y="280516"/>
                    <a:pt x="33823" y="285993"/>
                  </a:cubicBezTo>
                  <a:cubicBezTo>
                    <a:pt x="34392" y="291469"/>
                    <a:pt x="37450" y="357331"/>
                    <a:pt x="46199" y="374828"/>
                  </a:cubicBezTo>
                  <a:cubicBezTo>
                    <a:pt x="54947" y="392324"/>
                    <a:pt x="119386" y="491330"/>
                    <a:pt x="120240" y="496309"/>
                  </a:cubicBezTo>
                  <a:cubicBezTo>
                    <a:pt x="121093" y="501288"/>
                    <a:pt x="151535" y="479097"/>
                    <a:pt x="151535" y="479097"/>
                  </a:cubicBezTo>
                  <a:cubicBezTo>
                    <a:pt x="151535" y="479097"/>
                    <a:pt x="93710" y="358753"/>
                    <a:pt x="89941" y="346876"/>
                  </a:cubicBezTo>
                  <a:cubicBezTo>
                    <a:pt x="85318" y="332153"/>
                    <a:pt x="71021" y="295666"/>
                    <a:pt x="70168" y="276533"/>
                  </a:cubicBezTo>
                  <a:cubicBezTo>
                    <a:pt x="68034" y="229875"/>
                    <a:pt x="72231" y="121410"/>
                    <a:pt x="70595" y="97797"/>
                  </a:cubicBezTo>
                  <a:cubicBezTo>
                    <a:pt x="67536" y="53557"/>
                    <a:pt x="32756" y="7041"/>
                    <a:pt x="3239" y="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xmlns="" id="{E38C418B-CC95-42E9-AD9E-E79073519C6F}"/>
                </a:ext>
              </a:extLst>
            </p:cNvPr>
            <p:cNvSpPr/>
            <p:nvPr/>
          </p:nvSpPr>
          <p:spPr>
            <a:xfrm flipH="1">
              <a:off x="3559146" y="3516172"/>
              <a:ext cx="120713" cy="176615"/>
            </a:xfrm>
            <a:custGeom>
              <a:avLst/>
              <a:gdLst>
                <a:gd name="connsiteX0" fmla="*/ 34353 w 117506"/>
                <a:gd name="connsiteY0" fmla="*/ 0 h 117947"/>
                <a:gd name="connsiteX1" fmla="*/ 50499 w 117506"/>
                <a:gd name="connsiteY1" fmla="*/ 23685 h 117947"/>
                <a:gd name="connsiteX2" fmla="*/ 68778 w 117506"/>
                <a:gd name="connsiteY2" fmla="*/ 34780 h 117947"/>
                <a:gd name="connsiteX3" fmla="*/ 94383 w 117506"/>
                <a:gd name="connsiteY3" fmla="*/ 42533 h 117947"/>
                <a:gd name="connsiteX4" fmla="*/ 106901 w 117506"/>
                <a:gd name="connsiteY4" fmla="*/ 62234 h 117947"/>
                <a:gd name="connsiteX5" fmla="*/ 117000 w 117506"/>
                <a:gd name="connsiteY5" fmla="*/ 74041 h 117947"/>
                <a:gd name="connsiteX6" fmla="*/ 105122 w 117506"/>
                <a:gd name="connsiteY6" fmla="*/ 74752 h 117947"/>
                <a:gd name="connsiteX7" fmla="*/ 107114 w 117506"/>
                <a:gd name="connsiteY7" fmla="*/ 81509 h 117947"/>
                <a:gd name="connsiteX8" fmla="*/ 99433 w 117506"/>
                <a:gd name="connsiteY8" fmla="*/ 89048 h 117947"/>
                <a:gd name="connsiteX9" fmla="*/ 99006 w 117506"/>
                <a:gd name="connsiteY9" fmla="*/ 97156 h 117947"/>
                <a:gd name="connsiteX10" fmla="*/ 90044 w 117506"/>
                <a:gd name="connsiteY10" fmla="*/ 103273 h 117947"/>
                <a:gd name="connsiteX11" fmla="*/ 85919 w 117506"/>
                <a:gd name="connsiteY11" fmla="*/ 110670 h 117947"/>
                <a:gd name="connsiteX12" fmla="*/ 75179 w 117506"/>
                <a:gd name="connsiteY12" fmla="*/ 112448 h 117947"/>
                <a:gd name="connsiteX13" fmla="*/ 65933 w 117506"/>
                <a:gd name="connsiteY13" fmla="*/ 117783 h 117947"/>
                <a:gd name="connsiteX14" fmla="*/ 55762 w 117506"/>
                <a:gd name="connsiteY14" fmla="*/ 111239 h 117947"/>
                <a:gd name="connsiteX15" fmla="*/ 22333 w 117506"/>
                <a:gd name="connsiteY15" fmla="*/ 60100 h 117947"/>
                <a:gd name="connsiteX16" fmla="*/ 0 w 117506"/>
                <a:gd name="connsiteY16" fmla="*/ 16999 h 117947"/>
                <a:gd name="connsiteX17" fmla="*/ 34353 w 117506"/>
                <a:gd name="connsiteY17" fmla="*/ 0 h 117947"/>
                <a:gd name="connsiteX0" fmla="*/ 12726 w 95877"/>
                <a:gd name="connsiteY0" fmla="*/ 0 h 117947"/>
                <a:gd name="connsiteX1" fmla="*/ 28872 w 95877"/>
                <a:gd name="connsiteY1" fmla="*/ 23685 h 117947"/>
                <a:gd name="connsiteX2" fmla="*/ 47151 w 95877"/>
                <a:gd name="connsiteY2" fmla="*/ 34780 h 117947"/>
                <a:gd name="connsiteX3" fmla="*/ 72756 w 95877"/>
                <a:gd name="connsiteY3" fmla="*/ 42533 h 117947"/>
                <a:gd name="connsiteX4" fmla="*/ 85274 w 95877"/>
                <a:gd name="connsiteY4" fmla="*/ 62234 h 117947"/>
                <a:gd name="connsiteX5" fmla="*/ 95373 w 95877"/>
                <a:gd name="connsiteY5" fmla="*/ 74041 h 117947"/>
                <a:gd name="connsiteX6" fmla="*/ 83495 w 95877"/>
                <a:gd name="connsiteY6" fmla="*/ 74752 h 117947"/>
                <a:gd name="connsiteX7" fmla="*/ 85487 w 95877"/>
                <a:gd name="connsiteY7" fmla="*/ 81509 h 117947"/>
                <a:gd name="connsiteX8" fmla="*/ 77806 w 95877"/>
                <a:gd name="connsiteY8" fmla="*/ 89048 h 117947"/>
                <a:gd name="connsiteX9" fmla="*/ 77379 w 95877"/>
                <a:gd name="connsiteY9" fmla="*/ 97156 h 117947"/>
                <a:gd name="connsiteX10" fmla="*/ 68417 w 95877"/>
                <a:gd name="connsiteY10" fmla="*/ 103273 h 117947"/>
                <a:gd name="connsiteX11" fmla="*/ 64292 w 95877"/>
                <a:gd name="connsiteY11" fmla="*/ 110670 h 117947"/>
                <a:gd name="connsiteX12" fmla="*/ 53552 w 95877"/>
                <a:gd name="connsiteY12" fmla="*/ 112448 h 117947"/>
                <a:gd name="connsiteX13" fmla="*/ 44306 w 95877"/>
                <a:gd name="connsiteY13" fmla="*/ 117783 h 117947"/>
                <a:gd name="connsiteX14" fmla="*/ 34135 w 95877"/>
                <a:gd name="connsiteY14" fmla="*/ 111239 h 117947"/>
                <a:gd name="connsiteX15" fmla="*/ 706 w 95877"/>
                <a:gd name="connsiteY15" fmla="*/ 60100 h 117947"/>
                <a:gd name="connsiteX16" fmla="*/ 12726 w 95877"/>
                <a:gd name="connsiteY16" fmla="*/ 0 h 117947"/>
                <a:gd name="connsiteX0" fmla="*/ 0 w 83153"/>
                <a:gd name="connsiteY0" fmla="*/ 0 h 121661"/>
                <a:gd name="connsiteX1" fmla="*/ 16146 w 83153"/>
                <a:gd name="connsiteY1" fmla="*/ 23685 h 121661"/>
                <a:gd name="connsiteX2" fmla="*/ 34425 w 83153"/>
                <a:gd name="connsiteY2" fmla="*/ 34780 h 121661"/>
                <a:gd name="connsiteX3" fmla="*/ 60030 w 83153"/>
                <a:gd name="connsiteY3" fmla="*/ 42533 h 121661"/>
                <a:gd name="connsiteX4" fmla="*/ 72548 w 83153"/>
                <a:gd name="connsiteY4" fmla="*/ 62234 h 121661"/>
                <a:gd name="connsiteX5" fmla="*/ 82647 w 83153"/>
                <a:gd name="connsiteY5" fmla="*/ 74041 h 121661"/>
                <a:gd name="connsiteX6" fmla="*/ 70769 w 83153"/>
                <a:gd name="connsiteY6" fmla="*/ 74752 h 121661"/>
                <a:gd name="connsiteX7" fmla="*/ 72761 w 83153"/>
                <a:gd name="connsiteY7" fmla="*/ 81509 h 121661"/>
                <a:gd name="connsiteX8" fmla="*/ 65080 w 83153"/>
                <a:gd name="connsiteY8" fmla="*/ 89048 h 121661"/>
                <a:gd name="connsiteX9" fmla="*/ 64653 w 83153"/>
                <a:gd name="connsiteY9" fmla="*/ 97156 h 121661"/>
                <a:gd name="connsiteX10" fmla="*/ 55691 w 83153"/>
                <a:gd name="connsiteY10" fmla="*/ 103273 h 121661"/>
                <a:gd name="connsiteX11" fmla="*/ 51566 w 83153"/>
                <a:gd name="connsiteY11" fmla="*/ 110670 h 121661"/>
                <a:gd name="connsiteX12" fmla="*/ 40826 w 83153"/>
                <a:gd name="connsiteY12" fmla="*/ 112448 h 121661"/>
                <a:gd name="connsiteX13" fmla="*/ 31580 w 83153"/>
                <a:gd name="connsiteY13" fmla="*/ 117783 h 121661"/>
                <a:gd name="connsiteX14" fmla="*/ 21409 w 83153"/>
                <a:gd name="connsiteY14" fmla="*/ 111239 h 121661"/>
                <a:gd name="connsiteX15" fmla="*/ 0 w 83153"/>
                <a:gd name="connsiteY15" fmla="*/ 0 h 121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153" h="121661">
                  <a:moveTo>
                    <a:pt x="0" y="0"/>
                  </a:moveTo>
                  <a:cubicBezTo>
                    <a:pt x="0" y="0"/>
                    <a:pt x="10100" y="22262"/>
                    <a:pt x="16146" y="23685"/>
                  </a:cubicBezTo>
                  <a:cubicBezTo>
                    <a:pt x="22120" y="25036"/>
                    <a:pt x="29233" y="32504"/>
                    <a:pt x="34425" y="34780"/>
                  </a:cubicBezTo>
                  <a:cubicBezTo>
                    <a:pt x="39546" y="37056"/>
                    <a:pt x="55691" y="38265"/>
                    <a:pt x="60030" y="42533"/>
                  </a:cubicBezTo>
                  <a:cubicBezTo>
                    <a:pt x="61808" y="44240"/>
                    <a:pt x="68636" y="59105"/>
                    <a:pt x="72548" y="62234"/>
                  </a:cubicBezTo>
                  <a:cubicBezTo>
                    <a:pt x="76531" y="65364"/>
                    <a:pt x="85350" y="70698"/>
                    <a:pt x="82647" y="74041"/>
                  </a:cubicBezTo>
                  <a:cubicBezTo>
                    <a:pt x="79945" y="77384"/>
                    <a:pt x="70769" y="74752"/>
                    <a:pt x="70769" y="74752"/>
                  </a:cubicBezTo>
                  <a:cubicBezTo>
                    <a:pt x="70769" y="74752"/>
                    <a:pt x="74255" y="77811"/>
                    <a:pt x="72761" y="81509"/>
                  </a:cubicBezTo>
                  <a:cubicBezTo>
                    <a:pt x="69916" y="88693"/>
                    <a:pt x="65080" y="89048"/>
                    <a:pt x="65080" y="89048"/>
                  </a:cubicBezTo>
                  <a:cubicBezTo>
                    <a:pt x="65080" y="89048"/>
                    <a:pt x="66644" y="94454"/>
                    <a:pt x="64653" y="97156"/>
                  </a:cubicBezTo>
                  <a:cubicBezTo>
                    <a:pt x="60385" y="103060"/>
                    <a:pt x="55691" y="103273"/>
                    <a:pt x="55691" y="103273"/>
                  </a:cubicBezTo>
                  <a:cubicBezTo>
                    <a:pt x="55691" y="103273"/>
                    <a:pt x="55264" y="107470"/>
                    <a:pt x="51566" y="110670"/>
                  </a:cubicBezTo>
                  <a:cubicBezTo>
                    <a:pt x="46800" y="114866"/>
                    <a:pt x="40826" y="112448"/>
                    <a:pt x="40826" y="112448"/>
                  </a:cubicBezTo>
                  <a:cubicBezTo>
                    <a:pt x="40826" y="112448"/>
                    <a:pt x="36061" y="119063"/>
                    <a:pt x="31580" y="117783"/>
                  </a:cubicBezTo>
                  <a:cubicBezTo>
                    <a:pt x="27170" y="116502"/>
                    <a:pt x="26672" y="130870"/>
                    <a:pt x="21409" y="111239"/>
                  </a:cubicBezTo>
                  <a:cubicBezTo>
                    <a:pt x="16146" y="91608"/>
                    <a:pt x="877" y="14592"/>
                    <a:pt x="0" y="0"/>
                  </a:cubicBezTo>
                  <a:close/>
                </a:path>
              </a:pathLst>
            </a:custGeom>
            <a:solidFill>
              <a:srgbClr val="EEA98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xmlns="" id="{B543BEE1-0479-48D0-B8C8-022D0AF4AF76}"/>
                </a:ext>
              </a:extLst>
            </p:cNvPr>
            <p:cNvSpPr/>
            <p:nvPr/>
          </p:nvSpPr>
          <p:spPr>
            <a:xfrm flipH="1">
              <a:off x="3574876" y="3594477"/>
              <a:ext cx="101331" cy="103375"/>
            </a:xfrm>
            <a:custGeom>
              <a:avLst/>
              <a:gdLst>
                <a:gd name="connsiteX0" fmla="*/ 62274 w 66163"/>
                <a:gd name="connsiteY0" fmla="*/ 20988 h 67497"/>
                <a:gd name="connsiteX1" fmla="*/ 33397 w 66163"/>
                <a:gd name="connsiteY1" fmla="*/ 6 h 67497"/>
                <a:gd name="connsiteX2" fmla="*/ 30339 w 66163"/>
                <a:gd name="connsiteY2" fmla="*/ 8541 h 67497"/>
                <a:gd name="connsiteX3" fmla="*/ 17181 w 66163"/>
                <a:gd name="connsiteY3" fmla="*/ 4701 h 67497"/>
                <a:gd name="connsiteX4" fmla="*/ 18461 w 66163"/>
                <a:gd name="connsiteY4" fmla="*/ 18072 h 67497"/>
                <a:gd name="connsiteX5" fmla="*/ 7010 w 66163"/>
                <a:gd name="connsiteY5" fmla="*/ 19921 h 67497"/>
                <a:gd name="connsiteX6" fmla="*/ 10353 w 66163"/>
                <a:gd name="connsiteY6" fmla="*/ 32724 h 67497"/>
                <a:gd name="connsiteX7" fmla="*/ 395 w 66163"/>
                <a:gd name="connsiteY7" fmla="*/ 41259 h 67497"/>
                <a:gd name="connsiteX8" fmla="*/ 23938 w 66163"/>
                <a:gd name="connsiteY8" fmla="*/ 67361 h 67497"/>
                <a:gd name="connsiteX9" fmla="*/ 33611 w 66163"/>
                <a:gd name="connsiteY9" fmla="*/ 61956 h 67497"/>
                <a:gd name="connsiteX10" fmla="*/ 48760 w 66163"/>
                <a:gd name="connsiteY10" fmla="*/ 52710 h 67497"/>
                <a:gd name="connsiteX11" fmla="*/ 58220 w 66163"/>
                <a:gd name="connsiteY11" fmla="*/ 38414 h 67497"/>
                <a:gd name="connsiteX12" fmla="*/ 62274 w 66163"/>
                <a:gd name="connsiteY12" fmla="*/ 20988 h 6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163" h="67497">
                  <a:moveTo>
                    <a:pt x="62274" y="20988"/>
                  </a:moveTo>
                  <a:cubicBezTo>
                    <a:pt x="62274" y="20988"/>
                    <a:pt x="42999" y="-420"/>
                    <a:pt x="33397" y="6"/>
                  </a:cubicBezTo>
                  <a:cubicBezTo>
                    <a:pt x="23795" y="433"/>
                    <a:pt x="30339" y="8541"/>
                    <a:pt x="30339" y="8541"/>
                  </a:cubicBezTo>
                  <a:cubicBezTo>
                    <a:pt x="30339" y="8541"/>
                    <a:pt x="24009" y="433"/>
                    <a:pt x="17181" y="4701"/>
                  </a:cubicBezTo>
                  <a:cubicBezTo>
                    <a:pt x="10353" y="9039"/>
                    <a:pt x="18461" y="18072"/>
                    <a:pt x="18461" y="18072"/>
                  </a:cubicBezTo>
                  <a:cubicBezTo>
                    <a:pt x="18461" y="18072"/>
                    <a:pt x="12060" y="13164"/>
                    <a:pt x="7010" y="19921"/>
                  </a:cubicBezTo>
                  <a:cubicBezTo>
                    <a:pt x="1960" y="26678"/>
                    <a:pt x="10353" y="32724"/>
                    <a:pt x="10353" y="32724"/>
                  </a:cubicBezTo>
                  <a:cubicBezTo>
                    <a:pt x="10353" y="32724"/>
                    <a:pt x="-2379" y="30875"/>
                    <a:pt x="395" y="41259"/>
                  </a:cubicBezTo>
                  <a:cubicBezTo>
                    <a:pt x="5018" y="58755"/>
                    <a:pt x="23938" y="67361"/>
                    <a:pt x="23938" y="67361"/>
                  </a:cubicBezTo>
                  <a:cubicBezTo>
                    <a:pt x="23938" y="67361"/>
                    <a:pt x="29201" y="68855"/>
                    <a:pt x="33611" y="61956"/>
                  </a:cubicBezTo>
                  <a:cubicBezTo>
                    <a:pt x="33611" y="61956"/>
                    <a:pt x="45488" y="66508"/>
                    <a:pt x="48760" y="52710"/>
                  </a:cubicBezTo>
                  <a:cubicBezTo>
                    <a:pt x="48760" y="52710"/>
                    <a:pt x="62630" y="49509"/>
                    <a:pt x="58220" y="38414"/>
                  </a:cubicBezTo>
                  <a:cubicBezTo>
                    <a:pt x="58291" y="38414"/>
                    <a:pt x="72943" y="33293"/>
                    <a:pt x="62274" y="20988"/>
                  </a:cubicBezTo>
                  <a:close/>
                </a:path>
              </a:pathLst>
            </a:custGeom>
            <a:solidFill>
              <a:srgbClr val="DB9C7C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xmlns="" id="{A69B15E0-A7AC-4B7E-9AED-FC437755132B}"/>
                </a:ext>
              </a:extLst>
            </p:cNvPr>
            <p:cNvSpPr/>
            <p:nvPr/>
          </p:nvSpPr>
          <p:spPr>
            <a:xfrm flipH="1">
              <a:off x="3911046" y="2467388"/>
              <a:ext cx="150234" cy="478239"/>
            </a:xfrm>
            <a:custGeom>
              <a:avLst/>
              <a:gdLst>
                <a:gd name="connsiteX0" fmla="*/ 97951 w 98093"/>
                <a:gd name="connsiteY0" fmla="*/ 152 h 312260"/>
                <a:gd name="connsiteX1" fmla="*/ 2217 w 98093"/>
                <a:gd name="connsiteY1" fmla="*/ 95531 h 312260"/>
                <a:gd name="connsiteX2" fmla="*/ 2146 w 98093"/>
                <a:gd name="connsiteY2" fmla="*/ 287852 h 312260"/>
                <a:gd name="connsiteX3" fmla="*/ 98094 w 98093"/>
                <a:gd name="connsiteY3" fmla="*/ 246315 h 312260"/>
                <a:gd name="connsiteX4" fmla="*/ 97951 w 98093"/>
                <a:gd name="connsiteY4" fmla="*/ 152 h 31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93" h="312260">
                  <a:moveTo>
                    <a:pt x="97951" y="152"/>
                  </a:moveTo>
                  <a:cubicBezTo>
                    <a:pt x="97951" y="152"/>
                    <a:pt x="-485" y="-8027"/>
                    <a:pt x="2217" y="95531"/>
                  </a:cubicBezTo>
                  <a:cubicBezTo>
                    <a:pt x="4920" y="199088"/>
                    <a:pt x="21350" y="214665"/>
                    <a:pt x="2146" y="287852"/>
                  </a:cubicBezTo>
                  <a:cubicBezTo>
                    <a:pt x="-16986" y="361039"/>
                    <a:pt x="98094" y="246315"/>
                    <a:pt x="98094" y="246315"/>
                  </a:cubicBezTo>
                  <a:lnTo>
                    <a:pt x="97951" y="152"/>
                  </a:lnTo>
                  <a:close/>
                </a:path>
              </a:pathLst>
            </a:custGeom>
            <a:solidFill>
              <a:srgbClr val="FCCCA2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xmlns="" id="{C35E73C1-947E-4F32-8DAF-DD2A996C2FE0}"/>
                </a:ext>
              </a:extLst>
            </p:cNvPr>
            <p:cNvSpPr/>
            <p:nvPr/>
          </p:nvSpPr>
          <p:spPr>
            <a:xfrm flipH="1">
              <a:off x="3763662" y="3423208"/>
              <a:ext cx="479669" cy="1359849"/>
            </a:xfrm>
            <a:custGeom>
              <a:avLst/>
              <a:gdLst>
                <a:gd name="connsiteX0" fmla="*/ 109563 w 313193"/>
                <a:gd name="connsiteY0" fmla="*/ 15900 h 887895"/>
                <a:gd name="connsiteX1" fmla="*/ 60558 w 313193"/>
                <a:gd name="connsiteY1" fmla="*/ 92644 h 887895"/>
                <a:gd name="connsiteX2" fmla="*/ 29263 w 313193"/>
                <a:gd name="connsiteY2" fmla="*/ 242077 h 887895"/>
                <a:gd name="connsiteX3" fmla="*/ 44199 w 313193"/>
                <a:gd name="connsiteY3" fmla="*/ 413346 h 887895"/>
                <a:gd name="connsiteX4" fmla="*/ 28908 w 313193"/>
                <a:gd name="connsiteY4" fmla="*/ 496491 h 887895"/>
                <a:gd name="connsiteX5" fmla="*/ 102 w 313193"/>
                <a:gd name="connsiteY5" fmla="*/ 604529 h 887895"/>
                <a:gd name="connsiteX6" fmla="*/ 28552 w 313193"/>
                <a:gd name="connsiteY6" fmla="*/ 876724 h 887895"/>
                <a:gd name="connsiteX7" fmla="*/ 64826 w 313193"/>
                <a:gd name="connsiteY7" fmla="*/ 884547 h 887895"/>
                <a:gd name="connsiteX8" fmla="*/ 84741 w 313193"/>
                <a:gd name="connsiteY8" fmla="*/ 666337 h 887895"/>
                <a:gd name="connsiteX9" fmla="*/ 106789 w 313193"/>
                <a:gd name="connsiteY9" fmla="*/ 517828 h 887895"/>
                <a:gd name="connsiteX10" fmla="*/ 127984 w 313193"/>
                <a:gd name="connsiteY10" fmla="*/ 416191 h 887895"/>
                <a:gd name="connsiteX11" fmla="*/ 202025 w 313193"/>
                <a:gd name="connsiteY11" fmla="*/ 173157 h 887895"/>
                <a:gd name="connsiteX12" fmla="*/ 313194 w 313193"/>
                <a:gd name="connsiteY12" fmla="*/ 15900 h 887895"/>
                <a:gd name="connsiteX13" fmla="*/ 109563 w 313193"/>
                <a:gd name="connsiteY13" fmla="*/ 15900 h 88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3193" h="887895">
                  <a:moveTo>
                    <a:pt x="109563" y="15900"/>
                  </a:moveTo>
                  <a:cubicBezTo>
                    <a:pt x="109563" y="15900"/>
                    <a:pt x="73290" y="62060"/>
                    <a:pt x="60558" y="92644"/>
                  </a:cubicBezTo>
                  <a:cubicBezTo>
                    <a:pt x="47756" y="123228"/>
                    <a:pt x="26418" y="190156"/>
                    <a:pt x="29263" y="242077"/>
                  </a:cubicBezTo>
                  <a:cubicBezTo>
                    <a:pt x="32108" y="293927"/>
                    <a:pt x="49178" y="391297"/>
                    <a:pt x="44199" y="413346"/>
                  </a:cubicBezTo>
                  <a:cubicBezTo>
                    <a:pt x="39221" y="435394"/>
                    <a:pt x="34242" y="480843"/>
                    <a:pt x="28908" y="496491"/>
                  </a:cubicBezTo>
                  <a:cubicBezTo>
                    <a:pt x="23573" y="512138"/>
                    <a:pt x="2236" y="557587"/>
                    <a:pt x="102" y="604529"/>
                  </a:cubicBezTo>
                  <a:cubicBezTo>
                    <a:pt x="-2032" y="651472"/>
                    <a:pt x="29974" y="857520"/>
                    <a:pt x="28552" y="876724"/>
                  </a:cubicBezTo>
                  <a:cubicBezTo>
                    <a:pt x="27130" y="895927"/>
                    <a:pt x="64826" y="884547"/>
                    <a:pt x="64826" y="884547"/>
                  </a:cubicBezTo>
                  <a:cubicBezTo>
                    <a:pt x="64826" y="884547"/>
                    <a:pt x="77628" y="698343"/>
                    <a:pt x="84741" y="666337"/>
                  </a:cubicBezTo>
                  <a:cubicBezTo>
                    <a:pt x="91853" y="634330"/>
                    <a:pt x="100388" y="525652"/>
                    <a:pt x="106789" y="517828"/>
                  </a:cubicBezTo>
                  <a:cubicBezTo>
                    <a:pt x="113191" y="510004"/>
                    <a:pt x="130687" y="428993"/>
                    <a:pt x="127984" y="416191"/>
                  </a:cubicBezTo>
                  <a:cubicBezTo>
                    <a:pt x="125282" y="403388"/>
                    <a:pt x="197758" y="211494"/>
                    <a:pt x="202025" y="173157"/>
                  </a:cubicBezTo>
                  <a:cubicBezTo>
                    <a:pt x="206293" y="134750"/>
                    <a:pt x="313194" y="15900"/>
                    <a:pt x="313194" y="15900"/>
                  </a:cubicBezTo>
                  <a:cubicBezTo>
                    <a:pt x="313194" y="15900"/>
                    <a:pt x="219736" y="-19875"/>
                    <a:pt x="109563" y="15900"/>
                  </a:cubicBezTo>
                  <a:close/>
                </a:path>
              </a:pathLst>
            </a:custGeom>
            <a:solidFill>
              <a:srgbClr val="EEA98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xmlns="" id="{3E799304-1E45-44C8-A109-F635B1B62C46}"/>
                </a:ext>
              </a:extLst>
            </p:cNvPr>
            <p:cNvSpPr/>
            <p:nvPr/>
          </p:nvSpPr>
          <p:spPr>
            <a:xfrm flipH="1">
              <a:off x="3661671" y="3404899"/>
              <a:ext cx="366051" cy="1322063"/>
            </a:xfrm>
            <a:custGeom>
              <a:avLst/>
              <a:gdLst>
                <a:gd name="connsiteX0" fmla="*/ 141759 w 239008"/>
                <a:gd name="connsiteY0" fmla="*/ 27856 h 863223"/>
                <a:gd name="connsiteX1" fmla="*/ 145742 w 239008"/>
                <a:gd name="connsiteY1" fmla="*/ 54314 h 863223"/>
                <a:gd name="connsiteX2" fmla="*/ 201860 w 239008"/>
                <a:gd name="connsiteY2" fmla="*/ 312284 h 863223"/>
                <a:gd name="connsiteX3" fmla="*/ 221775 w 239008"/>
                <a:gd name="connsiteY3" fmla="*/ 455885 h 863223"/>
                <a:gd name="connsiteX4" fmla="*/ 215374 w 239008"/>
                <a:gd name="connsiteY4" fmla="*/ 533340 h 863223"/>
                <a:gd name="connsiteX5" fmla="*/ 238845 w 239008"/>
                <a:gd name="connsiteY5" fmla="*/ 855322 h 863223"/>
                <a:gd name="connsiteX6" fmla="*/ 208261 w 239008"/>
                <a:gd name="connsiteY6" fmla="*/ 862434 h 863223"/>
                <a:gd name="connsiteX7" fmla="*/ 130806 w 239008"/>
                <a:gd name="connsiteY7" fmla="*/ 603753 h 863223"/>
                <a:gd name="connsiteX8" fmla="*/ 127250 w 239008"/>
                <a:gd name="connsiteY8" fmla="*/ 455956 h 863223"/>
                <a:gd name="connsiteX9" fmla="*/ 5698 w 239008"/>
                <a:gd name="connsiteY9" fmla="*/ 178000 h 863223"/>
                <a:gd name="connsiteX10" fmla="*/ 141759 w 239008"/>
                <a:gd name="connsiteY10" fmla="*/ 27856 h 86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008" h="863223">
                  <a:moveTo>
                    <a:pt x="141759" y="27856"/>
                  </a:moveTo>
                  <a:cubicBezTo>
                    <a:pt x="141759" y="27856"/>
                    <a:pt x="143609" y="47202"/>
                    <a:pt x="145742" y="54314"/>
                  </a:cubicBezTo>
                  <a:cubicBezTo>
                    <a:pt x="147876" y="61427"/>
                    <a:pt x="196952" y="242653"/>
                    <a:pt x="201860" y="312284"/>
                  </a:cubicBezTo>
                  <a:cubicBezTo>
                    <a:pt x="206838" y="381915"/>
                    <a:pt x="219641" y="441020"/>
                    <a:pt x="221775" y="455885"/>
                  </a:cubicBezTo>
                  <a:cubicBezTo>
                    <a:pt x="223909" y="470750"/>
                    <a:pt x="219641" y="520537"/>
                    <a:pt x="215374" y="533340"/>
                  </a:cubicBezTo>
                  <a:cubicBezTo>
                    <a:pt x="211106" y="546142"/>
                    <a:pt x="236711" y="848209"/>
                    <a:pt x="238845" y="855322"/>
                  </a:cubicBezTo>
                  <a:cubicBezTo>
                    <a:pt x="240979" y="862434"/>
                    <a:pt x="221775" y="864568"/>
                    <a:pt x="208261" y="862434"/>
                  </a:cubicBezTo>
                  <a:cubicBezTo>
                    <a:pt x="194747" y="860300"/>
                    <a:pt x="126539" y="640667"/>
                    <a:pt x="130806" y="603753"/>
                  </a:cubicBezTo>
                  <a:cubicBezTo>
                    <a:pt x="135074" y="566768"/>
                    <a:pt x="139341" y="487962"/>
                    <a:pt x="127250" y="455956"/>
                  </a:cubicBezTo>
                  <a:cubicBezTo>
                    <a:pt x="115159" y="423950"/>
                    <a:pt x="6409" y="192225"/>
                    <a:pt x="5698" y="178000"/>
                  </a:cubicBezTo>
                  <a:cubicBezTo>
                    <a:pt x="5057" y="163775"/>
                    <a:pt x="-41316" y="-81107"/>
                    <a:pt x="141759" y="27856"/>
                  </a:cubicBezTo>
                  <a:close/>
                </a:path>
              </a:pathLst>
            </a:custGeom>
            <a:solidFill>
              <a:srgbClr val="EEA98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xmlns="" id="{4B22A490-F11E-4620-9BD0-A798763324D9}"/>
                </a:ext>
              </a:extLst>
            </p:cNvPr>
            <p:cNvSpPr/>
            <p:nvPr/>
          </p:nvSpPr>
          <p:spPr>
            <a:xfrm flipH="1">
              <a:off x="4092388" y="4729571"/>
              <a:ext cx="128513" cy="236907"/>
            </a:xfrm>
            <a:custGeom>
              <a:avLst/>
              <a:gdLst>
                <a:gd name="connsiteX0" fmla="*/ 49469 w 83911"/>
                <a:gd name="connsiteY0" fmla="*/ 8887 h 154685"/>
                <a:gd name="connsiteX1" fmla="*/ 56795 w 83911"/>
                <a:gd name="connsiteY1" fmla="*/ 40111 h 154685"/>
                <a:gd name="connsiteX2" fmla="*/ 75928 w 83911"/>
                <a:gd name="connsiteY2" fmla="*/ 87267 h 154685"/>
                <a:gd name="connsiteX3" fmla="*/ 75928 w 83911"/>
                <a:gd name="connsiteY3" fmla="*/ 147154 h 154685"/>
                <a:gd name="connsiteX4" fmla="*/ 12484 w 83911"/>
                <a:gd name="connsiteY4" fmla="*/ 143313 h 154685"/>
                <a:gd name="connsiteX5" fmla="*/ 678 w 83911"/>
                <a:gd name="connsiteY5" fmla="*/ 90396 h 154685"/>
                <a:gd name="connsiteX6" fmla="*/ 16965 w 83911"/>
                <a:gd name="connsiteY6" fmla="*/ 1775 h 154685"/>
                <a:gd name="connsiteX7" fmla="*/ 49469 w 83911"/>
                <a:gd name="connsiteY7" fmla="*/ 8887 h 15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11" h="154685">
                  <a:moveTo>
                    <a:pt x="49469" y="8887"/>
                  </a:moveTo>
                  <a:cubicBezTo>
                    <a:pt x="49469" y="8887"/>
                    <a:pt x="52954" y="33425"/>
                    <a:pt x="56795" y="40111"/>
                  </a:cubicBezTo>
                  <a:cubicBezTo>
                    <a:pt x="60636" y="46797"/>
                    <a:pt x="71162" y="80866"/>
                    <a:pt x="75928" y="87267"/>
                  </a:cubicBezTo>
                  <a:cubicBezTo>
                    <a:pt x="80693" y="93668"/>
                    <a:pt x="91220" y="141464"/>
                    <a:pt x="75928" y="147154"/>
                  </a:cubicBezTo>
                  <a:cubicBezTo>
                    <a:pt x="60636" y="152915"/>
                    <a:pt x="24647" y="162446"/>
                    <a:pt x="12484" y="143313"/>
                  </a:cubicBezTo>
                  <a:cubicBezTo>
                    <a:pt x="393" y="124180"/>
                    <a:pt x="-1243" y="105048"/>
                    <a:pt x="678" y="90396"/>
                  </a:cubicBezTo>
                  <a:cubicBezTo>
                    <a:pt x="2598" y="75745"/>
                    <a:pt x="17107" y="8461"/>
                    <a:pt x="16965" y="1775"/>
                  </a:cubicBezTo>
                  <a:cubicBezTo>
                    <a:pt x="16752" y="-4769"/>
                    <a:pt x="49469" y="8887"/>
                    <a:pt x="49469" y="8887"/>
                  </a:cubicBezTo>
                  <a:close/>
                </a:path>
              </a:pathLst>
            </a:custGeom>
            <a:solidFill>
              <a:srgbClr val="EEA98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xmlns="" id="{3B1B3466-F2A6-4D33-9FE7-76E75D9A55F2}"/>
                </a:ext>
              </a:extLst>
            </p:cNvPr>
            <p:cNvSpPr/>
            <p:nvPr/>
          </p:nvSpPr>
          <p:spPr>
            <a:xfrm flipH="1">
              <a:off x="4085282" y="4842962"/>
              <a:ext cx="137583" cy="127989"/>
            </a:xfrm>
            <a:custGeom>
              <a:avLst/>
              <a:gdLst>
                <a:gd name="connsiteX0" fmla="*/ 71093 w 89833"/>
                <a:gd name="connsiteY0" fmla="*/ 0 h 83569"/>
                <a:gd name="connsiteX1" fmla="*/ 44706 w 89833"/>
                <a:gd name="connsiteY1" fmla="*/ 37127 h 83569"/>
                <a:gd name="connsiteX2" fmla="*/ 4236 w 89833"/>
                <a:gd name="connsiteY2" fmla="*/ 3343 h 83569"/>
                <a:gd name="connsiteX3" fmla="*/ 4236 w 89833"/>
                <a:gd name="connsiteY3" fmla="*/ 55335 h 83569"/>
                <a:gd name="connsiteX4" fmla="*/ 62558 w 89833"/>
                <a:gd name="connsiteY4" fmla="*/ 82078 h 83569"/>
                <a:gd name="connsiteX5" fmla="*/ 71093 w 89833"/>
                <a:gd name="connsiteY5" fmla="*/ 0 h 83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833" h="83569">
                  <a:moveTo>
                    <a:pt x="71093" y="0"/>
                  </a:moveTo>
                  <a:cubicBezTo>
                    <a:pt x="71093" y="0"/>
                    <a:pt x="72729" y="37127"/>
                    <a:pt x="44706" y="37127"/>
                  </a:cubicBezTo>
                  <a:cubicBezTo>
                    <a:pt x="16683" y="37127"/>
                    <a:pt x="4236" y="3343"/>
                    <a:pt x="4236" y="3343"/>
                  </a:cubicBezTo>
                  <a:cubicBezTo>
                    <a:pt x="4236" y="3343"/>
                    <a:pt x="-5295" y="19915"/>
                    <a:pt x="4236" y="55335"/>
                  </a:cubicBezTo>
                  <a:cubicBezTo>
                    <a:pt x="13767" y="90684"/>
                    <a:pt x="53668" y="83358"/>
                    <a:pt x="62558" y="82078"/>
                  </a:cubicBezTo>
                  <a:cubicBezTo>
                    <a:pt x="71449" y="80798"/>
                    <a:pt x="113768" y="69631"/>
                    <a:pt x="71093" y="0"/>
                  </a:cubicBez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xmlns="" id="{B39CF5E2-DE7E-4FFD-9240-D8B2EC92CF2E}"/>
                </a:ext>
              </a:extLst>
            </p:cNvPr>
            <p:cNvSpPr/>
            <p:nvPr/>
          </p:nvSpPr>
          <p:spPr>
            <a:xfrm flipH="1">
              <a:off x="3476157" y="4692093"/>
              <a:ext cx="270034" cy="186455"/>
            </a:xfrm>
            <a:custGeom>
              <a:avLst/>
              <a:gdLst>
                <a:gd name="connsiteX0" fmla="*/ 52036 w 176315"/>
                <a:gd name="connsiteY0" fmla="*/ 0 h 121743"/>
                <a:gd name="connsiteX1" fmla="*/ 83615 w 176315"/>
                <a:gd name="connsiteY1" fmla="*/ 42675 h 121743"/>
                <a:gd name="connsiteX2" fmla="*/ 136675 w 176315"/>
                <a:gd name="connsiteY2" fmla="*/ 81651 h 121743"/>
                <a:gd name="connsiteX3" fmla="*/ 175438 w 176315"/>
                <a:gd name="connsiteY3" fmla="*/ 109461 h 121743"/>
                <a:gd name="connsiteX4" fmla="*/ 74867 w 176315"/>
                <a:gd name="connsiteY4" fmla="*/ 115364 h 121743"/>
                <a:gd name="connsiteX5" fmla="*/ 24866 w 176315"/>
                <a:gd name="connsiteY5" fmla="*/ 77953 h 121743"/>
                <a:gd name="connsiteX6" fmla="*/ 17612 w 176315"/>
                <a:gd name="connsiteY6" fmla="*/ 120841 h 121743"/>
                <a:gd name="connsiteX7" fmla="*/ 5022 w 176315"/>
                <a:gd name="connsiteY7" fmla="*/ 120841 h 121743"/>
                <a:gd name="connsiteX8" fmla="*/ 115 w 176315"/>
                <a:gd name="connsiteY8" fmla="*/ 72690 h 121743"/>
                <a:gd name="connsiteX9" fmla="*/ 14126 w 176315"/>
                <a:gd name="connsiteY9" fmla="*/ 24467 h 121743"/>
                <a:gd name="connsiteX10" fmla="*/ 15478 w 176315"/>
                <a:gd name="connsiteY10" fmla="*/ 3627 h 121743"/>
                <a:gd name="connsiteX11" fmla="*/ 52036 w 176315"/>
                <a:gd name="connsiteY11" fmla="*/ 0 h 1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315" h="121743">
                  <a:moveTo>
                    <a:pt x="52036" y="0"/>
                  </a:moveTo>
                  <a:cubicBezTo>
                    <a:pt x="52036" y="0"/>
                    <a:pt x="71880" y="35491"/>
                    <a:pt x="83615" y="42675"/>
                  </a:cubicBezTo>
                  <a:cubicBezTo>
                    <a:pt x="98267" y="51637"/>
                    <a:pt x="126717" y="80371"/>
                    <a:pt x="136675" y="81651"/>
                  </a:cubicBezTo>
                  <a:cubicBezTo>
                    <a:pt x="146632" y="83003"/>
                    <a:pt x="182337" y="89333"/>
                    <a:pt x="175438" y="109461"/>
                  </a:cubicBezTo>
                  <a:cubicBezTo>
                    <a:pt x="169748" y="125962"/>
                    <a:pt x="84540" y="123615"/>
                    <a:pt x="74867" y="115364"/>
                  </a:cubicBezTo>
                  <a:cubicBezTo>
                    <a:pt x="65265" y="107043"/>
                    <a:pt x="36531" y="77313"/>
                    <a:pt x="24866" y="77953"/>
                  </a:cubicBezTo>
                  <a:cubicBezTo>
                    <a:pt x="13273" y="78593"/>
                    <a:pt x="17612" y="120841"/>
                    <a:pt x="17612" y="120841"/>
                  </a:cubicBezTo>
                  <a:lnTo>
                    <a:pt x="5022" y="120841"/>
                  </a:lnTo>
                  <a:cubicBezTo>
                    <a:pt x="5022" y="120841"/>
                    <a:pt x="613" y="79731"/>
                    <a:pt x="115" y="72690"/>
                  </a:cubicBezTo>
                  <a:cubicBezTo>
                    <a:pt x="-1450" y="51779"/>
                    <a:pt x="13486" y="36345"/>
                    <a:pt x="14126" y="24467"/>
                  </a:cubicBezTo>
                  <a:cubicBezTo>
                    <a:pt x="14767" y="12518"/>
                    <a:pt x="15478" y="3627"/>
                    <a:pt x="15478" y="3627"/>
                  </a:cubicBezTo>
                  <a:lnTo>
                    <a:pt x="52036" y="0"/>
                  </a:ln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xmlns="" id="{D0143FC4-6698-441D-9D8A-92CF93C9C329}"/>
                </a:ext>
              </a:extLst>
            </p:cNvPr>
            <p:cNvSpPr/>
            <p:nvPr/>
          </p:nvSpPr>
          <p:spPr>
            <a:xfrm flipH="1">
              <a:off x="3541226" y="4688717"/>
              <a:ext cx="195312" cy="132462"/>
            </a:xfrm>
            <a:custGeom>
              <a:avLst/>
              <a:gdLst>
                <a:gd name="connsiteX0" fmla="*/ 127527 w 127526"/>
                <a:gd name="connsiteY0" fmla="*/ 82860 h 86489"/>
                <a:gd name="connsiteX1" fmla="*/ 77810 w 127526"/>
                <a:gd name="connsiteY1" fmla="*/ 80158 h 86489"/>
                <a:gd name="connsiteX2" fmla="*/ 0 w 127526"/>
                <a:gd name="connsiteY2" fmla="*/ 48721 h 86489"/>
                <a:gd name="connsiteX3" fmla="*/ 8179 w 127526"/>
                <a:gd name="connsiteY3" fmla="*/ 21480 h 86489"/>
                <a:gd name="connsiteX4" fmla="*/ 9246 w 127526"/>
                <a:gd name="connsiteY4" fmla="*/ 5832 h 86489"/>
                <a:gd name="connsiteX5" fmla="*/ 45520 w 127526"/>
                <a:gd name="connsiteY5" fmla="*/ 0 h 86489"/>
                <a:gd name="connsiteX6" fmla="*/ 79446 w 127526"/>
                <a:gd name="connsiteY6" fmla="*/ 42675 h 86489"/>
                <a:gd name="connsiteX7" fmla="*/ 127527 w 127526"/>
                <a:gd name="connsiteY7" fmla="*/ 82860 h 8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526" h="86489">
                  <a:moveTo>
                    <a:pt x="127527" y="82860"/>
                  </a:moveTo>
                  <a:cubicBezTo>
                    <a:pt x="127527" y="82860"/>
                    <a:pt x="99432" y="92605"/>
                    <a:pt x="77810" y="80158"/>
                  </a:cubicBezTo>
                  <a:cubicBezTo>
                    <a:pt x="56189" y="67711"/>
                    <a:pt x="14652" y="48863"/>
                    <a:pt x="0" y="48721"/>
                  </a:cubicBezTo>
                  <a:cubicBezTo>
                    <a:pt x="0" y="48721"/>
                    <a:pt x="7966" y="24254"/>
                    <a:pt x="8179" y="21480"/>
                  </a:cubicBezTo>
                  <a:cubicBezTo>
                    <a:pt x="8321" y="18777"/>
                    <a:pt x="9246" y="5832"/>
                    <a:pt x="9246" y="5832"/>
                  </a:cubicBezTo>
                  <a:lnTo>
                    <a:pt x="45520" y="0"/>
                  </a:lnTo>
                  <a:cubicBezTo>
                    <a:pt x="45520" y="0"/>
                    <a:pt x="69062" y="34567"/>
                    <a:pt x="79446" y="42675"/>
                  </a:cubicBezTo>
                  <a:cubicBezTo>
                    <a:pt x="89759" y="50925"/>
                    <a:pt x="116360" y="71196"/>
                    <a:pt x="127527" y="82860"/>
                  </a:cubicBezTo>
                  <a:close/>
                </a:path>
              </a:pathLst>
            </a:custGeom>
            <a:solidFill>
              <a:srgbClr val="EEA98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xmlns="" id="{1BD33822-3A82-458D-923D-711A95911058}"/>
                </a:ext>
              </a:extLst>
            </p:cNvPr>
            <p:cNvSpPr/>
            <p:nvPr/>
          </p:nvSpPr>
          <p:spPr>
            <a:xfrm flipH="1">
              <a:off x="3690243" y="3435255"/>
              <a:ext cx="522540" cy="653823"/>
            </a:xfrm>
            <a:custGeom>
              <a:avLst/>
              <a:gdLst>
                <a:gd name="connsiteX0" fmla="*/ 293745 w 341185"/>
                <a:gd name="connsiteY0" fmla="*/ 4834 h 426905"/>
                <a:gd name="connsiteX1" fmla="*/ 307614 w 341185"/>
                <a:gd name="connsiteY1" fmla="*/ 59173 h 426905"/>
                <a:gd name="connsiteX2" fmla="*/ 341185 w 341185"/>
                <a:gd name="connsiteY2" fmla="*/ 380586 h 426905"/>
                <a:gd name="connsiteX3" fmla="*/ 568 w 341185"/>
                <a:gd name="connsiteY3" fmla="*/ 425893 h 426905"/>
                <a:gd name="connsiteX4" fmla="*/ 13869 w 341185"/>
                <a:gd name="connsiteY4" fmla="*/ 145519 h 426905"/>
                <a:gd name="connsiteX5" fmla="*/ 89546 w 341185"/>
                <a:gd name="connsiteY5" fmla="*/ 7963 h 426905"/>
                <a:gd name="connsiteX6" fmla="*/ 293745 w 341185"/>
                <a:gd name="connsiteY6" fmla="*/ 4834 h 42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85" h="426905">
                  <a:moveTo>
                    <a:pt x="293745" y="4834"/>
                  </a:moveTo>
                  <a:cubicBezTo>
                    <a:pt x="293745" y="4834"/>
                    <a:pt x="303845" y="46940"/>
                    <a:pt x="307614" y="59173"/>
                  </a:cubicBezTo>
                  <a:cubicBezTo>
                    <a:pt x="311313" y="71407"/>
                    <a:pt x="335282" y="261594"/>
                    <a:pt x="341185" y="380586"/>
                  </a:cubicBezTo>
                  <a:cubicBezTo>
                    <a:pt x="341185" y="380586"/>
                    <a:pt x="197798" y="434925"/>
                    <a:pt x="568" y="425893"/>
                  </a:cubicBezTo>
                  <a:cubicBezTo>
                    <a:pt x="568" y="425893"/>
                    <a:pt x="-4197" y="207326"/>
                    <a:pt x="13869" y="145519"/>
                  </a:cubicBezTo>
                  <a:cubicBezTo>
                    <a:pt x="32006" y="83711"/>
                    <a:pt x="64794" y="25816"/>
                    <a:pt x="89546" y="7963"/>
                  </a:cubicBezTo>
                  <a:cubicBezTo>
                    <a:pt x="111665" y="-7898"/>
                    <a:pt x="293745" y="4834"/>
                    <a:pt x="293745" y="4834"/>
                  </a:cubicBezTo>
                  <a:close/>
                </a:path>
              </a:pathLst>
            </a:custGeom>
            <a:solidFill>
              <a:srgbClr val="5779D4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xmlns="" id="{00061B86-74C0-41F7-B3D7-8A0E87C11BF7}"/>
                </a:ext>
              </a:extLst>
            </p:cNvPr>
            <p:cNvSpPr/>
            <p:nvPr/>
          </p:nvSpPr>
          <p:spPr>
            <a:xfrm flipH="1">
              <a:off x="3724953" y="2855741"/>
              <a:ext cx="408083" cy="613390"/>
            </a:xfrm>
            <a:custGeom>
              <a:avLst/>
              <a:gdLst>
                <a:gd name="connsiteX0" fmla="*/ 266355 w 266452"/>
                <a:gd name="connsiteY0" fmla="*/ 134213 h 400505"/>
                <a:gd name="connsiteX1" fmla="*/ 252344 w 266452"/>
                <a:gd name="connsiteY1" fmla="*/ 184356 h 400505"/>
                <a:gd name="connsiteX2" fmla="*/ 249712 w 266452"/>
                <a:gd name="connsiteY2" fmla="*/ 234996 h 400505"/>
                <a:gd name="connsiteX3" fmla="*/ 241746 w 266452"/>
                <a:gd name="connsiteY3" fmla="*/ 383149 h 400505"/>
                <a:gd name="connsiteX4" fmla="*/ 32924 w 266452"/>
                <a:gd name="connsiteY4" fmla="*/ 390119 h 400505"/>
                <a:gd name="connsiteX5" fmla="*/ 66921 w 266452"/>
                <a:gd name="connsiteY5" fmla="*/ 306406 h 400505"/>
                <a:gd name="connsiteX6" fmla="*/ 58386 w 266452"/>
                <a:gd name="connsiteY6" fmla="*/ 252564 h 400505"/>
                <a:gd name="connsiteX7" fmla="*/ 23962 w 266452"/>
                <a:gd name="connsiteY7" fmla="*/ 186631 h 400505"/>
                <a:gd name="connsiteX8" fmla="*/ 23962 w 266452"/>
                <a:gd name="connsiteY8" fmla="*/ 186631 h 400505"/>
                <a:gd name="connsiteX9" fmla="*/ 9381 w 266452"/>
                <a:gd name="connsiteY9" fmla="*/ 161596 h 400505"/>
                <a:gd name="connsiteX10" fmla="*/ 9381 w 266452"/>
                <a:gd name="connsiteY10" fmla="*/ 161596 h 400505"/>
                <a:gd name="connsiteX11" fmla="*/ 1558 w 266452"/>
                <a:gd name="connsiteY11" fmla="*/ 142250 h 400505"/>
                <a:gd name="connsiteX12" fmla="*/ 16778 w 266452"/>
                <a:gd name="connsiteY12" fmla="*/ 21266 h 400505"/>
                <a:gd name="connsiteX13" fmla="*/ 77021 w 266452"/>
                <a:gd name="connsiteY13" fmla="*/ 5832 h 400505"/>
                <a:gd name="connsiteX14" fmla="*/ 115926 w 266452"/>
                <a:gd name="connsiteY14" fmla="*/ 0 h 400505"/>
                <a:gd name="connsiteX15" fmla="*/ 170835 w 266452"/>
                <a:gd name="connsiteY15" fmla="*/ 5832 h 400505"/>
                <a:gd name="connsiteX16" fmla="*/ 204050 w 266452"/>
                <a:gd name="connsiteY16" fmla="*/ 16003 h 400505"/>
                <a:gd name="connsiteX17" fmla="*/ 243240 w 266452"/>
                <a:gd name="connsiteY17" fmla="*/ 68991 h 400505"/>
                <a:gd name="connsiteX18" fmla="*/ 266355 w 266452"/>
                <a:gd name="connsiteY18" fmla="*/ 134213 h 40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6452" h="400505">
                  <a:moveTo>
                    <a:pt x="266355" y="134213"/>
                  </a:moveTo>
                  <a:cubicBezTo>
                    <a:pt x="264719" y="159248"/>
                    <a:pt x="254477" y="175323"/>
                    <a:pt x="252344" y="184356"/>
                  </a:cubicBezTo>
                  <a:cubicBezTo>
                    <a:pt x="250210" y="193388"/>
                    <a:pt x="252344" y="214228"/>
                    <a:pt x="249712" y="234996"/>
                  </a:cubicBezTo>
                  <a:cubicBezTo>
                    <a:pt x="247009" y="255765"/>
                    <a:pt x="239043" y="354913"/>
                    <a:pt x="241746" y="383149"/>
                  </a:cubicBezTo>
                  <a:cubicBezTo>
                    <a:pt x="244378" y="411386"/>
                    <a:pt x="47860" y="398654"/>
                    <a:pt x="32924" y="390119"/>
                  </a:cubicBezTo>
                  <a:cubicBezTo>
                    <a:pt x="32924" y="390119"/>
                    <a:pt x="65997" y="330944"/>
                    <a:pt x="66921" y="306406"/>
                  </a:cubicBezTo>
                  <a:cubicBezTo>
                    <a:pt x="67206" y="298013"/>
                    <a:pt x="72256" y="271768"/>
                    <a:pt x="58386" y="252564"/>
                  </a:cubicBezTo>
                  <a:cubicBezTo>
                    <a:pt x="51061" y="242464"/>
                    <a:pt x="37476" y="210174"/>
                    <a:pt x="23962" y="186631"/>
                  </a:cubicBezTo>
                  <a:cubicBezTo>
                    <a:pt x="23962" y="186631"/>
                    <a:pt x="26451" y="181724"/>
                    <a:pt x="23962" y="186631"/>
                  </a:cubicBezTo>
                  <a:cubicBezTo>
                    <a:pt x="18699" y="177456"/>
                    <a:pt x="13222" y="168352"/>
                    <a:pt x="9381" y="161596"/>
                  </a:cubicBezTo>
                  <a:lnTo>
                    <a:pt x="9381" y="161596"/>
                  </a:lnTo>
                  <a:cubicBezTo>
                    <a:pt x="4403" y="152705"/>
                    <a:pt x="1558" y="142250"/>
                    <a:pt x="1558" y="142250"/>
                  </a:cubicBezTo>
                  <a:cubicBezTo>
                    <a:pt x="1558" y="142250"/>
                    <a:pt x="-7191" y="33500"/>
                    <a:pt x="16778" y="21266"/>
                  </a:cubicBezTo>
                  <a:cubicBezTo>
                    <a:pt x="40747" y="9033"/>
                    <a:pt x="53550" y="6899"/>
                    <a:pt x="77021" y="5832"/>
                  </a:cubicBezTo>
                  <a:cubicBezTo>
                    <a:pt x="100492" y="4765"/>
                    <a:pt x="115926" y="0"/>
                    <a:pt x="115926" y="0"/>
                  </a:cubicBezTo>
                  <a:lnTo>
                    <a:pt x="170835" y="5832"/>
                  </a:lnTo>
                  <a:cubicBezTo>
                    <a:pt x="170835" y="5832"/>
                    <a:pt x="190181" y="14936"/>
                    <a:pt x="204050" y="16003"/>
                  </a:cubicBezTo>
                  <a:cubicBezTo>
                    <a:pt x="217919" y="17070"/>
                    <a:pt x="234847" y="47156"/>
                    <a:pt x="243240" y="68991"/>
                  </a:cubicBezTo>
                  <a:cubicBezTo>
                    <a:pt x="250139" y="86915"/>
                    <a:pt x="267920" y="109177"/>
                    <a:pt x="266355" y="134213"/>
                  </a:cubicBezTo>
                  <a:close/>
                </a:path>
              </a:pathLst>
            </a:custGeom>
            <a:solidFill>
              <a:srgbClr val="E8E8E8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xmlns="" id="{D92F21F5-BBCC-4E54-8156-A4228C71BA44}"/>
                </a:ext>
              </a:extLst>
            </p:cNvPr>
            <p:cNvSpPr/>
            <p:nvPr/>
          </p:nvSpPr>
          <p:spPr>
            <a:xfrm flipH="1">
              <a:off x="4034984" y="2870879"/>
              <a:ext cx="196373" cy="792146"/>
            </a:xfrm>
            <a:custGeom>
              <a:avLst/>
              <a:gdLst>
                <a:gd name="connsiteX0" fmla="*/ 110778 w 128219"/>
                <a:gd name="connsiteY0" fmla="*/ 2 h 517221"/>
                <a:gd name="connsiteX1" fmla="*/ 50962 w 128219"/>
                <a:gd name="connsiteY1" fmla="*/ 43530 h 517221"/>
                <a:gd name="connsiteX2" fmla="*/ 32470 w 128219"/>
                <a:gd name="connsiteY2" fmla="*/ 138766 h 517221"/>
                <a:gd name="connsiteX3" fmla="*/ 20023 w 128219"/>
                <a:gd name="connsiteY3" fmla="*/ 251570 h 517221"/>
                <a:gd name="connsiteX4" fmla="*/ 677 w 128219"/>
                <a:gd name="connsiteY4" fmla="*/ 370064 h 517221"/>
                <a:gd name="connsiteX5" fmla="*/ 4873 w 128219"/>
                <a:gd name="connsiteY5" fmla="*/ 517221 h 517221"/>
                <a:gd name="connsiteX6" fmla="*/ 28914 w 128219"/>
                <a:gd name="connsiteY6" fmla="*/ 505557 h 517221"/>
                <a:gd name="connsiteX7" fmla="*/ 59640 w 128219"/>
                <a:gd name="connsiteY7" fmla="*/ 326251 h 517221"/>
                <a:gd name="connsiteX8" fmla="*/ 72086 w 128219"/>
                <a:gd name="connsiteY8" fmla="*/ 237559 h 517221"/>
                <a:gd name="connsiteX9" fmla="*/ 108218 w 128219"/>
                <a:gd name="connsiteY9" fmla="*/ 112166 h 517221"/>
                <a:gd name="connsiteX10" fmla="*/ 110778 w 128219"/>
                <a:gd name="connsiteY10" fmla="*/ 2 h 51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219" h="517221">
                  <a:moveTo>
                    <a:pt x="110778" y="2"/>
                  </a:moveTo>
                  <a:cubicBezTo>
                    <a:pt x="110778" y="2"/>
                    <a:pt x="67321" y="3629"/>
                    <a:pt x="50962" y="43530"/>
                  </a:cubicBezTo>
                  <a:cubicBezTo>
                    <a:pt x="34603" y="83431"/>
                    <a:pt x="36026" y="124044"/>
                    <a:pt x="32470" y="138766"/>
                  </a:cubicBezTo>
                  <a:cubicBezTo>
                    <a:pt x="28914" y="153489"/>
                    <a:pt x="23721" y="238981"/>
                    <a:pt x="20023" y="251570"/>
                  </a:cubicBezTo>
                  <a:cubicBezTo>
                    <a:pt x="16325" y="264159"/>
                    <a:pt x="3522" y="322766"/>
                    <a:pt x="677" y="370064"/>
                  </a:cubicBezTo>
                  <a:cubicBezTo>
                    <a:pt x="-2168" y="417433"/>
                    <a:pt x="4873" y="517221"/>
                    <a:pt x="4873" y="517221"/>
                  </a:cubicBezTo>
                  <a:lnTo>
                    <a:pt x="28914" y="505557"/>
                  </a:lnTo>
                  <a:cubicBezTo>
                    <a:pt x="28914" y="505557"/>
                    <a:pt x="50322" y="357546"/>
                    <a:pt x="59640" y="326251"/>
                  </a:cubicBezTo>
                  <a:cubicBezTo>
                    <a:pt x="67606" y="299508"/>
                    <a:pt x="67606" y="253989"/>
                    <a:pt x="72086" y="237559"/>
                  </a:cubicBezTo>
                  <a:cubicBezTo>
                    <a:pt x="76567" y="221129"/>
                    <a:pt x="103808" y="122194"/>
                    <a:pt x="108218" y="112166"/>
                  </a:cubicBezTo>
                  <a:cubicBezTo>
                    <a:pt x="114903" y="96874"/>
                    <a:pt x="148119" y="-496"/>
                    <a:pt x="110778" y="2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xmlns="" id="{37155AB2-F501-481E-848C-73ACA584B17B}"/>
                </a:ext>
              </a:extLst>
            </p:cNvPr>
            <p:cNvSpPr/>
            <p:nvPr/>
          </p:nvSpPr>
          <p:spPr>
            <a:xfrm flipH="1">
              <a:off x="3765082" y="2482178"/>
              <a:ext cx="273342" cy="320039"/>
            </a:xfrm>
            <a:custGeom>
              <a:avLst/>
              <a:gdLst>
                <a:gd name="connsiteX0" fmla="*/ 73426 w 178475"/>
                <a:gd name="connsiteY0" fmla="*/ 950 h 208965"/>
                <a:gd name="connsiteX1" fmla="*/ 169445 w 178475"/>
                <a:gd name="connsiteY1" fmla="*/ 67096 h 208965"/>
                <a:gd name="connsiteX2" fmla="*/ 166813 w 178475"/>
                <a:gd name="connsiteY2" fmla="*/ 99102 h 208965"/>
                <a:gd name="connsiteX3" fmla="*/ 178122 w 178475"/>
                <a:gd name="connsiteY3" fmla="*/ 154935 h 208965"/>
                <a:gd name="connsiteX4" fmla="*/ 162119 w 178475"/>
                <a:gd name="connsiteY4" fmla="*/ 161407 h 208965"/>
                <a:gd name="connsiteX5" fmla="*/ 137225 w 178475"/>
                <a:gd name="connsiteY5" fmla="*/ 208777 h 208965"/>
                <a:gd name="connsiteX6" fmla="*/ 27195 w 178475"/>
                <a:gd name="connsiteY6" fmla="*/ 152730 h 208965"/>
                <a:gd name="connsiteX7" fmla="*/ 73426 w 178475"/>
                <a:gd name="connsiteY7" fmla="*/ 950 h 20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475" h="208965">
                  <a:moveTo>
                    <a:pt x="73426" y="950"/>
                  </a:moveTo>
                  <a:cubicBezTo>
                    <a:pt x="97822" y="-3033"/>
                    <a:pt x="153655" y="3084"/>
                    <a:pt x="169445" y="67096"/>
                  </a:cubicBezTo>
                  <a:cubicBezTo>
                    <a:pt x="169445" y="67096"/>
                    <a:pt x="169445" y="84877"/>
                    <a:pt x="166813" y="99102"/>
                  </a:cubicBezTo>
                  <a:cubicBezTo>
                    <a:pt x="164111" y="113327"/>
                    <a:pt x="181109" y="152588"/>
                    <a:pt x="178122" y="154935"/>
                  </a:cubicBezTo>
                  <a:cubicBezTo>
                    <a:pt x="175135" y="157282"/>
                    <a:pt x="162119" y="161407"/>
                    <a:pt x="162119" y="161407"/>
                  </a:cubicBezTo>
                  <a:cubicBezTo>
                    <a:pt x="162119" y="161407"/>
                    <a:pt x="152873" y="207425"/>
                    <a:pt x="137225" y="208777"/>
                  </a:cubicBezTo>
                  <a:cubicBezTo>
                    <a:pt x="121649" y="210199"/>
                    <a:pt x="61264" y="204722"/>
                    <a:pt x="27195" y="152730"/>
                  </a:cubicBezTo>
                  <a:cubicBezTo>
                    <a:pt x="-6874" y="100738"/>
                    <a:pt x="-25152" y="17095"/>
                    <a:pt x="73426" y="95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xmlns="" id="{C64A6B60-ADA2-41FC-AC13-DF21320492DC}"/>
                </a:ext>
              </a:extLst>
            </p:cNvPr>
            <p:cNvSpPr/>
            <p:nvPr/>
          </p:nvSpPr>
          <p:spPr>
            <a:xfrm flipH="1">
              <a:off x="3861919" y="2711150"/>
              <a:ext cx="124652" cy="191976"/>
            </a:xfrm>
            <a:custGeom>
              <a:avLst/>
              <a:gdLst>
                <a:gd name="connsiteX0" fmla="*/ 80039 w 81390"/>
                <a:gd name="connsiteY0" fmla="*/ 41492 h 125348"/>
                <a:gd name="connsiteX1" fmla="*/ 77692 w 81390"/>
                <a:gd name="connsiteY1" fmla="*/ 57424 h 125348"/>
                <a:gd name="connsiteX2" fmla="*/ 76198 w 81390"/>
                <a:gd name="connsiteY2" fmla="*/ 73854 h 125348"/>
                <a:gd name="connsiteX3" fmla="*/ 81391 w 81390"/>
                <a:gd name="connsiteY3" fmla="*/ 121579 h 125348"/>
                <a:gd name="connsiteX4" fmla="*/ 18018 w 81390"/>
                <a:gd name="connsiteY4" fmla="*/ 94622 h 125348"/>
                <a:gd name="connsiteX5" fmla="*/ 2442 w 81390"/>
                <a:gd name="connsiteY5" fmla="*/ 8063 h 125348"/>
                <a:gd name="connsiteX6" fmla="*/ 80039 w 81390"/>
                <a:gd name="connsiteY6" fmla="*/ 41492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0" h="125348">
                  <a:moveTo>
                    <a:pt x="80039" y="41492"/>
                  </a:moveTo>
                  <a:cubicBezTo>
                    <a:pt x="80039" y="41492"/>
                    <a:pt x="78830" y="47964"/>
                    <a:pt x="77692" y="57424"/>
                  </a:cubicBezTo>
                  <a:cubicBezTo>
                    <a:pt x="77123" y="62260"/>
                    <a:pt x="76554" y="67879"/>
                    <a:pt x="76198" y="73854"/>
                  </a:cubicBezTo>
                  <a:cubicBezTo>
                    <a:pt x="75203" y="90355"/>
                    <a:pt x="75700" y="109487"/>
                    <a:pt x="81391" y="121579"/>
                  </a:cubicBezTo>
                  <a:cubicBezTo>
                    <a:pt x="81391" y="121579"/>
                    <a:pt x="50736" y="140213"/>
                    <a:pt x="18018" y="94622"/>
                  </a:cubicBezTo>
                  <a:cubicBezTo>
                    <a:pt x="18018" y="94622"/>
                    <a:pt x="21219" y="38078"/>
                    <a:pt x="2442" y="8063"/>
                  </a:cubicBezTo>
                  <a:cubicBezTo>
                    <a:pt x="-16406" y="-21951"/>
                    <a:pt x="80039" y="41492"/>
                    <a:pt x="80039" y="41492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xmlns="" id="{1FE0FBC5-34D0-4C14-B822-2B12ED3D76FC}"/>
                </a:ext>
              </a:extLst>
            </p:cNvPr>
            <p:cNvSpPr/>
            <p:nvPr/>
          </p:nvSpPr>
          <p:spPr>
            <a:xfrm flipH="1">
              <a:off x="3778914" y="2467423"/>
              <a:ext cx="269094" cy="263701"/>
            </a:xfrm>
            <a:custGeom>
              <a:avLst/>
              <a:gdLst>
                <a:gd name="connsiteX0" fmla="*/ 175702 w 175701"/>
                <a:gd name="connsiteY0" fmla="*/ 76802 h 172180"/>
                <a:gd name="connsiteX1" fmla="*/ 100096 w 175701"/>
                <a:gd name="connsiteY1" fmla="*/ 118481 h 172180"/>
                <a:gd name="connsiteX2" fmla="*/ 40636 w 175701"/>
                <a:gd name="connsiteY2" fmla="*/ 172180 h 172180"/>
                <a:gd name="connsiteX3" fmla="*/ 13324 w 175701"/>
                <a:gd name="connsiteY3" fmla="*/ 36901 h 172180"/>
                <a:gd name="connsiteX4" fmla="*/ 175702 w 175701"/>
                <a:gd name="connsiteY4" fmla="*/ 76802 h 17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01" h="172180">
                  <a:moveTo>
                    <a:pt x="175702" y="76802"/>
                  </a:moveTo>
                  <a:cubicBezTo>
                    <a:pt x="175702" y="76802"/>
                    <a:pt x="138930" y="108524"/>
                    <a:pt x="100096" y="118481"/>
                  </a:cubicBezTo>
                  <a:cubicBezTo>
                    <a:pt x="61191" y="128510"/>
                    <a:pt x="40636" y="172180"/>
                    <a:pt x="40636" y="172180"/>
                  </a:cubicBezTo>
                  <a:cubicBezTo>
                    <a:pt x="40636" y="172180"/>
                    <a:pt x="-28213" y="103545"/>
                    <a:pt x="13324" y="36901"/>
                  </a:cubicBezTo>
                  <a:cubicBezTo>
                    <a:pt x="54861" y="-29672"/>
                    <a:pt x="175630" y="-13"/>
                    <a:pt x="175702" y="76802"/>
                  </a:cubicBezTo>
                  <a:close/>
                </a:path>
              </a:pathLst>
            </a:custGeom>
            <a:solidFill>
              <a:srgbClr val="FCCCA2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xmlns="" id="{148B114E-B0AB-4015-B97D-1085B7F87ED5}"/>
                </a:ext>
              </a:extLst>
            </p:cNvPr>
            <p:cNvSpPr/>
            <p:nvPr/>
          </p:nvSpPr>
          <p:spPr>
            <a:xfrm flipH="1">
              <a:off x="3867584" y="2763803"/>
              <a:ext cx="83766" cy="60456"/>
            </a:xfrm>
            <a:custGeom>
              <a:avLst/>
              <a:gdLst>
                <a:gd name="connsiteX0" fmla="*/ 54695 w 54694"/>
                <a:gd name="connsiteY0" fmla="*/ 23044 h 39474"/>
                <a:gd name="connsiteX1" fmla="*/ 53201 w 54694"/>
                <a:gd name="connsiteY1" fmla="*/ 39474 h 39474"/>
                <a:gd name="connsiteX2" fmla="*/ 0 w 54694"/>
                <a:gd name="connsiteY2" fmla="*/ 0 h 39474"/>
                <a:gd name="connsiteX3" fmla="*/ 54695 w 54694"/>
                <a:gd name="connsiteY3" fmla="*/ 23044 h 3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694" h="39474">
                  <a:moveTo>
                    <a:pt x="54695" y="23044"/>
                  </a:moveTo>
                  <a:cubicBezTo>
                    <a:pt x="54126" y="27881"/>
                    <a:pt x="53557" y="33500"/>
                    <a:pt x="53201" y="39474"/>
                  </a:cubicBezTo>
                  <a:cubicBezTo>
                    <a:pt x="18919" y="22831"/>
                    <a:pt x="0" y="0"/>
                    <a:pt x="0" y="0"/>
                  </a:cubicBezTo>
                  <a:cubicBezTo>
                    <a:pt x="20199" y="14438"/>
                    <a:pt x="54695" y="23044"/>
                    <a:pt x="54695" y="23044"/>
                  </a:cubicBezTo>
                  <a:close/>
                </a:path>
              </a:pathLst>
            </a:custGeom>
            <a:solidFill>
              <a:srgbClr val="A7786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xmlns="" id="{2B3D8C63-3745-4E40-9B52-8062492B5906}"/>
                </a:ext>
              </a:extLst>
            </p:cNvPr>
            <p:cNvSpPr/>
            <p:nvPr/>
          </p:nvSpPr>
          <p:spPr>
            <a:xfrm flipH="1">
              <a:off x="3905708" y="2639440"/>
              <a:ext cx="143244" cy="228172"/>
            </a:xfrm>
            <a:custGeom>
              <a:avLst/>
              <a:gdLst>
                <a:gd name="connsiteX0" fmla="*/ 93529 w 93529"/>
                <a:gd name="connsiteY0" fmla="*/ 8440 h 148982"/>
                <a:gd name="connsiteX1" fmla="*/ 58536 w 93529"/>
                <a:gd name="connsiteY1" fmla="*/ 141159 h 148982"/>
                <a:gd name="connsiteX2" fmla="*/ 0 w 93529"/>
                <a:gd name="connsiteY2" fmla="*/ 148983 h 148982"/>
                <a:gd name="connsiteX3" fmla="*/ 93529 w 93529"/>
                <a:gd name="connsiteY3" fmla="*/ 8440 h 14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529" h="148982">
                  <a:moveTo>
                    <a:pt x="93529" y="8440"/>
                  </a:moveTo>
                  <a:cubicBezTo>
                    <a:pt x="93529" y="8440"/>
                    <a:pt x="53771" y="115412"/>
                    <a:pt x="58536" y="141159"/>
                  </a:cubicBezTo>
                  <a:cubicBezTo>
                    <a:pt x="58536" y="141159"/>
                    <a:pt x="37483" y="137532"/>
                    <a:pt x="0" y="148983"/>
                  </a:cubicBezTo>
                  <a:cubicBezTo>
                    <a:pt x="-71" y="148983"/>
                    <a:pt x="18066" y="-41845"/>
                    <a:pt x="93529" y="8440"/>
                  </a:cubicBezTo>
                  <a:close/>
                </a:path>
              </a:pathLst>
            </a:custGeom>
            <a:solidFill>
              <a:srgbClr val="FCCCA2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xmlns="" id="{AB1BEC36-404B-42FA-9FCF-8FF6C4C605B8}"/>
                </a:ext>
              </a:extLst>
            </p:cNvPr>
            <p:cNvSpPr/>
            <p:nvPr/>
          </p:nvSpPr>
          <p:spPr>
            <a:xfrm flipH="1">
              <a:off x="3846917" y="2852122"/>
              <a:ext cx="132754" cy="118972"/>
            </a:xfrm>
            <a:custGeom>
              <a:avLst/>
              <a:gdLst>
                <a:gd name="connsiteX0" fmla="*/ 0 w 86680"/>
                <a:gd name="connsiteY0" fmla="*/ 5777 h 77681"/>
                <a:gd name="connsiteX1" fmla="*/ 61594 w 86680"/>
                <a:gd name="connsiteY1" fmla="*/ 76972 h 77681"/>
                <a:gd name="connsiteX2" fmla="*/ 73330 w 86680"/>
                <a:gd name="connsiteY2" fmla="*/ 9119 h 77681"/>
                <a:gd name="connsiteX3" fmla="*/ 0 w 86680"/>
                <a:gd name="connsiteY3" fmla="*/ 5777 h 7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80" h="77681">
                  <a:moveTo>
                    <a:pt x="0" y="5777"/>
                  </a:moveTo>
                  <a:cubicBezTo>
                    <a:pt x="0" y="5777"/>
                    <a:pt x="13087" y="86005"/>
                    <a:pt x="61594" y="76972"/>
                  </a:cubicBezTo>
                  <a:cubicBezTo>
                    <a:pt x="110101" y="67869"/>
                    <a:pt x="73330" y="9119"/>
                    <a:pt x="73330" y="9119"/>
                  </a:cubicBezTo>
                  <a:cubicBezTo>
                    <a:pt x="73330" y="9119"/>
                    <a:pt x="51779" y="-8946"/>
                    <a:pt x="0" y="5777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xmlns="" id="{24D33B5E-07B0-4CBD-B322-5A042BAA04E4}"/>
                </a:ext>
              </a:extLst>
            </p:cNvPr>
            <p:cNvSpPr/>
            <p:nvPr/>
          </p:nvSpPr>
          <p:spPr>
            <a:xfrm flipH="1">
              <a:off x="4159727" y="3638952"/>
              <a:ext cx="68314" cy="190648"/>
            </a:xfrm>
            <a:custGeom>
              <a:avLst/>
              <a:gdLst>
                <a:gd name="connsiteX0" fmla="*/ 27317 w 44605"/>
                <a:gd name="connsiteY0" fmla="*/ 0 h 124481"/>
                <a:gd name="connsiteX1" fmla="*/ 37132 w 44605"/>
                <a:gd name="connsiteY1" fmla="*/ 25463 h 124481"/>
                <a:gd name="connsiteX2" fmla="*/ 44601 w 44605"/>
                <a:gd name="connsiteY2" fmla="*/ 79233 h 124481"/>
                <a:gd name="connsiteX3" fmla="*/ 39764 w 44605"/>
                <a:gd name="connsiteY3" fmla="*/ 78451 h 124481"/>
                <a:gd name="connsiteX4" fmla="*/ 31585 w 44605"/>
                <a:gd name="connsiteY4" fmla="*/ 54908 h 124481"/>
                <a:gd name="connsiteX5" fmla="*/ 25681 w 44605"/>
                <a:gd name="connsiteY5" fmla="*/ 48507 h 124481"/>
                <a:gd name="connsiteX6" fmla="*/ 28028 w 44605"/>
                <a:gd name="connsiteY6" fmla="*/ 89333 h 124481"/>
                <a:gd name="connsiteX7" fmla="*/ 24401 w 44605"/>
                <a:gd name="connsiteY7" fmla="*/ 124184 h 124481"/>
                <a:gd name="connsiteX8" fmla="*/ 5 w 44605"/>
                <a:gd name="connsiteY8" fmla="*/ 55406 h 124481"/>
                <a:gd name="connsiteX9" fmla="*/ 2637 w 44605"/>
                <a:gd name="connsiteY9" fmla="*/ 15150 h 124481"/>
                <a:gd name="connsiteX10" fmla="*/ 27317 w 44605"/>
                <a:gd name="connsiteY10" fmla="*/ 0 h 12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05" h="124481">
                  <a:moveTo>
                    <a:pt x="27317" y="0"/>
                  </a:moveTo>
                  <a:cubicBezTo>
                    <a:pt x="27317" y="0"/>
                    <a:pt x="31158" y="12731"/>
                    <a:pt x="37132" y="25463"/>
                  </a:cubicBezTo>
                  <a:cubicBezTo>
                    <a:pt x="40049" y="31722"/>
                    <a:pt x="44458" y="73756"/>
                    <a:pt x="44601" y="79233"/>
                  </a:cubicBezTo>
                  <a:cubicBezTo>
                    <a:pt x="44743" y="83785"/>
                    <a:pt x="41542" y="81367"/>
                    <a:pt x="39764" y="78451"/>
                  </a:cubicBezTo>
                  <a:cubicBezTo>
                    <a:pt x="38768" y="76815"/>
                    <a:pt x="34928" y="62448"/>
                    <a:pt x="31585" y="54908"/>
                  </a:cubicBezTo>
                  <a:cubicBezTo>
                    <a:pt x="28811" y="48578"/>
                    <a:pt x="26677" y="46302"/>
                    <a:pt x="25681" y="48507"/>
                  </a:cubicBezTo>
                  <a:cubicBezTo>
                    <a:pt x="24686" y="50712"/>
                    <a:pt x="24615" y="77953"/>
                    <a:pt x="28028" y="89333"/>
                  </a:cubicBezTo>
                  <a:cubicBezTo>
                    <a:pt x="31371" y="100713"/>
                    <a:pt x="30802" y="127598"/>
                    <a:pt x="24401" y="124184"/>
                  </a:cubicBezTo>
                  <a:cubicBezTo>
                    <a:pt x="18000" y="120770"/>
                    <a:pt x="148" y="73685"/>
                    <a:pt x="5" y="55406"/>
                  </a:cubicBezTo>
                  <a:cubicBezTo>
                    <a:pt x="-137" y="37127"/>
                    <a:pt x="2637" y="15150"/>
                    <a:pt x="2637" y="15150"/>
                  </a:cubicBezTo>
                  <a:lnTo>
                    <a:pt x="27317" y="0"/>
                  </a:ln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grpSp>
          <p:nvGrpSpPr>
            <p:cNvPr id="116" name="PA-组合 274">
              <a:extLst>
                <a:ext uri="{FF2B5EF4-FFF2-40B4-BE49-F238E27FC236}">
                  <a16:creationId xmlns:a16="http://schemas.microsoft.com/office/drawing/2014/main" xmlns="" id="{D86A67B4-09A0-4879-B13E-9667D6D2B7AF}"/>
                </a:ext>
              </a:extLst>
            </p:cNvPr>
            <p:cNvGrpSpPr>
              <a:grpSpLocks/>
            </p:cNvGrpSpPr>
            <p:nvPr>
              <p:custDataLst>
                <p:tags r:id="rId2"/>
              </p:custDataLst>
            </p:nvPr>
          </p:nvGrpSpPr>
          <p:grpSpPr>
            <a:xfrm>
              <a:off x="3205356" y="3609702"/>
              <a:ext cx="617698" cy="1878894"/>
              <a:chOff x="-5090473" y="2839955"/>
              <a:chExt cx="1389464" cy="4226428"/>
            </a:xfrm>
          </p:grpSpPr>
          <p:sp>
            <p:nvSpPr>
              <p:cNvPr id="117" name="PA-任意多边形 94">
                <a:extLst>
                  <a:ext uri="{FF2B5EF4-FFF2-40B4-BE49-F238E27FC236}">
                    <a16:creationId xmlns:a16="http://schemas.microsoft.com/office/drawing/2014/main" xmlns="" id="{419CE4F7-0306-4C1B-9088-371E24008DFA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flipH="1">
                <a:off x="-4433609" y="3095781"/>
                <a:ext cx="54705" cy="102222"/>
              </a:xfrm>
              <a:custGeom>
                <a:avLst/>
                <a:gdLst>
                  <a:gd name="connsiteX0" fmla="*/ 0 w 43547"/>
                  <a:gd name="connsiteY0" fmla="*/ 0 h 81372"/>
                  <a:gd name="connsiteX1" fmla="*/ 43547 w 43547"/>
                  <a:gd name="connsiteY1" fmla="*/ 0 h 81372"/>
                  <a:gd name="connsiteX2" fmla="*/ 43547 w 43547"/>
                  <a:gd name="connsiteY2" fmla="*/ 81373 h 81372"/>
                  <a:gd name="connsiteX3" fmla="*/ 0 w 43547"/>
                  <a:gd name="connsiteY3" fmla="*/ 81373 h 81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547" h="81372">
                    <a:moveTo>
                      <a:pt x="0" y="0"/>
                    </a:moveTo>
                    <a:lnTo>
                      <a:pt x="43547" y="0"/>
                    </a:lnTo>
                    <a:lnTo>
                      <a:pt x="43547" y="81373"/>
                    </a:lnTo>
                    <a:lnTo>
                      <a:pt x="0" y="81373"/>
                    </a:lnTo>
                    <a:close/>
                  </a:path>
                </a:pathLst>
              </a:custGeom>
              <a:solidFill>
                <a:srgbClr val="705F7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8" name="PA-任意多边形 95">
                <a:extLst>
                  <a:ext uri="{FF2B5EF4-FFF2-40B4-BE49-F238E27FC236}">
                    <a16:creationId xmlns:a16="http://schemas.microsoft.com/office/drawing/2014/main" xmlns="" id="{ABCD39CD-3A61-49B0-BBED-0EF7A3BB9775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-4496300" y="4022578"/>
                <a:ext cx="213763" cy="213763"/>
              </a:xfrm>
              <a:custGeom>
                <a:avLst/>
                <a:gdLst>
                  <a:gd name="connsiteX0" fmla="*/ 0 w 170162"/>
                  <a:gd name="connsiteY0" fmla="*/ 0 h 170162"/>
                  <a:gd name="connsiteX1" fmla="*/ 170163 w 170162"/>
                  <a:gd name="connsiteY1" fmla="*/ 0 h 170162"/>
                  <a:gd name="connsiteX2" fmla="*/ 170163 w 170162"/>
                  <a:gd name="connsiteY2" fmla="*/ 170163 h 170162"/>
                  <a:gd name="connsiteX3" fmla="*/ 0 w 170162"/>
                  <a:gd name="connsiteY3" fmla="*/ 170163 h 17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62" h="170162">
                    <a:moveTo>
                      <a:pt x="0" y="0"/>
                    </a:moveTo>
                    <a:lnTo>
                      <a:pt x="170163" y="0"/>
                    </a:lnTo>
                    <a:lnTo>
                      <a:pt x="170163" y="170163"/>
                    </a:lnTo>
                    <a:lnTo>
                      <a:pt x="0" y="170163"/>
                    </a:lnTo>
                    <a:close/>
                  </a:path>
                </a:pathLst>
              </a:custGeom>
              <a:solidFill>
                <a:srgbClr val="705F7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9" name="PA-任意多边形 96">
                <a:extLst>
                  <a:ext uri="{FF2B5EF4-FFF2-40B4-BE49-F238E27FC236}">
                    <a16:creationId xmlns:a16="http://schemas.microsoft.com/office/drawing/2014/main" xmlns="" id="{374738E2-3B37-40ED-99EE-11D55C46B66B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-4975472" y="3311408"/>
                <a:ext cx="1066689" cy="681221"/>
              </a:xfrm>
              <a:custGeom>
                <a:avLst/>
                <a:gdLst>
                  <a:gd name="connsiteX0" fmla="*/ 789677 w 849117"/>
                  <a:gd name="connsiteY0" fmla="*/ 542274 h 542273"/>
                  <a:gd name="connsiteX1" fmla="*/ 59334 w 849117"/>
                  <a:gd name="connsiteY1" fmla="*/ 542274 h 542273"/>
                  <a:gd name="connsiteX2" fmla="*/ 0 w 849117"/>
                  <a:gd name="connsiteY2" fmla="*/ 482940 h 542273"/>
                  <a:gd name="connsiteX3" fmla="*/ 0 w 849117"/>
                  <a:gd name="connsiteY3" fmla="*/ 110404 h 542273"/>
                  <a:gd name="connsiteX4" fmla="*/ 110404 w 849117"/>
                  <a:gd name="connsiteY4" fmla="*/ 0 h 542273"/>
                  <a:gd name="connsiteX5" fmla="*/ 738713 w 849117"/>
                  <a:gd name="connsiteY5" fmla="*/ 0 h 542273"/>
                  <a:gd name="connsiteX6" fmla="*/ 849118 w 849117"/>
                  <a:gd name="connsiteY6" fmla="*/ 110404 h 542273"/>
                  <a:gd name="connsiteX7" fmla="*/ 849118 w 849117"/>
                  <a:gd name="connsiteY7" fmla="*/ 482940 h 542273"/>
                  <a:gd name="connsiteX8" fmla="*/ 789677 w 849117"/>
                  <a:gd name="connsiteY8" fmla="*/ 542274 h 542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49117" h="542273">
                    <a:moveTo>
                      <a:pt x="789677" y="542274"/>
                    </a:moveTo>
                    <a:lnTo>
                      <a:pt x="59334" y="542274"/>
                    </a:lnTo>
                    <a:cubicBezTo>
                      <a:pt x="26594" y="542274"/>
                      <a:pt x="0" y="515680"/>
                      <a:pt x="0" y="482940"/>
                    </a:cubicBezTo>
                    <a:lnTo>
                      <a:pt x="0" y="110404"/>
                    </a:lnTo>
                    <a:cubicBezTo>
                      <a:pt x="0" y="49481"/>
                      <a:pt x="49375" y="0"/>
                      <a:pt x="110404" y="0"/>
                    </a:cubicBezTo>
                    <a:lnTo>
                      <a:pt x="738713" y="0"/>
                    </a:lnTo>
                    <a:cubicBezTo>
                      <a:pt x="799637" y="0"/>
                      <a:pt x="849118" y="49375"/>
                      <a:pt x="849118" y="110404"/>
                    </a:cubicBezTo>
                    <a:lnTo>
                      <a:pt x="849118" y="482940"/>
                    </a:lnTo>
                    <a:cubicBezTo>
                      <a:pt x="849118" y="515680"/>
                      <a:pt x="822523" y="542274"/>
                      <a:pt x="789677" y="542274"/>
                    </a:cubicBezTo>
                    <a:close/>
                  </a:path>
                </a:pathLst>
              </a:custGeom>
              <a:solidFill>
                <a:srgbClr val="7D7484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20" name="PA-任意多边形 97">
                <a:extLst>
                  <a:ext uri="{FF2B5EF4-FFF2-40B4-BE49-F238E27FC236}">
                    <a16:creationId xmlns:a16="http://schemas.microsoft.com/office/drawing/2014/main" xmlns="" id="{FDB8732B-4A2E-41C2-A8D6-FF9473DE83B2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-4534900" y="3483243"/>
                <a:ext cx="504594" cy="382138"/>
              </a:xfrm>
              <a:custGeom>
                <a:avLst/>
                <a:gdLst>
                  <a:gd name="connsiteX0" fmla="*/ 394998 w 401672"/>
                  <a:gd name="connsiteY0" fmla="*/ 304195 h 304194"/>
                  <a:gd name="connsiteX1" fmla="*/ 6675 w 401672"/>
                  <a:gd name="connsiteY1" fmla="*/ 304195 h 304194"/>
                  <a:gd name="connsiteX2" fmla="*/ 0 w 401672"/>
                  <a:gd name="connsiteY2" fmla="*/ 297520 h 304194"/>
                  <a:gd name="connsiteX3" fmla="*/ 0 w 401672"/>
                  <a:gd name="connsiteY3" fmla="*/ 6675 h 304194"/>
                  <a:gd name="connsiteX4" fmla="*/ 6675 w 401672"/>
                  <a:gd name="connsiteY4" fmla="*/ 0 h 304194"/>
                  <a:gd name="connsiteX5" fmla="*/ 394998 w 401672"/>
                  <a:gd name="connsiteY5" fmla="*/ 0 h 304194"/>
                  <a:gd name="connsiteX6" fmla="*/ 401673 w 401672"/>
                  <a:gd name="connsiteY6" fmla="*/ 6675 h 304194"/>
                  <a:gd name="connsiteX7" fmla="*/ 401673 w 401672"/>
                  <a:gd name="connsiteY7" fmla="*/ 297520 h 304194"/>
                  <a:gd name="connsiteX8" fmla="*/ 394998 w 401672"/>
                  <a:gd name="connsiteY8" fmla="*/ 304195 h 304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672" h="304194">
                    <a:moveTo>
                      <a:pt x="394998" y="304195"/>
                    </a:moveTo>
                    <a:lnTo>
                      <a:pt x="6675" y="304195"/>
                    </a:lnTo>
                    <a:cubicBezTo>
                      <a:pt x="2967" y="304195"/>
                      <a:pt x="0" y="301228"/>
                      <a:pt x="0" y="297520"/>
                    </a:cubicBezTo>
                    <a:lnTo>
                      <a:pt x="0" y="6675"/>
                    </a:lnTo>
                    <a:cubicBezTo>
                      <a:pt x="0" y="2967"/>
                      <a:pt x="2967" y="0"/>
                      <a:pt x="6675" y="0"/>
                    </a:cubicBezTo>
                    <a:lnTo>
                      <a:pt x="394998" y="0"/>
                    </a:lnTo>
                    <a:cubicBezTo>
                      <a:pt x="398706" y="0"/>
                      <a:pt x="401673" y="2967"/>
                      <a:pt x="401673" y="6675"/>
                    </a:cubicBezTo>
                    <a:lnTo>
                      <a:pt x="401673" y="297520"/>
                    </a:lnTo>
                    <a:cubicBezTo>
                      <a:pt x="401673" y="301228"/>
                      <a:pt x="398600" y="304195"/>
                      <a:pt x="394998" y="304195"/>
                    </a:cubicBez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21" name="PA-任意多边形 99">
                <a:extLst>
                  <a:ext uri="{FF2B5EF4-FFF2-40B4-BE49-F238E27FC236}">
                    <a16:creationId xmlns:a16="http://schemas.microsoft.com/office/drawing/2014/main" xmlns="" id="{71DEE4B4-54E0-413F-8589-253939E54DC8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-4691696" y="3483111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23" name="PA-任意多边形 100">
                <a:extLst>
                  <a:ext uri="{FF2B5EF4-FFF2-40B4-BE49-F238E27FC236}">
                    <a16:creationId xmlns:a16="http://schemas.microsoft.com/office/drawing/2014/main" xmlns="" id="{5651394E-60E2-426A-B6CB-2F24EAD56DE0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-4797247" y="3483111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28" name="PA-任意多边形 101">
                <a:extLst>
                  <a:ext uri="{FF2B5EF4-FFF2-40B4-BE49-F238E27FC236}">
                    <a16:creationId xmlns:a16="http://schemas.microsoft.com/office/drawing/2014/main" xmlns="" id="{980F7E79-D738-4AED-8222-4F233CB77329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-4902798" y="3483111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29" name="PA-任意多边形 103">
                <a:extLst>
                  <a:ext uri="{FF2B5EF4-FFF2-40B4-BE49-F238E27FC236}">
                    <a16:creationId xmlns:a16="http://schemas.microsoft.com/office/drawing/2014/main" xmlns="" id="{ED0A4B96-75C3-4831-92E0-5916892D3486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-4691696" y="3546734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0" name="PA-任意多边形 104">
                <a:extLst>
                  <a:ext uri="{FF2B5EF4-FFF2-40B4-BE49-F238E27FC236}">
                    <a16:creationId xmlns:a16="http://schemas.microsoft.com/office/drawing/2014/main" xmlns="" id="{B19137D5-5D64-4722-9484-1B1C79696A8C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 flipH="1">
                <a:off x="-4797247" y="3546734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1" name="PA-任意多边形 105">
                <a:extLst>
                  <a:ext uri="{FF2B5EF4-FFF2-40B4-BE49-F238E27FC236}">
                    <a16:creationId xmlns:a16="http://schemas.microsoft.com/office/drawing/2014/main" xmlns="" id="{E009D695-32DF-4B57-8332-77A23F43C262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 flipH="1">
                <a:off x="-4902798" y="3546734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2" name="PA-任意多边形 107">
                <a:extLst>
                  <a:ext uri="{FF2B5EF4-FFF2-40B4-BE49-F238E27FC236}">
                    <a16:creationId xmlns:a16="http://schemas.microsoft.com/office/drawing/2014/main" xmlns="" id="{AA1759AB-EAC8-457B-944F-10BE436BE1C4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-4865796" y="3632319"/>
                <a:ext cx="235060" cy="235060"/>
              </a:xfrm>
              <a:custGeom>
                <a:avLst/>
                <a:gdLst>
                  <a:gd name="connsiteX0" fmla="*/ 187115 w 187115"/>
                  <a:gd name="connsiteY0" fmla="*/ 93558 h 187115"/>
                  <a:gd name="connsiteX1" fmla="*/ 93558 w 187115"/>
                  <a:gd name="connsiteY1" fmla="*/ 187115 h 187115"/>
                  <a:gd name="connsiteX2" fmla="*/ 0 w 187115"/>
                  <a:gd name="connsiteY2" fmla="*/ 93558 h 187115"/>
                  <a:gd name="connsiteX3" fmla="*/ 93558 w 187115"/>
                  <a:gd name="connsiteY3" fmla="*/ 0 h 187115"/>
                  <a:gd name="connsiteX4" fmla="*/ 187115 w 187115"/>
                  <a:gd name="connsiteY4" fmla="*/ 93558 h 187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115" h="187115">
                    <a:moveTo>
                      <a:pt x="187115" y="93558"/>
                    </a:moveTo>
                    <a:cubicBezTo>
                      <a:pt x="187115" y="145228"/>
                      <a:pt x="145228" y="187115"/>
                      <a:pt x="93558" y="187115"/>
                    </a:cubicBezTo>
                    <a:cubicBezTo>
                      <a:pt x="41887" y="187115"/>
                      <a:pt x="0" y="145228"/>
                      <a:pt x="0" y="93558"/>
                    </a:cubicBezTo>
                    <a:cubicBezTo>
                      <a:pt x="0" y="41887"/>
                      <a:pt x="41888" y="0"/>
                      <a:pt x="93558" y="0"/>
                    </a:cubicBezTo>
                    <a:cubicBezTo>
                      <a:pt x="145228" y="0"/>
                      <a:pt x="187115" y="41887"/>
                      <a:pt x="187115" y="93558"/>
                    </a:cubicBezTo>
                    <a:close/>
                  </a:path>
                </a:pathLst>
              </a:custGeom>
              <a:solidFill>
                <a:srgbClr val="67606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3" name="PA-任意多边形 108">
                <a:extLst>
                  <a:ext uri="{FF2B5EF4-FFF2-40B4-BE49-F238E27FC236}">
                    <a16:creationId xmlns:a16="http://schemas.microsoft.com/office/drawing/2014/main" xmlns="" id="{B28DA629-E22B-4F35-BFB3-DB9A49505D28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-4865795" y="3632452"/>
                <a:ext cx="137628" cy="235060"/>
              </a:xfrm>
              <a:custGeom>
                <a:avLst/>
                <a:gdLst>
                  <a:gd name="connsiteX0" fmla="*/ 15999 w 109556"/>
                  <a:gd name="connsiteY0" fmla="*/ 0 h 187115"/>
                  <a:gd name="connsiteX1" fmla="*/ 0 w 109556"/>
                  <a:gd name="connsiteY1" fmla="*/ 1483 h 187115"/>
                  <a:gd name="connsiteX2" fmla="*/ 77558 w 109556"/>
                  <a:gd name="connsiteY2" fmla="*/ 93558 h 187115"/>
                  <a:gd name="connsiteX3" fmla="*/ 0 w 109556"/>
                  <a:gd name="connsiteY3" fmla="*/ 185632 h 187115"/>
                  <a:gd name="connsiteX4" fmla="*/ 15999 w 109556"/>
                  <a:gd name="connsiteY4" fmla="*/ 187115 h 187115"/>
                  <a:gd name="connsiteX5" fmla="*/ 109557 w 109556"/>
                  <a:gd name="connsiteY5" fmla="*/ 93558 h 187115"/>
                  <a:gd name="connsiteX6" fmla="*/ 15999 w 109556"/>
                  <a:gd name="connsiteY6" fmla="*/ 0 h 187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556" h="187115">
                    <a:moveTo>
                      <a:pt x="15999" y="0"/>
                    </a:moveTo>
                    <a:cubicBezTo>
                      <a:pt x="10489" y="0"/>
                      <a:pt x="5192" y="530"/>
                      <a:pt x="0" y="1483"/>
                    </a:cubicBezTo>
                    <a:cubicBezTo>
                      <a:pt x="43971" y="9112"/>
                      <a:pt x="77558" y="47362"/>
                      <a:pt x="77558" y="93558"/>
                    </a:cubicBezTo>
                    <a:cubicBezTo>
                      <a:pt x="77558" y="139754"/>
                      <a:pt x="44077" y="178003"/>
                      <a:pt x="0" y="185632"/>
                    </a:cubicBezTo>
                    <a:cubicBezTo>
                      <a:pt x="5192" y="186480"/>
                      <a:pt x="10489" y="187115"/>
                      <a:pt x="15999" y="187115"/>
                    </a:cubicBezTo>
                    <a:cubicBezTo>
                      <a:pt x="67705" y="187115"/>
                      <a:pt x="109557" y="145263"/>
                      <a:pt x="109557" y="93558"/>
                    </a:cubicBezTo>
                    <a:cubicBezTo>
                      <a:pt x="109557" y="41852"/>
                      <a:pt x="67599" y="0"/>
                      <a:pt x="15999" y="0"/>
                    </a:cubicBezTo>
                    <a:close/>
                  </a:path>
                </a:pathLst>
              </a:custGeom>
              <a:solidFill>
                <a:srgbClr val="67606D">
                  <a:alpha val="35000"/>
                </a:srgbClr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4" name="PA-任意多边形 109">
                <a:extLst>
                  <a:ext uri="{FF2B5EF4-FFF2-40B4-BE49-F238E27FC236}">
                    <a16:creationId xmlns:a16="http://schemas.microsoft.com/office/drawing/2014/main" xmlns="" id="{68CCA349-CA2F-439E-81C4-9C038CA26942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-4549277" y="3186955"/>
                <a:ext cx="287769" cy="146812"/>
              </a:xfrm>
              <a:custGeom>
                <a:avLst/>
                <a:gdLst>
                  <a:gd name="connsiteX0" fmla="*/ 229073 w 229073"/>
                  <a:gd name="connsiteY0" fmla="*/ 116868 h 116867"/>
                  <a:gd name="connsiteX1" fmla="*/ 0 w 229073"/>
                  <a:gd name="connsiteY1" fmla="*/ 116868 h 116867"/>
                  <a:gd name="connsiteX2" fmla="*/ 29243 w 229073"/>
                  <a:gd name="connsiteY2" fmla="*/ 10172 h 116867"/>
                  <a:gd name="connsiteX3" fmla="*/ 42594 w 229073"/>
                  <a:gd name="connsiteY3" fmla="*/ 0 h 116867"/>
                  <a:gd name="connsiteX4" fmla="*/ 186585 w 229073"/>
                  <a:gd name="connsiteY4" fmla="*/ 0 h 116867"/>
                  <a:gd name="connsiteX5" fmla="*/ 199936 w 229073"/>
                  <a:gd name="connsiteY5" fmla="*/ 10172 h 116867"/>
                  <a:gd name="connsiteX6" fmla="*/ 229073 w 229073"/>
                  <a:gd name="connsiteY6" fmla="*/ 116868 h 11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073" h="116867">
                    <a:moveTo>
                      <a:pt x="229073" y="116868"/>
                    </a:moveTo>
                    <a:lnTo>
                      <a:pt x="0" y="116868"/>
                    </a:lnTo>
                    <a:lnTo>
                      <a:pt x="29243" y="10172"/>
                    </a:lnTo>
                    <a:cubicBezTo>
                      <a:pt x="30938" y="4132"/>
                      <a:pt x="36342" y="0"/>
                      <a:pt x="42594" y="0"/>
                    </a:cubicBezTo>
                    <a:lnTo>
                      <a:pt x="186585" y="0"/>
                    </a:lnTo>
                    <a:cubicBezTo>
                      <a:pt x="192837" y="0"/>
                      <a:pt x="198346" y="4132"/>
                      <a:pt x="199936" y="10172"/>
                    </a:cubicBezTo>
                    <a:lnTo>
                      <a:pt x="229073" y="116868"/>
                    </a:lnTo>
                    <a:close/>
                  </a:path>
                </a:pathLst>
              </a:custGeom>
              <a:solidFill>
                <a:srgbClr val="7D7484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5" name="PA-任意多边形 110">
                <a:extLst>
                  <a:ext uri="{FF2B5EF4-FFF2-40B4-BE49-F238E27FC236}">
                    <a16:creationId xmlns:a16="http://schemas.microsoft.com/office/drawing/2014/main" xmlns="" id="{C9782D56-E12B-45FF-B49A-D964403E828F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-4491642" y="3216238"/>
                <a:ext cx="172634" cy="88113"/>
              </a:xfrm>
              <a:custGeom>
                <a:avLst/>
                <a:gdLst>
                  <a:gd name="connsiteX0" fmla="*/ 137423 w 137422"/>
                  <a:gd name="connsiteY0" fmla="*/ 70142 h 70141"/>
                  <a:gd name="connsiteX1" fmla="*/ 0 w 137422"/>
                  <a:gd name="connsiteY1" fmla="*/ 70142 h 70141"/>
                  <a:gd name="connsiteX2" fmla="*/ 17483 w 137422"/>
                  <a:gd name="connsiteY2" fmla="*/ 6145 h 70141"/>
                  <a:gd name="connsiteX3" fmla="*/ 25535 w 137422"/>
                  <a:gd name="connsiteY3" fmla="*/ 0 h 70141"/>
                  <a:gd name="connsiteX4" fmla="*/ 111888 w 137422"/>
                  <a:gd name="connsiteY4" fmla="*/ 0 h 70141"/>
                  <a:gd name="connsiteX5" fmla="*/ 119940 w 137422"/>
                  <a:gd name="connsiteY5" fmla="*/ 6145 h 70141"/>
                  <a:gd name="connsiteX6" fmla="*/ 137423 w 137422"/>
                  <a:gd name="connsiteY6" fmla="*/ 70142 h 7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422" h="70141">
                    <a:moveTo>
                      <a:pt x="137423" y="70142"/>
                    </a:moveTo>
                    <a:lnTo>
                      <a:pt x="0" y="70142"/>
                    </a:lnTo>
                    <a:lnTo>
                      <a:pt x="17483" y="6145"/>
                    </a:lnTo>
                    <a:cubicBezTo>
                      <a:pt x="18436" y="2543"/>
                      <a:pt x="21721" y="0"/>
                      <a:pt x="25535" y="0"/>
                    </a:cubicBezTo>
                    <a:lnTo>
                      <a:pt x="111888" y="0"/>
                    </a:lnTo>
                    <a:cubicBezTo>
                      <a:pt x="115596" y="0"/>
                      <a:pt x="118881" y="2543"/>
                      <a:pt x="119940" y="6145"/>
                    </a:cubicBezTo>
                    <a:lnTo>
                      <a:pt x="137423" y="70142"/>
                    </a:lnTo>
                    <a:close/>
                  </a:path>
                </a:pathLst>
              </a:custGeom>
              <a:solidFill>
                <a:srgbClr val="67606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6" name="PA-任意多边形 111">
                <a:extLst>
                  <a:ext uri="{FF2B5EF4-FFF2-40B4-BE49-F238E27FC236}">
                    <a16:creationId xmlns:a16="http://schemas.microsoft.com/office/drawing/2014/main" xmlns="" id="{5802C881-150F-4CB1-90D3-855B48F60EA8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 flipH="1">
                <a:off x="-4592933" y="3992630"/>
                <a:ext cx="394384" cy="59763"/>
              </a:xfrm>
              <a:custGeom>
                <a:avLst/>
                <a:gdLst>
                  <a:gd name="connsiteX0" fmla="*/ 0 w 313942"/>
                  <a:gd name="connsiteY0" fmla="*/ 0 h 47573"/>
                  <a:gd name="connsiteX1" fmla="*/ 313943 w 313942"/>
                  <a:gd name="connsiteY1" fmla="*/ 0 h 47573"/>
                  <a:gd name="connsiteX2" fmla="*/ 313943 w 313942"/>
                  <a:gd name="connsiteY2" fmla="*/ 47574 h 47573"/>
                  <a:gd name="connsiteX3" fmla="*/ 0 w 313942"/>
                  <a:gd name="connsiteY3" fmla="*/ 47574 h 4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942" h="47573">
                    <a:moveTo>
                      <a:pt x="0" y="0"/>
                    </a:moveTo>
                    <a:lnTo>
                      <a:pt x="313943" y="0"/>
                    </a:lnTo>
                    <a:lnTo>
                      <a:pt x="313943" y="47574"/>
                    </a:lnTo>
                    <a:lnTo>
                      <a:pt x="0" y="4757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7" name="PA-任意多边形 113">
                <a:extLst>
                  <a:ext uri="{FF2B5EF4-FFF2-40B4-BE49-F238E27FC236}">
                    <a16:creationId xmlns:a16="http://schemas.microsoft.com/office/drawing/2014/main" xmlns="" id="{F93DFCA5-42C7-49AC-B7E9-19B67708689E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 flipH="1">
                <a:off x="-4559790" y="2839955"/>
                <a:ext cx="306935" cy="306935"/>
              </a:xfrm>
              <a:custGeom>
                <a:avLst/>
                <a:gdLst>
                  <a:gd name="connsiteX0" fmla="*/ 244331 w 244330"/>
                  <a:gd name="connsiteY0" fmla="*/ 122165 h 244330"/>
                  <a:gd name="connsiteX1" fmla="*/ 122165 w 244330"/>
                  <a:gd name="connsiteY1" fmla="*/ 244331 h 244330"/>
                  <a:gd name="connsiteX2" fmla="*/ 0 w 244330"/>
                  <a:gd name="connsiteY2" fmla="*/ 122165 h 244330"/>
                  <a:gd name="connsiteX3" fmla="*/ 122165 w 244330"/>
                  <a:gd name="connsiteY3" fmla="*/ 0 h 244330"/>
                  <a:gd name="connsiteX4" fmla="*/ 244331 w 244330"/>
                  <a:gd name="connsiteY4" fmla="*/ 122165 h 24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330" h="244330">
                    <a:moveTo>
                      <a:pt x="244331" y="122165"/>
                    </a:moveTo>
                    <a:cubicBezTo>
                      <a:pt x="244331" y="189635"/>
                      <a:pt x="189635" y="244331"/>
                      <a:pt x="122165" y="244331"/>
                    </a:cubicBezTo>
                    <a:cubicBezTo>
                      <a:pt x="54696" y="244331"/>
                      <a:pt x="0" y="189635"/>
                      <a:pt x="0" y="122165"/>
                    </a:cubicBezTo>
                    <a:cubicBezTo>
                      <a:pt x="0" y="54695"/>
                      <a:pt x="54696" y="0"/>
                      <a:pt x="122165" y="0"/>
                    </a:cubicBezTo>
                    <a:cubicBezTo>
                      <a:pt x="189635" y="0"/>
                      <a:pt x="244331" y="54695"/>
                      <a:pt x="244331" y="122165"/>
                    </a:cubicBezTo>
                    <a:close/>
                  </a:path>
                </a:pathLst>
              </a:custGeom>
              <a:solidFill>
                <a:srgbClr val="B7AAC1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8" name="PA-任意多边形 114">
                <a:extLst>
                  <a:ext uri="{FF2B5EF4-FFF2-40B4-BE49-F238E27FC236}">
                    <a16:creationId xmlns:a16="http://schemas.microsoft.com/office/drawing/2014/main" xmlns="" id="{2143EBA4-853D-4347-842D-353F72E5D265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 flipH="1">
                <a:off x="-4496301" y="2903446"/>
                <a:ext cx="179955" cy="179955"/>
              </a:xfrm>
              <a:custGeom>
                <a:avLst/>
                <a:gdLst>
                  <a:gd name="connsiteX0" fmla="*/ 143250 w 143250"/>
                  <a:gd name="connsiteY0" fmla="*/ 71625 h 143250"/>
                  <a:gd name="connsiteX1" fmla="*/ 71625 w 143250"/>
                  <a:gd name="connsiteY1" fmla="*/ 143250 h 143250"/>
                  <a:gd name="connsiteX2" fmla="*/ 0 w 143250"/>
                  <a:gd name="connsiteY2" fmla="*/ 71625 h 143250"/>
                  <a:gd name="connsiteX3" fmla="*/ 71625 w 143250"/>
                  <a:gd name="connsiteY3" fmla="*/ 0 h 143250"/>
                  <a:gd name="connsiteX4" fmla="*/ 143250 w 143250"/>
                  <a:gd name="connsiteY4" fmla="*/ 71625 h 143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250" h="143250">
                    <a:moveTo>
                      <a:pt x="143250" y="71625"/>
                    </a:moveTo>
                    <a:cubicBezTo>
                      <a:pt x="143250" y="111183"/>
                      <a:pt x="111183" y="143250"/>
                      <a:pt x="71625" y="143250"/>
                    </a:cubicBezTo>
                    <a:cubicBezTo>
                      <a:pt x="32067" y="143250"/>
                      <a:pt x="0" y="111183"/>
                      <a:pt x="0" y="71625"/>
                    </a:cubicBezTo>
                    <a:cubicBezTo>
                      <a:pt x="0" y="32068"/>
                      <a:pt x="32067" y="0"/>
                      <a:pt x="71625" y="0"/>
                    </a:cubicBezTo>
                    <a:cubicBezTo>
                      <a:pt x="111183" y="0"/>
                      <a:pt x="143250" y="32068"/>
                      <a:pt x="143250" y="71625"/>
                    </a:cubicBezTo>
                    <a:close/>
                  </a:path>
                </a:pathLst>
              </a:custGeom>
              <a:solidFill>
                <a:srgbClr val="D2C3D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139" name="组合 138">
                <a:extLst>
                  <a:ext uri="{FF2B5EF4-FFF2-40B4-BE49-F238E27FC236}">
                    <a16:creationId xmlns:a16="http://schemas.microsoft.com/office/drawing/2014/main" xmlns="" id="{2068E143-A5FB-4C91-85C9-761532B32677}"/>
                  </a:ext>
                </a:extLst>
              </p:cNvPr>
              <p:cNvGrpSpPr/>
              <p:nvPr/>
            </p:nvGrpSpPr>
            <p:grpSpPr>
              <a:xfrm flipH="1">
                <a:off x="-5090473" y="4256973"/>
                <a:ext cx="1389464" cy="2809410"/>
                <a:chOff x="6971394" y="3381956"/>
                <a:chExt cx="1106056" cy="2236377"/>
              </a:xfrm>
            </p:grpSpPr>
            <p:sp>
              <p:nvSpPr>
                <p:cNvPr id="141" name="PA-任意多边形 117">
                  <a:extLst>
                    <a:ext uri="{FF2B5EF4-FFF2-40B4-BE49-F238E27FC236}">
                      <a16:creationId xmlns:a16="http://schemas.microsoft.com/office/drawing/2014/main" xmlns="" id="{8BC5A4DA-8A6B-4B1E-93D8-0BE72B61EBEF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6971394" y="3381956"/>
                  <a:ext cx="491521" cy="2186472"/>
                </a:xfrm>
                <a:custGeom>
                  <a:avLst/>
                  <a:gdLst>
                    <a:gd name="connsiteX0" fmla="*/ 491522 w 491521"/>
                    <a:gd name="connsiteY0" fmla="*/ 0 h 2186472"/>
                    <a:gd name="connsiteX1" fmla="*/ 0 w 491521"/>
                    <a:gd name="connsiteY1" fmla="*/ 2186473 h 2186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91521" h="2186472">
                      <a:moveTo>
                        <a:pt x="491522" y="0"/>
                      </a:moveTo>
                      <a:lnTo>
                        <a:pt x="0" y="2186473"/>
                      </a:lnTo>
                    </a:path>
                  </a:pathLst>
                </a:custGeom>
                <a:ln w="31718" cap="flat">
                  <a:solidFill>
                    <a:srgbClr val="705F7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42" name="PA-任意多边形 118">
                  <a:extLst>
                    <a:ext uri="{FF2B5EF4-FFF2-40B4-BE49-F238E27FC236}">
                      <a16:creationId xmlns:a16="http://schemas.microsoft.com/office/drawing/2014/main" xmlns="" id="{006FB5A3-1B03-4950-8992-AF481ECF5061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7585929" y="3381956"/>
                  <a:ext cx="491521" cy="2186472"/>
                </a:xfrm>
                <a:custGeom>
                  <a:avLst/>
                  <a:gdLst>
                    <a:gd name="connsiteX0" fmla="*/ 0 w 491521"/>
                    <a:gd name="connsiteY0" fmla="*/ 0 h 2186472"/>
                    <a:gd name="connsiteX1" fmla="*/ 491522 w 491521"/>
                    <a:gd name="connsiteY1" fmla="*/ 2186473 h 2186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91521" h="2186472">
                      <a:moveTo>
                        <a:pt x="0" y="0"/>
                      </a:moveTo>
                      <a:lnTo>
                        <a:pt x="491522" y="2186473"/>
                      </a:lnTo>
                    </a:path>
                  </a:pathLst>
                </a:custGeom>
                <a:ln w="31718" cap="flat">
                  <a:solidFill>
                    <a:srgbClr val="705F7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143" name="PA-任意多边形 119">
                  <a:extLst>
                    <a:ext uri="{FF2B5EF4-FFF2-40B4-BE49-F238E27FC236}">
                      <a16:creationId xmlns:a16="http://schemas.microsoft.com/office/drawing/2014/main" xmlns="" id="{FB90D50D-8AFE-49AF-BE92-A8DA790D9AF4}"/>
                    </a:ext>
                  </a:extLst>
                </p:cNvPr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7520979" y="3381956"/>
                  <a:ext cx="10595" cy="2236377"/>
                </a:xfrm>
                <a:custGeom>
                  <a:avLst/>
                  <a:gdLst>
                    <a:gd name="connsiteX0" fmla="*/ 0 w 10595"/>
                    <a:gd name="connsiteY0" fmla="*/ 0 h 2236377"/>
                    <a:gd name="connsiteX1" fmla="*/ 0 w 10595"/>
                    <a:gd name="connsiteY1" fmla="*/ 2236377 h 22363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95" h="2236377">
                      <a:moveTo>
                        <a:pt x="0" y="0"/>
                      </a:moveTo>
                      <a:lnTo>
                        <a:pt x="0" y="2236377"/>
                      </a:lnTo>
                    </a:path>
                  </a:pathLst>
                </a:custGeom>
                <a:ln w="31718" cap="flat">
                  <a:solidFill>
                    <a:srgbClr val="705F7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140" name="PA-任意多边形 120">
                <a:extLst>
                  <a:ext uri="{FF2B5EF4-FFF2-40B4-BE49-F238E27FC236}">
                    <a16:creationId xmlns:a16="http://schemas.microsoft.com/office/drawing/2014/main" xmlns="" id="{80F95FC8-533A-4A60-994B-82FE01B9C89F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 flipH="1">
                <a:off x="-4592933" y="4181237"/>
                <a:ext cx="394384" cy="151470"/>
              </a:xfrm>
              <a:custGeom>
                <a:avLst/>
                <a:gdLst>
                  <a:gd name="connsiteX0" fmla="*/ 0 w 313942"/>
                  <a:gd name="connsiteY0" fmla="*/ 0 h 120575"/>
                  <a:gd name="connsiteX1" fmla="*/ 313943 w 313942"/>
                  <a:gd name="connsiteY1" fmla="*/ 0 h 120575"/>
                  <a:gd name="connsiteX2" fmla="*/ 313943 w 313942"/>
                  <a:gd name="connsiteY2" fmla="*/ 120576 h 120575"/>
                  <a:gd name="connsiteX3" fmla="*/ 0 w 313942"/>
                  <a:gd name="connsiteY3" fmla="*/ 120576 h 12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942" h="120575">
                    <a:moveTo>
                      <a:pt x="0" y="0"/>
                    </a:moveTo>
                    <a:lnTo>
                      <a:pt x="313943" y="0"/>
                    </a:lnTo>
                    <a:lnTo>
                      <a:pt x="313943" y="120576"/>
                    </a:lnTo>
                    <a:lnTo>
                      <a:pt x="0" y="120576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</p:grpSp>
      <p:sp>
        <p:nvSpPr>
          <p:cNvPr id="144" name="矩形: 圆角 143">
            <a:extLst>
              <a:ext uri="{FF2B5EF4-FFF2-40B4-BE49-F238E27FC236}">
                <a16:creationId xmlns:a16="http://schemas.microsoft.com/office/drawing/2014/main" xmlns="" id="{AB584239-4378-48D7-8932-B37B7CACAC37}"/>
              </a:ext>
            </a:extLst>
          </p:cNvPr>
          <p:cNvSpPr/>
          <p:nvPr/>
        </p:nvSpPr>
        <p:spPr>
          <a:xfrm>
            <a:off x="6807847" y="2209307"/>
            <a:ext cx="3461788" cy="6100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:a16="http://schemas.microsoft.com/office/drawing/2014/main" xmlns="" id="{FE4B8C85-0A27-471F-8BCC-EA705D800492}"/>
              </a:ext>
            </a:extLst>
          </p:cNvPr>
          <p:cNvSpPr txBox="1"/>
          <p:nvPr/>
        </p:nvSpPr>
        <p:spPr>
          <a:xfrm>
            <a:off x="8303815" y="2298907"/>
            <a:ext cx="177234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基础知识</a:t>
            </a:r>
          </a:p>
        </p:txBody>
      </p:sp>
      <p:grpSp>
        <p:nvGrpSpPr>
          <p:cNvPr id="146" name="组合 145">
            <a:extLst>
              <a:ext uri="{FF2B5EF4-FFF2-40B4-BE49-F238E27FC236}">
                <a16:creationId xmlns:a16="http://schemas.microsoft.com/office/drawing/2014/main" xmlns="" id="{B0D817BE-C76B-4796-9BF5-65DD281BEE7A}"/>
              </a:ext>
            </a:extLst>
          </p:cNvPr>
          <p:cNvGrpSpPr/>
          <p:nvPr/>
        </p:nvGrpSpPr>
        <p:grpSpPr>
          <a:xfrm>
            <a:off x="7074014" y="2338726"/>
            <a:ext cx="351251" cy="351248"/>
            <a:chOff x="1536056" y="1762209"/>
            <a:chExt cx="299500" cy="299498"/>
          </a:xfrm>
        </p:grpSpPr>
        <p:sp>
          <p:nvSpPr>
            <p:cNvPr id="147" name="椭圆 146">
              <a:extLst>
                <a:ext uri="{FF2B5EF4-FFF2-40B4-BE49-F238E27FC236}">
                  <a16:creationId xmlns:a16="http://schemas.microsoft.com/office/drawing/2014/main" xmlns="" id="{7561F776-F681-4934-92DD-C5E7F8B3DB95}"/>
                </a:ext>
              </a:extLst>
            </p:cNvPr>
            <p:cNvSpPr/>
            <p:nvPr/>
          </p:nvSpPr>
          <p:spPr>
            <a:xfrm>
              <a:off x="1536056" y="1762209"/>
              <a:ext cx="299500" cy="2994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48" name="等腰三角形 147">
              <a:extLst>
                <a:ext uri="{FF2B5EF4-FFF2-40B4-BE49-F238E27FC236}">
                  <a16:creationId xmlns:a16="http://schemas.microsoft.com/office/drawing/2014/main" xmlns="" id="{9A043BB9-BDDC-4EAC-A3BA-907E94FD6487}"/>
                </a:ext>
              </a:extLst>
            </p:cNvPr>
            <p:cNvSpPr/>
            <p:nvPr/>
          </p:nvSpPr>
          <p:spPr>
            <a:xfrm rot="5559968">
              <a:off x="1616796" y="1832560"/>
              <a:ext cx="164576" cy="1562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149" name="矩形: 圆角 148">
            <a:extLst>
              <a:ext uri="{FF2B5EF4-FFF2-40B4-BE49-F238E27FC236}">
                <a16:creationId xmlns:a16="http://schemas.microsoft.com/office/drawing/2014/main" xmlns="" id="{A25D22B9-66CB-42C5-9F93-30B5A6AAEE94}"/>
              </a:ext>
            </a:extLst>
          </p:cNvPr>
          <p:cNvSpPr/>
          <p:nvPr/>
        </p:nvSpPr>
        <p:spPr>
          <a:xfrm>
            <a:off x="6807847" y="3163642"/>
            <a:ext cx="3461788" cy="6100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xmlns="" id="{D68BAA6D-13E1-4367-B9F7-305E4F42A66D}"/>
              </a:ext>
            </a:extLst>
          </p:cNvPr>
          <p:cNvSpPr txBox="1"/>
          <p:nvPr/>
        </p:nvSpPr>
        <p:spPr>
          <a:xfrm>
            <a:off x="8303814" y="3253242"/>
            <a:ext cx="146682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直播之前</a:t>
            </a:r>
          </a:p>
        </p:txBody>
      </p:sp>
      <p:grpSp>
        <p:nvGrpSpPr>
          <p:cNvPr id="151" name="组合 150">
            <a:extLst>
              <a:ext uri="{FF2B5EF4-FFF2-40B4-BE49-F238E27FC236}">
                <a16:creationId xmlns:a16="http://schemas.microsoft.com/office/drawing/2014/main" xmlns="" id="{E1001006-83B8-4F71-B6B7-7CCEE271DBE6}"/>
              </a:ext>
            </a:extLst>
          </p:cNvPr>
          <p:cNvGrpSpPr/>
          <p:nvPr/>
        </p:nvGrpSpPr>
        <p:grpSpPr>
          <a:xfrm>
            <a:off x="7074014" y="3293061"/>
            <a:ext cx="351251" cy="351248"/>
            <a:chOff x="1536056" y="1762209"/>
            <a:chExt cx="299500" cy="299498"/>
          </a:xfrm>
        </p:grpSpPr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xmlns="" id="{6C47D747-9C3C-4861-8D8F-502699AC84E2}"/>
                </a:ext>
              </a:extLst>
            </p:cNvPr>
            <p:cNvSpPr/>
            <p:nvPr/>
          </p:nvSpPr>
          <p:spPr>
            <a:xfrm>
              <a:off x="1536056" y="1762209"/>
              <a:ext cx="299500" cy="2994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53" name="等腰三角形 152">
              <a:extLst>
                <a:ext uri="{FF2B5EF4-FFF2-40B4-BE49-F238E27FC236}">
                  <a16:creationId xmlns:a16="http://schemas.microsoft.com/office/drawing/2014/main" xmlns="" id="{38224251-CF12-4EB0-8606-B30E0E8DA643}"/>
                </a:ext>
              </a:extLst>
            </p:cNvPr>
            <p:cNvSpPr/>
            <p:nvPr/>
          </p:nvSpPr>
          <p:spPr>
            <a:xfrm rot="5559968">
              <a:off x="1616796" y="1832560"/>
              <a:ext cx="164576" cy="1562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154" name="矩形: 圆角 153">
            <a:extLst>
              <a:ext uri="{FF2B5EF4-FFF2-40B4-BE49-F238E27FC236}">
                <a16:creationId xmlns:a16="http://schemas.microsoft.com/office/drawing/2014/main" xmlns="" id="{2CA39E0A-2222-47AB-BF4F-01E50B7C4DB3}"/>
              </a:ext>
            </a:extLst>
          </p:cNvPr>
          <p:cNvSpPr/>
          <p:nvPr/>
        </p:nvSpPr>
        <p:spPr>
          <a:xfrm>
            <a:off x="6807847" y="4108345"/>
            <a:ext cx="3461788" cy="6100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155" name="组合 154">
            <a:extLst>
              <a:ext uri="{FF2B5EF4-FFF2-40B4-BE49-F238E27FC236}">
                <a16:creationId xmlns:a16="http://schemas.microsoft.com/office/drawing/2014/main" xmlns="" id="{F4001B5D-0A17-4A04-9AE3-0B34E045B8E5}"/>
              </a:ext>
            </a:extLst>
          </p:cNvPr>
          <p:cNvGrpSpPr/>
          <p:nvPr/>
        </p:nvGrpSpPr>
        <p:grpSpPr>
          <a:xfrm>
            <a:off x="7074014" y="4237764"/>
            <a:ext cx="351251" cy="351248"/>
            <a:chOff x="1536056" y="1762209"/>
            <a:chExt cx="299500" cy="299498"/>
          </a:xfrm>
        </p:grpSpPr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xmlns="" id="{1F40FF76-57EB-49AF-B778-72920F9087CA}"/>
                </a:ext>
              </a:extLst>
            </p:cNvPr>
            <p:cNvSpPr/>
            <p:nvPr/>
          </p:nvSpPr>
          <p:spPr>
            <a:xfrm>
              <a:off x="1536056" y="1762209"/>
              <a:ext cx="299500" cy="2994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57" name="等腰三角形 156">
              <a:extLst>
                <a:ext uri="{FF2B5EF4-FFF2-40B4-BE49-F238E27FC236}">
                  <a16:creationId xmlns:a16="http://schemas.microsoft.com/office/drawing/2014/main" xmlns="" id="{69B04A1E-182B-4A81-90FC-40BF9AFD79B4}"/>
                </a:ext>
              </a:extLst>
            </p:cNvPr>
            <p:cNvSpPr/>
            <p:nvPr/>
          </p:nvSpPr>
          <p:spPr>
            <a:xfrm rot="5559968">
              <a:off x="1616796" y="1832560"/>
              <a:ext cx="164576" cy="1562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158" name="矩形: 圆角 157">
            <a:extLst>
              <a:ext uri="{FF2B5EF4-FFF2-40B4-BE49-F238E27FC236}">
                <a16:creationId xmlns:a16="http://schemas.microsoft.com/office/drawing/2014/main" xmlns="" id="{2D881C9A-5D8D-4839-9875-A4DD2956EFC5}"/>
              </a:ext>
            </a:extLst>
          </p:cNvPr>
          <p:cNvSpPr/>
          <p:nvPr/>
        </p:nvSpPr>
        <p:spPr>
          <a:xfrm>
            <a:off x="6807847" y="5026143"/>
            <a:ext cx="3461788" cy="6100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159" name="组合 158">
            <a:extLst>
              <a:ext uri="{FF2B5EF4-FFF2-40B4-BE49-F238E27FC236}">
                <a16:creationId xmlns:a16="http://schemas.microsoft.com/office/drawing/2014/main" xmlns="" id="{137945A2-F536-4EE4-AC1A-A79041C9750A}"/>
              </a:ext>
            </a:extLst>
          </p:cNvPr>
          <p:cNvGrpSpPr/>
          <p:nvPr/>
        </p:nvGrpSpPr>
        <p:grpSpPr>
          <a:xfrm>
            <a:off x="7074014" y="5155562"/>
            <a:ext cx="351251" cy="351248"/>
            <a:chOff x="1536056" y="1762209"/>
            <a:chExt cx="299500" cy="299498"/>
          </a:xfrm>
        </p:grpSpPr>
        <p:sp>
          <p:nvSpPr>
            <p:cNvPr id="160" name="椭圆 159">
              <a:extLst>
                <a:ext uri="{FF2B5EF4-FFF2-40B4-BE49-F238E27FC236}">
                  <a16:creationId xmlns:a16="http://schemas.microsoft.com/office/drawing/2014/main" xmlns="" id="{874EB8FB-3CB8-427E-9FC0-E14042ECD0C6}"/>
                </a:ext>
              </a:extLst>
            </p:cNvPr>
            <p:cNvSpPr/>
            <p:nvPr/>
          </p:nvSpPr>
          <p:spPr>
            <a:xfrm>
              <a:off x="1536056" y="1762209"/>
              <a:ext cx="299500" cy="299498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61" name="等腰三角形 160">
              <a:extLst>
                <a:ext uri="{FF2B5EF4-FFF2-40B4-BE49-F238E27FC236}">
                  <a16:creationId xmlns:a16="http://schemas.microsoft.com/office/drawing/2014/main" xmlns="" id="{055B558E-25E8-4F1C-B040-F0AA2EA7A099}"/>
                </a:ext>
              </a:extLst>
            </p:cNvPr>
            <p:cNvSpPr/>
            <p:nvPr/>
          </p:nvSpPr>
          <p:spPr>
            <a:xfrm rot="5559968">
              <a:off x="1616796" y="1832560"/>
              <a:ext cx="164576" cy="1562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162" name="文本框 161">
            <a:extLst>
              <a:ext uri="{FF2B5EF4-FFF2-40B4-BE49-F238E27FC236}">
                <a16:creationId xmlns:a16="http://schemas.microsoft.com/office/drawing/2014/main" xmlns="" id="{2F91279A-392F-4B3B-94EF-1FE3DC029CBF}"/>
              </a:ext>
            </a:extLst>
          </p:cNvPr>
          <p:cNvSpPr txBox="1"/>
          <p:nvPr/>
        </p:nvSpPr>
        <p:spPr>
          <a:xfrm>
            <a:off x="8303814" y="4197945"/>
            <a:ext cx="1501738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直播过程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xmlns="" id="{2A58E845-9B50-420E-ABB0-5ACFB30E374B}"/>
              </a:ext>
            </a:extLst>
          </p:cNvPr>
          <p:cNvSpPr txBox="1"/>
          <p:nvPr/>
        </p:nvSpPr>
        <p:spPr>
          <a:xfrm>
            <a:off x="8303814" y="5115743"/>
            <a:ext cx="150173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直播之后</a:t>
            </a: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xmlns="" id="{120C461D-1D63-4259-8DA8-91AABD61EFCB}"/>
              </a:ext>
            </a:extLst>
          </p:cNvPr>
          <p:cNvSpPr txBox="1"/>
          <p:nvPr/>
        </p:nvSpPr>
        <p:spPr>
          <a:xfrm>
            <a:off x="7630682" y="2268129"/>
            <a:ext cx="492848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B" panose="00020600040101010101" pitchFamily="18" charset="-122"/>
                <a:cs typeface="OPPOSans B" panose="00020600040101010101" pitchFamily="18" charset="-122"/>
              </a:rPr>
              <a:t>01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7607226F-C7B9-4832-A684-C8C62B2E478C}"/>
              </a:ext>
            </a:extLst>
          </p:cNvPr>
          <p:cNvSpPr txBox="1"/>
          <p:nvPr/>
        </p:nvSpPr>
        <p:spPr>
          <a:xfrm>
            <a:off x="7630681" y="3222464"/>
            <a:ext cx="76545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B" panose="00020600040101010101" pitchFamily="18" charset="-122"/>
                <a:cs typeface="OPPOSans B" panose="00020600040101010101" pitchFamily="18" charset="-122"/>
              </a:rPr>
              <a:t>02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009FDF0D-9187-4BF5-816F-194B85ADE57E}"/>
              </a:ext>
            </a:extLst>
          </p:cNvPr>
          <p:cNvSpPr txBox="1"/>
          <p:nvPr/>
        </p:nvSpPr>
        <p:spPr>
          <a:xfrm>
            <a:off x="7630681" y="4167167"/>
            <a:ext cx="76545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B" panose="00020600040101010101" pitchFamily="18" charset="-122"/>
                <a:cs typeface="OPPOSans B" panose="00020600040101010101" pitchFamily="18" charset="-122"/>
              </a:rPr>
              <a:t>03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EBB226B6-D525-4BDB-B33F-AC10F0E894DA}"/>
              </a:ext>
            </a:extLst>
          </p:cNvPr>
          <p:cNvSpPr txBox="1"/>
          <p:nvPr/>
        </p:nvSpPr>
        <p:spPr>
          <a:xfrm>
            <a:off x="7630681" y="5084965"/>
            <a:ext cx="765455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B" panose="00020600040101010101" pitchFamily="18" charset="-122"/>
                <a:cs typeface="OPPOSans B" panose="00020600040101010101" pitchFamily="18" charset="-122"/>
              </a:rPr>
              <a:t>04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68" name="矩形 167">
            <a:extLst>
              <a:ext uri="{FF2B5EF4-FFF2-40B4-BE49-F238E27FC236}">
                <a16:creationId xmlns:a16="http://schemas.microsoft.com/office/drawing/2014/main" xmlns="" id="{2E8D2EDB-90A8-4047-A712-BCCD59856C8D}"/>
              </a:ext>
            </a:extLst>
          </p:cNvPr>
          <p:cNvSpPr/>
          <p:nvPr/>
        </p:nvSpPr>
        <p:spPr>
          <a:xfrm>
            <a:off x="385725" y="45876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目录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223E5E83-B8CA-40F2-B33D-B3D76994C10B}"/>
              </a:ext>
            </a:extLst>
          </p:cNvPr>
          <p:cNvCxnSpPr/>
          <p:nvPr/>
        </p:nvCxnSpPr>
        <p:spPr>
          <a:xfrm>
            <a:off x="-192505" y="1203859"/>
            <a:ext cx="132636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3829062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tx2"/>
          </a:fgClr>
          <a:bgClr>
            <a:schemeClr val="accent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2CFA7F4B-64EE-4960-AE60-BBDE3B4F53E9}"/>
              </a:ext>
            </a:extLst>
          </p:cNvPr>
          <p:cNvSpPr/>
          <p:nvPr/>
        </p:nvSpPr>
        <p:spPr>
          <a:xfrm>
            <a:off x="1" y="2087423"/>
            <a:ext cx="12192000" cy="2941777"/>
          </a:xfrm>
          <a:prstGeom prst="rect">
            <a:avLst/>
          </a:prstGeom>
          <a:pattFill prst="lgGrid">
            <a:fgClr>
              <a:schemeClr val="accent5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4320EBC9-C388-4842-84F8-A73F9E836F97}"/>
              </a:ext>
            </a:extLst>
          </p:cNvPr>
          <p:cNvGrpSpPr/>
          <p:nvPr/>
        </p:nvGrpSpPr>
        <p:grpSpPr>
          <a:xfrm>
            <a:off x="2363588" y="1267384"/>
            <a:ext cx="7464821" cy="4323235"/>
            <a:chOff x="4441448" y="2333714"/>
            <a:chExt cx="2643571" cy="1531019"/>
          </a:xfrm>
        </p:grpSpPr>
        <p:sp>
          <p:nvSpPr>
            <p:cNvPr id="4" name="íSḻîďe">
              <a:extLst>
                <a:ext uri="{FF2B5EF4-FFF2-40B4-BE49-F238E27FC236}">
                  <a16:creationId xmlns:a16="http://schemas.microsoft.com/office/drawing/2014/main" xmlns="" id="{49D47906-455B-428D-A77C-F6735D27D95F}"/>
                </a:ext>
              </a:extLst>
            </p:cNvPr>
            <p:cNvSpPr/>
            <p:nvPr/>
          </p:nvSpPr>
          <p:spPr bwMode="auto">
            <a:xfrm>
              <a:off x="4441448" y="2501326"/>
              <a:ext cx="2643571" cy="1363407"/>
            </a:xfrm>
            <a:custGeom>
              <a:avLst/>
              <a:gdLst>
                <a:gd name="T0" fmla="*/ 1130 w 1164"/>
                <a:gd name="T1" fmla="*/ 600 h 600"/>
                <a:gd name="T2" fmla="*/ 34 w 1164"/>
                <a:gd name="T3" fmla="*/ 600 h 600"/>
                <a:gd name="T4" fmla="*/ 0 w 1164"/>
                <a:gd name="T5" fmla="*/ 566 h 600"/>
                <a:gd name="T6" fmla="*/ 0 w 1164"/>
                <a:gd name="T7" fmla="*/ 34 h 600"/>
                <a:gd name="T8" fmla="*/ 34 w 1164"/>
                <a:gd name="T9" fmla="*/ 0 h 600"/>
                <a:gd name="T10" fmla="*/ 1130 w 1164"/>
                <a:gd name="T11" fmla="*/ 0 h 600"/>
                <a:gd name="T12" fmla="*/ 1164 w 1164"/>
                <a:gd name="T13" fmla="*/ 34 h 600"/>
                <a:gd name="T14" fmla="*/ 1164 w 1164"/>
                <a:gd name="T15" fmla="*/ 566 h 600"/>
                <a:gd name="T16" fmla="*/ 1130 w 1164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4" h="600">
                  <a:moveTo>
                    <a:pt x="1130" y="600"/>
                  </a:moveTo>
                  <a:cubicBezTo>
                    <a:pt x="34" y="600"/>
                    <a:pt x="34" y="600"/>
                    <a:pt x="34" y="600"/>
                  </a:cubicBezTo>
                  <a:cubicBezTo>
                    <a:pt x="15" y="600"/>
                    <a:pt x="0" y="585"/>
                    <a:pt x="0" y="56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1130" y="0"/>
                    <a:pt x="1130" y="0"/>
                    <a:pt x="1130" y="0"/>
                  </a:cubicBezTo>
                  <a:cubicBezTo>
                    <a:pt x="1149" y="0"/>
                    <a:pt x="1164" y="15"/>
                    <a:pt x="1164" y="34"/>
                  </a:cubicBezTo>
                  <a:cubicBezTo>
                    <a:pt x="1164" y="566"/>
                    <a:pt x="1164" y="566"/>
                    <a:pt x="1164" y="566"/>
                  </a:cubicBezTo>
                  <a:cubicBezTo>
                    <a:pt x="1164" y="585"/>
                    <a:pt x="1149" y="600"/>
                    <a:pt x="1130" y="6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5114CA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" name="ïṣliḓè">
              <a:extLst>
                <a:ext uri="{FF2B5EF4-FFF2-40B4-BE49-F238E27FC236}">
                  <a16:creationId xmlns:a16="http://schemas.microsoft.com/office/drawing/2014/main" xmlns="" id="{87DC0E87-A5DF-444E-8778-D3EE2D4254D4}"/>
                </a:ext>
              </a:extLst>
            </p:cNvPr>
            <p:cNvSpPr/>
            <p:nvPr/>
          </p:nvSpPr>
          <p:spPr bwMode="auto">
            <a:xfrm>
              <a:off x="4627061" y="2569946"/>
              <a:ext cx="2272345" cy="12272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" name="ísḷíḓê">
              <a:extLst>
                <a:ext uri="{FF2B5EF4-FFF2-40B4-BE49-F238E27FC236}">
                  <a16:creationId xmlns:a16="http://schemas.microsoft.com/office/drawing/2014/main" xmlns="" id="{96AC5E3E-DE92-4EBF-B403-8DE4E2E193BA}"/>
                </a:ext>
              </a:extLst>
            </p:cNvPr>
            <p:cNvSpPr/>
            <p:nvPr/>
          </p:nvSpPr>
          <p:spPr bwMode="auto">
            <a:xfrm>
              <a:off x="5658615" y="2569946"/>
              <a:ext cx="1240791" cy="1227292"/>
            </a:xfrm>
            <a:custGeom>
              <a:avLst/>
              <a:gdLst>
                <a:gd name="T0" fmla="*/ 1103 w 1103"/>
                <a:gd name="T1" fmla="*/ 1091 h 1091"/>
                <a:gd name="T2" fmla="*/ 1103 w 1103"/>
                <a:gd name="T3" fmla="*/ 0 h 1091"/>
                <a:gd name="T4" fmla="*/ 0 w 1103"/>
                <a:gd name="T5" fmla="*/ 0 h 1091"/>
                <a:gd name="T6" fmla="*/ 1091 w 1103"/>
                <a:gd name="T7" fmla="*/ 1091 h 1091"/>
                <a:gd name="T8" fmla="*/ 1103 w 1103"/>
                <a:gd name="T9" fmla="*/ 109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3" h="1091">
                  <a:moveTo>
                    <a:pt x="1103" y="1091"/>
                  </a:moveTo>
                  <a:lnTo>
                    <a:pt x="1103" y="0"/>
                  </a:lnTo>
                  <a:lnTo>
                    <a:pt x="0" y="0"/>
                  </a:lnTo>
                  <a:lnTo>
                    <a:pt x="1091" y="1091"/>
                  </a:lnTo>
                  <a:lnTo>
                    <a:pt x="1103" y="1091"/>
                  </a:lnTo>
                  <a:close/>
                </a:path>
              </a:pathLst>
            </a:custGeom>
            <a:solidFill>
              <a:srgbClr val="773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" name="î$lîḓe">
              <a:extLst>
                <a:ext uri="{FF2B5EF4-FFF2-40B4-BE49-F238E27FC236}">
                  <a16:creationId xmlns:a16="http://schemas.microsoft.com/office/drawing/2014/main" xmlns="" id="{31E1DDA5-4516-4DB0-AE7A-0FCBD83C56E4}"/>
                </a:ext>
              </a:extLst>
            </p:cNvPr>
            <p:cNvSpPr/>
            <p:nvPr/>
          </p:nvSpPr>
          <p:spPr bwMode="auto">
            <a:xfrm>
              <a:off x="4441448" y="2501326"/>
              <a:ext cx="104618" cy="1363407"/>
            </a:xfrm>
            <a:custGeom>
              <a:avLst/>
              <a:gdLst>
                <a:gd name="T0" fmla="*/ 12 w 46"/>
                <a:gd name="T1" fmla="*/ 566 h 600"/>
                <a:gd name="T2" fmla="*/ 12 w 46"/>
                <a:gd name="T3" fmla="*/ 34 h 600"/>
                <a:gd name="T4" fmla="*/ 46 w 46"/>
                <a:gd name="T5" fmla="*/ 0 h 600"/>
                <a:gd name="T6" fmla="*/ 34 w 46"/>
                <a:gd name="T7" fmla="*/ 0 h 600"/>
                <a:gd name="T8" fmla="*/ 0 w 46"/>
                <a:gd name="T9" fmla="*/ 34 h 600"/>
                <a:gd name="T10" fmla="*/ 0 w 46"/>
                <a:gd name="T11" fmla="*/ 566 h 600"/>
                <a:gd name="T12" fmla="*/ 34 w 46"/>
                <a:gd name="T13" fmla="*/ 600 h 600"/>
                <a:gd name="T14" fmla="*/ 46 w 46"/>
                <a:gd name="T15" fmla="*/ 600 h 600"/>
                <a:gd name="T16" fmla="*/ 12 w 46"/>
                <a:gd name="T17" fmla="*/ 56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600">
                  <a:moveTo>
                    <a:pt x="12" y="566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2" y="15"/>
                    <a:pt x="27" y="0"/>
                    <a:pt x="4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85"/>
                    <a:pt x="15" y="600"/>
                    <a:pt x="34" y="600"/>
                  </a:cubicBezTo>
                  <a:cubicBezTo>
                    <a:pt x="46" y="600"/>
                    <a:pt x="46" y="600"/>
                    <a:pt x="46" y="600"/>
                  </a:cubicBezTo>
                  <a:cubicBezTo>
                    <a:pt x="27" y="600"/>
                    <a:pt x="12" y="585"/>
                    <a:pt x="12" y="566"/>
                  </a:cubicBezTo>
                  <a:close/>
                </a:path>
              </a:pathLst>
            </a:custGeom>
            <a:solidFill>
              <a:srgbClr val="511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" name="išľïḋê">
              <a:extLst>
                <a:ext uri="{FF2B5EF4-FFF2-40B4-BE49-F238E27FC236}">
                  <a16:creationId xmlns:a16="http://schemas.microsoft.com/office/drawing/2014/main" xmlns="" id="{7D7EAA30-C2D4-47FA-BDD1-0BB4BF8ABF9A}"/>
                </a:ext>
              </a:extLst>
            </p:cNvPr>
            <p:cNvSpPr/>
            <p:nvPr/>
          </p:nvSpPr>
          <p:spPr bwMode="auto">
            <a:xfrm>
              <a:off x="4627061" y="3662248"/>
              <a:ext cx="2272345" cy="134991"/>
            </a:xfrm>
            <a:prstGeom prst="rect">
              <a:avLst/>
            </a:prstGeom>
            <a:solidFill>
              <a:srgbClr val="FF8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" name="ï$ḷîďe">
              <a:extLst>
                <a:ext uri="{FF2B5EF4-FFF2-40B4-BE49-F238E27FC236}">
                  <a16:creationId xmlns:a16="http://schemas.microsoft.com/office/drawing/2014/main" xmlns="" id="{4FA60A4A-94A0-4BC3-A04D-D48CEA475DBC}"/>
                </a:ext>
              </a:extLst>
            </p:cNvPr>
            <p:cNvSpPr/>
            <p:nvPr/>
          </p:nvSpPr>
          <p:spPr bwMode="auto">
            <a:xfrm>
              <a:off x="4682182" y="3694870"/>
              <a:ext cx="62996" cy="69745"/>
            </a:xfrm>
            <a:custGeom>
              <a:avLst/>
              <a:gdLst>
                <a:gd name="T0" fmla="*/ 0 w 56"/>
                <a:gd name="T1" fmla="*/ 62 h 62"/>
                <a:gd name="T2" fmla="*/ 0 w 56"/>
                <a:gd name="T3" fmla="*/ 0 h 62"/>
                <a:gd name="T4" fmla="*/ 56 w 56"/>
                <a:gd name="T5" fmla="*/ 32 h 62"/>
                <a:gd name="T6" fmla="*/ 0 w 56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2">
                  <a:moveTo>
                    <a:pt x="0" y="62"/>
                  </a:moveTo>
                  <a:lnTo>
                    <a:pt x="0" y="0"/>
                  </a:lnTo>
                  <a:lnTo>
                    <a:pt x="56" y="3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" name="isľïďè">
              <a:extLst>
                <a:ext uri="{FF2B5EF4-FFF2-40B4-BE49-F238E27FC236}">
                  <a16:creationId xmlns:a16="http://schemas.microsoft.com/office/drawing/2014/main" xmlns="" id="{EF9F47A3-FE31-4F24-8180-7A35D70FBF9D}"/>
                </a:ext>
              </a:extLst>
            </p:cNvPr>
            <p:cNvSpPr/>
            <p:nvPr/>
          </p:nvSpPr>
          <p:spPr bwMode="auto">
            <a:xfrm>
              <a:off x="4811548" y="3730867"/>
              <a:ext cx="481467" cy="0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1" name="îṥlîḑe">
              <a:extLst>
                <a:ext uri="{FF2B5EF4-FFF2-40B4-BE49-F238E27FC236}">
                  <a16:creationId xmlns:a16="http://schemas.microsoft.com/office/drawing/2014/main" xmlns="" id="{0428ED9B-B209-4874-BB0F-8BA709257D31}"/>
                </a:ext>
              </a:extLst>
            </p:cNvPr>
            <p:cNvSpPr/>
            <p:nvPr/>
          </p:nvSpPr>
          <p:spPr bwMode="auto">
            <a:xfrm flipH="1">
              <a:off x="5293016" y="3730867"/>
              <a:ext cx="1447751" cy="0"/>
            </a:xfrm>
            <a:prstGeom prst="line">
              <a:avLst/>
            </a:prstGeom>
            <a:noFill/>
            <a:ln w="25400" cap="rnd">
              <a:solidFill>
                <a:srgbClr val="4242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" name="ïšlíḋé">
              <a:extLst>
                <a:ext uri="{FF2B5EF4-FFF2-40B4-BE49-F238E27FC236}">
                  <a16:creationId xmlns:a16="http://schemas.microsoft.com/office/drawing/2014/main" xmlns="" id="{DFCD6A0E-D3BC-466C-9DB2-624984FB3307}"/>
                </a:ext>
              </a:extLst>
            </p:cNvPr>
            <p:cNvSpPr/>
            <p:nvPr/>
          </p:nvSpPr>
          <p:spPr bwMode="auto">
            <a:xfrm>
              <a:off x="4682182" y="2625068"/>
              <a:ext cx="183363" cy="183363"/>
            </a:xfrm>
            <a:custGeom>
              <a:avLst/>
              <a:gdLst>
                <a:gd name="T0" fmla="*/ 0 w 163"/>
                <a:gd name="T1" fmla="*/ 163 h 163"/>
                <a:gd name="T2" fmla="*/ 0 w 163"/>
                <a:gd name="T3" fmla="*/ 0 h 163"/>
                <a:gd name="T4" fmla="*/ 163 w 163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63">
                  <a:moveTo>
                    <a:pt x="0" y="163"/>
                  </a:moveTo>
                  <a:lnTo>
                    <a:pt x="0" y="0"/>
                  </a:lnTo>
                  <a:lnTo>
                    <a:pt x="163" y="0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3" name="îṧlïďê">
              <a:extLst>
                <a:ext uri="{FF2B5EF4-FFF2-40B4-BE49-F238E27FC236}">
                  <a16:creationId xmlns:a16="http://schemas.microsoft.com/office/drawing/2014/main" xmlns="" id="{D565E058-B926-4860-A528-48E54CB754C4}"/>
                </a:ext>
              </a:extLst>
            </p:cNvPr>
            <p:cNvSpPr/>
            <p:nvPr/>
          </p:nvSpPr>
          <p:spPr bwMode="auto">
            <a:xfrm>
              <a:off x="4682182" y="3423763"/>
              <a:ext cx="183363" cy="184487"/>
            </a:xfrm>
            <a:custGeom>
              <a:avLst/>
              <a:gdLst>
                <a:gd name="T0" fmla="*/ 163 w 163"/>
                <a:gd name="T1" fmla="*/ 164 h 164"/>
                <a:gd name="T2" fmla="*/ 0 w 163"/>
                <a:gd name="T3" fmla="*/ 164 h 164"/>
                <a:gd name="T4" fmla="*/ 0 w 163"/>
                <a:gd name="T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64">
                  <a:moveTo>
                    <a:pt x="163" y="164"/>
                  </a:moveTo>
                  <a:lnTo>
                    <a:pt x="0" y="164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4" name="ïşḻíďè">
              <a:extLst>
                <a:ext uri="{FF2B5EF4-FFF2-40B4-BE49-F238E27FC236}">
                  <a16:creationId xmlns:a16="http://schemas.microsoft.com/office/drawing/2014/main" xmlns="" id="{0DD3CC78-5D00-4F01-B58F-A081E2C0351C}"/>
                </a:ext>
              </a:extLst>
            </p:cNvPr>
            <p:cNvSpPr/>
            <p:nvPr/>
          </p:nvSpPr>
          <p:spPr bwMode="auto">
            <a:xfrm>
              <a:off x="6658673" y="3423763"/>
              <a:ext cx="185613" cy="184487"/>
            </a:xfrm>
            <a:custGeom>
              <a:avLst/>
              <a:gdLst>
                <a:gd name="T0" fmla="*/ 165 w 165"/>
                <a:gd name="T1" fmla="*/ 0 h 164"/>
                <a:gd name="T2" fmla="*/ 165 w 165"/>
                <a:gd name="T3" fmla="*/ 164 h 164"/>
                <a:gd name="T4" fmla="*/ 0 w 165"/>
                <a:gd name="T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64">
                  <a:moveTo>
                    <a:pt x="165" y="0"/>
                  </a:moveTo>
                  <a:lnTo>
                    <a:pt x="165" y="164"/>
                  </a:lnTo>
                  <a:lnTo>
                    <a:pt x="0" y="164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5" name="íSļiḓe">
              <a:extLst>
                <a:ext uri="{FF2B5EF4-FFF2-40B4-BE49-F238E27FC236}">
                  <a16:creationId xmlns:a16="http://schemas.microsoft.com/office/drawing/2014/main" xmlns="" id="{695D5413-9697-4EC0-B10F-1EEFE969B516}"/>
                </a:ext>
              </a:extLst>
            </p:cNvPr>
            <p:cNvSpPr/>
            <p:nvPr/>
          </p:nvSpPr>
          <p:spPr bwMode="auto">
            <a:xfrm>
              <a:off x="6658673" y="2625068"/>
              <a:ext cx="185613" cy="183363"/>
            </a:xfrm>
            <a:custGeom>
              <a:avLst/>
              <a:gdLst>
                <a:gd name="T0" fmla="*/ 0 w 165"/>
                <a:gd name="T1" fmla="*/ 0 h 163"/>
                <a:gd name="T2" fmla="*/ 165 w 165"/>
                <a:gd name="T3" fmla="*/ 0 h 163"/>
                <a:gd name="T4" fmla="*/ 165 w 165"/>
                <a:gd name="T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63">
                  <a:moveTo>
                    <a:pt x="0" y="0"/>
                  </a:moveTo>
                  <a:lnTo>
                    <a:pt x="165" y="0"/>
                  </a:lnTo>
                  <a:lnTo>
                    <a:pt x="165" y="163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6" name="íSlíďè">
              <a:extLst>
                <a:ext uri="{FF2B5EF4-FFF2-40B4-BE49-F238E27FC236}">
                  <a16:creationId xmlns:a16="http://schemas.microsoft.com/office/drawing/2014/main" xmlns="" id="{C2863737-70FF-4737-97B9-F81245317041}"/>
                </a:ext>
              </a:extLst>
            </p:cNvPr>
            <p:cNvSpPr/>
            <p:nvPr/>
          </p:nvSpPr>
          <p:spPr bwMode="auto">
            <a:xfrm>
              <a:off x="5257018" y="3694871"/>
              <a:ext cx="69745" cy="697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7" name="íṩ1îḋé">
              <a:extLst>
                <a:ext uri="{FF2B5EF4-FFF2-40B4-BE49-F238E27FC236}">
                  <a16:creationId xmlns:a16="http://schemas.microsoft.com/office/drawing/2014/main" xmlns="" id="{DCC6C49F-D2C4-47C6-BDC7-A828468330C1}"/>
                </a:ext>
              </a:extLst>
            </p:cNvPr>
            <p:cNvSpPr/>
            <p:nvPr/>
          </p:nvSpPr>
          <p:spPr bwMode="auto">
            <a:xfrm>
              <a:off x="6112701" y="2333714"/>
              <a:ext cx="434220" cy="472468"/>
            </a:xfrm>
            <a:custGeom>
              <a:avLst/>
              <a:gdLst>
                <a:gd name="T0" fmla="*/ 170 w 191"/>
                <a:gd name="T1" fmla="*/ 0 h 208"/>
                <a:gd name="T2" fmla="*/ 21 w 191"/>
                <a:gd name="T3" fmla="*/ 0 h 208"/>
                <a:gd name="T4" fmla="*/ 0 w 191"/>
                <a:gd name="T5" fmla="*/ 21 h 208"/>
                <a:gd name="T6" fmla="*/ 0 w 191"/>
                <a:gd name="T7" fmla="*/ 132 h 208"/>
                <a:gd name="T8" fmla="*/ 21 w 191"/>
                <a:gd name="T9" fmla="*/ 153 h 208"/>
                <a:gd name="T10" fmla="*/ 45 w 191"/>
                <a:gd name="T11" fmla="*/ 153 h 208"/>
                <a:gd name="T12" fmla="*/ 69 w 191"/>
                <a:gd name="T13" fmla="*/ 167 h 208"/>
                <a:gd name="T14" fmla="*/ 95 w 191"/>
                <a:gd name="T15" fmla="*/ 208 h 208"/>
                <a:gd name="T16" fmla="*/ 122 w 191"/>
                <a:gd name="T17" fmla="*/ 167 h 208"/>
                <a:gd name="T18" fmla="*/ 146 w 191"/>
                <a:gd name="T19" fmla="*/ 153 h 208"/>
                <a:gd name="T20" fmla="*/ 170 w 191"/>
                <a:gd name="T21" fmla="*/ 153 h 208"/>
                <a:gd name="T22" fmla="*/ 191 w 191"/>
                <a:gd name="T23" fmla="*/ 132 h 208"/>
                <a:gd name="T24" fmla="*/ 191 w 191"/>
                <a:gd name="T25" fmla="*/ 21 h 208"/>
                <a:gd name="T26" fmla="*/ 170 w 191"/>
                <a:gd name="T2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208">
                  <a:moveTo>
                    <a:pt x="17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4"/>
                    <a:pt x="9" y="153"/>
                    <a:pt x="21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55" y="153"/>
                    <a:pt x="64" y="158"/>
                    <a:pt x="69" y="167"/>
                  </a:cubicBezTo>
                  <a:cubicBezTo>
                    <a:pt x="95" y="208"/>
                    <a:pt x="95" y="208"/>
                    <a:pt x="95" y="208"/>
                  </a:cubicBezTo>
                  <a:cubicBezTo>
                    <a:pt x="122" y="167"/>
                    <a:pt x="122" y="167"/>
                    <a:pt x="122" y="167"/>
                  </a:cubicBezTo>
                  <a:cubicBezTo>
                    <a:pt x="127" y="158"/>
                    <a:pt x="136" y="153"/>
                    <a:pt x="146" y="153"/>
                  </a:cubicBezTo>
                  <a:cubicBezTo>
                    <a:pt x="170" y="153"/>
                    <a:pt x="170" y="153"/>
                    <a:pt x="170" y="153"/>
                  </a:cubicBezTo>
                  <a:cubicBezTo>
                    <a:pt x="181" y="153"/>
                    <a:pt x="191" y="144"/>
                    <a:pt x="191" y="132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0"/>
                    <a:pt x="181" y="0"/>
                    <a:pt x="17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7D45ED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9" name="îśļïďé">
              <a:extLst>
                <a:ext uri="{FF2B5EF4-FFF2-40B4-BE49-F238E27FC236}">
                  <a16:creationId xmlns:a16="http://schemas.microsoft.com/office/drawing/2014/main" xmlns="" id="{0570D740-5996-48C9-BAC4-C695D4CE96A0}"/>
                </a:ext>
              </a:extLst>
            </p:cNvPr>
            <p:cNvSpPr/>
            <p:nvPr/>
          </p:nvSpPr>
          <p:spPr>
            <a:xfrm>
              <a:off x="4682380" y="2630693"/>
              <a:ext cx="1003235" cy="26171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rPr>
                <a:t>Live Stream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359F1A10-15E0-4DE7-9113-C7650DC536DC}"/>
                </a:ext>
              </a:extLst>
            </p:cNvPr>
            <p:cNvSpPr txBox="1"/>
            <p:nvPr/>
          </p:nvSpPr>
          <p:spPr>
            <a:xfrm>
              <a:off x="5130427" y="3192952"/>
              <a:ext cx="1297113" cy="279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anose="02000000000000000000" pitchFamily="2" charset="-122"/>
                  <a:ea typeface="方正正大黑简体" panose="02000000000000000000" pitchFamily="2" charset="-122"/>
                  <a:cs typeface="+mn-cs"/>
                </a:rPr>
                <a:t>直播基础知识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47E13B7E-B67F-4380-865D-AF925A163FD8}"/>
                </a:ext>
              </a:extLst>
            </p:cNvPr>
            <p:cNvSpPr txBox="1"/>
            <p:nvPr/>
          </p:nvSpPr>
          <p:spPr>
            <a:xfrm>
              <a:off x="5546862" y="2878535"/>
              <a:ext cx="338489" cy="279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anose="02000000000000000000" pitchFamily="2" charset="-122"/>
                  <a:ea typeface="方正正大黑简体" panose="02000000000000000000" pitchFamily="2" charset="-122"/>
                  <a:cs typeface="+mn-cs"/>
                </a:rPr>
                <a:t>01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44D4C95-AF0D-4FB2-87E9-FAEDDD8035F5}"/>
              </a:ext>
            </a:extLst>
          </p:cNvPr>
          <p:cNvGrpSpPr/>
          <p:nvPr/>
        </p:nvGrpSpPr>
        <p:grpSpPr>
          <a:xfrm>
            <a:off x="8050218" y="3737925"/>
            <a:ext cx="2762474" cy="5252640"/>
            <a:chOff x="8050218" y="3737925"/>
            <a:chExt cx="2762474" cy="5252640"/>
          </a:xfrm>
        </p:grpSpPr>
        <p:grpSp>
          <p:nvGrpSpPr>
            <p:cNvPr id="394" name="组合 393">
              <a:extLst>
                <a:ext uri="{FF2B5EF4-FFF2-40B4-BE49-F238E27FC236}">
                  <a16:creationId xmlns:a16="http://schemas.microsoft.com/office/drawing/2014/main" xmlns="" id="{69B7F477-EB25-4D9C-8005-5B47FBC1C358}"/>
                </a:ext>
              </a:extLst>
            </p:cNvPr>
            <p:cNvGrpSpPr/>
            <p:nvPr/>
          </p:nvGrpSpPr>
          <p:grpSpPr>
            <a:xfrm>
              <a:off x="8050218" y="3737925"/>
              <a:ext cx="2762474" cy="5252640"/>
              <a:chOff x="2187463" y="12365232"/>
              <a:chExt cx="1329888" cy="2528684"/>
            </a:xfrm>
          </p:grpSpPr>
          <p:grpSp>
            <p:nvGrpSpPr>
              <p:cNvPr id="59" name="图形 256">
                <a:extLst>
                  <a:ext uri="{FF2B5EF4-FFF2-40B4-BE49-F238E27FC236}">
                    <a16:creationId xmlns:a16="http://schemas.microsoft.com/office/drawing/2014/main" xmlns="" id="{A990E608-3BBB-4C6F-B294-6BDA0D1E6444}"/>
                  </a:ext>
                </a:extLst>
              </p:cNvPr>
              <p:cNvGrpSpPr/>
              <p:nvPr/>
            </p:nvGrpSpPr>
            <p:grpSpPr>
              <a:xfrm>
                <a:off x="2622835" y="13243836"/>
                <a:ext cx="481047" cy="1650080"/>
                <a:chOff x="545492" y="10118889"/>
                <a:chExt cx="481047" cy="1650080"/>
              </a:xfrm>
            </p:grpSpPr>
            <p:grpSp>
              <p:nvGrpSpPr>
                <p:cNvPr id="60" name="图形 256">
                  <a:extLst>
                    <a:ext uri="{FF2B5EF4-FFF2-40B4-BE49-F238E27FC236}">
                      <a16:creationId xmlns:a16="http://schemas.microsoft.com/office/drawing/2014/main" xmlns="" id="{971E3E33-CFF0-4939-8F64-C17337DB5A5C}"/>
                    </a:ext>
                  </a:extLst>
                </p:cNvPr>
                <p:cNvGrpSpPr/>
                <p:nvPr/>
              </p:nvGrpSpPr>
              <p:grpSpPr>
                <a:xfrm>
                  <a:off x="545492" y="11434291"/>
                  <a:ext cx="385985" cy="334678"/>
                  <a:chOff x="545492" y="11434291"/>
                  <a:chExt cx="385985" cy="334678"/>
                </a:xfrm>
              </p:grpSpPr>
              <p:sp>
                <p:nvSpPr>
                  <p:cNvPr id="61" name="图形 256">
                    <a:extLst>
                      <a:ext uri="{FF2B5EF4-FFF2-40B4-BE49-F238E27FC236}">
                        <a16:creationId xmlns:a16="http://schemas.microsoft.com/office/drawing/2014/main" xmlns="" id="{D2A9D3FB-D7E0-4348-927C-B44217EDFC2B}"/>
                      </a:ext>
                    </a:extLst>
                  </p:cNvPr>
                  <p:cNvSpPr/>
                  <p:nvPr/>
                </p:nvSpPr>
                <p:spPr>
                  <a:xfrm>
                    <a:off x="763649" y="11434291"/>
                    <a:ext cx="143827" cy="259080"/>
                  </a:xfrm>
                  <a:custGeom>
                    <a:avLst/>
                    <a:gdLst>
                      <a:gd name="connsiteX0" fmla="*/ 6668 w 143827"/>
                      <a:gd name="connsiteY0" fmla="*/ 230505 h 259080"/>
                      <a:gd name="connsiteX1" fmla="*/ 19050 w 143827"/>
                      <a:gd name="connsiteY1" fmla="*/ 0 h 259080"/>
                      <a:gd name="connsiteX2" fmla="*/ 143828 w 143827"/>
                      <a:gd name="connsiteY2" fmla="*/ 16193 h 259080"/>
                      <a:gd name="connsiteX3" fmla="*/ 119063 w 143827"/>
                      <a:gd name="connsiteY3" fmla="*/ 259080 h 259080"/>
                      <a:gd name="connsiteX4" fmla="*/ 0 w 143827"/>
                      <a:gd name="connsiteY4" fmla="*/ 238125 h 259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43827" h="259080">
                        <a:moveTo>
                          <a:pt x="6668" y="230505"/>
                        </a:moveTo>
                        <a:lnTo>
                          <a:pt x="19050" y="0"/>
                        </a:lnTo>
                        <a:lnTo>
                          <a:pt x="143828" y="16193"/>
                        </a:lnTo>
                        <a:lnTo>
                          <a:pt x="119063" y="259080"/>
                        </a:lnTo>
                        <a:lnTo>
                          <a:pt x="0" y="238125"/>
                        </a:lnTo>
                        <a:close/>
                      </a:path>
                    </a:pathLst>
                  </a:custGeom>
                  <a:solidFill>
                    <a:srgbClr val="FACBB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grpSp>
                <p:nvGrpSpPr>
                  <p:cNvPr id="62" name="图形 256">
                    <a:extLst>
                      <a:ext uri="{FF2B5EF4-FFF2-40B4-BE49-F238E27FC236}">
                        <a16:creationId xmlns:a16="http://schemas.microsoft.com/office/drawing/2014/main" xmlns="" id="{FE17E260-4D1F-4164-BB80-54D95D7769FE}"/>
                      </a:ext>
                    </a:extLst>
                  </p:cNvPr>
                  <p:cNvGrpSpPr/>
                  <p:nvPr/>
                </p:nvGrpSpPr>
                <p:grpSpPr>
                  <a:xfrm>
                    <a:off x="545492" y="11613362"/>
                    <a:ext cx="385985" cy="155607"/>
                    <a:chOff x="545492" y="11613362"/>
                    <a:chExt cx="385985" cy="155607"/>
                  </a:xfrm>
                </p:grpSpPr>
                <p:sp>
                  <p:nvSpPr>
                    <p:cNvPr id="63" name="图形 256">
                      <a:extLst>
                        <a:ext uri="{FF2B5EF4-FFF2-40B4-BE49-F238E27FC236}">
                          <a16:creationId xmlns:a16="http://schemas.microsoft.com/office/drawing/2014/main" xmlns="" id="{DBC5482C-2502-41D2-B464-2D5DFF1C6B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5527" y="11613362"/>
                      <a:ext cx="385762" cy="120967"/>
                    </a:xfrm>
                    <a:custGeom>
                      <a:avLst/>
                      <a:gdLst>
                        <a:gd name="connsiteX0" fmla="*/ 354330 w 385762"/>
                        <a:gd name="connsiteY0" fmla="*/ 20955 h 120967"/>
                        <a:gd name="connsiteX1" fmla="*/ 224790 w 385762"/>
                        <a:gd name="connsiteY1" fmla="*/ 0 h 120967"/>
                        <a:gd name="connsiteX2" fmla="*/ 0 w 385762"/>
                        <a:gd name="connsiteY2" fmla="*/ 120967 h 120967"/>
                        <a:gd name="connsiteX3" fmla="*/ 385763 w 385762"/>
                        <a:gd name="connsiteY3" fmla="*/ 118110 h 120967"/>
                        <a:gd name="connsiteX4" fmla="*/ 354330 w 385762"/>
                        <a:gd name="connsiteY4" fmla="*/ 20955 h 1209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5762" h="120967">
                          <a:moveTo>
                            <a:pt x="354330" y="20955"/>
                          </a:moveTo>
                          <a:cubicBezTo>
                            <a:pt x="354330" y="20955"/>
                            <a:pt x="270510" y="63817"/>
                            <a:pt x="224790" y="0"/>
                          </a:cubicBezTo>
                          <a:lnTo>
                            <a:pt x="0" y="120967"/>
                          </a:lnTo>
                          <a:lnTo>
                            <a:pt x="385763" y="118110"/>
                          </a:lnTo>
                          <a:lnTo>
                            <a:pt x="354330" y="20955"/>
                          </a:lnTo>
                          <a:close/>
                        </a:path>
                      </a:pathLst>
                    </a:custGeom>
                    <a:solidFill>
                      <a:srgbClr val="00497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Roboto"/>
                        <a:ea typeface="OPPOSans M"/>
                        <a:cs typeface="+mn-cs"/>
                      </a:endParaRPr>
                    </a:p>
                  </p:txBody>
                </p:sp>
                <p:sp>
                  <p:nvSpPr>
                    <p:cNvPr id="64" name="图形 256">
                      <a:extLst>
                        <a:ext uri="{FF2B5EF4-FFF2-40B4-BE49-F238E27FC236}">
                          <a16:creationId xmlns:a16="http://schemas.microsoft.com/office/drawing/2014/main" xmlns="" id="{BF3B1ED7-93B6-4D17-8B89-6753BF8B2B67}"/>
                        </a:ext>
                      </a:extLst>
                    </p:cNvPr>
                    <p:cNvSpPr/>
                    <p:nvPr/>
                  </p:nvSpPr>
                  <p:spPr>
                    <a:xfrm rot="-21758">
                      <a:off x="545600" y="11732506"/>
                      <a:ext cx="385770" cy="35243"/>
                    </a:xfrm>
                    <a:custGeom>
                      <a:avLst/>
                      <a:gdLst>
                        <a:gd name="connsiteX0" fmla="*/ 0 w 385770"/>
                        <a:gd name="connsiteY0" fmla="*/ 0 h 35243"/>
                        <a:gd name="connsiteX1" fmla="*/ 385770 w 385770"/>
                        <a:gd name="connsiteY1" fmla="*/ 0 h 35243"/>
                        <a:gd name="connsiteX2" fmla="*/ 385770 w 385770"/>
                        <a:gd name="connsiteY2" fmla="*/ 35243 h 35243"/>
                        <a:gd name="connsiteX3" fmla="*/ 0 w 385770"/>
                        <a:gd name="connsiteY3" fmla="*/ 35243 h 35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5770" h="35243">
                          <a:moveTo>
                            <a:pt x="0" y="0"/>
                          </a:moveTo>
                          <a:lnTo>
                            <a:pt x="385770" y="0"/>
                          </a:lnTo>
                          <a:lnTo>
                            <a:pt x="385770" y="35243"/>
                          </a:lnTo>
                          <a:lnTo>
                            <a:pt x="0" y="35243"/>
                          </a:lnTo>
                          <a:close/>
                        </a:path>
                      </a:pathLst>
                    </a:custGeom>
                    <a:solidFill>
                      <a:srgbClr val="01384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Roboto"/>
                        <a:ea typeface="OPPOSans M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65" name="图形 256">
                  <a:extLst>
                    <a:ext uri="{FF2B5EF4-FFF2-40B4-BE49-F238E27FC236}">
                      <a16:creationId xmlns:a16="http://schemas.microsoft.com/office/drawing/2014/main" xmlns="" id="{A449B222-695D-4FB3-A1FB-4A85192D27F3}"/>
                    </a:ext>
                  </a:extLst>
                </p:cNvPr>
                <p:cNvSpPr/>
                <p:nvPr/>
              </p:nvSpPr>
              <p:spPr>
                <a:xfrm>
                  <a:off x="742695" y="10118889"/>
                  <a:ext cx="283844" cy="1416367"/>
                </a:xfrm>
                <a:custGeom>
                  <a:avLst/>
                  <a:gdLst>
                    <a:gd name="connsiteX0" fmla="*/ 160972 w 283844"/>
                    <a:gd name="connsiteY0" fmla="*/ 0 h 1416367"/>
                    <a:gd name="connsiteX1" fmla="*/ 36195 w 283844"/>
                    <a:gd name="connsiteY1" fmla="*/ 432435 h 1416367"/>
                    <a:gd name="connsiteX2" fmla="*/ 0 w 283844"/>
                    <a:gd name="connsiteY2" fmla="*/ 1416367 h 1416367"/>
                    <a:gd name="connsiteX3" fmla="*/ 187642 w 283844"/>
                    <a:gd name="connsiteY3" fmla="*/ 1416367 h 1416367"/>
                    <a:gd name="connsiteX4" fmla="*/ 283845 w 283844"/>
                    <a:gd name="connsiteY4" fmla="*/ 220027 h 1416367"/>
                    <a:gd name="connsiteX5" fmla="*/ 258128 w 283844"/>
                    <a:gd name="connsiteY5" fmla="*/ 0 h 1416367"/>
                    <a:gd name="connsiteX6" fmla="*/ 160972 w 283844"/>
                    <a:gd name="connsiteY6" fmla="*/ 0 h 14163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83844" h="1416367">
                      <a:moveTo>
                        <a:pt x="160972" y="0"/>
                      </a:moveTo>
                      <a:cubicBezTo>
                        <a:pt x="160972" y="0"/>
                        <a:pt x="49530" y="65722"/>
                        <a:pt x="36195" y="432435"/>
                      </a:cubicBezTo>
                      <a:cubicBezTo>
                        <a:pt x="22860" y="799147"/>
                        <a:pt x="0" y="1416367"/>
                        <a:pt x="0" y="1416367"/>
                      </a:cubicBezTo>
                      <a:lnTo>
                        <a:pt x="187642" y="1416367"/>
                      </a:lnTo>
                      <a:lnTo>
                        <a:pt x="283845" y="220027"/>
                      </a:lnTo>
                      <a:lnTo>
                        <a:pt x="258128" y="0"/>
                      </a:lnTo>
                      <a:lnTo>
                        <a:pt x="160972" y="0"/>
                      </a:lnTo>
                      <a:close/>
                    </a:path>
                  </a:pathLst>
                </a:custGeom>
                <a:solidFill>
                  <a:srgbClr val="0138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66" name="图形 256">
                <a:extLst>
                  <a:ext uri="{FF2B5EF4-FFF2-40B4-BE49-F238E27FC236}">
                    <a16:creationId xmlns:a16="http://schemas.microsoft.com/office/drawing/2014/main" xmlns="" id="{6C632071-187D-4AC9-99E7-2ED73610AC8D}"/>
                  </a:ext>
                </a:extLst>
              </p:cNvPr>
              <p:cNvGrpSpPr/>
              <p:nvPr/>
            </p:nvGrpSpPr>
            <p:grpSpPr>
              <a:xfrm>
                <a:off x="2946691" y="13278126"/>
                <a:ext cx="386434" cy="1615789"/>
                <a:chOff x="869348" y="10153179"/>
                <a:chExt cx="386434" cy="1615789"/>
              </a:xfrm>
            </p:grpSpPr>
            <p:grpSp>
              <p:nvGrpSpPr>
                <p:cNvPr id="67" name="图形 256">
                  <a:extLst>
                    <a:ext uri="{FF2B5EF4-FFF2-40B4-BE49-F238E27FC236}">
                      <a16:creationId xmlns:a16="http://schemas.microsoft.com/office/drawing/2014/main" xmlns="" id="{5A2849F0-FCD1-452A-9EC8-3DE70FDF59D8}"/>
                    </a:ext>
                  </a:extLst>
                </p:cNvPr>
                <p:cNvGrpSpPr/>
                <p:nvPr/>
              </p:nvGrpSpPr>
              <p:grpSpPr>
                <a:xfrm>
                  <a:off x="869348" y="11434291"/>
                  <a:ext cx="385985" cy="334677"/>
                  <a:chOff x="869348" y="11434291"/>
                  <a:chExt cx="385985" cy="334677"/>
                </a:xfrm>
              </p:grpSpPr>
              <p:sp>
                <p:nvSpPr>
                  <p:cNvPr id="68" name="图形 256">
                    <a:extLst>
                      <a:ext uri="{FF2B5EF4-FFF2-40B4-BE49-F238E27FC236}">
                        <a16:creationId xmlns:a16="http://schemas.microsoft.com/office/drawing/2014/main" xmlns="" id="{D3457E92-B74D-451F-93BA-745DA82D1571}"/>
                      </a:ext>
                    </a:extLst>
                  </p:cNvPr>
                  <p:cNvSpPr/>
                  <p:nvPr/>
                </p:nvSpPr>
                <p:spPr>
                  <a:xfrm>
                    <a:off x="1081785" y="11434291"/>
                    <a:ext cx="124777" cy="259080"/>
                  </a:xfrm>
                  <a:custGeom>
                    <a:avLst/>
                    <a:gdLst>
                      <a:gd name="connsiteX0" fmla="*/ 12382 w 124777"/>
                      <a:gd name="connsiteY0" fmla="*/ 230505 h 259080"/>
                      <a:gd name="connsiteX1" fmla="*/ 0 w 124777"/>
                      <a:gd name="connsiteY1" fmla="*/ 0 h 259080"/>
                      <a:gd name="connsiteX2" fmla="*/ 123825 w 124777"/>
                      <a:gd name="connsiteY2" fmla="*/ 16193 h 259080"/>
                      <a:gd name="connsiteX3" fmla="*/ 124777 w 124777"/>
                      <a:gd name="connsiteY3" fmla="*/ 259080 h 259080"/>
                      <a:gd name="connsiteX4" fmla="*/ 5715 w 124777"/>
                      <a:gd name="connsiteY4" fmla="*/ 238125 h 2590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24777" h="259080">
                        <a:moveTo>
                          <a:pt x="12382" y="230505"/>
                        </a:moveTo>
                        <a:lnTo>
                          <a:pt x="0" y="0"/>
                        </a:lnTo>
                        <a:lnTo>
                          <a:pt x="123825" y="16193"/>
                        </a:lnTo>
                        <a:lnTo>
                          <a:pt x="124777" y="259080"/>
                        </a:lnTo>
                        <a:lnTo>
                          <a:pt x="5715" y="238125"/>
                        </a:lnTo>
                        <a:close/>
                      </a:path>
                    </a:pathLst>
                  </a:custGeom>
                  <a:solidFill>
                    <a:srgbClr val="FACBB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grpSp>
                <p:nvGrpSpPr>
                  <p:cNvPr id="190" name="图形 256">
                    <a:extLst>
                      <a:ext uri="{FF2B5EF4-FFF2-40B4-BE49-F238E27FC236}">
                        <a16:creationId xmlns:a16="http://schemas.microsoft.com/office/drawing/2014/main" xmlns="" id="{AFA89DFA-C8BB-4950-9708-DA25C4FC3700}"/>
                      </a:ext>
                    </a:extLst>
                  </p:cNvPr>
                  <p:cNvGrpSpPr/>
                  <p:nvPr/>
                </p:nvGrpSpPr>
                <p:grpSpPr>
                  <a:xfrm>
                    <a:off x="869348" y="11613362"/>
                    <a:ext cx="385985" cy="155606"/>
                    <a:chOff x="869348" y="11613362"/>
                    <a:chExt cx="385985" cy="155606"/>
                  </a:xfrm>
                </p:grpSpPr>
                <p:sp>
                  <p:nvSpPr>
                    <p:cNvPr id="191" name="图形 256">
                      <a:extLst>
                        <a:ext uri="{FF2B5EF4-FFF2-40B4-BE49-F238E27FC236}">
                          <a16:creationId xmlns:a16="http://schemas.microsoft.com/office/drawing/2014/main" xmlns="" id="{41B64E3C-45B7-4D79-AFAA-14B1258419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69377" y="11613362"/>
                      <a:ext cx="385762" cy="120967"/>
                    </a:xfrm>
                    <a:custGeom>
                      <a:avLst/>
                      <a:gdLst>
                        <a:gd name="connsiteX0" fmla="*/ 354330 w 385762"/>
                        <a:gd name="connsiteY0" fmla="*/ 20955 h 120967"/>
                        <a:gd name="connsiteX1" fmla="*/ 224790 w 385762"/>
                        <a:gd name="connsiteY1" fmla="*/ 0 h 120967"/>
                        <a:gd name="connsiteX2" fmla="*/ 0 w 385762"/>
                        <a:gd name="connsiteY2" fmla="*/ 120967 h 120967"/>
                        <a:gd name="connsiteX3" fmla="*/ 385763 w 385762"/>
                        <a:gd name="connsiteY3" fmla="*/ 118110 h 120967"/>
                        <a:gd name="connsiteX4" fmla="*/ 354330 w 385762"/>
                        <a:gd name="connsiteY4" fmla="*/ 20955 h 1209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85762" h="120967">
                          <a:moveTo>
                            <a:pt x="354330" y="20955"/>
                          </a:moveTo>
                          <a:cubicBezTo>
                            <a:pt x="354330" y="20955"/>
                            <a:pt x="270510" y="63817"/>
                            <a:pt x="224790" y="0"/>
                          </a:cubicBezTo>
                          <a:lnTo>
                            <a:pt x="0" y="120967"/>
                          </a:lnTo>
                          <a:lnTo>
                            <a:pt x="385763" y="118110"/>
                          </a:lnTo>
                          <a:lnTo>
                            <a:pt x="354330" y="20955"/>
                          </a:lnTo>
                          <a:close/>
                        </a:path>
                      </a:pathLst>
                    </a:custGeom>
                    <a:solidFill>
                      <a:srgbClr val="004970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Roboto"/>
                        <a:ea typeface="OPPOSans M"/>
                        <a:cs typeface="+mn-cs"/>
                      </a:endParaRPr>
                    </a:p>
                  </p:txBody>
                </p:sp>
                <p:sp>
                  <p:nvSpPr>
                    <p:cNvPr id="192" name="图形 256">
                      <a:extLst>
                        <a:ext uri="{FF2B5EF4-FFF2-40B4-BE49-F238E27FC236}">
                          <a16:creationId xmlns:a16="http://schemas.microsoft.com/office/drawing/2014/main" xmlns="" id="{04B0CC8C-6618-4A8C-8BBC-8B10715D7793}"/>
                        </a:ext>
                      </a:extLst>
                    </p:cNvPr>
                    <p:cNvSpPr/>
                    <p:nvPr/>
                  </p:nvSpPr>
                  <p:spPr>
                    <a:xfrm rot="-21758">
                      <a:off x="869455" y="11732505"/>
                      <a:ext cx="385770" cy="35243"/>
                    </a:xfrm>
                    <a:custGeom>
                      <a:avLst/>
                      <a:gdLst>
                        <a:gd name="connsiteX0" fmla="*/ 0 w 385770"/>
                        <a:gd name="connsiteY0" fmla="*/ 0 h 35243"/>
                        <a:gd name="connsiteX1" fmla="*/ 385770 w 385770"/>
                        <a:gd name="connsiteY1" fmla="*/ 0 h 35243"/>
                        <a:gd name="connsiteX2" fmla="*/ 385770 w 385770"/>
                        <a:gd name="connsiteY2" fmla="*/ 35243 h 35243"/>
                        <a:gd name="connsiteX3" fmla="*/ 0 w 385770"/>
                        <a:gd name="connsiteY3" fmla="*/ 35243 h 35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85770" h="35243">
                          <a:moveTo>
                            <a:pt x="0" y="0"/>
                          </a:moveTo>
                          <a:lnTo>
                            <a:pt x="385770" y="0"/>
                          </a:lnTo>
                          <a:lnTo>
                            <a:pt x="385770" y="35243"/>
                          </a:lnTo>
                          <a:lnTo>
                            <a:pt x="0" y="35243"/>
                          </a:lnTo>
                          <a:close/>
                        </a:path>
                      </a:pathLst>
                    </a:custGeom>
                    <a:solidFill>
                      <a:srgbClr val="01384F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Roboto"/>
                        <a:ea typeface="OPPOSans M"/>
                        <a:cs typeface="+mn-cs"/>
                      </a:endParaRPr>
                    </a:p>
                  </p:txBody>
                </p:sp>
              </p:grpSp>
            </p:grpSp>
            <p:sp>
              <p:nvSpPr>
                <p:cNvPr id="193" name="图形 256">
                  <a:extLst>
                    <a:ext uri="{FF2B5EF4-FFF2-40B4-BE49-F238E27FC236}">
                      <a16:creationId xmlns:a16="http://schemas.microsoft.com/office/drawing/2014/main" xmlns="" id="{8BA9D777-905C-4CD9-90CE-8629D7B60E55}"/>
                    </a:ext>
                  </a:extLst>
                </p:cNvPr>
                <p:cNvSpPr/>
                <p:nvPr/>
              </p:nvSpPr>
              <p:spPr>
                <a:xfrm>
                  <a:off x="967485" y="10153179"/>
                  <a:ext cx="288297" cy="1383982"/>
                </a:xfrm>
                <a:custGeom>
                  <a:avLst/>
                  <a:gdLst>
                    <a:gd name="connsiteX0" fmla="*/ 190500 w 288297"/>
                    <a:gd name="connsiteY0" fmla="*/ 13335 h 1383982"/>
                    <a:gd name="connsiteX1" fmla="*/ 286702 w 288297"/>
                    <a:gd name="connsiteY1" fmla="*/ 371475 h 1383982"/>
                    <a:gd name="connsiteX2" fmla="*/ 280988 w 288297"/>
                    <a:gd name="connsiteY2" fmla="*/ 1383983 h 1383982"/>
                    <a:gd name="connsiteX3" fmla="*/ 67627 w 288297"/>
                    <a:gd name="connsiteY3" fmla="*/ 1378268 h 1383982"/>
                    <a:gd name="connsiteX4" fmla="*/ 0 w 288297"/>
                    <a:gd name="connsiteY4" fmla="*/ 0 h 1383982"/>
                    <a:gd name="connsiteX5" fmla="*/ 190500 w 288297"/>
                    <a:gd name="connsiteY5" fmla="*/ 13335 h 13839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8297" h="1383982">
                      <a:moveTo>
                        <a:pt x="190500" y="13335"/>
                      </a:moveTo>
                      <a:cubicBezTo>
                        <a:pt x="190500" y="13335"/>
                        <a:pt x="302895" y="143828"/>
                        <a:pt x="286702" y="371475"/>
                      </a:cubicBezTo>
                      <a:lnTo>
                        <a:pt x="280988" y="1383983"/>
                      </a:lnTo>
                      <a:lnTo>
                        <a:pt x="67627" y="1378268"/>
                      </a:lnTo>
                      <a:lnTo>
                        <a:pt x="0" y="0"/>
                      </a:lnTo>
                      <a:lnTo>
                        <a:pt x="190500" y="13335"/>
                      </a:lnTo>
                      <a:close/>
                    </a:path>
                  </a:pathLst>
                </a:custGeom>
                <a:solidFill>
                  <a:srgbClr val="0138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258" name="图形 256">
                <a:extLst>
                  <a:ext uri="{FF2B5EF4-FFF2-40B4-BE49-F238E27FC236}">
                    <a16:creationId xmlns:a16="http://schemas.microsoft.com/office/drawing/2014/main" xmlns="" id="{9831389E-885A-416F-88E8-F13BAE675E99}"/>
                  </a:ext>
                </a:extLst>
              </p:cNvPr>
              <p:cNvGrpSpPr/>
              <p:nvPr/>
            </p:nvGrpSpPr>
            <p:grpSpPr>
              <a:xfrm>
                <a:off x="2187463" y="12661477"/>
                <a:ext cx="790689" cy="434721"/>
                <a:chOff x="110120" y="9536530"/>
                <a:chExt cx="790689" cy="434721"/>
              </a:xfrm>
            </p:grpSpPr>
            <p:grpSp>
              <p:nvGrpSpPr>
                <p:cNvPr id="259" name="图形 256">
                  <a:extLst>
                    <a:ext uri="{FF2B5EF4-FFF2-40B4-BE49-F238E27FC236}">
                      <a16:creationId xmlns:a16="http://schemas.microsoft.com/office/drawing/2014/main" xmlns="" id="{AE576A7A-CA09-4EC4-AC57-F40F487E7511}"/>
                    </a:ext>
                  </a:extLst>
                </p:cNvPr>
                <p:cNvGrpSpPr/>
                <p:nvPr/>
              </p:nvGrpSpPr>
              <p:grpSpPr>
                <a:xfrm>
                  <a:off x="110120" y="9536530"/>
                  <a:ext cx="681151" cy="415619"/>
                  <a:chOff x="110120" y="9536530"/>
                  <a:chExt cx="681151" cy="415619"/>
                </a:xfrm>
                <a:solidFill>
                  <a:srgbClr val="FACBB6"/>
                </a:solidFill>
              </p:grpSpPr>
              <p:grpSp>
                <p:nvGrpSpPr>
                  <p:cNvPr id="260" name="图形 256">
                    <a:extLst>
                      <a:ext uri="{FF2B5EF4-FFF2-40B4-BE49-F238E27FC236}">
                        <a16:creationId xmlns:a16="http://schemas.microsoft.com/office/drawing/2014/main" xmlns="" id="{4C674496-4589-4055-9531-86E1A95315EB}"/>
                      </a:ext>
                    </a:extLst>
                  </p:cNvPr>
                  <p:cNvGrpSpPr/>
                  <p:nvPr/>
                </p:nvGrpSpPr>
                <p:grpSpPr>
                  <a:xfrm>
                    <a:off x="110120" y="9536530"/>
                    <a:ext cx="462076" cy="415619"/>
                    <a:chOff x="110120" y="9536530"/>
                    <a:chExt cx="462076" cy="415619"/>
                  </a:xfrm>
                  <a:solidFill>
                    <a:srgbClr val="FACBB6"/>
                  </a:solidFill>
                </p:grpSpPr>
                <p:sp>
                  <p:nvSpPr>
                    <p:cNvPr id="261" name="图形 256">
                      <a:extLst>
                        <a:ext uri="{FF2B5EF4-FFF2-40B4-BE49-F238E27FC236}">
                          <a16:creationId xmlns:a16="http://schemas.microsoft.com/office/drawing/2014/main" xmlns="" id="{5E7FD3CB-8983-4CB4-9647-FCE436BA067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6437" y="9639781"/>
                      <a:ext cx="365760" cy="312368"/>
                    </a:xfrm>
                    <a:custGeom>
                      <a:avLst/>
                      <a:gdLst>
                        <a:gd name="connsiteX0" fmla="*/ 0 w 365760"/>
                        <a:gd name="connsiteY0" fmla="*/ 66675 h 312368"/>
                        <a:gd name="connsiteX1" fmla="*/ 240030 w 365760"/>
                        <a:gd name="connsiteY1" fmla="*/ 294323 h 312368"/>
                        <a:gd name="connsiteX2" fmla="*/ 342900 w 365760"/>
                        <a:gd name="connsiteY2" fmla="*/ 278130 h 312368"/>
                        <a:gd name="connsiteX3" fmla="*/ 365760 w 365760"/>
                        <a:gd name="connsiteY3" fmla="*/ 235268 h 312368"/>
                        <a:gd name="connsiteX4" fmla="*/ 41910 w 365760"/>
                        <a:gd name="connsiteY4" fmla="*/ 0 h 312368"/>
                        <a:gd name="connsiteX5" fmla="*/ 0 w 365760"/>
                        <a:gd name="connsiteY5" fmla="*/ 66675 h 3123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365760" h="312368">
                          <a:moveTo>
                            <a:pt x="0" y="66675"/>
                          </a:moveTo>
                          <a:lnTo>
                            <a:pt x="240030" y="294323"/>
                          </a:lnTo>
                          <a:cubicBezTo>
                            <a:pt x="271463" y="323850"/>
                            <a:pt x="321945" y="316230"/>
                            <a:pt x="342900" y="278130"/>
                          </a:cubicBezTo>
                          <a:lnTo>
                            <a:pt x="365760" y="235268"/>
                          </a:lnTo>
                          <a:lnTo>
                            <a:pt x="41910" y="0"/>
                          </a:lnTo>
                          <a:lnTo>
                            <a:pt x="0" y="66675"/>
                          </a:lnTo>
                          <a:close/>
                        </a:path>
                      </a:pathLst>
                    </a:custGeom>
                    <a:solidFill>
                      <a:srgbClr val="FACBB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Roboto"/>
                        <a:ea typeface="OPPOSans M"/>
                        <a:cs typeface="+mn-cs"/>
                      </a:endParaRPr>
                    </a:p>
                  </p:txBody>
                </p:sp>
                <p:grpSp>
                  <p:nvGrpSpPr>
                    <p:cNvPr id="262" name="图形 256">
                      <a:extLst>
                        <a:ext uri="{FF2B5EF4-FFF2-40B4-BE49-F238E27FC236}">
                          <a16:creationId xmlns:a16="http://schemas.microsoft.com/office/drawing/2014/main" xmlns="" id="{ECB7C11C-8A12-4E30-B424-BCADB206C26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0120" y="9536530"/>
                      <a:ext cx="146550" cy="188137"/>
                      <a:chOff x="110120" y="9536530"/>
                      <a:chExt cx="146550" cy="188137"/>
                    </a:xfrm>
                    <a:solidFill>
                      <a:srgbClr val="FACBB6"/>
                    </a:solidFill>
                  </p:grpSpPr>
                  <p:sp>
                    <p:nvSpPr>
                      <p:cNvPr id="263" name="图形 256">
                        <a:extLst>
                          <a:ext uri="{FF2B5EF4-FFF2-40B4-BE49-F238E27FC236}">
                            <a16:creationId xmlns:a16="http://schemas.microsoft.com/office/drawing/2014/main" xmlns="" id="{8CCDEEAE-C8BA-4FCA-BD79-A757E74567B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0120" y="9577755"/>
                        <a:ext cx="146550" cy="146913"/>
                      </a:xfrm>
                      <a:custGeom>
                        <a:avLst/>
                        <a:gdLst>
                          <a:gd name="connsiteX0" fmla="*/ 142989 w 146550"/>
                          <a:gd name="connsiteY0" fmla="*/ 96317 h 146913"/>
                          <a:gd name="connsiteX1" fmla="*/ 50597 w 146550"/>
                          <a:gd name="connsiteY1" fmla="*/ 142989 h 146913"/>
                          <a:gd name="connsiteX2" fmla="*/ 3924 w 146550"/>
                          <a:gd name="connsiteY2" fmla="*/ 50597 h 146913"/>
                          <a:gd name="connsiteX3" fmla="*/ 96317 w 146550"/>
                          <a:gd name="connsiteY3" fmla="*/ 3924 h 146913"/>
                          <a:gd name="connsiteX4" fmla="*/ 142989 w 146550"/>
                          <a:gd name="connsiteY4" fmla="*/ 96317 h 14691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6550" h="146913">
                            <a:moveTo>
                              <a:pt x="142989" y="96317"/>
                            </a:moveTo>
                            <a:cubicBezTo>
                              <a:pt x="130607" y="134417"/>
                              <a:pt x="89649" y="156324"/>
                              <a:pt x="50597" y="142989"/>
                            </a:cubicBezTo>
                            <a:cubicBezTo>
                              <a:pt x="12497" y="130607"/>
                              <a:pt x="-9411" y="89649"/>
                              <a:pt x="3924" y="50597"/>
                            </a:cubicBezTo>
                            <a:cubicBezTo>
                              <a:pt x="16307" y="12497"/>
                              <a:pt x="57264" y="-9411"/>
                              <a:pt x="96317" y="3924"/>
                            </a:cubicBezTo>
                            <a:cubicBezTo>
                              <a:pt x="134417" y="17259"/>
                              <a:pt x="155372" y="58217"/>
                              <a:pt x="142989" y="96317"/>
                            </a:cubicBezTo>
                            <a:close/>
                          </a:path>
                        </a:pathLst>
                      </a:custGeom>
                      <a:solidFill>
                        <a:srgbClr val="FACBB6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Roboto"/>
                          <a:ea typeface="OPPOSans M"/>
                          <a:cs typeface="+mn-cs"/>
                        </a:endParaRPr>
                      </a:p>
                    </p:txBody>
                  </p:sp>
                  <p:sp>
                    <p:nvSpPr>
                      <p:cNvPr id="264" name="图形 256">
                        <a:extLst>
                          <a:ext uri="{FF2B5EF4-FFF2-40B4-BE49-F238E27FC236}">
                            <a16:creationId xmlns:a16="http://schemas.microsoft.com/office/drawing/2014/main" xmlns="" id="{D96E9657-E67F-4835-ADEF-EFE636654B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4477" y="9536530"/>
                        <a:ext cx="87197" cy="76581"/>
                      </a:xfrm>
                      <a:custGeom>
                        <a:avLst/>
                        <a:gdLst>
                          <a:gd name="connsiteX0" fmla="*/ 87198 w 87197"/>
                          <a:gd name="connsiteY0" fmla="*/ 44196 h 76581"/>
                          <a:gd name="connsiteX1" fmla="*/ 19571 w 87197"/>
                          <a:gd name="connsiteY1" fmla="*/ 2286 h 76581"/>
                          <a:gd name="connsiteX2" fmla="*/ 2425 w 87197"/>
                          <a:gd name="connsiteY2" fmla="*/ 5144 h 76581"/>
                          <a:gd name="connsiteX3" fmla="*/ 2425 w 87197"/>
                          <a:gd name="connsiteY3" fmla="*/ 5144 h 76581"/>
                          <a:gd name="connsiteX4" fmla="*/ 3378 w 87197"/>
                          <a:gd name="connsiteY4" fmla="*/ 19431 h 76581"/>
                          <a:gd name="connsiteX5" fmla="*/ 67196 w 87197"/>
                          <a:gd name="connsiteY5" fmla="*/ 76581 h 76581"/>
                          <a:gd name="connsiteX6" fmla="*/ 87198 w 87197"/>
                          <a:gd name="connsiteY6" fmla="*/ 44196 h 7658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87197" h="76581">
                            <a:moveTo>
                              <a:pt x="87198" y="44196"/>
                            </a:moveTo>
                            <a:lnTo>
                              <a:pt x="19571" y="2286"/>
                            </a:lnTo>
                            <a:cubicBezTo>
                              <a:pt x="13855" y="-1524"/>
                              <a:pt x="6235" y="-571"/>
                              <a:pt x="2425" y="5144"/>
                            </a:cubicBezTo>
                            <a:lnTo>
                              <a:pt x="2425" y="5144"/>
                            </a:lnTo>
                            <a:cubicBezTo>
                              <a:pt x="-1385" y="9906"/>
                              <a:pt x="-432" y="15621"/>
                              <a:pt x="3378" y="19431"/>
                            </a:cubicBezTo>
                            <a:lnTo>
                              <a:pt x="67196" y="76581"/>
                            </a:lnTo>
                            <a:lnTo>
                              <a:pt x="87198" y="44196"/>
                            </a:lnTo>
                            <a:close/>
                          </a:path>
                        </a:pathLst>
                      </a:custGeom>
                      <a:solidFill>
                        <a:srgbClr val="FACBB6"/>
                      </a:solidFill>
                      <a:ln w="9525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zh-CN" altLang="en-US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Roboto"/>
                          <a:ea typeface="OPPOSans M"/>
                          <a:cs typeface="+mn-cs"/>
                        </a:endParaRPr>
                      </a:p>
                    </p:txBody>
                  </p:sp>
                </p:grpSp>
              </p:grpSp>
              <p:sp>
                <p:nvSpPr>
                  <p:cNvPr id="265" name="图形 256">
                    <a:extLst>
                      <a:ext uri="{FF2B5EF4-FFF2-40B4-BE49-F238E27FC236}">
                        <a16:creationId xmlns:a16="http://schemas.microsoft.com/office/drawing/2014/main" xmlns="" id="{17461F54-B132-45D4-92C5-C72BAC686391}"/>
                      </a:ext>
                    </a:extLst>
                  </p:cNvPr>
                  <p:cNvSpPr/>
                  <p:nvPr/>
                </p:nvSpPr>
                <p:spPr>
                  <a:xfrm>
                    <a:off x="452817" y="9715981"/>
                    <a:ext cx="338454" cy="235798"/>
                  </a:xfrm>
                  <a:custGeom>
                    <a:avLst/>
                    <a:gdLst>
                      <a:gd name="connsiteX0" fmla="*/ 29845 w 338454"/>
                      <a:gd name="connsiteY0" fmla="*/ 114300 h 235798"/>
                      <a:gd name="connsiteX1" fmla="*/ 338455 w 338454"/>
                      <a:gd name="connsiteY1" fmla="*/ 0 h 235798"/>
                      <a:gd name="connsiteX2" fmla="*/ 324167 w 338454"/>
                      <a:gd name="connsiteY2" fmla="*/ 145733 h 235798"/>
                      <a:gd name="connsiteX3" fmla="*/ 53657 w 338454"/>
                      <a:gd name="connsiteY3" fmla="*/ 234315 h 235798"/>
                      <a:gd name="connsiteX4" fmla="*/ 29845 w 338454"/>
                      <a:gd name="connsiteY4" fmla="*/ 114300 h 2357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8454" h="235798">
                        <a:moveTo>
                          <a:pt x="29845" y="114300"/>
                        </a:moveTo>
                        <a:lnTo>
                          <a:pt x="338455" y="0"/>
                        </a:lnTo>
                        <a:lnTo>
                          <a:pt x="324167" y="145733"/>
                        </a:lnTo>
                        <a:cubicBezTo>
                          <a:pt x="324167" y="145733"/>
                          <a:pt x="157480" y="218123"/>
                          <a:pt x="53657" y="234315"/>
                        </a:cubicBezTo>
                        <a:cubicBezTo>
                          <a:pt x="-51118" y="251460"/>
                          <a:pt x="29845" y="114300"/>
                          <a:pt x="29845" y="114300"/>
                        </a:cubicBezTo>
                        <a:close/>
                      </a:path>
                    </a:pathLst>
                  </a:custGeom>
                  <a:solidFill>
                    <a:srgbClr val="FACBB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</p:grpSp>
            <p:sp>
              <p:nvSpPr>
                <p:cNvPr id="266" name="图形 256">
                  <a:extLst>
                    <a:ext uri="{FF2B5EF4-FFF2-40B4-BE49-F238E27FC236}">
                      <a16:creationId xmlns:a16="http://schemas.microsoft.com/office/drawing/2014/main" xmlns="" id="{06D89A53-1861-4A38-835C-50FD0B6DEBF1}"/>
                    </a:ext>
                  </a:extLst>
                </p:cNvPr>
                <p:cNvSpPr/>
                <p:nvPr/>
              </p:nvSpPr>
              <p:spPr>
                <a:xfrm>
                  <a:off x="564577" y="9686148"/>
                  <a:ext cx="336232" cy="285103"/>
                </a:xfrm>
                <a:custGeom>
                  <a:avLst/>
                  <a:gdLst>
                    <a:gd name="connsiteX0" fmla="*/ 307658 w 336232"/>
                    <a:gd name="connsiteY0" fmla="*/ 24119 h 285103"/>
                    <a:gd name="connsiteX1" fmla="*/ 206693 w 336232"/>
                    <a:gd name="connsiteY1" fmla="*/ 10784 h 285103"/>
                    <a:gd name="connsiteX2" fmla="*/ 0 w 336232"/>
                    <a:gd name="connsiteY2" fmla="*/ 86031 h 285103"/>
                    <a:gd name="connsiteX3" fmla="*/ 116205 w 336232"/>
                    <a:gd name="connsiteY3" fmla="*/ 285104 h 285103"/>
                    <a:gd name="connsiteX4" fmla="*/ 336233 w 336232"/>
                    <a:gd name="connsiteY4" fmla="*/ 202236 h 285103"/>
                    <a:gd name="connsiteX5" fmla="*/ 307658 w 336232"/>
                    <a:gd name="connsiteY5" fmla="*/ 24119 h 2851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36232" h="285103">
                      <a:moveTo>
                        <a:pt x="307658" y="24119"/>
                      </a:moveTo>
                      <a:cubicBezTo>
                        <a:pt x="307658" y="24119"/>
                        <a:pt x="279083" y="-19696"/>
                        <a:pt x="206693" y="10784"/>
                      </a:cubicBezTo>
                      <a:cubicBezTo>
                        <a:pt x="134303" y="41264"/>
                        <a:pt x="0" y="86031"/>
                        <a:pt x="0" y="86031"/>
                      </a:cubicBezTo>
                      <a:lnTo>
                        <a:pt x="116205" y="285104"/>
                      </a:lnTo>
                      <a:lnTo>
                        <a:pt x="336233" y="202236"/>
                      </a:lnTo>
                      <a:lnTo>
                        <a:pt x="307658" y="24119"/>
                      </a:lnTo>
                      <a:close/>
                    </a:path>
                  </a:pathLst>
                </a:custGeom>
                <a:solidFill>
                  <a:srgbClr val="FABB5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268" name="图形 256">
                <a:extLst>
                  <a:ext uri="{FF2B5EF4-FFF2-40B4-BE49-F238E27FC236}">
                    <a16:creationId xmlns:a16="http://schemas.microsoft.com/office/drawing/2014/main" xmlns="" id="{F62C4A7C-6CD6-44DA-A27C-EFE4C6542C24}"/>
                  </a:ext>
                </a:extLst>
              </p:cNvPr>
              <p:cNvSpPr/>
              <p:nvPr/>
            </p:nvSpPr>
            <p:spPr>
              <a:xfrm>
                <a:off x="2874635" y="12776159"/>
                <a:ext cx="414032" cy="528637"/>
              </a:xfrm>
              <a:custGeom>
                <a:avLst/>
                <a:gdLst>
                  <a:gd name="connsiteX0" fmla="*/ 369265 w 414032"/>
                  <a:gd name="connsiteY0" fmla="*/ 15240 h 528637"/>
                  <a:gd name="connsiteX1" fmla="*/ 206387 w 414032"/>
                  <a:gd name="connsiteY1" fmla="*/ 0 h 528637"/>
                  <a:gd name="connsiteX2" fmla="*/ 2552 w 414032"/>
                  <a:gd name="connsiteY2" fmla="*/ 37147 h 528637"/>
                  <a:gd name="connsiteX3" fmla="*/ 23507 w 414032"/>
                  <a:gd name="connsiteY3" fmla="*/ 481965 h 528637"/>
                  <a:gd name="connsiteX4" fmla="*/ 80657 w 414032"/>
                  <a:gd name="connsiteY4" fmla="*/ 524828 h 528637"/>
                  <a:gd name="connsiteX5" fmla="*/ 372122 w 414032"/>
                  <a:gd name="connsiteY5" fmla="*/ 528638 h 528637"/>
                  <a:gd name="connsiteX6" fmla="*/ 414032 w 414032"/>
                  <a:gd name="connsiteY6" fmla="*/ 439103 h 528637"/>
                  <a:gd name="connsiteX7" fmla="*/ 393077 w 414032"/>
                  <a:gd name="connsiteY7" fmla="*/ 38100 h 528637"/>
                  <a:gd name="connsiteX8" fmla="*/ 369265 w 414032"/>
                  <a:gd name="connsiteY8" fmla="*/ 15240 h 52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14032" h="528637">
                    <a:moveTo>
                      <a:pt x="369265" y="15240"/>
                    </a:moveTo>
                    <a:lnTo>
                      <a:pt x="206387" y="0"/>
                    </a:lnTo>
                    <a:lnTo>
                      <a:pt x="2552" y="37147"/>
                    </a:lnTo>
                    <a:cubicBezTo>
                      <a:pt x="2552" y="37147"/>
                      <a:pt x="-10783" y="331470"/>
                      <a:pt x="23507" y="481965"/>
                    </a:cubicBezTo>
                    <a:cubicBezTo>
                      <a:pt x="29222" y="508635"/>
                      <a:pt x="53987" y="526732"/>
                      <a:pt x="80657" y="524828"/>
                    </a:cubicBezTo>
                    <a:lnTo>
                      <a:pt x="372122" y="528638"/>
                    </a:lnTo>
                    <a:cubicBezTo>
                      <a:pt x="372122" y="528638"/>
                      <a:pt x="413080" y="500063"/>
                      <a:pt x="414032" y="439103"/>
                    </a:cubicBezTo>
                    <a:lnTo>
                      <a:pt x="393077" y="38100"/>
                    </a:lnTo>
                    <a:cubicBezTo>
                      <a:pt x="391172" y="26670"/>
                      <a:pt x="381647" y="16192"/>
                      <a:pt x="369265" y="15240"/>
                    </a:cubicBezTo>
                    <a:close/>
                  </a:path>
                </a:pathLst>
              </a:custGeom>
              <a:solidFill>
                <a:srgbClr val="FABB5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271" name="图形 256">
                <a:extLst>
                  <a:ext uri="{FF2B5EF4-FFF2-40B4-BE49-F238E27FC236}">
                    <a16:creationId xmlns:a16="http://schemas.microsoft.com/office/drawing/2014/main" xmlns="" id="{F903001D-E149-45DB-B2B2-48AFBF0EB38E}"/>
                  </a:ext>
                </a:extLst>
              </p:cNvPr>
              <p:cNvGrpSpPr/>
              <p:nvPr/>
            </p:nvGrpSpPr>
            <p:grpSpPr>
              <a:xfrm>
                <a:off x="3025319" y="12789494"/>
                <a:ext cx="492032" cy="713078"/>
                <a:chOff x="947976" y="9664547"/>
                <a:chExt cx="492032" cy="713078"/>
              </a:xfrm>
            </p:grpSpPr>
            <p:grpSp>
              <p:nvGrpSpPr>
                <p:cNvPr id="272" name="图形 256">
                  <a:extLst>
                    <a:ext uri="{FF2B5EF4-FFF2-40B4-BE49-F238E27FC236}">
                      <a16:creationId xmlns:a16="http://schemas.microsoft.com/office/drawing/2014/main" xmlns="" id="{E30F75D5-C726-4D90-8E88-4D98632668B6}"/>
                    </a:ext>
                  </a:extLst>
                </p:cNvPr>
                <p:cNvGrpSpPr/>
                <p:nvPr/>
              </p:nvGrpSpPr>
              <p:grpSpPr>
                <a:xfrm>
                  <a:off x="1150364" y="9664547"/>
                  <a:ext cx="287655" cy="506730"/>
                  <a:chOff x="1150364" y="9664547"/>
                  <a:chExt cx="287655" cy="506730"/>
                </a:xfrm>
              </p:grpSpPr>
              <p:sp>
                <p:nvSpPr>
                  <p:cNvPr id="273" name="图形 256">
                    <a:extLst>
                      <a:ext uri="{FF2B5EF4-FFF2-40B4-BE49-F238E27FC236}">
                        <a16:creationId xmlns:a16="http://schemas.microsoft.com/office/drawing/2014/main" xmlns="" id="{C9F7253D-E4D7-47F6-BDF7-DB43AC73C0EA}"/>
                      </a:ext>
                    </a:extLst>
                  </p:cNvPr>
                  <p:cNvSpPr/>
                  <p:nvPr/>
                </p:nvSpPr>
                <p:spPr>
                  <a:xfrm>
                    <a:off x="1171206" y="9706221"/>
                    <a:ext cx="266814" cy="465055"/>
                  </a:xfrm>
                  <a:custGeom>
                    <a:avLst/>
                    <a:gdLst>
                      <a:gd name="connsiteX0" fmla="*/ 229667 w 266814"/>
                      <a:gd name="connsiteY0" fmla="*/ 465056 h 465055"/>
                      <a:gd name="connsiteX1" fmla="*/ 266814 w 266814"/>
                      <a:gd name="connsiteY1" fmla="*/ 394570 h 465055"/>
                      <a:gd name="connsiteX2" fmla="*/ 160134 w 266814"/>
                      <a:gd name="connsiteY2" fmla="*/ 173591 h 465055"/>
                      <a:gd name="connsiteX3" fmla="*/ 14402 w 266814"/>
                      <a:gd name="connsiteY3" fmla="*/ 3093 h 465055"/>
                      <a:gd name="connsiteX4" fmla="*/ 19164 w 266814"/>
                      <a:gd name="connsiteY4" fmla="*/ 225026 h 465055"/>
                      <a:gd name="connsiteX5" fmla="*/ 132512 w 266814"/>
                      <a:gd name="connsiteY5" fmla="*/ 441243 h 465055"/>
                      <a:gd name="connsiteX6" fmla="*/ 229667 w 266814"/>
                      <a:gd name="connsiteY6" fmla="*/ 465056 h 4650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6814" h="465055">
                        <a:moveTo>
                          <a:pt x="229667" y="465056"/>
                        </a:moveTo>
                        <a:cubicBezTo>
                          <a:pt x="228714" y="459341"/>
                          <a:pt x="266814" y="394570"/>
                          <a:pt x="266814" y="394570"/>
                        </a:cubicBezTo>
                        <a:lnTo>
                          <a:pt x="160134" y="173591"/>
                        </a:lnTo>
                        <a:cubicBezTo>
                          <a:pt x="144894" y="129776"/>
                          <a:pt x="52502" y="-23577"/>
                          <a:pt x="14402" y="3093"/>
                        </a:cubicBezTo>
                        <a:cubicBezTo>
                          <a:pt x="-13221" y="23096"/>
                          <a:pt x="4877" y="193593"/>
                          <a:pt x="19164" y="225026"/>
                        </a:cubicBezTo>
                        <a:lnTo>
                          <a:pt x="132512" y="441243"/>
                        </a:lnTo>
                        <a:lnTo>
                          <a:pt x="229667" y="465056"/>
                        </a:lnTo>
                        <a:close/>
                      </a:path>
                    </a:pathLst>
                  </a:custGeom>
                  <a:solidFill>
                    <a:srgbClr val="FACBB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sp>
                <p:nvSpPr>
                  <p:cNvPr id="274" name="图形 256">
                    <a:extLst>
                      <a:ext uri="{FF2B5EF4-FFF2-40B4-BE49-F238E27FC236}">
                        <a16:creationId xmlns:a16="http://schemas.microsoft.com/office/drawing/2014/main" xmlns="" id="{F5BB64BF-9370-4917-BFE2-FC58C7CBCC06}"/>
                      </a:ext>
                    </a:extLst>
                  </p:cNvPr>
                  <p:cNvSpPr/>
                  <p:nvPr/>
                </p:nvSpPr>
                <p:spPr>
                  <a:xfrm>
                    <a:off x="1150364" y="9664547"/>
                    <a:ext cx="256222" cy="342900"/>
                  </a:xfrm>
                  <a:custGeom>
                    <a:avLst/>
                    <a:gdLst>
                      <a:gd name="connsiteX0" fmla="*/ 0 w 256222"/>
                      <a:gd name="connsiteY0" fmla="*/ 0 h 342900"/>
                      <a:gd name="connsiteX1" fmla="*/ 130493 w 256222"/>
                      <a:gd name="connsiteY1" fmla="*/ 63817 h 342900"/>
                      <a:gd name="connsiteX2" fmla="*/ 256222 w 256222"/>
                      <a:gd name="connsiteY2" fmla="*/ 253365 h 342900"/>
                      <a:gd name="connsiteX3" fmla="*/ 16193 w 256222"/>
                      <a:gd name="connsiteY3" fmla="*/ 342900 h 342900"/>
                      <a:gd name="connsiteX4" fmla="*/ 0 w 256222"/>
                      <a:gd name="connsiteY4" fmla="*/ 0 h 3429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6222" h="342900">
                        <a:moveTo>
                          <a:pt x="0" y="0"/>
                        </a:moveTo>
                        <a:cubicBezTo>
                          <a:pt x="0" y="0"/>
                          <a:pt x="93345" y="6667"/>
                          <a:pt x="130493" y="63817"/>
                        </a:cubicBezTo>
                        <a:cubicBezTo>
                          <a:pt x="176213" y="136208"/>
                          <a:pt x="256222" y="253365"/>
                          <a:pt x="256222" y="253365"/>
                        </a:cubicBezTo>
                        <a:lnTo>
                          <a:pt x="16193" y="34290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ABB5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</p:grpSp>
            <p:grpSp>
              <p:nvGrpSpPr>
                <p:cNvPr id="275" name="图形 256">
                  <a:extLst>
                    <a:ext uri="{FF2B5EF4-FFF2-40B4-BE49-F238E27FC236}">
                      <a16:creationId xmlns:a16="http://schemas.microsoft.com/office/drawing/2014/main" xmlns="" id="{61641BCE-046C-4B5C-BA7E-9B9E1A226E93}"/>
                    </a:ext>
                  </a:extLst>
                </p:cNvPr>
                <p:cNvGrpSpPr/>
                <p:nvPr/>
              </p:nvGrpSpPr>
              <p:grpSpPr>
                <a:xfrm>
                  <a:off x="947976" y="10050290"/>
                  <a:ext cx="492032" cy="327335"/>
                  <a:chOff x="947976" y="10050290"/>
                  <a:chExt cx="492032" cy="327335"/>
                </a:xfrm>
                <a:solidFill>
                  <a:srgbClr val="FACBB6"/>
                </a:solidFill>
              </p:grpSpPr>
              <p:sp>
                <p:nvSpPr>
                  <p:cNvPr id="276" name="图形 256">
                    <a:extLst>
                      <a:ext uri="{FF2B5EF4-FFF2-40B4-BE49-F238E27FC236}">
                        <a16:creationId xmlns:a16="http://schemas.microsoft.com/office/drawing/2014/main" xmlns="" id="{B84384D6-A673-492F-B121-8664DF55694A}"/>
                      </a:ext>
                    </a:extLst>
                  </p:cNvPr>
                  <p:cNvSpPr/>
                  <p:nvPr/>
                </p:nvSpPr>
                <p:spPr>
                  <a:xfrm>
                    <a:off x="1071307" y="10050290"/>
                    <a:ext cx="368701" cy="259098"/>
                  </a:xfrm>
                  <a:custGeom>
                    <a:avLst/>
                    <a:gdLst>
                      <a:gd name="connsiteX0" fmla="*/ 261938 w 368701"/>
                      <a:gd name="connsiteY0" fmla="*/ 9544 h 259098"/>
                      <a:gd name="connsiteX1" fmla="*/ 0 w 368701"/>
                      <a:gd name="connsiteY1" fmla="*/ 198139 h 259098"/>
                      <a:gd name="connsiteX2" fmla="*/ 41910 w 368701"/>
                      <a:gd name="connsiteY2" fmla="*/ 259099 h 259098"/>
                      <a:gd name="connsiteX3" fmla="*/ 325755 w 368701"/>
                      <a:gd name="connsiteY3" fmla="*/ 136226 h 259098"/>
                      <a:gd name="connsiteX4" fmla="*/ 351472 w 368701"/>
                      <a:gd name="connsiteY4" fmla="*/ 23831 h 259098"/>
                      <a:gd name="connsiteX5" fmla="*/ 351472 w 368701"/>
                      <a:gd name="connsiteY5" fmla="*/ 23831 h 259098"/>
                      <a:gd name="connsiteX6" fmla="*/ 261938 w 368701"/>
                      <a:gd name="connsiteY6" fmla="*/ 9544 h 2590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68701" h="259098">
                        <a:moveTo>
                          <a:pt x="261938" y="9544"/>
                        </a:moveTo>
                        <a:lnTo>
                          <a:pt x="0" y="198139"/>
                        </a:lnTo>
                        <a:lnTo>
                          <a:pt x="41910" y="259099"/>
                        </a:lnTo>
                        <a:lnTo>
                          <a:pt x="325755" y="136226"/>
                        </a:lnTo>
                        <a:cubicBezTo>
                          <a:pt x="369570" y="117176"/>
                          <a:pt x="382905" y="60026"/>
                          <a:pt x="351472" y="23831"/>
                        </a:cubicBezTo>
                        <a:lnTo>
                          <a:pt x="351472" y="23831"/>
                        </a:lnTo>
                        <a:cubicBezTo>
                          <a:pt x="328613" y="-934"/>
                          <a:pt x="291465" y="-7601"/>
                          <a:pt x="261938" y="9544"/>
                        </a:cubicBezTo>
                        <a:close/>
                      </a:path>
                    </a:pathLst>
                  </a:custGeom>
                  <a:solidFill>
                    <a:srgbClr val="FACBB6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Roboto"/>
                      <a:ea typeface="OPPOSans M"/>
                      <a:cs typeface="+mn-cs"/>
                    </a:endParaRPr>
                  </a:p>
                </p:txBody>
              </p:sp>
              <p:grpSp>
                <p:nvGrpSpPr>
                  <p:cNvPr id="277" name="图形 256">
                    <a:extLst>
                      <a:ext uri="{FF2B5EF4-FFF2-40B4-BE49-F238E27FC236}">
                        <a16:creationId xmlns:a16="http://schemas.microsoft.com/office/drawing/2014/main" xmlns="" id="{AD6B3D33-0FB6-447A-9763-4EB09B08FCDF}"/>
                      </a:ext>
                    </a:extLst>
                  </p:cNvPr>
                  <p:cNvGrpSpPr/>
                  <p:nvPr/>
                </p:nvGrpSpPr>
                <p:grpSpPr>
                  <a:xfrm>
                    <a:off x="947976" y="10241762"/>
                    <a:ext cx="171908" cy="135863"/>
                    <a:chOff x="947976" y="10241762"/>
                    <a:chExt cx="171908" cy="135863"/>
                  </a:xfrm>
                  <a:solidFill>
                    <a:srgbClr val="FACBB6"/>
                  </a:solidFill>
                </p:grpSpPr>
                <p:sp>
                  <p:nvSpPr>
                    <p:cNvPr id="278" name="图形 256">
                      <a:extLst>
                        <a:ext uri="{FF2B5EF4-FFF2-40B4-BE49-F238E27FC236}">
                          <a16:creationId xmlns:a16="http://schemas.microsoft.com/office/drawing/2014/main" xmlns="" id="{94B7BC23-3841-4D57-8896-2D0BF5F9B71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7976" y="10241762"/>
                      <a:ext cx="171908" cy="135863"/>
                    </a:xfrm>
                    <a:custGeom>
                      <a:avLst/>
                      <a:gdLst>
                        <a:gd name="connsiteX0" fmla="*/ 171908 w 171908"/>
                        <a:gd name="connsiteY0" fmla="*/ 59055 h 135863"/>
                        <a:gd name="connsiteX1" fmla="*/ 69038 w 171908"/>
                        <a:gd name="connsiteY1" fmla="*/ 135255 h 135863"/>
                        <a:gd name="connsiteX2" fmla="*/ 20461 w 171908"/>
                        <a:gd name="connsiteY2" fmla="*/ 51435 h 135863"/>
                        <a:gd name="connsiteX3" fmla="*/ 72848 w 171908"/>
                        <a:gd name="connsiteY3" fmla="*/ 55245 h 135863"/>
                        <a:gd name="connsiteX4" fmla="*/ 106186 w 171908"/>
                        <a:gd name="connsiteY4" fmla="*/ 6667 h 135863"/>
                        <a:gd name="connsiteX5" fmla="*/ 133808 w 171908"/>
                        <a:gd name="connsiteY5" fmla="*/ 0 h 135863"/>
                        <a:gd name="connsiteX6" fmla="*/ 171908 w 171908"/>
                        <a:gd name="connsiteY6" fmla="*/ 59055 h 1358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71908" h="135863">
                          <a:moveTo>
                            <a:pt x="171908" y="59055"/>
                          </a:moveTo>
                          <a:cubicBezTo>
                            <a:pt x="171908" y="59055"/>
                            <a:pt x="136666" y="143828"/>
                            <a:pt x="69038" y="135255"/>
                          </a:cubicBezTo>
                          <a:cubicBezTo>
                            <a:pt x="-8114" y="125730"/>
                            <a:pt x="-14782" y="63817"/>
                            <a:pt x="20461" y="51435"/>
                          </a:cubicBezTo>
                          <a:lnTo>
                            <a:pt x="72848" y="55245"/>
                          </a:lnTo>
                          <a:cubicBezTo>
                            <a:pt x="72848" y="55245"/>
                            <a:pt x="73801" y="20955"/>
                            <a:pt x="106186" y="6667"/>
                          </a:cubicBezTo>
                          <a:cubicBezTo>
                            <a:pt x="113806" y="2857"/>
                            <a:pt x="123331" y="953"/>
                            <a:pt x="133808" y="0"/>
                          </a:cubicBezTo>
                          <a:lnTo>
                            <a:pt x="171908" y="59055"/>
                          </a:lnTo>
                          <a:close/>
                        </a:path>
                      </a:pathLst>
                    </a:custGeom>
                    <a:solidFill>
                      <a:srgbClr val="FACBB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Roboto"/>
                        <a:ea typeface="OPPOSans M"/>
                        <a:cs typeface="+mn-cs"/>
                      </a:endParaRPr>
                    </a:p>
                  </p:txBody>
                </p:sp>
                <p:sp>
                  <p:nvSpPr>
                    <p:cNvPr id="279" name="图形 256">
                      <a:extLst>
                        <a:ext uri="{FF2B5EF4-FFF2-40B4-BE49-F238E27FC236}">
                          <a16:creationId xmlns:a16="http://schemas.microsoft.com/office/drawing/2014/main" xmlns="" id="{BA23357D-1F4A-47AC-9B9D-F995C7EAD85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5582" y="10244619"/>
                      <a:ext cx="80962" cy="40005"/>
                    </a:xfrm>
                    <a:custGeom>
                      <a:avLst/>
                      <a:gdLst>
                        <a:gd name="connsiteX0" fmla="*/ 80963 w 80962"/>
                        <a:gd name="connsiteY0" fmla="*/ 0 h 40005"/>
                        <a:gd name="connsiteX1" fmla="*/ 8572 w 80962"/>
                        <a:gd name="connsiteY1" fmla="*/ 13335 h 40005"/>
                        <a:gd name="connsiteX2" fmla="*/ 0 w 80962"/>
                        <a:gd name="connsiteY2" fmla="*/ 23813 h 40005"/>
                        <a:gd name="connsiteX3" fmla="*/ 0 w 80962"/>
                        <a:gd name="connsiteY3" fmla="*/ 23813 h 40005"/>
                        <a:gd name="connsiteX4" fmla="*/ 9525 w 80962"/>
                        <a:gd name="connsiteY4" fmla="*/ 34290 h 40005"/>
                        <a:gd name="connsiteX5" fmla="*/ 79057 w 80962"/>
                        <a:gd name="connsiteY5" fmla="*/ 40005 h 40005"/>
                        <a:gd name="connsiteX6" fmla="*/ 80963 w 80962"/>
                        <a:gd name="connsiteY6" fmla="*/ 0 h 400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80962" h="40005">
                          <a:moveTo>
                            <a:pt x="80963" y="0"/>
                          </a:moveTo>
                          <a:lnTo>
                            <a:pt x="8572" y="13335"/>
                          </a:lnTo>
                          <a:cubicBezTo>
                            <a:pt x="3810" y="14288"/>
                            <a:pt x="0" y="18097"/>
                            <a:pt x="0" y="23813"/>
                          </a:cubicBezTo>
                          <a:lnTo>
                            <a:pt x="0" y="23813"/>
                          </a:lnTo>
                          <a:cubicBezTo>
                            <a:pt x="0" y="29528"/>
                            <a:pt x="3810" y="33338"/>
                            <a:pt x="9525" y="34290"/>
                          </a:cubicBezTo>
                          <a:lnTo>
                            <a:pt x="79057" y="40005"/>
                          </a:lnTo>
                          <a:lnTo>
                            <a:pt x="80963" y="0"/>
                          </a:lnTo>
                          <a:close/>
                        </a:path>
                      </a:pathLst>
                    </a:custGeom>
                    <a:solidFill>
                      <a:srgbClr val="FACBB6"/>
                    </a:solidFill>
                    <a:ln w="9525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Roboto"/>
                        <a:ea typeface="OPPOSans M"/>
                        <a:cs typeface="+mn-cs"/>
                      </a:endParaRPr>
                    </a:p>
                  </p:txBody>
                </p:sp>
              </p:grpSp>
            </p:grpSp>
          </p:grpSp>
          <p:sp>
            <p:nvSpPr>
              <p:cNvPr id="281" name="图形 256">
                <a:extLst>
                  <a:ext uri="{FF2B5EF4-FFF2-40B4-BE49-F238E27FC236}">
                    <a16:creationId xmlns:a16="http://schemas.microsoft.com/office/drawing/2014/main" xmlns="" id="{D9E67B60-BC59-47DC-A35D-A858C16AE505}"/>
                  </a:ext>
                </a:extLst>
              </p:cNvPr>
              <p:cNvSpPr/>
              <p:nvPr/>
            </p:nvSpPr>
            <p:spPr>
              <a:xfrm>
                <a:off x="2813332" y="12447546"/>
                <a:ext cx="259118" cy="320531"/>
              </a:xfrm>
              <a:custGeom>
                <a:avLst/>
                <a:gdLst>
                  <a:gd name="connsiteX0" fmla="*/ 32423 w 259118"/>
                  <a:gd name="connsiteY0" fmla="*/ 116205 h 320531"/>
                  <a:gd name="connsiteX1" fmla="*/ 80048 w 259118"/>
                  <a:gd name="connsiteY1" fmla="*/ 56197 h 320531"/>
                  <a:gd name="connsiteX2" fmla="*/ 101956 w 259118"/>
                  <a:gd name="connsiteY2" fmla="*/ 0 h 320531"/>
                  <a:gd name="connsiteX3" fmla="*/ 171488 w 259118"/>
                  <a:gd name="connsiteY3" fmla="*/ 19050 h 320531"/>
                  <a:gd name="connsiteX4" fmla="*/ 138151 w 259118"/>
                  <a:gd name="connsiteY4" fmla="*/ 87630 h 320531"/>
                  <a:gd name="connsiteX5" fmla="*/ 119101 w 259118"/>
                  <a:gd name="connsiteY5" fmla="*/ 100965 h 320531"/>
                  <a:gd name="connsiteX6" fmla="*/ 259118 w 259118"/>
                  <a:gd name="connsiteY6" fmla="*/ 263842 h 320531"/>
                  <a:gd name="connsiteX7" fmla="*/ 60046 w 259118"/>
                  <a:gd name="connsiteY7" fmla="*/ 300038 h 320531"/>
                  <a:gd name="connsiteX8" fmla="*/ 32423 w 259118"/>
                  <a:gd name="connsiteY8" fmla="*/ 116205 h 320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9118" h="320531">
                    <a:moveTo>
                      <a:pt x="32423" y="116205"/>
                    </a:moveTo>
                    <a:cubicBezTo>
                      <a:pt x="54331" y="97155"/>
                      <a:pt x="80048" y="56197"/>
                      <a:pt x="80048" y="56197"/>
                    </a:cubicBezTo>
                    <a:lnTo>
                      <a:pt x="101956" y="0"/>
                    </a:lnTo>
                    <a:lnTo>
                      <a:pt x="171488" y="19050"/>
                    </a:lnTo>
                    <a:lnTo>
                      <a:pt x="138151" y="87630"/>
                    </a:lnTo>
                    <a:lnTo>
                      <a:pt x="119101" y="100965"/>
                    </a:lnTo>
                    <a:lnTo>
                      <a:pt x="259118" y="263842"/>
                    </a:lnTo>
                    <a:cubicBezTo>
                      <a:pt x="259118" y="263842"/>
                      <a:pt x="158153" y="361950"/>
                      <a:pt x="60046" y="300038"/>
                    </a:cubicBezTo>
                    <a:cubicBezTo>
                      <a:pt x="-21869" y="247650"/>
                      <a:pt x="-8534" y="151447"/>
                      <a:pt x="32423" y="116205"/>
                    </a:cubicBezTo>
                    <a:close/>
                  </a:path>
                </a:pathLst>
              </a:custGeom>
              <a:solidFill>
                <a:srgbClr val="0138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82" name="图形 256">
                <a:extLst>
                  <a:ext uri="{FF2B5EF4-FFF2-40B4-BE49-F238E27FC236}">
                    <a16:creationId xmlns:a16="http://schemas.microsoft.com/office/drawing/2014/main" xmlns="" id="{2C4F6EB3-7667-42DB-A8D1-F21624D947E8}"/>
                  </a:ext>
                </a:extLst>
              </p:cNvPr>
              <p:cNvSpPr/>
              <p:nvPr/>
            </p:nvSpPr>
            <p:spPr>
              <a:xfrm>
                <a:off x="3051495" y="12484694"/>
                <a:ext cx="259874" cy="282431"/>
              </a:xfrm>
              <a:custGeom>
                <a:avLst/>
                <a:gdLst>
                  <a:gd name="connsiteX0" fmla="*/ 176213 w 259874"/>
                  <a:gd name="connsiteY0" fmla="*/ 0 h 282431"/>
                  <a:gd name="connsiteX1" fmla="*/ 226695 w 259874"/>
                  <a:gd name="connsiteY1" fmla="*/ 79058 h 282431"/>
                  <a:gd name="connsiteX2" fmla="*/ 199072 w 259874"/>
                  <a:gd name="connsiteY2" fmla="*/ 261938 h 282431"/>
                  <a:gd name="connsiteX3" fmla="*/ 0 w 259874"/>
                  <a:gd name="connsiteY3" fmla="*/ 225742 h 282431"/>
                  <a:gd name="connsiteX4" fmla="*/ 176213 w 259874"/>
                  <a:gd name="connsiteY4" fmla="*/ 0 h 2824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9874" h="282431">
                    <a:moveTo>
                      <a:pt x="176213" y="0"/>
                    </a:moveTo>
                    <a:cubicBezTo>
                      <a:pt x="176213" y="0"/>
                      <a:pt x="183833" y="50483"/>
                      <a:pt x="226695" y="79058"/>
                    </a:cubicBezTo>
                    <a:cubicBezTo>
                      <a:pt x="269558" y="107633"/>
                      <a:pt x="280988" y="210503"/>
                      <a:pt x="199072" y="261938"/>
                    </a:cubicBezTo>
                    <a:cubicBezTo>
                      <a:pt x="101918" y="323850"/>
                      <a:pt x="0" y="225742"/>
                      <a:pt x="0" y="225742"/>
                    </a:cubicBezTo>
                    <a:lnTo>
                      <a:pt x="176213" y="0"/>
                    </a:lnTo>
                    <a:close/>
                  </a:path>
                </a:pathLst>
              </a:custGeom>
              <a:solidFill>
                <a:srgbClr val="0138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83" name="图形 256">
                <a:extLst>
                  <a:ext uri="{FF2B5EF4-FFF2-40B4-BE49-F238E27FC236}">
                    <a16:creationId xmlns:a16="http://schemas.microsoft.com/office/drawing/2014/main" xmlns="" id="{81BF1E71-DEED-438D-A654-E2F41982AFBE}"/>
                  </a:ext>
                </a:extLst>
              </p:cNvPr>
              <p:cNvSpPr/>
              <p:nvPr/>
            </p:nvSpPr>
            <p:spPr>
              <a:xfrm>
                <a:off x="2952435" y="12365232"/>
                <a:ext cx="276694" cy="324430"/>
              </a:xfrm>
              <a:custGeom>
                <a:avLst/>
                <a:gdLst>
                  <a:gd name="connsiteX0" fmla="*/ 0 w 276694"/>
                  <a:gd name="connsiteY0" fmla="*/ 27069 h 324430"/>
                  <a:gd name="connsiteX1" fmla="*/ 262890 w 276694"/>
                  <a:gd name="connsiteY1" fmla="*/ 72789 h 324430"/>
                  <a:gd name="connsiteX2" fmla="*/ 159068 w 276694"/>
                  <a:gd name="connsiteY2" fmla="*/ 321392 h 324430"/>
                  <a:gd name="connsiteX3" fmla="*/ 93345 w 276694"/>
                  <a:gd name="connsiteY3" fmla="*/ 58502 h 324430"/>
                  <a:gd name="connsiteX4" fmla="*/ 0 w 276694"/>
                  <a:gd name="connsiteY4" fmla="*/ 27069 h 324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694" h="324430">
                    <a:moveTo>
                      <a:pt x="0" y="27069"/>
                    </a:moveTo>
                    <a:cubicBezTo>
                      <a:pt x="0" y="27069"/>
                      <a:pt x="196215" y="-57703"/>
                      <a:pt x="262890" y="72789"/>
                    </a:cubicBezTo>
                    <a:cubicBezTo>
                      <a:pt x="301943" y="148989"/>
                      <a:pt x="255270" y="283292"/>
                      <a:pt x="159068" y="321392"/>
                    </a:cubicBezTo>
                    <a:cubicBezTo>
                      <a:pt x="67628" y="357587"/>
                      <a:pt x="93345" y="58502"/>
                      <a:pt x="93345" y="58502"/>
                    </a:cubicBezTo>
                    <a:lnTo>
                      <a:pt x="0" y="27069"/>
                    </a:lnTo>
                    <a:close/>
                  </a:path>
                </a:pathLst>
              </a:custGeom>
              <a:solidFill>
                <a:srgbClr val="0138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84" name="图形 256">
                <a:extLst>
                  <a:ext uri="{FF2B5EF4-FFF2-40B4-BE49-F238E27FC236}">
                    <a16:creationId xmlns:a16="http://schemas.microsoft.com/office/drawing/2014/main" xmlns="" id="{312B7866-4FA3-4EAF-B7E5-D8DDBBFF7330}"/>
                  </a:ext>
                </a:extLst>
              </p:cNvPr>
              <p:cNvSpPr/>
              <p:nvPr/>
            </p:nvSpPr>
            <p:spPr>
              <a:xfrm>
                <a:off x="2991488" y="12645666"/>
                <a:ext cx="122872" cy="202237"/>
              </a:xfrm>
              <a:custGeom>
                <a:avLst/>
                <a:gdLst>
                  <a:gd name="connsiteX0" fmla="*/ 0 w 122872"/>
                  <a:gd name="connsiteY0" fmla="*/ 56198 h 202237"/>
                  <a:gd name="connsiteX1" fmla="*/ 7620 w 122872"/>
                  <a:gd name="connsiteY1" fmla="*/ 153353 h 202237"/>
                  <a:gd name="connsiteX2" fmla="*/ 66675 w 122872"/>
                  <a:gd name="connsiteY2" fmla="*/ 201930 h 202237"/>
                  <a:gd name="connsiteX3" fmla="*/ 66675 w 122872"/>
                  <a:gd name="connsiteY3" fmla="*/ 201930 h 202237"/>
                  <a:gd name="connsiteX4" fmla="*/ 122872 w 122872"/>
                  <a:gd name="connsiteY4" fmla="*/ 153353 h 202237"/>
                  <a:gd name="connsiteX5" fmla="*/ 103822 w 122872"/>
                  <a:gd name="connsiteY5" fmla="*/ 0 h 202237"/>
                  <a:gd name="connsiteX6" fmla="*/ 0 w 122872"/>
                  <a:gd name="connsiteY6" fmla="*/ 56198 h 202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2872" h="202237">
                    <a:moveTo>
                      <a:pt x="0" y="56198"/>
                    </a:moveTo>
                    <a:lnTo>
                      <a:pt x="7620" y="153353"/>
                    </a:lnTo>
                    <a:cubicBezTo>
                      <a:pt x="10478" y="187643"/>
                      <a:pt x="32385" y="204788"/>
                      <a:pt x="66675" y="201930"/>
                    </a:cubicBezTo>
                    <a:lnTo>
                      <a:pt x="66675" y="201930"/>
                    </a:lnTo>
                    <a:cubicBezTo>
                      <a:pt x="95250" y="199073"/>
                      <a:pt x="120967" y="181928"/>
                      <a:pt x="122872" y="153353"/>
                    </a:cubicBezTo>
                    <a:lnTo>
                      <a:pt x="103822" y="0"/>
                    </a:lnTo>
                    <a:lnTo>
                      <a:pt x="0" y="56198"/>
                    </a:lnTo>
                    <a:close/>
                  </a:path>
                </a:pathLst>
              </a:custGeom>
              <a:solidFill>
                <a:srgbClr val="FACB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85" name="图形 256">
                <a:extLst>
                  <a:ext uri="{FF2B5EF4-FFF2-40B4-BE49-F238E27FC236}">
                    <a16:creationId xmlns:a16="http://schemas.microsoft.com/office/drawing/2014/main" xmlns="" id="{AB2C9DA3-B636-47EE-8AB5-57AC5F66E6C0}"/>
                  </a:ext>
                </a:extLst>
              </p:cNvPr>
              <p:cNvSpPr/>
              <p:nvPr/>
            </p:nvSpPr>
            <p:spPr>
              <a:xfrm>
                <a:off x="2990535" y="12670431"/>
                <a:ext cx="119062" cy="101917"/>
              </a:xfrm>
              <a:custGeom>
                <a:avLst/>
                <a:gdLst>
                  <a:gd name="connsiteX0" fmla="*/ 5715 w 119062"/>
                  <a:gd name="connsiteY0" fmla="*/ 101917 h 101917"/>
                  <a:gd name="connsiteX1" fmla="*/ 119063 w 119062"/>
                  <a:gd name="connsiteY1" fmla="*/ 0 h 101917"/>
                  <a:gd name="connsiteX2" fmla="*/ 0 w 119062"/>
                  <a:gd name="connsiteY2" fmla="*/ 21908 h 1019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9062" h="101917">
                    <a:moveTo>
                      <a:pt x="5715" y="101917"/>
                    </a:moveTo>
                    <a:lnTo>
                      <a:pt x="119063" y="0"/>
                    </a:lnTo>
                    <a:lnTo>
                      <a:pt x="0" y="21908"/>
                    </a:lnTo>
                    <a:close/>
                  </a:path>
                </a:pathLst>
              </a:custGeom>
              <a:solidFill>
                <a:srgbClr val="F6B7A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86" name="图形 256">
                <a:extLst>
                  <a:ext uri="{FF2B5EF4-FFF2-40B4-BE49-F238E27FC236}">
                    <a16:creationId xmlns:a16="http://schemas.microsoft.com/office/drawing/2014/main" xmlns="" id="{2688F130-9F39-4B6F-BEC3-64DF030A0027}"/>
                  </a:ext>
                </a:extLst>
              </p:cNvPr>
              <p:cNvSpPr/>
              <p:nvPr/>
            </p:nvSpPr>
            <p:spPr>
              <a:xfrm>
                <a:off x="2907535" y="12399567"/>
                <a:ext cx="231703" cy="317551"/>
              </a:xfrm>
              <a:custGeom>
                <a:avLst/>
                <a:gdLst>
                  <a:gd name="connsiteX0" fmla="*/ 113480 w 231703"/>
                  <a:gd name="connsiteY0" fmla="*/ 317536 h 317551"/>
                  <a:gd name="connsiteX1" fmla="*/ 113480 w 231703"/>
                  <a:gd name="connsiteY1" fmla="*/ 317536 h 317551"/>
                  <a:gd name="connsiteX2" fmla="*/ 4895 w 231703"/>
                  <a:gd name="connsiteY2" fmla="*/ 227049 h 317551"/>
                  <a:gd name="connsiteX3" fmla="*/ 132 w 231703"/>
                  <a:gd name="connsiteY3" fmla="*/ 115607 h 317551"/>
                  <a:gd name="connsiteX4" fmla="*/ 100145 w 231703"/>
                  <a:gd name="connsiteY4" fmla="*/ 354 h 317551"/>
                  <a:gd name="connsiteX5" fmla="*/ 100145 w 231703"/>
                  <a:gd name="connsiteY5" fmla="*/ 354 h 317551"/>
                  <a:gd name="connsiteX6" fmla="*/ 228732 w 231703"/>
                  <a:gd name="connsiteY6" fmla="*/ 99414 h 317551"/>
                  <a:gd name="connsiteX7" fmla="*/ 231590 w 231703"/>
                  <a:gd name="connsiteY7" fmla="*/ 188949 h 317551"/>
                  <a:gd name="connsiteX8" fmla="*/ 113480 w 231703"/>
                  <a:gd name="connsiteY8" fmla="*/ 317536 h 317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1703" h="317551">
                    <a:moveTo>
                      <a:pt x="113480" y="317536"/>
                    </a:moveTo>
                    <a:lnTo>
                      <a:pt x="113480" y="317536"/>
                    </a:lnTo>
                    <a:cubicBezTo>
                      <a:pt x="55377" y="318489"/>
                      <a:pt x="7752" y="273722"/>
                      <a:pt x="4895" y="227049"/>
                    </a:cubicBezTo>
                    <a:lnTo>
                      <a:pt x="132" y="115607"/>
                    </a:lnTo>
                    <a:cubicBezTo>
                      <a:pt x="-2725" y="56552"/>
                      <a:pt x="41090" y="6069"/>
                      <a:pt x="100145" y="354"/>
                    </a:cubicBezTo>
                    <a:lnTo>
                      <a:pt x="100145" y="354"/>
                    </a:lnTo>
                    <a:cubicBezTo>
                      <a:pt x="160152" y="-4408"/>
                      <a:pt x="223970" y="39407"/>
                      <a:pt x="228732" y="99414"/>
                    </a:cubicBezTo>
                    <a:lnTo>
                      <a:pt x="231590" y="188949"/>
                    </a:lnTo>
                    <a:cubicBezTo>
                      <a:pt x="234447" y="258482"/>
                      <a:pt x="183012" y="311822"/>
                      <a:pt x="113480" y="317536"/>
                    </a:cubicBezTo>
                    <a:close/>
                  </a:path>
                </a:pathLst>
              </a:custGeom>
              <a:solidFill>
                <a:srgbClr val="FACB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87" name="图形 256">
                <a:extLst>
                  <a:ext uri="{FF2B5EF4-FFF2-40B4-BE49-F238E27FC236}">
                    <a16:creationId xmlns:a16="http://schemas.microsoft.com/office/drawing/2014/main" xmlns="" id="{844A774A-94C3-4E22-96E9-517BD86545BF}"/>
                  </a:ext>
                </a:extLst>
              </p:cNvPr>
              <p:cNvSpPr/>
              <p:nvPr/>
            </p:nvSpPr>
            <p:spPr>
              <a:xfrm>
                <a:off x="2966990" y="12389587"/>
                <a:ext cx="211908" cy="189403"/>
              </a:xfrm>
              <a:custGeom>
                <a:avLst/>
                <a:gdLst>
                  <a:gd name="connsiteX0" fmla="*/ 154990 w 211908"/>
                  <a:gd name="connsiteY0" fmla="*/ 189404 h 189403"/>
                  <a:gd name="connsiteX1" fmla="*/ 116890 w 211908"/>
                  <a:gd name="connsiteY1" fmla="*/ 129396 h 189403"/>
                  <a:gd name="connsiteX2" fmla="*/ 685 w 211908"/>
                  <a:gd name="connsiteY2" fmla="*/ 9381 h 189403"/>
                  <a:gd name="connsiteX3" fmla="*/ 195948 w 211908"/>
                  <a:gd name="connsiteY3" fmla="*/ 60816 h 189403"/>
                  <a:gd name="connsiteX4" fmla="*/ 154990 w 211908"/>
                  <a:gd name="connsiteY4" fmla="*/ 189404 h 189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1908" h="189403">
                    <a:moveTo>
                      <a:pt x="154990" y="189404"/>
                    </a:moveTo>
                    <a:cubicBezTo>
                      <a:pt x="154990" y="189404"/>
                      <a:pt x="150227" y="149399"/>
                      <a:pt x="116890" y="129396"/>
                    </a:cubicBezTo>
                    <a:cubicBezTo>
                      <a:pt x="83552" y="109394"/>
                      <a:pt x="-8840" y="80819"/>
                      <a:pt x="685" y="9381"/>
                    </a:cubicBezTo>
                    <a:cubicBezTo>
                      <a:pt x="685" y="9381"/>
                      <a:pt x="143560" y="-32529"/>
                      <a:pt x="195948" y="60816"/>
                    </a:cubicBezTo>
                    <a:cubicBezTo>
                      <a:pt x="248335" y="155114"/>
                      <a:pt x="154990" y="189404"/>
                      <a:pt x="154990" y="189404"/>
                    </a:cubicBezTo>
                    <a:close/>
                  </a:path>
                </a:pathLst>
              </a:custGeom>
              <a:solidFill>
                <a:srgbClr val="0138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88" name="图形 256">
                <a:extLst>
                  <a:ext uri="{FF2B5EF4-FFF2-40B4-BE49-F238E27FC236}">
                    <a16:creationId xmlns:a16="http://schemas.microsoft.com/office/drawing/2014/main" xmlns="" id="{2D42BDBC-5F4B-435C-AF51-82BD2B718651}"/>
                  </a:ext>
                </a:extLst>
              </p:cNvPr>
              <p:cNvSpPr/>
              <p:nvPr/>
            </p:nvSpPr>
            <p:spPr>
              <a:xfrm>
                <a:off x="2900611" y="12390396"/>
                <a:ext cx="132786" cy="107632"/>
              </a:xfrm>
              <a:custGeom>
                <a:avLst/>
                <a:gdLst>
                  <a:gd name="connsiteX0" fmla="*/ 105164 w 132786"/>
                  <a:gd name="connsiteY0" fmla="*/ 9525 h 107632"/>
                  <a:gd name="connsiteX1" fmla="*/ 4199 w 132786"/>
                  <a:gd name="connsiteY1" fmla="*/ 107632 h 107632"/>
                  <a:gd name="connsiteX2" fmla="*/ 42299 w 132786"/>
                  <a:gd name="connsiteY2" fmla="*/ 8572 h 107632"/>
                  <a:gd name="connsiteX3" fmla="*/ 63254 w 132786"/>
                  <a:gd name="connsiteY3" fmla="*/ 0 h 107632"/>
                  <a:gd name="connsiteX4" fmla="*/ 132786 w 132786"/>
                  <a:gd name="connsiteY4" fmla="*/ 0 h 107632"/>
                  <a:gd name="connsiteX5" fmla="*/ 105164 w 132786"/>
                  <a:gd name="connsiteY5" fmla="*/ 9525 h 10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2786" h="107632">
                    <a:moveTo>
                      <a:pt x="105164" y="9525"/>
                    </a:moveTo>
                    <a:cubicBezTo>
                      <a:pt x="105164" y="9525"/>
                      <a:pt x="94686" y="67627"/>
                      <a:pt x="4199" y="107632"/>
                    </a:cubicBezTo>
                    <a:cubicBezTo>
                      <a:pt x="4199" y="107632"/>
                      <a:pt x="-18661" y="64770"/>
                      <a:pt x="42299" y="8572"/>
                    </a:cubicBezTo>
                    <a:cubicBezTo>
                      <a:pt x="48014" y="3810"/>
                      <a:pt x="55634" y="0"/>
                      <a:pt x="63254" y="0"/>
                    </a:cubicBezTo>
                    <a:lnTo>
                      <a:pt x="132786" y="0"/>
                    </a:lnTo>
                    <a:lnTo>
                      <a:pt x="105164" y="9525"/>
                    </a:lnTo>
                    <a:close/>
                  </a:path>
                </a:pathLst>
              </a:custGeom>
              <a:solidFill>
                <a:srgbClr val="0138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89" name="图形 256">
                <a:extLst>
                  <a:ext uri="{FF2B5EF4-FFF2-40B4-BE49-F238E27FC236}">
                    <a16:creationId xmlns:a16="http://schemas.microsoft.com/office/drawing/2014/main" xmlns="" id="{098C05DC-C805-4FDE-9B37-CF7694294044}"/>
                  </a:ext>
                </a:extLst>
              </p:cNvPr>
              <p:cNvSpPr/>
              <p:nvPr/>
            </p:nvSpPr>
            <p:spPr>
              <a:xfrm>
                <a:off x="2950530" y="12773301"/>
                <a:ext cx="210502" cy="107903"/>
              </a:xfrm>
              <a:custGeom>
                <a:avLst/>
                <a:gdLst>
                  <a:gd name="connsiteX0" fmla="*/ 210503 w 210502"/>
                  <a:gd name="connsiteY0" fmla="*/ 9525 h 107903"/>
                  <a:gd name="connsiteX1" fmla="*/ 120015 w 210502"/>
                  <a:gd name="connsiteY1" fmla="*/ 0 h 107903"/>
                  <a:gd name="connsiteX2" fmla="*/ 0 w 210502"/>
                  <a:gd name="connsiteY2" fmla="*/ 26670 h 107903"/>
                  <a:gd name="connsiteX3" fmla="*/ 98108 w 210502"/>
                  <a:gd name="connsiteY3" fmla="*/ 107633 h 107903"/>
                  <a:gd name="connsiteX4" fmla="*/ 210503 w 210502"/>
                  <a:gd name="connsiteY4" fmla="*/ 9525 h 107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0502" h="107903">
                    <a:moveTo>
                      <a:pt x="210503" y="9525"/>
                    </a:moveTo>
                    <a:lnTo>
                      <a:pt x="120015" y="0"/>
                    </a:lnTo>
                    <a:lnTo>
                      <a:pt x="0" y="26670"/>
                    </a:lnTo>
                    <a:cubicBezTo>
                      <a:pt x="0" y="26670"/>
                      <a:pt x="0" y="113347"/>
                      <a:pt x="98108" y="107633"/>
                    </a:cubicBezTo>
                    <a:cubicBezTo>
                      <a:pt x="194310" y="100965"/>
                      <a:pt x="210503" y="9525"/>
                      <a:pt x="210503" y="9525"/>
                    </a:cubicBezTo>
                    <a:close/>
                  </a:path>
                </a:pathLst>
              </a:custGeom>
              <a:solidFill>
                <a:srgbClr val="FACBB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sp>
          <p:nvSpPr>
            <p:cNvPr id="395" name="弧形 394">
              <a:extLst>
                <a:ext uri="{FF2B5EF4-FFF2-40B4-BE49-F238E27FC236}">
                  <a16:creationId xmlns:a16="http://schemas.microsoft.com/office/drawing/2014/main" xmlns="" id="{9E60BE27-AE94-45CF-AE85-2AB2DC8443FB}"/>
                </a:ext>
              </a:extLst>
            </p:cNvPr>
            <p:cNvSpPr/>
            <p:nvPr/>
          </p:nvSpPr>
          <p:spPr>
            <a:xfrm rot="18891293">
              <a:off x="9572315" y="4115657"/>
              <a:ext cx="94191" cy="94191"/>
            </a:xfrm>
            <a:prstGeom prst="arc">
              <a:avLst/>
            </a:prstGeom>
            <a:ln w="12700" cap="rnd">
              <a:solidFill>
                <a:srgbClr val="0138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96" name="弧形 395">
              <a:extLst>
                <a:ext uri="{FF2B5EF4-FFF2-40B4-BE49-F238E27FC236}">
                  <a16:creationId xmlns:a16="http://schemas.microsoft.com/office/drawing/2014/main" xmlns="" id="{6A26FC49-8029-4DDE-BAC6-AA6A1E65FA55}"/>
                </a:ext>
              </a:extLst>
            </p:cNvPr>
            <p:cNvSpPr/>
            <p:nvPr/>
          </p:nvSpPr>
          <p:spPr>
            <a:xfrm rot="18891293">
              <a:off x="9761758" y="4118771"/>
              <a:ext cx="94191" cy="94191"/>
            </a:xfrm>
            <a:prstGeom prst="arc">
              <a:avLst/>
            </a:prstGeom>
            <a:ln w="12700" cap="rnd">
              <a:solidFill>
                <a:srgbClr val="0138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pic>
        <p:nvPicPr>
          <p:cNvPr id="125" name="图片 124">
            <a:extLst>
              <a:ext uri="{FF2B5EF4-FFF2-40B4-BE49-F238E27FC236}">
                <a16:creationId xmlns:a16="http://schemas.microsoft.com/office/drawing/2014/main" xmlns="" id="{2D919A57-FA4C-482E-8A7D-6A403379C9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03424">
            <a:off x="7313246" y="1504930"/>
            <a:ext cx="728755" cy="54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549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1"/>
          </a:fgClr>
          <a:bgClr>
            <a:srgbClr val="773CE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6C786DA-9500-4CF6-BF05-553ED053E018}"/>
              </a:ext>
            </a:extLst>
          </p:cNvPr>
          <p:cNvSpPr/>
          <p:nvPr/>
        </p:nvSpPr>
        <p:spPr>
          <a:xfrm>
            <a:off x="0" y="1196975"/>
            <a:ext cx="12192000" cy="3337149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7B28A133-D433-4FDD-B314-F821FC8FAFE1}"/>
              </a:ext>
            </a:extLst>
          </p:cNvPr>
          <p:cNvSpPr txBox="1"/>
          <p:nvPr/>
        </p:nvSpPr>
        <p:spPr>
          <a:xfrm>
            <a:off x="2286000" y="4917725"/>
            <a:ext cx="7680570" cy="1033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直播就是营销的一部分，融合到一起，全力出击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  <a:p>
            <a:pPr marL="0" marR="0" lvl="0" indent="0" algn="di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电商直播不是传统直播，直播也不是电商工具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，</a:t>
            </a:r>
            <a:r>
              <a:rPr kumimoji="0" lang="zh-CN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这是一个新的营销手段和获客渠道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08456C34-BAD3-4FFE-9BC8-50E8916FE062}"/>
              </a:ext>
            </a:extLst>
          </p:cNvPr>
          <p:cNvSpPr/>
          <p:nvPr/>
        </p:nvSpPr>
        <p:spPr>
          <a:xfrm>
            <a:off x="385725" y="458767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做好直播第一步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A16BEDE-25A7-4195-94D8-36627C9AEA44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</a:blip>
          <a:stretch>
            <a:fillRect/>
          </a:stretch>
        </p:blipFill>
        <p:spPr>
          <a:xfrm>
            <a:off x="11081227" y="482135"/>
            <a:ext cx="641032" cy="475348"/>
          </a:xfrm>
          <a:prstGeom prst="rect">
            <a:avLst/>
          </a:prstGeom>
        </p:spPr>
      </p:pic>
      <p:sp>
        <p:nvSpPr>
          <p:cNvPr id="71" name="矩形: 圆角 70">
            <a:extLst>
              <a:ext uri="{FF2B5EF4-FFF2-40B4-BE49-F238E27FC236}">
                <a16:creationId xmlns:a16="http://schemas.microsoft.com/office/drawing/2014/main" xmlns="" id="{2A6EBCE2-1C25-43AC-B5F6-B3B72F12F0B0}"/>
              </a:ext>
            </a:extLst>
          </p:cNvPr>
          <p:cNvSpPr/>
          <p:nvPr/>
        </p:nvSpPr>
        <p:spPr>
          <a:xfrm>
            <a:off x="1388267" y="2618545"/>
            <a:ext cx="2449976" cy="1384946"/>
          </a:xfrm>
          <a:prstGeom prst="roundRect">
            <a:avLst>
              <a:gd name="adj" fmla="val 2263"/>
            </a:avLst>
          </a:prstGeom>
          <a:solidFill>
            <a:schemeClr val="bg1">
              <a:alpha val="33000"/>
            </a:schemeClr>
          </a:solidFill>
          <a:ln>
            <a:solidFill>
              <a:srgbClr val="773CEC"/>
            </a:solidFill>
          </a:ln>
          <a:effectLst>
            <a:outerShdw blurRad="50800" dist="38100" dir="5400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70" name="矩形: 圆角 69">
            <a:extLst>
              <a:ext uri="{FF2B5EF4-FFF2-40B4-BE49-F238E27FC236}">
                <a16:creationId xmlns:a16="http://schemas.microsoft.com/office/drawing/2014/main" xmlns="" id="{307E9D41-8F78-467B-B757-865BC7038F17}"/>
              </a:ext>
            </a:extLst>
          </p:cNvPr>
          <p:cNvSpPr/>
          <p:nvPr/>
        </p:nvSpPr>
        <p:spPr>
          <a:xfrm>
            <a:off x="1281736" y="2315830"/>
            <a:ext cx="2663038" cy="1505388"/>
          </a:xfrm>
          <a:prstGeom prst="roundRect">
            <a:avLst>
              <a:gd name="adj" fmla="val 2263"/>
            </a:avLst>
          </a:prstGeom>
          <a:solidFill>
            <a:schemeClr val="bg1">
              <a:alpha val="65000"/>
            </a:schemeClr>
          </a:solidFill>
          <a:ln>
            <a:solidFill>
              <a:srgbClr val="773CEC"/>
            </a:solidFill>
          </a:ln>
          <a:effectLst>
            <a:outerShdw blurRad="50800" dist="38100" dir="5400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6CBA2640-BD4B-4826-960A-34471A4ECCBF}"/>
              </a:ext>
            </a:extLst>
          </p:cNvPr>
          <p:cNvSpPr/>
          <p:nvPr/>
        </p:nvSpPr>
        <p:spPr>
          <a:xfrm>
            <a:off x="1114547" y="1923017"/>
            <a:ext cx="2997416" cy="1694408"/>
          </a:xfrm>
          <a:prstGeom prst="roundRect">
            <a:avLst>
              <a:gd name="adj" fmla="val 226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50800" dir="5400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xmlns="" id="{BE591EA8-6D47-4272-90C6-8044DCAF01DB}"/>
              </a:ext>
            </a:extLst>
          </p:cNvPr>
          <p:cNvSpPr/>
          <p:nvPr/>
        </p:nvSpPr>
        <p:spPr>
          <a:xfrm>
            <a:off x="8478324" y="2618545"/>
            <a:ext cx="2449976" cy="1384946"/>
          </a:xfrm>
          <a:prstGeom prst="roundRect">
            <a:avLst>
              <a:gd name="adj" fmla="val 2263"/>
            </a:avLst>
          </a:prstGeom>
          <a:solidFill>
            <a:schemeClr val="bg1">
              <a:alpha val="33000"/>
            </a:schemeClr>
          </a:solidFill>
          <a:ln>
            <a:solidFill>
              <a:srgbClr val="773CEC"/>
            </a:solidFill>
          </a:ln>
          <a:effectLst>
            <a:outerShdw blurRad="50800" dist="38100" dir="5400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xmlns="" id="{9B49F6EC-3306-43EF-964F-1F8FC29DFBF2}"/>
              </a:ext>
            </a:extLst>
          </p:cNvPr>
          <p:cNvSpPr/>
          <p:nvPr/>
        </p:nvSpPr>
        <p:spPr>
          <a:xfrm>
            <a:off x="8371793" y="2315831"/>
            <a:ext cx="2663038" cy="1505388"/>
          </a:xfrm>
          <a:prstGeom prst="roundRect">
            <a:avLst>
              <a:gd name="adj" fmla="val 2263"/>
            </a:avLst>
          </a:prstGeom>
          <a:solidFill>
            <a:schemeClr val="bg1">
              <a:alpha val="65000"/>
            </a:schemeClr>
          </a:solidFill>
          <a:ln>
            <a:solidFill>
              <a:srgbClr val="773CEC"/>
            </a:solidFill>
          </a:ln>
          <a:effectLst>
            <a:outerShdw blurRad="50800" dist="38100" dir="5400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xmlns="" id="{6EA5DC6A-30D9-47EA-9165-88E8154D245A}"/>
              </a:ext>
            </a:extLst>
          </p:cNvPr>
          <p:cNvSpPr/>
          <p:nvPr/>
        </p:nvSpPr>
        <p:spPr>
          <a:xfrm>
            <a:off x="8204604" y="1923017"/>
            <a:ext cx="2997416" cy="1694408"/>
          </a:xfrm>
          <a:prstGeom prst="roundRect">
            <a:avLst>
              <a:gd name="adj" fmla="val 2263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83" name="îṧlïḍè">
            <a:extLst>
              <a:ext uri="{FF2B5EF4-FFF2-40B4-BE49-F238E27FC236}">
                <a16:creationId xmlns:a16="http://schemas.microsoft.com/office/drawing/2014/main" xmlns="" id="{0AEA2CDB-18F1-4C88-AC83-D61D3DB2A3E7}"/>
              </a:ext>
            </a:extLst>
          </p:cNvPr>
          <p:cNvSpPr/>
          <p:nvPr/>
        </p:nvSpPr>
        <p:spPr bwMode="auto">
          <a:xfrm>
            <a:off x="5073627" y="1507871"/>
            <a:ext cx="1004940" cy="419824"/>
          </a:xfrm>
          <a:custGeom>
            <a:avLst/>
            <a:gdLst>
              <a:gd name="T0" fmla="*/ 3 w 593"/>
              <a:gd name="T1" fmla="*/ 248 h 248"/>
              <a:gd name="T2" fmla="*/ 593 w 593"/>
              <a:gd name="T3" fmla="*/ 4 h 248"/>
              <a:gd name="T4" fmla="*/ 593 w 593"/>
              <a:gd name="T5" fmla="*/ 0 h 248"/>
              <a:gd name="T6" fmla="*/ 0 w 593"/>
              <a:gd name="T7" fmla="*/ 245 h 248"/>
              <a:gd name="T8" fmla="*/ 3 w 593"/>
              <a:gd name="T9" fmla="*/ 248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248">
                <a:moveTo>
                  <a:pt x="3" y="248"/>
                </a:moveTo>
                <a:cubicBezTo>
                  <a:pt x="154" y="97"/>
                  <a:pt x="363" y="4"/>
                  <a:pt x="593" y="4"/>
                </a:cubicBezTo>
                <a:cubicBezTo>
                  <a:pt x="593" y="0"/>
                  <a:pt x="593" y="0"/>
                  <a:pt x="593" y="0"/>
                </a:cubicBezTo>
                <a:cubicBezTo>
                  <a:pt x="362" y="0"/>
                  <a:pt x="152" y="94"/>
                  <a:pt x="0" y="245"/>
                </a:cubicBezTo>
                <a:cubicBezTo>
                  <a:pt x="3" y="248"/>
                  <a:pt x="3" y="248"/>
                  <a:pt x="3" y="248"/>
                </a:cubicBezTo>
                <a:close/>
              </a:path>
            </a:pathLst>
          </a:custGeom>
          <a:noFill/>
          <a:ln w="9525">
            <a:gradFill>
              <a:gsLst>
                <a:gs pos="0">
                  <a:srgbClr val="773CEC"/>
                </a:gs>
                <a:gs pos="49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84" name="îŝḻîďe">
            <a:extLst>
              <a:ext uri="{FF2B5EF4-FFF2-40B4-BE49-F238E27FC236}">
                <a16:creationId xmlns:a16="http://schemas.microsoft.com/office/drawing/2014/main" xmlns="" id="{0AC4872C-1AF4-4C8E-97FB-3AD122189D9A}"/>
              </a:ext>
            </a:extLst>
          </p:cNvPr>
          <p:cNvSpPr/>
          <p:nvPr/>
        </p:nvSpPr>
        <p:spPr bwMode="auto">
          <a:xfrm>
            <a:off x="6078567" y="2925537"/>
            <a:ext cx="1418680" cy="1417666"/>
          </a:xfrm>
          <a:custGeom>
            <a:avLst/>
            <a:gdLst>
              <a:gd name="T0" fmla="*/ 834 w 838"/>
              <a:gd name="T1" fmla="*/ 0 h 838"/>
              <a:gd name="T2" fmla="*/ 590 w 838"/>
              <a:gd name="T3" fmla="*/ 590 h 838"/>
              <a:gd name="T4" fmla="*/ 0 w 838"/>
              <a:gd name="T5" fmla="*/ 834 h 838"/>
              <a:gd name="T6" fmla="*/ 0 w 838"/>
              <a:gd name="T7" fmla="*/ 838 h 838"/>
              <a:gd name="T8" fmla="*/ 593 w 838"/>
              <a:gd name="T9" fmla="*/ 593 h 838"/>
              <a:gd name="T10" fmla="*/ 838 w 838"/>
              <a:gd name="T11" fmla="*/ 0 h 838"/>
              <a:gd name="T12" fmla="*/ 834 w 838"/>
              <a:gd name="T13" fmla="*/ 0 h 8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38" h="838">
                <a:moveTo>
                  <a:pt x="834" y="0"/>
                </a:moveTo>
                <a:cubicBezTo>
                  <a:pt x="834" y="230"/>
                  <a:pt x="741" y="439"/>
                  <a:pt x="590" y="590"/>
                </a:cubicBezTo>
                <a:cubicBezTo>
                  <a:pt x="439" y="741"/>
                  <a:pt x="230" y="834"/>
                  <a:pt x="0" y="834"/>
                </a:cubicBezTo>
                <a:cubicBezTo>
                  <a:pt x="0" y="838"/>
                  <a:pt x="0" y="838"/>
                  <a:pt x="0" y="838"/>
                </a:cubicBezTo>
                <a:cubicBezTo>
                  <a:pt x="231" y="838"/>
                  <a:pt x="441" y="744"/>
                  <a:pt x="593" y="593"/>
                </a:cubicBezTo>
                <a:cubicBezTo>
                  <a:pt x="744" y="441"/>
                  <a:pt x="838" y="231"/>
                  <a:pt x="838" y="0"/>
                </a:cubicBezTo>
                <a:cubicBezTo>
                  <a:pt x="834" y="0"/>
                  <a:pt x="834" y="0"/>
                  <a:pt x="834" y="0"/>
                </a:cubicBezTo>
                <a:close/>
              </a:path>
            </a:pathLst>
          </a:custGeom>
          <a:noFill/>
          <a:ln w="9525">
            <a:gradFill>
              <a:gsLst>
                <a:gs pos="0">
                  <a:srgbClr val="773CEC"/>
                </a:gs>
                <a:gs pos="49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85" name="îSļíḍè">
            <a:extLst>
              <a:ext uri="{FF2B5EF4-FFF2-40B4-BE49-F238E27FC236}">
                <a16:creationId xmlns:a16="http://schemas.microsoft.com/office/drawing/2014/main" xmlns="" id="{4B2C5AD2-C20B-46B6-835E-4154702CF7B6}"/>
              </a:ext>
            </a:extLst>
          </p:cNvPr>
          <p:cNvSpPr/>
          <p:nvPr/>
        </p:nvSpPr>
        <p:spPr bwMode="auto">
          <a:xfrm>
            <a:off x="5019881" y="1974342"/>
            <a:ext cx="319432" cy="222081"/>
          </a:xfrm>
          <a:custGeom>
            <a:avLst/>
            <a:gdLst>
              <a:gd name="T0" fmla="*/ 187 w 189"/>
              <a:gd name="T1" fmla="*/ 129 h 131"/>
              <a:gd name="T2" fmla="*/ 187 w 189"/>
              <a:gd name="T3" fmla="*/ 127 h 131"/>
              <a:gd name="T4" fmla="*/ 4 w 189"/>
              <a:gd name="T5" fmla="*/ 127 h 131"/>
              <a:gd name="T6" fmla="*/ 4 w 189"/>
              <a:gd name="T7" fmla="*/ 4 h 131"/>
              <a:gd name="T8" fmla="*/ 185 w 189"/>
              <a:gd name="T9" fmla="*/ 4 h 131"/>
              <a:gd name="T10" fmla="*/ 185 w 189"/>
              <a:gd name="T11" fmla="*/ 129 h 131"/>
              <a:gd name="T12" fmla="*/ 187 w 189"/>
              <a:gd name="T13" fmla="*/ 129 h 131"/>
              <a:gd name="T14" fmla="*/ 187 w 189"/>
              <a:gd name="T15" fmla="*/ 127 h 131"/>
              <a:gd name="T16" fmla="*/ 187 w 189"/>
              <a:gd name="T17" fmla="*/ 129 h 131"/>
              <a:gd name="T18" fmla="*/ 189 w 189"/>
              <a:gd name="T19" fmla="*/ 129 h 131"/>
              <a:gd name="T20" fmla="*/ 189 w 189"/>
              <a:gd name="T21" fmla="*/ 2 h 131"/>
              <a:gd name="T22" fmla="*/ 189 w 189"/>
              <a:gd name="T23" fmla="*/ 1 h 131"/>
              <a:gd name="T24" fmla="*/ 187 w 189"/>
              <a:gd name="T25" fmla="*/ 0 h 131"/>
              <a:gd name="T26" fmla="*/ 2 w 189"/>
              <a:gd name="T27" fmla="*/ 0 h 131"/>
              <a:gd name="T28" fmla="*/ 0 w 189"/>
              <a:gd name="T29" fmla="*/ 1 h 131"/>
              <a:gd name="T30" fmla="*/ 0 w 189"/>
              <a:gd name="T31" fmla="*/ 2 h 131"/>
              <a:gd name="T32" fmla="*/ 0 w 189"/>
              <a:gd name="T33" fmla="*/ 129 h 131"/>
              <a:gd name="T34" fmla="*/ 0 w 189"/>
              <a:gd name="T35" fmla="*/ 131 h 131"/>
              <a:gd name="T36" fmla="*/ 2 w 189"/>
              <a:gd name="T37" fmla="*/ 131 h 131"/>
              <a:gd name="T38" fmla="*/ 187 w 189"/>
              <a:gd name="T39" fmla="*/ 131 h 131"/>
              <a:gd name="T40" fmla="*/ 189 w 189"/>
              <a:gd name="T41" fmla="*/ 131 h 131"/>
              <a:gd name="T42" fmla="*/ 189 w 189"/>
              <a:gd name="T43" fmla="*/ 129 h 131"/>
              <a:gd name="T44" fmla="*/ 187 w 189"/>
              <a:gd name="T45" fmla="*/ 129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9" h="131">
                <a:moveTo>
                  <a:pt x="187" y="129"/>
                </a:moveTo>
                <a:cubicBezTo>
                  <a:pt x="187" y="127"/>
                  <a:pt x="187" y="127"/>
                  <a:pt x="187" y="127"/>
                </a:cubicBezTo>
                <a:cubicBezTo>
                  <a:pt x="4" y="127"/>
                  <a:pt x="4" y="127"/>
                  <a:pt x="4" y="127"/>
                </a:cubicBezTo>
                <a:cubicBezTo>
                  <a:pt x="4" y="4"/>
                  <a:pt x="4" y="4"/>
                  <a:pt x="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129"/>
                  <a:pt x="185" y="129"/>
                  <a:pt x="185" y="129"/>
                </a:cubicBezTo>
                <a:cubicBezTo>
                  <a:pt x="187" y="129"/>
                  <a:pt x="187" y="129"/>
                  <a:pt x="187" y="129"/>
                </a:cubicBezTo>
                <a:cubicBezTo>
                  <a:pt x="187" y="127"/>
                  <a:pt x="187" y="127"/>
                  <a:pt x="187" y="127"/>
                </a:cubicBezTo>
                <a:cubicBezTo>
                  <a:pt x="187" y="129"/>
                  <a:pt x="187" y="129"/>
                  <a:pt x="187" y="129"/>
                </a:cubicBezTo>
                <a:cubicBezTo>
                  <a:pt x="189" y="129"/>
                  <a:pt x="189" y="129"/>
                  <a:pt x="189" y="129"/>
                </a:cubicBezTo>
                <a:cubicBezTo>
                  <a:pt x="189" y="2"/>
                  <a:pt x="189" y="2"/>
                  <a:pt x="189" y="2"/>
                </a:cubicBezTo>
                <a:cubicBezTo>
                  <a:pt x="189" y="1"/>
                  <a:pt x="189" y="1"/>
                  <a:pt x="189" y="1"/>
                </a:cubicBezTo>
                <a:cubicBezTo>
                  <a:pt x="189" y="0"/>
                  <a:pt x="188" y="0"/>
                  <a:pt x="187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0"/>
                  <a:pt x="0" y="131"/>
                  <a:pt x="0" y="131"/>
                </a:cubicBezTo>
                <a:cubicBezTo>
                  <a:pt x="1" y="131"/>
                  <a:pt x="1" y="131"/>
                  <a:pt x="2" y="131"/>
                </a:cubicBezTo>
                <a:cubicBezTo>
                  <a:pt x="187" y="131"/>
                  <a:pt x="187" y="131"/>
                  <a:pt x="187" y="131"/>
                </a:cubicBezTo>
                <a:cubicBezTo>
                  <a:pt x="188" y="131"/>
                  <a:pt x="189" y="131"/>
                  <a:pt x="189" y="131"/>
                </a:cubicBezTo>
                <a:cubicBezTo>
                  <a:pt x="189" y="131"/>
                  <a:pt x="189" y="130"/>
                  <a:pt x="189" y="129"/>
                </a:cubicBezTo>
                <a:lnTo>
                  <a:pt x="187" y="129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86" name="íṩ1iḓè">
            <a:extLst>
              <a:ext uri="{FF2B5EF4-FFF2-40B4-BE49-F238E27FC236}">
                <a16:creationId xmlns:a16="http://schemas.microsoft.com/office/drawing/2014/main" xmlns="" id="{EE9605F0-522B-480F-B411-CEDC8B0E1A91}"/>
              </a:ext>
            </a:extLst>
          </p:cNvPr>
          <p:cNvSpPr/>
          <p:nvPr/>
        </p:nvSpPr>
        <p:spPr bwMode="auto">
          <a:xfrm>
            <a:off x="5022924" y="1978398"/>
            <a:ext cx="313347" cy="53746"/>
          </a:xfrm>
          <a:prstGeom prst="rect">
            <a:avLst/>
          </a:prstGeom>
          <a:solidFill>
            <a:srgbClr val="5114CA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87" name="isḻïḓe">
            <a:extLst>
              <a:ext uri="{FF2B5EF4-FFF2-40B4-BE49-F238E27FC236}">
                <a16:creationId xmlns:a16="http://schemas.microsoft.com/office/drawing/2014/main" xmlns="" id="{E48810A2-C670-4611-82A6-452696A84F64}"/>
              </a:ext>
            </a:extLst>
          </p:cNvPr>
          <p:cNvSpPr/>
          <p:nvPr/>
        </p:nvSpPr>
        <p:spPr bwMode="auto">
          <a:xfrm>
            <a:off x="5019881" y="1974342"/>
            <a:ext cx="319432" cy="60844"/>
          </a:xfrm>
          <a:custGeom>
            <a:avLst/>
            <a:gdLst>
              <a:gd name="T0" fmla="*/ 187 w 189"/>
              <a:gd name="T1" fmla="*/ 34 h 36"/>
              <a:gd name="T2" fmla="*/ 187 w 189"/>
              <a:gd name="T3" fmla="*/ 32 h 36"/>
              <a:gd name="T4" fmla="*/ 4 w 189"/>
              <a:gd name="T5" fmla="*/ 32 h 36"/>
              <a:gd name="T6" fmla="*/ 4 w 189"/>
              <a:gd name="T7" fmla="*/ 4 h 36"/>
              <a:gd name="T8" fmla="*/ 185 w 189"/>
              <a:gd name="T9" fmla="*/ 4 h 36"/>
              <a:gd name="T10" fmla="*/ 185 w 189"/>
              <a:gd name="T11" fmla="*/ 34 h 36"/>
              <a:gd name="T12" fmla="*/ 187 w 189"/>
              <a:gd name="T13" fmla="*/ 34 h 36"/>
              <a:gd name="T14" fmla="*/ 187 w 189"/>
              <a:gd name="T15" fmla="*/ 32 h 36"/>
              <a:gd name="T16" fmla="*/ 187 w 189"/>
              <a:gd name="T17" fmla="*/ 34 h 36"/>
              <a:gd name="T18" fmla="*/ 189 w 189"/>
              <a:gd name="T19" fmla="*/ 34 h 36"/>
              <a:gd name="T20" fmla="*/ 189 w 189"/>
              <a:gd name="T21" fmla="*/ 2 h 36"/>
              <a:gd name="T22" fmla="*/ 189 w 189"/>
              <a:gd name="T23" fmla="*/ 1 h 36"/>
              <a:gd name="T24" fmla="*/ 187 w 189"/>
              <a:gd name="T25" fmla="*/ 0 h 36"/>
              <a:gd name="T26" fmla="*/ 2 w 189"/>
              <a:gd name="T27" fmla="*/ 0 h 36"/>
              <a:gd name="T28" fmla="*/ 0 w 189"/>
              <a:gd name="T29" fmla="*/ 1 h 36"/>
              <a:gd name="T30" fmla="*/ 0 w 189"/>
              <a:gd name="T31" fmla="*/ 2 h 36"/>
              <a:gd name="T32" fmla="*/ 0 w 189"/>
              <a:gd name="T33" fmla="*/ 34 h 36"/>
              <a:gd name="T34" fmla="*/ 0 w 189"/>
              <a:gd name="T35" fmla="*/ 36 h 36"/>
              <a:gd name="T36" fmla="*/ 2 w 189"/>
              <a:gd name="T37" fmla="*/ 36 h 36"/>
              <a:gd name="T38" fmla="*/ 187 w 189"/>
              <a:gd name="T39" fmla="*/ 36 h 36"/>
              <a:gd name="T40" fmla="*/ 189 w 189"/>
              <a:gd name="T41" fmla="*/ 36 h 36"/>
              <a:gd name="T42" fmla="*/ 189 w 189"/>
              <a:gd name="T43" fmla="*/ 34 h 36"/>
              <a:gd name="T44" fmla="*/ 187 w 189"/>
              <a:gd name="T45" fmla="*/ 34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89" h="36">
                <a:moveTo>
                  <a:pt x="187" y="34"/>
                </a:moveTo>
                <a:cubicBezTo>
                  <a:pt x="187" y="32"/>
                  <a:pt x="187" y="32"/>
                  <a:pt x="187" y="32"/>
                </a:cubicBezTo>
                <a:cubicBezTo>
                  <a:pt x="4" y="32"/>
                  <a:pt x="4" y="32"/>
                  <a:pt x="4" y="32"/>
                </a:cubicBezTo>
                <a:cubicBezTo>
                  <a:pt x="4" y="4"/>
                  <a:pt x="4" y="4"/>
                  <a:pt x="4" y="4"/>
                </a:cubicBezTo>
                <a:cubicBezTo>
                  <a:pt x="185" y="4"/>
                  <a:pt x="185" y="4"/>
                  <a:pt x="185" y="4"/>
                </a:cubicBezTo>
                <a:cubicBezTo>
                  <a:pt x="185" y="34"/>
                  <a:pt x="185" y="34"/>
                  <a:pt x="185" y="34"/>
                </a:cubicBezTo>
                <a:cubicBezTo>
                  <a:pt x="187" y="34"/>
                  <a:pt x="187" y="34"/>
                  <a:pt x="187" y="34"/>
                </a:cubicBezTo>
                <a:cubicBezTo>
                  <a:pt x="187" y="32"/>
                  <a:pt x="187" y="32"/>
                  <a:pt x="187" y="32"/>
                </a:cubicBezTo>
                <a:cubicBezTo>
                  <a:pt x="187" y="34"/>
                  <a:pt x="187" y="34"/>
                  <a:pt x="187" y="34"/>
                </a:cubicBezTo>
                <a:cubicBezTo>
                  <a:pt x="189" y="34"/>
                  <a:pt x="189" y="34"/>
                  <a:pt x="189" y="34"/>
                </a:cubicBezTo>
                <a:cubicBezTo>
                  <a:pt x="189" y="2"/>
                  <a:pt x="189" y="2"/>
                  <a:pt x="189" y="2"/>
                </a:cubicBezTo>
                <a:cubicBezTo>
                  <a:pt x="189" y="1"/>
                  <a:pt x="189" y="1"/>
                  <a:pt x="189" y="1"/>
                </a:cubicBezTo>
                <a:cubicBezTo>
                  <a:pt x="189" y="0"/>
                  <a:pt x="188" y="0"/>
                  <a:pt x="187" y="0"/>
                </a:cubicBezTo>
                <a:cubicBezTo>
                  <a:pt x="2" y="0"/>
                  <a:pt x="2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1"/>
                  <a:pt x="0" y="2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5"/>
                  <a:pt x="0" y="35"/>
                  <a:pt x="0" y="36"/>
                </a:cubicBezTo>
                <a:cubicBezTo>
                  <a:pt x="1" y="36"/>
                  <a:pt x="1" y="36"/>
                  <a:pt x="2" y="36"/>
                </a:cubicBezTo>
                <a:cubicBezTo>
                  <a:pt x="187" y="36"/>
                  <a:pt x="187" y="36"/>
                  <a:pt x="187" y="36"/>
                </a:cubicBezTo>
                <a:cubicBezTo>
                  <a:pt x="188" y="36"/>
                  <a:pt x="189" y="36"/>
                  <a:pt x="189" y="36"/>
                </a:cubicBezTo>
                <a:cubicBezTo>
                  <a:pt x="189" y="35"/>
                  <a:pt x="189" y="35"/>
                  <a:pt x="189" y="34"/>
                </a:cubicBezTo>
                <a:lnTo>
                  <a:pt x="187" y="34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88" name="ïṩļídê">
            <a:extLst>
              <a:ext uri="{FF2B5EF4-FFF2-40B4-BE49-F238E27FC236}">
                <a16:creationId xmlns:a16="http://schemas.microsoft.com/office/drawing/2014/main" xmlns="" id="{F667EF5E-2648-48D3-9B28-A84707FB88F8}"/>
              </a:ext>
            </a:extLst>
          </p:cNvPr>
          <p:cNvSpPr/>
          <p:nvPr/>
        </p:nvSpPr>
        <p:spPr bwMode="auto">
          <a:xfrm>
            <a:off x="5055374" y="2081833"/>
            <a:ext cx="10141" cy="10141"/>
          </a:xfrm>
          <a:custGeom>
            <a:avLst/>
            <a:gdLst>
              <a:gd name="T0" fmla="*/ 3 w 6"/>
              <a:gd name="T1" fmla="*/ 6 h 6"/>
              <a:gd name="T2" fmla="*/ 5 w 6"/>
              <a:gd name="T3" fmla="*/ 5 h 6"/>
              <a:gd name="T4" fmla="*/ 6 w 6"/>
              <a:gd name="T5" fmla="*/ 3 h 6"/>
              <a:gd name="T6" fmla="*/ 5 w 6"/>
              <a:gd name="T7" fmla="*/ 1 h 6"/>
              <a:gd name="T8" fmla="*/ 3 w 6"/>
              <a:gd name="T9" fmla="*/ 0 h 6"/>
              <a:gd name="T10" fmla="*/ 1 w 6"/>
              <a:gd name="T11" fmla="*/ 1 h 6"/>
              <a:gd name="T12" fmla="*/ 0 w 6"/>
              <a:gd name="T13" fmla="*/ 3 h 6"/>
              <a:gd name="T14" fmla="*/ 1 w 6"/>
              <a:gd name="T15" fmla="*/ 5 h 6"/>
              <a:gd name="T16" fmla="*/ 3 w 6"/>
              <a:gd name="T1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">
                <a:moveTo>
                  <a:pt x="3" y="6"/>
                </a:moveTo>
                <a:cubicBezTo>
                  <a:pt x="4" y="6"/>
                  <a:pt x="5" y="5"/>
                  <a:pt x="5" y="5"/>
                </a:cubicBezTo>
                <a:cubicBezTo>
                  <a:pt x="6" y="4"/>
                  <a:pt x="6" y="4"/>
                  <a:pt x="6" y="3"/>
                </a:cubicBezTo>
                <a:cubicBezTo>
                  <a:pt x="6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ubicBezTo>
                  <a:pt x="3" y="0"/>
                  <a:pt x="2" y="0"/>
                  <a:pt x="1" y="1"/>
                </a:cubicBezTo>
                <a:cubicBezTo>
                  <a:pt x="1" y="1"/>
                  <a:pt x="0" y="2"/>
                  <a:pt x="0" y="3"/>
                </a:cubicBezTo>
                <a:cubicBezTo>
                  <a:pt x="0" y="4"/>
                  <a:pt x="1" y="4"/>
                  <a:pt x="1" y="5"/>
                </a:cubicBezTo>
                <a:cubicBezTo>
                  <a:pt x="2" y="5"/>
                  <a:pt x="3" y="6"/>
                  <a:pt x="3" y="6"/>
                </a:cubicBezTo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89" name="îṧlîḋé">
            <a:extLst>
              <a:ext uri="{FF2B5EF4-FFF2-40B4-BE49-F238E27FC236}">
                <a16:creationId xmlns:a16="http://schemas.microsoft.com/office/drawing/2014/main" xmlns="" id="{BA10258E-A277-4081-8F0F-3A930852688C}"/>
              </a:ext>
            </a:extLst>
          </p:cNvPr>
          <p:cNvSpPr/>
          <p:nvPr/>
        </p:nvSpPr>
        <p:spPr bwMode="auto">
          <a:xfrm>
            <a:off x="5087824" y="2081833"/>
            <a:ext cx="101406" cy="10141"/>
          </a:xfrm>
          <a:custGeom>
            <a:avLst/>
            <a:gdLst>
              <a:gd name="T0" fmla="*/ 57 w 60"/>
              <a:gd name="T1" fmla="*/ 6 h 6"/>
              <a:gd name="T2" fmla="*/ 57 w 60"/>
              <a:gd name="T3" fmla="*/ 6 h 6"/>
              <a:gd name="T4" fmla="*/ 60 w 60"/>
              <a:gd name="T5" fmla="*/ 3 h 6"/>
              <a:gd name="T6" fmla="*/ 57 w 60"/>
              <a:gd name="T7" fmla="*/ 0 h 6"/>
              <a:gd name="T8" fmla="*/ 54 w 60"/>
              <a:gd name="T9" fmla="*/ 3 h 6"/>
              <a:gd name="T10" fmla="*/ 57 w 60"/>
              <a:gd name="T11" fmla="*/ 6 h 6"/>
              <a:gd name="T12" fmla="*/ 39 w 60"/>
              <a:gd name="T13" fmla="*/ 6 h 6"/>
              <a:gd name="T14" fmla="*/ 39 w 60"/>
              <a:gd name="T15" fmla="*/ 6 h 6"/>
              <a:gd name="T16" fmla="*/ 42 w 60"/>
              <a:gd name="T17" fmla="*/ 3 h 6"/>
              <a:gd name="T18" fmla="*/ 39 w 60"/>
              <a:gd name="T19" fmla="*/ 0 h 6"/>
              <a:gd name="T20" fmla="*/ 36 w 60"/>
              <a:gd name="T21" fmla="*/ 3 h 6"/>
              <a:gd name="T22" fmla="*/ 39 w 60"/>
              <a:gd name="T23" fmla="*/ 6 h 6"/>
              <a:gd name="T24" fmla="*/ 21 w 60"/>
              <a:gd name="T25" fmla="*/ 6 h 6"/>
              <a:gd name="T26" fmla="*/ 21 w 60"/>
              <a:gd name="T27" fmla="*/ 6 h 6"/>
              <a:gd name="T28" fmla="*/ 24 w 60"/>
              <a:gd name="T29" fmla="*/ 3 h 6"/>
              <a:gd name="T30" fmla="*/ 21 w 60"/>
              <a:gd name="T31" fmla="*/ 0 h 6"/>
              <a:gd name="T32" fmla="*/ 18 w 60"/>
              <a:gd name="T33" fmla="*/ 3 h 6"/>
              <a:gd name="T34" fmla="*/ 21 w 60"/>
              <a:gd name="T35" fmla="*/ 6 h 6"/>
              <a:gd name="T36" fmla="*/ 3 w 60"/>
              <a:gd name="T37" fmla="*/ 6 h 6"/>
              <a:gd name="T38" fmla="*/ 3 w 60"/>
              <a:gd name="T39" fmla="*/ 6 h 6"/>
              <a:gd name="T40" fmla="*/ 6 w 60"/>
              <a:gd name="T41" fmla="*/ 3 h 6"/>
              <a:gd name="T42" fmla="*/ 3 w 60"/>
              <a:gd name="T43" fmla="*/ 0 h 6"/>
              <a:gd name="T44" fmla="*/ 0 w 60"/>
              <a:gd name="T45" fmla="*/ 3 h 6"/>
              <a:gd name="T46" fmla="*/ 3 w 60"/>
              <a:gd name="T4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0" h="6">
                <a:moveTo>
                  <a:pt x="57" y="6"/>
                </a:moveTo>
                <a:cubicBezTo>
                  <a:pt x="57" y="6"/>
                  <a:pt x="57" y="6"/>
                  <a:pt x="57" y="6"/>
                </a:cubicBezTo>
                <a:cubicBezTo>
                  <a:pt x="59" y="6"/>
                  <a:pt x="60" y="4"/>
                  <a:pt x="60" y="3"/>
                </a:cubicBezTo>
                <a:cubicBezTo>
                  <a:pt x="60" y="1"/>
                  <a:pt x="59" y="0"/>
                  <a:pt x="57" y="0"/>
                </a:cubicBezTo>
                <a:cubicBezTo>
                  <a:pt x="55" y="0"/>
                  <a:pt x="54" y="1"/>
                  <a:pt x="54" y="3"/>
                </a:cubicBezTo>
                <a:cubicBezTo>
                  <a:pt x="54" y="4"/>
                  <a:pt x="55" y="6"/>
                  <a:pt x="57" y="6"/>
                </a:cubicBezTo>
                <a:close/>
                <a:moveTo>
                  <a:pt x="39" y="6"/>
                </a:moveTo>
                <a:cubicBezTo>
                  <a:pt x="39" y="6"/>
                  <a:pt x="39" y="6"/>
                  <a:pt x="39" y="6"/>
                </a:cubicBezTo>
                <a:cubicBezTo>
                  <a:pt x="41" y="6"/>
                  <a:pt x="42" y="4"/>
                  <a:pt x="42" y="3"/>
                </a:cubicBezTo>
                <a:cubicBezTo>
                  <a:pt x="42" y="1"/>
                  <a:pt x="41" y="0"/>
                  <a:pt x="39" y="0"/>
                </a:cubicBezTo>
                <a:cubicBezTo>
                  <a:pt x="37" y="0"/>
                  <a:pt x="36" y="1"/>
                  <a:pt x="36" y="3"/>
                </a:cubicBezTo>
                <a:cubicBezTo>
                  <a:pt x="36" y="4"/>
                  <a:pt x="37" y="6"/>
                  <a:pt x="39" y="6"/>
                </a:cubicBezTo>
                <a:close/>
                <a:moveTo>
                  <a:pt x="21" y="6"/>
                </a:moveTo>
                <a:cubicBezTo>
                  <a:pt x="21" y="6"/>
                  <a:pt x="21" y="6"/>
                  <a:pt x="21" y="6"/>
                </a:cubicBezTo>
                <a:cubicBezTo>
                  <a:pt x="22" y="6"/>
                  <a:pt x="24" y="4"/>
                  <a:pt x="24" y="3"/>
                </a:cubicBezTo>
                <a:cubicBezTo>
                  <a:pt x="24" y="1"/>
                  <a:pt x="22" y="0"/>
                  <a:pt x="21" y="0"/>
                </a:cubicBezTo>
                <a:cubicBezTo>
                  <a:pt x="19" y="0"/>
                  <a:pt x="18" y="1"/>
                  <a:pt x="18" y="3"/>
                </a:cubicBezTo>
                <a:cubicBezTo>
                  <a:pt x="18" y="4"/>
                  <a:pt x="19" y="6"/>
                  <a:pt x="21" y="6"/>
                </a:cubicBezTo>
                <a:close/>
                <a:moveTo>
                  <a:pt x="3" y="6"/>
                </a:moveTo>
                <a:cubicBezTo>
                  <a:pt x="3" y="6"/>
                  <a:pt x="3" y="6"/>
                  <a:pt x="3" y="6"/>
                </a:cubicBezTo>
                <a:cubicBezTo>
                  <a:pt x="4" y="6"/>
                  <a:pt x="6" y="4"/>
                  <a:pt x="6" y="3"/>
                </a:cubicBezTo>
                <a:cubicBezTo>
                  <a:pt x="6" y="1"/>
                  <a:pt x="4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"/>
                  <a:pt x="1" y="6"/>
                  <a:pt x="3" y="6"/>
                </a:cubicBez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90" name="ïṩļïdê">
            <a:extLst>
              <a:ext uri="{FF2B5EF4-FFF2-40B4-BE49-F238E27FC236}">
                <a16:creationId xmlns:a16="http://schemas.microsoft.com/office/drawing/2014/main" xmlns="" id="{B00C1B1C-A16E-4E8F-B986-9D8404530ED6}"/>
              </a:ext>
            </a:extLst>
          </p:cNvPr>
          <p:cNvSpPr/>
          <p:nvPr/>
        </p:nvSpPr>
        <p:spPr bwMode="auto">
          <a:xfrm>
            <a:off x="5209512" y="2081833"/>
            <a:ext cx="10141" cy="10141"/>
          </a:xfrm>
          <a:custGeom>
            <a:avLst/>
            <a:gdLst>
              <a:gd name="T0" fmla="*/ 3 w 6"/>
              <a:gd name="T1" fmla="*/ 6 h 6"/>
              <a:gd name="T2" fmla="*/ 5 w 6"/>
              <a:gd name="T3" fmla="*/ 5 h 6"/>
              <a:gd name="T4" fmla="*/ 6 w 6"/>
              <a:gd name="T5" fmla="*/ 3 h 6"/>
              <a:gd name="T6" fmla="*/ 5 w 6"/>
              <a:gd name="T7" fmla="*/ 1 h 6"/>
              <a:gd name="T8" fmla="*/ 3 w 6"/>
              <a:gd name="T9" fmla="*/ 0 h 6"/>
              <a:gd name="T10" fmla="*/ 1 w 6"/>
              <a:gd name="T11" fmla="*/ 1 h 6"/>
              <a:gd name="T12" fmla="*/ 0 w 6"/>
              <a:gd name="T13" fmla="*/ 3 h 6"/>
              <a:gd name="T14" fmla="*/ 1 w 6"/>
              <a:gd name="T15" fmla="*/ 5 h 6"/>
              <a:gd name="T16" fmla="*/ 3 w 6"/>
              <a:gd name="T17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" h="6">
                <a:moveTo>
                  <a:pt x="3" y="6"/>
                </a:moveTo>
                <a:cubicBezTo>
                  <a:pt x="4" y="6"/>
                  <a:pt x="5" y="5"/>
                  <a:pt x="5" y="5"/>
                </a:cubicBezTo>
                <a:cubicBezTo>
                  <a:pt x="6" y="4"/>
                  <a:pt x="6" y="4"/>
                  <a:pt x="6" y="3"/>
                </a:cubicBezTo>
                <a:cubicBezTo>
                  <a:pt x="6" y="2"/>
                  <a:pt x="6" y="1"/>
                  <a:pt x="5" y="1"/>
                </a:cubicBezTo>
                <a:cubicBezTo>
                  <a:pt x="5" y="0"/>
                  <a:pt x="4" y="0"/>
                  <a:pt x="3" y="0"/>
                </a:cubicBezTo>
                <a:cubicBezTo>
                  <a:pt x="2" y="0"/>
                  <a:pt x="2" y="0"/>
                  <a:pt x="1" y="1"/>
                </a:cubicBezTo>
                <a:cubicBezTo>
                  <a:pt x="0" y="1"/>
                  <a:pt x="0" y="2"/>
                  <a:pt x="0" y="3"/>
                </a:cubicBezTo>
                <a:cubicBezTo>
                  <a:pt x="0" y="4"/>
                  <a:pt x="0" y="4"/>
                  <a:pt x="1" y="5"/>
                </a:cubicBezTo>
                <a:cubicBezTo>
                  <a:pt x="2" y="5"/>
                  <a:pt x="2" y="6"/>
                  <a:pt x="3" y="6"/>
                </a:cubicBezTo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91" name="ïşḷíďé">
            <a:extLst>
              <a:ext uri="{FF2B5EF4-FFF2-40B4-BE49-F238E27FC236}">
                <a16:creationId xmlns:a16="http://schemas.microsoft.com/office/drawing/2014/main" xmlns="" id="{F7DC3FDD-6B0B-4BF6-B50E-E52E198104E3}"/>
              </a:ext>
            </a:extLst>
          </p:cNvPr>
          <p:cNvSpPr/>
          <p:nvPr/>
        </p:nvSpPr>
        <p:spPr bwMode="auto">
          <a:xfrm>
            <a:off x="5427536" y="3888900"/>
            <a:ext cx="55774" cy="55774"/>
          </a:xfrm>
          <a:custGeom>
            <a:avLst/>
            <a:gdLst>
              <a:gd name="T0" fmla="*/ 33 w 33"/>
              <a:gd name="T1" fmla="*/ 17 h 33"/>
              <a:gd name="T2" fmla="*/ 28 w 33"/>
              <a:gd name="T3" fmla="*/ 28 h 33"/>
              <a:gd name="T4" fmla="*/ 17 w 33"/>
              <a:gd name="T5" fmla="*/ 33 h 33"/>
              <a:gd name="T6" fmla="*/ 5 w 33"/>
              <a:gd name="T7" fmla="*/ 28 h 33"/>
              <a:gd name="T8" fmla="*/ 0 w 33"/>
              <a:gd name="T9" fmla="*/ 17 h 33"/>
              <a:gd name="T10" fmla="*/ 5 w 33"/>
              <a:gd name="T11" fmla="*/ 5 h 33"/>
              <a:gd name="T12" fmla="*/ 17 w 33"/>
              <a:gd name="T13" fmla="*/ 0 h 33"/>
              <a:gd name="T14" fmla="*/ 28 w 33"/>
              <a:gd name="T15" fmla="*/ 5 h 33"/>
              <a:gd name="T16" fmla="*/ 33 w 33"/>
              <a:gd name="T17" fmla="*/ 17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" h="33">
                <a:moveTo>
                  <a:pt x="33" y="17"/>
                </a:moveTo>
                <a:cubicBezTo>
                  <a:pt x="33" y="21"/>
                  <a:pt x="31" y="25"/>
                  <a:pt x="28" y="28"/>
                </a:cubicBezTo>
                <a:cubicBezTo>
                  <a:pt x="25" y="31"/>
                  <a:pt x="21" y="33"/>
                  <a:pt x="17" y="33"/>
                </a:cubicBezTo>
                <a:cubicBezTo>
                  <a:pt x="12" y="33"/>
                  <a:pt x="8" y="31"/>
                  <a:pt x="5" y="28"/>
                </a:cubicBezTo>
                <a:cubicBezTo>
                  <a:pt x="2" y="25"/>
                  <a:pt x="0" y="21"/>
                  <a:pt x="0" y="17"/>
                </a:cubicBezTo>
                <a:cubicBezTo>
                  <a:pt x="0" y="12"/>
                  <a:pt x="2" y="8"/>
                  <a:pt x="5" y="5"/>
                </a:cubicBezTo>
                <a:cubicBezTo>
                  <a:pt x="8" y="2"/>
                  <a:pt x="12" y="0"/>
                  <a:pt x="17" y="0"/>
                </a:cubicBezTo>
                <a:cubicBezTo>
                  <a:pt x="21" y="0"/>
                  <a:pt x="25" y="2"/>
                  <a:pt x="28" y="5"/>
                </a:cubicBezTo>
                <a:cubicBezTo>
                  <a:pt x="31" y="8"/>
                  <a:pt x="33" y="12"/>
                  <a:pt x="33" y="1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773CEC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92" name="íŝ1ïďè">
            <a:extLst>
              <a:ext uri="{FF2B5EF4-FFF2-40B4-BE49-F238E27FC236}">
                <a16:creationId xmlns:a16="http://schemas.microsoft.com/office/drawing/2014/main" xmlns="" id="{FFCD0D72-014B-4C4C-9C1C-A8CBCA89E23F}"/>
              </a:ext>
            </a:extLst>
          </p:cNvPr>
          <p:cNvSpPr/>
          <p:nvPr/>
        </p:nvSpPr>
        <p:spPr bwMode="auto">
          <a:xfrm>
            <a:off x="5424494" y="3884844"/>
            <a:ext cx="62872" cy="62872"/>
          </a:xfrm>
          <a:custGeom>
            <a:avLst/>
            <a:gdLst>
              <a:gd name="T0" fmla="*/ 35 w 37"/>
              <a:gd name="T1" fmla="*/ 19 h 37"/>
              <a:gd name="T2" fmla="*/ 33 w 37"/>
              <a:gd name="T3" fmla="*/ 19 h 37"/>
              <a:gd name="T4" fmla="*/ 29 w 37"/>
              <a:gd name="T5" fmla="*/ 29 h 37"/>
              <a:gd name="T6" fmla="*/ 19 w 37"/>
              <a:gd name="T7" fmla="*/ 33 h 37"/>
              <a:gd name="T8" fmla="*/ 8 w 37"/>
              <a:gd name="T9" fmla="*/ 29 h 37"/>
              <a:gd name="T10" fmla="*/ 4 w 37"/>
              <a:gd name="T11" fmla="*/ 19 h 37"/>
              <a:gd name="T12" fmla="*/ 8 w 37"/>
              <a:gd name="T13" fmla="*/ 8 h 37"/>
              <a:gd name="T14" fmla="*/ 19 w 37"/>
              <a:gd name="T15" fmla="*/ 4 h 37"/>
              <a:gd name="T16" fmla="*/ 29 w 37"/>
              <a:gd name="T17" fmla="*/ 8 h 37"/>
              <a:gd name="T18" fmla="*/ 33 w 37"/>
              <a:gd name="T19" fmla="*/ 19 h 37"/>
              <a:gd name="T20" fmla="*/ 35 w 37"/>
              <a:gd name="T21" fmla="*/ 19 h 37"/>
              <a:gd name="T22" fmla="*/ 37 w 37"/>
              <a:gd name="T23" fmla="*/ 19 h 37"/>
              <a:gd name="T24" fmla="*/ 32 w 37"/>
              <a:gd name="T25" fmla="*/ 6 h 37"/>
              <a:gd name="T26" fmla="*/ 19 w 37"/>
              <a:gd name="T27" fmla="*/ 0 h 37"/>
              <a:gd name="T28" fmla="*/ 6 w 37"/>
              <a:gd name="T29" fmla="*/ 6 h 37"/>
              <a:gd name="T30" fmla="*/ 0 w 37"/>
              <a:gd name="T31" fmla="*/ 19 h 37"/>
              <a:gd name="T32" fmla="*/ 6 w 37"/>
              <a:gd name="T33" fmla="*/ 31 h 37"/>
              <a:gd name="T34" fmla="*/ 19 w 37"/>
              <a:gd name="T35" fmla="*/ 37 h 37"/>
              <a:gd name="T36" fmla="*/ 32 w 37"/>
              <a:gd name="T37" fmla="*/ 31 h 37"/>
              <a:gd name="T38" fmla="*/ 37 w 37"/>
              <a:gd name="T39" fmla="*/ 19 h 37"/>
              <a:gd name="T40" fmla="*/ 35 w 37"/>
              <a:gd name="T41" fmla="*/ 19 h 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7" h="37">
                <a:moveTo>
                  <a:pt x="35" y="19"/>
                </a:moveTo>
                <a:cubicBezTo>
                  <a:pt x="33" y="19"/>
                  <a:pt x="33" y="19"/>
                  <a:pt x="33" y="19"/>
                </a:cubicBezTo>
                <a:cubicBezTo>
                  <a:pt x="33" y="22"/>
                  <a:pt x="31" y="26"/>
                  <a:pt x="29" y="29"/>
                </a:cubicBezTo>
                <a:cubicBezTo>
                  <a:pt x="26" y="31"/>
                  <a:pt x="23" y="33"/>
                  <a:pt x="19" y="33"/>
                </a:cubicBezTo>
                <a:cubicBezTo>
                  <a:pt x="15" y="33"/>
                  <a:pt x="11" y="31"/>
                  <a:pt x="8" y="29"/>
                </a:cubicBezTo>
                <a:cubicBezTo>
                  <a:pt x="6" y="26"/>
                  <a:pt x="4" y="22"/>
                  <a:pt x="4" y="19"/>
                </a:cubicBezTo>
                <a:cubicBezTo>
                  <a:pt x="4" y="15"/>
                  <a:pt x="6" y="11"/>
                  <a:pt x="8" y="8"/>
                </a:cubicBezTo>
                <a:cubicBezTo>
                  <a:pt x="11" y="6"/>
                  <a:pt x="15" y="4"/>
                  <a:pt x="19" y="4"/>
                </a:cubicBezTo>
                <a:cubicBezTo>
                  <a:pt x="23" y="4"/>
                  <a:pt x="26" y="6"/>
                  <a:pt x="29" y="8"/>
                </a:cubicBezTo>
                <a:cubicBezTo>
                  <a:pt x="31" y="11"/>
                  <a:pt x="33" y="15"/>
                  <a:pt x="33" y="19"/>
                </a:cubicBezTo>
                <a:cubicBezTo>
                  <a:pt x="35" y="19"/>
                  <a:pt x="35" y="19"/>
                  <a:pt x="35" y="19"/>
                </a:cubicBezTo>
                <a:cubicBezTo>
                  <a:pt x="37" y="19"/>
                  <a:pt x="37" y="19"/>
                  <a:pt x="37" y="19"/>
                </a:cubicBezTo>
                <a:cubicBezTo>
                  <a:pt x="37" y="13"/>
                  <a:pt x="35" y="9"/>
                  <a:pt x="32" y="6"/>
                </a:cubicBezTo>
                <a:cubicBezTo>
                  <a:pt x="28" y="2"/>
                  <a:pt x="24" y="0"/>
                  <a:pt x="19" y="0"/>
                </a:cubicBezTo>
                <a:cubicBezTo>
                  <a:pt x="14" y="0"/>
                  <a:pt x="9" y="2"/>
                  <a:pt x="6" y="6"/>
                </a:cubicBezTo>
                <a:cubicBezTo>
                  <a:pt x="2" y="9"/>
                  <a:pt x="0" y="13"/>
                  <a:pt x="0" y="19"/>
                </a:cubicBezTo>
                <a:cubicBezTo>
                  <a:pt x="0" y="24"/>
                  <a:pt x="2" y="28"/>
                  <a:pt x="6" y="31"/>
                </a:cubicBezTo>
                <a:cubicBezTo>
                  <a:pt x="9" y="35"/>
                  <a:pt x="14" y="37"/>
                  <a:pt x="19" y="37"/>
                </a:cubicBezTo>
                <a:cubicBezTo>
                  <a:pt x="24" y="37"/>
                  <a:pt x="28" y="35"/>
                  <a:pt x="32" y="31"/>
                </a:cubicBezTo>
                <a:cubicBezTo>
                  <a:pt x="35" y="28"/>
                  <a:pt x="37" y="24"/>
                  <a:pt x="37" y="19"/>
                </a:cubicBezTo>
                <a:lnTo>
                  <a:pt x="35" y="19"/>
                </a:lnTo>
                <a:close/>
              </a:path>
            </a:pathLst>
          </a:custGeom>
          <a:solidFill>
            <a:srgbClr val="773CEC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93" name="îšḻîḓé">
            <a:extLst>
              <a:ext uri="{FF2B5EF4-FFF2-40B4-BE49-F238E27FC236}">
                <a16:creationId xmlns:a16="http://schemas.microsoft.com/office/drawing/2014/main" xmlns="" id="{E92B7A78-19FA-48AB-9DE4-CF522E1F9C77}"/>
              </a:ext>
            </a:extLst>
          </p:cNvPr>
          <p:cNvSpPr/>
          <p:nvPr/>
        </p:nvSpPr>
        <p:spPr bwMode="auto">
          <a:xfrm>
            <a:off x="5380889" y="3837183"/>
            <a:ext cx="152110" cy="37521"/>
          </a:xfrm>
          <a:custGeom>
            <a:avLst/>
            <a:gdLst>
              <a:gd name="T0" fmla="*/ 3 w 90"/>
              <a:gd name="T1" fmla="*/ 21 h 22"/>
              <a:gd name="T2" fmla="*/ 22 w 90"/>
              <a:gd name="T3" fmla="*/ 9 h 22"/>
              <a:gd name="T4" fmla="*/ 45 w 90"/>
              <a:gd name="T5" fmla="*/ 4 h 22"/>
              <a:gd name="T6" fmla="*/ 67 w 90"/>
              <a:gd name="T7" fmla="*/ 9 h 22"/>
              <a:gd name="T8" fmla="*/ 86 w 90"/>
              <a:gd name="T9" fmla="*/ 21 h 22"/>
              <a:gd name="T10" fmla="*/ 89 w 90"/>
              <a:gd name="T11" fmla="*/ 21 h 22"/>
              <a:gd name="T12" fmla="*/ 89 w 90"/>
              <a:gd name="T13" fmla="*/ 19 h 22"/>
              <a:gd name="T14" fmla="*/ 69 w 90"/>
              <a:gd name="T15" fmla="*/ 5 h 22"/>
              <a:gd name="T16" fmla="*/ 45 w 90"/>
              <a:gd name="T17" fmla="*/ 0 h 22"/>
              <a:gd name="T18" fmla="*/ 20 w 90"/>
              <a:gd name="T19" fmla="*/ 5 h 22"/>
              <a:gd name="T20" fmla="*/ 0 w 90"/>
              <a:gd name="T21" fmla="*/ 19 h 22"/>
              <a:gd name="T22" fmla="*/ 0 w 90"/>
              <a:gd name="T23" fmla="*/ 21 h 22"/>
              <a:gd name="T24" fmla="*/ 3 w 90"/>
              <a:gd name="T25" fmla="*/ 21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0" h="22">
                <a:moveTo>
                  <a:pt x="3" y="21"/>
                </a:moveTo>
                <a:cubicBezTo>
                  <a:pt x="8" y="16"/>
                  <a:pt x="15" y="12"/>
                  <a:pt x="22" y="9"/>
                </a:cubicBezTo>
                <a:cubicBezTo>
                  <a:pt x="29" y="6"/>
                  <a:pt x="36" y="4"/>
                  <a:pt x="45" y="4"/>
                </a:cubicBezTo>
                <a:cubicBezTo>
                  <a:pt x="53" y="4"/>
                  <a:pt x="60" y="6"/>
                  <a:pt x="67" y="9"/>
                </a:cubicBezTo>
                <a:cubicBezTo>
                  <a:pt x="74" y="12"/>
                  <a:pt x="81" y="16"/>
                  <a:pt x="86" y="21"/>
                </a:cubicBezTo>
                <a:cubicBezTo>
                  <a:pt x="87" y="22"/>
                  <a:pt x="88" y="22"/>
                  <a:pt x="89" y="21"/>
                </a:cubicBezTo>
                <a:cubicBezTo>
                  <a:pt x="90" y="21"/>
                  <a:pt x="90" y="19"/>
                  <a:pt x="89" y="19"/>
                </a:cubicBezTo>
                <a:cubicBezTo>
                  <a:pt x="83" y="13"/>
                  <a:pt x="76" y="8"/>
                  <a:pt x="69" y="5"/>
                </a:cubicBezTo>
                <a:cubicBezTo>
                  <a:pt x="61" y="2"/>
                  <a:pt x="53" y="0"/>
                  <a:pt x="45" y="0"/>
                </a:cubicBezTo>
                <a:cubicBezTo>
                  <a:pt x="36" y="0"/>
                  <a:pt x="28" y="2"/>
                  <a:pt x="20" y="5"/>
                </a:cubicBezTo>
                <a:cubicBezTo>
                  <a:pt x="13" y="8"/>
                  <a:pt x="6" y="13"/>
                  <a:pt x="0" y="19"/>
                </a:cubicBezTo>
                <a:cubicBezTo>
                  <a:pt x="0" y="19"/>
                  <a:pt x="0" y="21"/>
                  <a:pt x="0" y="21"/>
                </a:cubicBezTo>
                <a:cubicBezTo>
                  <a:pt x="1" y="22"/>
                  <a:pt x="2" y="22"/>
                  <a:pt x="3" y="21"/>
                </a:cubicBezTo>
                <a:close/>
              </a:path>
            </a:pathLst>
          </a:custGeom>
          <a:solidFill>
            <a:srgbClr val="773CEC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94" name="îS1îḑé">
            <a:extLst>
              <a:ext uri="{FF2B5EF4-FFF2-40B4-BE49-F238E27FC236}">
                <a16:creationId xmlns:a16="http://schemas.microsoft.com/office/drawing/2014/main" xmlns="" id="{65DE5038-EB1D-4C76-8331-BF07B6E60B29}"/>
              </a:ext>
            </a:extLst>
          </p:cNvPr>
          <p:cNvSpPr/>
          <p:nvPr/>
        </p:nvSpPr>
        <p:spPr bwMode="auto">
          <a:xfrm>
            <a:off x="5343369" y="3785465"/>
            <a:ext cx="225123" cy="51718"/>
          </a:xfrm>
          <a:custGeom>
            <a:avLst/>
            <a:gdLst>
              <a:gd name="T0" fmla="*/ 3 w 133"/>
              <a:gd name="T1" fmla="*/ 31 h 31"/>
              <a:gd name="T2" fmla="*/ 32 w 133"/>
              <a:gd name="T3" fmla="*/ 11 h 31"/>
              <a:gd name="T4" fmla="*/ 67 w 133"/>
              <a:gd name="T5" fmla="*/ 4 h 31"/>
              <a:gd name="T6" fmla="*/ 101 w 133"/>
              <a:gd name="T7" fmla="*/ 11 h 31"/>
              <a:gd name="T8" fmla="*/ 130 w 133"/>
              <a:gd name="T9" fmla="*/ 31 h 31"/>
              <a:gd name="T10" fmla="*/ 133 w 133"/>
              <a:gd name="T11" fmla="*/ 31 h 31"/>
              <a:gd name="T12" fmla="*/ 133 w 133"/>
              <a:gd name="T13" fmla="*/ 28 h 31"/>
              <a:gd name="T14" fmla="*/ 103 w 133"/>
              <a:gd name="T15" fmla="*/ 8 h 31"/>
              <a:gd name="T16" fmla="*/ 67 w 133"/>
              <a:gd name="T17" fmla="*/ 0 h 31"/>
              <a:gd name="T18" fmla="*/ 30 w 133"/>
              <a:gd name="T19" fmla="*/ 8 h 31"/>
              <a:gd name="T20" fmla="*/ 1 w 133"/>
              <a:gd name="T21" fmla="*/ 28 h 31"/>
              <a:gd name="T22" fmla="*/ 1 w 133"/>
              <a:gd name="T23" fmla="*/ 31 h 31"/>
              <a:gd name="T24" fmla="*/ 3 w 133"/>
              <a:gd name="T25" fmla="*/ 3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3" h="31">
                <a:moveTo>
                  <a:pt x="3" y="31"/>
                </a:moveTo>
                <a:cubicBezTo>
                  <a:pt x="11" y="23"/>
                  <a:pt x="21" y="16"/>
                  <a:pt x="32" y="11"/>
                </a:cubicBezTo>
                <a:cubicBezTo>
                  <a:pt x="42" y="7"/>
                  <a:pt x="54" y="4"/>
                  <a:pt x="67" y="4"/>
                </a:cubicBezTo>
                <a:cubicBezTo>
                  <a:pt x="79" y="4"/>
                  <a:pt x="91" y="7"/>
                  <a:pt x="101" y="11"/>
                </a:cubicBezTo>
                <a:cubicBezTo>
                  <a:pt x="112" y="16"/>
                  <a:pt x="122" y="23"/>
                  <a:pt x="130" y="31"/>
                </a:cubicBezTo>
                <a:cubicBezTo>
                  <a:pt x="131" y="31"/>
                  <a:pt x="132" y="31"/>
                  <a:pt x="133" y="31"/>
                </a:cubicBezTo>
                <a:cubicBezTo>
                  <a:pt x="133" y="30"/>
                  <a:pt x="133" y="29"/>
                  <a:pt x="133" y="28"/>
                </a:cubicBezTo>
                <a:cubicBezTo>
                  <a:pt x="124" y="19"/>
                  <a:pt x="114" y="13"/>
                  <a:pt x="103" y="8"/>
                </a:cubicBezTo>
                <a:cubicBezTo>
                  <a:pt x="92" y="3"/>
                  <a:pt x="79" y="0"/>
                  <a:pt x="67" y="0"/>
                </a:cubicBezTo>
                <a:cubicBezTo>
                  <a:pt x="54" y="0"/>
                  <a:pt x="41" y="3"/>
                  <a:pt x="30" y="8"/>
                </a:cubicBezTo>
                <a:cubicBezTo>
                  <a:pt x="19" y="13"/>
                  <a:pt x="9" y="19"/>
                  <a:pt x="1" y="28"/>
                </a:cubicBezTo>
                <a:cubicBezTo>
                  <a:pt x="0" y="29"/>
                  <a:pt x="0" y="30"/>
                  <a:pt x="1" y="31"/>
                </a:cubicBezTo>
                <a:cubicBezTo>
                  <a:pt x="1" y="31"/>
                  <a:pt x="3" y="31"/>
                  <a:pt x="3" y="31"/>
                </a:cubicBezTo>
                <a:close/>
              </a:path>
            </a:pathLst>
          </a:custGeom>
          <a:solidFill>
            <a:srgbClr val="773CEC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95" name="iŝlídè">
            <a:extLst>
              <a:ext uri="{FF2B5EF4-FFF2-40B4-BE49-F238E27FC236}">
                <a16:creationId xmlns:a16="http://schemas.microsoft.com/office/drawing/2014/main" xmlns="" id="{F66281B3-E3A2-4360-BFF9-6B1F4AF06D9C}"/>
              </a:ext>
            </a:extLst>
          </p:cNvPr>
          <p:cNvSpPr/>
          <p:nvPr/>
        </p:nvSpPr>
        <p:spPr bwMode="auto">
          <a:xfrm>
            <a:off x="5305848" y="3734762"/>
            <a:ext cx="300163" cy="66928"/>
          </a:xfrm>
          <a:custGeom>
            <a:avLst/>
            <a:gdLst>
              <a:gd name="T0" fmla="*/ 4 w 177"/>
              <a:gd name="T1" fmla="*/ 39 h 40"/>
              <a:gd name="T2" fmla="*/ 42 w 177"/>
              <a:gd name="T3" fmla="*/ 13 h 40"/>
              <a:gd name="T4" fmla="*/ 89 w 177"/>
              <a:gd name="T5" fmla="*/ 4 h 40"/>
              <a:gd name="T6" fmla="*/ 135 w 177"/>
              <a:gd name="T7" fmla="*/ 13 h 40"/>
              <a:gd name="T8" fmla="*/ 174 w 177"/>
              <a:gd name="T9" fmla="*/ 39 h 40"/>
              <a:gd name="T10" fmla="*/ 176 w 177"/>
              <a:gd name="T11" fmla="*/ 39 h 40"/>
              <a:gd name="T12" fmla="*/ 176 w 177"/>
              <a:gd name="T13" fmla="*/ 36 h 40"/>
              <a:gd name="T14" fmla="*/ 137 w 177"/>
              <a:gd name="T15" fmla="*/ 9 h 40"/>
              <a:gd name="T16" fmla="*/ 89 w 177"/>
              <a:gd name="T17" fmla="*/ 0 h 40"/>
              <a:gd name="T18" fmla="*/ 40 w 177"/>
              <a:gd name="T19" fmla="*/ 9 h 40"/>
              <a:gd name="T20" fmla="*/ 1 w 177"/>
              <a:gd name="T21" fmla="*/ 36 h 40"/>
              <a:gd name="T22" fmla="*/ 1 w 177"/>
              <a:gd name="T23" fmla="*/ 39 h 40"/>
              <a:gd name="T24" fmla="*/ 4 w 177"/>
              <a:gd name="T25" fmla="*/ 39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7" h="40">
                <a:moveTo>
                  <a:pt x="4" y="39"/>
                </a:moveTo>
                <a:cubicBezTo>
                  <a:pt x="15" y="28"/>
                  <a:pt x="27" y="19"/>
                  <a:pt x="42" y="13"/>
                </a:cubicBezTo>
                <a:cubicBezTo>
                  <a:pt x="56" y="7"/>
                  <a:pt x="72" y="4"/>
                  <a:pt x="89" y="4"/>
                </a:cubicBezTo>
                <a:cubicBezTo>
                  <a:pt x="105" y="4"/>
                  <a:pt x="121" y="7"/>
                  <a:pt x="135" y="13"/>
                </a:cubicBezTo>
                <a:cubicBezTo>
                  <a:pt x="150" y="19"/>
                  <a:pt x="163" y="28"/>
                  <a:pt x="174" y="39"/>
                </a:cubicBezTo>
                <a:cubicBezTo>
                  <a:pt x="174" y="40"/>
                  <a:pt x="176" y="40"/>
                  <a:pt x="176" y="39"/>
                </a:cubicBezTo>
                <a:cubicBezTo>
                  <a:pt x="177" y="38"/>
                  <a:pt x="177" y="37"/>
                  <a:pt x="176" y="36"/>
                </a:cubicBezTo>
                <a:cubicBezTo>
                  <a:pt x="165" y="25"/>
                  <a:pt x="152" y="16"/>
                  <a:pt x="137" y="9"/>
                </a:cubicBezTo>
                <a:cubicBezTo>
                  <a:pt x="122" y="3"/>
                  <a:pt x="106" y="0"/>
                  <a:pt x="89" y="0"/>
                </a:cubicBezTo>
                <a:cubicBezTo>
                  <a:pt x="71" y="0"/>
                  <a:pt x="55" y="3"/>
                  <a:pt x="40" y="9"/>
                </a:cubicBezTo>
                <a:cubicBezTo>
                  <a:pt x="25" y="16"/>
                  <a:pt x="12" y="25"/>
                  <a:pt x="1" y="36"/>
                </a:cubicBezTo>
                <a:cubicBezTo>
                  <a:pt x="0" y="37"/>
                  <a:pt x="0" y="38"/>
                  <a:pt x="1" y="39"/>
                </a:cubicBezTo>
                <a:cubicBezTo>
                  <a:pt x="2" y="40"/>
                  <a:pt x="3" y="40"/>
                  <a:pt x="4" y="39"/>
                </a:cubicBezTo>
                <a:close/>
              </a:path>
            </a:pathLst>
          </a:custGeom>
          <a:solidFill>
            <a:srgbClr val="773CEC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96" name="ïS1ïďê">
            <a:extLst>
              <a:ext uri="{FF2B5EF4-FFF2-40B4-BE49-F238E27FC236}">
                <a16:creationId xmlns:a16="http://schemas.microsoft.com/office/drawing/2014/main" xmlns="" id="{89E0199A-A5D9-427C-879B-98687EE633A9}"/>
              </a:ext>
            </a:extLst>
          </p:cNvPr>
          <p:cNvSpPr/>
          <p:nvPr/>
        </p:nvSpPr>
        <p:spPr bwMode="auto">
          <a:xfrm>
            <a:off x="5217624" y="2066622"/>
            <a:ext cx="1720872" cy="1718844"/>
          </a:xfrm>
          <a:custGeom>
            <a:avLst/>
            <a:gdLst>
              <a:gd name="T0" fmla="*/ 1014 w 1016"/>
              <a:gd name="T1" fmla="*/ 508 h 1016"/>
              <a:gd name="T2" fmla="*/ 1012 w 1016"/>
              <a:gd name="T3" fmla="*/ 508 h 1016"/>
              <a:gd name="T4" fmla="*/ 864 w 1016"/>
              <a:gd name="T5" fmla="*/ 864 h 1016"/>
              <a:gd name="T6" fmla="*/ 508 w 1016"/>
              <a:gd name="T7" fmla="*/ 1012 h 1016"/>
              <a:gd name="T8" fmla="*/ 152 w 1016"/>
              <a:gd name="T9" fmla="*/ 864 h 1016"/>
              <a:gd name="T10" fmla="*/ 4 w 1016"/>
              <a:gd name="T11" fmla="*/ 508 h 1016"/>
              <a:gd name="T12" fmla="*/ 152 w 1016"/>
              <a:gd name="T13" fmla="*/ 152 h 1016"/>
              <a:gd name="T14" fmla="*/ 508 w 1016"/>
              <a:gd name="T15" fmla="*/ 4 h 1016"/>
              <a:gd name="T16" fmla="*/ 864 w 1016"/>
              <a:gd name="T17" fmla="*/ 152 h 1016"/>
              <a:gd name="T18" fmla="*/ 1012 w 1016"/>
              <a:gd name="T19" fmla="*/ 508 h 1016"/>
              <a:gd name="T20" fmla="*/ 1014 w 1016"/>
              <a:gd name="T21" fmla="*/ 508 h 1016"/>
              <a:gd name="T22" fmla="*/ 1016 w 1016"/>
              <a:gd name="T23" fmla="*/ 508 h 1016"/>
              <a:gd name="T24" fmla="*/ 508 w 1016"/>
              <a:gd name="T25" fmla="*/ 0 h 1016"/>
              <a:gd name="T26" fmla="*/ 0 w 1016"/>
              <a:gd name="T27" fmla="*/ 508 h 1016"/>
              <a:gd name="T28" fmla="*/ 508 w 1016"/>
              <a:gd name="T29" fmla="*/ 1016 h 1016"/>
              <a:gd name="T30" fmla="*/ 1016 w 1016"/>
              <a:gd name="T31" fmla="*/ 508 h 1016"/>
              <a:gd name="T32" fmla="*/ 1014 w 1016"/>
              <a:gd name="T33" fmla="*/ 508 h 1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016" h="1016">
                <a:moveTo>
                  <a:pt x="1014" y="508"/>
                </a:moveTo>
                <a:cubicBezTo>
                  <a:pt x="1012" y="508"/>
                  <a:pt x="1012" y="508"/>
                  <a:pt x="1012" y="508"/>
                </a:cubicBezTo>
                <a:cubicBezTo>
                  <a:pt x="1012" y="647"/>
                  <a:pt x="955" y="773"/>
                  <a:pt x="864" y="864"/>
                </a:cubicBezTo>
                <a:cubicBezTo>
                  <a:pt x="773" y="955"/>
                  <a:pt x="647" y="1012"/>
                  <a:pt x="508" y="1012"/>
                </a:cubicBezTo>
                <a:cubicBezTo>
                  <a:pt x="369" y="1012"/>
                  <a:pt x="243" y="955"/>
                  <a:pt x="152" y="864"/>
                </a:cubicBezTo>
                <a:cubicBezTo>
                  <a:pt x="61" y="773"/>
                  <a:pt x="4" y="647"/>
                  <a:pt x="4" y="508"/>
                </a:cubicBezTo>
                <a:cubicBezTo>
                  <a:pt x="4" y="369"/>
                  <a:pt x="61" y="243"/>
                  <a:pt x="152" y="152"/>
                </a:cubicBezTo>
                <a:cubicBezTo>
                  <a:pt x="243" y="61"/>
                  <a:pt x="369" y="4"/>
                  <a:pt x="508" y="4"/>
                </a:cubicBezTo>
                <a:cubicBezTo>
                  <a:pt x="647" y="4"/>
                  <a:pt x="773" y="61"/>
                  <a:pt x="864" y="152"/>
                </a:cubicBezTo>
                <a:cubicBezTo>
                  <a:pt x="955" y="243"/>
                  <a:pt x="1012" y="369"/>
                  <a:pt x="1012" y="508"/>
                </a:cubicBezTo>
                <a:cubicBezTo>
                  <a:pt x="1014" y="508"/>
                  <a:pt x="1014" y="508"/>
                  <a:pt x="1014" y="508"/>
                </a:cubicBezTo>
                <a:cubicBezTo>
                  <a:pt x="1016" y="508"/>
                  <a:pt x="1016" y="508"/>
                  <a:pt x="1016" y="508"/>
                </a:cubicBezTo>
                <a:cubicBezTo>
                  <a:pt x="1016" y="228"/>
                  <a:pt x="788" y="0"/>
                  <a:pt x="508" y="0"/>
                </a:cubicBezTo>
                <a:cubicBezTo>
                  <a:pt x="228" y="0"/>
                  <a:pt x="0" y="228"/>
                  <a:pt x="0" y="508"/>
                </a:cubicBezTo>
                <a:cubicBezTo>
                  <a:pt x="0" y="788"/>
                  <a:pt x="228" y="1016"/>
                  <a:pt x="508" y="1016"/>
                </a:cubicBezTo>
                <a:cubicBezTo>
                  <a:pt x="788" y="1016"/>
                  <a:pt x="1016" y="788"/>
                  <a:pt x="1016" y="508"/>
                </a:cubicBezTo>
                <a:lnTo>
                  <a:pt x="1014" y="508"/>
                </a:lnTo>
                <a:close/>
              </a:path>
            </a:pathLst>
          </a:custGeom>
          <a:noFill/>
          <a:ln w="9525">
            <a:gradFill>
              <a:gsLst>
                <a:gs pos="0">
                  <a:srgbClr val="773CEC"/>
                </a:gs>
                <a:gs pos="32000">
                  <a:schemeClr val="accent1">
                    <a:lumMod val="45000"/>
                    <a:lumOff val="55000"/>
                  </a:schemeClr>
                </a:gs>
                <a:gs pos="77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97" name="íṡľïdè">
            <a:extLst>
              <a:ext uri="{FF2B5EF4-FFF2-40B4-BE49-F238E27FC236}">
                <a16:creationId xmlns:a16="http://schemas.microsoft.com/office/drawing/2014/main" xmlns="" id="{DF4941D4-98CF-4880-9A95-C25CC08E06D6}"/>
              </a:ext>
            </a:extLst>
          </p:cNvPr>
          <p:cNvSpPr/>
          <p:nvPr/>
        </p:nvSpPr>
        <p:spPr bwMode="auto">
          <a:xfrm>
            <a:off x="5657729" y="1847584"/>
            <a:ext cx="1414624" cy="660158"/>
          </a:xfrm>
          <a:custGeom>
            <a:avLst/>
            <a:gdLst>
              <a:gd name="T0" fmla="*/ 1 w 835"/>
              <a:gd name="T1" fmla="*/ 53 h 390"/>
              <a:gd name="T2" fmla="*/ 248 w 835"/>
              <a:gd name="T3" fmla="*/ 4 h 390"/>
              <a:gd name="T4" fmla="*/ 495 w 835"/>
              <a:gd name="T5" fmla="*/ 53 h 390"/>
              <a:gd name="T6" fmla="*/ 696 w 835"/>
              <a:gd name="T7" fmla="*/ 189 h 390"/>
              <a:gd name="T8" fmla="*/ 832 w 835"/>
              <a:gd name="T9" fmla="*/ 390 h 390"/>
              <a:gd name="T10" fmla="*/ 835 w 835"/>
              <a:gd name="T11" fmla="*/ 389 h 390"/>
              <a:gd name="T12" fmla="*/ 699 w 835"/>
              <a:gd name="T13" fmla="*/ 186 h 390"/>
              <a:gd name="T14" fmla="*/ 496 w 835"/>
              <a:gd name="T15" fmla="*/ 50 h 390"/>
              <a:gd name="T16" fmla="*/ 248 w 835"/>
              <a:gd name="T17" fmla="*/ 0 h 390"/>
              <a:gd name="T18" fmla="*/ 0 w 835"/>
              <a:gd name="T19" fmla="*/ 50 h 390"/>
              <a:gd name="T20" fmla="*/ 1 w 835"/>
              <a:gd name="T21" fmla="*/ 53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35" h="390">
                <a:moveTo>
                  <a:pt x="1" y="53"/>
                </a:moveTo>
                <a:cubicBezTo>
                  <a:pt x="77" y="21"/>
                  <a:pt x="161" y="4"/>
                  <a:pt x="248" y="4"/>
                </a:cubicBezTo>
                <a:cubicBezTo>
                  <a:pt x="335" y="4"/>
                  <a:pt x="419" y="21"/>
                  <a:pt x="495" y="53"/>
                </a:cubicBezTo>
                <a:cubicBezTo>
                  <a:pt x="570" y="85"/>
                  <a:pt x="639" y="132"/>
                  <a:pt x="696" y="189"/>
                </a:cubicBezTo>
                <a:cubicBezTo>
                  <a:pt x="753" y="246"/>
                  <a:pt x="800" y="315"/>
                  <a:pt x="832" y="390"/>
                </a:cubicBezTo>
                <a:cubicBezTo>
                  <a:pt x="835" y="389"/>
                  <a:pt x="835" y="389"/>
                  <a:pt x="835" y="389"/>
                </a:cubicBezTo>
                <a:cubicBezTo>
                  <a:pt x="803" y="313"/>
                  <a:pt x="756" y="244"/>
                  <a:pt x="699" y="186"/>
                </a:cubicBezTo>
                <a:cubicBezTo>
                  <a:pt x="641" y="129"/>
                  <a:pt x="572" y="82"/>
                  <a:pt x="496" y="50"/>
                </a:cubicBezTo>
                <a:cubicBezTo>
                  <a:pt x="420" y="17"/>
                  <a:pt x="336" y="0"/>
                  <a:pt x="248" y="0"/>
                </a:cubicBezTo>
                <a:cubicBezTo>
                  <a:pt x="160" y="0"/>
                  <a:pt x="76" y="17"/>
                  <a:pt x="0" y="50"/>
                </a:cubicBezTo>
                <a:cubicBezTo>
                  <a:pt x="1" y="53"/>
                  <a:pt x="1" y="53"/>
                  <a:pt x="1" y="53"/>
                </a:cubicBezTo>
                <a:close/>
              </a:path>
            </a:pathLst>
          </a:custGeom>
          <a:noFill/>
          <a:ln w="9525">
            <a:gradFill>
              <a:gsLst>
                <a:gs pos="0">
                  <a:srgbClr val="773CEC"/>
                </a:gs>
                <a:gs pos="37000">
                  <a:schemeClr val="accent1">
                    <a:lumMod val="45000"/>
                    <a:lumOff val="55000"/>
                  </a:schemeClr>
                </a:gs>
                <a:gs pos="78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98" name="ïŝḻidè">
            <a:extLst>
              <a:ext uri="{FF2B5EF4-FFF2-40B4-BE49-F238E27FC236}">
                <a16:creationId xmlns:a16="http://schemas.microsoft.com/office/drawing/2014/main" xmlns="" id="{87EBD705-F667-4899-80F8-67A39349BAF5}"/>
              </a:ext>
            </a:extLst>
          </p:cNvPr>
          <p:cNvSpPr/>
          <p:nvPr/>
        </p:nvSpPr>
        <p:spPr bwMode="auto">
          <a:xfrm>
            <a:off x="5657729" y="3684059"/>
            <a:ext cx="1184430" cy="319432"/>
          </a:xfrm>
          <a:custGeom>
            <a:avLst/>
            <a:gdLst>
              <a:gd name="T0" fmla="*/ 696 w 699"/>
              <a:gd name="T1" fmla="*/ 0 h 189"/>
              <a:gd name="T2" fmla="*/ 495 w 699"/>
              <a:gd name="T3" fmla="*/ 136 h 189"/>
              <a:gd name="T4" fmla="*/ 248 w 699"/>
              <a:gd name="T5" fmla="*/ 185 h 189"/>
              <a:gd name="T6" fmla="*/ 1 w 699"/>
              <a:gd name="T7" fmla="*/ 136 h 189"/>
              <a:gd name="T8" fmla="*/ 0 w 699"/>
              <a:gd name="T9" fmla="*/ 139 h 189"/>
              <a:gd name="T10" fmla="*/ 248 w 699"/>
              <a:gd name="T11" fmla="*/ 189 h 189"/>
              <a:gd name="T12" fmla="*/ 496 w 699"/>
              <a:gd name="T13" fmla="*/ 139 h 189"/>
              <a:gd name="T14" fmla="*/ 699 w 699"/>
              <a:gd name="T15" fmla="*/ 3 h 189"/>
              <a:gd name="T16" fmla="*/ 696 w 699"/>
              <a:gd name="T17" fmla="*/ 0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99" h="189">
                <a:moveTo>
                  <a:pt x="696" y="0"/>
                </a:moveTo>
                <a:cubicBezTo>
                  <a:pt x="639" y="57"/>
                  <a:pt x="570" y="104"/>
                  <a:pt x="495" y="136"/>
                </a:cubicBezTo>
                <a:cubicBezTo>
                  <a:pt x="419" y="168"/>
                  <a:pt x="335" y="185"/>
                  <a:pt x="248" y="185"/>
                </a:cubicBezTo>
                <a:cubicBezTo>
                  <a:pt x="161" y="185"/>
                  <a:pt x="77" y="168"/>
                  <a:pt x="1" y="136"/>
                </a:cubicBezTo>
                <a:cubicBezTo>
                  <a:pt x="0" y="139"/>
                  <a:pt x="0" y="139"/>
                  <a:pt x="0" y="139"/>
                </a:cubicBezTo>
                <a:cubicBezTo>
                  <a:pt x="76" y="172"/>
                  <a:pt x="160" y="189"/>
                  <a:pt x="248" y="189"/>
                </a:cubicBezTo>
                <a:cubicBezTo>
                  <a:pt x="336" y="189"/>
                  <a:pt x="420" y="172"/>
                  <a:pt x="496" y="139"/>
                </a:cubicBezTo>
                <a:cubicBezTo>
                  <a:pt x="572" y="107"/>
                  <a:pt x="641" y="60"/>
                  <a:pt x="699" y="3"/>
                </a:cubicBezTo>
                <a:cubicBezTo>
                  <a:pt x="696" y="0"/>
                  <a:pt x="696" y="0"/>
                  <a:pt x="696" y="0"/>
                </a:cubicBezTo>
                <a:close/>
              </a:path>
            </a:pathLst>
          </a:custGeom>
          <a:noFill/>
          <a:ln w="9525">
            <a:gradFill>
              <a:gsLst>
                <a:gs pos="0">
                  <a:srgbClr val="773CEC"/>
                </a:gs>
                <a:gs pos="49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99" name="ïsḷiḍe">
            <a:extLst>
              <a:ext uri="{FF2B5EF4-FFF2-40B4-BE49-F238E27FC236}">
                <a16:creationId xmlns:a16="http://schemas.microsoft.com/office/drawing/2014/main" xmlns="" id="{41CA83D5-1AC2-40E2-AEB2-632CC92BE367}"/>
              </a:ext>
            </a:extLst>
          </p:cNvPr>
          <p:cNvSpPr/>
          <p:nvPr/>
        </p:nvSpPr>
        <p:spPr bwMode="auto">
          <a:xfrm>
            <a:off x="5041177" y="2406334"/>
            <a:ext cx="2073767" cy="1146910"/>
          </a:xfrm>
          <a:custGeom>
            <a:avLst/>
            <a:gdLst>
              <a:gd name="T0" fmla="*/ 1224 w 1224"/>
              <a:gd name="T1" fmla="*/ 38 h 678"/>
              <a:gd name="T2" fmla="*/ 1224 w 1224"/>
              <a:gd name="T3" fmla="*/ 640 h 678"/>
              <a:gd name="T4" fmla="*/ 1187 w 1224"/>
              <a:gd name="T5" fmla="*/ 678 h 678"/>
              <a:gd name="T6" fmla="*/ 37 w 1224"/>
              <a:gd name="T7" fmla="*/ 678 h 678"/>
              <a:gd name="T8" fmla="*/ 0 w 1224"/>
              <a:gd name="T9" fmla="*/ 640 h 678"/>
              <a:gd name="T10" fmla="*/ 0 w 1224"/>
              <a:gd name="T11" fmla="*/ 38 h 678"/>
              <a:gd name="T12" fmla="*/ 37 w 1224"/>
              <a:gd name="T13" fmla="*/ 0 h 678"/>
              <a:gd name="T14" fmla="*/ 1187 w 1224"/>
              <a:gd name="T15" fmla="*/ 0 h 678"/>
              <a:gd name="T16" fmla="*/ 1224 w 1224"/>
              <a:gd name="T17" fmla="*/ 38 h 6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24" h="678">
                <a:moveTo>
                  <a:pt x="1224" y="38"/>
                </a:moveTo>
                <a:cubicBezTo>
                  <a:pt x="1224" y="640"/>
                  <a:pt x="1224" y="640"/>
                  <a:pt x="1224" y="640"/>
                </a:cubicBezTo>
                <a:cubicBezTo>
                  <a:pt x="1224" y="661"/>
                  <a:pt x="1208" y="678"/>
                  <a:pt x="1187" y="678"/>
                </a:cubicBezTo>
                <a:cubicBezTo>
                  <a:pt x="37" y="678"/>
                  <a:pt x="37" y="678"/>
                  <a:pt x="37" y="678"/>
                </a:cubicBezTo>
                <a:cubicBezTo>
                  <a:pt x="16" y="678"/>
                  <a:pt x="0" y="661"/>
                  <a:pt x="0" y="64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17"/>
                  <a:pt x="16" y="0"/>
                  <a:pt x="37" y="0"/>
                </a:cubicBezTo>
                <a:cubicBezTo>
                  <a:pt x="1187" y="0"/>
                  <a:pt x="1187" y="0"/>
                  <a:pt x="1187" y="0"/>
                </a:cubicBezTo>
                <a:cubicBezTo>
                  <a:pt x="1208" y="0"/>
                  <a:pt x="1224" y="17"/>
                  <a:pt x="1224" y="3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00" name="ï$ľiḋe">
            <a:extLst>
              <a:ext uri="{FF2B5EF4-FFF2-40B4-BE49-F238E27FC236}">
                <a16:creationId xmlns:a16="http://schemas.microsoft.com/office/drawing/2014/main" xmlns="" id="{07C5339A-F935-4A05-A196-E7D691A0694A}"/>
              </a:ext>
            </a:extLst>
          </p:cNvPr>
          <p:cNvSpPr/>
          <p:nvPr/>
        </p:nvSpPr>
        <p:spPr bwMode="auto">
          <a:xfrm>
            <a:off x="5038134" y="2403292"/>
            <a:ext cx="2079852" cy="1154008"/>
          </a:xfrm>
          <a:custGeom>
            <a:avLst/>
            <a:gdLst>
              <a:gd name="T0" fmla="*/ 1226 w 1228"/>
              <a:gd name="T1" fmla="*/ 40 h 682"/>
              <a:gd name="T2" fmla="*/ 1224 w 1228"/>
              <a:gd name="T3" fmla="*/ 40 h 682"/>
              <a:gd name="T4" fmla="*/ 1224 w 1228"/>
              <a:gd name="T5" fmla="*/ 642 h 682"/>
              <a:gd name="T6" fmla="*/ 1214 w 1228"/>
              <a:gd name="T7" fmla="*/ 667 h 682"/>
              <a:gd name="T8" fmla="*/ 1189 w 1228"/>
              <a:gd name="T9" fmla="*/ 678 h 682"/>
              <a:gd name="T10" fmla="*/ 39 w 1228"/>
              <a:gd name="T11" fmla="*/ 678 h 682"/>
              <a:gd name="T12" fmla="*/ 14 w 1228"/>
              <a:gd name="T13" fmla="*/ 667 h 682"/>
              <a:gd name="T14" fmla="*/ 4 w 1228"/>
              <a:gd name="T15" fmla="*/ 642 h 682"/>
              <a:gd name="T16" fmla="*/ 4 w 1228"/>
              <a:gd name="T17" fmla="*/ 40 h 682"/>
              <a:gd name="T18" fmla="*/ 14 w 1228"/>
              <a:gd name="T19" fmla="*/ 15 h 682"/>
              <a:gd name="T20" fmla="*/ 39 w 1228"/>
              <a:gd name="T21" fmla="*/ 4 h 682"/>
              <a:gd name="T22" fmla="*/ 1189 w 1228"/>
              <a:gd name="T23" fmla="*/ 4 h 682"/>
              <a:gd name="T24" fmla="*/ 1214 w 1228"/>
              <a:gd name="T25" fmla="*/ 15 h 682"/>
              <a:gd name="T26" fmla="*/ 1224 w 1228"/>
              <a:gd name="T27" fmla="*/ 40 h 682"/>
              <a:gd name="T28" fmla="*/ 1226 w 1228"/>
              <a:gd name="T29" fmla="*/ 40 h 682"/>
              <a:gd name="T30" fmla="*/ 1228 w 1228"/>
              <a:gd name="T31" fmla="*/ 40 h 682"/>
              <a:gd name="T32" fmla="*/ 1189 w 1228"/>
              <a:gd name="T33" fmla="*/ 0 h 682"/>
              <a:gd name="T34" fmla="*/ 39 w 1228"/>
              <a:gd name="T35" fmla="*/ 0 h 682"/>
              <a:gd name="T36" fmla="*/ 0 w 1228"/>
              <a:gd name="T37" fmla="*/ 40 h 682"/>
              <a:gd name="T38" fmla="*/ 0 w 1228"/>
              <a:gd name="T39" fmla="*/ 642 h 682"/>
              <a:gd name="T40" fmla="*/ 39 w 1228"/>
              <a:gd name="T41" fmla="*/ 682 h 682"/>
              <a:gd name="T42" fmla="*/ 1189 w 1228"/>
              <a:gd name="T43" fmla="*/ 682 h 682"/>
              <a:gd name="T44" fmla="*/ 1228 w 1228"/>
              <a:gd name="T45" fmla="*/ 642 h 682"/>
              <a:gd name="T46" fmla="*/ 1228 w 1228"/>
              <a:gd name="T47" fmla="*/ 40 h 682"/>
              <a:gd name="T48" fmla="*/ 1226 w 1228"/>
              <a:gd name="T49" fmla="*/ 40 h 6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28" h="682">
                <a:moveTo>
                  <a:pt x="1226" y="40"/>
                </a:moveTo>
                <a:cubicBezTo>
                  <a:pt x="1224" y="40"/>
                  <a:pt x="1224" y="40"/>
                  <a:pt x="1224" y="40"/>
                </a:cubicBezTo>
                <a:cubicBezTo>
                  <a:pt x="1224" y="642"/>
                  <a:pt x="1224" y="642"/>
                  <a:pt x="1224" y="642"/>
                </a:cubicBezTo>
                <a:cubicBezTo>
                  <a:pt x="1224" y="652"/>
                  <a:pt x="1220" y="661"/>
                  <a:pt x="1214" y="667"/>
                </a:cubicBezTo>
                <a:cubicBezTo>
                  <a:pt x="1208" y="674"/>
                  <a:pt x="1199" y="678"/>
                  <a:pt x="1189" y="678"/>
                </a:cubicBezTo>
                <a:cubicBezTo>
                  <a:pt x="39" y="678"/>
                  <a:pt x="39" y="678"/>
                  <a:pt x="39" y="678"/>
                </a:cubicBezTo>
                <a:cubicBezTo>
                  <a:pt x="29" y="678"/>
                  <a:pt x="20" y="674"/>
                  <a:pt x="14" y="667"/>
                </a:cubicBezTo>
                <a:cubicBezTo>
                  <a:pt x="8" y="661"/>
                  <a:pt x="4" y="652"/>
                  <a:pt x="4" y="642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30"/>
                  <a:pt x="8" y="21"/>
                  <a:pt x="14" y="15"/>
                </a:cubicBezTo>
                <a:cubicBezTo>
                  <a:pt x="20" y="8"/>
                  <a:pt x="29" y="4"/>
                  <a:pt x="39" y="4"/>
                </a:cubicBezTo>
                <a:cubicBezTo>
                  <a:pt x="1189" y="4"/>
                  <a:pt x="1189" y="4"/>
                  <a:pt x="1189" y="4"/>
                </a:cubicBezTo>
                <a:cubicBezTo>
                  <a:pt x="1199" y="4"/>
                  <a:pt x="1208" y="8"/>
                  <a:pt x="1214" y="15"/>
                </a:cubicBezTo>
                <a:cubicBezTo>
                  <a:pt x="1220" y="21"/>
                  <a:pt x="1224" y="30"/>
                  <a:pt x="1224" y="40"/>
                </a:cubicBezTo>
                <a:cubicBezTo>
                  <a:pt x="1226" y="40"/>
                  <a:pt x="1226" y="40"/>
                  <a:pt x="1226" y="40"/>
                </a:cubicBezTo>
                <a:cubicBezTo>
                  <a:pt x="1228" y="40"/>
                  <a:pt x="1228" y="40"/>
                  <a:pt x="1228" y="40"/>
                </a:cubicBezTo>
                <a:cubicBezTo>
                  <a:pt x="1228" y="18"/>
                  <a:pt x="1211" y="0"/>
                  <a:pt x="118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8"/>
                  <a:pt x="0" y="40"/>
                </a:cubicBezTo>
                <a:cubicBezTo>
                  <a:pt x="0" y="642"/>
                  <a:pt x="0" y="642"/>
                  <a:pt x="0" y="642"/>
                </a:cubicBezTo>
                <a:cubicBezTo>
                  <a:pt x="0" y="664"/>
                  <a:pt x="17" y="682"/>
                  <a:pt x="39" y="682"/>
                </a:cubicBezTo>
                <a:cubicBezTo>
                  <a:pt x="1189" y="682"/>
                  <a:pt x="1189" y="682"/>
                  <a:pt x="1189" y="682"/>
                </a:cubicBezTo>
                <a:cubicBezTo>
                  <a:pt x="1211" y="682"/>
                  <a:pt x="1228" y="664"/>
                  <a:pt x="1228" y="642"/>
                </a:cubicBezTo>
                <a:cubicBezTo>
                  <a:pt x="1228" y="40"/>
                  <a:pt x="1228" y="40"/>
                  <a:pt x="1228" y="40"/>
                </a:cubicBezTo>
                <a:lnTo>
                  <a:pt x="1226" y="40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01" name="ísļîďê">
            <a:extLst>
              <a:ext uri="{FF2B5EF4-FFF2-40B4-BE49-F238E27FC236}">
                <a16:creationId xmlns:a16="http://schemas.microsoft.com/office/drawing/2014/main" xmlns="" id="{8EE084CB-AA4C-48B0-A0B0-093EAEB035ED}"/>
              </a:ext>
            </a:extLst>
          </p:cNvPr>
          <p:cNvSpPr/>
          <p:nvPr/>
        </p:nvSpPr>
        <p:spPr bwMode="auto">
          <a:xfrm>
            <a:off x="5187203" y="2480362"/>
            <a:ext cx="1771575" cy="9988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02" name="iṣḻiḋè">
            <a:extLst>
              <a:ext uri="{FF2B5EF4-FFF2-40B4-BE49-F238E27FC236}">
                <a16:creationId xmlns:a16="http://schemas.microsoft.com/office/drawing/2014/main" xmlns="" id="{4A39FDBD-9629-4EF2-A87C-B1606C5B1D91}"/>
              </a:ext>
            </a:extLst>
          </p:cNvPr>
          <p:cNvSpPr/>
          <p:nvPr/>
        </p:nvSpPr>
        <p:spPr bwMode="auto">
          <a:xfrm>
            <a:off x="5184160" y="2477319"/>
            <a:ext cx="1777660" cy="1004941"/>
          </a:xfrm>
          <a:custGeom>
            <a:avLst/>
            <a:gdLst>
              <a:gd name="T0" fmla="*/ 1750 w 1753"/>
              <a:gd name="T1" fmla="*/ 3 h 991"/>
              <a:gd name="T2" fmla="*/ 1747 w 1753"/>
              <a:gd name="T3" fmla="*/ 3 h 991"/>
              <a:gd name="T4" fmla="*/ 1747 w 1753"/>
              <a:gd name="T5" fmla="*/ 984 h 991"/>
              <a:gd name="T6" fmla="*/ 6 w 1753"/>
              <a:gd name="T7" fmla="*/ 984 h 991"/>
              <a:gd name="T8" fmla="*/ 6 w 1753"/>
              <a:gd name="T9" fmla="*/ 7 h 991"/>
              <a:gd name="T10" fmla="*/ 1750 w 1753"/>
              <a:gd name="T11" fmla="*/ 7 h 991"/>
              <a:gd name="T12" fmla="*/ 1750 w 1753"/>
              <a:gd name="T13" fmla="*/ 3 h 991"/>
              <a:gd name="T14" fmla="*/ 1747 w 1753"/>
              <a:gd name="T15" fmla="*/ 3 h 991"/>
              <a:gd name="T16" fmla="*/ 1750 w 1753"/>
              <a:gd name="T17" fmla="*/ 3 h 991"/>
              <a:gd name="T18" fmla="*/ 1750 w 1753"/>
              <a:gd name="T19" fmla="*/ 0 h 991"/>
              <a:gd name="T20" fmla="*/ 0 w 1753"/>
              <a:gd name="T21" fmla="*/ 0 h 991"/>
              <a:gd name="T22" fmla="*/ 0 w 1753"/>
              <a:gd name="T23" fmla="*/ 991 h 991"/>
              <a:gd name="T24" fmla="*/ 1753 w 1753"/>
              <a:gd name="T25" fmla="*/ 991 h 991"/>
              <a:gd name="T26" fmla="*/ 1753 w 1753"/>
              <a:gd name="T27" fmla="*/ 0 h 991"/>
              <a:gd name="T28" fmla="*/ 1750 w 1753"/>
              <a:gd name="T29" fmla="*/ 0 h 991"/>
              <a:gd name="T30" fmla="*/ 1750 w 1753"/>
              <a:gd name="T31" fmla="*/ 3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53" h="991">
                <a:moveTo>
                  <a:pt x="1750" y="3"/>
                </a:moveTo>
                <a:lnTo>
                  <a:pt x="1747" y="3"/>
                </a:lnTo>
                <a:lnTo>
                  <a:pt x="1747" y="984"/>
                </a:lnTo>
                <a:lnTo>
                  <a:pt x="6" y="984"/>
                </a:lnTo>
                <a:lnTo>
                  <a:pt x="6" y="7"/>
                </a:lnTo>
                <a:lnTo>
                  <a:pt x="1750" y="7"/>
                </a:lnTo>
                <a:lnTo>
                  <a:pt x="1750" y="3"/>
                </a:lnTo>
                <a:lnTo>
                  <a:pt x="1747" y="3"/>
                </a:lnTo>
                <a:lnTo>
                  <a:pt x="1750" y="3"/>
                </a:lnTo>
                <a:lnTo>
                  <a:pt x="1750" y="0"/>
                </a:lnTo>
                <a:lnTo>
                  <a:pt x="0" y="0"/>
                </a:lnTo>
                <a:lnTo>
                  <a:pt x="0" y="991"/>
                </a:lnTo>
                <a:lnTo>
                  <a:pt x="1753" y="991"/>
                </a:lnTo>
                <a:lnTo>
                  <a:pt x="1753" y="0"/>
                </a:lnTo>
                <a:lnTo>
                  <a:pt x="1750" y="0"/>
                </a:lnTo>
                <a:lnTo>
                  <a:pt x="1750" y="3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03" name="iṣ1îḑê">
            <a:extLst>
              <a:ext uri="{FF2B5EF4-FFF2-40B4-BE49-F238E27FC236}">
                <a16:creationId xmlns:a16="http://schemas.microsoft.com/office/drawing/2014/main" xmlns="" id="{00AB194C-8C96-432B-8960-35DF40990EE5}"/>
              </a:ext>
            </a:extLst>
          </p:cNvPr>
          <p:cNvSpPr/>
          <p:nvPr/>
        </p:nvSpPr>
        <p:spPr bwMode="auto">
          <a:xfrm>
            <a:off x="7029761" y="2887002"/>
            <a:ext cx="7098" cy="185574"/>
          </a:xfrm>
          <a:prstGeom prst="rect">
            <a:avLst/>
          </a:pr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04" name="îSļïḑe">
            <a:extLst>
              <a:ext uri="{FF2B5EF4-FFF2-40B4-BE49-F238E27FC236}">
                <a16:creationId xmlns:a16="http://schemas.microsoft.com/office/drawing/2014/main" xmlns="" id="{65D27BBA-F159-4F25-B26A-106FE4B16CE0}"/>
              </a:ext>
            </a:extLst>
          </p:cNvPr>
          <p:cNvSpPr/>
          <p:nvPr/>
        </p:nvSpPr>
        <p:spPr bwMode="auto">
          <a:xfrm>
            <a:off x="7029761" y="2887002"/>
            <a:ext cx="7098" cy="185574"/>
          </a:xfrm>
          <a:custGeom>
            <a:avLst/>
            <a:gdLst>
              <a:gd name="T0" fmla="*/ 7 w 7"/>
              <a:gd name="T1" fmla="*/ 183 h 183"/>
              <a:gd name="T2" fmla="*/ 7 w 7"/>
              <a:gd name="T3" fmla="*/ 0 h 183"/>
              <a:gd name="T4" fmla="*/ 0 w 7"/>
              <a:gd name="T5" fmla="*/ 0 h 183"/>
              <a:gd name="T6" fmla="*/ 0 w 7"/>
              <a:gd name="T7" fmla="*/ 18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83">
                <a:moveTo>
                  <a:pt x="7" y="183"/>
                </a:moveTo>
                <a:lnTo>
                  <a:pt x="7" y="0"/>
                </a:lnTo>
                <a:lnTo>
                  <a:pt x="0" y="0"/>
                </a:lnTo>
                <a:lnTo>
                  <a:pt x="0" y="18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05" name="îšļïdé">
            <a:extLst>
              <a:ext uri="{FF2B5EF4-FFF2-40B4-BE49-F238E27FC236}">
                <a16:creationId xmlns:a16="http://schemas.microsoft.com/office/drawing/2014/main" xmlns="" id="{99926E75-6370-49C7-8537-F16C2D8B964A}"/>
              </a:ext>
            </a:extLst>
          </p:cNvPr>
          <p:cNvSpPr/>
          <p:nvPr/>
        </p:nvSpPr>
        <p:spPr bwMode="auto">
          <a:xfrm>
            <a:off x="5952823" y="2800807"/>
            <a:ext cx="250475" cy="23120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06" name="íś1iḑê">
            <a:extLst>
              <a:ext uri="{FF2B5EF4-FFF2-40B4-BE49-F238E27FC236}">
                <a16:creationId xmlns:a16="http://schemas.microsoft.com/office/drawing/2014/main" xmlns="" id="{08E4C11D-F71E-47D2-A9A1-6FC7A3807BA9}"/>
              </a:ext>
            </a:extLst>
          </p:cNvPr>
          <p:cNvSpPr/>
          <p:nvPr/>
        </p:nvSpPr>
        <p:spPr bwMode="auto">
          <a:xfrm>
            <a:off x="5952823" y="2800807"/>
            <a:ext cx="250475" cy="231207"/>
          </a:xfrm>
          <a:custGeom>
            <a:avLst/>
            <a:gdLst>
              <a:gd name="T0" fmla="*/ 247 w 247"/>
              <a:gd name="T1" fmla="*/ 228 h 228"/>
              <a:gd name="T2" fmla="*/ 247 w 247"/>
              <a:gd name="T3" fmla="*/ 0 h 228"/>
              <a:gd name="T4" fmla="*/ 0 w 247"/>
              <a:gd name="T5" fmla="*/ 0 h 228"/>
              <a:gd name="T6" fmla="*/ 0 w 247"/>
              <a:gd name="T7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7" h="228">
                <a:moveTo>
                  <a:pt x="247" y="228"/>
                </a:moveTo>
                <a:lnTo>
                  <a:pt x="247" y="0"/>
                </a:lnTo>
                <a:lnTo>
                  <a:pt x="0" y="0"/>
                </a:lnTo>
                <a:lnTo>
                  <a:pt x="0" y="22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07" name="îśḷïḓè">
            <a:extLst>
              <a:ext uri="{FF2B5EF4-FFF2-40B4-BE49-F238E27FC236}">
                <a16:creationId xmlns:a16="http://schemas.microsoft.com/office/drawing/2014/main" xmlns="" id="{0C30BD87-E108-4997-9D0C-3C4D2F5A06D1}"/>
              </a:ext>
            </a:extLst>
          </p:cNvPr>
          <p:cNvSpPr/>
          <p:nvPr/>
        </p:nvSpPr>
        <p:spPr bwMode="auto">
          <a:xfrm>
            <a:off x="5949781" y="2796750"/>
            <a:ext cx="256559" cy="235264"/>
          </a:xfrm>
          <a:custGeom>
            <a:avLst/>
            <a:gdLst>
              <a:gd name="T0" fmla="*/ 253 w 253"/>
              <a:gd name="T1" fmla="*/ 232 h 232"/>
              <a:gd name="T2" fmla="*/ 253 w 253"/>
              <a:gd name="T3" fmla="*/ 0 h 232"/>
              <a:gd name="T4" fmla="*/ 0 w 253"/>
              <a:gd name="T5" fmla="*/ 0 h 232"/>
              <a:gd name="T6" fmla="*/ 0 w 253"/>
              <a:gd name="T7" fmla="*/ 232 h 232"/>
              <a:gd name="T8" fmla="*/ 6 w 253"/>
              <a:gd name="T9" fmla="*/ 232 h 232"/>
              <a:gd name="T10" fmla="*/ 6 w 253"/>
              <a:gd name="T11" fmla="*/ 7 h 232"/>
              <a:gd name="T12" fmla="*/ 247 w 253"/>
              <a:gd name="T13" fmla="*/ 7 h 232"/>
              <a:gd name="T14" fmla="*/ 247 w 253"/>
              <a:gd name="T15" fmla="*/ 232 h 232"/>
              <a:gd name="T16" fmla="*/ 253 w 253"/>
              <a:gd name="T17" fmla="*/ 232 h 232"/>
              <a:gd name="T18" fmla="*/ 253 w 253"/>
              <a:gd name="T19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3" h="232">
                <a:moveTo>
                  <a:pt x="253" y="232"/>
                </a:moveTo>
                <a:lnTo>
                  <a:pt x="253" y="0"/>
                </a:lnTo>
                <a:lnTo>
                  <a:pt x="0" y="0"/>
                </a:lnTo>
                <a:lnTo>
                  <a:pt x="0" y="232"/>
                </a:lnTo>
                <a:lnTo>
                  <a:pt x="6" y="232"/>
                </a:lnTo>
                <a:lnTo>
                  <a:pt x="6" y="7"/>
                </a:lnTo>
                <a:lnTo>
                  <a:pt x="247" y="7"/>
                </a:lnTo>
                <a:lnTo>
                  <a:pt x="247" y="232"/>
                </a:lnTo>
                <a:lnTo>
                  <a:pt x="253" y="232"/>
                </a:lnTo>
                <a:lnTo>
                  <a:pt x="253" y="232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08" name="íṣḷídé">
            <a:extLst>
              <a:ext uri="{FF2B5EF4-FFF2-40B4-BE49-F238E27FC236}">
                <a16:creationId xmlns:a16="http://schemas.microsoft.com/office/drawing/2014/main" xmlns="" id="{CA69A7DC-8010-4EAF-98C0-B287D2E17178}"/>
              </a:ext>
            </a:extLst>
          </p:cNvPr>
          <p:cNvSpPr/>
          <p:nvPr/>
        </p:nvSpPr>
        <p:spPr bwMode="auto">
          <a:xfrm>
            <a:off x="5952823" y="2963057"/>
            <a:ext cx="250475" cy="68957"/>
          </a:xfrm>
          <a:prstGeom prst="rect">
            <a:avLst/>
          </a:prstGeom>
          <a:solidFill>
            <a:srgbClr val="E0F2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09" name="i$ļíḍè">
            <a:extLst>
              <a:ext uri="{FF2B5EF4-FFF2-40B4-BE49-F238E27FC236}">
                <a16:creationId xmlns:a16="http://schemas.microsoft.com/office/drawing/2014/main" xmlns="" id="{39A51962-7CCC-432A-8DDC-E5AFBDB6A26B}"/>
              </a:ext>
            </a:extLst>
          </p:cNvPr>
          <p:cNvSpPr/>
          <p:nvPr/>
        </p:nvSpPr>
        <p:spPr bwMode="auto">
          <a:xfrm>
            <a:off x="5952823" y="2963057"/>
            <a:ext cx="250475" cy="68957"/>
          </a:xfrm>
          <a:custGeom>
            <a:avLst/>
            <a:gdLst>
              <a:gd name="T0" fmla="*/ 247 w 247"/>
              <a:gd name="T1" fmla="*/ 68 h 68"/>
              <a:gd name="T2" fmla="*/ 247 w 247"/>
              <a:gd name="T3" fmla="*/ 0 h 68"/>
              <a:gd name="T4" fmla="*/ 0 w 247"/>
              <a:gd name="T5" fmla="*/ 0 h 68"/>
              <a:gd name="T6" fmla="*/ 0 w 247"/>
              <a:gd name="T7" fmla="*/ 68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47" h="68">
                <a:moveTo>
                  <a:pt x="247" y="68"/>
                </a:moveTo>
                <a:lnTo>
                  <a:pt x="247" y="0"/>
                </a:lnTo>
                <a:lnTo>
                  <a:pt x="0" y="0"/>
                </a:lnTo>
                <a:lnTo>
                  <a:pt x="0" y="68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10" name="îṥļîde">
            <a:extLst>
              <a:ext uri="{FF2B5EF4-FFF2-40B4-BE49-F238E27FC236}">
                <a16:creationId xmlns:a16="http://schemas.microsoft.com/office/drawing/2014/main" xmlns="" id="{8AED960C-71A2-4F52-A1FD-C083EB11BF0C}"/>
              </a:ext>
            </a:extLst>
          </p:cNvPr>
          <p:cNvSpPr/>
          <p:nvPr/>
        </p:nvSpPr>
        <p:spPr bwMode="auto">
          <a:xfrm>
            <a:off x="5949781" y="2960015"/>
            <a:ext cx="256559" cy="71999"/>
          </a:xfrm>
          <a:custGeom>
            <a:avLst/>
            <a:gdLst>
              <a:gd name="T0" fmla="*/ 253 w 253"/>
              <a:gd name="T1" fmla="*/ 71 h 71"/>
              <a:gd name="T2" fmla="*/ 253 w 253"/>
              <a:gd name="T3" fmla="*/ 0 h 71"/>
              <a:gd name="T4" fmla="*/ 0 w 253"/>
              <a:gd name="T5" fmla="*/ 0 h 71"/>
              <a:gd name="T6" fmla="*/ 0 w 253"/>
              <a:gd name="T7" fmla="*/ 71 h 71"/>
              <a:gd name="T8" fmla="*/ 6 w 253"/>
              <a:gd name="T9" fmla="*/ 71 h 71"/>
              <a:gd name="T10" fmla="*/ 6 w 253"/>
              <a:gd name="T11" fmla="*/ 6 h 71"/>
              <a:gd name="T12" fmla="*/ 247 w 253"/>
              <a:gd name="T13" fmla="*/ 6 h 71"/>
              <a:gd name="T14" fmla="*/ 247 w 253"/>
              <a:gd name="T15" fmla="*/ 71 h 71"/>
              <a:gd name="T16" fmla="*/ 253 w 253"/>
              <a:gd name="T17" fmla="*/ 71 h 71"/>
              <a:gd name="T18" fmla="*/ 253 w 253"/>
              <a:gd name="T19" fmla="*/ 71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53" h="71">
                <a:moveTo>
                  <a:pt x="253" y="71"/>
                </a:moveTo>
                <a:lnTo>
                  <a:pt x="253" y="0"/>
                </a:lnTo>
                <a:lnTo>
                  <a:pt x="0" y="0"/>
                </a:lnTo>
                <a:lnTo>
                  <a:pt x="0" y="71"/>
                </a:lnTo>
                <a:lnTo>
                  <a:pt x="6" y="71"/>
                </a:lnTo>
                <a:lnTo>
                  <a:pt x="6" y="6"/>
                </a:lnTo>
                <a:lnTo>
                  <a:pt x="247" y="6"/>
                </a:lnTo>
                <a:lnTo>
                  <a:pt x="247" y="71"/>
                </a:lnTo>
                <a:lnTo>
                  <a:pt x="253" y="71"/>
                </a:lnTo>
                <a:lnTo>
                  <a:pt x="253" y="71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11" name="i$ļiḓe">
            <a:extLst>
              <a:ext uri="{FF2B5EF4-FFF2-40B4-BE49-F238E27FC236}">
                <a16:creationId xmlns:a16="http://schemas.microsoft.com/office/drawing/2014/main" xmlns="" id="{9768244D-F7BF-44FF-B05A-23D9708132BD}"/>
              </a:ext>
            </a:extLst>
          </p:cNvPr>
          <p:cNvSpPr/>
          <p:nvPr/>
        </p:nvSpPr>
        <p:spPr bwMode="auto">
          <a:xfrm>
            <a:off x="5707419" y="2221774"/>
            <a:ext cx="741283" cy="645961"/>
          </a:xfrm>
          <a:custGeom>
            <a:avLst/>
            <a:gdLst>
              <a:gd name="T0" fmla="*/ 419 w 438"/>
              <a:gd name="T1" fmla="*/ 167 h 382"/>
              <a:gd name="T2" fmla="*/ 380 w 438"/>
              <a:gd name="T3" fmla="*/ 183 h 382"/>
              <a:gd name="T4" fmla="*/ 380 w 438"/>
              <a:gd name="T5" fmla="*/ 0 h 382"/>
              <a:gd name="T6" fmla="*/ 58 w 438"/>
              <a:gd name="T7" fmla="*/ 0 h 382"/>
              <a:gd name="T8" fmla="*/ 58 w 438"/>
              <a:gd name="T9" fmla="*/ 183 h 382"/>
              <a:gd name="T10" fmla="*/ 19 w 438"/>
              <a:gd name="T11" fmla="*/ 167 h 382"/>
              <a:gd name="T12" fmla="*/ 12 w 438"/>
              <a:gd name="T13" fmla="*/ 214 h 382"/>
              <a:gd name="T14" fmla="*/ 58 w 438"/>
              <a:gd name="T15" fmla="*/ 240 h 382"/>
              <a:gd name="T16" fmla="*/ 58 w 438"/>
              <a:gd name="T17" fmla="*/ 257 h 382"/>
              <a:gd name="T18" fmla="*/ 183 w 438"/>
              <a:gd name="T19" fmla="*/ 382 h 382"/>
              <a:gd name="T20" fmla="*/ 255 w 438"/>
              <a:gd name="T21" fmla="*/ 382 h 382"/>
              <a:gd name="T22" fmla="*/ 380 w 438"/>
              <a:gd name="T23" fmla="*/ 257 h 382"/>
              <a:gd name="T24" fmla="*/ 380 w 438"/>
              <a:gd name="T25" fmla="*/ 240 h 382"/>
              <a:gd name="T26" fmla="*/ 426 w 438"/>
              <a:gd name="T27" fmla="*/ 214 h 382"/>
              <a:gd name="T28" fmla="*/ 419 w 438"/>
              <a:gd name="T29" fmla="*/ 167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38" h="382">
                <a:moveTo>
                  <a:pt x="419" y="167"/>
                </a:moveTo>
                <a:cubicBezTo>
                  <a:pt x="408" y="161"/>
                  <a:pt x="392" y="168"/>
                  <a:pt x="380" y="183"/>
                </a:cubicBezTo>
                <a:cubicBezTo>
                  <a:pt x="380" y="0"/>
                  <a:pt x="380" y="0"/>
                  <a:pt x="380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8" y="183"/>
                  <a:pt x="58" y="183"/>
                  <a:pt x="58" y="183"/>
                </a:cubicBezTo>
                <a:cubicBezTo>
                  <a:pt x="46" y="168"/>
                  <a:pt x="30" y="161"/>
                  <a:pt x="19" y="167"/>
                </a:cubicBezTo>
                <a:cubicBezTo>
                  <a:pt x="7" y="174"/>
                  <a:pt x="0" y="194"/>
                  <a:pt x="12" y="214"/>
                </a:cubicBezTo>
                <a:cubicBezTo>
                  <a:pt x="23" y="232"/>
                  <a:pt x="45" y="243"/>
                  <a:pt x="58" y="240"/>
                </a:cubicBezTo>
                <a:cubicBezTo>
                  <a:pt x="58" y="257"/>
                  <a:pt x="58" y="257"/>
                  <a:pt x="58" y="257"/>
                </a:cubicBezTo>
                <a:cubicBezTo>
                  <a:pt x="58" y="326"/>
                  <a:pt x="114" y="382"/>
                  <a:pt x="183" y="382"/>
                </a:cubicBezTo>
                <a:cubicBezTo>
                  <a:pt x="255" y="382"/>
                  <a:pt x="255" y="382"/>
                  <a:pt x="255" y="382"/>
                </a:cubicBezTo>
                <a:cubicBezTo>
                  <a:pt x="324" y="382"/>
                  <a:pt x="380" y="326"/>
                  <a:pt x="380" y="257"/>
                </a:cubicBezTo>
                <a:cubicBezTo>
                  <a:pt x="380" y="240"/>
                  <a:pt x="380" y="240"/>
                  <a:pt x="380" y="240"/>
                </a:cubicBezTo>
                <a:cubicBezTo>
                  <a:pt x="393" y="243"/>
                  <a:pt x="415" y="232"/>
                  <a:pt x="426" y="214"/>
                </a:cubicBezTo>
                <a:cubicBezTo>
                  <a:pt x="438" y="194"/>
                  <a:pt x="431" y="174"/>
                  <a:pt x="419" y="1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12" name="íṧ1idè">
            <a:extLst>
              <a:ext uri="{FF2B5EF4-FFF2-40B4-BE49-F238E27FC236}">
                <a16:creationId xmlns:a16="http://schemas.microsoft.com/office/drawing/2014/main" xmlns="" id="{DEB0E4B0-6C75-41F3-9511-5FDC2E1AF039}"/>
              </a:ext>
            </a:extLst>
          </p:cNvPr>
          <p:cNvSpPr/>
          <p:nvPr/>
        </p:nvSpPr>
        <p:spPr bwMode="auto">
          <a:xfrm>
            <a:off x="5713503" y="2218732"/>
            <a:ext cx="729114" cy="653059"/>
          </a:xfrm>
          <a:custGeom>
            <a:avLst/>
            <a:gdLst>
              <a:gd name="T0" fmla="*/ 415 w 430"/>
              <a:gd name="T1" fmla="*/ 169 h 386"/>
              <a:gd name="T2" fmla="*/ 416 w 430"/>
              <a:gd name="T3" fmla="*/ 167 h 386"/>
              <a:gd name="T4" fmla="*/ 406 w 430"/>
              <a:gd name="T5" fmla="*/ 165 h 386"/>
              <a:gd name="T6" fmla="*/ 374 w 430"/>
              <a:gd name="T7" fmla="*/ 184 h 386"/>
              <a:gd name="T8" fmla="*/ 376 w 430"/>
              <a:gd name="T9" fmla="*/ 185 h 386"/>
              <a:gd name="T10" fmla="*/ 378 w 430"/>
              <a:gd name="T11" fmla="*/ 185 h 386"/>
              <a:gd name="T12" fmla="*/ 378 w 430"/>
              <a:gd name="T13" fmla="*/ 0 h 386"/>
              <a:gd name="T14" fmla="*/ 52 w 430"/>
              <a:gd name="T15" fmla="*/ 0 h 386"/>
              <a:gd name="T16" fmla="*/ 52 w 430"/>
              <a:gd name="T17" fmla="*/ 185 h 386"/>
              <a:gd name="T18" fmla="*/ 54 w 430"/>
              <a:gd name="T19" fmla="*/ 185 h 386"/>
              <a:gd name="T20" fmla="*/ 56 w 430"/>
              <a:gd name="T21" fmla="*/ 184 h 386"/>
              <a:gd name="T22" fmla="*/ 24 w 430"/>
              <a:gd name="T23" fmla="*/ 165 h 386"/>
              <a:gd name="T24" fmla="*/ 14 w 430"/>
              <a:gd name="T25" fmla="*/ 167 h 386"/>
              <a:gd name="T26" fmla="*/ 0 w 430"/>
              <a:gd name="T27" fmla="*/ 194 h 386"/>
              <a:gd name="T28" fmla="*/ 6 w 430"/>
              <a:gd name="T29" fmla="*/ 217 h 386"/>
              <a:gd name="T30" fmla="*/ 26 w 430"/>
              <a:gd name="T31" fmla="*/ 237 h 386"/>
              <a:gd name="T32" fmla="*/ 49 w 430"/>
              <a:gd name="T33" fmla="*/ 244 h 386"/>
              <a:gd name="T34" fmla="*/ 54 w 430"/>
              <a:gd name="T35" fmla="*/ 244 h 386"/>
              <a:gd name="T36" fmla="*/ 54 w 430"/>
              <a:gd name="T37" fmla="*/ 242 h 386"/>
              <a:gd name="T38" fmla="*/ 52 w 430"/>
              <a:gd name="T39" fmla="*/ 242 h 386"/>
              <a:gd name="T40" fmla="*/ 52 w 430"/>
              <a:gd name="T41" fmla="*/ 259 h 386"/>
              <a:gd name="T42" fmla="*/ 179 w 430"/>
              <a:gd name="T43" fmla="*/ 386 h 386"/>
              <a:gd name="T44" fmla="*/ 251 w 430"/>
              <a:gd name="T45" fmla="*/ 386 h 386"/>
              <a:gd name="T46" fmla="*/ 378 w 430"/>
              <a:gd name="T47" fmla="*/ 259 h 386"/>
              <a:gd name="T48" fmla="*/ 378 w 430"/>
              <a:gd name="T49" fmla="*/ 242 h 386"/>
              <a:gd name="T50" fmla="*/ 376 w 430"/>
              <a:gd name="T51" fmla="*/ 242 h 386"/>
              <a:gd name="T52" fmla="*/ 376 w 430"/>
              <a:gd name="T53" fmla="*/ 244 h 386"/>
              <a:gd name="T54" fmla="*/ 381 w 430"/>
              <a:gd name="T55" fmla="*/ 244 h 386"/>
              <a:gd name="T56" fmla="*/ 404 w 430"/>
              <a:gd name="T57" fmla="*/ 237 h 386"/>
              <a:gd name="T58" fmla="*/ 424 w 430"/>
              <a:gd name="T59" fmla="*/ 217 h 386"/>
              <a:gd name="T60" fmla="*/ 430 w 430"/>
              <a:gd name="T61" fmla="*/ 194 h 386"/>
              <a:gd name="T62" fmla="*/ 416 w 430"/>
              <a:gd name="T63" fmla="*/ 167 h 386"/>
              <a:gd name="T64" fmla="*/ 415 w 430"/>
              <a:gd name="T65" fmla="*/ 169 h 386"/>
              <a:gd name="T66" fmla="*/ 414 w 430"/>
              <a:gd name="T67" fmla="*/ 171 h 386"/>
              <a:gd name="T68" fmla="*/ 426 w 430"/>
              <a:gd name="T69" fmla="*/ 194 h 386"/>
              <a:gd name="T70" fmla="*/ 420 w 430"/>
              <a:gd name="T71" fmla="*/ 215 h 386"/>
              <a:gd name="T72" fmla="*/ 402 w 430"/>
              <a:gd name="T73" fmla="*/ 233 h 386"/>
              <a:gd name="T74" fmla="*/ 381 w 430"/>
              <a:gd name="T75" fmla="*/ 240 h 386"/>
              <a:gd name="T76" fmla="*/ 377 w 430"/>
              <a:gd name="T77" fmla="*/ 240 h 386"/>
              <a:gd name="T78" fmla="*/ 374 w 430"/>
              <a:gd name="T79" fmla="*/ 239 h 386"/>
              <a:gd name="T80" fmla="*/ 374 w 430"/>
              <a:gd name="T81" fmla="*/ 259 h 386"/>
              <a:gd name="T82" fmla="*/ 338 w 430"/>
              <a:gd name="T83" fmla="*/ 346 h 386"/>
              <a:gd name="T84" fmla="*/ 251 w 430"/>
              <a:gd name="T85" fmla="*/ 382 h 386"/>
              <a:gd name="T86" fmla="*/ 179 w 430"/>
              <a:gd name="T87" fmla="*/ 382 h 386"/>
              <a:gd name="T88" fmla="*/ 92 w 430"/>
              <a:gd name="T89" fmla="*/ 346 h 386"/>
              <a:gd name="T90" fmla="*/ 56 w 430"/>
              <a:gd name="T91" fmla="*/ 259 h 386"/>
              <a:gd name="T92" fmla="*/ 56 w 430"/>
              <a:gd name="T93" fmla="*/ 239 h 386"/>
              <a:gd name="T94" fmla="*/ 53 w 430"/>
              <a:gd name="T95" fmla="*/ 240 h 386"/>
              <a:gd name="T96" fmla="*/ 49 w 430"/>
              <a:gd name="T97" fmla="*/ 240 h 386"/>
              <a:gd name="T98" fmla="*/ 28 w 430"/>
              <a:gd name="T99" fmla="*/ 233 h 386"/>
              <a:gd name="T100" fmla="*/ 10 w 430"/>
              <a:gd name="T101" fmla="*/ 215 h 386"/>
              <a:gd name="T102" fmla="*/ 4 w 430"/>
              <a:gd name="T103" fmla="*/ 194 h 386"/>
              <a:gd name="T104" fmla="*/ 16 w 430"/>
              <a:gd name="T105" fmla="*/ 171 h 386"/>
              <a:gd name="T106" fmla="*/ 24 w 430"/>
              <a:gd name="T107" fmla="*/ 169 h 386"/>
              <a:gd name="T108" fmla="*/ 52 w 430"/>
              <a:gd name="T109" fmla="*/ 186 h 386"/>
              <a:gd name="T110" fmla="*/ 56 w 430"/>
              <a:gd name="T111" fmla="*/ 191 h 386"/>
              <a:gd name="T112" fmla="*/ 56 w 430"/>
              <a:gd name="T113" fmla="*/ 4 h 386"/>
              <a:gd name="T114" fmla="*/ 374 w 430"/>
              <a:gd name="T115" fmla="*/ 4 h 386"/>
              <a:gd name="T116" fmla="*/ 374 w 430"/>
              <a:gd name="T117" fmla="*/ 191 h 386"/>
              <a:gd name="T118" fmla="*/ 378 w 430"/>
              <a:gd name="T119" fmla="*/ 186 h 386"/>
              <a:gd name="T120" fmla="*/ 406 w 430"/>
              <a:gd name="T121" fmla="*/ 169 h 386"/>
              <a:gd name="T122" fmla="*/ 414 w 430"/>
              <a:gd name="T123" fmla="*/ 171 h 386"/>
              <a:gd name="T124" fmla="*/ 415 w 430"/>
              <a:gd name="T125" fmla="*/ 169 h 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30" h="386">
                <a:moveTo>
                  <a:pt x="415" y="169"/>
                </a:moveTo>
                <a:cubicBezTo>
                  <a:pt x="416" y="167"/>
                  <a:pt x="416" y="167"/>
                  <a:pt x="416" y="167"/>
                </a:cubicBezTo>
                <a:cubicBezTo>
                  <a:pt x="413" y="166"/>
                  <a:pt x="410" y="165"/>
                  <a:pt x="406" y="165"/>
                </a:cubicBezTo>
                <a:cubicBezTo>
                  <a:pt x="395" y="165"/>
                  <a:pt x="384" y="172"/>
                  <a:pt x="374" y="184"/>
                </a:cubicBezTo>
                <a:cubicBezTo>
                  <a:pt x="376" y="185"/>
                  <a:pt x="376" y="185"/>
                  <a:pt x="376" y="185"/>
                </a:cubicBezTo>
                <a:cubicBezTo>
                  <a:pt x="378" y="185"/>
                  <a:pt x="378" y="185"/>
                  <a:pt x="378" y="185"/>
                </a:cubicBezTo>
                <a:cubicBezTo>
                  <a:pt x="378" y="0"/>
                  <a:pt x="378" y="0"/>
                  <a:pt x="378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2" y="185"/>
                  <a:pt x="52" y="185"/>
                  <a:pt x="52" y="185"/>
                </a:cubicBezTo>
                <a:cubicBezTo>
                  <a:pt x="54" y="185"/>
                  <a:pt x="54" y="185"/>
                  <a:pt x="54" y="185"/>
                </a:cubicBezTo>
                <a:cubicBezTo>
                  <a:pt x="56" y="184"/>
                  <a:pt x="56" y="184"/>
                  <a:pt x="56" y="184"/>
                </a:cubicBezTo>
                <a:cubicBezTo>
                  <a:pt x="46" y="172"/>
                  <a:pt x="35" y="165"/>
                  <a:pt x="24" y="165"/>
                </a:cubicBezTo>
                <a:cubicBezTo>
                  <a:pt x="20" y="165"/>
                  <a:pt x="17" y="166"/>
                  <a:pt x="14" y="167"/>
                </a:cubicBezTo>
                <a:cubicBezTo>
                  <a:pt x="5" y="172"/>
                  <a:pt x="0" y="182"/>
                  <a:pt x="0" y="194"/>
                </a:cubicBezTo>
                <a:cubicBezTo>
                  <a:pt x="0" y="202"/>
                  <a:pt x="2" y="209"/>
                  <a:pt x="6" y="217"/>
                </a:cubicBezTo>
                <a:cubicBezTo>
                  <a:pt x="11" y="225"/>
                  <a:pt x="18" y="232"/>
                  <a:pt x="26" y="237"/>
                </a:cubicBezTo>
                <a:cubicBezTo>
                  <a:pt x="33" y="242"/>
                  <a:pt x="42" y="244"/>
                  <a:pt x="49" y="244"/>
                </a:cubicBezTo>
                <a:cubicBezTo>
                  <a:pt x="51" y="244"/>
                  <a:pt x="53" y="244"/>
                  <a:pt x="54" y="244"/>
                </a:cubicBezTo>
                <a:cubicBezTo>
                  <a:pt x="54" y="242"/>
                  <a:pt x="54" y="242"/>
                  <a:pt x="54" y="242"/>
                </a:cubicBezTo>
                <a:cubicBezTo>
                  <a:pt x="52" y="242"/>
                  <a:pt x="52" y="242"/>
                  <a:pt x="52" y="242"/>
                </a:cubicBezTo>
                <a:cubicBezTo>
                  <a:pt x="52" y="259"/>
                  <a:pt x="52" y="259"/>
                  <a:pt x="52" y="259"/>
                </a:cubicBezTo>
                <a:cubicBezTo>
                  <a:pt x="52" y="330"/>
                  <a:pt x="109" y="386"/>
                  <a:pt x="179" y="386"/>
                </a:cubicBezTo>
                <a:cubicBezTo>
                  <a:pt x="251" y="386"/>
                  <a:pt x="251" y="386"/>
                  <a:pt x="251" y="386"/>
                </a:cubicBezTo>
                <a:cubicBezTo>
                  <a:pt x="321" y="386"/>
                  <a:pt x="378" y="330"/>
                  <a:pt x="378" y="259"/>
                </a:cubicBezTo>
                <a:cubicBezTo>
                  <a:pt x="378" y="242"/>
                  <a:pt x="378" y="242"/>
                  <a:pt x="378" y="242"/>
                </a:cubicBezTo>
                <a:cubicBezTo>
                  <a:pt x="376" y="242"/>
                  <a:pt x="376" y="242"/>
                  <a:pt x="376" y="242"/>
                </a:cubicBezTo>
                <a:cubicBezTo>
                  <a:pt x="376" y="244"/>
                  <a:pt x="376" y="244"/>
                  <a:pt x="376" y="244"/>
                </a:cubicBezTo>
                <a:cubicBezTo>
                  <a:pt x="377" y="244"/>
                  <a:pt x="379" y="244"/>
                  <a:pt x="381" y="244"/>
                </a:cubicBezTo>
                <a:cubicBezTo>
                  <a:pt x="388" y="244"/>
                  <a:pt x="397" y="242"/>
                  <a:pt x="404" y="237"/>
                </a:cubicBezTo>
                <a:cubicBezTo>
                  <a:pt x="412" y="232"/>
                  <a:pt x="419" y="225"/>
                  <a:pt x="424" y="217"/>
                </a:cubicBezTo>
                <a:cubicBezTo>
                  <a:pt x="428" y="209"/>
                  <a:pt x="430" y="202"/>
                  <a:pt x="430" y="194"/>
                </a:cubicBezTo>
                <a:cubicBezTo>
                  <a:pt x="430" y="182"/>
                  <a:pt x="425" y="172"/>
                  <a:pt x="416" y="167"/>
                </a:cubicBezTo>
                <a:cubicBezTo>
                  <a:pt x="415" y="169"/>
                  <a:pt x="415" y="169"/>
                  <a:pt x="415" y="169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21" y="175"/>
                  <a:pt x="426" y="184"/>
                  <a:pt x="426" y="194"/>
                </a:cubicBezTo>
                <a:cubicBezTo>
                  <a:pt x="426" y="201"/>
                  <a:pt x="424" y="208"/>
                  <a:pt x="420" y="215"/>
                </a:cubicBezTo>
                <a:cubicBezTo>
                  <a:pt x="416" y="222"/>
                  <a:pt x="409" y="229"/>
                  <a:pt x="402" y="233"/>
                </a:cubicBezTo>
                <a:cubicBezTo>
                  <a:pt x="395" y="238"/>
                  <a:pt x="387" y="240"/>
                  <a:pt x="381" y="240"/>
                </a:cubicBezTo>
                <a:cubicBezTo>
                  <a:pt x="380" y="240"/>
                  <a:pt x="378" y="240"/>
                  <a:pt x="377" y="240"/>
                </a:cubicBezTo>
                <a:cubicBezTo>
                  <a:pt x="374" y="239"/>
                  <a:pt x="374" y="239"/>
                  <a:pt x="374" y="239"/>
                </a:cubicBezTo>
                <a:cubicBezTo>
                  <a:pt x="374" y="259"/>
                  <a:pt x="374" y="259"/>
                  <a:pt x="374" y="259"/>
                </a:cubicBezTo>
                <a:cubicBezTo>
                  <a:pt x="374" y="293"/>
                  <a:pt x="360" y="324"/>
                  <a:pt x="338" y="346"/>
                </a:cubicBezTo>
                <a:cubicBezTo>
                  <a:pt x="316" y="369"/>
                  <a:pt x="285" y="382"/>
                  <a:pt x="251" y="382"/>
                </a:cubicBezTo>
                <a:cubicBezTo>
                  <a:pt x="179" y="382"/>
                  <a:pt x="179" y="382"/>
                  <a:pt x="179" y="382"/>
                </a:cubicBezTo>
                <a:cubicBezTo>
                  <a:pt x="145" y="382"/>
                  <a:pt x="114" y="369"/>
                  <a:pt x="92" y="346"/>
                </a:cubicBezTo>
                <a:cubicBezTo>
                  <a:pt x="70" y="324"/>
                  <a:pt x="56" y="293"/>
                  <a:pt x="56" y="259"/>
                </a:cubicBezTo>
                <a:cubicBezTo>
                  <a:pt x="56" y="239"/>
                  <a:pt x="56" y="239"/>
                  <a:pt x="56" y="239"/>
                </a:cubicBezTo>
                <a:cubicBezTo>
                  <a:pt x="53" y="240"/>
                  <a:pt x="53" y="240"/>
                  <a:pt x="53" y="240"/>
                </a:cubicBezTo>
                <a:cubicBezTo>
                  <a:pt x="52" y="240"/>
                  <a:pt x="50" y="240"/>
                  <a:pt x="49" y="240"/>
                </a:cubicBezTo>
                <a:cubicBezTo>
                  <a:pt x="43" y="240"/>
                  <a:pt x="35" y="238"/>
                  <a:pt x="28" y="233"/>
                </a:cubicBezTo>
                <a:cubicBezTo>
                  <a:pt x="21" y="229"/>
                  <a:pt x="14" y="222"/>
                  <a:pt x="10" y="215"/>
                </a:cubicBezTo>
                <a:cubicBezTo>
                  <a:pt x="6" y="208"/>
                  <a:pt x="4" y="201"/>
                  <a:pt x="4" y="194"/>
                </a:cubicBezTo>
                <a:cubicBezTo>
                  <a:pt x="4" y="184"/>
                  <a:pt x="9" y="175"/>
                  <a:pt x="16" y="171"/>
                </a:cubicBezTo>
                <a:cubicBezTo>
                  <a:pt x="18" y="169"/>
                  <a:pt x="21" y="169"/>
                  <a:pt x="24" y="169"/>
                </a:cubicBezTo>
                <a:cubicBezTo>
                  <a:pt x="33" y="169"/>
                  <a:pt x="44" y="175"/>
                  <a:pt x="52" y="186"/>
                </a:cubicBezTo>
                <a:cubicBezTo>
                  <a:pt x="56" y="191"/>
                  <a:pt x="56" y="191"/>
                  <a:pt x="56" y="191"/>
                </a:cubicBezTo>
                <a:cubicBezTo>
                  <a:pt x="56" y="4"/>
                  <a:pt x="56" y="4"/>
                  <a:pt x="56" y="4"/>
                </a:cubicBezTo>
                <a:cubicBezTo>
                  <a:pt x="374" y="4"/>
                  <a:pt x="374" y="4"/>
                  <a:pt x="374" y="4"/>
                </a:cubicBezTo>
                <a:cubicBezTo>
                  <a:pt x="374" y="191"/>
                  <a:pt x="374" y="191"/>
                  <a:pt x="374" y="191"/>
                </a:cubicBezTo>
                <a:cubicBezTo>
                  <a:pt x="378" y="186"/>
                  <a:pt x="378" y="186"/>
                  <a:pt x="378" y="186"/>
                </a:cubicBezTo>
                <a:cubicBezTo>
                  <a:pt x="386" y="175"/>
                  <a:pt x="397" y="169"/>
                  <a:pt x="406" y="169"/>
                </a:cubicBezTo>
                <a:cubicBezTo>
                  <a:pt x="409" y="169"/>
                  <a:pt x="412" y="169"/>
                  <a:pt x="414" y="171"/>
                </a:cubicBezTo>
                <a:lnTo>
                  <a:pt x="415" y="169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13" name="iŝliḍê">
            <a:extLst>
              <a:ext uri="{FF2B5EF4-FFF2-40B4-BE49-F238E27FC236}">
                <a16:creationId xmlns:a16="http://schemas.microsoft.com/office/drawing/2014/main" xmlns="" id="{38999CE5-5BBC-4F4A-B5AB-32038C807CD9}"/>
              </a:ext>
            </a:extLst>
          </p:cNvPr>
          <p:cNvSpPr/>
          <p:nvPr/>
        </p:nvSpPr>
        <p:spPr bwMode="auto">
          <a:xfrm>
            <a:off x="5737840" y="2032144"/>
            <a:ext cx="689566" cy="566864"/>
          </a:xfrm>
          <a:custGeom>
            <a:avLst/>
            <a:gdLst>
              <a:gd name="T0" fmla="*/ 407 w 407"/>
              <a:gd name="T1" fmla="*/ 0 h 335"/>
              <a:gd name="T2" fmla="*/ 121 w 407"/>
              <a:gd name="T3" fmla="*/ 0 h 335"/>
              <a:gd name="T4" fmla="*/ 32 w 407"/>
              <a:gd name="T5" fmla="*/ 89 h 335"/>
              <a:gd name="T6" fmla="*/ 32 w 407"/>
              <a:gd name="T7" fmla="*/ 112 h 335"/>
              <a:gd name="T8" fmla="*/ 22 w 407"/>
              <a:gd name="T9" fmla="*/ 112 h 335"/>
              <a:gd name="T10" fmla="*/ 0 w 407"/>
              <a:gd name="T11" fmla="*/ 134 h 335"/>
              <a:gd name="T12" fmla="*/ 0 w 407"/>
              <a:gd name="T13" fmla="*/ 279 h 335"/>
              <a:gd name="T14" fmla="*/ 1 w 407"/>
              <a:gd name="T15" fmla="*/ 279 h 335"/>
              <a:gd name="T16" fmla="*/ 27 w 407"/>
              <a:gd name="T17" fmla="*/ 283 h 335"/>
              <a:gd name="T18" fmla="*/ 27 w 407"/>
              <a:gd name="T19" fmla="*/ 322 h 335"/>
              <a:gd name="T20" fmla="*/ 40 w 407"/>
              <a:gd name="T21" fmla="*/ 335 h 335"/>
              <a:gd name="T22" fmla="*/ 40 w 407"/>
              <a:gd name="T23" fmla="*/ 158 h 335"/>
              <a:gd name="T24" fmla="*/ 283 w 407"/>
              <a:gd name="T25" fmla="*/ 158 h 335"/>
              <a:gd name="T26" fmla="*/ 362 w 407"/>
              <a:gd name="T27" fmla="*/ 130 h 335"/>
              <a:gd name="T28" fmla="*/ 362 w 407"/>
              <a:gd name="T29" fmla="*/ 335 h 335"/>
              <a:gd name="T30" fmla="*/ 375 w 407"/>
              <a:gd name="T31" fmla="*/ 329 h 335"/>
              <a:gd name="T32" fmla="*/ 375 w 407"/>
              <a:gd name="T33" fmla="*/ 283 h 335"/>
              <a:gd name="T34" fmla="*/ 401 w 407"/>
              <a:gd name="T35" fmla="*/ 279 h 335"/>
              <a:gd name="T36" fmla="*/ 402 w 407"/>
              <a:gd name="T37" fmla="*/ 279 h 335"/>
              <a:gd name="T38" fmla="*/ 402 w 407"/>
              <a:gd name="T39" fmla="*/ 134 h 335"/>
              <a:gd name="T40" fmla="*/ 380 w 407"/>
              <a:gd name="T41" fmla="*/ 112 h 335"/>
              <a:gd name="T42" fmla="*/ 380 w 407"/>
              <a:gd name="T43" fmla="*/ 112 h 335"/>
              <a:gd name="T44" fmla="*/ 407 w 407"/>
              <a:gd name="T45" fmla="*/ 34 h 335"/>
              <a:gd name="T46" fmla="*/ 407 w 407"/>
              <a:gd name="T47" fmla="*/ 0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7" h="335">
                <a:moveTo>
                  <a:pt x="407" y="0"/>
                </a:moveTo>
                <a:cubicBezTo>
                  <a:pt x="121" y="0"/>
                  <a:pt x="121" y="0"/>
                  <a:pt x="121" y="0"/>
                </a:cubicBezTo>
                <a:cubicBezTo>
                  <a:pt x="72" y="0"/>
                  <a:pt x="32" y="40"/>
                  <a:pt x="32" y="89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22" y="112"/>
                  <a:pt x="22" y="112"/>
                  <a:pt x="22" y="112"/>
                </a:cubicBezTo>
                <a:cubicBezTo>
                  <a:pt x="10" y="112"/>
                  <a:pt x="0" y="122"/>
                  <a:pt x="0" y="134"/>
                </a:cubicBezTo>
                <a:cubicBezTo>
                  <a:pt x="0" y="279"/>
                  <a:pt x="0" y="279"/>
                  <a:pt x="0" y="279"/>
                </a:cubicBezTo>
                <a:cubicBezTo>
                  <a:pt x="1" y="279"/>
                  <a:pt x="1" y="279"/>
                  <a:pt x="1" y="279"/>
                </a:cubicBezTo>
                <a:cubicBezTo>
                  <a:pt x="8" y="275"/>
                  <a:pt x="18" y="276"/>
                  <a:pt x="27" y="283"/>
                </a:cubicBezTo>
                <a:cubicBezTo>
                  <a:pt x="27" y="322"/>
                  <a:pt x="27" y="322"/>
                  <a:pt x="27" y="322"/>
                </a:cubicBezTo>
                <a:cubicBezTo>
                  <a:pt x="27" y="329"/>
                  <a:pt x="33" y="335"/>
                  <a:pt x="40" y="335"/>
                </a:cubicBezTo>
                <a:cubicBezTo>
                  <a:pt x="40" y="158"/>
                  <a:pt x="40" y="158"/>
                  <a:pt x="40" y="158"/>
                </a:cubicBezTo>
                <a:cubicBezTo>
                  <a:pt x="283" y="158"/>
                  <a:pt x="283" y="158"/>
                  <a:pt x="283" y="158"/>
                </a:cubicBezTo>
                <a:cubicBezTo>
                  <a:pt x="313" y="158"/>
                  <a:pt x="341" y="148"/>
                  <a:pt x="362" y="130"/>
                </a:cubicBezTo>
                <a:cubicBezTo>
                  <a:pt x="362" y="335"/>
                  <a:pt x="362" y="335"/>
                  <a:pt x="362" y="335"/>
                </a:cubicBezTo>
                <a:cubicBezTo>
                  <a:pt x="369" y="335"/>
                  <a:pt x="375" y="329"/>
                  <a:pt x="375" y="329"/>
                </a:cubicBezTo>
                <a:cubicBezTo>
                  <a:pt x="375" y="283"/>
                  <a:pt x="375" y="283"/>
                  <a:pt x="375" y="283"/>
                </a:cubicBezTo>
                <a:cubicBezTo>
                  <a:pt x="384" y="276"/>
                  <a:pt x="394" y="275"/>
                  <a:pt x="401" y="279"/>
                </a:cubicBezTo>
                <a:cubicBezTo>
                  <a:pt x="402" y="279"/>
                  <a:pt x="402" y="279"/>
                  <a:pt x="402" y="279"/>
                </a:cubicBezTo>
                <a:cubicBezTo>
                  <a:pt x="402" y="134"/>
                  <a:pt x="402" y="134"/>
                  <a:pt x="402" y="134"/>
                </a:cubicBezTo>
                <a:cubicBezTo>
                  <a:pt x="402" y="122"/>
                  <a:pt x="392" y="112"/>
                  <a:pt x="380" y="112"/>
                </a:cubicBezTo>
                <a:cubicBezTo>
                  <a:pt x="380" y="112"/>
                  <a:pt x="380" y="112"/>
                  <a:pt x="380" y="112"/>
                </a:cubicBezTo>
                <a:cubicBezTo>
                  <a:pt x="397" y="91"/>
                  <a:pt x="407" y="64"/>
                  <a:pt x="407" y="34"/>
                </a:cubicBezTo>
                <a:lnTo>
                  <a:pt x="407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14" name="iśḻïďê">
            <a:extLst>
              <a:ext uri="{FF2B5EF4-FFF2-40B4-BE49-F238E27FC236}">
                <a16:creationId xmlns:a16="http://schemas.microsoft.com/office/drawing/2014/main" xmlns="" id="{3433ABF0-0539-4DD5-BA68-F45CAE01DEE5}"/>
              </a:ext>
            </a:extLst>
          </p:cNvPr>
          <p:cNvSpPr/>
          <p:nvPr/>
        </p:nvSpPr>
        <p:spPr bwMode="auto">
          <a:xfrm>
            <a:off x="5734799" y="2029101"/>
            <a:ext cx="695650" cy="572948"/>
          </a:xfrm>
          <a:custGeom>
            <a:avLst/>
            <a:gdLst>
              <a:gd name="T0" fmla="*/ 409 w 411"/>
              <a:gd name="T1" fmla="*/ 0 h 339"/>
              <a:gd name="T2" fmla="*/ 32 w 411"/>
              <a:gd name="T3" fmla="*/ 91 h 339"/>
              <a:gd name="T4" fmla="*/ 24 w 411"/>
              <a:gd name="T5" fmla="*/ 112 h 339"/>
              <a:gd name="T6" fmla="*/ 0 w 411"/>
              <a:gd name="T7" fmla="*/ 285 h 339"/>
              <a:gd name="T8" fmla="*/ 3 w 411"/>
              <a:gd name="T9" fmla="*/ 281 h 339"/>
              <a:gd name="T10" fmla="*/ 12 w 411"/>
              <a:gd name="T11" fmla="*/ 281 h 339"/>
              <a:gd name="T12" fmla="*/ 29 w 411"/>
              <a:gd name="T13" fmla="*/ 285 h 339"/>
              <a:gd name="T14" fmla="*/ 27 w 411"/>
              <a:gd name="T15" fmla="*/ 324 h 339"/>
              <a:gd name="T16" fmla="*/ 44 w 411"/>
              <a:gd name="T17" fmla="*/ 339 h 339"/>
              <a:gd name="T18" fmla="*/ 285 w 411"/>
              <a:gd name="T19" fmla="*/ 162 h 339"/>
              <a:gd name="T20" fmla="*/ 364 w 411"/>
              <a:gd name="T21" fmla="*/ 132 h 339"/>
              <a:gd name="T22" fmla="*/ 362 w 411"/>
              <a:gd name="T23" fmla="*/ 339 h 339"/>
              <a:gd name="T24" fmla="*/ 375 w 411"/>
              <a:gd name="T25" fmla="*/ 336 h 339"/>
              <a:gd name="T26" fmla="*/ 379 w 411"/>
              <a:gd name="T27" fmla="*/ 332 h 339"/>
              <a:gd name="T28" fmla="*/ 379 w 411"/>
              <a:gd name="T29" fmla="*/ 331 h 339"/>
              <a:gd name="T30" fmla="*/ 379 w 411"/>
              <a:gd name="T31" fmla="*/ 285 h 339"/>
              <a:gd name="T32" fmla="*/ 378 w 411"/>
              <a:gd name="T33" fmla="*/ 286 h 339"/>
              <a:gd name="T34" fmla="*/ 402 w 411"/>
              <a:gd name="T35" fmla="*/ 283 h 339"/>
              <a:gd name="T36" fmla="*/ 402 w 411"/>
              <a:gd name="T37" fmla="*/ 283 h 339"/>
              <a:gd name="T38" fmla="*/ 406 w 411"/>
              <a:gd name="T39" fmla="*/ 285 h 339"/>
              <a:gd name="T40" fmla="*/ 382 w 411"/>
              <a:gd name="T41" fmla="*/ 112 h 339"/>
              <a:gd name="T42" fmla="*/ 382 w 411"/>
              <a:gd name="T43" fmla="*/ 114 h 339"/>
              <a:gd name="T44" fmla="*/ 411 w 411"/>
              <a:gd name="T45" fmla="*/ 36 h 339"/>
              <a:gd name="T46" fmla="*/ 409 w 411"/>
              <a:gd name="T47" fmla="*/ 0 h 339"/>
              <a:gd name="T48" fmla="*/ 407 w 411"/>
              <a:gd name="T49" fmla="*/ 2 h 339"/>
              <a:gd name="T50" fmla="*/ 380 w 411"/>
              <a:gd name="T51" fmla="*/ 113 h 339"/>
              <a:gd name="T52" fmla="*/ 382 w 411"/>
              <a:gd name="T53" fmla="*/ 116 h 339"/>
              <a:gd name="T54" fmla="*/ 402 w 411"/>
              <a:gd name="T55" fmla="*/ 136 h 339"/>
              <a:gd name="T56" fmla="*/ 404 w 411"/>
              <a:gd name="T57" fmla="*/ 281 h 339"/>
              <a:gd name="T58" fmla="*/ 404 w 411"/>
              <a:gd name="T59" fmla="*/ 279 h 339"/>
              <a:gd name="T60" fmla="*/ 404 w 411"/>
              <a:gd name="T61" fmla="*/ 279 h 339"/>
              <a:gd name="T62" fmla="*/ 376 w 411"/>
              <a:gd name="T63" fmla="*/ 283 h 339"/>
              <a:gd name="T64" fmla="*/ 375 w 411"/>
              <a:gd name="T65" fmla="*/ 331 h 339"/>
              <a:gd name="T66" fmla="*/ 375 w 411"/>
              <a:gd name="T67" fmla="*/ 330 h 339"/>
              <a:gd name="T68" fmla="*/ 377 w 411"/>
              <a:gd name="T69" fmla="*/ 331 h 339"/>
              <a:gd name="T70" fmla="*/ 376 w 411"/>
              <a:gd name="T71" fmla="*/ 330 h 339"/>
              <a:gd name="T72" fmla="*/ 375 w 411"/>
              <a:gd name="T73" fmla="*/ 330 h 339"/>
              <a:gd name="T74" fmla="*/ 376 w 411"/>
              <a:gd name="T75" fmla="*/ 330 h 339"/>
              <a:gd name="T76" fmla="*/ 364 w 411"/>
              <a:gd name="T77" fmla="*/ 335 h 339"/>
              <a:gd name="T78" fmla="*/ 366 w 411"/>
              <a:gd name="T79" fmla="*/ 337 h 339"/>
              <a:gd name="T80" fmla="*/ 363 w 411"/>
              <a:gd name="T81" fmla="*/ 130 h 339"/>
              <a:gd name="T82" fmla="*/ 40 w 411"/>
              <a:gd name="T83" fmla="*/ 158 h 339"/>
              <a:gd name="T84" fmla="*/ 42 w 411"/>
              <a:gd name="T85" fmla="*/ 337 h 339"/>
              <a:gd name="T86" fmla="*/ 31 w 411"/>
              <a:gd name="T87" fmla="*/ 324 h 339"/>
              <a:gd name="T88" fmla="*/ 30 w 411"/>
              <a:gd name="T89" fmla="*/ 283 h 339"/>
              <a:gd name="T90" fmla="*/ 2 w 411"/>
              <a:gd name="T91" fmla="*/ 279 h 339"/>
              <a:gd name="T92" fmla="*/ 1 w 411"/>
              <a:gd name="T93" fmla="*/ 280 h 339"/>
              <a:gd name="T94" fmla="*/ 4 w 411"/>
              <a:gd name="T95" fmla="*/ 281 h 339"/>
              <a:gd name="T96" fmla="*/ 10 w 411"/>
              <a:gd name="T97" fmla="*/ 122 h 339"/>
              <a:gd name="T98" fmla="*/ 36 w 411"/>
              <a:gd name="T99" fmla="*/ 116 h 339"/>
              <a:gd name="T100" fmla="*/ 61 w 411"/>
              <a:gd name="T101" fmla="*/ 29 h 339"/>
              <a:gd name="T102" fmla="*/ 409 w 411"/>
              <a:gd name="T103" fmla="*/ 4 h 339"/>
              <a:gd name="T104" fmla="*/ 407 w 411"/>
              <a:gd name="T105" fmla="*/ 2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11" h="339">
                <a:moveTo>
                  <a:pt x="409" y="2"/>
                </a:moveTo>
                <a:cubicBezTo>
                  <a:pt x="409" y="0"/>
                  <a:pt x="409" y="0"/>
                  <a:pt x="409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73" y="0"/>
                  <a:pt x="32" y="41"/>
                  <a:pt x="32" y="91"/>
                </a:cubicBezTo>
                <a:cubicBezTo>
                  <a:pt x="32" y="112"/>
                  <a:pt x="32" y="112"/>
                  <a:pt x="32" y="112"/>
                </a:cubicBezTo>
                <a:cubicBezTo>
                  <a:pt x="24" y="112"/>
                  <a:pt x="24" y="112"/>
                  <a:pt x="24" y="112"/>
                </a:cubicBezTo>
                <a:cubicBezTo>
                  <a:pt x="11" y="112"/>
                  <a:pt x="0" y="123"/>
                  <a:pt x="0" y="136"/>
                </a:cubicBezTo>
                <a:cubicBezTo>
                  <a:pt x="0" y="285"/>
                  <a:pt x="0" y="285"/>
                  <a:pt x="0" y="285"/>
                </a:cubicBezTo>
                <a:cubicBezTo>
                  <a:pt x="4" y="283"/>
                  <a:pt x="4" y="283"/>
                  <a:pt x="4" y="283"/>
                </a:cubicBezTo>
                <a:cubicBezTo>
                  <a:pt x="3" y="281"/>
                  <a:pt x="3" y="281"/>
                  <a:pt x="3" y="281"/>
                </a:cubicBezTo>
                <a:cubicBezTo>
                  <a:pt x="4" y="283"/>
                  <a:pt x="4" y="283"/>
                  <a:pt x="4" y="283"/>
                </a:cubicBezTo>
                <a:cubicBezTo>
                  <a:pt x="6" y="281"/>
                  <a:pt x="9" y="281"/>
                  <a:pt x="12" y="281"/>
                </a:cubicBezTo>
                <a:cubicBezTo>
                  <a:pt x="17" y="281"/>
                  <a:pt x="22" y="283"/>
                  <a:pt x="28" y="286"/>
                </a:cubicBezTo>
                <a:cubicBezTo>
                  <a:pt x="29" y="285"/>
                  <a:pt x="29" y="285"/>
                  <a:pt x="29" y="285"/>
                </a:cubicBezTo>
                <a:cubicBezTo>
                  <a:pt x="27" y="285"/>
                  <a:pt x="27" y="285"/>
                  <a:pt x="27" y="285"/>
                </a:cubicBezTo>
                <a:cubicBezTo>
                  <a:pt x="27" y="324"/>
                  <a:pt x="27" y="324"/>
                  <a:pt x="27" y="324"/>
                </a:cubicBezTo>
                <a:cubicBezTo>
                  <a:pt x="27" y="332"/>
                  <a:pt x="34" y="339"/>
                  <a:pt x="42" y="339"/>
                </a:cubicBezTo>
                <a:cubicBezTo>
                  <a:pt x="44" y="339"/>
                  <a:pt x="44" y="339"/>
                  <a:pt x="44" y="339"/>
                </a:cubicBezTo>
                <a:cubicBezTo>
                  <a:pt x="44" y="162"/>
                  <a:pt x="44" y="162"/>
                  <a:pt x="44" y="162"/>
                </a:cubicBezTo>
                <a:cubicBezTo>
                  <a:pt x="285" y="162"/>
                  <a:pt x="285" y="162"/>
                  <a:pt x="285" y="162"/>
                </a:cubicBezTo>
                <a:cubicBezTo>
                  <a:pt x="315" y="162"/>
                  <a:pt x="343" y="151"/>
                  <a:pt x="365" y="133"/>
                </a:cubicBezTo>
                <a:cubicBezTo>
                  <a:pt x="364" y="132"/>
                  <a:pt x="364" y="132"/>
                  <a:pt x="364" y="132"/>
                </a:cubicBezTo>
                <a:cubicBezTo>
                  <a:pt x="362" y="132"/>
                  <a:pt x="362" y="132"/>
                  <a:pt x="362" y="132"/>
                </a:cubicBezTo>
                <a:cubicBezTo>
                  <a:pt x="362" y="339"/>
                  <a:pt x="362" y="339"/>
                  <a:pt x="362" y="339"/>
                </a:cubicBezTo>
                <a:cubicBezTo>
                  <a:pt x="364" y="339"/>
                  <a:pt x="364" y="339"/>
                  <a:pt x="364" y="339"/>
                </a:cubicBezTo>
                <a:cubicBezTo>
                  <a:pt x="368" y="339"/>
                  <a:pt x="372" y="337"/>
                  <a:pt x="375" y="336"/>
                </a:cubicBezTo>
                <a:cubicBezTo>
                  <a:pt x="376" y="335"/>
                  <a:pt x="377" y="334"/>
                  <a:pt x="378" y="333"/>
                </a:cubicBezTo>
                <a:cubicBezTo>
                  <a:pt x="378" y="333"/>
                  <a:pt x="378" y="333"/>
                  <a:pt x="379" y="332"/>
                </a:cubicBezTo>
                <a:cubicBezTo>
                  <a:pt x="379" y="332"/>
                  <a:pt x="379" y="332"/>
                  <a:pt x="379" y="332"/>
                </a:cubicBezTo>
                <a:cubicBezTo>
                  <a:pt x="379" y="331"/>
                  <a:pt x="379" y="331"/>
                  <a:pt x="379" y="331"/>
                </a:cubicBezTo>
                <a:cubicBezTo>
                  <a:pt x="379" y="331"/>
                  <a:pt x="379" y="331"/>
                  <a:pt x="379" y="331"/>
                </a:cubicBezTo>
                <a:cubicBezTo>
                  <a:pt x="379" y="285"/>
                  <a:pt x="379" y="285"/>
                  <a:pt x="379" y="285"/>
                </a:cubicBezTo>
                <a:cubicBezTo>
                  <a:pt x="377" y="285"/>
                  <a:pt x="377" y="285"/>
                  <a:pt x="377" y="285"/>
                </a:cubicBezTo>
                <a:cubicBezTo>
                  <a:pt x="378" y="286"/>
                  <a:pt x="378" y="286"/>
                  <a:pt x="378" y="286"/>
                </a:cubicBezTo>
                <a:cubicBezTo>
                  <a:pt x="384" y="283"/>
                  <a:pt x="389" y="281"/>
                  <a:pt x="394" y="281"/>
                </a:cubicBezTo>
                <a:cubicBezTo>
                  <a:pt x="397" y="281"/>
                  <a:pt x="400" y="281"/>
                  <a:pt x="402" y="283"/>
                </a:cubicBezTo>
                <a:cubicBezTo>
                  <a:pt x="403" y="281"/>
                  <a:pt x="403" y="281"/>
                  <a:pt x="403" y="281"/>
                </a:cubicBezTo>
                <a:cubicBezTo>
                  <a:pt x="402" y="283"/>
                  <a:pt x="402" y="283"/>
                  <a:pt x="402" y="283"/>
                </a:cubicBezTo>
                <a:cubicBezTo>
                  <a:pt x="403" y="283"/>
                  <a:pt x="403" y="283"/>
                  <a:pt x="403" y="283"/>
                </a:cubicBezTo>
                <a:cubicBezTo>
                  <a:pt x="406" y="285"/>
                  <a:pt x="406" y="285"/>
                  <a:pt x="406" y="285"/>
                </a:cubicBezTo>
                <a:cubicBezTo>
                  <a:pt x="406" y="136"/>
                  <a:pt x="406" y="136"/>
                  <a:pt x="406" y="136"/>
                </a:cubicBezTo>
                <a:cubicBezTo>
                  <a:pt x="406" y="123"/>
                  <a:pt x="395" y="112"/>
                  <a:pt x="382" y="112"/>
                </a:cubicBezTo>
                <a:cubicBezTo>
                  <a:pt x="382" y="112"/>
                  <a:pt x="382" y="112"/>
                  <a:pt x="382" y="112"/>
                </a:cubicBezTo>
                <a:cubicBezTo>
                  <a:pt x="382" y="114"/>
                  <a:pt x="382" y="114"/>
                  <a:pt x="382" y="114"/>
                </a:cubicBezTo>
                <a:cubicBezTo>
                  <a:pt x="383" y="115"/>
                  <a:pt x="383" y="115"/>
                  <a:pt x="383" y="115"/>
                </a:cubicBezTo>
                <a:cubicBezTo>
                  <a:pt x="401" y="94"/>
                  <a:pt x="411" y="66"/>
                  <a:pt x="411" y="36"/>
                </a:cubicBezTo>
                <a:cubicBezTo>
                  <a:pt x="411" y="0"/>
                  <a:pt x="411" y="0"/>
                  <a:pt x="411" y="0"/>
                </a:cubicBezTo>
                <a:cubicBezTo>
                  <a:pt x="409" y="0"/>
                  <a:pt x="409" y="0"/>
                  <a:pt x="409" y="0"/>
                </a:cubicBezTo>
                <a:cubicBezTo>
                  <a:pt x="409" y="2"/>
                  <a:pt x="409" y="2"/>
                  <a:pt x="409" y="2"/>
                </a:cubicBezTo>
                <a:cubicBezTo>
                  <a:pt x="407" y="2"/>
                  <a:pt x="407" y="2"/>
                  <a:pt x="407" y="2"/>
                </a:cubicBezTo>
                <a:cubicBezTo>
                  <a:pt x="407" y="36"/>
                  <a:pt x="407" y="36"/>
                  <a:pt x="407" y="36"/>
                </a:cubicBezTo>
                <a:cubicBezTo>
                  <a:pt x="407" y="65"/>
                  <a:pt x="397" y="92"/>
                  <a:pt x="380" y="113"/>
                </a:cubicBezTo>
                <a:cubicBezTo>
                  <a:pt x="377" y="116"/>
                  <a:pt x="377" y="116"/>
                  <a:pt x="377" y="116"/>
                </a:cubicBezTo>
                <a:cubicBezTo>
                  <a:pt x="382" y="116"/>
                  <a:pt x="382" y="116"/>
                  <a:pt x="382" y="116"/>
                </a:cubicBezTo>
                <a:cubicBezTo>
                  <a:pt x="388" y="116"/>
                  <a:pt x="392" y="118"/>
                  <a:pt x="396" y="122"/>
                </a:cubicBezTo>
                <a:cubicBezTo>
                  <a:pt x="400" y="125"/>
                  <a:pt x="402" y="130"/>
                  <a:pt x="402" y="136"/>
                </a:cubicBezTo>
                <a:cubicBezTo>
                  <a:pt x="402" y="281"/>
                  <a:pt x="402" y="281"/>
                  <a:pt x="402" y="281"/>
                </a:cubicBezTo>
                <a:cubicBezTo>
                  <a:pt x="404" y="281"/>
                  <a:pt x="404" y="281"/>
                  <a:pt x="404" y="281"/>
                </a:cubicBezTo>
                <a:cubicBezTo>
                  <a:pt x="405" y="280"/>
                  <a:pt x="405" y="280"/>
                  <a:pt x="405" y="280"/>
                </a:cubicBezTo>
                <a:cubicBezTo>
                  <a:pt x="404" y="279"/>
                  <a:pt x="404" y="279"/>
                  <a:pt x="404" y="279"/>
                </a:cubicBezTo>
                <a:cubicBezTo>
                  <a:pt x="404" y="279"/>
                  <a:pt x="404" y="279"/>
                  <a:pt x="404" y="279"/>
                </a:cubicBezTo>
                <a:cubicBezTo>
                  <a:pt x="404" y="279"/>
                  <a:pt x="404" y="279"/>
                  <a:pt x="404" y="279"/>
                </a:cubicBezTo>
                <a:cubicBezTo>
                  <a:pt x="401" y="278"/>
                  <a:pt x="398" y="277"/>
                  <a:pt x="394" y="277"/>
                </a:cubicBezTo>
                <a:cubicBezTo>
                  <a:pt x="388" y="277"/>
                  <a:pt x="382" y="279"/>
                  <a:pt x="376" y="283"/>
                </a:cubicBezTo>
                <a:cubicBezTo>
                  <a:pt x="375" y="283"/>
                  <a:pt x="375" y="283"/>
                  <a:pt x="375" y="283"/>
                </a:cubicBezTo>
                <a:cubicBezTo>
                  <a:pt x="375" y="331"/>
                  <a:pt x="375" y="331"/>
                  <a:pt x="375" y="331"/>
                </a:cubicBezTo>
                <a:cubicBezTo>
                  <a:pt x="377" y="331"/>
                  <a:pt x="377" y="331"/>
                  <a:pt x="377" y="331"/>
                </a:cubicBezTo>
                <a:cubicBezTo>
                  <a:pt x="375" y="330"/>
                  <a:pt x="375" y="330"/>
                  <a:pt x="375" y="330"/>
                </a:cubicBezTo>
                <a:cubicBezTo>
                  <a:pt x="375" y="330"/>
                  <a:pt x="375" y="330"/>
                  <a:pt x="375" y="331"/>
                </a:cubicBezTo>
                <a:cubicBezTo>
                  <a:pt x="377" y="331"/>
                  <a:pt x="377" y="331"/>
                  <a:pt x="377" y="331"/>
                </a:cubicBezTo>
                <a:cubicBezTo>
                  <a:pt x="375" y="330"/>
                  <a:pt x="375" y="330"/>
                  <a:pt x="375" y="330"/>
                </a:cubicBezTo>
                <a:cubicBezTo>
                  <a:pt x="376" y="330"/>
                  <a:pt x="376" y="330"/>
                  <a:pt x="376" y="330"/>
                </a:cubicBezTo>
                <a:cubicBezTo>
                  <a:pt x="376" y="330"/>
                  <a:pt x="376" y="330"/>
                  <a:pt x="376" y="330"/>
                </a:cubicBezTo>
                <a:cubicBezTo>
                  <a:pt x="375" y="330"/>
                  <a:pt x="375" y="330"/>
                  <a:pt x="375" y="330"/>
                </a:cubicBezTo>
                <a:cubicBezTo>
                  <a:pt x="376" y="330"/>
                  <a:pt x="376" y="330"/>
                  <a:pt x="376" y="330"/>
                </a:cubicBezTo>
                <a:cubicBezTo>
                  <a:pt x="376" y="330"/>
                  <a:pt x="376" y="330"/>
                  <a:pt x="376" y="330"/>
                </a:cubicBezTo>
                <a:cubicBezTo>
                  <a:pt x="375" y="330"/>
                  <a:pt x="375" y="330"/>
                  <a:pt x="374" y="331"/>
                </a:cubicBezTo>
                <a:cubicBezTo>
                  <a:pt x="372" y="333"/>
                  <a:pt x="368" y="335"/>
                  <a:pt x="364" y="335"/>
                </a:cubicBezTo>
                <a:cubicBezTo>
                  <a:pt x="364" y="337"/>
                  <a:pt x="364" y="337"/>
                  <a:pt x="364" y="337"/>
                </a:cubicBezTo>
                <a:cubicBezTo>
                  <a:pt x="366" y="337"/>
                  <a:pt x="366" y="337"/>
                  <a:pt x="366" y="337"/>
                </a:cubicBezTo>
                <a:cubicBezTo>
                  <a:pt x="366" y="127"/>
                  <a:pt x="366" y="127"/>
                  <a:pt x="366" y="127"/>
                </a:cubicBezTo>
                <a:cubicBezTo>
                  <a:pt x="363" y="130"/>
                  <a:pt x="363" y="130"/>
                  <a:pt x="363" y="130"/>
                </a:cubicBezTo>
                <a:cubicBezTo>
                  <a:pt x="342" y="148"/>
                  <a:pt x="314" y="158"/>
                  <a:pt x="285" y="158"/>
                </a:cubicBezTo>
                <a:cubicBezTo>
                  <a:pt x="40" y="158"/>
                  <a:pt x="40" y="158"/>
                  <a:pt x="40" y="158"/>
                </a:cubicBezTo>
                <a:cubicBezTo>
                  <a:pt x="40" y="337"/>
                  <a:pt x="40" y="337"/>
                  <a:pt x="40" y="337"/>
                </a:cubicBezTo>
                <a:cubicBezTo>
                  <a:pt x="42" y="337"/>
                  <a:pt x="42" y="337"/>
                  <a:pt x="42" y="337"/>
                </a:cubicBezTo>
                <a:cubicBezTo>
                  <a:pt x="42" y="335"/>
                  <a:pt x="42" y="335"/>
                  <a:pt x="42" y="335"/>
                </a:cubicBezTo>
                <a:cubicBezTo>
                  <a:pt x="36" y="335"/>
                  <a:pt x="31" y="330"/>
                  <a:pt x="31" y="324"/>
                </a:cubicBezTo>
                <a:cubicBezTo>
                  <a:pt x="31" y="283"/>
                  <a:pt x="31" y="283"/>
                  <a:pt x="31" y="283"/>
                </a:cubicBezTo>
                <a:cubicBezTo>
                  <a:pt x="30" y="283"/>
                  <a:pt x="30" y="283"/>
                  <a:pt x="30" y="283"/>
                </a:cubicBezTo>
                <a:cubicBezTo>
                  <a:pt x="24" y="279"/>
                  <a:pt x="18" y="277"/>
                  <a:pt x="12" y="277"/>
                </a:cubicBezTo>
                <a:cubicBezTo>
                  <a:pt x="8" y="277"/>
                  <a:pt x="5" y="278"/>
                  <a:pt x="2" y="279"/>
                </a:cubicBezTo>
                <a:cubicBezTo>
                  <a:pt x="2" y="279"/>
                  <a:pt x="2" y="279"/>
                  <a:pt x="2" y="279"/>
                </a:cubicBezTo>
                <a:cubicBezTo>
                  <a:pt x="1" y="280"/>
                  <a:pt x="1" y="280"/>
                  <a:pt x="1" y="280"/>
                </a:cubicBezTo>
                <a:cubicBezTo>
                  <a:pt x="2" y="281"/>
                  <a:pt x="2" y="281"/>
                  <a:pt x="2" y="281"/>
                </a:cubicBezTo>
                <a:cubicBezTo>
                  <a:pt x="4" y="281"/>
                  <a:pt x="4" y="281"/>
                  <a:pt x="4" y="281"/>
                </a:cubicBezTo>
                <a:cubicBezTo>
                  <a:pt x="4" y="136"/>
                  <a:pt x="4" y="136"/>
                  <a:pt x="4" y="136"/>
                </a:cubicBezTo>
                <a:cubicBezTo>
                  <a:pt x="4" y="130"/>
                  <a:pt x="6" y="125"/>
                  <a:pt x="10" y="122"/>
                </a:cubicBezTo>
                <a:cubicBezTo>
                  <a:pt x="14" y="118"/>
                  <a:pt x="18" y="116"/>
                  <a:pt x="24" y="116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6" y="91"/>
                  <a:pt x="36" y="91"/>
                  <a:pt x="36" y="91"/>
                </a:cubicBezTo>
                <a:cubicBezTo>
                  <a:pt x="36" y="67"/>
                  <a:pt x="46" y="45"/>
                  <a:pt x="61" y="29"/>
                </a:cubicBezTo>
                <a:cubicBezTo>
                  <a:pt x="77" y="14"/>
                  <a:pt x="99" y="4"/>
                  <a:pt x="123" y="4"/>
                </a:cubicBezTo>
                <a:cubicBezTo>
                  <a:pt x="409" y="4"/>
                  <a:pt x="409" y="4"/>
                  <a:pt x="409" y="4"/>
                </a:cubicBezTo>
                <a:cubicBezTo>
                  <a:pt x="409" y="2"/>
                  <a:pt x="409" y="2"/>
                  <a:pt x="409" y="2"/>
                </a:cubicBezTo>
                <a:cubicBezTo>
                  <a:pt x="407" y="2"/>
                  <a:pt x="407" y="2"/>
                  <a:pt x="407" y="2"/>
                </a:cubicBezTo>
                <a:lnTo>
                  <a:pt x="409" y="2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15" name="iSḷïḑe">
            <a:extLst>
              <a:ext uri="{FF2B5EF4-FFF2-40B4-BE49-F238E27FC236}">
                <a16:creationId xmlns:a16="http://schemas.microsoft.com/office/drawing/2014/main" xmlns="" id="{8AA6C16F-68BE-4F0A-A945-6B0614C159C2}"/>
              </a:ext>
            </a:extLst>
          </p:cNvPr>
          <p:cNvSpPr/>
          <p:nvPr/>
        </p:nvSpPr>
        <p:spPr bwMode="auto">
          <a:xfrm>
            <a:off x="5902119" y="2455009"/>
            <a:ext cx="101406" cy="0"/>
          </a:xfrm>
          <a:custGeom>
            <a:avLst/>
            <a:gdLst>
              <a:gd name="T0" fmla="*/ 0 w 100"/>
              <a:gd name="T1" fmla="*/ 100 w 100"/>
              <a:gd name="T2" fmla="*/ 0 w 10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00">
                <a:moveTo>
                  <a:pt x="0" y="0"/>
                </a:move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16" name="i$1îḓé">
            <a:extLst>
              <a:ext uri="{FF2B5EF4-FFF2-40B4-BE49-F238E27FC236}">
                <a16:creationId xmlns:a16="http://schemas.microsoft.com/office/drawing/2014/main" xmlns="" id="{699A1D38-3BBE-4E25-BB33-D5E27FF1D8C1}"/>
              </a:ext>
            </a:extLst>
          </p:cNvPr>
          <p:cNvSpPr/>
          <p:nvPr/>
        </p:nvSpPr>
        <p:spPr bwMode="auto">
          <a:xfrm>
            <a:off x="5902119" y="2455009"/>
            <a:ext cx="101406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17" name="ïśḻïďe">
            <a:extLst>
              <a:ext uri="{FF2B5EF4-FFF2-40B4-BE49-F238E27FC236}">
                <a16:creationId xmlns:a16="http://schemas.microsoft.com/office/drawing/2014/main" xmlns="" id="{61B98084-1EF1-40C6-80E3-F9A6131BB858}"/>
              </a:ext>
            </a:extLst>
          </p:cNvPr>
          <p:cNvSpPr/>
          <p:nvPr/>
        </p:nvSpPr>
        <p:spPr bwMode="auto">
          <a:xfrm>
            <a:off x="5902119" y="2451968"/>
            <a:ext cx="101406" cy="7098"/>
          </a:xfrm>
          <a:prstGeom prst="rect">
            <a:avLst/>
          </a:pr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18" name="îšliḋê">
            <a:extLst>
              <a:ext uri="{FF2B5EF4-FFF2-40B4-BE49-F238E27FC236}">
                <a16:creationId xmlns:a16="http://schemas.microsoft.com/office/drawing/2014/main" xmlns="" id="{99CB0D72-D3A2-44BB-B3A3-D733D6545E8F}"/>
              </a:ext>
            </a:extLst>
          </p:cNvPr>
          <p:cNvSpPr/>
          <p:nvPr/>
        </p:nvSpPr>
        <p:spPr bwMode="auto">
          <a:xfrm>
            <a:off x="5902119" y="2451968"/>
            <a:ext cx="101406" cy="7098"/>
          </a:xfrm>
          <a:custGeom>
            <a:avLst/>
            <a:gdLst>
              <a:gd name="T0" fmla="*/ 0 w 100"/>
              <a:gd name="T1" fmla="*/ 7 h 7"/>
              <a:gd name="T2" fmla="*/ 100 w 100"/>
              <a:gd name="T3" fmla="*/ 7 h 7"/>
              <a:gd name="T4" fmla="*/ 100 w 100"/>
              <a:gd name="T5" fmla="*/ 0 h 7"/>
              <a:gd name="T6" fmla="*/ 0 w 10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7">
                <a:moveTo>
                  <a:pt x="0" y="7"/>
                </a:moveTo>
                <a:lnTo>
                  <a:pt x="100" y="7"/>
                </a:lnTo>
                <a:lnTo>
                  <a:pt x="10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19" name="iṡ1ïḍê">
            <a:extLst>
              <a:ext uri="{FF2B5EF4-FFF2-40B4-BE49-F238E27FC236}">
                <a16:creationId xmlns:a16="http://schemas.microsoft.com/office/drawing/2014/main" xmlns="" id="{72AC3C79-3E38-45B9-8D2D-243370E1FFC7}"/>
              </a:ext>
            </a:extLst>
          </p:cNvPr>
          <p:cNvSpPr/>
          <p:nvPr/>
        </p:nvSpPr>
        <p:spPr bwMode="auto">
          <a:xfrm>
            <a:off x="6152594" y="2455009"/>
            <a:ext cx="101406" cy="0"/>
          </a:xfrm>
          <a:custGeom>
            <a:avLst/>
            <a:gdLst>
              <a:gd name="T0" fmla="*/ 0 w 100"/>
              <a:gd name="T1" fmla="*/ 100 w 100"/>
              <a:gd name="T2" fmla="*/ 0 w 10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00">
                <a:moveTo>
                  <a:pt x="0" y="0"/>
                </a:moveTo>
                <a:lnTo>
                  <a:pt x="1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0" name="íślïdé">
            <a:extLst>
              <a:ext uri="{FF2B5EF4-FFF2-40B4-BE49-F238E27FC236}">
                <a16:creationId xmlns:a16="http://schemas.microsoft.com/office/drawing/2014/main" xmlns="" id="{E83E3914-726A-4A13-A8AB-9C22F9FFA905}"/>
              </a:ext>
            </a:extLst>
          </p:cNvPr>
          <p:cNvSpPr/>
          <p:nvPr/>
        </p:nvSpPr>
        <p:spPr bwMode="auto">
          <a:xfrm>
            <a:off x="6152594" y="2455009"/>
            <a:ext cx="101406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1" name="íṥ1iďê">
            <a:extLst>
              <a:ext uri="{FF2B5EF4-FFF2-40B4-BE49-F238E27FC236}">
                <a16:creationId xmlns:a16="http://schemas.microsoft.com/office/drawing/2014/main" xmlns="" id="{8852FAE3-6F33-4955-8CA3-1361C9986D93}"/>
              </a:ext>
            </a:extLst>
          </p:cNvPr>
          <p:cNvSpPr/>
          <p:nvPr/>
        </p:nvSpPr>
        <p:spPr bwMode="auto">
          <a:xfrm>
            <a:off x="6152594" y="2451968"/>
            <a:ext cx="101406" cy="7098"/>
          </a:xfrm>
          <a:prstGeom prst="rect">
            <a:avLst/>
          </a:pr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2" name="íṥ1îḍe">
            <a:extLst>
              <a:ext uri="{FF2B5EF4-FFF2-40B4-BE49-F238E27FC236}">
                <a16:creationId xmlns:a16="http://schemas.microsoft.com/office/drawing/2014/main" xmlns="" id="{538C7F30-9A49-4B84-82CF-E5C4E39FB1A2}"/>
              </a:ext>
            </a:extLst>
          </p:cNvPr>
          <p:cNvSpPr/>
          <p:nvPr/>
        </p:nvSpPr>
        <p:spPr bwMode="auto">
          <a:xfrm>
            <a:off x="6152594" y="2451967"/>
            <a:ext cx="101406" cy="45719"/>
          </a:xfrm>
          <a:custGeom>
            <a:avLst/>
            <a:gdLst>
              <a:gd name="T0" fmla="*/ 0 w 100"/>
              <a:gd name="T1" fmla="*/ 7 h 7"/>
              <a:gd name="T2" fmla="*/ 100 w 100"/>
              <a:gd name="T3" fmla="*/ 7 h 7"/>
              <a:gd name="T4" fmla="*/ 100 w 100"/>
              <a:gd name="T5" fmla="*/ 0 h 7"/>
              <a:gd name="T6" fmla="*/ 0 w 10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" h="7">
                <a:moveTo>
                  <a:pt x="0" y="7"/>
                </a:moveTo>
                <a:lnTo>
                  <a:pt x="100" y="7"/>
                </a:lnTo>
                <a:lnTo>
                  <a:pt x="10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3" name="ïṡlîḋe">
            <a:extLst>
              <a:ext uri="{FF2B5EF4-FFF2-40B4-BE49-F238E27FC236}">
                <a16:creationId xmlns:a16="http://schemas.microsoft.com/office/drawing/2014/main" xmlns="" id="{69860071-F4A1-4335-8FC5-6DC050676EAE}"/>
              </a:ext>
            </a:extLst>
          </p:cNvPr>
          <p:cNvSpPr/>
          <p:nvPr/>
        </p:nvSpPr>
        <p:spPr bwMode="auto">
          <a:xfrm>
            <a:off x="6073497" y="2614218"/>
            <a:ext cx="63886" cy="37521"/>
          </a:xfrm>
          <a:custGeom>
            <a:avLst/>
            <a:gdLst>
              <a:gd name="T0" fmla="*/ 0 w 38"/>
              <a:gd name="T1" fmla="*/ 22 h 22"/>
              <a:gd name="T2" fmla="*/ 27 w 38"/>
              <a:gd name="T3" fmla="*/ 22 h 22"/>
              <a:gd name="T4" fmla="*/ 38 w 38"/>
              <a:gd name="T5" fmla="*/ 10 h 22"/>
              <a:gd name="T6" fmla="*/ 38 w 38"/>
              <a:gd name="T7" fmla="*/ 0 h 22"/>
              <a:gd name="T8" fmla="*/ 34 w 38"/>
              <a:gd name="T9" fmla="*/ 0 h 22"/>
              <a:gd name="T10" fmla="*/ 34 w 38"/>
              <a:gd name="T11" fmla="*/ 10 h 22"/>
              <a:gd name="T12" fmla="*/ 27 w 38"/>
              <a:gd name="T13" fmla="*/ 18 h 22"/>
              <a:gd name="T14" fmla="*/ 0 w 38"/>
              <a:gd name="T15" fmla="*/ 18 h 22"/>
              <a:gd name="T16" fmla="*/ 0 w 38"/>
              <a:gd name="T17" fmla="*/ 22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8" h="22">
                <a:moveTo>
                  <a:pt x="0" y="22"/>
                </a:moveTo>
                <a:cubicBezTo>
                  <a:pt x="27" y="22"/>
                  <a:pt x="27" y="22"/>
                  <a:pt x="27" y="22"/>
                </a:cubicBezTo>
                <a:cubicBezTo>
                  <a:pt x="33" y="22"/>
                  <a:pt x="38" y="17"/>
                  <a:pt x="38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10"/>
                  <a:pt x="34" y="10"/>
                  <a:pt x="34" y="10"/>
                </a:cubicBezTo>
                <a:cubicBezTo>
                  <a:pt x="34" y="15"/>
                  <a:pt x="31" y="18"/>
                  <a:pt x="27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22"/>
                  <a:pt x="0" y="22"/>
                  <a:pt x="0" y="22"/>
                </a:cubicBez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4" name="îSḷiḓè">
            <a:extLst>
              <a:ext uri="{FF2B5EF4-FFF2-40B4-BE49-F238E27FC236}">
                <a16:creationId xmlns:a16="http://schemas.microsoft.com/office/drawing/2014/main" xmlns="" id="{C2E5B9B3-3180-4FD4-BBB2-3202DA7EEA30}"/>
              </a:ext>
            </a:extLst>
          </p:cNvPr>
          <p:cNvSpPr/>
          <p:nvPr/>
        </p:nvSpPr>
        <p:spPr bwMode="auto">
          <a:xfrm>
            <a:off x="5978175" y="2714610"/>
            <a:ext cx="199771" cy="66928"/>
          </a:xfrm>
          <a:custGeom>
            <a:avLst/>
            <a:gdLst>
              <a:gd name="T0" fmla="*/ 0 w 118"/>
              <a:gd name="T1" fmla="*/ 1 h 40"/>
              <a:gd name="T2" fmla="*/ 59 w 118"/>
              <a:gd name="T3" fmla="*/ 40 h 40"/>
              <a:gd name="T4" fmla="*/ 118 w 118"/>
              <a:gd name="T5" fmla="*/ 1 h 40"/>
              <a:gd name="T6" fmla="*/ 114 w 118"/>
              <a:gd name="T7" fmla="*/ 0 h 40"/>
              <a:gd name="T8" fmla="*/ 59 w 118"/>
              <a:gd name="T9" fmla="*/ 36 h 40"/>
              <a:gd name="T10" fmla="*/ 4 w 118"/>
              <a:gd name="T11" fmla="*/ 0 h 40"/>
              <a:gd name="T12" fmla="*/ 0 w 118"/>
              <a:gd name="T13" fmla="*/ 1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8" h="40">
                <a:moveTo>
                  <a:pt x="0" y="1"/>
                </a:moveTo>
                <a:cubicBezTo>
                  <a:pt x="10" y="24"/>
                  <a:pt x="33" y="40"/>
                  <a:pt x="59" y="40"/>
                </a:cubicBezTo>
                <a:cubicBezTo>
                  <a:pt x="85" y="40"/>
                  <a:pt x="108" y="24"/>
                  <a:pt x="118" y="1"/>
                </a:cubicBezTo>
                <a:cubicBezTo>
                  <a:pt x="114" y="0"/>
                  <a:pt x="114" y="0"/>
                  <a:pt x="114" y="0"/>
                </a:cubicBezTo>
                <a:cubicBezTo>
                  <a:pt x="105" y="21"/>
                  <a:pt x="84" y="36"/>
                  <a:pt x="59" y="36"/>
                </a:cubicBezTo>
                <a:cubicBezTo>
                  <a:pt x="34" y="36"/>
                  <a:pt x="13" y="21"/>
                  <a:pt x="4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5" name="ïṡḷiḍè">
            <a:extLst>
              <a:ext uri="{FF2B5EF4-FFF2-40B4-BE49-F238E27FC236}">
                <a16:creationId xmlns:a16="http://schemas.microsoft.com/office/drawing/2014/main" xmlns="" id="{8937894E-A378-4473-AECB-A7237D072256}"/>
              </a:ext>
            </a:extLst>
          </p:cNvPr>
          <p:cNvSpPr/>
          <p:nvPr/>
        </p:nvSpPr>
        <p:spPr bwMode="auto">
          <a:xfrm>
            <a:off x="5607026" y="3032014"/>
            <a:ext cx="942068" cy="320445"/>
          </a:xfrm>
          <a:custGeom>
            <a:avLst/>
            <a:gdLst>
              <a:gd name="T0" fmla="*/ 556 w 556"/>
              <a:gd name="T1" fmla="*/ 189 h 189"/>
              <a:gd name="T2" fmla="*/ 0 w 556"/>
              <a:gd name="T3" fmla="*/ 189 h 189"/>
              <a:gd name="T4" fmla="*/ 0 w 556"/>
              <a:gd name="T5" fmla="*/ 55 h 189"/>
              <a:gd name="T6" fmla="*/ 55 w 556"/>
              <a:gd name="T7" fmla="*/ 0 h 189"/>
              <a:gd name="T8" fmla="*/ 501 w 556"/>
              <a:gd name="T9" fmla="*/ 0 h 189"/>
              <a:gd name="T10" fmla="*/ 556 w 556"/>
              <a:gd name="T11" fmla="*/ 55 h 189"/>
              <a:gd name="T12" fmla="*/ 556 w 556"/>
              <a:gd name="T13" fmla="*/ 189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6" h="189">
                <a:moveTo>
                  <a:pt x="556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24"/>
                  <a:pt x="24" y="0"/>
                  <a:pt x="55" y="0"/>
                </a:cubicBezTo>
                <a:cubicBezTo>
                  <a:pt x="501" y="0"/>
                  <a:pt x="501" y="0"/>
                  <a:pt x="501" y="0"/>
                </a:cubicBezTo>
                <a:cubicBezTo>
                  <a:pt x="532" y="0"/>
                  <a:pt x="556" y="24"/>
                  <a:pt x="556" y="55"/>
                </a:cubicBezTo>
                <a:lnTo>
                  <a:pt x="556" y="189"/>
                </a:lnTo>
                <a:close/>
              </a:path>
            </a:pathLst>
          </a:custGeom>
          <a:solidFill>
            <a:srgbClr val="E0F2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6" name="íşlíḍè">
            <a:extLst>
              <a:ext uri="{FF2B5EF4-FFF2-40B4-BE49-F238E27FC236}">
                <a16:creationId xmlns:a16="http://schemas.microsoft.com/office/drawing/2014/main" xmlns="" id="{842B826A-8623-4615-812A-7CA1C881F7F1}"/>
              </a:ext>
            </a:extLst>
          </p:cNvPr>
          <p:cNvSpPr/>
          <p:nvPr/>
        </p:nvSpPr>
        <p:spPr bwMode="auto">
          <a:xfrm>
            <a:off x="5603984" y="3028971"/>
            <a:ext cx="948153" cy="326529"/>
          </a:xfrm>
          <a:custGeom>
            <a:avLst/>
            <a:gdLst>
              <a:gd name="T0" fmla="*/ 558 w 560"/>
              <a:gd name="T1" fmla="*/ 191 h 193"/>
              <a:gd name="T2" fmla="*/ 558 w 560"/>
              <a:gd name="T3" fmla="*/ 189 h 193"/>
              <a:gd name="T4" fmla="*/ 4 w 560"/>
              <a:gd name="T5" fmla="*/ 189 h 193"/>
              <a:gd name="T6" fmla="*/ 4 w 560"/>
              <a:gd name="T7" fmla="*/ 57 h 193"/>
              <a:gd name="T8" fmla="*/ 19 w 560"/>
              <a:gd name="T9" fmla="*/ 19 h 193"/>
              <a:gd name="T10" fmla="*/ 57 w 560"/>
              <a:gd name="T11" fmla="*/ 4 h 193"/>
              <a:gd name="T12" fmla="*/ 503 w 560"/>
              <a:gd name="T13" fmla="*/ 4 h 193"/>
              <a:gd name="T14" fmla="*/ 541 w 560"/>
              <a:gd name="T15" fmla="*/ 19 h 193"/>
              <a:gd name="T16" fmla="*/ 556 w 560"/>
              <a:gd name="T17" fmla="*/ 57 h 193"/>
              <a:gd name="T18" fmla="*/ 556 w 560"/>
              <a:gd name="T19" fmla="*/ 191 h 193"/>
              <a:gd name="T20" fmla="*/ 558 w 560"/>
              <a:gd name="T21" fmla="*/ 191 h 193"/>
              <a:gd name="T22" fmla="*/ 558 w 560"/>
              <a:gd name="T23" fmla="*/ 189 h 193"/>
              <a:gd name="T24" fmla="*/ 558 w 560"/>
              <a:gd name="T25" fmla="*/ 191 h 193"/>
              <a:gd name="T26" fmla="*/ 560 w 560"/>
              <a:gd name="T27" fmla="*/ 191 h 193"/>
              <a:gd name="T28" fmla="*/ 560 w 560"/>
              <a:gd name="T29" fmla="*/ 57 h 193"/>
              <a:gd name="T30" fmla="*/ 503 w 560"/>
              <a:gd name="T31" fmla="*/ 0 h 193"/>
              <a:gd name="T32" fmla="*/ 57 w 560"/>
              <a:gd name="T33" fmla="*/ 0 h 193"/>
              <a:gd name="T34" fmla="*/ 0 w 560"/>
              <a:gd name="T35" fmla="*/ 57 h 193"/>
              <a:gd name="T36" fmla="*/ 0 w 560"/>
              <a:gd name="T37" fmla="*/ 193 h 193"/>
              <a:gd name="T38" fmla="*/ 560 w 560"/>
              <a:gd name="T39" fmla="*/ 193 h 193"/>
              <a:gd name="T40" fmla="*/ 560 w 560"/>
              <a:gd name="T41" fmla="*/ 191 h 193"/>
              <a:gd name="T42" fmla="*/ 558 w 560"/>
              <a:gd name="T43" fmla="*/ 191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560" h="193">
                <a:moveTo>
                  <a:pt x="558" y="191"/>
                </a:moveTo>
                <a:cubicBezTo>
                  <a:pt x="558" y="189"/>
                  <a:pt x="558" y="189"/>
                  <a:pt x="558" y="189"/>
                </a:cubicBezTo>
                <a:cubicBezTo>
                  <a:pt x="4" y="189"/>
                  <a:pt x="4" y="189"/>
                  <a:pt x="4" y="189"/>
                </a:cubicBezTo>
                <a:cubicBezTo>
                  <a:pt x="4" y="57"/>
                  <a:pt x="4" y="57"/>
                  <a:pt x="4" y="57"/>
                </a:cubicBezTo>
                <a:cubicBezTo>
                  <a:pt x="4" y="42"/>
                  <a:pt x="10" y="29"/>
                  <a:pt x="19" y="19"/>
                </a:cubicBezTo>
                <a:cubicBezTo>
                  <a:pt x="29" y="10"/>
                  <a:pt x="42" y="4"/>
                  <a:pt x="57" y="4"/>
                </a:cubicBezTo>
                <a:cubicBezTo>
                  <a:pt x="503" y="4"/>
                  <a:pt x="503" y="4"/>
                  <a:pt x="503" y="4"/>
                </a:cubicBezTo>
                <a:cubicBezTo>
                  <a:pt x="518" y="4"/>
                  <a:pt x="531" y="10"/>
                  <a:pt x="541" y="19"/>
                </a:cubicBezTo>
                <a:cubicBezTo>
                  <a:pt x="550" y="29"/>
                  <a:pt x="556" y="42"/>
                  <a:pt x="556" y="57"/>
                </a:cubicBezTo>
                <a:cubicBezTo>
                  <a:pt x="556" y="191"/>
                  <a:pt x="556" y="191"/>
                  <a:pt x="556" y="191"/>
                </a:cubicBezTo>
                <a:cubicBezTo>
                  <a:pt x="558" y="191"/>
                  <a:pt x="558" y="191"/>
                  <a:pt x="558" y="191"/>
                </a:cubicBezTo>
                <a:cubicBezTo>
                  <a:pt x="558" y="189"/>
                  <a:pt x="558" y="189"/>
                  <a:pt x="558" y="189"/>
                </a:cubicBezTo>
                <a:cubicBezTo>
                  <a:pt x="558" y="191"/>
                  <a:pt x="558" y="191"/>
                  <a:pt x="558" y="191"/>
                </a:cubicBezTo>
                <a:cubicBezTo>
                  <a:pt x="560" y="191"/>
                  <a:pt x="560" y="191"/>
                  <a:pt x="560" y="191"/>
                </a:cubicBezTo>
                <a:cubicBezTo>
                  <a:pt x="560" y="57"/>
                  <a:pt x="560" y="57"/>
                  <a:pt x="560" y="57"/>
                </a:cubicBezTo>
                <a:cubicBezTo>
                  <a:pt x="560" y="25"/>
                  <a:pt x="535" y="0"/>
                  <a:pt x="503" y="0"/>
                </a:cubicBezTo>
                <a:cubicBezTo>
                  <a:pt x="57" y="0"/>
                  <a:pt x="57" y="0"/>
                  <a:pt x="57" y="0"/>
                </a:cubicBezTo>
                <a:cubicBezTo>
                  <a:pt x="25" y="0"/>
                  <a:pt x="0" y="25"/>
                  <a:pt x="0" y="57"/>
                </a:cubicBezTo>
                <a:cubicBezTo>
                  <a:pt x="0" y="193"/>
                  <a:pt x="0" y="193"/>
                  <a:pt x="0" y="193"/>
                </a:cubicBezTo>
                <a:cubicBezTo>
                  <a:pt x="560" y="193"/>
                  <a:pt x="560" y="193"/>
                  <a:pt x="560" y="193"/>
                </a:cubicBezTo>
                <a:cubicBezTo>
                  <a:pt x="560" y="191"/>
                  <a:pt x="560" y="191"/>
                  <a:pt x="560" y="191"/>
                </a:cubicBezTo>
                <a:lnTo>
                  <a:pt x="558" y="191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7" name="iṥḻíḓê">
            <a:extLst>
              <a:ext uri="{FF2B5EF4-FFF2-40B4-BE49-F238E27FC236}">
                <a16:creationId xmlns:a16="http://schemas.microsoft.com/office/drawing/2014/main" xmlns="" id="{AB3B15C5-CA20-4C4A-B8C5-25DDBC4A4375}"/>
              </a:ext>
            </a:extLst>
          </p:cNvPr>
          <p:cNvSpPr/>
          <p:nvPr/>
        </p:nvSpPr>
        <p:spPr bwMode="auto">
          <a:xfrm>
            <a:off x="5793614" y="3266263"/>
            <a:ext cx="7098" cy="86196"/>
          </a:xfrm>
          <a:prstGeom prst="rect">
            <a:avLst/>
          </a:pr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8" name="îṡḻïďê">
            <a:extLst>
              <a:ext uri="{FF2B5EF4-FFF2-40B4-BE49-F238E27FC236}">
                <a16:creationId xmlns:a16="http://schemas.microsoft.com/office/drawing/2014/main" xmlns="" id="{F8130C0A-0CC9-486C-920D-C4B244A59C76}"/>
              </a:ext>
            </a:extLst>
          </p:cNvPr>
          <p:cNvSpPr/>
          <p:nvPr/>
        </p:nvSpPr>
        <p:spPr bwMode="auto">
          <a:xfrm>
            <a:off x="5793614" y="3266263"/>
            <a:ext cx="7098" cy="86196"/>
          </a:xfrm>
          <a:custGeom>
            <a:avLst/>
            <a:gdLst>
              <a:gd name="T0" fmla="*/ 7 w 7"/>
              <a:gd name="T1" fmla="*/ 85 h 85"/>
              <a:gd name="T2" fmla="*/ 7 w 7"/>
              <a:gd name="T3" fmla="*/ 0 h 85"/>
              <a:gd name="T4" fmla="*/ 0 w 7"/>
              <a:gd name="T5" fmla="*/ 0 h 85"/>
              <a:gd name="T6" fmla="*/ 0 w 7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85">
                <a:moveTo>
                  <a:pt x="7" y="85"/>
                </a:moveTo>
                <a:lnTo>
                  <a:pt x="7" y="0"/>
                </a:lnTo>
                <a:lnTo>
                  <a:pt x="0" y="0"/>
                </a:lnTo>
                <a:lnTo>
                  <a:pt x="0" y="8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9" name="îṣ1íḋê">
            <a:extLst>
              <a:ext uri="{FF2B5EF4-FFF2-40B4-BE49-F238E27FC236}">
                <a16:creationId xmlns:a16="http://schemas.microsoft.com/office/drawing/2014/main" xmlns="" id="{BC963D6C-BF05-4E85-B036-D596EF0DFEBB}"/>
              </a:ext>
            </a:extLst>
          </p:cNvPr>
          <p:cNvSpPr/>
          <p:nvPr/>
        </p:nvSpPr>
        <p:spPr bwMode="auto">
          <a:xfrm>
            <a:off x="6355408" y="3266263"/>
            <a:ext cx="7098" cy="86196"/>
          </a:xfrm>
          <a:prstGeom prst="rect">
            <a:avLst/>
          </a:pr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0" name="ïśḷïḋé">
            <a:extLst>
              <a:ext uri="{FF2B5EF4-FFF2-40B4-BE49-F238E27FC236}">
                <a16:creationId xmlns:a16="http://schemas.microsoft.com/office/drawing/2014/main" xmlns="" id="{1406C27F-9DAE-4FEE-9537-9FD6F7D6A854}"/>
              </a:ext>
            </a:extLst>
          </p:cNvPr>
          <p:cNvSpPr/>
          <p:nvPr/>
        </p:nvSpPr>
        <p:spPr bwMode="auto">
          <a:xfrm>
            <a:off x="6355408" y="3266263"/>
            <a:ext cx="7098" cy="86196"/>
          </a:xfrm>
          <a:custGeom>
            <a:avLst/>
            <a:gdLst>
              <a:gd name="T0" fmla="*/ 7 w 7"/>
              <a:gd name="T1" fmla="*/ 85 h 85"/>
              <a:gd name="T2" fmla="*/ 7 w 7"/>
              <a:gd name="T3" fmla="*/ 0 h 85"/>
              <a:gd name="T4" fmla="*/ 0 w 7"/>
              <a:gd name="T5" fmla="*/ 0 h 85"/>
              <a:gd name="T6" fmla="*/ 0 w 7"/>
              <a:gd name="T7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85">
                <a:moveTo>
                  <a:pt x="7" y="85"/>
                </a:moveTo>
                <a:lnTo>
                  <a:pt x="7" y="0"/>
                </a:lnTo>
                <a:lnTo>
                  <a:pt x="0" y="0"/>
                </a:lnTo>
                <a:lnTo>
                  <a:pt x="0" y="85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1" name="ïslîḋé">
            <a:extLst>
              <a:ext uri="{FF2B5EF4-FFF2-40B4-BE49-F238E27FC236}">
                <a16:creationId xmlns:a16="http://schemas.microsoft.com/office/drawing/2014/main" xmlns="" id="{5F1852C1-D8BA-47D8-97AA-207E86C8516C}"/>
              </a:ext>
            </a:extLst>
          </p:cNvPr>
          <p:cNvSpPr/>
          <p:nvPr/>
        </p:nvSpPr>
        <p:spPr bwMode="auto">
          <a:xfrm>
            <a:off x="5187203" y="3320009"/>
            <a:ext cx="1771575" cy="159209"/>
          </a:xfrm>
          <a:prstGeom prst="rect">
            <a:avLst/>
          </a:prstGeom>
          <a:solidFill>
            <a:srgbClr val="FF8A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2" name="ïṣḻïḑê">
            <a:extLst>
              <a:ext uri="{FF2B5EF4-FFF2-40B4-BE49-F238E27FC236}">
                <a16:creationId xmlns:a16="http://schemas.microsoft.com/office/drawing/2014/main" xmlns="" id="{BBC45E41-3E56-425A-9AF4-536D347360EE}"/>
              </a:ext>
            </a:extLst>
          </p:cNvPr>
          <p:cNvSpPr/>
          <p:nvPr/>
        </p:nvSpPr>
        <p:spPr bwMode="auto">
          <a:xfrm>
            <a:off x="5184160" y="3316966"/>
            <a:ext cx="1777660" cy="165293"/>
          </a:xfrm>
          <a:custGeom>
            <a:avLst/>
            <a:gdLst>
              <a:gd name="T0" fmla="*/ 1750 w 1753"/>
              <a:gd name="T1" fmla="*/ 3 h 163"/>
              <a:gd name="T2" fmla="*/ 1750 w 1753"/>
              <a:gd name="T3" fmla="*/ 0 h 163"/>
              <a:gd name="T4" fmla="*/ 0 w 1753"/>
              <a:gd name="T5" fmla="*/ 0 h 163"/>
              <a:gd name="T6" fmla="*/ 0 w 1753"/>
              <a:gd name="T7" fmla="*/ 163 h 163"/>
              <a:gd name="T8" fmla="*/ 1753 w 1753"/>
              <a:gd name="T9" fmla="*/ 163 h 163"/>
              <a:gd name="T10" fmla="*/ 1753 w 1753"/>
              <a:gd name="T11" fmla="*/ 0 h 163"/>
              <a:gd name="T12" fmla="*/ 1750 w 1753"/>
              <a:gd name="T13" fmla="*/ 0 h 163"/>
              <a:gd name="T14" fmla="*/ 1750 w 1753"/>
              <a:gd name="T15" fmla="*/ 3 h 163"/>
              <a:gd name="T16" fmla="*/ 1747 w 1753"/>
              <a:gd name="T17" fmla="*/ 3 h 163"/>
              <a:gd name="T18" fmla="*/ 1747 w 1753"/>
              <a:gd name="T19" fmla="*/ 156 h 163"/>
              <a:gd name="T20" fmla="*/ 6 w 1753"/>
              <a:gd name="T21" fmla="*/ 156 h 163"/>
              <a:gd name="T22" fmla="*/ 6 w 1753"/>
              <a:gd name="T23" fmla="*/ 6 h 163"/>
              <a:gd name="T24" fmla="*/ 1750 w 1753"/>
              <a:gd name="T25" fmla="*/ 6 h 163"/>
              <a:gd name="T26" fmla="*/ 1750 w 1753"/>
              <a:gd name="T27" fmla="*/ 3 h 163"/>
              <a:gd name="T28" fmla="*/ 1747 w 1753"/>
              <a:gd name="T29" fmla="*/ 3 h 163"/>
              <a:gd name="T30" fmla="*/ 1750 w 1753"/>
              <a:gd name="T31" fmla="*/ 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53" h="163">
                <a:moveTo>
                  <a:pt x="1750" y="3"/>
                </a:moveTo>
                <a:lnTo>
                  <a:pt x="1750" y="0"/>
                </a:lnTo>
                <a:lnTo>
                  <a:pt x="0" y="0"/>
                </a:lnTo>
                <a:lnTo>
                  <a:pt x="0" y="163"/>
                </a:lnTo>
                <a:lnTo>
                  <a:pt x="1753" y="163"/>
                </a:lnTo>
                <a:lnTo>
                  <a:pt x="1753" y="0"/>
                </a:lnTo>
                <a:lnTo>
                  <a:pt x="1750" y="0"/>
                </a:lnTo>
                <a:lnTo>
                  <a:pt x="1750" y="3"/>
                </a:lnTo>
                <a:lnTo>
                  <a:pt x="1747" y="3"/>
                </a:lnTo>
                <a:lnTo>
                  <a:pt x="1747" y="156"/>
                </a:lnTo>
                <a:lnTo>
                  <a:pt x="6" y="156"/>
                </a:lnTo>
                <a:lnTo>
                  <a:pt x="6" y="6"/>
                </a:lnTo>
                <a:lnTo>
                  <a:pt x="1750" y="6"/>
                </a:lnTo>
                <a:lnTo>
                  <a:pt x="1750" y="3"/>
                </a:lnTo>
                <a:lnTo>
                  <a:pt x="1747" y="3"/>
                </a:lnTo>
                <a:lnTo>
                  <a:pt x="1750" y="3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3" name="iślïḋè">
            <a:extLst>
              <a:ext uri="{FF2B5EF4-FFF2-40B4-BE49-F238E27FC236}">
                <a16:creationId xmlns:a16="http://schemas.microsoft.com/office/drawing/2014/main" xmlns="" id="{C32675AA-37F8-4760-B3C7-6B82A09BEDE5}"/>
              </a:ext>
            </a:extLst>
          </p:cNvPr>
          <p:cNvSpPr/>
          <p:nvPr/>
        </p:nvSpPr>
        <p:spPr bwMode="auto">
          <a:xfrm>
            <a:off x="5303820" y="3352459"/>
            <a:ext cx="82140" cy="92281"/>
          </a:xfrm>
          <a:custGeom>
            <a:avLst/>
            <a:gdLst>
              <a:gd name="T0" fmla="*/ 0 w 81"/>
              <a:gd name="T1" fmla="*/ 0 h 91"/>
              <a:gd name="T2" fmla="*/ 81 w 81"/>
              <a:gd name="T3" fmla="*/ 46 h 91"/>
              <a:gd name="T4" fmla="*/ 0 w 81"/>
              <a:gd name="T5" fmla="*/ 91 h 91"/>
              <a:gd name="T6" fmla="*/ 0 w 81"/>
              <a:gd name="T7" fmla="*/ 0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1" h="91">
                <a:moveTo>
                  <a:pt x="0" y="0"/>
                </a:moveTo>
                <a:lnTo>
                  <a:pt x="81" y="46"/>
                </a:lnTo>
                <a:lnTo>
                  <a:pt x="0" y="9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4" name="íšļïḑé">
            <a:extLst>
              <a:ext uri="{FF2B5EF4-FFF2-40B4-BE49-F238E27FC236}">
                <a16:creationId xmlns:a16="http://schemas.microsoft.com/office/drawing/2014/main" xmlns="" id="{9DA9C90B-B155-4DC2-BC67-F7F4930032AF}"/>
              </a:ext>
            </a:extLst>
          </p:cNvPr>
          <p:cNvSpPr/>
          <p:nvPr/>
        </p:nvSpPr>
        <p:spPr bwMode="auto">
          <a:xfrm>
            <a:off x="5300778" y="3347388"/>
            <a:ext cx="91266" cy="104449"/>
          </a:xfrm>
          <a:custGeom>
            <a:avLst/>
            <a:gdLst>
              <a:gd name="T0" fmla="*/ 3 w 90"/>
              <a:gd name="T1" fmla="*/ 5 h 103"/>
              <a:gd name="T2" fmla="*/ 2 w 90"/>
              <a:gd name="T3" fmla="*/ 8 h 103"/>
              <a:gd name="T4" fmla="*/ 77 w 90"/>
              <a:gd name="T5" fmla="*/ 51 h 103"/>
              <a:gd name="T6" fmla="*/ 7 w 90"/>
              <a:gd name="T7" fmla="*/ 91 h 103"/>
              <a:gd name="T8" fmla="*/ 7 w 90"/>
              <a:gd name="T9" fmla="*/ 5 h 103"/>
              <a:gd name="T10" fmla="*/ 3 w 90"/>
              <a:gd name="T11" fmla="*/ 5 h 103"/>
              <a:gd name="T12" fmla="*/ 2 w 90"/>
              <a:gd name="T13" fmla="*/ 8 h 103"/>
              <a:gd name="T14" fmla="*/ 3 w 90"/>
              <a:gd name="T15" fmla="*/ 5 h 103"/>
              <a:gd name="T16" fmla="*/ 0 w 90"/>
              <a:gd name="T17" fmla="*/ 5 h 103"/>
              <a:gd name="T18" fmla="*/ 0 w 90"/>
              <a:gd name="T19" fmla="*/ 103 h 103"/>
              <a:gd name="T20" fmla="*/ 90 w 90"/>
              <a:gd name="T21" fmla="*/ 51 h 103"/>
              <a:gd name="T22" fmla="*/ 0 w 90"/>
              <a:gd name="T23" fmla="*/ 0 h 103"/>
              <a:gd name="T24" fmla="*/ 0 w 90"/>
              <a:gd name="T25" fmla="*/ 5 h 103"/>
              <a:gd name="T26" fmla="*/ 3 w 90"/>
              <a:gd name="T27" fmla="*/ 5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90" h="103">
                <a:moveTo>
                  <a:pt x="3" y="5"/>
                </a:moveTo>
                <a:lnTo>
                  <a:pt x="2" y="8"/>
                </a:lnTo>
                <a:lnTo>
                  <a:pt x="77" y="51"/>
                </a:lnTo>
                <a:lnTo>
                  <a:pt x="7" y="91"/>
                </a:lnTo>
                <a:lnTo>
                  <a:pt x="7" y="5"/>
                </a:lnTo>
                <a:lnTo>
                  <a:pt x="3" y="5"/>
                </a:lnTo>
                <a:lnTo>
                  <a:pt x="2" y="8"/>
                </a:lnTo>
                <a:lnTo>
                  <a:pt x="3" y="5"/>
                </a:lnTo>
                <a:lnTo>
                  <a:pt x="0" y="5"/>
                </a:lnTo>
                <a:lnTo>
                  <a:pt x="0" y="103"/>
                </a:lnTo>
                <a:lnTo>
                  <a:pt x="90" y="51"/>
                </a:lnTo>
                <a:lnTo>
                  <a:pt x="0" y="0"/>
                </a:lnTo>
                <a:lnTo>
                  <a:pt x="0" y="5"/>
                </a:lnTo>
                <a:lnTo>
                  <a:pt x="3" y="5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5" name="íSḷíḋe">
            <a:extLst>
              <a:ext uri="{FF2B5EF4-FFF2-40B4-BE49-F238E27FC236}">
                <a16:creationId xmlns:a16="http://schemas.microsoft.com/office/drawing/2014/main" xmlns="" id="{62B34317-7C08-4960-9F55-2E20436FF43F}"/>
              </a:ext>
            </a:extLst>
          </p:cNvPr>
          <p:cNvSpPr/>
          <p:nvPr/>
        </p:nvSpPr>
        <p:spPr bwMode="auto">
          <a:xfrm>
            <a:off x="5468099" y="3399106"/>
            <a:ext cx="507033" cy="0"/>
          </a:xfrm>
          <a:custGeom>
            <a:avLst/>
            <a:gdLst>
              <a:gd name="T0" fmla="*/ 0 w 500"/>
              <a:gd name="T1" fmla="*/ 500 w 500"/>
              <a:gd name="T2" fmla="*/ 0 w 500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500">
                <a:moveTo>
                  <a:pt x="0" y="0"/>
                </a:moveTo>
                <a:lnTo>
                  <a:pt x="5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6" name="î$líḍé">
            <a:extLst>
              <a:ext uri="{FF2B5EF4-FFF2-40B4-BE49-F238E27FC236}">
                <a16:creationId xmlns:a16="http://schemas.microsoft.com/office/drawing/2014/main" xmlns="" id="{C08607C2-7136-4561-8B3C-343A58FE3ACC}"/>
              </a:ext>
            </a:extLst>
          </p:cNvPr>
          <p:cNvSpPr/>
          <p:nvPr/>
        </p:nvSpPr>
        <p:spPr bwMode="auto">
          <a:xfrm>
            <a:off x="5468099" y="3399106"/>
            <a:ext cx="507033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7" name="îs1íde">
            <a:extLst>
              <a:ext uri="{FF2B5EF4-FFF2-40B4-BE49-F238E27FC236}">
                <a16:creationId xmlns:a16="http://schemas.microsoft.com/office/drawing/2014/main" xmlns="" id="{F2E5F87A-2EF4-4CC7-A8FB-A9209D148B62}"/>
              </a:ext>
            </a:extLst>
          </p:cNvPr>
          <p:cNvSpPr/>
          <p:nvPr/>
        </p:nvSpPr>
        <p:spPr bwMode="auto">
          <a:xfrm>
            <a:off x="5468099" y="3396064"/>
            <a:ext cx="507033" cy="7098"/>
          </a:xfrm>
          <a:prstGeom prst="rect">
            <a:avLst/>
          </a:pr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8" name="iṣ1iḋê">
            <a:extLst>
              <a:ext uri="{FF2B5EF4-FFF2-40B4-BE49-F238E27FC236}">
                <a16:creationId xmlns:a16="http://schemas.microsoft.com/office/drawing/2014/main" xmlns="" id="{DD089CE3-4F4A-4E68-AD91-EC7A7A76A979}"/>
              </a:ext>
            </a:extLst>
          </p:cNvPr>
          <p:cNvSpPr/>
          <p:nvPr/>
        </p:nvSpPr>
        <p:spPr bwMode="auto">
          <a:xfrm>
            <a:off x="5468099" y="3396064"/>
            <a:ext cx="507033" cy="7098"/>
          </a:xfrm>
          <a:custGeom>
            <a:avLst/>
            <a:gdLst>
              <a:gd name="T0" fmla="*/ 0 w 500"/>
              <a:gd name="T1" fmla="*/ 7 h 7"/>
              <a:gd name="T2" fmla="*/ 500 w 500"/>
              <a:gd name="T3" fmla="*/ 7 h 7"/>
              <a:gd name="T4" fmla="*/ 500 w 500"/>
              <a:gd name="T5" fmla="*/ 0 h 7"/>
              <a:gd name="T6" fmla="*/ 0 w 500"/>
              <a:gd name="T7" fmla="*/ 0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00" h="7">
                <a:moveTo>
                  <a:pt x="0" y="7"/>
                </a:moveTo>
                <a:lnTo>
                  <a:pt x="500" y="7"/>
                </a:lnTo>
                <a:lnTo>
                  <a:pt x="500" y="0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39" name="îS1íḍè">
            <a:extLst>
              <a:ext uri="{FF2B5EF4-FFF2-40B4-BE49-F238E27FC236}">
                <a16:creationId xmlns:a16="http://schemas.microsoft.com/office/drawing/2014/main" xmlns="" id="{1BA3811D-0B0D-4DBC-8B59-CB42717B385F}"/>
              </a:ext>
            </a:extLst>
          </p:cNvPr>
          <p:cNvSpPr/>
          <p:nvPr/>
        </p:nvSpPr>
        <p:spPr bwMode="auto">
          <a:xfrm>
            <a:off x="5975132" y="3396064"/>
            <a:ext cx="854859" cy="7098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0" name="isļíḋè">
            <a:extLst>
              <a:ext uri="{FF2B5EF4-FFF2-40B4-BE49-F238E27FC236}">
                <a16:creationId xmlns:a16="http://schemas.microsoft.com/office/drawing/2014/main" xmlns="" id="{23B9A758-A768-4F60-946A-B8835C86A72C}"/>
              </a:ext>
            </a:extLst>
          </p:cNvPr>
          <p:cNvSpPr/>
          <p:nvPr/>
        </p:nvSpPr>
        <p:spPr bwMode="auto">
          <a:xfrm>
            <a:off x="5975132" y="3396064"/>
            <a:ext cx="854859" cy="7098"/>
          </a:xfrm>
          <a:custGeom>
            <a:avLst/>
            <a:gdLst>
              <a:gd name="T0" fmla="*/ 843 w 843"/>
              <a:gd name="T1" fmla="*/ 0 h 7"/>
              <a:gd name="T2" fmla="*/ 0 w 843"/>
              <a:gd name="T3" fmla="*/ 0 h 7"/>
              <a:gd name="T4" fmla="*/ 0 w 843"/>
              <a:gd name="T5" fmla="*/ 7 h 7"/>
              <a:gd name="T6" fmla="*/ 843 w 843"/>
              <a:gd name="T7" fmla="*/ 7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3" h="7">
                <a:moveTo>
                  <a:pt x="843" y="0"/>
                </a:moveTo>
                <a:lnTo>
                  <a:pt x="0" y="0"/>
                </a:lnTo>
                <a:lnTo>
                  <a:pt x="0" y="7"/>
                </a:lnTo>
                <a:lnTo>
                  <a:pt x="843" y="7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1" name="ïṥlîḍè">
            <a:extLst>
              <a:ext uri="{FF2B5EF4-FFF2-40B4-BE49-F238E27FC236}">
                <a16:creationId xmlns:a16="http://schemas.microsoft.com/office/drawing/2014/main" xmlns="" id="{0C4F26C1-3867-4B4D-BCA8-6B18C3580441}"/>
              </a:ext>
            </a:extLst>
          </p:cNvPr>
          <p:cNvSpPr/>
          <p:nvPr/>
        </p:nvSpPr>
        <p:spPr bwMode="auto">
          <a:xfrm>
            <a:off x="5231821" y="2524980"/>
            <a:ext cx="154138" cy="154138"/>
          </a:xfrm>
          <a:custGeom>
            <a:avLst/>
            <a:gdLst>
              <a:gd name="T0" fmla="*/ 6 w 152"/>
              <a:gd name="T1" fmla="*/ 152 h 152"/>
              <a:gd name="T2" fmla="*/ 6 w 152"/>
              <a:gd name="T3" fmla="*/ 6 h 152"/>
              <a:gd name="T4" fmla="*/ 152 w 152"/>
              <a:gd name="T5" fmla="*/ 6 h 152"/>
              <a:gd name="T6" fmla="*/ 152 w 152"/>
              <a:gd name="T7" fmla="*/ 0 h 152"/>
              <a:gd name="T8" fmla="*/ 0 w 152"/>
              <a:gd name="T9" fmla="*/ 0 h 152"/>
              <a:gd name="T10" fmla="*/ 0 w 152"/>
              <a:gd name="T11" fmla="*/ 152 h 152"/>
              <a:gd name="T12" fmla="*/ 6 w 152"/>
              <a:gd name="T13" fmla="*/ 152 h 152"/>
              <a:gd name="T14" fmla="*/ 6 w 152"/>
              <a:gd name="T15" fmla="*/ 152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" h="152">
                <a:moveTo>
                  <a:pt x="6" y="152"/>
                </a:moveTo>
                <a:lnTo>
                  <a:pt x="6" y="6"/>
                </a:lnTo>
                <a:lnTo>
                  <a:pt x="152" y="6"/>
                </a:lnTo>
                <a:lnTo>
                  <a:pt x="152" y="0"/>
                </a:lnTo>
                <a:lnTo>
                  <a:pt x="0" y="0"/>
                </a:lnTo>
                <a:lnTo>
                  <a:pt x="0" y="152"/>
                </a:lnTo>
                <a:lnTo>
                  <a:pt x="6" y="152"/>
                </a:lnTo>
                <a:lnTo>
                  <a:pt x="6" y="15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2" name="íṣḻîḋe">
            <a:extLst>
              <a:ext uri="{FF2B5EF4-FFF2-40B4-BE49-F238E27FC236}">
                <a16:creationId xmlns:a16="http://schemas.microsoft.com/office/drawing/2014/main" xmlns="" id="{8F2B3DF9-A392-4AB2-9C29-6100F947C1B2}"/>
              </a:ext>
            </a:extLst>
          </p:cNvPr>
          <p:cNvSpPr/>
          <p:nvPr/>
        </p:nvSpPr>
        <p:spPr bwMode="auto">
          <a:xfrm>
            <a:off x="6761035" y="2524980"/>
            <a:ext cx="154138" cy="154138"/>
          </a:xfrm>
          <a:custGeom>
            <a:avLst/>
            <a:gdLst>
              <a:gd name="T0" fmla="*/ 0 w 152"/>
              <a:gd name="T1" fmla="*/ 6 h 152"/>
              <a:gd name="T2" fmla="*/ 145 w 152"/>
              <a:gd name="T3" fmla="*/ 6 h 152"/>
              <a:gd name="T4" fmla="*/ 145 w 152"/>
              <a:gd name="T5" fmla="*/ 152 h 152"/>
              <a:gd name="T6" fmla="*/ 152 w 152"/>
              <a:gd name="T7" fmla="*/ 152 h 152"/>
              <a:gd name="T8" fmla="*/ 152 w 152"/>
              <a:gd name="T9" fmla="*/ 0 h 152"/>
              <a:gd name="T10" fmla="*/ 0 w 152"/>
              <a:gd name="T11" fmla="*/ 0 h 152"/>
              <a:gd name="T12" fmla="*/ 0 w 152"/>
              <a:gd name="T13" fmla="*/ 6 h 152"/>
              <a:gd name="T14" fmla="*/ 0 w 152"/>
              <a:gd name="T15" fmla="*/ 6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" h="152">
                <a:moveTo>
                  <a:pt x="0" y="6"/>
                </a:moveTo>
                <a:lnTo>
                  <a:pt x="145" y="6"/>
                </a:lnTo>
                <a:lnTo>
                  <a:pt x="145" y="152"/>
                </a:lnTo>
                <a:lnTo>
                  <a:pt x="152" y="152"/>
                </a:lnTo>
                <a:lnTo>
                  <a:pt x="152" y="0"/>
                </a:lnTo>
                <a:lnTo>
                  <a:pt x="0" y="0"/>
                </a:lnTo>
                <a:lnTo>
                  <a:pt x="0" y="6"/>
                </a:lnTo>
                <a:lnTo>
                  <a:pt x="0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3" name="íSḻíḓe">
            <a:extLst>
              <a:ext uri="{FF2B5EF4-FFF2-40B4-BE49-F238E27FC236}">
                <a16:creationId xmlns:a16="http://schemas.microsoft.com/office/drawing/2014/main" xmlns="" id="{4964FC5E-F687-4156-960A-2389865707AF}"/>
              </a:ext>
            </a:extLst>
          </p:cNvPr>
          <p:cNvSpPr/>
          <p:nvPr/>
        </p:nvSpPr>
        <p:spPr bwMode="auto">
          <a:xfrm>
            <a:off x="6761035" y="3122266"/>
            <a:ext cx="154138" cy="154138"/>
          </a:xfrm>
          <a:custGeom>
            <a:avLst/>
            <a:gdLst>
              <a:gd name="T0" fmla="*/ 145 w 152"/>
              <a:gd name="T1" fmla="*/ 0 h 152"/>
              <a:gd name="T2" fmla="*/ 145 w 152"/>
              <a:gd name="T3" fmla="*/ 145 h 152"/>
              <a:gd name="T4" fmla="*/ 0 w 152"/>
              <a:gd name="T5" fmla="*/ 145 h 152"/>
              <a:gd name="T6" fmla="*/ 0 w 152"/>
              <a:gd name="T7" fmla="*/ 152 h 152"/>
              <a:gd name="T8" fmla="*/ 152 w 152"/>
              <a:gd name="T9" fmla="*/ 152 h 152"/>
              <a:gd name="T10" fmla="*/ 152 w 152"/>
              <a:gd name="T11" fmla="*/ 0 h 152"/>
              <a:gd name="T12" fmla="*/ 145 w 152"/>
              <a:gd name="T13" fmla="*/ 0 h 152"/>
              <a:gd name="T14" fmla="*/ 145 w 152"/>
              <a:gd name="T15" fmla="*/ 0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" h="152">
                <a:moveTo>
                  <a:pt x="145" y="0"/>
                </a:moveTo>
                <a:lnTo>
                  <a:pt x="145" y="145"/>
                </a:lnTo>
                <a:lnTo>
                  <a:pt x="0" y="145"/>
                </a:lnTo>
                <a:lnTo>
                  <a:pt x="0" y="152"/>
                </a:lnTo>
                <a:lnTo>
                  <a:pt x="152" y="152"/>
                </a:lnTo>
                <a:lnTo>
                  <a:pt x="152" y="0"/>
                </a:lnTo>
                <a:lnTo>
                  <a:pt x="145" y="0"/>
                </a:lnTo>
                <a:lnTo>
                  <a:pt x="14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4" name="îsḷïḓè">
            <a:extLst>
              <a:ext uri="{FF2B5EF4-FFF2-40B4-BE49-F238E27FC236}">
                <a16:creationId xmlns:a16="http://schemas.microsoft.com/office/drawing/2014/main" xmlns="" id="{500CF4C4-E2E4-4171-8524-B90A797CDDC7}"/>
              </a:ext>
            </a:extLst>
          </p:cNvPr>
          <p:cNvSpPr/>
          <p:nvPr/>
        </p:nvSpPr>
        <p:spPr bwMode="auto">
          <a:xfrm>
            <a:off x="5231821" y="3122266"/>
            <a:ext cx="154138" cy="154138"/>
          </a:xfrm>
          <a:custGeom>
            <a:avLst/>
            <a:gdLst>
              <a:gd name="T0" fmla="*/ 152 w 152"/>
              <a:gd name="T1" fmla="*/ 145 h 152"/>
              <a:gd name="T2" fmla="*/ 6 w 152"/>
              <a:gd name="T3" fmla="*/ 145 h 152"/>
              <a:gd name="T4" fmla="*/ 6 w 152"/>
              <a:gd name="T5" fmla="*/ 0 h 152"/>
              <a:gd name="T6" fmla="*/ 0 w 152"/>
              <a:gd name="T7" fmla="*/ 0 h 152"/>
              <a:gd name="T8" fmla="*/ 0 w 152"/>
              <a:gd name="T9" fmla="*/ 152 h 152"/>
              <a:gd name="T10" fmla="*/ 152 w 152"/>
              <a:gd name="T11" fmla="*/ 152 h 152"/>
              <a:gd name="T12" fmla="*/ 152 w 152"/>
              <a:gd name="T13" fmla="*/ 145 h 152"/>
              <a:gd name="T14" fmla="*/ 152 w 152"/>
              <a:gd name="T15" fmla="*/ 14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52" h="152">
                <a:moveTo>
                  <a:pt x="152" y="145"/>
                </a:moveTo>
                <a:lnTo>
                  <a:pt x="6" y="145"/>
                </a:lnTo>
                <a:lnTo>
                  <a:pt x="6" y="0"/>
                </a:lnTo>
                <a:lnTo>
                  <a:pt x="0" y="0"/>
                </a:lnTo>
                <a:lnTo>
                  <a:pt x="0" y="152"/>
                </a:lnTo>
                <a:lnTo>
                  <a:pt x="152" y="152"/>
                </a:lnTo>
                <a:lnTo>
                  <a:pt x="152" y="145"/>
                </a:lnTo>
                <a:lnTo>
                  <a:pt x="152" y="1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5" name="isḷiḍè">
            <a:extLst>
              <a:ext uri="{FF2B5EF4-FFF2-40B4-BE49-F238E27FC236}">
                <a16:creationId xmlns:a16="http://schemas.microsoft.com/office/drawing/2014/main" xmlns="" id="{553F3A3E-2240-4047-8FBC-A8CAA2A5020E}"/>
              </a:ext>
            </a:extLst>
          </p:cNvPr>
          <p:cNvSpPr/>
          <p:nvPr/>
        </p:nvSpPr>
        <p:spPr bwMode="auto">
          <a:xfrm>
            <a:off x="7234603" y="2558444"/>
            <a:ext cx="421852" cy="296108"/>
          </a:xfrm>
          <a:custGeom>
            <a:avLst/>
            <a:gdLst>
              <a:gd name="T0" fmla="*/ 247 w 249"/>
              <a:gd name="T1" fmla="*/ 19 h 175"/>
              <a:gd name="T2" fmla="*/ 246 w 249"/>
              <a:gd name="T3" fmla="*/ 17 h 175"/>
              <a:gd name="T4" fmla="*/ 201 w 249"/>
              <a:gd name="T5" fmla="*/ 50 h 175"/>
              <a:gd name="T6" fmla="*/ 201 w 249"/>
              <a:gd name="T7" fmla="*/ 19 h 175"/>
              <a:gd name="T8" fmla="*/ 181 w 249"/>
              <a:gd name="T9" fmla="*/ 0 h 175"/>
              <a:gd name="T10" fmla="*/ 19 w 249"/>
              <a:gd name="T11" fmla="*/ 0 h 175"/>
              <a:gd name="T12" fmla="*/ 0 w 249"/>
              <a:gd name="T13" fmla="*/ 19 h 175"/>
              <a:gd name="T14" fmla="*/ 0 w 249"/>
              <a:gd name="T15" fmla="*/ 156 h 175"/>
              <a:gd name="T16" fmla="*/ 19 w 249"/>
              <a:gd name="T17" fmla="*/ 175 h 175"/>
              <a:gd name="T18" fmla="*/ 181 w 249"/>
              <a:gd name="T19" fmla="*/ 175 h 175"/>
              <a:gd name="T20" fmla="*/ 201 w 249"/>
              <a:gd name="T21" fmla="*/ 156 h 175"/>
              <a:gd name="T22" fmla="*/ 201 w 249"/>
              <a:gd name="T23" fmla="*/ 124 h 175"/>
              <a:gd name="T24" fmla="*/ 249 w 249"/>
              <a:gd name="T25" fmla="*/ 160 h 175"/>
              <a:gd name="T26" fmla="*/ 249 w 249"/>
              <a:gd name="T27" fmla="*/ 15 h 175"/>
              <a:gd name="T28" fmla="*/ 246 w 249"/>
              <a:gd name="T29" fmla="*/ 17 h 175"/>
              <a:gd name="T30" fmla="*/ 247 w 249"/>
              <a:gd name="T31" fmla="*/ 19 h 175"/>
              <a:gd name="T32" fmla="*/ 245 w 249"/>
              <a:gd name="T33" fmla="*/ 19 h 175"/>
              <a:gd name="T34" fmla="*/ 245 w 249"/>
              <a:gd name="T35" fmla="*/ 152 h 175"/>
              <a:gd name="T36" fmla="*/ 197 w 249"/>
              <a:gd name="T37" fmla="*/ 117 h 175"/>
              <a:gd name="T38" fmla="*/ 197 w 249"/>
              <a:gd name="T39" fmla="*/ 156 h 175"/>
              <a:gd name="T40" fmla="*/ 192 w 249"/>
              <a:gd name="T41" fmla="*/ 166 h 175"/>
              <a:gd name="T42" fmla="*/ 181 w 249"/>
              <a:gd name="T43" fmla="*/ 171 h 175"/>
              <a:gd name="T44" fmla="*/ 19 w 249"/>
              <a:gd name="T45" fmla="*/ 171 h 175"/>
              <a:gd name="T46" fmla="*/ 8 w 249"/>
              <a:gd name="T47" fmla="*/ 166 h 175"/>
              <a:gd name="T48" fmla="*/ 4 w 249"/>
              <a:gd name="T49" fmla="*/ 156 h 175"/>
              <a:gd name="T50" fmla="*/ 4 w 249"/>
              <a:gd name="T51" fmla="*/ 19 h 175"/>
              <a:gd name="T52" fmla="*/ 8 w 249"/>
              <a:gd name="T53" fmla="*/ 8 h 175"/>
              <a:gd name="T54" fmla="*/ 19 w 249"/>
              <a:gd name="T55" fmla="*/ 4 h 175"/>
              <a:gd name="T56" fmla="*/ 181 w 249"/>
              <a:gd name="T57" fmla="*/ 4 h 175"/>
              <a:gd name="T58" fmla="*/ 192 w 249"/>
              <a:gd name="T59" fmla="*/ 8 h 175"/>
              <a:gd name="T60" fmla="*/ 197 w 249"/>
              <a:gd name="T61" fmla="*/ 19 h 175"/>
              <a:gd name="T62" fmla="*/ 197 w 249"/>
              <a:gd name="T63" fmla="*/ 58 h 175"/>
              <a:gd name="T64" fmla="*/ 248 w 249"/>
              <a:gd name="T65" fmla="*/ 20 h 175"/>
              <a:gd name="T66" fmla="*/ 247 w 249"/>
              <a:gd name="T67" fmla="*/ 19 h 175"/>
              <a:gd name="T68" fmla="*/ 245 w 249"/>
              <a:gd name="T69" fmla="*/ 19 h 175"/>
              <a:gd name="T70" fmla="*/ 247 w 249"/>
              <a:gd name="T71" fmla="*/ 19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49" h="175">
                <a:moveTo>
                  <a:pt x="247" y="19"/>
                </a:moveTo>
                <a:cubicBezTo>
                  <a:pt x="246" y="17"/>
                  <a:pt x="246" y="17"/>
                  <a:pt x="246" y="17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19"/>
                  <a:pt x="201" y="19"/>
                  <a:pt x="201" y="19"/>
                </a:cubicBezTo>
                <a:cubicBezTo>
                  <a:pt x="201" y="9"/>
                  <a:pt x="192" y="0"/>
                  <a:pt x="181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8" y="0"/>
                  <a:pt x="0" y="9"/>
                  <a:pt x="0" y="19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166"/>
                  <a:pt x="8" y="175"/>
                  <a:pt x="19" y="175"/>
                </a:cubicBezTo>
                <a:cubicBezTo>
                  <a:pt x="181" y="175"/>
                  <a:pt x="181" y="175"/>
                  <a:pt x="181" y="175"/>
                </a:cubicBezTo>
                <a:cubicBezTo>
                  <a:pt x="192" y="175"/>
                  <a:pt x="201" y="166"/>
                  <a:pt x="201" y="156"/>
                </a:cubicBezTo>
                <a:cubicBezTo>
                  <a:pt x="201" y="124"/>
                  <a:pt x="201" y="124"/>
                  <a:pt x="201" y="124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49" y="15"/>
                  <a:pt x="249" y="15"/>
                  <a:pt x="249" y="15"/>
                </a:cubicBezTo>
                <a:cubicBezTo>
                  <a:pt x="246" y="17"/>
                  <a:pt x="246" y="17"/>
                  <a:pt x="246" y="17"/>
                </a:cubicBezTo>
                <a:cubicBezTo>
                  <a:pt x="247" y="19"/>
                  <a:pt x="247" y="19"/>
                  <a:pt x="247" y="19"/>
                </a:cubicBezTo>
                <a:cubicBezTo>
                  <a:pt x="245" y="19"/>
                  <a:pt x="245" y="19"/>
                  <a:pt x="245" y="19"/>
                </a:cubicBezTo>
                <a:cubicBezTo>
                  <a:pt x="245" y="152"/>
                  <a:pt x="245" y="152"/>
                  <a:pt x="245" y="152"/>
                </a:cubicBezTo>
                <a:cubicBezTo>
                  <a:pt x="197" y="117"/>
                  <a:pt x="197" y="117"/>
                  <a:pt x="197" y="117"/>
                </a:cubicBezTo>
                <a:cubicBezTo>
                  <a:pt x="197" y="156"/>
                  <a:pt x="197" y="156"/>
                  <a:pt x="197" y="156"/>
                </a:cubicBezTo>
                <a:cubicBezTo>
                  <a:pt x="197" y="160"/>
                  <a:pt x="195" y="164"/>
                  <a:pt x="192" y="166"/>
                </a:cubicBezTo>
                <a:cubicBezTo>
                  <a:pt x="189" y="169"/>
                  <a:pt x="186" y="171"/>
                  <a:pt x="181" y="171"/>
                </a:cubicBezTo>
                <a:cubicBezTo>
                  <a:pt x="19" y="171"/>
                  <a:pt x="19" y="171"/>
                  <a:pt x="19" y="171"/>
                </a:cubicBezTo>
                <a:cubicBezTo>
                  <a:pt x="15" y="171"/>
                  <a:pt x="11" y="169"/>
                  <a:pt x="8" y="166"/>
                </a:cubicBezTo>
                <a:cubicBezTo>
                  <a:pt x="5" y="164"/>
                  <a:pt x="4" y="160"/>
                  <a:pt x="4" y="156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5"/>
                  <a:pt x="5" y="11"/>
                  <a:pt x="8" y="8"/>
                </a:cubicBezTo>
                <a:cubicBezTo>
                  <a:pt x="11" y="6"/>
                  <a:pt x="15" y="4"/>
                  <a:pt x="19" y="4"/>
                </a:cubicBezTo>
                <a:cubicBezTo>
                  <a:pt x="181" y="4"/>
                  <a:pt x="181" y="4"/>
                  <a:pt x="181" y="4"/>
                </a:cubicBezTo>
                <a:cubicBezTo>
                  <a:pt x="186" y="4"/>
                  <a:pt x="189" y="6"/>
                  <a:pt x="192" y="8"/>
                </a:cubicBezTo>
                <a:cubicBezTo>
                  <a:pt x="195" y="11"/>
                  <a:pt x="197" y="15"/>
                  <a:pt x="197" y="19"/>
                </a:cubicBezTo>
                <a:cubicBezTo>
                  <a:pt x="197" y="58"/>
                  <a:pt x="197" y="58"/>
                  <a:pt x="197" y="58"/>
                </a:cubicBezTo>
                <a:cubicBezTo>
                  <a:pt x="248" y="20"/>
                  <a:pt x="248" y="20"/>
                  <a:pt x="248" y="20"/>
                </a:cubicBezTo>
                <a:cubicBezTo>
                  <a:pt x="247" y="19"/>
                  <a:pt x="247" y="19"/>
                  <a:pt x="247" y="19"/>
                </a:cubicBezTo>
                <a:cubicBezTo>
                  <a:pt x="245" y="19"/>
                  <a:pt x="245" y="19"/>
                  <a:pt x="245" y="19"/>
                </a:cubicBezTo>
                <a:lnTo>
                  <a:pt x="247" y="19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6" name="isḻïḑé">
            <a:extLst>
              <a:ext uri="{FF2B5EF4-FFF2-40B4-BE49-F238E27FC236}">
                <a16:creationId xmlns:a16="http://schemas.microsoft.com/office/drawing/2014/main" xmlns="" id="{825C8D09-AFD9-4377-AB07-F4CA3D4DFE5A}"/>
              </a:ext>
            </a:extLst>
          </p:cNvPr>
          <p:cNvSpPr/>
          <p:nvPr/>
        </p:nvSpPr>
        <p:spPr bwMode="auto">
          <a:xfrm>
            <a:off x="7346150" y="2626387"/>
            <a:ext cx="146026" cy="160223"/>
          </a:xfrm>
          <a:custGeom>
            <a:avLst/>
            <a:gdLst>
              <a:gd name="T0" fmla="*/ 0 w 144"/>
              <a:gd name="T1" fmla="*/ 158 h 158"/>
              <a:gd name="T2" fmla="*/ 0 w 144"/>
              <a:gd name="T3" fmla="*/ 0 h 158"/>
              <a:gd name="T4" fmla="*/ 144 w 144"/>
              <a:gd name="T5" fmla="*/ 78 h 158"/>
              <a:gd name="T6" fmla="*/ 0 w 144"/>
              <a:gd name="T7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4" h="158">
                <a:moveTo>
                  <a:pt x="0" y="158"/>
                </a:moveTo>
                <a:lnTo>
                  <a:pt x="0" y="0"/>
                </a:lnTo>
                <a:lnTo>
                  <a:pt x="144" y="78"/>
                </a:lnTo>
                <a:lnTo>
                  <a:pt x="0" y="158"/>
                </a:lnTo>
                <a:close/>
              </a:path>
            </a:pathLst>
          </a:custGeom>
          <a:solidFill>
            <a:srgbClr val="773CEC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7" name="ïṡlïḓé">
            <a:extLst>
              <a:ext uri="{FF2B5EF4-FFF2-40B4-BE49-F238E27FC236}">
                <a16:creationId xmlns:a16="http://schemas.microsoft.com/office/drawing/2014/main" xmlns="" id="{DD67CBE3-735C-4CAA-8093-88FF5BB2BF1B}"/>
              </a:ext>
            </a:extLst>
          </p:cNvPr>
          <p:cNvSpPr/>
          <p:nvPr/>
        </p:nvSpPr>
        <p:spPr bwMode="auto">
          <a:xfrm>
            <a:off x="7343109" y="2619288"/>
            <a:ext cx="156166" cy="172391"/>
          </a:xfrm>
          <a:custGeom>
            <a:avLst/>
            <a:gdLst>
              <a:gd name="T0" fmla="*/ 3 w 154"/>
              <a:gd name="T1" fmla="*/ 165 h 170"/>
              <a:gd name="T2" fmla="*/ 7 w 154"/>
              <a:gd name="T3" fmla="*/ 165 h 170"/>
              <a:gd name="T4" fmla="*/ 7 w 154"/>
              <a:gd name="T5" fmla="*/ 12 h 170"/>
              <a:gd name="T6" fmla="*/ 140 w 154"/>
              <a:gd name="T7" fmla="*/ 85 h 170"/>
              <a:gd name="T8" fmla="*/ 2 w 154"/>
              <a:gd name="T9" fmla="*/ 162 h 170"/>
              <a:gd name="T10" fmla="*/ 3 w 154"/>
              <a:gd name="T11" fmla="*/ 165 h 170"/>
              <a:gd name="T12" fmla="*/ 7 w 154"/>
              <a:gd name="T13" fmla="*/ 165 h 170"/>
              <a:gd name="T14" fmla="*/ 3 w 154"/>
              <a:gd name="T15" fmla="*/ 165 h 170"/>
              <a:gd name="T16" fmla="*/ 5 w 154"/>
              <a:gd name="T17" fmla="*/ 169 h 170"/>
              <a:gd name="T18" fmla="*/ 154 w 154"/>
              <a:gd name="T19" fmla="*/ 85 h 170"/>
              <a:gd name="T20" fmla="*/ 0 w 154"/>
              <a:gd name="T21" fmla="*/ 0 h 170"/>
              <a:gd name="T22" fmla="*/ 0 w 154"/>
              <a:gd name="T23" fmla="*/ 170 h 170"/>
              <a:gd name="T24" fmla="*/ 5 w 154"/>
              <a:gd name="T25" fmla="*/ 169 h 170"/>
              <a:gd name="T26" fmla="*/ 3 w 154"/>
              <a:gd name="T27" fmla="*/ 165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4" h="170">
                <a:moveTo>
                  <a:pt x="3" y="165"/>
                </a:moveTo>
                <a:lnTo>
                  <a:pt x="7" y="165"/>
                </a:lnTo>
                <a:lnTo>
                  <a:pt x="7" y="12"/>
                </a:lnTo>
                <a:lnTo>
                  <a:pt x="140" y="85"/>
                </a:lnTo>
                <a:lnTo>
                  <a:pt x="2" y="162"/>
                </a:lnTo>
                <a:lnTo>
                  <a:pt x="3" y="165"/>
                </a:lnTo>
                <a:lnTo>
                  <a:pt x="7" y="165"/>
                </a:lnTo>
                <a:lnTo>
                  <a:pt x="3" y="165"/>
                </a:lnTo>
                <a:lnTo>
                  <a:pt x="5" y="169"/>
                </a:lnTo>
                <a:lnTo>
                  <a:pt x="154" y="85"/>
                </a:lnTo>
                <a:lnTo>
                  <a:pt x="0" y="0"/>
                </a:lnTo>
                <a:lnTo>
                  <a:pt x="0" y="170"/>
                </a:lnTo>
                <a:lnTo>
                  <a:pt x="5" y="169"/>
                </a:lnTo>
                <a:lnTo>
                  <a:pt x="3" y="165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8" name="iSḷïdè">
            <a:extLst>
              <a:ext uri="{FF2B5EF4-FFF2-40B4-BE49-F238E27FC236}">
                <a16:creationId xmlns:a16="http://schemas.microsoft.com/office/drawing/2014/main" xmlns="" id="{06DA5521-ADD9-43B8-973C-978D0470F275}"/>
              </a:ext>
            </a:extLst>
          </p:cNvPr>
          <p:cNvSpPr/>
          <p:nvPr/>
        </p:nvSpPr>
        <p:spPr bwMode="auto">
          <a:xfrm>
            <a:off x="6248930" y="3613074"/>
            <a:ext cx="264672" cy="26365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49" name="íŝlíďe">
            <a:extLst>
              <a:ext uri="{FF2B5EF4-FFF2-40B4-BE49-F238E27FC236}">
                <a16:creationId xmlns:a16="http://schemas.microsoft.com/office/drawing/2014/main" xmlns="" id="{68621394-9824-4FC8-A0AD-21BED90EEE64}"/>
              </a:ext>
            </a:extLst>
          </p:cNvPr>
          <p:cNvSpPr/>
          <p:nvPr/>
        </p:nvSpPr>
        <p:spPr bwMode="auto">
          <a:xfrm>
            <a:off x="6245888" y="3609018"/>
            <a:ext cx="270756" cy="270756"/>
          </a:xfrm>
          <a:custGeom>
            <a:avLst/>
            <a:gdLst>
              <a:gd name="T0" fmla="*/ 158 w 160"/>
              <a:gd name="T1" fmla="*/ 80 h 160"/>
              <a:gd name="T2" fmla="*/ 156 w 160"/>
              <a:gd name="T3" fmla="*/ 80 h 160"/>
              <a:gd name="T4" fmla="*/ 134 w 160"/>
              <a:gd name="T5" fmla="*/ 134 h 160"/>
              <a:gd name="T6" fmla="*/ 80 w 160"/>
              <a:gd name="T7" fmla="*/ 156 h 160"/>
              <a:gd name="T8" fmla="*/ 27 w 160"/>
              <a:gd name="T9" fmla="*/ 134 h 160"/>
              <a:gd name="T10" fmla="*/ 4 w 160"/>
              <a:gd name="T11" fmla="*/ 80 h 160"/>
              <a:gd name="T12" fmla="*/ 27 w 160"/>
              <a:gd name="T13" fmla="*/ 27 h 160"/>
              <a:gd name="T14" fmla="*/ 80 w 160"/>
              <a:gd name="T15" fmla="*/ 4 h 160"/>
              <a:gd name="T16" fmla="*/ 134 w 160"/>
              <a:gd name="T17" fmla="*/ 27 h 160"/>
              <a:gd name="T18" fmla="*/ 156 w 160"/>
              <a:gd name="T19" fmla="*/ 80 h 160"/>
              <a:gd name="T20" fmla="*/ 158 w 160"/>
              <a:gd name="T21" fmla="*/ 80 h 160"/>
              <a:gd name="T22" fmla="*/ 160 w 160"/>
              <a:gd name="T23" fmla="*/ 80 h 160"/>
              <a:gd name="T24" fmla="*/ 80 w 160"/>
              <a:gd name="T25" fmla="*/ 0 h 160"/>
              <a:gd name="T26" fmla="*/ 0 w 160"/>
              <a:gd name="T27" fmla="*/ 80 h 160"/>
              <a:gd name="T28" fmla="*/ 80 w 160"/>
              <a:gd name="T29" fmla="*/ 160 h 160"/>
              <a:gd name="T30" fmla="*/ 160 w 160"/>
              <a:gd name="T31" fmla="*/ 80 h 160"/>
              <a:gd name="T32" fmla="*/ 158 w 160"/>
              <a:gd name="T33" fmla="*/ 80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0" h="160">
                <a:moveTo>
                  <a:pt x="158" y="80"/>
                </a:moveTo>
                <a:cubicBezTo>
                  <a:pt x="156" y="80"/>
                  <a:pt x="156" y="80"/>
                  <a:pt x="156" y="80"/>
                </a:cubicBezTo>
                <a:cubicBezTo>
                  <a:pt x="156" y="101"/>
                  <a:pt x="148" y="120"/>
                  <a:pt x="134" y="134"/>
                </a:cubicBezTo>
                <a:cubicBezTo>
                  <a:pt x="120" y="148"/>
                  <a:pt x="101" y="156"/>
                  <a:pt x="80" y="156"/>
                </a:cubicBezTo>
                <a:cubicBezTo>
                  <a:pt x="59" y="156"/>
                  <a:pt x="40" y="148"/>
                  <a:pt x="27" y="134"/>
                </a:cubicBezTo>
                <a:cubicBezTo>
                  <a:pt x="13" y="120"/>
                  <a:pt x="4" y="101"/>
                  <a:pt x="4" y="80"/>
                </a:cubicBezTo>
                <a:cubicBezTo>
                  <a:pt x="4" y="59"/>
                  <a:pt x="13" y="40"/>
                  <a:pt x="27" y="27"/>
                </a:cubicBezTo>
                <a:cubicBezTo>
                  <a:pt x="40" y="13"/>
                  <a:pt x="59" y="4"/>
                  <a:pt x="80" y="4"/>
                </a:cubicBezTo>
                <a:cubicBezTo>
                  <a:pt x="101" y="4"/>
                  <a:pt x="120" y="13"/>
                  <a:pt x="134" y="27"/>
                </a:cubicBezTo>
                <a:cubicBezTo>
                  <a:pt x="148" y="40"/>
                  <a:pt x="156" y="59"/>
                  <a:pt x="156" y="80"/>
                </a:cubicBezTo>
                <a:cubicBezTo>
                  <a:pt x="158" y="80"/>
                  <a:pt x="158" y="80"/>
                  <a:pt x="158" y="80"/>
                </a:cubicBezTo>
                <a:cubicBezTo>
                  <a:pt x="160" y="80"/>
                  <a:pt x="160" y="80"/>
                  <a:pt x="160" y="80"/>
                </a:cubicBezTo>
                <a:cubicBezTo>
                  <a:pt x="160" y="36"/>
                  <a:pt x="124" y="0"/>
                  <a:pt x="80" y="0"/>
                </a:cubicBezTo>
                <a:cubicBezTo>
                  <a:pt x="36" y="0"/>
                  <a:pt x="0" y="36"/>
                  <a:pt x="0" y="80"/>
                </a:cubicBezTo>
                <a:cubicBezTo>
                  <a:pt x="0" y="125"/>
                  <a:pt x="36" y="160"/>
                  <a:pt x="80" y="160"/>
                </a:cubicBezTo>
                <a:cubicBezTo>
                  <a:pt x="124" y="160"/>
                  <a:pt x="160" y="125"/>
                  <a:pt x="160" y="80"/>
                </a:cubicBezTo>
                <a:lnTo>
                  <a:pt x="158" y="80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50" name="íSḻiḍè">
            <a:extLst>
              <a:ext uri="{FF2B5EF4-FFF2-40B4-BE49-F238E27FC236}">
                <a16:creationId xmlns:a16="http://schemas.microsoft.com/office/drawing/2014/main" xmlns="" id="{0E160EDA-D59D-4CAE-A436-1405C78AFDA4}"/>
              </a:ext>
            </a:extLst>
          </p:cNvPr>
          <p:cNvSpPr/>
          <p:nvPr/>
        </p:nvSpPr>
        <p:spPr bwMode="auto">
          <a:xfrm>
            <a:off x="6345267" y="3690143"/>
            <a:ext cx="98365" cy="110533"/>
          </a:xfrm>
          <a:custGeom>
            <a:avLst/>
            <a:gdLst>
              <a:gd name="T0" fmla="*/ 0 w 97"/>
              <a:gd name="T1" fmla="*/ 109 h 109"/>
              <a:gd name="T2" fmla="*/ 0 w 97"/>
              <a:gd name="T3" fmla="*/ 0 h 109"/>
              <a:gd name="T4" fmla="*/ 97 w 97"/>
              <a:gd name="T5" fmla="*/ 54 h 109"/>
              <a:gd name="T6" fmla="*/ 0 w 97"/>
              <a:gd name="T7" fmla="*/ 109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7" h="109">
                <a:moveTo>
                  <a:pt x="0" y="109"/>
                </a:moveTo>
                <a:lnTo>
                  <a:pt x="0" y="0"/>
                </a:lnTo>
                <a:lnTo>
                  <a:pt x="97" y="54"/>
                </a:lnTo>
                <a:lnTo>
                  <a:pt x="0" y="109"/>
                </a:lnTo>
                <a:close/>
              </a:path>
            </a:pathLst>
          </a:custGeom>
          <a:solidFill>
            <a:srgbClr val="FF8A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51" name="îṩlîḍe">
            <a:extLst>
              <a:ext uri="{FF2B5EF4-FFF2-40B4-BE49-F238E27FC236}">
                <a16:creationId xmlns:a16="http://schemas.microsoft.com/office/drawing/2014/main" xmlns="" id="{C9BBFEEB-A801-4B27-A42E-C0B5E708F83B}"/>
              </a:ext>
            </a:extLst>
          </p:cNvPr>
          <p:cNvSpPr/>
          <p:nvPr/>
        </p:nvSpPr>
        <p:spPr bwMode="auto">
          <a:xfrm>
            <a:off x="6342224" y="3685073"/>
            <a:ext cx="108506" cy="120675"/>
          </a:xfrm>
          <a:custGeom>
            <a:avLst/>
            <a:gdLst>
              <a:gd name="T0" fmla="*/ 3 w 107"/>
              <a:gd name="T1" fmla="*/ 114 h 119"/>
              <a:gd name="T2" fmla="*/ 7 w 107"/>
              <a:gd name="T3" fmla="*/ 114 h 119"/>
              <a:gd name="T4" fmla="*/ 7 w 107"/>
              <a:gd name="T5" fmla="*/ 12 h 119"/>
              <a:gd name="T6" fmla="*/ 94 w 107"/>
              <a:gd name="T7" fmla="*/ 59 h 119"/>
              <a:gd name="T8" fmla="*/ 2 w 107"/>
              <a:gd name="T9" fmla="*/ 110 h 119"/>
              <a:gd name="T10" fmla="*/ 3 w 107"/>
              <a:gd name="T11" fmla="*/ 114 h 119"/>
              <a:gd name="T12" fmla="*/ 7 w 107"/>
              <a:gd name="T13" fmla="*/ 114 h 119"/>
              <a:gd name="T14" fmla="*/ 3 w 107"/>
              <a:gd name="T15" fmla="*/ 114 h 119"/>
              <a:gd name="T16" fmla="*/ 5 w 107"/>
              <a:gd name="T17" fmla="*/ 115 h 119"/>
              <a:gd name="T18" fmla="*/ 107 w 107"/>
              <a:gd name="T19" fmla="*/ 59 h 119"/>
              <a:gd name="T20" fmla="*/ 0 w 107"/>
              <a:gd name="T21" fmla="*/ 0 h 119"/>
              <a:gd name="T22" fmla="*/ 0 w 107"/>
              <a:gd name="T23" fmla="*/ 119 h 119"/>
              <a:gd name="T24" fmla="*/ 5 w 107"/>
              <a:gd name="T25" fmla="*/ 115 h 119"/>
              <a:gd name="T26" fmla="*/ 3 w 107"/>
              <a:gd name="T27" fmla="*/ 114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7" h="119">
                <a:moveTo>
                  <a:pt x="3" y="114"/>
                </a:moveTo>
                <a:lnTo>
                  <a:pt x="7" y="114"/>
                </a:lnTo>
                <a:lnTo>
                  <a:pt x="7" y="12"/>
                </a:lnTo>
                <a:lnTo>
                  <a:pt x="94" y="59"/>
                </a:lnTo>
                <a:lnTo>
                  <a:pt x="2" y="110"/>
                </a:lnTo>
                <a:lnTo>
                  <a:pt x="3" y="114"/>
                </a:lnTo>
                <a:lnTo>
                  <a:pt x="7" y="114"/>
                </a:lnTo>
                <a:lnTo>
                  <a:pt x="3" y="114"/>
                </a:lnTo>
                <a:lnTo>
                  <a:pt x="5" y="115"/>
                </a:lnTo>
                <a:lnTo>
                  <a:pt x="107" y="59"/>
                </a:lnTo>
                <a:lnTo>
                  <a:pt x="0" y="0"/>
                </a:lnTo>
                <a:lnTo>
                  <a:pt x="0" y="119"/>
                </a:lnTo>
                <a:lnTo>
                  <a:pt x="5" y="115"/>
                </a:lnTo>
                <a:lnTo>
                  <a:pt x="3" y="114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52" name="iṩļíḍè">
            <a:extLst>
              <a:ext uri="{FF2B5EF4-FFF2-40B4-BE49-F238E27FC236}">
                <a16:creationId xmlns:a16="http://schemas.microsoft.com/office/drawing/2014/main" xmlns="" id="{EE9C9302-2709-4372-ADD8-1994B536F609}"/>
              </a:ext>
            </a:extLst>
          </p:cNvPr>
          <p:cNvSpPr/>
          <p:nvPr/>
        </p:nvSpPr>
        <p:spPr bwMode="auto">
          <a:xfrm>
            <a:off x="5652659" y="1760374"/>
            <a:ext cx="246419" cy="203828"/>
          </a:xfrm>
          <a:custGeom>
            <a:avLst/>
            <a:gdLst>
              <a:gd name="T0" fmla="*/ 132 w 145"/>
              <a:gd name="T1" fmla="*/ 14 h 121"/>
              <a:gd name="T2" fmla="*/ 84 w 145"/>
              <a:gd name="T3" fmla="*/ 14 h 121"/>
              <a:gd name="T4" fmla="*/ 73 w 145"/>
              <a:gd name="T5" fmla="*/ 25 h 121"/>
              <a:gd name="T6" fmla="*/ 62 w 145"/>
              <a:gd name="T7" fmla="*/ 14 h 121"/>
              <a:gd name="T8" fmla="*/ 14 w 145"/>
              <a:gd name="T9" fmla="*/ 14 h 121"/>
              <a:gd name="T10" fmla="*/ 14 w 145"/>
              <a:gd name="T11" fmla="*/ 62 h 121"/>
              <a:gd name="T12" fmla="*/ 73 w 145"/>
              <a:gd name="T13" fmla="*/ 121 h 121"/>
              <a:gd name="T14" fmla="*/ 73 w 145"/>
              <a:gd name="T15" fmla="*/ 121 h 121"/>
              <a:gd name="T16" fmla="*/ 73 w 145"/>
              <a:gd name="T17" fmla="*/ 121 h 121"/>
              <a:gd name="T18" fmla="*/ 132 w 145"/>
              <a:gd name="T19" fmla="*/ 62 h 121"/>
              <a:gd name="T20" fmla="*/ 132 w 145"/>
              <a:gd name="T21" fmla="*/ 14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5" h="121">
                <a:moveTo>
                  <a:pt x="132" y="14"/>
                </a:moveTo>
                <a:cubicBezTo>
                  <a:pt x="119" y="0"/>
                  <a:pt x="97" y="0"/>
                  <a:pt x="84" y="14"/>
                </a:cubicBezTo>
                <a:cubicBezTo>
                  <a:pt x="73" y="25"/>
                  <a:pt x="73" y="25"/>
                  <a:pt x="73" y="25"/>
                </a:cubicBezTo>
                <a:cubicBezTo>
                  <a:pt x="62" y="14"/>
                  <a:pt x="62" y="14"/>
                  <a:pt x="62" y="14"/>
                </a:cubicBezTo>
                <a:cubicBezTo>
                  <a:pt x="49" y="0"/>
                  <a:pt x="27" y="0"/>
                  <a:pt x="14" y="14"/>
                </a:cubicBezTo>
                <a:cubicBezTo>
                  <a:pt x="0" y="27"/>
                  <a:pt x="0" y="49"/>
                  <a:pt x="14" y="62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132" y="62"/>
                  <a:pt x="132" y="62"/>
                  <a:pt x="132" y="62"/>
                </a:cubicBezTo>
                <a:cubicBezTo>
                  <a:pt x="145" y="49"/>
                  <a:pt x="145" y="27"/>
                  <a:pt x="132" y="14"/>
                </a:cubicBezTo>
                <a:close/>
              </a:path>
            </a:pathLst>
          </a:custGeom>
          <a:solidFill>
            <a:srgbClr val="FF8A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53" name="ïŝľiḓé">
            <a:extLst>
              <a:ext uri="{FF2B5EF4-FFF2-40B4-BE49-F238E27FC236}">
                <a16:creationId xmlns:a16="http://schemas.microsoft.com/office/drawing/2014/main" xmlns="" id="{69484722-19E5-4B37-A9CD-40EB1249447E}"/>
              </a:ext>
            </a:extLst>
          </p:cNvPr>
          <p:cNvSpPr/>
          <p:nvPr/>
        </p:nvSpPr>
        <p:spPr bwMode="auto">
          <a:xfrm>
            <a:off x="5654687" y="1763416"/>
            <a:ext cx="242362" cy="205856"/>
          </a:xfrm>
          <a:custGeom>
            <a:avLst/>
            <a:gdLst>
              <a:gd name="T0" fmla="*/ 131 w 143"/>
              <a:gd name="T1" fmla="*/ 12 h 122"/>
              <a:gd name="T2" fmla="*/ 133 w 143"/>
              <a:gd name="T3" fmla="*/ 10 h 122"/>
              <a:gd name="T4" fmla="*/ 107 w 143"/>
              <a:gd name="T5" fmla="*/ 0 h 122"/>
              <a:gd name="T6" fmla="*/ 81 w 143"/>
              <a:gd name="T7" fmla="*/ 10 h 122"/>
              <a:gd name="T8" fmla="*/ 72 w 143"/>
              <a:gd name="T9" fmla="*/ 20 h 122"/>
              <a:gd name="T10" fmla="*/ 62 w 143"/>
              <a:gd name="T11" fmla="*/ 10 h 122"/>
              <a:gd name="T12" fmla="*/ 37 w 143"/>
              <a:gd name="T13" fmla="*/ 0 h 122"/>
              <a:gd name="T14" fmla="*/ 11 w 143"/>
              <a:gd name="T15" fmla="*/ 10 h 122"/>
              <a:gd name="T16" fmla="*/ 0 w 143"/>
              <a:gd name="T17" fmla="*/ 36 h 122"/>
              <a:gd name="T18" fmla="*/ 11 w 143"/>
              <a:gd name="T19" fmla="*/ 62 h 122"/>
              <a:gd name="T20" fmla="*/ 72 w 143"/>
              <a:gd name="T21" fmla="*/ 122 h 122"/>
              <a:gd name="T22" fmla="*/ 73 w 143"/>
              <a:gd name="T23" fmla="*/ 120 h 122"/>
              <a:gd name="T24" fmla="*/ 72 w 143"/>
              <a:gd name="T25" fmla="*/ 119 h 122"/>
              <a:gd name="T26" fmla="*/ 70 w 143"/>
              <a:gd name="T27" fmla="*/ 120 h 122"/>
              <a:gd name="T28" fmla="*/ 71 w 143"/>
              <a:gd name="T29" fmla="*/ 121 h 122"/>
              <a:gd name="T30" fmla="*/ 72 w 143"/>
              <a:gd name="T31" fmla="*/ 122 h 122"/>
              <a:gd name="T32" fmla="*/ 133 w 143"/>
              <a:gd name="T33" fmla="*/ 62 h 122"/>
              <a:gd name="T34" fmla="*/ 143 w 143"/>
              <a:gd name="T35" fmla="*/ 36 h 122"/>
              <a:gd name="T36" fmla="*/ 133 w 143"/>
              <a:gd name="T37" fmla="*/ 10 h 122"/>
              <a:gd name="T38" fmla="*/ 131 w 143"/>
              <a:gd name="T39" fmla="*/ 12 h 122"/>
              <a:gd name="T40" fmla="*/ 130 w 143"/>
              <a:gd name="T41" fmla="*/ 13 h 122"/>
              <a:gd name="T42" fmla="*/ 139 w 143"/>
              <a:gd name="T43" fmla="*/ 36 h 122"/>
              <a:gd name="T44" fmla="*/ 130 w 143"/>
              <a:gd name="T45" fmla="*/ 59 h 122"/>
              <a:gd name="T46" fmla="*/ 71 w 143"/>
              <a:gd name="T47" fmla="*/ 118 h 122"/>
              <a:gd name="T48" fmla="*/ 72 w 143"/>
              <a:gd name="T49" fmla="*/ 119 h 122"/>
              <a:gd name="T50" fmla="*/ 73 w 143"/>
              <a:gd name="T51" fmla="*/ 118 h 122"/>
              <a:gd name="T52" fmla="*/ 73 w 143"/>
              <a:gd name="T53" fmla="*/ 118 h 122"/>
              <a:gd name="T54" fmla="*/ 72 w 143"/>
              <a:gd name="T55" fmla="*/ 116 h 122"/>
              <a:gd name="T56" fmla="*/ 72 w 143"/>
              <a:gd name="T57" fmla="*/ 116 h 122"/>
              <a:gd name="T58" fmla="*/ 14 w 143"/>
              <a:gd name="T59" fmla="*/ 59 h 122"/>
              <a:gd name="T60" fmla="*/ 4 w 143"/>
              <a:gd name="T61" fmla="*/ 36 h 122"/>
              <a:gd name="T62" fmla="*/ 14 w 143"/>
              <a:gd name="T63" fmla="*/ 13 h 122"/>
              <a:gd name="T64" fmla="*/ 37 w 143"/>
              <a:gd name="T65" fmla="*/ 4 h 122"/>
              <a:gd name="T66" fmla="*/ 59 w 143"/>
              <a:gd name="T67" fmla="*/ 13 h 122"/>
              <a:gd name="T68" fmla="*/ 72 w 143"/>
              <a:gd name="T69" fmla="*/ 25 h 122"/>
              <a:gd name="T70" fmla="*/ 84 w 143"/>
              <a:gd name="T71" fmla="*/ 13 h 122"/>
              <a:gd name="T72" fmla="*/ 107 w 143"/>
              <a:gd name="T73" fmla="*/ 4 h 122"/>
              <a:gd name="T74" fmla="*/ 130 w 143"/>
              <a:gd name="T75" fmla="*/ 13 h 122"/>
              <a:gd name="T76" fmla="*/ 131 w 143"/>
              <a:gd name="T77" fmla="*/ 1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43" h="122">
                <a:moveTo>
                  <a:pt x="131" y="12"/>
                </a:moveTo>
                <a:cubicBezTo>
                  <a:pt x="133" y="10"/>
                  <a:pt x="133" y="10"/>
                  <a:pt x="133" y="10"/>
                </a:cubicBezTo>
                <a:cubicBezTo>
                  <a:pt x="125" y="3"/>
                  <a:pt x="116" y="0"/>
                  <a:pt x="107" y="0"/>
                </a:cubicBezTo>
                <a:cubicBezTo>
                  <a:pt x="98" y="0"/>
                  <a:pt x="88" y="3"/>
                  <a:pt x="81" y="10"/>
                </a:cubicBezTo>
                <a:cubicBezTo>
                  <a:pt x="72" y="20"/>
                  <a:pt x="72" y="20"/>
                  <a:pt x="72" y="20"/>
                </a:cubicBezTo>
                <a:cubicBezTo>
                  <a:pt x="62" y="10"/>
                  <a:pt x="62" y="10"/>
                  <a:pt x="62" y="10"/>
                </a:cubicBezTo>
                <a:cubicBezTo>
                  <a:pt x="55" y="3"/>
                  <a:pt x="46" y="0"/>
                  <a:pt x="37" y="0"/>
                </a:cubicBezTo>
                <a:cubicBezTo>
                  <a:pt x="27" y="0"/>
                  <a:pt x="18" y="3"/>
                  <a:pt x="11" y="10"/>
                </a:cubicBezTo>
                <a:cubicBezTo>
                  <a:pt x="4" y="17"/>
                  <a:pt x="0" y="27"/>
                  <a:pt x="0" y="36"/>
                </a:cubicBezTo>
                <a:cubicBezTo>
                  <a:pt x="0" y="45"/>
                  <a:pt x="4" y="54"/>
                  <a:pt x="11" y="62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70" y="120"/>
                  <a:pt x="70" y="120"/>
                  <a:pt x="70" y="120"/>
                </a:cubicBezTo>
                <a:cubicBezTo>
                  <a:pt x="71" y="121"/>
                  <a:pt x="71" y="121"/>
                  <a:pt x="71" y="121"/>
                </a:cubicBezTo>
                <a:cubicBezTo>
                  <a:pt x="72" y="122"/>
                  <a:pt x="72" y="122"/>
                  <a:pt x="72" y="122"/>
                </a:cubicBezTo>
                <a:cubicBezTo>
                  <a:pt x="133" y="62"/>
                  <a:pt x="133" y="62"/>
                  <a:pt x="133" y="62"/>
                </a:cubicBezTo>
                <a:cubicBezTo>
                  <a:pt x="140" y="54"/>
                  <a:pt x="143" y="45"/>
                  <a:pt x="143" y="36"/>
                </a:cubicBezTo>
                <a:cubicBezTo>
                  <a:pt x="143" y="27"/>
                  <a:pt x="140" y="17"/>
                  <a:pt x="133" y="10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130" y="13"/>
                  <a:pt x="130" y="13"/>
                  <a:pt x="130" y="13"/>
                </a:cubicBezTo>
                <a:cubicBezTo>
                  <a:pt x="136" y="19"/>
                  <a:pt x="139" y="28"/>
                  <a:pt x="139" y="36"/>
                </a:cubicBezTo>
                <a:cubicBezTo>
                  <a:pt x="139" y="44"/>
                  <a:pt x="136" y="52"/>
                  <a:pt x="130" y="59"/>
                </a:cubicBezTo>
                <a:cubicBezTo>
                  <a:pt x="71" y="118"/>
                  <a:pt x="71" y="118"/>
                  <a:pt x="71" y="118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72" y="116"/>
                  <a:pt x="72" y="116"/>
                  <a:pt x="72" y="116"/>
                </a:cubicBezTo>
                <a:cubicBezTo>
                  <a:pt x="72" y="116"/>
                  <a:pt x="72" y="116"/>
                  <a:pt x="72" y="116"/>
                </a:cubicBezTo>
                <a:cubicBezTo>
                  <a:pt x="14" y="59"/>
                  <a:pt x="14" y="59"/>
                  <a:pt x="14" y="59"/>
                </a:cubicBezTo>
                <a:cubicBezTo>
                  <a:pt x="8" y="52"/>
                  <a:pt x="4" y="44"/>
                  <a:pt x="4" y="36"/>
                </a:cubicBezTo>
                <a:cubicBezTo>
                  <a:pt x="4" y="28"/>
                  <a:pt x="8" y="19"/>
                  <a:pt x="14" y="13"/>
                </a:cubicBezTo>
                <a:cubicBezTo>
                  <a:pt x="20" y="7"/>
                  <a:pt x="28" y="4"/>
                  <a:pt x="37" y="4"/>
                </a:cubicBezTo>
                <a:cubicBezTo>
                  <a:pt x="45" y="4"/>
                  <a:pt x="53" y="7"/>
                  <a:pt x="59" y="13"/>
                </a:cubicBezTo>
                <a:cubicBezTo>
                  <a:pt x="72" y="25"/>
                  <a:pt x="72" y="25"/>
                  <a:pt x="72" y="25"/>
                </a:cubicBezTo>
                <a:cubicBezTo>
                  <a:pt x="84" y="13"/>
                  <a:pt x="84" y="13"/>
                  <a:pt x="84" y="13"/>
                </a:cubicBezTo>
                <a:cubicBezTo>
                  <a:pt x="90" y="7"/>
                  <a:pt x="99" y="4"/>
                  <a:pt x="107" y="4"/>
                </a:cubicBezTo>
                <a:cubicBezTo>
                  <a:pt x="115" y="4"/>
                  <a:pt x="123" y="7"/>
                  <a:pt x="130" y="13"/>
                </a:cubicBezTo>
                <a:lnTo>
                  <a:pt x="131" y="12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54" name="îśḻíḑé">
            <a:extLst>
              <a:ext uri="{FF2B5EF4-FFF2-40B4-BE49-F238E27FC236}">
                <a16:creationId xmlns:a16="http://schemas.microsoft.com/office/drawing/2014/main" xmlns="" id="{6A3082AA-8DEC-4661-B9D8-C1C111D0DFB6}"/>
              </a:ext>
            </a:extLst>
          </p:cNvPr>
          <p:cNvSpPr/>
          <p:nvPr/>
        </p:nvSpPr>
        <p:spPr bwMode="auto">
          <a:xfrm>
            <a:off x="5333228" y="2872805"/>
            <a:ext cx="245404" cy="204841"/>
          </a:xfrm>
          <a:custGeom>
            <a:avLst/>
            <a:gdLst>
              <a:gd name="T0" fmla="*/ 132 w 145"/>
              <a:gd name="T1" fmla="*/ 13 h 121"/>
              <a:gd name="T2" fmla="*/ 83 w 145"/>
              <a:gd name="T3" fmla="*/ 13 h 121"/>
              <a:gd name="T4" fmla="*/ 73 w 145"/>
              <a:gd name="T5" fmla="*/ 24 h 121"/>
              <a:gd name="T6" fmla="*/ 62 w 145"/>
              <a:gd name="T7" fmla="*/ 13 h 121"/>
              <a:gd name="T8" fmla="*/ 13 w 145"/>
              <a:gd name="T9" fmla="*/ 13 h 121"/>
              <a:gd name="T10" fmla="*/ 13 w 145"/>
              <a:gd name="T11" fmla="*/ 62 h 121"/>
              <a:gd name="T12" fmla="*/ 72 w 145"/>
              <a:gd name="T13" fmla="*/ 121 h 121"/>
              <a:gd name="T14" fmla="*/ 73 w 145"/>
              <a:gd name="T15" fmla="*/ 120 h 121"/>
              <a:gd name="T16" fmla="*/ 73 w 145"/>
              <a:gd name="T17" fmla="*/ 121 h 121"/>
              <a:gd name="T18" fmla="*/ 132 w 145"/>
              <a:gd name="T19" fmla="*/ 62 h 121"/>
              <a:gd name="T20" fmla="*/ 132 w 145"/>
              <a:gd name="T21" fmla="*/ 13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5" h="121">
                <a:moveTo>
                  <a:pt x="132" y="13"/>
                </a:moveTo>
                <a:cubicBezTo>
                  <a:pt x="119" y="0"/>
                  <a:pt x="97" y="0"/>
                  <a:pt x="83" y="13"/>
                </a:cubicBezTo>
                <a:cubicBezTo>
                  <a:pt x="73" y="24"/>
                  <a:pt x="73" y="24"/>
                  <a:pt x="73" y="24"/>
                </a:cubicBezTo>
                <a:cubicBezTo>
                  <a:pt x="62" y="13"/>
                  <a:pt x="62" y="13"/>
                  <a:pt x="62" y="13"/>
                </a:cubicBezTo>
                <a:cubicBezTo>
                  <a:pt x="48" y="0"/>
                  <a:pt x="27" y="0"/>
                  <a:pt x="13" y="13"/>
                </a:cubicBezTo>
                <a:cubicBezTo>
                  <a:pt x="0" y="27"/>
                  <a:pt x="0" y="48"/>
                  <a:pt x="13" y="62"/>
                </a:cubicBezTo>
                <a:cubicBezTo>
                  <a:pt x="72" y="121"/>
                  <a:pt x="72" y="121"/>
                  <a:pt x="72" y="121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132" y="62"/>
                  <a:pt x="132" y="62"/>
                  <a:pt x="132" y="62"/>
                </a:cubicBezTo>
                <a:cubicBezTo>
                  <a:pt x="145" y="48"/>
                  <a:pt x="145" y="27"/>
                  <a:pt x="132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55" name="ïŝ1ïḍé">
            <a:extLst>
              <a:ext uri="{FF2B5EF4-FFF2-40B4-BE49-F238E27FC236}">
                <a16:creationId xmlns:a16="http://schemas.microsoft.com/office/drawing/2014/main" xmlns="" id="{5D40B31E-2450-4AC5-A7C9-74CBE5AB4DA2}"/>
              </a:ext>
            </a:extLst>
          </p:cNvPr>
          <p:cNvSpPr/>
          <p:nvPr/>
        </p:nvSpPr>
        <p:spPr bwMode="auto">
          <a:xfrm>
            <a:off x="5334242" y="2874833"/>
            <a:ext cx="242362" cy="206870"/>
          </a:xfrm>
          <a:custGeom>
            <a:avLst/>
            <a:gdLst>
              <a:gd name="T0" fmla="*/ 131 w 143"/>
              <a:gd name="T1" fmla="*/ 12 h 122"/>
              <a:gd name="T2" fmla="*/ 132 w 143"/>
              <a:gd name="T3" fmla="*/ 11 h 122"/>
              <a:gd name="T4" fmla="*/ 107 w 143"/>
              <a:gd name="T5" fmla="*/ 0 h 122"/>
              <a:gd name="T6" fmla="*/ 81 w 143"/>
              <a:gd name="T7" fmla="*/ 11 h 122"/>
              <a:gd name="T8" fmla="*/ 72 w 143"/>
              <a:gd name="T9" fmla="*/ 20 h 122"/>
              <a:gd name="T10" fmla="*/ 62 w 143"/>
              <a:gd name="T11" fmla="*/ 11 h 122"/>
              <a:gd name="T12" fmla="*/ 36 w 143"/>
              <a:gd name="T13" fmla="*/ 0 h 122"/>
              <a:gd name="T14" fmla="*/ 11 w 143"/>
              <a:gd name="T15" fmla="*/ 11 h 122"/>
              <a:gd name="T16" fmla="*/ 0 w 143"/>
              <a:gd name="T17" fmla="*/ 36 h 122"/>
              <a:gd name="T18" fmla="*/ 11 w 143"/>
              <a:gd name="T19" fmla="*/ 62 h 122"/>
              <a:gd name="T20" fmla="*/ 70 w 143"/>
              <a:gd name="T21" fmla="*/ 121 h 122"/>
              <a:gd name="T22" fmla="*/ 71 w 143"/>
              <a:gd name="T23" fmla="*/ 122 h 122"/>
              <a:gd name="T24" fmla="*/ 73 w 143"/>
              <a:gd name="T25" fmla="*/ 121 h 122"/>
              <a:gd name="T26" fmla="*/ 73 w 143"/>
              <a:gd name="T27" fmla="*/ 121 h 122"/>
              <a:gd name="T28" fmla="*/ 72 w 143"/>
              <a:gd name="T29" fmla="*/ 119 h 122"/>
              <a:gd name="T30" fmla="*/ 70 w 143"/>
              <a:gd name="T31" fmla="*/ 121 h 122"/>
              <a:gd name="T32" fmla="*/ 70 w 143"/>
              <a:gd name="T33" fmla="*/ 121 h 122"/>
              <a:gd name="T34" fmla="*/ 72 w 143"/>
              <a:gd name="T35" fmla="*/ 122 h 122"/>
              <a:gd name="T36" fmla="*/ 73 w 143"/>
              <a:gd name="T37" fmla="*/ 121 h 122"/>
              <a:gd name="T38" fmla="*/ 132 w 143"/>
              <a:gd name="T39" fmla="*/ 62 h 122"/>
              <a:gd name="T40" fmla="*/ 143 w 143"/>
              <a:gd name="T41" fmla="*/ 36 h 122"/>
              <a:gd name="T42" fmla="*/ 132 w 143"/>
              <a:gd name="T43" fmla="*/ 11 h 122"/>
              <a:gd name="T44" fmla="*/ 131 w 143"/>
              <a:gd name="T45" fmla="*/ 12 h 122"/>
              <a:gd name="T46" fmla="*/ 129 w 143"/>
              <a:gd name="T47" fmla="*/ 14 h 122"/>
              <a:gd name="T48" fmla="*/ 139 w 143"/>
              <a:gd name="T49" fmla="*/ 36 h 122"/>
              <a:gd name="T50" fmla="*/ 129 w 143"/>
              <a:gd name="T51" fmla="*/ 59 h 122"/>
              <a:gd name="T52" fmla="*/ 70 w 143"/>
              <a:gd name="T53" fmla="*/ 118 h 122"/>
              <a:gd name="T54" fmla="*/ 72 w 143"/>
              <a:gd name="T55" fmla="*/ 120 h 122"/>
              <a:gd name="T56" fmla="*/ 73 w 143"/>
              <a:gd name="T57" fmla="*/ 118 h 122"/>
              <a:gd name="T58" fmla="*/ 73 w 143"/>
              <a:gd name="T59" fmla="*/ 118 h 122"/>
              <a:gd name="T60" fmla="*/ 70 w 143"/>
              <a:gd name="T61" fmla="*/ 118 h 122"/>
              <a:gd name="T62" fmla="*/ 70 w 143"/>
              <a:gd name="T63" fmla="*/ 118 h 122"/>
              <a:gd name="T64" fmla="*/ 71 w 143"/>
              <a:gd name="T65" fmla="*/ 120 h 122"/>
              <a:gd name="T66" fmla="*/ 73 w 143"/>
              <a:gd name="T67" fmla="*/ 118 h 122"/>
              <a:gd name="T68" fmla="*/ 14 w 143"/>
              <a:gd name="T69" fmla="*/ 59 h 122"/>
              <a:gd name="T70" fmla="*/ 4 w 143"/>
              <a:gd name="T71" fmla="*/ 36 h 122"/>
              <a:gd name="T72" fmla="*/ 14 w 143"/>
              <a:gd name="T73" fmla="*/ 14 h 122"/>
              <a:gd name="T74" fmla="*/ 36 w 143"/>
              <a:gd name="T75" fmla="*/ 4 h 122"/>
              <a:gd name="T76" fmla="*/ 59 w 143"/>
              <a:gd name="T77" fmla="*/ 14 h 122"/>
              <a:gd name="T78" fmla="*/ 70 w 143"/>
              <a:gd name="T79" fmla="*/ 24 h 122"/>
              <a:gd name="T80" fmla="*/ 72 w 143"/>
              <a:gd name="T81" fmla="*/ 25 h 122"/>
              <a:gd name="T82" fmla="*/ 73 w 143"/>
              <a:gd name="T83" fmla="*/ 24 h 122"/>
              <a:gd name="T84" fmla="*/ 84 w 143"/>
              <a:gd name="T85" fmla="*/ 14 h 122"/>
              <a:gd name="T86" fmla="*/ 107 w 143"/>
              <a:gd name="T87" fmla="*/ 4 h 122"/>
              <a:gd name="T88" fmla="*/ 129 w 143"/>
              <a:gd name="T89" fmla="*/ 14 h 122"/>
              <a:gd name="T90" fmla="*/ 131 w 143"/>
              <a:gd name="T91" fmla="*/ 12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3" h="122">
                <a:moveTo>
                  <a:pt x="131" y="12"/>
                </a:moveTo>
                <a:cubicBezTo>
                  <a:pt x="132" y="11"/>
                  <a:pt x="132" y="11"/>
                  <a:pt x="132" y="11"/>
                </a:cubicBezTo>
                <a:cubicBezTo>
                  <a:pt x="125" y="4"/>
                  <a:pt x="116" y="0"/>
                  <a:pt x="107" y="0"/>
                </a:cubicBezTo>
                <a:cubicBezTo>
                  <a:pt x="97" y="0"/>
                  <a:pt x="88" y="4"/>
                  <a:pt x="81" y="11"/>
                </a:cubicBezTo>
                <a:cubicBezTo>
                  <a:pt x="72" y="20"/>
                  <a:pt x="72" y="20"/>
                  <a:pt x="72" y="20"/>
                </a:cubicBezTo>
                <a:cubicBezTo>
                  <a:pt x="62" y="11"/>
                  <a:pt x="62" y="11"/>
                  <a:pt x="62" y="11"/>
                </a:cubicBezTo>
                <a:cubicBezTo>
                  <a:pt x="55" y="4"/>
                  <a:pt x="46" y="0"/>
                  <a:pt x="36" y="0"/>
                </a:cubicBezTo>
                <a:cubicBezTo>
                  <a:pt x="27" y="0"/>
                  <a:pt x="18" y="4"/>
                  <a:pt x="11" y="11"/>
                </a:cubicBezTo>
                <a:cubicBezTo>
                  <a:pt x="4" y="18"/>
                  <a:pt x="0" y="27"/>
                  <a:pt x="0" y="36"/>
                </a:cubicBezTo>
                <a:cubicBezTo>
                  <a:pt x="0" y="46"/>
                  <a:pt x="4" y="55"/>
                  <a:pt x="11" y="62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0" y="121"/>
                  <a:pt x="71" y="122"/>
                  <a:pt x="71" y="122"/>
                </a:cubicBezTo>
                <a:cubicBezTo>
                  <a:pt x="72" y="122"/>
                  <a:pt x="72" y="121"/>
                  <a:pt x="73" y="121"/>
                </a:cubicBezTo>
                <a:cubicBezTo>
                  <a:pt x="73" y="121"/>
                  <a:pt x="73" y="121"/>
                  <a:pt x="73" y="121"/>
                </a:cubicBezTo>
                <a:cubicBezTo>
                  <a:pt x="72" y="119"/>
                  <a:pt x="72" y="119"/>
                  <a:pt x="72" y="119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0" y="121"/>
                  <a:pt x="70" y="121"/>
                  <a:pt x="70" y="121"/>
                </a:cubicBezTo>
                <a:cubicBezTo>
                  <a:pt x="71" y="121"/>
                  <a:pt x="71" y="122"/>
                  <a:pt x="72" y="122"/>
                </a:cubicBezTo>
                <a:cubicBezTo>
                  <a:pt x="72" y="122"/>
                  <a:pt x="73" y="121"/>
                  <a:pt x="73" y="121"/>
                </a:cubicBezTo>
                <a:cubicBezTo>
                  <a:pt x="132" y="62"/>
                  <a:pt x="132" y="62"/>
                  <a:pt x="132" y="62"/>
                </a:cubicBezTo>
                <a:cubicBezTo>
                  <a:pt x="139" y="55"/>
                  <a:pt x="143" y="46"/>
                  <a:pt x="143" y="36"/>
                </a:cubicBezTo>
                <a:cubicBezTo>
                  <a:pt x="143" y="27"/>
                  <a:pt x="139" y="18"/>
                  <a:pt x="132" y="11"/>
                </a:cubicBezTo>
                <a:cubicBezTo>
                  <a:pt x="131" y="12"/>
                  <a:pt x="131" y="12"/>
                  <a:pt x="131" y="12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36" y="20"/>
                  <a:pt x="139" y="28"/>
                  <a:pt x="139" y="36"/>
                </a:cubicBezTo>
                <a:cubicBezTo>
                  <a:pt x="139" y="45"/>
                  <a:pt x="136" y="53"/>
                  <a:pt x="129" y="59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72" y="120"/>
                  <a:pt x="72" y="120"/>
                  <a:pt x="72" y="120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72" y="117"/>
                  <a:pt x="71" y="117"/>
                  <a:pt x="70" y="118"/>
                </a:cubicBezTo>
                <a:cubicBezTo>
                  <a:pt x="70" y="118"/>
                  <a:pt x="70" y="118"/>
                  <a:pt x="70" y="118"/>
                </a:cubicBezTo>
                <a:cubicBezTo>
                  <a:pt x="71" y="120"/>
                  <a:pt x="71" y="120"/>
                  <a:pt x="71" y="120"/>
                </a:cubicBezTo>
                <a:cubicBezTo>
                  <a:pt x="73" y="118"/>
                  <a:pt x="73" y="118"/>
                  <a:pt x="73" y="118"/>
                </a:cubicBezTo>
                <a:cubicBezTo>
                  <a:pt x="14" y="59"/>
                  <a:pt x="14" y="59"/>
                  <a:pt x="14" y="59"/>
                </a:cubicBezTo>
                <a:cubicBezTo>
                  <a:pt x="7" y="53"/>
                  <a:pt x="4" y="45"/>
                  <a:pt x="4" y="36"/>
                </a:cubicBezTo>
                <a:cubicBezTo>
                  <a:pt x="4" y="28"/>
                  <a:pt x="7" y="20"/>
                  <a:pt x="14" y="14"/>
                </a:cubicBezTo>
                <a:cubicBezTo>
                  <a:pt x="20" y="7"/>
                  <a:pt x="28" y="4"/>
                  <a:pt x="36" y="4"/>
                </a:cubicBezTo>
                <a:cubicBezTo>
                  <a:pt x="45" y="4"/>
                  <a:pt x="53" y="7"/>
                  <a:pt x="59" y="14"/>
                </a:cubicBezTo>
                <a:cubicBezTo>
                  <a:pt x="70" y="24"/>
                  <a:pt x="70" y="24"/>
                  <a:pt x="70" y="24"/>
                </a:cubicBezTo>
                <a:cubicBezTo>
                  <a:pt x="71" y="25"/>
                  <a:pt x="71" y="25"/>
                  <a:pt x="72" y="25"/>
                </a:cubicBezTo>
                <a:cubicBezTo>
                  <a:pt x="72" y="25"/>
                  <a:pt x="73" y="25"/>
                  <a:pt x="73" y="24"/>
                </a:cubicBezTo>
                <a:cubicBezTo>
                  <a:pt x="84" y="14"/>
                  <a:pt x="84" y="14"/>
                  <a:pt x="84" y="14"/>
                </a:cubicBezTo>
                <a:cubicBezTo>
                  <a:pt x="90" y="7"/>
                  <a:pt x="98" y="4"/>
                  <a:pt x="107" y="4"/>
                </a:cubicBezTo>
                <a:cubicBezTo>
                  <a:pt x="115" y="4"/>
                  <a:pt x="123" y="7"/>
                  <a:pt x="129" y="14"/>
                </a:cubicBezTo>
                <a:lnTo>
                  <a:pt x="131" y="12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68" name="îṣľiḋe">
            <a:extLst>
              <a:ext uri="{FF2B5EF4-FFF2-40B4-BE49-F238E27FC236}">
                <a16:creationId xmlns:a16="http://schemas.microsoft.com/office/drawing/2014/main" xmlns="" id="{BA4B4279-8D4E-4B4D-BD86-82F2CB5060C4}"/>
              </a:ext>
            </a:extLst>
          </p:cNvPr>
          <p:cNvSpPr/>
          <p:nvPr/>
        </p:nvSpPr>
        <p:spPr bwMode="auto">
          <a:xfrm>
            <a:off x="6579516" y="2580754"/>
            <a:ext cx="265685" cy="285967"/>
          </a:xfrm>
          <a:custGeom>
            <a:avLst/>
            <a:gdLst>
              <a:gd name="T0" fmla="*/ 69 w 157"/>
              <a:gd name="T1" fmla="*/ 56 h 169"/>
              <a:gd name="T2" fmla="*/ 133 w 157"/>
              <a:gd name="T3" fmla="*/ 56 h 169"/>
              <a:gd name="T4" fmla="*/ 149 w 157"/>
              <a:gd name="T5" fmla="*/ 71 h 169"/>
              <a:gd name="T6" fmla="*/ 134 w 157"/>
              <a:gd name="T7" fmla="*/ 86 h 169"/>
              <a:gd name="T8" fmla="*/ 141 w 157"/>
              <a:gd name="T9" fmla="*/ 86 h 169"/>
              <a:gd name="T10" fmla="*/ 156 w 157"/>
              <a:gd name="T11" fmla="*/ 100 h 169"/>
              <a:gd name="T12" fmla="*/ 142 w 157"/>
              <a:gd name="T13" fmla="*/ 115 h 169"/>
              <a:gd name="T14" fmla="*/ 134 w 157"/>
              <a:gd name="T15" fmla="*/ 115 h 169"/>
              <a:gd name="T16" fmla="*/ 149 w 157"/>
              <a:gd name="T17" fmla="*/ 131 h 169"/>
              <a:gd name="T18" fmla="*/ 133 w 157"/>
              <a:gd name="T19" fmla="*/ 145 h 169"/>
              <a:gd name="T20" fmla="*/ 123 w 157"/>
              <a:gd name="T21" fmla="*/ 145 h 169"/>
              <a:gd name="T22" fmla="*/ 135 w 157"/>
              <a:gd name="T23" fmla="*/ 158 h 169"/>
              <a:gd name="T24" fmla="*/ 122 w 157"/>
              <a:gd name="T25" fmla="*/ 169 h 169"/>
              <a:gd name="T26" fmla="*/ 69 w 157"/>
              <a:gd name="T27" fmla="*/ 169 h 169"/>
              <a:gd name="T28" fmla="*/ 44 w 157"/>
              <a:gd name="T29" fmla="*/ 169 h 169"/>
              <a:gd name="T30" fmla="*/ 24 w 157"/>
              <a:gd name="T31" fmla="*/ 160 h 169"/>
              <a:gd name="T32" fmla="*/ 0 w 157"/>
              <a:gd name="T33" fmla="*/ 160 h 169"/>
              <a:gd name="T34" fmla="*/ 0 w 157"/>
              <a:gd name="T35" fmla="*/ 65 h 169"/>
              <a:gd name="T36" fmla="*/ 27 w 157"/>
              <a:gd name="T37" fmla="*/ 65 h 169"/>
              <a:gd name="T38" fmla="*/ 69 w 157"/>
              <a:gd name="T39" fmla="*/ 5 h 169"/>
              <a:gd name="T40" fmla="*/ 82 w 157"/>
              <a:gd name="T41" fmla="*/ 1 h 169"/>
              <a:gd name="T42" fmla="*/ 87 w 157"/>
              <a:gd name="T43" fmla="*/ 16 h 169"/>
              <a:gd name="T44" fmla="*/ 69 w 157"/>
              <a:gd name="T45" fmla="*/ 5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7" h="169">
                <a:moveTo>
                  <a:pt x="69" y="56"/>
                </a:moveTo>
                <a:cubicBezTo>
                  <a:pt x="133" y="56"/>
                  <a:pt x="133" y="56"/>
                  <a:pt x="133" y="56"/>
                </a:cubicBezTo>
                <a:cubicBezTo>
                  <a:pt x="141" y="56"/>
                  <a:pt x="148" y="63"/>
                  <a:pt x="149" y="71"/>
                </a:cubicBezTo>
                <a:cubicBezTo>
                  <a:pt x="149" y="79"/>
                  <a:pt x="142" y="86"/>
                  <a:pt x="134" y="86"/>
                </a:cubicBezTo>
                <a:cubicBezTo>
                  <a:pt x="141" y="86"/>
                  <a:pt x="141" y="86"/>
                  <a:pt x="141" y="86"/>
                </a:cubicBezTo>
                <a:cubicBezTo>
                  <a:pt x="149" y="86"/>
                  <a:pt x="156" y="92"/>
                  <a:pt x="156" y="100"/>
                </a:cubicBezTo>
                <a:cubicBezTo>
                  <a:pt x="157" y="109"/>
                  <a:pt x="150" y="115"/>
                  <a:pt x="142" y="115"/>
                </a:cubicBezTo>
                <a:cubicBezTo>
                  <a:pt x="134" y="115"/>
                  <a:pt x="134" y="115"/>
                  <a:pt x="134" y="115"/>
                </a:cubicBezTo>
                <a:cubicBezTo>
                  <a:pt x="142" y="115"/>
                  <a:pt x="149" y="122"/>
                  <a:pt x="149" y="131"/>
                </a:cubicBezTo>
                <a:cubicBezTo>
                  <a:pt x="148" y="139"/>
                  <a:pt x="141" y="145"/>
                  <a:pt x="133" y="145"/>
                </a:cubicBezTo>
                <a:cubicBezTo>
                  <a:pt x="123" y="145"/>
                  <a:pt x="123" y="145"/>
                  <a:pt x="123" y="145"/>
                </a:cubicBezTo>
                <a:cubicBezTo>
                  <a:pt x="130" y="145"/>
                  <a:pt x="135" y="151"/>
                  <a:pt x="135" y="158"/>
                </a:cubicBezTo>
                <a:cubicBezTo>
                  <a:pt x="134" y="165"/>
                  <a:pt x="128" y="169"/>
                  <a:pt x="122" y="169"/>
                </a:cubicBezTo>
                <a:cubicBezTo>
                  <a:pt x="69" y="169"/>
                  <a:pt x="69" y="169"/>
                  <a:pt x="69" y="169"/>
                </a:cubicBezTo>
                <a:cubicBezTo>
                  <a:pt x="44" y="169"/>
                  <a:pt x="44" y="169"/>
                  <a:pt x="44" y="169"/>
                </a:cubicBezTo>
                <a:cubicBezTo>
                  <a:pt x="24" y="160"/>
                  <a:pt x="24" y="160"/>
                  <a:pt x="24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65"/>
                  <a:pt x="0" y="65"/>
                  <a:pt x="0" y="65"/>
                </a:cubicBezTo>
                <a:cubicBezTo>
                  <a:pt x="27" y="65"/>
                  <a:pt x="27" y="65"/>
                  <a:pt x="27" y="65"/>
                </a:cubicBezTo>
                <a:cubicBezTo>
                  <a:pt x="69" y="5"/>
                  <a:pt x="69" y="5"/>
                  <a:pt x="69" y="5"/>
                </a:cubicBezTo>
                <a:cubicBezTo>
                  <a:pt x="72" y="1"/>
                  <a:pt x="77" y="0"/>
                  <a:pt x="82" y="1"/>
                </a:cubicBezTo>
                <a:cubicBezTo>
                  <a:pt x="87" y="4"/>
                  <a:pt x="90" y="10"/>
                  <a:pt x="87" y="16"/>
                </a:cubicBezTo>
                <a:cubicBezTo>
                  <a:pt x="69" y="56"/>
                  <a:pt x="69" y="56"/>
                  <a:pt x="69" y="56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69" name="îşḷídé">
            <a:extLst>
              <a:ext uri="{FF2B5EF4-FFF2-40B4-BE49-F238E27FC236}">
                <a16:creationId xmlns:a16="http://schemas.microsoft.com/office/drawing/2014/main" xmlns="" id="{33150F64-8A1A-40E0-8360-99E34E3207CF}"/>
              </a:ext>
            </a:extLst>
          </p:cNvPr>
          <p:cNvSpPr/>
          <p:nvPr/>
        </p:nvSpPr>
        <p:spPr bwMode="auto">
          <a:xfrm>
            <a:off x="6576474" y="2578726"/>
            <a:ext cx="270756" cy="291038"/>
          </a:xfrm>
          <a:custGeom>
            <a:avLst/>
            <a:gdLst>
              <a:gd name="T0" fmla="*/ 135 w 160"/>
              <a:gd name="T1" fmla="*/ 59 h 172"/>
              <a:gd name="T2" fmla="*/ 149 w 160"/>
              <a:gd name="T3" fmla="*/ 72 h 172"/>
              <a:gd name="T4" fmla="*/ 134 w 160"/>
              <a:gd name="T5" fmla="*/ 86 h 172"/>
              <a:gd name="T6" fmla="*/ 134 w 160"/>
              <a:gd name="T7" fmla="*/ 88 h 172"/>
              <a:gd name="T8" fmla="*/ 143 w 160"/>
              <a:gd name="T9" fmla="*/ 89 h 172"/>
              <a:gd name="T10" fmla="*/ 156 w 160"/>
              <a:gd name="T11" fmla="*/ 102 h 172"/>
              <a:gd name="T12" fmla="*/ 136 w 160"/>
              <a:gd name="T13" fmla="*/ 114 h 172"/>
              <a:gd name="T14" fmla="*/ 134 w 160"/>
              <a:gd name="T15" fmla="*/ 116 h 172"/>
              <a:gd name="T16" fmla="*/ 136 w 160"/>
              <a:gd name="T17" fmla="*/ 118 h 172"/>
              <a:gd name="T18" fmla="*/ 149 w 160"/>
              <a:gd name="T19" fmla="*/ 132 h 172"/>
              <a:gd name="T20" fmla="*/ 135 w 160"/>
              <a:gd name="T21" fmla="*/ 144 h 172"/>
              <a:gd name="T22" fmla="*/ 123 w 160"/>
              <a:gd name="T23" fmla="*/ 144 h 172"/>
              <a:gd name="T24" fmla="*/ 123 w 160"/>
              <a:gd name="T25" fmla="*/ 147 h 172"/>
              <a:gd name="T26" fmla="*/ 135 w 160"/>
              <a:gd name="T27" fmla="*/ 158 h 172"/>
              <a:gd name="T28" fmla="*/ 124 w 160"/>
              <a:gd name="T29" fmla="*/ 168 h 172"/>
              <a:gd name="T30" fmla="*/ 46 w 160"/>
              <a:gd name="T31" fmla="*/ 168 h 172"/>
              <a:gd name="T32" fmla="*/ 26 w 160"/>
              <a:gd name="T33" fmla="*/ 159 h 172"/>
              <a:gd name="T34" fmla="*/ 4 w 160"/>
              <a:gd name="T35" fmla="*/ 68 h 172"/>
              <a:gd name="T36" fmla="*/ 30 w 160"/>
              <a:gd name="T37" fmla="*/ 67 h 172"/>
              <a:gd name="T38" fmla="*/ 80 w 160"/>
              <a:gd name="T39" fmla="*/ 4 h 172"/>
              <a:gd name="T40" fmla="*/ 88 w 160"/>
              <a:gd name="T41" fmla="*/ 12 h 172"/>
              <a:gd name="T42" fmla="*/ 69 w 160"/>
              <a:gd name="T43" fmla="*/ 57 h 172"/>
              <a:gd name="T44" fmla="*/ 73 w 160"/>
              <a:gd name="T45" fmla="*/ 58 h 172"/>
              <a:gd name="T46" fmla="*/ 92 w 160"/>
              <a:gd name="T47" fmla="*/ 12 h 172"/>
              <a:gd name="T48" fmla="*/ 80 w 160"/>
              <a:gd name="T49" fmla="*/ 0 h 172"/>
              <a:gd name="T50" fmla="*/ 28 w 160"/>
              <a:gd name="T51" fmla="*/ 64 h 172"/>
              <a:gd name="T52" fmla="*/ 1 w 160"/>
              <a:gd name="T53" fmla="*/ 65 h 172"/>
              <a:gd name="T54" fmla="*/ 0 w 160"/>
              <a:gd name="T55" fmla="*/ 161 h 172"/>
              <a:gd name="T56" fmla="*/ 2 w 160"/>
              <a:gd name="T57" fmla="*/ 163 h 172"/>
              <a:gd name="T58" fmla="*/ 45 w 160"/>
              <a:gd name="T59" fmla="*/ 172 h 172"/>
              <a:gd name="T60" fmla="*/ 71 w 160"/>
              <a:gd name="T61" fmla="*/ 172 h 172"/>
              <a:gd name="T62" fmla="*/ 139 w 160"/>
              <a:gd name="T63" fmla="*/ 159 h 172"/>
              <a:gd name="T64" fmla="*/ 125 w 160"/>
              <a:gd name="T65" fmla="*/ 144 h 172"/>
              <a:gd name="T66" fmla="*/ 123 w 160"/>
              <a:gd name="T67" fmla="*/ 146 h 172"/>
              <a:gd name="T68" fmla="*/ 125 w 160"/>
              <a:gd name="T69" fmla="*/ 148 h 172"/>
              <a:gd name="T70" fmla="*/ 153 w 160"/>
              <a:gd name="T71" fmla="*/ 132 h 172"/>
              <a:gd name="T72" fmla="*/ 153 w 160"/>
              <a:gd name="T73" fmla="*/ 131 h 172"/>
              <a:gd name="T74" fmla="*/ 134 w 160"/>
              <a:gd name="T75" fmla="*/ 115 h 172"/>
              <a:gd name="T76" fmla="*/ 134 w 160"/>
              <a:gd name="T77" fmla="*/ 118 h 172"/>
              <a:gd name="T78" fmla="*/ 144 w 160"/>
              <a:gd name="T79" fmla="*/ 118 h 172"/>
              <a:gd name="T80" fmla="*/ 160 w 160"/>
              <a:gd name="T81" fmla="*/ 101 h 172"/>
              <a:gd name="T82" fmla="*/ 136 w 160"/>
              <a:gd name="T83" fmla="*/ 85 h 172"/>
              <a:gd name="T84" fmla="*/ 134 w 160"/>
              <a:gd name="T85" fmla="*/ 87 h 172"/>
              <a:gd name="T86" fmla="*/ 136 w 160"/>
              <a:gd name="T87" fmla="*/ 89 h 172"/>
              <a:gd name="T88" fmla="*/ 153 w 160"/>
              <a:gd name="T89" fmla="*/ 72 h 172"/>
              <a:gd name="T90" fmla="*/ 71 w 160"/>
              <a:gd name="T91" fmla="*/ 55 h 172"/>
              <a:gd name="T92" fmla="*/ 71 w 160"/>
              <a:gd name="T93" fmla="*/ 5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0" h="172">
                <a:moveTo>
                  <a:pt x="71" y="59"/>
                </a:moveTo>
                <a:cubicBezTo>
                  <a:pt x="135" y="59"/>
                  <a:pt x="135" y="59"/>
                  <a:pt x="135" y="59"/>
                </a:cubicBezTo>
                <a:cubicBezTo>
                  <a:pt x="142" y="59"/>
                  <a:pt x="148" y="65"/>
                  <a:pt x="149" y="72"/>
                </a:cubicBezTo>
                <a:cubicBezTo>
                  <a:pt x="149" y="72"/>
                  <a:pt x="149" y="72"/>
                  <a:pt x="149" y="72"/>
                </a:cubicBezTo>
                <a:cubicBezTo>
                  <a:pt x="149" y="79"/>
                  <a:pt x="143" y="85"/>
                  <a:pt x="136" y="85"/>
                </a:cubicBezTo>
                <a:cubicBezTo>
                  <a:pt x="135" y="85"/>
                  <a:pt x="135" y="85"/>
                  <a:pt x="134" y="86"/>
                </a:cubicBezTo>
                <a:cubicBezTo>
                  <a:pt x="134" y="86"/>
                  <a:pt x="134" y="86"/>
                  <a:pt x="134" y="87"/>
                </a:cubicBezTo>
                <a:cubicBezTo>
                  <a:pt x="134" y="87"/>
                  <a:pt x="134" y="88"/>
                  <a:pt x="134" y="88"/>
                </a:cubicBezTo>
                <a:cubicBezTo>
                  <a:pt x="135" y="89"/>
                  <a:pt x="135" y="89"/>
                  <a:pt x="136" y="89"/>
                </a:cubicBezTo>
                <a:cubicBezTo>
                  <a:pt x="143" y="89"/>
                  <a:pt x="143" y="89"/>
                  <a:pt x="143" y="89"/>
                </a:cubicBezTo>
                <a:cubicBezTo>
                  <a:pt x="150" y="89"/>
                  <a:pt x="156" y="94"/>
                  <a:pt x="156" y="101"/>
                </a:cubicBezTo>
                <a:cubicBezTo>
                  <a:pt x="156" y="102"/>
                  <a:pt x="156" y="102"/>
                  <a:pt x="156" y="102"/>
                </a:cubicBezTo>
                <a:cubicBezTo>
                  <a:pt x="156" y="109"/>
                  <a:pt x="151" y="114"/>
                  <a:pt x="144" y="114"/>
                </a:cubicBezTo>
                <a:cubicBezTo>
                  <a:pt x="136" y="114"/>
                  <a:pt x="136" y="114"/>
                  <a:pt x="136" y="114"/>
                </a:cubicBezTo>
                <a:cubicBezTo>
                  <a:pt x="135" y="114"/>
                  <a:pt x="135" y="115"/>
                  <a:pt x="134" y="115"/>
                </a:cubicBezTo>
                <a:cubicBezTo>
                  <a:pt x="134" y="115"/>
                  <a:pt x="134" y="116"/>
                  <a:pt x="134" y="116"/>
                </a:cubicBezTo>
                <a:cubicBezTo>
                  <a:pt x="134" y="117"/>
                  <a:pt x="134" y="117"/>
                  <a:pt x="134" y="118"/>
                </a:cubicBezTo>
                <a:cubicBezTo>
                  <a:pt x="135" y="118"/>
                  <a:pt x="135" y="118"/>
                  <a:pt x="136" y="118"/>
                </a:cubicBezTo>
                <a:cubicBezTo>
                  <a:pt x="143" y="118"/>
                  <a:pt x="149" y="124"/>
                  <a:pt x="149" y="131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49" y="132"/>
                  <a:pt x="149" y="132"/>
                  <a:pt x="149" y="132"/>
                </a:cubicBezTo>
                <a:cubicBezTo>
                  <a:pt x="148" y="138"/>
                  <a:pt x="142" y="144"/>
                  <a:pt x="135" y="144"/>
                </a:cubicBezTo>
                <a:cubicBezTo>
                  <a:pt x="125" y="144"/>
                  <a:pt x="125" y="144"/>
                  <a:pt x="125" y="144"/>
                </a:cubicBezTo>
                <a:cubicBezTo>
                  <a:pt x="124" y="144"/>
                  <a:pt x="123" y="144"/>
                  <a:pt x="123" y="144"/>
                </a:cubicBezTo>
                <a:cubicBezTo>
                  <a:pt x="123" y="145"/>
                  <a:pt x="123" y="145"/>
                  <a:pt x="123" y="146"/>
                </a:cubicBezTo>
                <a:cubicBezTo>
                  <a:pt x="123" y="146"/>
                  <a:pt x="123" y="147"/>
                  <a:pt x="123" y="147"/>
                </a:cubicBezTo>
                <a:cubicBezTo>
                  <a:pt x="123" y="148"/>
                  <a:pt x="124" y="148"/>
                  <a:pt x="125" y="148"/>
                </a:cubicBezTo>
                <a:cubicBezTo>
                  <a:pt x="130" y="148"/>
                  <a:pt x="135" y="152"/>
                  <a:pt x="135" y="158"/>
                </a:cubicBezTo>
                <a:cubicBezTo>
                  <a:pt x="135" y="159"/>
                  <a:pt x="135" y="159"/>
                  <a:pt x="135" y="159"/>
                </a:cubicBezTo>
                <a:cubicBezTo>
                  <a:pt x="134" y="164"/>
                  <a:pt x="129" y="168"/>
                  <a:pt x="124" y="168"/>
                </a:cubicBezTo>
                <a:cubicBezTo>
                  <a:pt x="71" y="168"/>
                  <a:pt x="71" y="168"/>
                  <a:pt x="71" y="168"/>
                </a:cubicBezTo>
                <a:cubicBezTo>
                  <a:pt x="46" y="168"/>
                  <a:pt x="46" y="168"/>
                  <a:pt x="46" y="168"/>
                </a:cubicBezTo>
                <a:cubicBezTo>
                  <a:pt x="27" y="159"/>
                  <a:pt x="27" y="159"/>
                  <a:pt x="27" y="159"/>
                </a:cubicBezTo>
                <a:cubicBezTo>
                  <a:pt x="26" y="159"/>
                  <a:pt x="26" y="159"/>
                  <a:pt x="26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4" y="68"/>
                  <a:pt x="4" y="68"/>
                  <a:pt x="4" y="68"/>
                </a:cubicBezTo>
                <a:cubicBezTo>
                  <a:pt x="29" y="68"/>
                  <a:pt x="29" y="68"/>
                  <a:pt x="29" y="68"/>
                </a:cubicBezTo>
                <a:cubicBezTo>
                  <a:pt x="29" y="68"/>
                  <a:pt x="30" y="68"/>
                  <a:pt x="30" y="67"/>
                </a:cubicBezTo>
                <a:cubicBezTo>
                  <a:pt x="72" y="7"/>
                  <a:pt x="72" y="7"/>
                  <a:pt x="72" y="7"/>
                </a:cubicBezTo>
                <a:cubicBezTo>
                  <a:pt x="74" y="5"/>
                  <a:pt x="77" y="4"/>
                  <a:pt x="80" y="4"/>
                </a:cubicBezTo>
                <a:cubicBezTo>
                  <a:pt x="81" y="4"/>
                  <a:pt x="82" y="4"/>
                  <a:pt x="83" y="4"/>
                </a:cubicBezTo>
                <a:cubicBezTo>
                  <a:pt x="86" y="6"/>
                  <a:pt x="88" y="9"/>
                  <a:pt x="88" y="12"/>
                </a:cubicBezTo>
                <a:cubicBezTo>
                  <a:pt x="88" y="14"/>
                  <a:pt x="88" y="15"/>
                  <a:pt x="87" y="16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8"/>
                  <a:pt x="69" y="59"/>
                  <a:pt x="70" y="59"/>
                </a:cubicBezTo>
                <a:cubicBezTo>
                  <a:pt x="71" y="60"/>
                  <a:pt x="72" y="59"/>
                  <a:pt x="73" y="58"/>
                </a:cubicBezTo>
                <a:cubicBezTo>
                  <a:pt x="91" y="18"/>
                  <a:pt x="91" y="18"/>
                  <a:pt x="91" y="18"/>
                </a:cubicBezTo>
                <a:cubicBezTo>
                  <a:pt x="92" y="16"/>
                  <a:pt x="92" y="14"/>
                  <a:pt x="92" y="12"/>
                </a:cubicBezTo>
                <a:cubicBezTo>
                  <a:pt x="92" y="7"/>
                  <a:pt x="89" y="3"/>
                  <a:pt x="84" y="1"/>
                </a:cubicBezTo>
                <a:cubicBezTo>
                  <a:pt x="83" y="0"/>
                  <a:pt x="81" y="0"/>
                  <a:pt x="80" y="0"/>
                </a:cubicBezTo>
                <a:cubicBezTo>
                  <a:pt x="76" y="0"/>
                  <a:pt x="72" y="2"/>
                  <a:pt x="69" y="5"/>
                </a:cubicBezTo>
                <a:cubicBezTo>
                  <a:pt x="28" y="64"/>
                  <a:pt x="28" y="64"/>
                  <a:pt x="28" y="64"/>
                </a:cubicBezTo>
                <a:cubicBezTo>
                  <a:pt x="2" y="64"/>
                  <a:pt x="2" y="64"/>
                  <a:pt x="2" y="64"/>
                </a:cubicBezTo>
                <a:cubicBezTo>
                  <a:pt x="2" y="64"/>
                  <a:pt x="1" y="64"/>
                  <a:pt x="1" y="65"/>
                </a:cubicBezTo>
                <a:cubicBezTo>
                  <a:pt x="0" y="65"/>
                  <a:pt x="0" y="66"/>
                  <a:pt x="0" y="66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62"/>
                  <a:pt x="0" y="162"/>
                  <a:pt x="1" y="162"/>
                </a:cubicBezTo>
                <a:cubicBezTo>
                  <a:pt x="1" y="163"/>
                  <a:pt x="2" y="163"/>
                  <a:pt x="2" y="163"/>
                </a:cubicBezTo>
                <a:cubicBezTo>
                  <a:pt x="25" y="163"/>
                  <a:pt x="25" y="163"/>
                  <a:pt x="25" y="163"/>
                </a:cubicBezTo>
                <a:cubicBezTo>
                  <a:pt x="45" y="172"/>
                  <a:pt x="45" y="172"/>
                  <a:pt x="45" y="172"/>
                </a:cubicBezTo>
                <a:cubicBezTo>
                  <a:pt x="46" y="172"/>
                  <a:pt x="46" y="172"/>
                  <a:pt x="46" y="172"/>
                </a:cubicBezTo>
                <a:cubicBezTo>
                  <a:pt x="71" y="172"/>
                  <a:pt x="71" y="172"/>
                  <a:pt x="71" y="172"/>
                </a:cubicBezTo>
                <a:cubicBezTo>
                  <a:pt x="124" y="172"/>
                  <a:pt x="124" y="172"/>
                  <a:pt x="124" y="172"/>
                </a:cubicBezTo>
                <a:cubicBezTo>
                  <a:pt x="131" y="172"/>
                  <a:pt x="138" y="167"/>
                  <a:pt x="139" y="159"/>
                </a:cubicBezTo>
                <a:cubicBezTo>
                  <a:pt x="139" y="159"/>
                  <a:pt x="139" y="159"/>
                  <a:pt x="139" y="158"/>
                </a:cubicBezTo>
                <a:cubicBezTo>
                  <a:pt x="139" y="150"/>
                  <a:pt x="132" y="144"/>
                  <a:pt x="125" y="144"/>
                </a:cubicBezTo>
                <a:cubicBezTo>
                  <a:pt x="124" y="144"/>
                  <a:pt x="123" y="144"/>
                  <a:pt x="123" y="144"/>
                </a:cubicBezTo>
                <a:cubicBezTo>
                  <a:pt x="123" y="145"/>
                  <a:pt x="123" y="145"/>
                  <a:pt x="123" y="146"/>
                </a:cubicBezTo>
                <a:cubicBezTo>
                  <a:pt x="123" y="146"/>
                  <a:pt x="123" y="147"/>
                  <a:pt x="123" y="147"/>
                </a:cubicBezTo>
                <a:cubicBezTo>
                  <a:pt x="123" y="148"/>
                  <a:pt x="124" y="148"/>
                  <a:pt x="125" y="148"/>
                </a:cubicBezTo>
                <a:cubicBezTo>
                  <a:pt x="135" y="148"/>
                  <a:pt x="135" y="148"/>
                  <a:pt x="135" y="148"/>
                </a:cubicBezTo>
                <a:cubicBezTo>
                  <a:pt x="144" y="148"/>
                  <a:pt x="152" y="141"/>
                  <a:pt x="153" y="132"/>
                </a:cubicBezTo>
                <a:cubicBezTo>
                  <a:pt x="153" y="132"/>
                  <a:pt x="153" y="132"/>
                  <a:pt x="153" y="132"/>
                </a:cubicBezTo>
                <a:cubicBezTo>
                  <a:pt x="153" y="131"/>
                  <a:pt x="153" y="131"/>
                  <a:pt x="153" y="131"/>
                </a:cubicBezTo>
                <a:cubicBezTo>
                  <a:pt x="153" y="122"/>
                  <a:pt x="145" y="114"/>
                  <a:pt x="136" y="114"/>
                </a:cubicBezTo>
                <a:cubicBezTo>
                  <a:pt x="135" y="114"/>
                  <a:pt x="135" y="115"/>
                  <a:pt x="134" y="115"/>
                </a:cubicBezTo>
                <a:cubicBezTo>
                  <a:pt x="134" y="115"/>
                  <a:pt x="134" y="116"/>
                  <a:pt x="134" y="116"/>
                </a:cubicBezTo>
                <a:cubicBezTo>
                  <a:pt x="134" y="117"/>
                  <a:pt x="134" y="117"/>
                  <a:pt x="134" y="118"/>
                </a:cubicBezTo>
                <a:cubicBezTo>
                  <a:pt x="135" y="118"/>
                  <a:pt x="135" y="118"/>
                  <a:pt x="136" y="118"/>
                </a:cubicBezTo>
                <a:cubicBezTo>
                  <a:pt x="144" y="118"/>
                  <a:pt x="144" y="118"/>
                  <a:pt x="144" y="118"/>
                </a:cubicBezTo>
                <a:cubicBezTo>
                  <a:pt x="153" y="118"/>
                  <a:pt x="160" y="111"/>
                  <a:pt x="160" y="102"/>
                </a:cubicBezTo>
                <a:cubicBezTo>
                  <a:pt x="160" y="101"/>
                  <a:pt x="160" y="101"/>
                  <a:pt x="160" y="101"/>
                </a:cubicBezTo>
                <a:cubicBezTo>
                  <a:pt x="160" y="92"/>
                  <a:pt x="152" y="85"/>
                  <a:pt x="143" y="85"/>
                </a:cubicBezTo>
                <a:cubicBezTo>
                  <a:pt x="136" y="85"/>
                  <a:pt x="136" y="85"/>
                  <a:pt x="136" y="85"/>
                </a:cubicBezTo>
                <a:cubicBezTo>
                  <a:pt x="135" y="85"/>
                  <a:pt x="135" y="85"/>
                  <a:pt x="134" y="86"/>
                </a:cubicBezTo>
                <a:cubicBezTo>
                  <a:pt x="134" y="86"/>
                  <a:pt x="134" y="86"/>
                  <a:pt x="134" y="87"/>
                </a:cubicBezTo>
                <a:cubicBezTo>
                  <a:pt x="134" y="87"/>
                  <a:pt x="134" y="88"/>
                  <a:pt x="134" y="88"/>
                </a:cubicBezTo>
                <a:cubicBezTo>
                  <a:pt x="135" y="89"/>
                  <a:pt x="135" y="89"/>
                  <a:pt x="136" y="89"/>
                </a:cubicBezTo>
                <a:cubicBezTo>
                  <a:pt x="145" y="89"/>
                  <a:pt x="153" y="81"/>
                  <a:pt x="153" y="72"/>
                </a:cubicBezTo>
                <a:cubicBezTo>
                  <a:pt x="153" y="72"/>
                  <a:pt x="153" y="72"/>
                  <a:pt x="153" y="72"/>
                </a:cubicBezTo>
                <a:cubicBezTo>
                  <a:pt x="152" y="62"/>
                  <a:pt x="144" y="55"/>
                  <a:pt x="135" y="55"/>
                </a:cubicBezTo>
                <a:cubicBezTo>
                  <a:pt x="71" y="55"/>
                  <a:pt x="71" y="55"/>
                  <a:pt x="71" y="55"/>
                </a:cubicBezTo>
                <a:cubicBezTo>
                  <a:pt x="70" y="55"/>
                  <a:pt x="69" y="56"/>
                  <a:pt x="69" y="57"/>
                </a:cubicBezTo>
                <a:cubicBezTo>
                  <a:pt x="69" y="59"/>
                  <a:pt x="70" y="59"/>
                  <a:pt x="71" y="59"/>
                </a:cubicBez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70" name="îs1iḓè">
            <a:extLst>
              <a:ext uri="{FF2B5EF4-FFF2-40B4-BE49-F238E27FC236}">
                <a16:creationId xmlns:a16="http://schemas.microsoft.com/office/drawing/2014/main" xmlns="" id="{F2A85F3D-6BBB-4FE6-B565-86CC4F9BE569}"/>
              </a:ext>
            </a:extLst>
          </p:cNvPr>
          <p:cNvSpPr/>
          <p:nvPr/>
        </p:nvSpPr>
        <p:spPr bwMode="auto">
          <a:xfrm>
            <a:off x="6545038" y="2680132"/>
            <a:ext cx="34478" cy="181518"/>
          </a:xfrm>
          <a:prstGeom prst="rect">
            <a:avLst/>
          </a:prstGeom>
          <a:solidFill>
            <a:srgbClr val="FF8A6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71" name="işlíḑe">
            <a:extLst>
              <a:ext uri="{FF2B5EF4-FFF2-40B4-BE49-F238E27FC236}">
                <a16:creationId xmlns:a16="http://schemas.microsoft.com/office/drawing/2014/main" xmlns="" id="{6C91954C-7013-49F0-A231-AF96BF87B6F7}"/>
              </a:ext>
            </a:extLst>
          </p:cNvPr>
          <p:cNvSpPr/>
          <p:nvPr/>
        </p:nvSpPr>
        <p:spPr bwMode="auto">
          <a:xfrm>
            <a:off x="6541996" y="2677090"/>
            <a:ext cx="40563" cy="187603"/>
          </a:xfrm>
          <a:custGeom>
            <a:avLst/>
            <a:gdLst>
              <a:gd name="T0" fmla="*/ 3 w 40"/>
              <a:gd name="T1" fmla="*/ 182 h 185"/>
              <a:gd name="T2" fmla="*/ 3 w 40"/>
              <a:gd name="T3" fmla="*/ 185 h 185"/>
              <a:gd name="T4" fmla="*/ 40 w 40"/>
              <a:gd name="T5" fmla="*/ 185 h 185"/>
              <a:gd name="T6" fmla="*/ 40 w 40"/>
              <a:gd name="T7" fmla="*/ 0 h 185"/>
              <a:gd name="T8" fmla="*/ 0 w 40"/>
              <a:gd name="T9" fmla="*/ 0 h 185"/>
              <a:gd name="T10" fmla="*/ 0 w 40"/>
              <a:gd name="T11" fmla="*/ 185 h 185"/>
              <a:gd name="T12" fmla="*/ 3 w 40"/>
              <a:gd name="T13" fmla="*/ 185 h 185"/>
              <a:gd name="T14" fmla="*/ 3 w 40"/>
              <a:gd name="T15" fmla="*/ 182 h 185"/>
              <a:gd name="T16" fmla="*/ 7 w 40"/>
              <a:gd name="T17" fmla="*/ 182 h 185"/>
              <a:gd name="T18" fmla="*/ 7 w 40"/>
              <a:gd name="T19" fmla="*/ 7 h 185"/>
              <a:gd name="T20" fmla="*/ 34 w 40"/>
              <a:gd name="T21" fmla="*/ 7 h 185"/>
              <a:gd name="T22" fmla="*/ 34 w 40"/>
              <a:gd name="T23" fmla="*/ 178 h 185"/>
              <a:gd name="T24" fmla="*/ 3 w 40"/>
              <a:gd name="T25" fmla="*/ 178 h 185"/>
              <a:gd name="T26" fmla="*/ 3 w 40"/>
              <a:gd name="T27" fmla="*/ 182 h 185"/>
              <a:gd name="T28" fmla="*/ 7 w 40"/>
              <a:gd name="T29" fmla="*/ 182 h 185"/>
              <a:gd name="T30" fmla="*/ 3 w 40"/>
              <a:gd name="T31" fmla="*/ 18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0" h="185">
                <a:moveTo>
                  <a:pt x="3" y="182"/>
                </a:moveTo>
                <a:lnTo>
                  <a:pt x="3" y="185"/>
                </a:lnTo>
                <a:lnTo>
                  <a:pt x="40" y="185"/>
                </a:lnTo>
                <a:lnTo>
                  <a:pt x="40" y="0"/>
                </a:lnTo>
                <a:lnTo>
                  <a:pt x="0" y="0"/>
                </a:lnTo>
                <a:lnTo>
                  <a:pt x="0" y="185"/>
                </a:lnTo>
                <a:lnTo>
                  <a:pt x="3" y="185"/>
                </a:lnTo>
                <a:lnTo>
                  <a:pt x="3" y="182"/>
                </a:lnTo>
                <a:lnTo>
                  <a:pt x="7" y="182"/>
                </a:lnTo>
                <a:lnTo>
                  <a:pt x="7" y="7"/>
                </a:lnTo>
                <a:lnTo>
                  <a:pt x="34" y="7"/>
                </a:lnTo>
                <a:lnTo>
                  <a:pt x="34" y="178"/>
                </a:lnTo>
                <a:lnTo>
                  <a:pt x="3" y="178"/>
                </a:lnTo>
                <a:lnTo>
                  <a:pt x="3" y="182"/>
                </a:lnTo>
                <a:lnTo>
                  <a:pt x="7" y="182"/>
                </a:lnTo>
                <a:lnTo>
                  <a:pt x="3" y="182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72" name="í$ḷiḓé">
            <a:extLst>
              <a:ext uri="{FF2B5EF4-FFF2-40B4-BE49-F238E27FC236}">
                <a16:creationId xmlns:a16="http://schemas.microsoft.com/office/drawing/2014/main" xmlns="" id="{106FE914-8C91-4614-9E40-D6C340F89369}"/>
              </a:ext>
            </a:extLst>
          </p:cNvPr>
          <p:cNvSpPr/>
          <p:nvPr/>
        </p:nvSpPr>
        <p:spPr bwMode="auto">
          <a:xfrm>
            <a:off x="4621353" y="2829201"/>
            <a:ext cx="219038" cy="207884"/>
          </a:xfrm>
          <a:custGeom>
            <a:avLst/>
            <a:gdLst>
              <a:gd name="T0" fmla="*/ 212 w 216"/>
              <a:gd name="T1" fmla="*/ 0 h 205"/>
              <a:gd name="T2" fmla="*/ 0 w 216"/>
              <a:gd name="T3" fmla="*/ 103 h 205"/>
              <a:gd name="T4" fmla="*/ 212 w 216"/>
              <a:gd name="T5" fmla="*/ 205 h 205"/>
              <a:gd name="T6" fmla="*/ 216 w 216"/>
              <a:gd name="T7" fmla="*/ 200 h 205"/>
              <a:gd name="T8" fmla="*/ 15 w 216"/>
              <a:gd name="T9" fmla="*/ 103 h 205"/>
              <a:gd name="T10" fmla="*/ 216 w 216"/>
              <a:gd name="T11" fmla="*/ 7 h 205"/>
              <a:gd name="T12" fmla="*/ 212 w 216"/>
              <a:gd name="T13" fmla="*/ 0 h 205"/>
              <a:gd name="T14" fmla="*/ 212 w 216"/>
              <a:gd name="T15" fmla="*/ 0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16" h="205">
                <a:moveTo>
                  <a:pt x="212" y="0"/>
                </a:moveTo>
                <a:lnTo>
                  <a:pt x="0" y="103"/>
                </a:lnTo>
                <a:lnTo>
                  <a:pt x="212" y="205"/>
                </a:lnTo>
                <a:lnTo>
                  <a:pt x="216" y="200"/>
                </a:lnTo>
                <a:lnTo>
                  <a:pt x="15" y="103"/>
                </a:lnTo>
                <a:lnTo>
                  <a:pt x="216" y="7"/>
                </a:lnTo>
                <a:lnTo>
                  <a:pt x="212" y="0"/>
                </a:lnTo>
                <a:lnTo>
                  <a:pt x="212" y="0"/>
                </a:lnTo>
                <a:close/>
              </a:path>
            </a:pathLst>
          </a:custGeom>
          <a:solidFill>
            <a:srgbClr val="773CEC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74" name="ï$lídé">
            <a:extLst>
              <a:ext uri="{FF2B5EF4-FFF2-40B4-BE49-F238E27FC236}">
                <a16:creationId xmlns:a16="http://schemas.microsoft.com/office/drawing/2014/main" xmlns="" id="{FF08ECE1-31E4-49F4-A8A7-28CD6605FC67}"/>
              </a:ext>
            </a:extLst>
          </p:cNvPr>
          <p:cNvSpPr/>
          <p:nvPr/>
        </p:nvSpPr>
        <p:spPr bwMode="auto">
          <a:xfrm>
            <a:off x="4787660" y="2983338"/>
            <a:ext cx="103435" cy="103435"/>
          </a:xfrm>
          <a:custGeom>
            <a:avLst/>
            <a:gdLst>
              <a:gd name="T0" fmla="*/ 2 w 61"/>
              <a:gd name="T1" fmla="*/ 30 h 61"/>
              <a:gd name="T2" fmla="*/ 4 w 61"/>
              <a:gd name="T3" fmla="*/ 30 h 61"/>
              <a:gd name="T4" fmla="*/ 12 w 61"/>
              <a:gd name="T5" fmla="*/ 12 h 61"/>
              <a:gd name="T6" fmla="*/ 30 w 61"/>
              <a:gd name="T7" fmla="*/ 4 h 61"/>
              <a:gd name="T8" fmla="*/ 49 w 61"/>
              <a:gd name="T9" fmla="*/ 12 h 61"/>
              <a:gd name="T10" fmla="*/ 57 w 61"/>
              <a:gd name="T11" fmla="*/ 30 h 61"/>
              <a:gd name="T12" fmla="*/ 49 w 61"/>
              <a:gd name="T13" fmla="*/ 49 h 61"/>
              <a:gd name="T14" fmla="*/ 30 w 61"/>
              <a:gd name="T15" fmla="*/ 57 h 61"/>
              <a:gd name="T16" fmla="*/ 12 w 61"/>
              <a:gd name="T17" fmla="*/ 49 h 61"/>
              <a:gd name="T18" fmla="*/ 4 w 61"/>
              <a:gd name="T19" fmla="*/ 30 h 61"/>
              <a:gd name="T20" fmla="*/ 2 w 61"/>
              <a:gd name="T21" fmla="*/ 30 h 61"/>
              <a:gd name="T22" fmla="*/ 0 w 61"/>
              <a:gd name="T23" fmla="*/ 30 h 61"/>
              <a:gd name="T24" fmla="*/ 30 w 61"/>
              <a:gd name="T25" fmla="*/ 61 h 61"/>
              <a:gd name="T26" fmla="*/ 61 w 61"/>
              <a:gd name="T27" fmla="*/ 30 h 61"/>
              <a:gd name="T28" fmla="*/ 30 w 61"/>
              <a:gd name="T29" fmla="*/ 0 h 61"/>
              <a:gd name="T30" fmla="*/ 0 w 61"/>
              <a:gd name="T31" fmla="*/ 30 h 61"/>
              <a:gd name="T32" fmla="*/ 2 w 61"/>
              <a:gd name="T33" fmla="*/ 30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" h="61">
                <a:moveTo>
                  <a:pt x="2" y="30"/>
                </a:moveTo>
                <a:cubicBezTo>
                  <a:pt x="4" y="30"/>
                  <a:pt x="4" y="30"/>
                  <a:pt x="4" y="30"/>
                </a:cubicBezTo>
                <a:cubicBezTo>
                  <a:pt x="4" y="23"/>
                  <a:pt x="7" y="17"/>
                  <a:pt x="12" y="12"/>
                </a:cubicBezTo>
                <a:cubicBezTo>
                  <a:pt x="16" y="7"/>
                  <a:pt x="23" y="4"/>
                  <a:pt x="30" y="4"/>
                </a:cubicBezTo>
                <a:cubicBezTo>
                  <a:pt x="37" y="4"/>
                  <a:pt x="44" y="7"/>
                  <a:pt x="49" y="12"/>
                </a:cubicBezTo>
                <a:cubicBezTo>
                  <a:pt x="54" y="17"/>
                  <a:pt x="57" y="23"/>
                  <a:pt x="57" y="30"/>
                </a:cubicBezTo>
                <a:cubicBezTo>
                  <a:pt x="57" y="38"/>
                  <a:pt x="54" y="44"/>
                  <a:pt x="49" y="49"/>
                </a:cubicBezTo>
                <a:cubicBezTo>
                  <a:pt x="44" y="54"/>
                  <a:pt x="37" y="57"/>
                  <a:pt x="30" y="57"/>
                </a:cubicBezTo>
                <a:cubicBezTo>
                  <a:pt x="23" y="57"/>
                  <a:pt x="16" y="54"/>
                  <a:pt x="12" y="49"/>
                </a:cubicBezTo>
                <a:cubicBezTo>
                  <a:pt x="7" y="44"/>
                  <a:pt x="4" y="38"/>
                  <a:pt x="4" y="30"/>
                </a:cubicBezTo>
                <a:cubicBezTo>
                  <a:pt x="2" y="30"/>
                  <a:pt x="2" y="30"/>
                  <a:pt x="2" y="30"/>
                </a:cubicBezTo>
                <a:cubicBezTo>
                  <a:pt x="0" y="30"/>
                  <a:pt x="0" y="30"/>
                  <a:pt x="0" y="30"/>
                </a:cubicBezTo>
                <a:cubicBezTo>
                  <a:pt x="0" y="47"/>
                  <a:pt x="14" y="61"/>
                  <a:pt x="30" y="61"/>
                </a:cubicBezTo>
                <a:cubicBezTo>
                  <a:pt x="47" y="61"/>
                  <a:pt x="61" y="47"/>
                  <a:pt x="61" y="30"/>
                </a:cubicBezTo>
                <a:cubicBezTo>
                  <a:pt x="61" y="14"/>
                  <a:pt x="47" y="0"/>
                  <a:pt x="30" y="0"/>
                </a:cubicBezTo>
                <a:cubicBezTo>
                  <a:pt x="14" y="0"/>
                  <a:pt x="0" y="14"/>
                  <a:pt x="0" y="30"/>
                </a:cubicBezTo>
                <a:lnTo>
                  <a:pt x="2" y="30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75" name="íşḷidè">
            <a:extLst>
              <a:ext uri="{FF2B5EF4-FFF2-40B4-BE49-F238E27FC236}">
                <a16:creationId xmlns:a16="http://schemas.microsoft.com/office/drawing/2014/main" xmlns="" id="{FC2327DB-10A1-4B72-9244-F7A6D9CD9E15}"/>
              </a:ext>
            </a:extLst>
          </p:cNvPr>
          <p:cNvSpPr/>
          <p:nvPr/>
        </p:nvSpPr>
        <p:spPr bwMode="auto">
          <a:xfrm>
            <a:off x="4801277" y="2779513"/>
            <a:ext cx="97351" cy="96336"/>
          </a:xfrm>
          <a:prstGeom prst="ellipse">
            <a:avLst/>
          </a:prstGeom>
          <a:solidFill>
            <a:srgbClr val="FFFFFF"/>
          </a:solidFill>
          <a:ln w="9525">
            <a:solidFill>
              <a:srgbClr val="773CEC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78" name="íṩliḍè">
            <a:extLst>
              <a:ext uri="{FF2B5EF4-FFF2-40B4-BE49-F238E27FC236}">
                <a16:creationId xmlns:a16="http://schemas.microsoft.com/office/drawing/2014/main" xmlns="" id="{D96BA9E7-9DBD-434F-B6B5-8C58CB922CE6}"/>
              </a:ext>
            </a:extLst>
          </p:cNvPr>
          <p:cNvSpPr/>
          <p:nvPr/>
        </p:nvSpPr>
        <p:spPr bwMode="auto">
          <a:xfrm>
            <a:off x="4577748" y="2881932"/>
            <a:ext cx="103435" cy="103435"/>
          </a:xfrm>
          <a:custGeom>
            <a:avLst/>
            <a:gdLst>
              <a:gd name="T0" fmla="*/ 2 w 61"/>
              <a:gd name="T1" fmla="*/ 31 h 61"/>
              <a:gd name="T2" fmla="*/ 4 w 61"/>
              <a:gd name="T3" fmla="*/ 31 h 61"/>
              <a:gd name="T4" fmla="*/ 12 w 61"/>
              <a:gd name="T5" fmla="*/ 12 h 61"/>
              <a:gd name="T6" fmla="*/ 31 w 61"/>
              <a:gd name="T7" fmla="*/ 4 h 61"/>
              <a:gd name="T8" fmla="*/ 49 w 61"/>
              <a:gd name="T9" fmla="*/ 12 h 61"/>
              <a:gd name="T10" fmla="*/ 57 w 61"/>
              <a:gd name="T11" fmla="*/ 31 h 61"/>
              <a:gd name="T12" fmla="*/ 49 w 61"/>
              <a:gd name="T13" fmla="*/ 49 h 61"/>
              <a:gd name="T14" fmla="*/ 31 w 61"/>
              <a:gd name="T15" fmla="*/ 57 h 61"/>
              <a:gd name="T16" fmla="*/ 12 w 61"/>
              <a:gd name="T17" fmla="*/ 49 h 61"/>
              <a:gd name="T18" fmla="*/ 4 w 61"/>
              <a:gd name="T19" fmla="*/ 31 h 61"/>
              <a:gd name="T20" fmla="*/ 2 w 61"/>
              <a:gd name="T21" fmla="*/ 31 h 61"/>
              <a:gd name="T22" fmla="*/ 0 w 61"/>
              <a:gd name="T23" fmla="*/ 31 h 61"/>
              <a:gd name="T24" fmla="*/ 31 w 61"/>
              <a:gd name="T25" fmla="*/ 61 h 61"/>
              <a:gd name="T26" fmla="*/ 61 w 61"/>
              <a:gd name="T27" fmla="*/ 31 h 61"/>
              <a:gd name="T28" fmla="*/ 31 w 61"/>
              <a:gd name="T29" fmla="*/ 0 h 61"/>
              <a:gd name="T30" fmla="*/ 0 w 61"/>
              <a:gd name="T31" fmla="*/ 31 h 61"/>
              <a:gd name="T32" fmla="*/ 2 w 61"/>
              <a:gd name="T33" fmla="*/ 31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1" h="61">
                <a:moveTo>
                  <a:pt x="2" y="31"/>
                </a:moveTo>
                <a:cubicBezTo>
                  <a:pt x="4" y="31"/>
                  <a:pt x="4" y="31"/>
                  <a:pt x="4" y="31"/>
                </a:cubicBezTo>
                <a:cubicBezTo>
                  <a:pt x="4" y="23"/>
                  <a:pt x="7" y="17"/>
                  <a:pt x="12" y="12"/>
                </a:cubicBezTo>
                <a:cubicBezTo>
                  <a:pt x="17" y="7"/>
                  <a:pt x="23" y="4"/>
                  <a:pt x="31" y="4"/>
                </a:cubicBezTo>
                <a:cubicBezTo>
                  <a:pt x="38" y="4"/>
                  <a:pt x="45" y="7"/>
                  <a:pt x="49" y="12"/>
                </a:cubicBezTo>
                <a:cubicBezTo>
                  <a:pt x="54" y="17"/>
                  <a:pt x="57" y="23"/>
                  <a:pt x="57" y="31"/>
                </a:cubicBezTo>
                <a:cubicBezTo>
                  <a:pt x="57" y="38"/>
                  <a:pt x="54" y="44"/>
                  <a:pt x="49" y="49"/>
                </a:cubicBezTo>
                <a:cubicBezTo>
                  <a:pt x="45" y="54"/>
                  <a:pt x="38" y="57"/>
                  <a:pt x="31" y="57"/>
                </a:cubicBezTo>
                <a:cubicBezTo>
                  <a:pt x="23" y="57"/>
                  <a:pt x="17" y="54"/>
                  <a:pt x="12" y="49"/>
                </a:cubicBezTo>
                <a:cubicBezTo>
                  <a:pt x="7" y="44"/>
                  <a:pt x="4" y="38"/>
                  <a:pt x="4" y="31"/>
                </a:cubicBezTo>
                <a:cubicBezTo>
                  <a:pt x="2" y="31"/>
                  <a:pt x="2" y="31"/>
                  <a:pt x="2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47"/>
                  <a:pt x="14" y="61"/>
                  <a:pt x="31" y="61"/>
                </a:cubicBezTo>
                <a:cubicBezTo>
                  <a:pt x="47" y="61"/>
                  <a:pt x="61" y="47"/>
                  <a:pt x="61" y="31"/>
                </a:cubicBezTo>
                <a:cubicBezTo>
                  <a:pt x="61" y="14"/>
                  <a:pt x="47" y="0"/>
                  <a:pt x="31" y="0"/>
                </a:cubicBezTo>
                <a:cubicBezTo>
                  <a:pt x="14" y="0"/>
                  <a:pt x="0" y="14"/>
                  <a:pt x="0" y="31"/>
                </a:cubicBezTo>
                <a:lnTo>
                  <a:pt x="2" y="31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79" name="îṩḻîḋé">
            <a:extLst>
              <a:ext uri="{FF2B5EF4-FFF2-40B4-BE49-F238E27FC236}">
                <a16:creationId xmlns:a16="http://schemas.microsoft.com/office/drawing/2014/main" xmlns="" id="{B7BAD9D5-6334-4C65-B095-8DED752742E7}"/>
              </a:ext>
            </a:extLst>
          </p:cNvPr>
          <p:cNvSpPr/>
          <p:nvPr/>
        </p:nvSpPr>
        <p:spPr bwMode="auto">
          <a:xfrm>
            <a:off x="6799569" y="1698515"/>
            <a:ext cx="308276" cy="379261"/>
          </a:xfrm>
          <a:custGeom>
            <a:avLst/>
            <a:gdLst>
              <a:gd name="T0" fmla="*/ 301 w 304"/>
              <a:gd name="T1" fmla="*/ 369 h 374"/>
              <a:gd name="T2" fmla="*/ 302 w 304"/>
              <a:gd name="T3" fmla="*/ 366 h 374"/>
              <a:gd name="T4" fmla="*/ 7 w 304"/>
              <a:gd name="T5" fmla="*/ 267 h 374"/>
              <a:gd name="T6" fmla="*/ 7 w 304"/>
              <a:gd name="T7" fmla="*/ 107 h 374"/>
              <a:gd name="T8" fmla="*/ 297 w 304"/>
              <a:gd name="T9" fmla="*/ 10 h 374"/>
              <a:gd name="T10" fmla="*/ 297 w 304"/>
              <a:gd name="T11" fmla="*/ 369 h 374"/>
              <a:gd name="T12" fmla="*/ 301 w 304"/>
              <a:gd name="T13" fmla="*/ 369 h 374"/>
              <a:gd name="T14" fmla="*/ 302 w 304"/>
              <a:gd name="T15" fmla="*/ 366 h 374"/>
              <a:gd name="T16" fmla="*/ 301 w 304"/>
              <a:gd name="T17" fmla="*/ 369 h 374"/>
              <a:gd name="T18" fmla="*/ 304 w 304"/>
              <a:gd name="T19" fmla="*/ 369 h 374"/>
              <a:gd name="T20" fmla="*/ 304 w 304"/>
              <a:gd name="T21" fmla="*/ 0 h 374"/>
              <a:gd name="T22" fmla="*/ 0 w 304"/>
              <a:gd name="T23" fmla="*/ 102 h 374"/>
              <a:gd name="T24" fmla="*/ 0 w 304"/>
              <a:gd name="T25" fmla="*/ 272 h 374"/>
              <a:gd name="T26" fmla="*/ 304 w 304"/>
              <a:gd name="T27" fmla="*/ 374 h 374"/>
              <a:gd name="T28" fmla="*/ 304 w 304"/>
              <a:gd name="T29" fmla="*/ 369 h 374"/>
              <a:gd name="T30" fmla="*/ 301 w 304"/>
              <a:gd name="T31" fmla="*/ 369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04" h="374">
                <a:moveTo>
                  <a:pt x="301" y="369"/>
                </a:moveTo>
                <a:lnTo>
                  <a:pt x="302" y="366"/>
                </a:lnTo>
                <a:lnTo>
                  <a:pt x="7" y="267"/>
                </a:lnTo>
                <a:lnTo>
                  <a:pt x="7" y="107"/>
                </a:lnTo>
                <a:lnTo>
                  <a:pt x="297" y="10"/>
                </a:lnTo>
                <a:lnTo>
                  <a:pt x="297" y="369"/>
                </a:lnTo>
                <a:lnTo>
                  <a:pt x="301" y="369"/>
                </a:lnTo>
                <a:lnTo>
                  <a:pt x="302" y="366"/>
                </a:lnTo>
                <a:lnTo>
                  <a:pt x="301" y="369"/>
                </a:lnTo>
                <a:lnTo>
                  <a:pt x="304" y="369"/>
                </a:lnTo>
                <a:lnTo>
                  <a:pt x="304" y="0"/>
                </a:lnTo>
                <a:lnTo>
                  <a:pt x="0" y="102"/>
                </a:lnTo>
                <a:lnTo>
                  <a:pt x="0" y="272"/>
                </a:lnTo>
                <a:lnTo>
                  <a:pt x="304" y="374"/>
                </a:lnTo>
                <a:lnTo>
                  <a:pt x="304" y="369"/>
                </a:lnTo>
                <a:lnTo>
                  <a:pt x="301" y="369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80" name="iṧḻîḋé">
            <a:extLst>
              <a:ext uri="{FF2B5EF4-FFF2-40B4-BE49-F238E27FC236}">
                <a16:creationId xmlns:a16="http://schemas.microsoft.com/office/drawing/2014/main" xmlns="" id="{777F96D1-A3FA-4C2D-B56D-0516880467C1}"/>
              </a:ext>
            </a:extLst>
          </p:cNvPr>
          <p:cNvSpPr/>
          <p:nvPr/>
        </p:nvSpPr>
        <p:spPr bwMode="auto">
          <a:xfrm>
            <a:off x="7104802" y="1682291"/>
            <a:ext cx="31437" cy="4127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81" name="íś1íďè">
            <a:extLst>
              <a:ext uri="{FF2B5EF4-FFF2-40B4-BE49-F238E27FC236}">
                <a16:creationId xmlns:a16="http://schemas.microsoft.com/office/drawing/2014/main" xmlns="" id="{9CEA0B44-452A-4EAB-845B-5ECF8425108E}"/>
              </a:ext>
            </a:extLst>
          </p:cNvPr>
          <p:cNvSpPr/>
          <p:nvPr/>
        </p:nvSpPr>
        <p:spPr bwMode="auto">
          <a:xfrm>
            <a:off x="7100746" y="1678234"/>
            <a:ext cx="39549" cy="419824"/>
          </a:xfrm>
          <a:custGeom>
            <a:avLst/>
            <a:gdLst>
              <a:gd name="T0" fmla="*/ 21 w 23"/>
              <a:gd name="T1" fmla="*/ 246 h 248"/>
              <a:gd name="T2" fmla="*/ 21 w 23"/>
              <a:gd name="T3" fmla="*/ 244 h 248"/>
              <a:gd name="T4" fmla="*/ 4 w 23"/>
              <a:gd name="T5" fmla="*/ 244 h 248"/>
              <a:gd name="T6" fmla="*/ 4 w 23"/>
              <a:gd name="T7" fmla="*/ 4 h 248"/>
              <a:gd name="T8" fmla="*/ 19 w 23"/>
              <a:gd name="T9" fmla="*/ 4 h 248"/>
              <a:gd name="T10" fmla="*/ 19 w 23"/>
              <a:gd name="T11" fmla="*/ 246 h 248"/>
              <a:gd name="T12" fmla="*/ 21 w 23"/>
              <a:gd name="T13" fmla="*/ 246 h 248"/>
              <a:gd name="T14" fmla="*/ 21 w 23"/>
              <a:gd name="T15" fmla="*/ 244 h 248"/>
              <a:gd name="T16" fmla="*/ 21 w 23"/>
              <a:gd name="T17" fmla="*/ 246 h 248"/>
              <a:gd name="T18" fmla="*/ 23 w 23"/>
              <a:gd name="T19" fmla="*/ 246 h 248"/>
              <a:gd name="T20" fmla="*/ 23 w 23"/>
              <a:gd name="T21" fmla="*/ 2 h 248"/>
              <a:gd name="T22" fmla="*/ 22 w 23"/>
              <a:gd name="T23" fmla="*/ 1 h 248"/>
              <a:gd name="T24" fmla="*/ 21 w 23"/>
              <a:gd name="T25" fmla="*/ 0 h 248"/>
              <a:gd name="T26" fmla="*/ 2 w 23"/>
              <a:gd name="T27" fmla="*/ 0 h 248"/>
              <a:gd name="T28" fmla="*/ 1 w 23"/>
              <a:gd name="T29" fmla="*/ 1 h 248"/>
              <a:gd name="T30" fmla="*/ 0 w 23"/>
              <a:gd name="T31" fmla="*/ 2 h 248"/>
              <a:gd name="T32" fmla="*/ 0 w 23"/>
              <a:gd name="T33" fmla="*/ 246 h 248"/>
              <a:gd name="T34" fmla="*/ 1 w 23"/>
              <a:gd name="T35" fmla="*/ 247 h 248"/>
              <a:gd name="T36" fmla="*/ 2 w 23"/>
              <a:gd name="T37" fmla="*/ 248 h 248"/>
              <a:gd name="T38" fmla="*/ 21 w 23"/>
              <a:gd name="T39" fmla="*/ 248 h 248"/>
              <a:gd name="T40" fmla="*/ 22 w 23"/>
              <a:gd name="T41" fmla="*/ 247 h 248"/>
              <a:gd name="T42" fmla="*/ 23 w 23"/>
              <a:gd name="T43" fmla="*/ 246 h 248"/>
              <a:gd name="T44" fmla="*/ 21 w 23"/>
              <a:gd name="T45" fmla="*/ 246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" h="248">
                <a:moveTo>
                  <a:pt x="21" y="246"/>
                </a:moveTo>
                <a:cubicBezTo>
                  <a:pt x="21" y="244"/>
                  <a:pt x="21" y="244"/>
                  <a:pt x="21" y="244"/>
                </a:cubicBezTo>
                <a:cubicBezTo>
                  <a:pt x="4" y="244"/>
                  <a:pt x="4" y="244"/>
                  <a:pt x="4" y="244"/>
                </a:cubicBezTo>
                <a:cubicBezTo>
                  <a:pt x="4" y="4"/>
                  <a:pt x="4" y="4"/>
                  <a:pt x="4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246"/>
                  <a:pt x="19" y="246"/>
                  <a:pt x="19" y="246"/>
                </a:cubicBezTo>
                <a:cubicBezTo>
                  <a:pt x="21" y="246"/>
                  <a:pt x="21" y="246"/>
                  <a:pt x="21" y="246"/>
                </a:cubicBezTo>
                <a:cubicBezTo>
                  <a:pt x="21" y="244"/>
                  <a:pt x="21" y="244"/>
                  <a:pt x="21" y="244"/>
                </a:cubicBezTo>
                <a:cubicBezTo>
                  <a:pt x="21" y="246"/>
                  <a:pt x="21" y="246"/>
                  <a:pt x="21" y="246"/>
                </a:cubicBezTo>
                <a:cubicBezTo>
                  <a:pt x="23" y="246"/>
                  <a:pt x="23" y="246"/>
                  <a:pt x="23" y="246"/>
                </a:cubicBezTo>
                <a:cubicBezTo>
                  <a:pt x="23" y="2"/>
                  <a:pt x="23" y="2"/>
                  <a:pt x="23" y="2"/>
                </a:cubicBezTo>
                <a:cubicBezTo>
                  <a:pt x="23" y="2"/>
                  <a:pt x="22" y="1"/>
                  <a:pt x="22" y="1"/>
                </a:cubicBezTo>
                <a:cubicBezTo>
                  <a:pt x="22" y="1"/>
                  <a:pt x="21" y="0"/>
                  <a:pt x="21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246"/>
                  <a:pt x="0" y="246"/>
                  <a:pt x="0" y="246"/>
                </a:cubicBezTo>
                <a:cubicBezTo>
                  <a:pt x="0" y="246"/>
                  <a:pt x="0" y="247"/>
                  <a:pt x="1" y="247"/>
                </a:cubicBezTo>
                <a:cubicBezTo>
                  <a:pt x="1" y="247"/>
                  <a:pt x="2" y="248"/>
                  <a:pt x="2" y="248"/>
                </a:cubicBezTo>
                <a:cubicBezTo>
                  <a:pt x="21" y="248"/>
                  <a:pt x="21" y="248"/>
                  <a:pt x="21" y="248"/>
                </a:cubicBezTo>
                <a:cubicBezTo>
                  <a:pt x="21" y="248"/>
                  <a:pt x="22" y="247"/>
                  <a:pt x="22" y="247"/>
                </a:cubicBezTo>
                <a:cubicBezTo>
                  <a:pt x="22" y="247"/>
                  <a:pt x="23" y="246"/>
                  <a:pt x="23" y="246"/>
                </a:cubicBezTo>
                <a:lnTo>
                  <a:pt x="21" y="246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82" name="íšlîḓê">
            <a:extLst>
              <a:ext uri="{FF2B5EF4-FFF2-40B4-BE49-F238E27FC236}">
                <a16:creationId xmlns:a16="http://schemas.microsoft.com/office/drawing/2014/main" xmlns="" id="{BF3B5622-E3F2-4023-AD6B-F5ECE7A439C2}"/>
              </a:ext>
            </a:extLst>
          </p:cNvPr>
          <p:cNvSpPr/>
          <p:nvPr/>
        </p:nvSpPr>
        <p:spPr bwMode="auto">
          <a:xfrm>
            <a:off x="6652529" y="1806007"/>
            <a:ext cx="150082" cy="165293"/>
          </a:xfrm>
          <a:custGeom>
            <a:avLst/>
            <a:gdLst>
              <a:gd name="T0" fmla="*/ 148 w 148"/>
              <a:gd name="T1" fmla="*/ 0 h 163"/>
              <a:gd name="T2" fmla="*/ 148 w 148"/>
              <a:gd name="T3" fmla="*/ 163 h 163"/>
              <a:gd name="T4" fmla="*/ 0 w 148"/>
              <a:gd name="T5" fmla="*/ 163 h 163"/>
              <a:gd name="T6" fmla="*/ 0 w 148"/>
              <a:gd name="T7" fmla="*/ 0 h 163"/>
              <a:gd name="T8" fmla="*/ 43 w 148"/>
              <a:gd name="T9" fmla="*/ 0 h 163"/>
              <a:gd name="T10" fmla="*/ 148 w 148"/>
              <a:gd name="T11" fmla="*/ 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8" h="163">
                <a:moveTo>
                  <a:pt x="148" y="0"/>
                </a:moveTo>
                <a:lnTo>
                  <a:pt x="148" y="163"/>
                </a:lnTo>
                <a:lnTo>
                  <a:pt x="0" y="163"/>
                </a:lnTo>
                <a:lnTo>
                  <a:pt x="0" y="0"/>
                </a:lnTo>
                <a:lnTo>
                  <a:pt x="43" y="0"/>
                </a:lnTo>
                <a:lnTo>
                  <a:pt x="148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83" name="îṥļiďé">
            <a:extLst>
              <a:ext uri="{FF2B5EF4-FFF2-40B4-BE49-F238E27FC236}">
                <a16:creationId xmlns:a16="http://schemas.microsoft.com/office/drawing/2014/main" xmlns="" id="{2EC45AD7-F89E-47D0-BFD5-11A9BC03AD56}"/>
              </a:ext>
            </a:extLst>
          </p:cNvPr>
          <p:cNvSpPr/>
          <p:nvPr/>
        </p:nvSpPr>
        <p:spPr bwMode="auto">
          <a:xfrm>
            <a:off x="6648473" y="1801950"/>
            <a:ext cx="158194" cy="172391"/>
          </a:xfrm>
          <a:custGeom>
            <a:avLst/>
            <a:gdLst>
              <a:gd name="T0" fmla="*/ 152 w 156"/>
              <a:gd name="T1" fmla="*/ 4 h 170"/>
              <a:gd name="T2" fmla="*/ 149 w 156"/>
              <a:gd name="T3" fmla="*/ 4 h 170"/>
              <a:gd name="T4" fmla="*/ 149 w 156"/>
              <a:gd name="T5" fmla="*/ 164 h 170"/>
              <a:gd name="T6" fmla="*/ 7 w 156"/>
              <a:gd name="T7" fmla="*/ 164 h 170"/>
              <a:gd name="T8" fmla="*/ 7 w 156"/>
              <a:gd name="T9" fmla="*/ 7 h 170"/>
              <a:gd name="T10" fmla="*/ 47 w 156"/>
              <a:gd name="T11" fmla="*/ 7 h 170"/>
              <a:gd name="T12" fmla="*/ 152 w 156"/>
              <a:gd name="T13" fmla="*/ 7 h 170"/>
              <a:gd name="T14" fmla="*/ 152 w 156"/>
              <a:gd name="T15" fmla="*/ 4 h 170"/>
              <a:gd name="T16" fmla="*/ 149 w 156"/>
              <a:gd name="T17" fmla="*/ 4 h 170"/>
              <a:gd name="T18" fmla="*/ 152 w 156"/>
              <a:gd name="T19" fmla="*/ 4 h 170"/>
              <a:gd name="T20" fmla="*/ 152 w 156"/>
              <a:gd name="T21" fmla="*/ 0 h 170"/>
              <a:gd name="T22" fmla="*/ 47 w 156"/>
              <a:gd name="T23" fmla="*/ 0 h 170"/>
              <a:gd name="T24" fmla="*/ 0 w 156"/>
              <a:gd name="T25" fmla="*/ 0 h 170"/>
              <a:gd name="T26" fmla="*/ 0 w 156"/>
              <a:gd name="T27" fmla="*/ 170 h 170"/>
              <a:gd name="T28" fmla="*/ 156 w 156"/>
              <a:gd name="T29" fmla="*/ 170 h 170"/>
              <a:gd name="T30" fmla="*/ 156 w 156"/>
              <a:gd name="T31" fmla="*/ 0 h 170"/>
              <a:gd name="T32" fmla="*/ 152 w 156"/>
              <a:gd name="T33" fmla="*/ 0 h 170"/>
              <a:gd name="T34" fmla="*/ 152 w 156"/>
              <a:gd name="T35" fmla="*/ 4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6" h="170">
                <a:moveTo>
                  <a:pt x="152" y="4"/>
                </a:moveTo>
                <a:lnTo>
                  <a:pt x="149" y="4"/>
                </a:lnTo>
                <a:lnTo>
                  <a:pt x="149" y="164"/>
                </a:lnTo>
                <a:lnTo>
                  <a:pt x="7" y="164"/>
                </a:lnTo>
                <a:lnTo>
                  <a:pt x="7" y="7"/>
                </a:lnTo>
                <a:lnTo>
                  <a:pt x="47" y="7"/>
                </a:lnTo>
                <a:lnTo>
                  <a:pt x="152" y="7"/>
                </a:lnTo>
                <a:lnTo>
                  <a:pt x="152" y="4"/>
                </a:lnTo>
                <a:lnTo>
                  <a:pt x="149" y="4"/>
                </a:lnTo>
                <a:lnTo>
                  <a:pt x="152" y="4"/>
                </a:lnTo>
                <a:lnTo>
                  <a:pt x="152" y="0"/>
                </a:lnTo>
                <a:lnTo>
                  <a:pt x="47" y="0"/>
                </a:lnTo>
                <a:lnTo>
                  <a:pt x="0" y="0"/>
                </a:lnTo>
                <a:lnTo>
                  <a:pt x="0" y="170"/>
                </a:lnTo>
                <a:lnTo>
                  <a:pt x="156" y="170"/>
                </a:lnTo>
                <a:lnTo>
                  <a:pt x="156" y="0"/>
                </a:lnTo>
                <a:lnTo>
                  <a:pt x="152" y="0"/>
                </a:lnTo>
                <a:lnTo>
                  <a:pt x="152" y="4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84" name="íSľíḑé">
            <a:extLst>
              <a:ext uri="{FF2B5EF4-FFF2-40B4-BE49-F238E27FC236}">
                <a16:creationId xmlns:a16="http://schemas.microsoft.com/office/drawing/2014/main" xmlns="" id="{1CFE3425-A9D2-4E5E-AA65-CDF096573033}"/>
              </a:ext>
            </a:extLst>
          </p:cNvPr>
          <p:cNvSpPr/>
          <p:nvPr/>
        </p:nvSpPr>
        <p:spPr bwMode="auto">
          <a:xfrm>
            <a:off x="6699176" y="1806007"/>
            <a:ext cx="0" cy="165293"/>
          </a:xfrm>
          <a:custGeom>
            <a:avLst/>
            <a:gdLst>
              <a:gd name="T0" fmla="*/ 163 h 163"/>
              <a:gd name="T1" fmla="*/ 0 h 163"/>
              <a:gd name="T2" fmla="*/ 163 h 163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</a:cxnLst>
            <a:rect l="0" t="0" r="r" b="b"/>
            <a:pathLst>
              <a:path h="163">
                <a:moveTo>
                  <a:pt x="0" y="163"/>
                </a:moveTo>
                <a:lnTo>
                  <a:pt x="0" y="0"/>
                </a:lnTo>
                <a:lnTo>
                  <a:pt x="0" y="163"/>
                </a:lnTo>
                <a:close/>
              </a:path>
            </a:pathLst>
          </a:custGeom>
          <a:solidFill>
            <a:srgbClr val="E0F2F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85" name="íṧlîďê">
            <a:extLst>
              <a:ext uri="{FF2B5EF4-FFF2-40B4-BE49-F238E27FC236}">
                <a16:creationId xmlns:a16="http://schemas.microsoft.com/office/drawing/2014/main" xmlns="" id="{889CFDD8-80AE-499B-AE93-917EADD6BE98}"/>
              </a:ext>
            </a:extLst>
          </p:cNvPr>
          <p:cNvSpPr/>
          <p:nvPr/>
        </p:nvSpPr>
        <p:spPr bwMode="auto">
          <a:xfrm flipV="1">
            <a:off x="6699176" y="1806007"/>
            <a:ext cx="0" cy="165293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86" name="íṧ1íďe">
            <a:extLst>
              <a:ext uri="{FF2B5EF4-FFF2-40B4-BE49-F238E27FC236}">
                <a16:creationId xmlns:a16="http://schemas.microsoft.com/office/drawing/2014/main" xmlns="" id="{0B9D761C-C201-4268-8647-AD551A79B80C}"/>
              </a:ext>
            </a:extLst>
          </p:cNvPr>
          <p:cNvSpPr/>
          <p:nvPr/>
        </p:nvSpPr>
        <p:spPr bwMode="auto">
          <a:xfrm>
            <a:off x="6696134" y="1806007"/>
            <a:ext cx="7098" cy="165293"/>
          </a:xfrm>
          <a:prstGeom prst="rect">
            <a:avLst/>
          </a:pr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87" name="işļïḓé">
            <a:extLst>
              <a:ext uri="{FF2B5EF4-FFF2-40B4-BE49-F238E27FC236}">
                <a16:creationId xmlns:a16="http://schemas.microsoft.com/office/drawing/2014/main" xmlns="" id="{0BC00769-ABD4-46F6-A857-D72E85FC26A9}"/>
              </a:ext>
            </a:extLst>
          </p:cNvPr>
          <p:cNvSpPr/>
          <p:nvPr/>
        </p:nvSpPr>
        <p:spPr bwMode="auto">
          <a:xfrm>
            <a:off x="6696134" y="1806007"/>
            <a:ext cx="7098" cy="165293"/>
          </a:xfrm>
          <a:custGeom>
            <a:avLst/>
            <a:gdLst>
              <a:gd name="T0" fmla="*/ 7 w 7"/>
              <a:gd name="T1" fmla="*/ 163 h 163"/>
              <a:gd name="T2" fmla="*/ 7 w 7"/>
              <a:gd name="T3" fmla="*/ 0 h 163"/>
              <a:gd name="T4" fmla="*/ 0 w 7"/>
              <a:gd name="T5" fmla="*/ 0 h 163"/>
              <a:gd name="T6" fmla="*/ 0 w 7"/>
              <a:gd name="T7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163">
                <a:moveTo>
                  <a:pt x="7" y="163"/>
                </a:moveTo>
                <a:lnTo>
                  <a:pt x="7" y="0"/>
                </a:lnTo>
                <a:lnTo>
                  <a:pt x="0" y="0"/>
                </a:lnTo>
                <a:lnTo>
                  <a:pt x="0" y="16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88" name="işļidé">
            <a:extLst>
              <a:ext uri="{FF2B5EF4-FFF2-40B4-BE49-F238E27FC236}">
                <a16:creationId xmlns:a16="http://schemas.microsoft.com/office/drawing/2014/main" xmlns="" id="{E717D047-1A49-4D7B-A608-61A3B4A4D831}"/>
              </a:ext>
            </a:extLst>
          </p:cNvPr>
          <p:cNvSpPr/>
          <p:nvPr/>
        </p:nvSpPr>
        <p:spPr bwMode="auto">
          <a:xfrm>
            <a:off x="6623121" y="1837443"/>
            <a:ext cx="29408" cy="101406"/>
          </a:xfrm>
          <a:custGeom>
            <a:avLst/>
            <a:gdLst>
              <a:gd name="T0" fmla="*/ 29 w 29"/>
              <a:gd name="T1" fmla="*/ 0 h 100"/>
              <a:gd name="T2" fmla="*/ 29 w 29"/>
              <a:gd name="T3" fmla="*/ 100 h 100"/>
              <a:gd name="T4" fmla="*/ 0 w 29"/>
              <a:gd name="T5" fmla="*/ 100 h 100"/>
              <a:gd name="T6" fmla="*/ 0 w 29"/>
              <a:gd name="T7" fmla="*/ 0 h 100"/>
              <a:gd name="T8" fmla="*/ 7 w 29"/>
              <a:gd name="T9" fmla="*/ 0 h 100"/>
              <a:gd name="T10" fmla="*/ 29 w 29"/>
              <a:gd name="T11" fmla="*/ 0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" h="100">
                <a:moveTo>
                  <a:pt x="29" y="0"/>
                </a:moveTo>
                <a:lnTo>
                  <a:pt x="29" y="100"/>
                </a:lnTo>
                <a:lnTo>
                  <a:pt x="0" y="100"/>
                </a:lnTo>
                <a:lnTo>
                  <a:pt x="0" y="0"/>
                </a:lnTo>
                <a:lnTo>
                  <a:pt x="7" y="0"/>
                </a:lnTo>
                <a:lnTo>
                  <a:pt x="2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89" name="ïşḻíḋe">
            <a:extLst>
              <a:ext uri="{FF2B5EF4-FFF2-40B4-BE49-F238E27FC236}">
                <a16:creationId xmlns:a16="http://schemas.microsoft.com/office/drawing/2014/main" xmlns="" id="{6A740E7F-290F-4488-93A5-D11A921F24D0}"/>
              </a:ext>
            </a:extLst>
          </p:cNvPr>
          <p:cNvSpPr/>
          <p:nvPr/>
        </p:nvSpPr>
        <p:spPr bwMode="auto">
          <a:xfrm>
            <a:off x="6620079" y="1834400"/>
            <a:ext cx="35492" cy="108506"/>
          </a:xfrm>
          <a:custGeom>
            <a:avLst/>
            <a:gdLst>
              <a:gd name="T0" fmla="*/ 32 w 35"/>
              <a:gd name="T1" fmla="*/ 3 h 107"/>
              <a:gd name="T2" fmla="*/ 28 w 35"/>
              <a:gd name="T3" fmla="*/ 3 h 107"/>
              <a:gd name="T4" fmla="*/ 28 w 35"/>
              <a:gd name="T5" fmla="*/ 100 h 107"/>
              <a:gd name="T6" fmla="*/ 7 w 35"/>
              <a:gd name="T7" fmla="*/ 100 h 107"/>
              <a:gd name="T8" fmla="*/ 7 w 35"/>
              <a:gd name="T9" fmla="*/ 7 h 107"/>
              <a:gd name="T10" fmla="*/ 10 w 35"/>
              <a:gd name="T11" fmla="*/ 7 h 107"/>
              <a:gd name="T12" fmla="*/ 32 w 35"/>
              <a:gd name="T13" fmla="*/ 7 h 107"/>
              <a:gd name="T14" fmla="*/ 32 w 35"/>
              <a:gd name="T15" fmla="*/ 3 h 107"/>
              <a:gd name="T16" fmla="*/ 28 w 35"/>
              <a:gd name="T17" fmla="*/ 3 h 107"/>
              <a:gd name="T18" fmla="*/ 32 w 35"/>
              <a:gd name="T19" fmla="*/ 3 h 107"/>
              <a:gd name="T20" fmla="*/ 32 w 35"/>
              <a:gd name="T21" fmla="*/ 0 h 107"/>
              <a:gd name="T22" fmla="*/ 10 w 35"/>
              <a:gd name="T23" fmla="*/ 0 h 107"/>
              <a:gd name="T24" fmla="*/ 3 w 35"/>
              <a:gd name="T25" fmla="*/ 0 h 107"/>
              <a:gd name="T26" fmla="*/ 0 w 35"/>
              <a:gd name="T27" fmla="*/ 0 h 107"/>
              <a:gd name="T28" fmla="*/ 0 w 35"/>
              <a:gd name="T29" fmla="*/ 107 h 107"/>
              <a:gd name="T30" fmla="*/ 35 w 35"/>
              <a:gd name="T31" fmla="*/ 107 h 107"/>
              <a:gd name="T32" fmla="*/ 35 w 35"/>
              <a:gd name="T33" fmla="*/ 0 h 107"/>
              <a:gd name="T34" fmla="*/ 32 w 35"/>
              <a:gd name="T35" fmla="*/ 0 h 107"/>
              <a:gd name="T36" fmla="*/ 32 w 35"/>
              <a:gd name="T37" fmla="*/ 3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5" h="107">
                <a:moveTo>
                  <a:pt x="32" y="3"/>
                </a:moveTo>
                <a:lnTo>
                  <a:pt x="28" y="3"/>
                </a:lnTo>
                <a:lnTo>
                  <a:pt x="28" y="100"/>
                </a:lnTo>
                <a:lnTo>
                  <a:pt x="7" y="100"/>
                </a:lnTo>
                <a:lnTo>
                  <a:pt x="7" y="7"/>
                </a:lnTo>
                <a:lnTo>
                  <a:pt x="10" y="7"/>
                </a:lnTo>
                <a:lnTo>
                  <a:pt x="32" y="7"/>
                </a:lnTo>
                <a:lnTo>
                  <a:pt x="32" y="3"/>
                </a:lnTo>
                <a:lnTo>
                  <a:pt x="28" y="3"/>
                </a:lnTo>
                <a:lnTo>
                  <a:pt x="32" y="3"/>
                </a:lnTo>
                <a:lnTo>
                  <a:pt x="32" y="0"/>
                </a:lnTo>
                <a:lnTo>
                  <a:pt x="10" y="0"/>
                </a:lnTo>
                <a:lnTo>
                  <a:pt x="3" y="0"/>
                </a:lnTo>
                <a:lnTo>
                  <a:pt x="0" y="0"/>
                </a:lnTo>
                <a:lnTo>
                  <a:pt x="0" y="107"/>
                </a:lnTo>
                <a:lnTo>
                  <a:pt x="35" y="107"/>
                </a:lnTo>
                <a:lnTo>
                  <a:pt x="35" y="0"/>
                </a:lnTo>
                <a:lnTo>
                  <a:pt x="32" y="0"/>
                </a:lnTo>
                <a:lnTo>
                  <a:pt x="32" y="3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90" name="išḷíde">
            <a:extLst>
              <a:ext uri="{FF2B5EF4-FFF2-40B4-BE49-F238E27FC236}">
                <a16:creationId xmlns:a16="http://schemas.microsoft.com/office/drawing/2014/main" xmlns="" id="{4E3CAACB-517D-4072-A9FD-492D9899A381}"/>
              </a:ext>
            </a:extLst>
          </p:cNvPr>
          <p:cNvSpPr/>
          <p:nvPr/>
        </p:nvSpPr>
        <p:spPr bwMode="auto">
          <a:xfrm>
            <a:off x="6699176" y="1971300"/>
            <a:ext cx="54760" cy="19267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91" name="išḻíḍe">
            <a:extLst>
              <a:ext uri="{FF2B5EF4-FFF2-40B4-BE49-F238E27FC236}">
                <a16:creationId xmlns:a16="http://schemas.microsoft.com/office/drawing/2014/main" xmlns="" id="{6CAF27B9-6606-4836-9DAC-CCAA2FB50908}"/>
              </a:ext>
            </a:extLst>
          </p:cNvPr>
          <p:cNvSpPr/>
          <p:nvPr/>
        </p:nvSpPr>
        <p:spPr bwMode="auto">
          <a:xfrm>
            <a:off x="6696134" y="1968257"/>
            <a:ext cx="60844" cy="199771"/>
          </a:xfrm>
          <a:custGeom>
            <a:avLst/>
            <a:gdLst>
              <a:gd name="T0" fmla="*/ 34 w 36"/>
              <a:gd name="T1" fmla="*/ 116 h 118"/>
              <a:gd name="T2" fmla="*/ 34 w 36"/>
              <a:gd name="T3" fmla="*/ 114 h 118"/>
              <a:gd name="T4" fmla="*/ 4 w 36"/>
              <a:gd name="T5" fmla="*/ 114 h 118"/>
              <a:gd name="T6" fmla="*/ 4 w 36"/>
              <a:gd name="T7" fmla="*/ 4 h 118"/>
              <a:gd name="T8" fmla="*/ 32 w 36"/>
              <a:gd name="T9" fmla="*/ 4 h 118"/>
              <a:gd name="T10" fmla="*/ 32 w 36"/>
              <a:gd name="T11" fmla="*/ 116 h 118"/>
              <a:gd name="T12" fmla="*/ 34 w 36"/>
              <a:gd name="T13" fmla="*/ 116 h 118"/>
              <a:gd name="T14" fmla="*/ 34 w 36"/>
              <a:gd name="T15" fmla="*/ 114 h 118"/>
              <a:gd name="T16" fmla="*/ 34 w 36"/>
              <a:gd name="T17" fmla="*/ 116 h 118"/>
              <a:gd name="T18" fmla="*/ 36 w 36"/>
              <a:gd name="T19" fmla="*/ 116 h 118"/>
              <a:gd name="T20" fmla="*/ 36 w 36"/>
              <a:gd name="T21" fmla="*/ 2 h 118"/>
              <a:gd name="T22" fmla="*/ 35 w 36"/>
              <a:gd name="T23" fmla="*/ 1 h 118"/>
              <a:gd name="T24" fmla="*/ 34 w 36"/>
              <a:gd name="T25" fmla="*/ 0 h 118"/>
              <a:gd name="T26" fmla="*/ 2 w 36"/>
              <a:gd name="T27" fmla="*/ 0 h 118"/>
              <a:gd name="T28" fmla="*/ 1 w 36"/>
              <a:gd name="T29" fmla="*/ 1 h 118"/>
              <a:gd name="T30" fmla="*/ 0 w 36"/>
              <a:gd name="T31" fmla="*/ 2 h 118"/>
              <a:gd name="T32" fmla="*/ 0 w 36"/>
              <a:gd name="T33" fmla="*/ 116 h 118"/>
              <a:gd name="T34" fmla="*/ 1 w 36"/>
              <a:gd name="T35" fmla="*/ 118 h 118"/>
              <a:gd name="T36" fmla="*/ 2 w 36"/>
              <a:gd name="T37" fmla="*/ 118 h 118"/>
              <a:gd name="T38" fmla="*/ 34 w 36"/>
              <a:gd name="T39" fmla="*/ 118 h 118"/>
              <a:gd name="T40" fmla="*/ 35 w 36"/>
              <a:gd name="T41" fmla="*/ 118 h 118"/>
              <a:gd name="T42" fmla="*/ 36 w 36"/>
              <a:gd name="T43" fmla="*/ 116 h 118"/>
              <a:gd name="T44" fmla="*/ 34 w 36"/>
              <a:gd name="T45" fmla="*/ 116 h 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6" h="118">
                <a:moveTo>
                  <a:pt x="34" y="116"/>
                </a:moveTo>
                <a:cubicBezTo>
                  <a:pt x="34" y="114"/>
                  <a:pt x="34" y="114"/>
                  <a:pt x="34" y="114"/>
                </a:cubicBezTo>
                <a:cubicBezTo>
                  <a:pt x="4" y="114"/>
                  <a:pt x="4" y="114"/>
                  <a:pt x="4" y="114"/>
                </a:cubicBezTo>
                <a:cubicBezTo>
                  <a:pt x="4" y="4"/>
                  <a:pt x="4" y="4"/>
                  <a:pt x="4" y="4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116"/>
                  <a:pt x="32" y="116"/>
                  <a:pt x="32" y="116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4" y="114"/>
                  <a:pt x="34" y="114"/>
                  <a:pt x="34" y="114"/>
                </a:cubicBezTo>
                <a:cubicBezTo>
                  <a:pt x="34" y="116"/>
                  <a:pt x="34" y="116"/>
                  <a:pt x="34" y="116"/>
                </a:cubicBezTo>
                <a:cubicBezTo>
                  <a:pt x="36" y="116"/>
                  <a:pt x="36" y="116"/>
                  <a:pt x="36" y="116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5" y="1"/>
                  <a:pt x="35" y="1"/>
                </a:cubicBezTo>
                <a:cubicBezTo>
                  <a:pt x="35" y="0"/>
                  <a:pt x="34" y="0"/>
                  <a:pt x="34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0"/>
                  <a:pt x="1" y="1"/>
                </a:cubicBezTo>
                <a:cubicBezTo>
                  <a:pt x="0" y="1"/>
                  <a:pt x="0" y="2"/>
                  <a:pt x="0" y="2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7"/>
                  <a:pt x="0" y="118"/>
                  <a:pt x="1" y="118"/>
                </a:cubicBezTo>
                <a:cubicBezTo>
                  <a:pt x="1" y="118"/>
                  <a:pt x="2" y="118"/>
                  <a:pt x="2" y="118"/>
                </a:cubicBezTo>
                <a:cubicBezTo>
                  <a:pt x="34" y="118"/>
                  <a:pt x="34" y="118"/>
                  <a:pt x="34" y="118"/>
                </a:cubicBezTo>
                <a:cubicBezTo>
                  <a:pt x="34" y="118"/>
                  <a:pt x="35" y="118"/>
                  <a:pt x="35" y="118"/>
                </a:cubicBezTo>
                <a:cubicBezTo>
                  <a:pt x="35" y="118"/>
                  <a:pt x="36" y="117"/>
                  <a:pt x="36" y="116"/>
                </a:cubicBezTo>
                <a:lnTo>
                  <a:pt x="34" y="116"/>
                </a:lnTo>
                <a:close/>
              </a:path>
            </a:pathLst>
          </a:custGeom>
          <a:solidFill>
            <a:srgbClr val="375A6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3D45E05B-FC6D-49D6-8700-5EEF74AB2122}"/>
              </a:ext>
            </a:extLst>
          </p:cNvPr>
          <p:cNvGrpSpPr/>
          <p:nvPr/>
        </p:nvGrpSpPr>
        <p:grpSpPr>
          <a:xfrm>
            <a:off x="3178439" y="624070"/>
            <a:ext cx="847625" cy="145373"/>
            <a:chOff x="2696903" y="544132"/>
            <a:chExt cx="847625" cy="145373"/>
          </a:xfrm>
        </p:grpSpPr>
        <p:sp>
          <p:nvSpPr>
            <p:cNvPr id="8" name="椭圆 7">
              <a:extLst>
                <a:ext uri="{FF2B5EF4-FFF2-40B4-BE49-F238E27FC236}">
                  <a16:creationId xmlns:a16="http://schemas.microsoft.com/office/drawing/2014/main" xmlns="" id="{BFB229A2-B95F-4CFF-B61B-1EEB3EF323B6}"/>
                </a:ext>
              </a:extLst>
            </p:cNvPr>
            <p:cNvSpPr/>
            <p:nvPr/>
          </p:nvSpPr>
          <p:spPr>
            <a:xfrm>
              <a:off x="2696903" y="544132"/>
              <a:ext cx="145373" cy="1453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92" name="椭圆 191">
              <a:extLst>
                <a:ext uri="{FF2B5EF4-FFF2-40B4-BE49-F238E27FC236}">
                  <a16:creationId xmlns:a16="http://schemas.microsoft.com/office/drawing/2014/main" xmlns="" id="{FA8E6D29-6D1B-4F26-8085-73B1014FDB5D}"/>
                </a:ext>
              </a:extLst>
            </p:cNvPr>
            <p:cNvSpPr/>
            <p:nvPr/>
          </p:nvSpPr>
          <p:spPr>
            <a:xfrm>
              <a:off x="2943617" y="552722"/>
              <a:ext cx="128196" cy="128194"/>
            </a:xfrm>
            <a:prstGeom prst="ellipse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93" name="椭圆 192">
              <a:extLst>
                <a:ext uri="{FF2B5EF4-FFF2-40B4-BE49-F238E27FC236}">
                  <a16:creationId xmlns:a16="http://schemas.microsoft.com/office/drawing/2014/main" xmlns="" id="{770803AF-1C84-4C97-A9DF-6AD59874A7F2}"/>
                </a:ext>
              </a:extLst>
            </p:cNvPr>
            <p:cNvSpPr/>
            <p:nvPr/>
          </p:nvSpPr>
          <p:spPr>
            <a:xfrm>
              <a:off x="3181742" y="557292"/>
              <a:ext cx="118800" cy="118800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94" name="椭圆 193">
              <a:extLst>
                <a:ext uri="{FF2B5EF4-FFF2-40B4-BE49-F238E27FC236}">
                  <a16:creationId xmlns:a16="http://schemas.microsoft.com/office/drawing/2014/main" xmlns="" id="{614D53DF-3303-49A9-99DF-EED9AC7467ED}"/>
                </a:ext>
              </a:extLst>
            </p:cNvPr>
            <p:cNvSpPr/>
            <p:nvPr/>
          </p:nvSpPr>
          <p:spPr>
            <a:xfrm>
              <a:off x="3436528" y="562250"/>
              <a:ext cx="108000" cy="108000"/>
            </a:xfrm>
            <a:prstGeom prst="ellipse">
              <a:avLst/>
            </a:prstGeom>
            <a:solidFill>
              <a:schemeClr val="bg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xmlns="" id="{A9F59311-A861-4433-A50D-905CCB276758}"/>
              </a:ext>
            </a:extLst>
          </p:cNvPr>
          <p:cNvGrpSpPr/>
          <p:nvPr/>
        </p:nvGrpSpPr>
        <p:grpSpPr>
          <a:xfrm flipH="1" flipV="1">
            <a:off x="10837240" y="6282281"/>
            <a:ext cx="847625" cy="145373"/>
            <a:chOff x="2696903" y="544132"/>
            <a:chExt cx="847625" cy="145373"/>
          </a:xfrm>
        </p:grpSpPr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xmlns="" id="{EB6E36EE-1847-411F-B21E-66251954FD3C}"/>
                </a:ext>
              </a:extLst>
            </p:cNvPr>
            <p:cNvSpPr/>
            <p:nvPr/>
          </p:nvSpPr>
          <p:spPr>
            <a:xfrm>
              <a:off x="2696903" y="544132"/>
              <a:ext cx="145373" cy="1453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xmlns="" id="{D9391920-F8F0-4DF8-80FE-E3A3D85DB054}"/>
                </a:ext>
              </a:extLst>
            </p:cNvPr>
            <p:cNvSpPr/>
            <p:nvPr/>
          </p:nvSpPr>
          <p:spPr>
            <a:xfrm>
              <a:off x="2943617" y="552722"/>
              <a:ext cx="128196" cy="128194"/>
            </a:xfrm>
            <a:prstGeom prst="ellipse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xmlns="" id="{A0DFEA7E-5E5C-4947-BE45-382C13921015}"/>
                </a:ext>
              </a:extLst>
            </p:cNvPr>
            <p:cNvSpPr/>
            <p:nvPr/>
          </p:nvSpPr>
          <p:spPr>
            <a:xfrm>
              <a:off x="3181742" y="557292"/>
              <a:ext cx="118800" cy="118800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06" name="椭圆 205">
              <a:extLst>
                <a:ext uri="{FF2B5EF4-FFF2-40B4-BE49-F238E27FC236}">
                  <a16:creationId xmlns:a16="http://schemas.microsoft.com/office/drawing/2014/main" xmlns="" id="{A094437C-9DCE-4B85-A242-95129B6ED0F8}"/>
                </a:ext>
              </a:extLst>
            </p:cNvPr>
            <p:cNvSpPr/>
            <p:nvPr/>
          </p:nvSpPr>
          <p:spPr>
            <a:xfrm>
              <a:off x="3436528" y="562250"/>
              <a:ext cx="108000" cy="108000"/>
            </a:xfrm>
            <a:prstGeom prst="ellipse">
              <a:avLst/>
            </a:prstGeom>
            <a:solidFill>
              <a:schemeClr val="bg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207" name="íşḷidè">
            <a:extLst>
              <a:ext uri="{FF2B5EF4-FFF2-40B4-BE49-F238E27FC236}">
                <a16:creationId xmlns:a16="http://schemas.microsoft.com/office/drawing/2014/main" xmlns="" id="{C06C14CB-47DA-4711-A161-3A9E5A55B28D}"/>
              </a:ext>
            </a:extLst>
          </p:cNvPr>
          <p:cNvSpPr/>
          <p:nvPr/>
        </p:nvSpPr>
        <p:spPr bwMode="auto">
          <a:xfrm>
            <a:off x="4790387" y="2985367"/>
            <a:ext cx="97351" cy="96336"/>
          </a:xfrm>
          <a:prstGeom prst="ellipse">
            <a:avLst/>
          </a:prstGeom>
          <a:solidFill>
            <a:srgbClr val="FFFFFF"/>
          </a:solidFill>
          <a:ln w="9525">
            <a:solidFill>
              <a:srgbClr val="773CEC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08" name="íşḷidè">
            <a:extLst>
              <a:ext uri="{FF2B5EF4-FFF2-40B4-BE49-F238E27FC236}">
                <a16:creationId xmlns:a16="http://schemas.microsoft.com/office/drawing/2014/main" xmlns="" id="{457496A8-7ADD-493E-9FC3-89093967F119}"/>
              </a:ext>
            </a:extLst>
          </p:cNvPr>
          <p:cNvSpPr/>
          <p:nvPr/>
        </p:nvSpPr>
        <p:spPr bwMode="auto">
          <a:xfrm>
            <a:off x="4581262" y="2887002"/>
            <a:ext cx="97351" cy="96336"/>
          </a:xfrm>
          <a:prstGeom prst="ellipse">
            <a:avLst/>
          </a:prstGeom>
          <a:solidFill>
            <a:srgbClr val="FFFFFF"/>
          </a:solidFill>
          <a:ln w="9525">
            <a:solidFill>
              <a:srgbClr val="773CEC"/>
            </a:solidFill>
            <a:round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2CDF420A-7D88-4D3E-9CF5-F3FB21E256D6}"/>
              </a:ext>
            </a:extLst>
          </p:cNvPr>
          <p:cNvGrpSpPr/>
          <p:nvPr/>
        </p:nvGrpSpPr>
        <p:grpSpPr>
          <a:xfrm>
            <a:off x="6439693" y="4016375"/>
            <a:ext cx="93663" cy="93663"/>
            <a:chOff x="6439693" y="4016375"/>
            <a:chExt cx="93663" cy="93663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E63AE7AC-2DA4-412A-94EE-A09EC6DF7964}"/>
                </a:ext>
              </a:extLst>
            </p:cNvPr>
            <p:cNvCxnSpPr/>
            <p:nvPr/>
          </p:nvCxnSpPr>
          <p:spPr>
            <a:xfrm>
              <a:off x="6486525" y="4016375"/>
              <a:ext cx="0" cy="93663"/>
            </a:xfrm>
            <a:prstGeom prst="line">
              <a:avLst/>
            </a:prstGeom>
            <a:ln w="12700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6000">
                    <a:srgbClr val="773CE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>
              <a:extLst>
                <a:ext uri="{FF2B5EF4-FFF2-40B4-BE49-F238E27FC236}">
                  <a16:creationId xmlns:a16="http://schemas.microsoft.com/office/drawing/2014/main" xmlns="" id="{8A0BFD02-5636-4FB0-A81B-9F202A56B940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486525" y="4014787"/>
              <a:ext cx="0" cy="93663"/>
            </a:xfrm>
            <a:prstGeom prst="line">
              <a:avLst/>
            </a:prstGeom>
            <a:ln w="12700" cap="rnd">
              <a:gradFill>
                <a:gsLst>
                  <a:gs pos="0">
                    <a:srgbClr val="5114CA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0" name="组合 209">
            <a:extLst>
              <a:ext uri="{FF2B5EF4-FFF2-40B4-BE49-F238E27FC236}">
                <a16:creationId xmlns:a16="http://schemas.microsoft.com/office/drawing/2014/main" xmlns="" id="{F8AECB6F-771C-4960-ADFC-DCC05A629CCD}"/>
              </a:ext>
            </a:extLst>
          </p:cNvPr>
          <p:cNvGrpSpPr/>
          <p:nvPr/>
        </p:nvGrpSpPr>
        <p:grpSpPr>
          <a:xfrm>
            <a:off x="6119902" y="1557284"/>
            <a:ext cx="93663" cy="93663"/>
            <a:chOff x="6439693" y="4016375"/>
            <a:chExt cx="93663" cy="93663"/>
          </a:xfrm>
        </p:grpSpPr>
        <p:cxnSp>
          <p:nvCxnSpPr>
            <p:cNvPr id="211" name="直接连接符 210">
              <a:extLst>
                <a:ext uri="{FF2B5EF4-FFF2-40B4-BE49-F238E27FC236}">
                  <a16:creationId xmlns:a16="http://schemas.microsoft.com/office/drawing/2014/main" xmlns="" id="{628C2CBD-9C68-48B0-8AA9-E6D9D76E9710}"/>
                </a:ext>
              </a:extLst>
            </p:cNvPr>
            <p:cNvCxnSpPr/>
            <p:nvPr/>
          </p:nvCxnSpPr>
          <p:spPr>
            <a:xfrm>
              <a:off x="6486525" y="4016375"/>
              <a:ext cx="0" cy="93663"/>
            </a:xfrm>
            <a:prstGeom prst="line">
              <a:avLst/>
            </a:prstGeom>
            <a:ln w="12700" cap="rnd">
              <a:gradFill>
                <a:gsLst>
                  <a:gs pos="100000">
                    <a:srgbClr val="7D45ED">
                      <a:alpha val="32000"/>
                    </a:srgbClr>
                  </a:gs>
                  <a:gs pos="35000">
                    <a:srgbClr val="773CE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>
              <a:extLst>
                <a:ext uri="{FF2B5EF4-FFF2-40B4-BE49-F238E27FC236}">
                  <a16:creationId xmlns:a16="http://schemas.microsoft.com/office/drawing/2014/main" xmlns="" id="{F9E0E3E6-B0E2-4444-8C41-5B16AC1195DA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486525" y="4014787"/>
              <a:ext cx="0" cy="93663"/>
            </a:xfrm>
            <a:prstGeom prst="line">
              <a:avLst/>
            </a:prstGeom>
            <a:ln w="12700" cap="rnd">
              <a:gradFill>
                <a:gsLst>
                  <a:gs pos="38000">
                    <a:srgbClr val="5114CA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3" name="组合 212">
            <a:extLst>
              <a:ext uri="{FF2B5EF4-FFF2-40B4-BE49-F238E27FC236}">
                <a16:creationId xmlns:a16="http://schemas.microsoft.com/office/drawing/2014/main" xmlns="" id="{3B00FD61-F0B3-4ED4-96B0-8AF31FE375C9}"/>
              </a:ext>
            </a:extLst>
          </p:cNvPr>
          <p:cNvGrpSpPr/>
          <p:nvPr/>
        </p:nvGrpSpPr>
        <p:grpSpPr>
          <a:xfrm>
            <a:off x="4782137" y="2439783"/>
            <a:ext cx="74462" cy="74462"/>
            <a:chOff x="6439693" y="4016375"/>
            <a:chExt cx="93663" cy="93663"/>
          </a:xfrm>
        </p:grpSpPr>
        <p:cxnSp>
          <p:nvCxnSpPr>
            <p:cNvPr id="214" name="直接连接符 213">
              <a:extLst>
                <a:ext uri="{FF2B5EF4-FFF2-40B4-BE49-F238E27FC236}">
                  <a16:creationId xmlns:a16="http://schemas.microsoft.com/office/drawing/2014/main" xmlns="" id="{A2665019-05CF-4C27-A1A0-26A53A8076DE}"/>
                </a:ext>
              </a:extLst>
            </p:cNvPr>
            <p:cNvCxnSpPr/>
            <p:nvPr/>
          </p:nvCxnSpPr>
          <p:spPr>
            <a:xfrm>
              <a:off x="6486525" y="4016375"/>
              <a:ext cx="0" cy="93663"/>
            </a:xfrm>
            <a:prstGeom prst="line">
              <a:avLst/>
            </a:prstGeom>
            <a:ln w="9525" cap="rnd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66000">
                    <a:srgbClr val="773CEC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>
              <a:extLst>
                <a:ext uri="{FF2B5EF4-FFF2-40B4-BE49-F238E27FC236}">
                  <a16:creationId xmlns:a16="http://schemas.microsoft.com/office/drawing/2014/main" xmlns="" id="{444BEFDA-E4FE-4817-A641-C86569297ADB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486525" y="4014787"/>
              <a:ext cx="0" cy="93663"/>
            </a:xfrm>
            <a:prstGeom prst="line">
              <a:avLst/>
            </a:prstGeom>
            <a:ln w="9525" cap="rnd">
              <a:gradFill>
                <a:gsLst>
                  <a:gs pos="0">
                    <a:srgbClr val="5114CA"/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3" name="矩形: 圆角 162">
            <a:extLst>
              <a:ext uri="{FF2B5EF4-FFF2-40B4-BE49-F238E27FC236}">
                <a16:creationId xmlns:a16="http://schemas.microsoft.com/office/drawing/2014/main" xmlns="" id="{B098A87A-020C-4F67-A077-09EDD66D74D2}"/>
              </a:ext>
            </a:extLst>
          </p:cNvPr>
          <p:cNvSpPr/>
          <p:nvPr/>
        </p:nvSpPr>
        <p:spPr>
          <a:xfrm>
            <a:off x="1310640" y="1719772"/>
            <a:ext cx="2589809" cy="3749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xmlns="" id="{7D72185E-8167-43D9-8D31-97D32D6D314D}"/>
              </a:ext>
            </a:extLst>
          </p:cNvPr>
          <p:cNvSpPr txBox="1"/>
          <p:nvPr/>
        </p:nvSpPr>
        <p:spPr>
          <a:xfrm>
            <a:off x="1635558" y="1731971"/>
            <a:ext cx="2279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做好直播的三个要素</a:t>
            </a:r>
          </a:p>
        </p:txBody>
      </p:sp>
      <p:sp>
        <p:nvSpPr>
          <p:cNvPr id="165" name="文本框 164">
            <a:extLst>
              <a:ext uri="{FF2B5EF4-FFF2-40B4-BE49-F238E27FC236}">
                <a16:creationId xmlns:a16="http://schemas.microsoft.com/office/drawing/2014/main" xmlns="" id="{B63F5823-84D6-4405-9BA2-C11316370C2E}"/>
              </a:ext>
            </a:extLst>
          </p:cNvPr>
          <p:cNvSpPr txBox="1"/>
          <p:nvPr/>
        </p:nvSpPr>
        <p:spPr>
          <a:xfrm>
            <a:off x="2101225" y="2256665"/>
            <a:ext cx="14342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有序的组织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xmlns="" id="{275862FB-DB58-4252-BF46-8B11F6A05DFD}"/>
              </a:ext>
            </a:extLst>
          </p:cNvPr>
          <p:cNvSpPr txBox="1"/>
          <p:nvPr/>
        </p:nvSpPr>
        <p:spPr>
          <a:xfrm>
            <a:off x="2101225" y="2634636"/>
            <a:ext cx="14342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有趣的主播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8FEEC191-11E0-497C-91BD-985071917AD8}"/>
              </a:ext>
            </a:extLst>
          </p:cNvPr>
          <p:cNvSpPr txBox="1"/>
          <p:nvPr/>
        </p:nvSpPr>
        <p:spPr>
          <a:xfrm>
            <a:off x="2101225" y="3009095"/>
            <a:ext cx="160993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超值的宝贝</a:t>
            </a:r>
            <a:endParaRPr kumimoji="0" lang="zh-CN" altLang="en-US" sz="105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173" name="矩形: 圆角 172">
            <a:extLst>
              <a:ext uri="{FF2B5EF4-FFF2-40B4-BE49-F238E27FC236}">
                <a16:creationId xmlns:a16="http://schemas.microsoft.com/office/drawing/2014/main" xmlns="" id="{BF0027D4-DB5F-4D25-8AEA-CC3C44E0EEBE}"/>
              </a:ext>
            </a:extLst>
          </p:cNvPr>
          <p:cNvSpPr/>
          <p:nvPr/>
        </p:nvSpPr>
        <p:spPr>
          <a:xfrm>
            <a:off x="8381941" y="1719772"/>
            <a:ext cx="2599869" cy="3749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76" name="文本框 175">
            <a:extLst>
              <a:ext uri="{FF2B5EF4-FFF2-40B4-BE49-F238E27FC236}">
                <a16:creationId xmlns:a16="http://schemas.microsoft.com/office/drawing/2014/main" xmlns="" id="{DE78A9FB-0CB8-446A-B714-6866754DBC5E}"/>
              </a:ext>
            </a:extLst>
          </p:cNvPr>
          <p:cNvSpPr txBox="1"/>
          <p:nvPr/>
        </p:nvSpPr>
        <p:spPr>
          <a:xfrm>
            <a:off x="8705509" y="1730535"/>
            <a:ext cx="2265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把直播当作落地活动</a:t>
            </a:r>
          </a:p>
        </p:txBody>
      </p:sp>
      <p:sp>
        <p:nvSpPr>
          <p:cNvPr id="177" name="文本框 176">
            <a:extLst>
              <a:ext uri="{FF2B5EF4-FFF2-40B4-BE49-F238E27FC236}">
                <a16:creationId xmlns:a16="http://schemas.microsoft.com/office/drawing/2014/main" xmlns="" id="{1276C8FD-E40C-4D58-AB4E-DC90E5BCEAE1}"/>
              </a:ext>
            </a:extLst>
          </p:cNvPr>
          <p:cNvSpPr txBox="1"/>
          <p:nvPr/>
        </p:nvSpPr>
        <p:spPr>
          <a:xfrm>
            <a:off x="9037595" y="2256665"/>
            <a:ext cx="160993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全员动员参与</a:t>
            </a:r>
          </a:p>
        </p:txBody>
      </p:sp>
      <p:sp>
        <p:nvSpPr>
          <p:cNvPr id="195" name="文本框 194">
            <a:extLst>
              <a:ext uri="{FF2B5EF4-FFF2-40B4-BE49-F238E27FC236}">
                <a16:creationId xmlns:a16="http://schemas.microsoft.com/office/drawing/2014/main" xmlns="" id="{D1D78B23-BD50-49FB-8D8C-3B0E965073A8}"/>
              </a:ext>
            </a:extLst>
          </p:cNvPr>
          <p:cNvSpPr txBox="1"/>
          <p:nvPr/>
        </p:nvSpPr>
        <p:spPr>
          <a:xfrm>
            <a:off x="9037594" y="2634636"/>
            <a:ext cx="154876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活动规划前置</a:t>
            </a:r>
          </a:p>
        </p:txBody>
      </p:sp>
      <p:sp>
        <p:nvSpPr>
          <p:cNvPr id="196" name="文本框 195">
            <a:extLst>
              <a:ext uri="{FF2B5EF4-FFF2-40B4-BE49-F238E27FC236}">
                <a16:creationId xmlns:a16="http://schemas.microsoft.com/office/drawing/2014/main" xmlns="" id="{D9BE4F8B-3E1D-44B9-883F-CE43571F0C9E}"/>
              </a:ext>
            </a:extLst>
          </p:cNvPr>
          <p:cNvSpPr txBox="1"/>
          <p:nvPr/>
        </p:nvSpPr>
        <p:spPr>
          <a:xfrm>
            <a:off x="9037594" y="3009095"/>
            <a:ext cx="144145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多渠道的蓄客</a:t>
            </a:r>
          </a:p>
        </p:txBody>
      </p:sp>
      <p:grpSp>
        <p:nvGrpSpPr>
          <p:cNvPr id="197" name="组合 196">
            <a:extLst>
              <a:ext uri="{FF2B5EF4-FFF2-40B4-BE49-F238E27FC236}">
                <a16:creationId xmlns:a16="http://schemas.microsoft.com/office/drawing/2014/main" xmlns="" id="{1EC810FA-80DB-4A71-A4F1-57EEABE327A7}"/>
              </a:ext>
            </a:extLst>
          </p:cNvPr>
          <p:cNvGrpSpPr/>
          <p:nvPr/>
        </p:nvGrpSpPr>
        <p:grpSpPr>
          <a:xfrm>
            <a:off x="1372544" y="1762209"/>
            <a:ext cx="299500" cy="299498"/>
            <a:chOff x="1536056" y="1762209"/>
            <a:chExt cx="299500" cy="299498"/>
          </a:xfrm>
        </p:grpSpPr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xmlns="" id="{7089A0A5-5FD1-4BDA-9B26-F104D491F49E}"/>
                </a:ext>
              </a:extLst>
            </p:cNvPr>
            <p:cNvSpPr/>
            <p:nvPr/>
          </p:nvSpPr>
          <p:spPr>
            <a:xfrm>
              <a:off x="1536056" y="1762209"/>
              <a:ext cx="299500" cy="29949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99" name="等腰三角形 198">
              <a:extLst>
                <a:ext uri="{FF2B5EF4-FFF2-40B4-BE49-F238E27FC236}">
                  <a16:creationId xmlns:a16="http://schemas.microsoft.com/office/drawing/2014/main" xmlns="" id="{DF27565B-9212-469F-9C62-605FA09C5A1C}"/>
                </a:ext>
              </a:extLst>
            </p:cNvPr>
            <p:cNvSpPr/>
            <p:nvPr/>
          </p:nvSpPr>
          <p:spPr>
            <a:xfrm rot="5559968">
              <a:off x="1616796" y="1832560"/>
              <a:ext cx="164576" cy="15627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200" name="椭圆 199">
            <a:extLst>
              <a:ext uri="{FF2B5EF4-FFF2-40B4-BE49-F238E27FC236}">
                <a16:creationId xmlns:a16="http://schemas.microsoft.com/office/drawing/2014/main" xmlns="" id="{02B26D18-9707-48CB-BFF7-B13E52DBE11F}"/>
              </a:ext>
            </a:extLst>
          </p:cNvPr>
          <p:cNvSpPr/>
          <p:nvPr/>
        </p:nvSpPr>
        <p:spPr>
          <a:xfrm>
            <a:off x="8953674" y="2357787"/>
            <a:ext cx="98582" cy="98582"/>
          </a:xfrm>
          <a:prstGeom prst="ellipse">
            <a:avLst/>
          </a:prstGeom>
          <a:gradFill flip="none" rotWithShape="1">
            <a:gsLst>
              <a:gs pos="3000">
                <a:srgbClr val="5114CA"/>
              </a:gs>
              <a:gs pos="100000">
                <a:srgbClr val="773C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01" name="椭圆 200">
            <a:extLst>
              <a:ext uri="{FF2B5EF4-FFF2-40B4-BE49-F238E27FC236}">
                <a16:creationId xmlns:a16="http://schemas.microsoft.com/office/drawing/2014/main" xmlns="" id="{F25EF0A8-5E80-4183-8B8F-2A2B93118EFA}"/>
              </a:ext>
            </a:extLst>
          </p:cNvPr>
          <p:cNvSpPr/>
          <p:nvPr/>
        </p:nvSpPr>
        <p:spPr>
          <a:xfrm>
            <a:off x="8953674" y="2732760"/>
            <a:ext cx="98582" cy="98582"/>
          </a:xfrm>
          <a:prstGeom prst="ellipse">
            <a:avLst/>
          </a:prstGeom>
          <a:gradFill flip="none" rotWithShape="1">
            <a:gsLst>
              <a:gs pos="3000">
                <a:srgbClr val="5114CA"/>
              </a:gs>
              <a:gs pos="100000">
                <a:srgbClr val="773C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16" name="椭圆 215">
            <a:extLst>
              <a:ext uri="{FF2B5EF4-FFF2-40B4-BE49-F238E27FC236}">
                <a16:creationId xmlns:a16="http://schemas.microsoft.com/office/drawing/2014/main" xmlns="" id="{E3A03002-7807-4732-BCF3-D952A6247994}"/>
              </a:ext>
            </a:extLst>
          </p:cNvPr>
          <p:cNvSpPr/>
          <p:nvPr/>
        </p:nvSpPr>
        <p:spPr>
          <a:xfrm>
            <a:off x="8953674" y="3107732"/>
            <a:ext cx="98582" cy="98582"/>
          </a:xfrm>
          <a:prstGeom prst="ellipse">
            <a:avLst/>
          </a:prstGeom>
          <a:gradFill flip="none" rotWithShape="1">
            <a:gsLst>
              <a:gs pos="3000">
                <a:srgbClr val="5114CA"/>
              </a:gs>
              <a:gs pos="100000">
                <a:srgbClr val="773C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17" name="椭圆 216">
            <a:extLst>
              <a:ext uri="{FF2B5EF4-FFF2-40B4-BE49-F238E27FC236}">
                <a16:creationId xmlns:a16="http://schemas.microsoft.com/office/drawing/2014/main" xmlns="" id="{56522CB6-61D0-4F6A-9256-1DB2D0263FB1}"/>
              </a:ext>
            </a:extLst>
          </p:cNvPr>
          <p:cNvSpPr/>
          <p:nvPr/>
        </p:nvSpPr>
        <p:spPr>
          <a:xfrm>
            <a:off x="1981504" y="2357787"/>
            <a:ext cx="98582" cy="98582"/>
          </a:xfrm>
          <a:prstGeom prst="ellipse">
            <a:avLst/>
          </a:prstGeom>
          <a:gradFill flip="none" rotWithShape="1">
            <a:gsLst>
              <a:gs pos="3000">
                <a:srgbClr val="5114CA"/>
              </a:gs>
              <a:gs pos="100000">
                <a:srgbClr val="773C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18" name="椭圆 217">
            <a:extLst>
              <a:ext uri="{FF2B5EF4-FFF2-40B4-BE49-F238E27FC236}">
                <a16:creationId xmlns:a16="http://schemas.microsoft.com/office/drawing/2014/main" xmlns="" id="{7EAE687D-6A53-4C91-89BD-18F6D52A733F}"/>
              </a:ext>
            </a:extLst>
          </p:cNvPr>
          <p:cNvSpPr/>
          <p:nvPr/>
        </p:nvSpPr>
        <p:spPr>
          <a:xfrm>
            <a:off x="1981504" y="2732760"/>
            <a:ext cx="98582" cy="98582"/>
          </a:xfrm>
          <a:prstGeom prst="ellipse">
            <a:avLst/>
          </a:prstGeom>
          <a:gradFill flip="none" rotWithShape="1">
            <a:gsLst>
              <a:gs pos="3000">
                <a:srgbClr val="5114CA"/>
              </a:gs>
              <a:gs pos="100000">
                <a:srgbClr val="773C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19" name="椭圆 218">
            <a:extLst>
              <a:ext uri="{FF2B5EF4-FFF2-40B4-BE49-F238E27FC236}">
                <a16:creationId xmlns:a16="http://schemas.microsoft.com/office/drawing/2014/main" xmlns="" id="{AB6BF747-0928-470D-9F5D-09BDAFB69D97}"/>
              </a:ext>
            </a:extLst>
          </p:cNvPr>
          <p:cNvSpPr/>
          <p:nvPr/>
        </p:nvSpPr>
        <p:spPr>
          <a:xfrm>
            <a:off x="1981504" y="3107732"/>
            <a:ext cx="98582" cy="98582"/>
          </a:xfrm>
          <a:prstGeom prst="ellipse">
            <a:avLst/>
          </a:prstGeom>
          <a:gradFill flip="none" rotWithShape="1">
            <a:gsLst>
              <a:gs pos="3000">
                <a:srgbClr val="5114CA"/>
              </a:gs>
              <a:gs pos="100000">
                <a:srgbClr val="773CEC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20" name="椭圆 219">
            <a:extLst>
              <a:ext uri="{FF2B5EF4-FFF2-40B4-BE49-F238E27FC236}">
                <a16:creationId xmlns:a16="http://schemas.microsoft.com/office/drawing/2014/main" xmlns="" id="{64F4A4F3-2103-4D76-8627-E93CDD9A6262}"/>
              </a:ext>
            </a:extLst>
          </p:cNvPr>
          <p:cNvSpPr/>
          <p:nvPr/>
        </p:nvSpPr>
        <p:spPr>
          <a:xfrm>
            <a:off x="8431197" y="1752673"/>
            <a:ext cx="299500" cy="29949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21" name="iconfont-11624-5524664">
            <a:extLst>
              <a:ext uri="{FF2B5EF4-FFF2-40B4-BE49-F238E27FC236}">
                <a16:creationId xmlns:a16="http://schemas.microsoft.com/office/drawing/2014/main" xmlns="" id="{12F3845A-2655-4DC7-ACFF-AF19B13120F6}"/>
              </a:ext>
            </a:extLst>
          </p:cNvPr>
          <p:cNvSpPr/>
          <p:nvPr/>
        </p:nvSpPr>
        <p:spPr>
          <a:xfrm>
            <a:off x="8488129" y="1824864"/>
            <a:ext cx="193898" cy="159883"/>
          </a:xfrm>
          <a:custGeom>
            <a:avLst/>
            <a:gdLst>
              <a:gd name="connsiteX0" fmla="*/ 435416 w 609586"/>
              <a:gd name="connsiteY0" fmla="*/ 80352 h 502648"/>
              <a:gd name="connsiteX1" fmla="*/ 551577 w 609586"/>
              <a:gd name="connsiteY1" fmla="*/ 190215 h 502648"/>
              <a:gd name="connsiteX2" fmla="*/ 551577 w 609586"/>
              <a:gd name="connsiteY2" fmla="*/ 217693 h 502648"/>
              <a:gd name="connsiteX3" fmla="*/ 496140 w 609586"/>
              <a:gd name="connsiteY3" fmla="*/ 310936 h 502648"/>
              <a:gd name="connsiteX4" fmla="*/ 609586 w 609586"/>
              <a:gd name="connsiteY4" fmla="*/ 437323 h 502648"/>
              <a:gd name="connsiteX5" fmla="*/ 580534 w 609586"/>
              <a:gd name="connsiteY5" fmla="*/ 464753 h 502648"/>
              <a:gd name="connsiteX6" fmla="*/ 504951 w 609586"/>
              <a:gd name="connsiteY6" fmla="*/ 464753 h 502648"/>
              <a:gd name="connsiteX7" fmla="*/ 373787 w 609586"/>
              <a:gd name="connsiteY7" fmla="*/ 301459 h 502648"/>
              <a:gd name="connsiteX8" fmla="*/ 426510 w 609586"/>
              <a:gd name="connsiteY8" fmla="*/ 179500 h 502648"/>
              <a:gd name="connsiteX9" fmla="*/ 426510 w 609586"/>
              <a:gd name="connsiteY9" fmla="*/ 143641 h 502648"/>
              <a:gd name="connsiteX10" fmla="*/ 412126 w 609586"/>
              <a:gd name="connsiteY10" fmla="*/ 82543 h 502648"/>
              <a:gd name="connsiteX11" fmla="*/ 435416 w 609586"/>
              <a:gd name="connsiteY11" fmla="*/ 80352 h 502648"/>
              <a:gd name="connsiteX12" fmla="*/ 227788 w 609586"/>
              <a:gd name="connsiteY12" fmla="*/ 0 h 502648"/>
              <a:gd name="connsiteX13" fmla="*/ 379662 w 609586"/>
              <a:gd name="connsiteY13" fmla="*/ 143662 h 502648"/>
              <a:gd name="connsiteX14" fmla="*/ 379662 w 609586"/>
              <a:gd name="connsiteY14" fmla="*/ 179565 h 502648"/>
              <a:gd name="connsiteX15" fmla="*/ 307225 w 609586"/>
              <a:gd name="connsiteY15" fmla="*/ 301465 h 502648"/>
              <a:gd name="connsiteX16" fmla="*/ 455528 w 609586"/>
              <a:gd name="connsiteY16" fmla="*/ 466745 h 502648"/>
              <a:gd name="connsiteX17" fmla="*/ 417524 w 609586"/>
              <a:gd name="connsiteY17" fmla="*/ 502648 h 502648"/>
              <a:gd name="connsiteX18" fmla="*/ 38004 w 609586"/>
              <a:gd name="connsiteY18" fmla="*/ 502648 h 502648"/>
              <a:gd name="connsiteX19" fmla="*/ 0 w 609586"/>
              <a:gd name="connsiteY19" fmla="*/ 466745 h 502648"/>
              <a:gd name="connsiteX20" fmla="*/ 148350 w 609586"/>
              <a:gd name="connsiteY20" fmla="*/ 301465 h 502648"/>
              <a:gd name="connsiteX21" fmla="*/ 75913 w 609586"/>
              <a:gd name="connsiteY21" fmla="*/ 179565 h 502648"/>
              <a:gd name="connsiteX22" fmla="*/ 75913 w 609586"/>
              <a:gd name="connsiteY22" fmla="*/ 143662 h 502648"/>
              <a:gd name="connsiteX23" fmla="*/ 227788 w 609586"/>
              <a:gd name="connsiteY23" fmla="*/ 0 h 50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609586" h="502648">
                <a:moveTo>
                  <a:pt x="435416" y="80352"/>
                </a:moveTo>
                <a:cubicBezTo>
                  <a:pt x="499521" y="80352"/>
                  <a:pt x="551577" y="129545"/>
                  <a:pt x="551577" y="190215"/>
                </a:cubicBezTo>
                <a:lnTo>
                  <a:pt x="551577" y="217693"/>
                </a:lnTo>
                <a:cubicBezTo>
                  <a:pt x="551577" y="257219"/>
                  <a:pt x="529288" y="291601"/>
                  <a:pt x="496140" y="310936"/>
                </a:cubicBezTo>
                <a:cubicBezTo>
                  <a:pt x="553434" y="331175"/>
                  <a:pt x="609586" y="382416"/>
                  <a:pt x="609586" y="437323"/>
                </a:cubicBezTo>
                <a:cubicBezTo>
                  <a:pt x="609586" y="452467"/>
                  <a:pt x="596584" y="464753"/>
                  <a:pt x="580534" y="464753"/>
                </a:cubicBezTo>
                <a:lnTo>
                  <a:pt x="504951" y="464753"/>
                </a:lnTo>
                <a:cubicBezTo>
                  <a:pt x="503855" y="393607"/>
                  <a:pt x="444465" y="318793"/>
                  <a:pt x="373787" y="301459"/>
                </a:cubicBezTo>
                <a:cubicBezTo>
                  <a:pt x="411936" y="270457"/>
                  <a:pt x="426510" y="231217"/>
                  <a:pt x="426510" y="179500"/>
                </a:cubicBezTo>
                <a:lnTo>
                  <a:pt x="426510" y="143641"/>
                </a:lnTo>
                <a:cubicBezTo>
                  <a:pt x="426510" y="121783"/>
                  <a:pt x="421318" y="101068"/>
                  <a:pt x="412126" y="82543"/>
                </a:cubicBezTo>
                <a:cubicBezTo>
                  <a:pt x="419651" y="81114"/>
                  <a:pt x="427415" y="80352"/>
                  <a:pt x="435416" y="80352"/>
                </a:cubicBezTo>
                <a:close/>
                <a:moveTo>
                  <a:pt x="227788" y="0"/>
                </a:moveTo>
                <a:cubicBezTo>
                  <a:pt x="311607" y="0"/>
                  <a:pt x="379662" y="64378"/>
                  <a:pt x="379662" y="143662"/>
                </a:cubicBezTo>
                <a:lnTo>
                  <a:pt x="379662" y="179565"/>
                </a:lnTo>
                <a:cubicBezTo>
                  <a:pt x="379662" y="231230"/>
                  <a:pt x="350516" y="276180"/>
                  <a:pt x="307225" y="301465"/>
                </a:cubicBezTo>
                <a:cubicBezTo>
                  <a:pt x="382186" y="327940"/>
                  <a:pt x="455528" y="394986"/>
                  <a:pt x="455528" y="466745"/>
                </a:cubicBezTo>
                <a:cubicBezTo>
                  <a:pt x="455528" y="486554"/>
                  <a:pt x="438574" y="502648"/>
                  <a:pt x="417524" y="502648"/>
                </a:cubicBezTo>
                <a:lnTo>
                  <a:pt x="38004" y="502648"/>
                </a:lnTo>
                <a:cubicBezTo>
                  <a:pt x="16954" y="502648"/>
                  <a:pt x="0" y="486554"/>
                  <a:pt x="0" y="466745"/>
                </a:cubicBezTo>
                <a:cubicBezTo>
                  <a:pt x="0" y="394986"/>
                  <a:pt x="73389" y="327940"/>
                  <a:pt x="148350" y="301465"/>
                </a:cubicBezTo>
                <a:cubicBezTo>
                  <a:pt x="105012" y="276180"/>
                  <a:pt x="75913" y="231230"/>
                  <a:pt x="75913" y="179565"/>
                </a:cubicBezTo>
                <a:lnTo>
                  <a:pt x="75913" y="143662"/>
                </a:lnTo>
                <a:cubicBezTo>
                  <a:pt x="75913" y="64378"/>
                  <a:pt x="143969" y="0"/>
                  <a:pt x="22778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8045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1"/>
          </a:fgClr>
          <a:bgClr>
            <a:srgbClr val="773CE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7" name="组合 986">
            <a:extLst>
              <a:ext uri="{FF2B5EF4-FFF2-40B4-BE49-F238E27FC236}">
                <a16:creationId xmlns:a16="http://schemas.microsoft.com/office/drawing/2014/main" xmlns="" id="{6D4F3D34-2A9C-4266-BB6F-9E60C3ED6EBA}"/>
              </a:ext>
            </a:extLst>
          </p:cNvPr>
          <p:cNvGrpSpPr/>
          <p:nvPr/>
        </p:nvGrpSpPr>
        <p:grpSpPr>
          <a:xfrm>
            <a:off x="1649120" y="2028083"/>
            <a:ext cx="1536150" cy="1423118"/>
            <a:chOff x="1649120" y="2028083"/>
            <a:chExt cx="1536150" cy="1423118"/>
          </a:xfrm>
        </p:grpSpPr>
        <p:sp>
          <p:nvSpPr>
            <p:cNvPr id="919" name="图形 916">
              <a:extLst>
                <a:ext uri="{FF2B5EF4-FFF2-40B4-BE49-F238E27FC236}">
                  <a16:creationId xmlns:a16="http://schemas.microsoft.com/office/drawing/2014/main" xmlns="" id="{66DF0793-BA3F-4D83-BD00-C5E0EF620B11}"/>
                </a:ext>
              </a:extLst>
            </p:cNvPr>
            <p:cNvSpPr/>
            <p:nvPr/>
          </p:nvSpPr>
          <p:spPr>
            <a:xfrm>
              <a:off x="2536842" y="2492367"/>
              <a:ext cx="143484" cy="228435"/>
            </a:xfrm>
            <a:custGeom>
              <a:avLst/>
              <a:gdLst>
                <a:gd name="connsiteX0" fmla="*/ 44578 w 143484"/>
                <a:gd name="connsiteY0" fmla="*/ 215897 h 228435"/>
                <a:gd name="connsiteX1" fmla="*/ 6976 w 143484"/>
                <a:gd name="connsiteY1" fmla="*/ 51530 h 228435"/>
                <a:gd name="connsiteX2" fmla="*/ 34834 w 143484"/>
                <a:gd name="connsiteY2" fmla="*/ 118395 h 228435"/>
                <a:gd name="connsiteX3" fmla="*/ 90549 w 143484"/>
                <a:gd name="connsiteY3" fmla="*/ 0 h 228435"/>
                <a:gd name="connsiteX4" fmla="*/ 143485 w 143484"/>
                <a:gd name="connsiteY4" fmla="*/ 84963 h 228435"/>
                <a:gd name="connsiteX5" fmla="*/ 89159 w 143484"/>
                <a:gd name="connsiteY5" fmla="*/ 228436 h 228435"/>
                <a:gd name="connsiteX6" fmla="*/ 44578 w 143484"/>
                <a:gd name="connsiteY6" fmla="*/ 215897 h 228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484" h="228435">
                  <a:moveTo>
                    <a:pt x="44578" y="215897"/>
                  </a:moveTo>
                  <a:cubicBezTo>
                    <a:pt x="20905" y="185260"/>
                    <a:pt x="-15323" y="89148"/>
                    <a:pt x="6976" y="51530"/>
                  </a:cubicBezTo>
                  <a:cubicBezTo>
                    <a:pt x="18125" y="82168"/>
                    <a:pt x="34834" y="118395"/>
                    <a:pt x="34834" y="118395"/>
                  </a:cubicBezTo>
                  <a:cubicBezTo>
                    <a:pt x="25090" y="59900"/>
                    <a:pt x="69656" y="8354"/>
                    <a:pt x="90549" y="0"/>
                  </a:cubicBezTo>
                  <a:cubicBezTo>
                    <a:pt x="122591" y="23673"/>
                    <a:pt x="143485" y="84963"/>
                    <a:pt x="143485" y="84963"/>
                  </a:cubicBezTo>
                  <a:cubicBezTo>
                    <a:pt x="143485" y="84963"/>
                    <a:pt x="103088" y="228436"/>
                    <a:pt x="89159" y="228436"/>
                  </a:cubicBezTo>
                  <a:cubicBezTo>
                    <a:pt x="75230" y="228436"/>
                    <a:pt x="44578" y="215897"/>
                    <a:pt x="44578" y="215897"/>
                  </a:cubicBezTo>
                  <a:close/>
                </a:path>
              </a:pathLst>
            </a:custGeom>
            <a:solidFill>
              <a:srgbClr val="FCD2B1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0" name="图形 916">
              <a:extLst>
                <a:ext uri="{FF2B5EF4-FFF2-40B4-BE49-F238E27FC236}">
                  <a16:creationId xmlns:a16="http://schemas.microsoft.com/office/drawing/2014/main" xmlns="" id="{66DF0793-BA3F-4D83-BD00-C5E0EF620B11}"/>
                </a:ext>
              </a:extLst>
            </p:cNvPr>
            <p:cNvSpPr/>
            <p:nvPr/>
          </p:nvSpPr>
          <p:spPr>
            <a:xfrm>
              <a:off x="1649470" y="3365992"/>
              <a:ext cx="1521191" cy="85209"/>
            </a:xfrm>
            <a:custGeom>
              <a:avLst/>
              <a:gdLst>
                <a:gd name="connsiteX0" fmla="*/ 1506583 w 1521191"/>
                <a:gd name="connsiteY0" fmla="*/ 85210 h 85209"/>
                <a:gd name="connsiteX1" fmla="*/ 14624 w 1521191"/>
                <a:gd name="connsiteY1" fmla="*/ 85210 h 85209"/>
                <a:gd name="connsiteX2" fmla="*/ 0 w 1521191"/>
                <a:gd name="connsiteY2" fmla="*/ 70586 h 85209"/>
                <a:gd name="connsiteX3" fmla="*/ 0 w 1521191"/>
                <a:gd name="connsiteY3" fmla="*/ 14624 h 85209"/>
                <a:gd name="connsiteX4" fmla="*/ 14624 w 1521191"/>
                <a:gd name="connsiteY4" fmla="*/ 0 h 85209"/>
                <a:gd name="connsiteX5" fmla="*/ 1506568 w 1521191"/>
                <a:gd name="connsiteY5" fmla="*/ 0 h 85209"/>
                <a:gd name="connsiteX6" fmla="*/ 1521192 w 1521191"/>
                <a:gd name="connsiteY6" fmla="*/ 14624 h 85209"/>
                <a:gd name="connsiteX7" fmla="*/ 1521192 w 1521191"/>
                <a:gd name="connsiteY7" fmla="*/ 70586 h 85209"/>
                <a:gd name="connsiteX8" fmla="*/ 1506583 w 1521191"/>
                <a:gd name="connsiteY8" fmla="*/ 85210 h 85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21191" h="85209">
                  <a:moveTo>
                    <a:pt x="1506583" y="85210"/>
                  </a:moveTo>
                  <a:lnTo>
                    <a:pt x="14624" y="85210"/>
                  </a:lnTo>
                  <a:cubicBezTo>
                    <a:pt x="6578" y="85210"/>
                    <a:pt x="0" y="78631"/>
                    <a:pt x="0" y="70586"/>
                  </a:cubicBezTo>
                  <a:lnTo>
                    <a:pt x="0" y="14624"/>
                  </a:lnTo>
                  <a:cubicBezTo>
                    <a:pt x="0" y="6578"/>
                    <a:pt x="6578" y="0"/>
                    <a:pt x="14624" y="0"/>
                  </a:cubicBezTo>
                  <a:lnTo>
                    <a:pt x="1506568" y="0"/>
                  </a:lnTo>
                  <a:cubicBezTo>
                    <a:pt x="1514613" y="0"/>
                    <a:pt x="1521192" y="6578"/>
                    <a:pt x="1521192" y="14624"/>
                  </a:cubicBezTo>
                  <a:lnTo>
                    <a:pt x="1521192" y="70586"/>
                  </a:lnTo>
                  <a:cubicBezTo>
                    <a:pt x="1521207" y="78631"/>
                    <a:pt x="1514629" y="85210"/>
                    <a:pt x="1506583" y="85210"/>
                  </a:cubicBezTo>
                  <a:close/>
                </a:path>
              </a:pathLst>
            </a:custGeom>
            <a:solidFill>
              <a:srgbClr val="F2F2F2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2" name="任意多边形: 形状 921">
              <a:extLst>
                <a:ext uri="{FF2B5EF4-FFF2-40B4-BE49-F238E27FC236}">
                  <a16:creationId xmlns:a16="http://schemas.microsoft.com/office/drawing/2014/main" xmlns="" id="{45C8615E-FCEC-4D1B-9587-AD66810C9511}"/>
                </a:ext>
              </a:extLst>
            </p:cNvPr>
            <p:cNvSpPr/>
            <p:nvPr/>
          </p:nvSpPr>
          <p:spPr>
            <a:xfrm>
              <a:off x="1689805" y="2283419"/>
              <a:ext cx="623091" cy="1128018"/>
            </a:xfrm>
            <a:custGeom>
              <a:avLst/>
              <a:gdLst>
                <a:gd name="connsiteX0" fmla="*/ 550451 w 623091"/>
                <a:gd name="connsiteY0" fmla="*/ 1128019 h 1128018"/>
                <a:gd name="connsiteX1" fmla="*/ 72640 w 623091"/>
                <a:gd name="connsiteY1" fmla="*/ 1128019 h 1128018"/>
                <a:gd name="connsiteX2" fmla="*/ 0 w 623091"/>
                <a:gd name="connsiteY2" fmla="*/ 1055379 h 1128018"/>
                <a:gd name="connsiteX3" fmla="*/ 0 w 623091"/>
                <a:gd name="connsiteY3" fmla="*/ 72640 h 1128018"/>
                <a:gd name="connsiteX4" fmla="*/ 72640 w 623091"/>
                <a:gd name="connsiteY4" fmla="*/ 0 h 1128018"/>
                <a:gd name="connsiteX5" fmla="*/ 550451 w 623091"/>
                <a:gd name="connsiteY5" fmla="*/ 0 h 1128018"/>
                <a:gd name="connsiteX6" fmla="*/ 623091 w 623091"/>
                <a:gd name="connsiteY6" fmla="*/ 72640 h 1128018"/>
                <a:gd name="connsiteX7" fmla="*/ 623091 w 623091"/>
                <a:gd name="connsiteY7" fmla="*/ 1055363 h 1128018"/>
                <a:gd name="connsiteX8" fmla="*/ 550451 w 623091"/>
                <a:gd name="connsiteY8" fmla="*/ 1128019 h 11280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23091" h="1128018">
                  <a:moveTo>
                    <a:pt x="550451" y="1128019"/>
                  </a:moveTo>
                  <a:lnTo>
                    <a:pt x="72640" y="1128019"/>
                  </a:lnTo>
                  <a:cubicBezTo>
                    <a:pt x="32521" y="1128019"/>
                    <a:pt x="0" y="1095498"/>
                    <a:pt x="0" y="1055379"/>
                  </a:cubicBezTo>
                  <a:lnTo>
                    <a:pt x="0" y="72640"/>
                  </a:lnTo>
                  <a:cubicBezTo>
                    <a:pt x="0" y="32521"/>
                    <a:pt x="32521" y="0"/>
                    <a:pt x="72640" y="0"/>
                  </a:cubicBezTo>
                  <a:lnTo>
                    <a:pt x="550451" y="0"/>
                  </a:lnTo>
                  <a:cubicBezTo>
                    <a:pt x="590570" y="0"/>
                    <a:pt x="623091" y="32521"/>
                    <a:pt x="623091" y="72640"/>
                  </a:cubicBezTo>
                  <a:lnTo>
                    <a:pt x="623091" y="1055363"/>
                  </a:lnTo>
                  <a:cubicBezTo>
                    <a:pt x="623091" y="1095498"/>
                    <a:pt x="590570" y="1128019"/>
                    <a:pt x="550451" y="1128019"/>
                  </a:cubicBezTo>
                  <a:close/>
                </a:path>
              </a:pathLst>
            </a:custGeom>
            <a:solidFill>
              <a:schemeClr val="accent4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3" name="任意多边形: 形状 922">
              <a:extLst>
                <a:ext uri="{FF2B5EF4-FFF2-40B4-BE49-F238E27FC236}">
                  <a16:creationId xmlns:a16="http://schemas.microsoft.com/office/drawing/2014/main" xmlns="" id="{8DA7371A-1F05-4FA1-9986-94FA8CF17380}"/>
                </a:ext>
              </a:extLst>
            </p:cNvPr>
            <p:cNvSpPr/>
            <p:nvPr/>
          </p:nvSpPr>
          <p:spPr>
            <a:xfrm>
              <a:off x="1724194" y="2319956"/>
              <a:ext cx="554327" cy="1057108"/>
            </a:xfrm>
            <a:custGeom>
              <a:avLst/>
              <a:gdLst>
                <a:gd name="connsiteX0" fmla="*/ 510039 w 554327"/>
                <a:gd name="connsiteY0" fmla="*/ 1057108 h 1057108"/>
                <a:gd name="connsiteX1" fmla="*/ 44288 w 554327"/>
                <a:gd name="connsiteY1" fmla="*/ 1057108 h 1057108"/>
                <a:gd name="connsiteX2" fmla="*/ 0 w 554327"/>
                <a:gd name="connsiteY2" fmla="*/ 1012820 h 1057108"/>
                <a:gd name="connsiteX3" fmla="*/ 0 w 554327"/>
                <a:gd name="connsiteY3" fmla="*/ 44288 h 1057108"/>
                <a:gd name="connsiteX4" fmla="*/ 44288 w 554327"/>
                <a:gd name="connsiteY4" fmla="*/ 0 h 1057108"/>
                <a:gd name="connsiteX5" fmla="*/ 510039 w 554327"/>
                <a:gd name="connsiteY5" fmla="*/ 0 h 1057108"/>
                <a:gd name="connsiteX6" fmla="*/ 554327 w 554327"/>
                <a:gd name="connsiteY6" fmla="*/ 44288 h 1057108"/>
                <a:gd name="connsiteX7" fmla="*/ 554327 w 554327"/>
                <a:gd name="connsiteY7" fmla="*/ 1012805 h 1057108"/>
                <a:gd name="connsiteX8" fmla="*/ 510039 w 554327"/>
                <a:gd name="connsiteY8" fmla="*/ 1057108 h 105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4327" h="1057108">
                  <a:moveTo>
                    <a:pt x="510039" y="1057108"/>
                  </a:moveTo>
                  <a:lnTo>
                    <a:pt x="44288" y="1057108"/>
                  </a:lnTo>
                  <a:cubicBezTo>
                    <a:pt x="19828" y="1057108"/>
                    <a:pt x="0" y="1037281"/>
                    <a:pt x="0" y="1012820"/>
                  </a:cubicBezTo>
                  <a:lnTo>
                    <a:pt x="0" y="44288"/>
                  </a:lnTo>
                  <a:cubicBezTo>
                    <a:pt x="0" y="19828"/>
                    <a:pt x="19828" y="0"/>
                    <a:pt x="44288" y="0"/>
                  </a:cubicBezTo>
                  <a:lnTo>
                    <a:pt x="510039" y="0"/>
                  </a:lnTo>
                  <a:cubicBezTo>
                    <a:pt x="534499" y="0"/>
                    <a:pt x="554327" y="19828"/>
                    <a:pt x="554327" y="44288"/>
                  </a:cubicBezTo>
                  <a:lnTo>
                    <a:pt x="554327" y="1012805"/>
                  </a:lnTo>
                  <a:cubicBezTo>
                    <a:pt x="554327" y="1037265"/>
                    <a:pt x="534499" y="1057108"/>
                    <a:pt x="510039" y="1057108"/>
                  </a:cubicBezTo>
                  <a:close/>
                </a:path>
              </a:pathLst>
            </a:custGeom>
            <a:solidFill>
              <a:srgbClr val="FFFFFF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4" name="任意多边形: 形状 923">
              <a:extLst>
                <a:ext uri="{FF2B5EF4-FFF2-40B4-BE49-F238E27FC236}">
                  <a16:creationId xmlns:a16="http://schemas.microsoft.com/office/drawing/2014/main" xmlns="" id="{A67ECE73-B825-4AEE-839D-96E02533DB5C}"/>
                </a:ext>
              </a:extLst>
            </p:cNvPr>
            <p:cNvSpPr/>
            <p:nvPr/>
          </p:nvSpPr>
          <p:spPr>
            <a:xfrm>
              <a:off x="1824090" y="2315647"/>
              <a:ext cx="352374" cy="60147"/>
            </a:xfrm>
            <a:custGeom>
              <a:avLst/>
              <a:gdLst>
                <a:gd name="connsiteX0" fmla="*/ 0 w 352374"/>
                <a:gd name="connsiteY0" fmla="*/ 0 h 60147"/>
                <a:gd name="connsiteX1" fmla="*/ 29000 w 352374"/>
                <a:gd name="connsiteY1" fmla="*/ 36907 h 60147"/>
                <a:gd name="connsiteX2" fmla="*/ 75543 w 352374"/>
                <a:gd name="connsiteY2" fmla="*/ 60147 h 60147"/>
                <a:gd name="connsiteX3" fmla="*/ 276832 w 352374"/>
                <a:gd name="connsiteY3" fmla="*/ 60147 h 60147"/>
                <a:gd name="connsiteX4" fmla="*/ 323374 w 352374"/>
                <a:gd name="connsiteY4" fmla="*/ 36907 h 60147"/>
                <a:gd name="connsiteX5" fmla="*/ 352375 w 352374"/>
                <a:gd name="connsiteY5" fmla="*/ 0 h 60147"/>
                <a:gd name="connsiteX6" fmla="*/ 0 w 352374"/>
                <a:gd name="connsiteY6" fmla="*/ 0 h 60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2374" h="60147">
                  <a:moveTo>
                    <a:pt x="0" y="0"/>
                  </a:moveTo>
                  <a:lnTo>
                    <a:pt x="29000" y="36907"/>
                  </a:lnTo>
                  <a:cubicBezTo>
                    <a:pt x="40582" y="51654"/>
                    <a:pt x="57615" y="60147"/>
                    <a:pt x="75543" y="60147"/>
                  </a:cubicBezTo>
                  <a:lnTo>
                    <a:pt x="276832" y="60147"/>
                  </a:lnTo>
                  <a:cubicBezTo>
                    <a:pt x="294760" y="60147"/>
                    <a:pt x="311793" y="51639"/>
                    <a:pt x="323374" y="36907"/>
                  </a:cubicBezTo>
                  <a:lnTo>
                    <a:pt x="35237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6" name="图形 916">
              <a:extLst>
                <a:ext uri="{FF2B5EF4-FFF2-40B4-BE49-F238E27FC236}">
                  <a16:creationId xmlns:a16="http://schemas.microsoft.com/office/drawing/2014/main" xmlns="" id="{5E9115BB-2E59-4BE5-B4F3-C7129C190AA6}"/>
                </a:ext>
              </a:extLst>
            </p:cNvPr>
            <p:cNvSpPr/>
            <p:nvPr/>
          </p:nvSpPr>
          <p:spPr>
            <a:xfrm>
              <a:off x="1931587" y="2544107"/>
              <a:ext cx="311988" cy="261319"/>
            </a:xfrm>
            <a:custGeom>
              <a:avLst/>
              <a:gdLst>
                <a:gd name="connsiteX0" fmla="*/ 311989 w 311988"/>
                <a:gd name="connsiteY0" fmla="*/ 133504 h 261319"/>
                <a:gd name="connsiteX1" fmla="*/ 231195 w 311988"/>
                <a:gd name="connsiteY1" fmla="*/ 8145 h 261319"/>
                <a:gd name="connsiteX2" fmla="*/ 54027 w 311988"/>
                <a:gd name="connsiteY2" fmla="*/ 261319 h 261319"/>
                <a:gd name="connsiteX3" fmla="*/ 311989 w 311988"/>
                <a:gd name="connsiteY3" fmla="*/ 133504 h 261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1988" h="261319">
                  <a:moveTo>
                    <a:pt x="311989" y="133504"/>
                  </a:moveTo>
                  <a:cubicBezTo>
                    <a:pt x="303634" y="56896"/>
                    <a:pt x="298060" y="44357"/>
                    <a:pt x="231195" y="8145"/>
                  </a:cubicBezTo>
                  <a:cubicBezTo>
                    <a:pt x="178584" y="-20346"/>
                    <a:pt x="-120346" y="17225"/>
                    <a:pt x="54027" y="261319"/>
                  </a:cubicBezTo>
                  <a:cubicBezTo>
                    <a:pt x="200820" y="225771"/>
                    <a:pt x="311989" y="133504"/>
                    <a:pt x="311989" y="133504"/>
                  </a:cubicBezTo>
                  <a:close/>
                </a:path>
              </a:pathLst>
            </a:custGeom>
            <a:solidFill>
              <a:srgbClr val="0B4870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7" name="图形 916">
              <a:extLst>
                <a:ext uri="{FF2B5EF4-FFF2-40B4-BE49-F238E27FC236}">
                  <a16:creationId xmlns:a16="http://schemas.microsoft.com/office/drawing/2014/main" xmlns="" id="{B3A9EDBD-B3FC-4F06-A92D-5E8B05467C88}"/>
                </a:ext>
              </a:extLst>
            </p:cNvPr>
            <p:cNvSpPr/>
            <p:nvPr/>
          </p:nvSpPr>
          <p:spPr>
            <a:xfrm rot="19935528">
              <a:off x="1949719" y="2716630"/>
              <a:ext cx="41788" cy="73816"/>
            </a:xfrm>
            <a:custGeom>
              <a:avLst/>
              <a:gdLst>
                <a:gd name="connsiteX0" fmla="*/ 41788 w 41788"/>
                <a:gd name="connsiteY0" fmla="*/ 36909 h 73816"/>
                <a:gd name="connsiteX1" fmla="*/ 20894 w 41788"/>
                <a:gd name="connsiteY1" fmla="*/ 73817 h 73816"/>
                <a:gd name="connsiteX2" fmla="*/ 0 w 41788"/>
                <a:gd name="connsiteY2" fmla="*/ 36909 h 73816"/>
                <a:gd name="connsiteX3" fmla="*/ 20894 w 41788"/>
                <a:gd name="connsiteY3" fmla="*/ 0 h 73816"/>
                <a:gd name="connsiteX4" fmla="*/ 41788 w 41788"/>
                <a:gd name="connsiteY4" fmla="*/ 36909 h 7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788" h="73816">
                  <a:moveTo>
                    <a:pt x="41788" y="36909"/>
                  </a:moveTo>
                  <a:cubicBezTo>
                    <a:pt x="41788" y="57292"/>
                    <a:pt x="32434" y="73817"/>
                    <a:pt x="20894" y="73817"/>
                  </a:cubicBezTo>
                  <a:cubicBezTo>
                    <a:pt x="9355" y="73817"/>
                    <a:pt x="0" y="57293"/>
                    <a:pt x="0" y="36909"/>
                  </a:cubicBezTo>
                  <a:cubicBezTo>
                    <a:pt x="0" y="16525"/>
                    <a:pt x="9355" y="0"/>
                    <a:pt x="20894" y="0"/>
                  </a:cubicBezTo>
                  <a:cubicBezTo>
                    <a:pt x="32434" y="0"/>
                    <a:pt x="41788" y="16524"/>
                    <a:pt x="41788" y="36909"/>
                  </a:cubicBezTo>
                  <a:close/>
                </a:path>
              </a:pathLst>
            </a:custGeom>
            <a:solidFill>
              <a:srgbClr val="FFE3CA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1" name="图形 916">
              <a:extLst>
                <a:ext uri="{FF2B5EF4-FFF2-40B4-BE49-F238E27FC236}">
                  <a16:creationId xmlns:a16="http://schemas.microsoft.com/office/drawing/2014/main" xmlns="" id="{C58A9F3A-40B1-459A-B6A2-FF137CB8F7BD}"/>
                </a:ext>
              </a:extLst>
            </p:cNvPr>
            <p:cNvSpPr/>
            <p:nvPr/>
          </p:nvSpPr>
          <p:spPr>
            <a:xfrm>
              <a:off x="1983098" y="2821292"/>
              <a:ext cx="150437" cy="229617"/>
            </a:xfrm>
            <a:custGeom>
              <a:avLst/>
              <a:gdLst>
                <a:gd name="connsiteX0" fmla="*/ 150438 w 150437"/>
                <a:gd name="connsiteY0" fmla="*/ 37394 h 229617"/>
                <a:gd name="connsiteX1" fmla="*/ 150438 w 150437"/>
                <a:gd name="connsiteY1" fmla="*/ 161363 h 229617"/>
                <a:gd name="connsiteX2" fmla="*/ 104466 w 150437"/>
                <a:gd name="connsiteY2" fmla="*/ 229618 h 229617"/>
                <a:gd name="connsiteX3" fmla="*/ 0 w 150437"/>
                <a:gd name="connsiteY3" fmla="*/ 166938 h 229617"/>
                <a:gd name="connsiteX4" fmla="*/ 45971 w 150437"/>
                <a:gd name="connsiteY4" fmla="*/ 5367 h 229617"/>
                <a:gd name="connsiteX5" fmla="*/ 150438 w 150437"/>
                <a:gd name="connsiteY5" fmla="*/ 37394 h 2296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0437" h="229617">
                  <a:moveTo>
                    <a:pt x="150438" y="37394"/>
                  </a:moveTo>
                  <a:cubicBezTo>
                    <a:pt x="143473" y="70826"/>
                    <a:pt x="130934" y="129321"/>
                    <a:pt x="150438" y="161363"/>
                  </a:cubicBezTo>
                  <a:cubicBezTo>
                    <a:pt x="135119" y="205930"/>
                    <a:pt x="104466" y="229618"/>
                    <a:pt x="104466" y="229618"/>
                  </a:cubicBezTo>
                  <a:lnTo>
                    <a:pt x="0" y="166938"/>
                  </a:lnTo>
                  <a:cubicBezTo>
                    <a:pt x="0" y="166938"/>
                    <a:pt x="72424" y="51323"/>
                    <a:pt x="45971" y="5367"/>
                  </a:cubicBezTo>
                  <a:cubicBezTo>
                    <a:pt x="54326" y="-16916"/>
                    <a:pt x="150438" y="37394"/>
                    <a:pt x="150438" y="37394"/>
                  </a:cubicBezTo>
                  <a:close/>
                </a:path>
              </a:pathLst>
            </a:custGeom>
            <a:solidFill>
              <a:srgbClr val="FCD2B1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2" name="图形 916">
              <a:extLst>
                <a:ext uri="{FF2B5EF4-FFF2-40B4-BE49-F238E27FC236}">
                  <a16:creationId xmlns:a16="http://schemas.microsoft.com/office/drawing/2014/main" xmlns="" id="{315E06E4-9EE8-4164-AD6A-112E2B12C0CA}"/>
                </a:ext>
              </a:extLst>
            </p:cNvPr>
            <p:cNvSpPr/>
            <p:nvPr/>
          </p:nvSpPr>
          <p:spPr>
            <a:xfrm>
              <a:off x="1969169" y="2577315"/>
              <a:ext cx="271627" cy="314803"/>
            </a:xfrm>
            <a:custGeom>
              <a:avLst/>
              <a:gdLst>
                <a:gd name="connsiteX0" fmla="*/ 271628 w 271627"/>
                <a:gd name="connsiteY0" fmla="*/ 156012 h 314803"/>
                <a:gd name="connsiteX1" fmla="*/ 157402 w 271627"/>
                <a:gd name="connsiteY1" fmla="*/ 314804 h 314803"/>
                <a:gd name="connsiteX2" fmla="*/ 0 w 271627"/>
                <a:gd name="connsiteY2" fmla="*/ 157402 h 314803"/>
                <a:gd name="connsiteX3" fmla="*/ 142083 w 271627"/>
                <a:gd name="connsiteY3" fmla="*/ 0 h 314803"/>
                <a:gd name="connsiteX4" fmla="*/ 271628 w 271627"/>
                <a:gd name="connsiteY4" fmla="*/ 156012 h 314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627" h="314803">
                  <a:moveTo>
                    <a:pt x="271628" y="156012"/>
                  </a:moveTo>
                  <a:cubicBezTo>
                    <a:pt x="271628" y="242164"/>
                    <a:pt x="228945" y="314804"/>
                    <a:pt x="157402" y="314804"/>
                  </a:cubicBezTo>
                  <a:cubicBezTo>
                    <a:pt x="85858" y="314804"/>
                    <a:pt x="0" y="243569"/>
                    <a:pt x="0" y="157402"/>
                  </a:cubicBezTo>
                  <a:cubicBezTo>
                    <a:pt x="0" y="71235"/>
                    <a:pt x="70540" y="0"/>
                    <a:pt x="142083" y="0"/>
                  </a:cubicBezTo>
                  <a:cubicBezTo>
                    <a:pt x="213627" y="0"/>
                    <a:pt x="271628" y="69860"/>
                    <a:pt x="271628" y="156012"/>
                  </a:cubicBezTo>
                  <a:close/>
                </a:path>
              </a:pathLst>
            </a:custGeom>
            <a:solidFill>
              <a:srgbClr val="FFE3CA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4" name="图形 916">
              <a:extLst>
                <a:ext uri="{FF2B5EF4-FFF2-40B4-BE49-F238E27FC236}">
                  <a16:creationId xmlns:a16="http://schemas.microsoft.com/office/drawing/2014/main" xmlns="" id="{40BA9D0F-7F69-48B4-A62C-D334D4B65864}"/>
                </a:ext>
              </a:extLst>
            </p:cNvPr>
            <p:cNvSpPr/>
            <p:nvPr/>
          </p:nvSpPr>
          <p:spPr>
            <a:xfrm>
              <a:off x="1958035" y="2777908"/>
              <a:ext cx="40396" cy="40396"/>
            </a:xfrm>
            <a:custGeom>
              <a:avLst/>
              <a:gdLst>
                <a:gd name="connsiteX0" fmla="*/ 40397 w 40396"/>
                <a:gd name="connsiteY0" fmla="*/ 20198 h 40396"/>
                <a:gd name="connsiteX1" fmla="*/ 20198 w 40396"/>
                <a:gd name="connsiteY1" fmla="*/ 40397 h 40396"/>
                <a:gd name="connsiteX2" fmla="*/ 0 w 40396"/>
                <a:gd name="connsiteY2" fmla="*/ 20198 h 40396"/>
                <a:gd name="connsiteX3" fmla="*/ 20198 w 40396"/>
                <a:gd name="connsiteY3" fmla="*/ 0 h 40396"/>
                <a:gd name="connsiteX4" fmla="*/ 40397 w 40396"/>
                <a:gd name="connsiteY4" fmla="*/ 20198 h 4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396" h="40396">
                  <a:moveTo>
                    <a:pt x="40397" y="20198"/>
                  </a:moveTo>
                  <a:cubicBezTo>
                    <a:pt x="40397" y="31354"/>
                    <a:pt x="31354" y="40397"/>
                    <a:pt x="20198" y="40397"/>
                  </a:cubicBezTo>
                  <a:cubicBezTo>
                    <a:pt x="9043" y="40397"/>
                    <a:pt x="0" y="31354"/>
                    <a:pt x="0" y="20198"/>
                  </a:cubicBezTo>
                  <a:cubicBezTo>
                    <a:pt x="0" y="9043"/>
                    <a:pt x="9043" y="0"/>
                    <a:pt x="20198" y="0"/>
                  </a:cubicBezTo>
                  <a:cubicBezTo>
                    <a:pt x="31354" y="0"/>
                    <a:pt x="40397" y="9043"/>
                    <a:pt x="40397" y="20198"/>
                  </a:cubicBezTo>
                  <a:close/>
                </a:path>
              </a:pathLst>
            </a:custGeom>
            <a:solidFill>
              <a:srgbClr val="FFBE55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5" name="图形 916">
              <a:extLst>
                <a:ext uri="{FF2B5EF4-FFF2-40B4-BE49-F238E27FC236}">
                  <a16:creationId xmlns:a16="http://schemas.microsoft.com/office/drawing/2014/main" xmlns="" id="{5AFF2E43-E6C9-4685-A514-E434696B48C2}"/>
                </a:ext>
              </a:extLst>
            </p:cNvPr>
            <p:cNvSpPr/>
            <p:nvPr/>
          </p:nvSpPr>
          <p:spPr>
            <a:xfrm>
              <a:off x="2225895" y="2687371"/>
              <a:ext cx="410483" cy="463991"/>
            </a:xfrm>
            <a:custGeom>
              <a:avLst/>
              <a:gdLst>
                <a:gd name="connsiteX0" fmla="*/ 52627 w 410483"/>
                <a:gd name="connsiteY0" fmla="*/ 303238 h 463991"/>
                <a:gd name="connsiteX1" fmla="*/ 339449 w 410483"/>
                <a:gd name="connsiteY1" fmla="*/ 0 h 463991"/>
                <a:gd name="connsiteX2" fmla="*/ 410483 w 410483"/>
                <a:gd name="connsiteY2" fmla="*/ 19503 h 463991"/>
                <a:gd name="connsiteX3" fmla="*/ 14901 w 410483"/>
                <a:gd name="connsiteY3" fmla="*/ 463836 h 463991"/>
                <a:gd name="connsiteX4" fmla="*/ 52627 w 410483"/>
                <a:gd name="connsiteY4" fmla="*/ 303238 h 463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0483" h="463991">
                  <a:moveTo>
                    <a:pt x="52627" y="303238"/>
                  </a:moveTo>
                  <a:cubicBezTo>
                    <a:pt x="151395" y="288336"/>
                    <a:pt x="278159" y="143473"/>
                    <a:pt x="339449" y="0"/>
                  </a:cubicBezTo>
                  <a:cubicBezTo>
                    <a:pt x="363122" y="6964"/>
                    <a:pt x="410483" y="19503"/>
                    <a:pt x="410483" y="19503"/>
                  </a:cubicBezTo>
                  <a:cubicBezTo>
                    <a:pt x="410483" y="19503"/>
                    <a:pt x="351988" y="473596"/>
                    <a:pt x="14901" y="463836"/>
                  </a:cubicBezTo>
                  <a:cubicBezTo>
                    <a:pt x="-33850" y="357965"/>
                    <a:pt x="52627" y="303238"/>
                    <a:pt x="52627" y="303238"/>
                  </a:cubicBezTo>
                  <a:close/>
                </a:path>
              </a:pathLst>
            </a:custGeom>
            <a:solidFill>
              <a:schemeClr val="accent1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6" name="图形 916">
              <a:extLst>
                <a:ext uri="{FF2B5EF4-FFF2-40B4-BE49-F238E27FC236}">
                  <a16:creationId xmlns:a16="http://schemas.microsoft.com/office/drawing/2014/main" xmlns="" id="{618B8A0E-D277-4692-97BA-031B970A5506}"/>
                </a:ext>
              </a:extLst>
            </p:cNvPr>
            <p:cNvSpPr/>
            <p:nvPr/>
          </p:nvSpPr>
          <p:spPr>
            <a:xfrm>
              <a:off x="1750693" y="2386341"/>
              <a:ext cx="157510" cy="52503"/>
            </a:xfrm>
            <a:custGeom>
              <a:avLst/>
              <a:gdLst>
                <a:gd name="connsiteX0" fmla="*/ 131258 w 157510"/>
                <a:gd name="connsiteY0" fmla="*/ 52503 h 52503"/>
                <a:gd name="connsiteX1" fmla="*/ 26252 w 157510"/>
                <a:gd name="connsiteY1" fmla="*/ 52503 h 52503"/>
                <a:gd name="connsiteX2" fmla="*/ 0 w 157510"/>
                <a:gd name="connsiteY2" fmla="*/ 26252 h 52503"/>
                <a:gd name="connsiteX3" fmla="*/ 0 w 157510"/>
                <a:gd name="connsiteY3" fmla="*/ 26252 h 52503"/>
                <a:gd name="connsiteX4" fmla="*/ 26252 w 157510"/>
                <a:gd name="connsiteY4" fmla="*/ 0 h 52503"/>
                <a:gd name="connsiteX5" fmla="*/ 131258 w 157510"/>
                <a:gd name="connsiteY5" fmla="*/ 0 h 52503"/>
                <a:gd name="connsiteX6" fmla="*/ 157510 w 157510"/>
                <a:gd name="connsiteY6" fmla="*/ 26252 h 52503"/>
                <a:gd name="connsiteX7" fmla="*/ 157510 w 157510"/>
                <a:gd name="connsiteY7" fmla="*/ 26252 h 52503"/>
                <a:gd name="connsiteX8" fmla="*/ 131258 w 157510"/>
                <a:gd name="connsiteY8" fmla="*/ 52503 h 52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7510" h="52503">
                  <a:moveTo>
                    <a:pt x="131258" y="52503"/>
                  </a:moveTo>
                  <a:lnTo>
                    <a:pt x="26252" y="52503"/>
                  </a:lnTo>
                  <a:cubicBezTo>
                    <a:pt x="11813" y="52503"/>
                    <a:pt x="0" y="40690"/>
                    <a:pt x="0" y="26252"/>
                  </a:cubicBezTo>
                  <a:lnTo>
                    <a:pt x="0" y="26252"/>
                  </a:lnTo>
                  <a:cubicBezTo>
                    <a:pt x="0" y="11813"/>
                    <a:pt x="11813" y="0"/>
                    <a:pt x="26252" y="0"/>
                  </a:cubicBezTo>
                  <a:lnTo>
                    <a:pt x="131258" y="0"/>
                  </a:lnTo>
                  <a:cubicBezTo>
                    <a:pt x="145697" y="0"/>
                    <a:pt x="157510" y="11813"/>
                    <a:pt x="157510" y="26252"/>
                  </a:cubicBezTo>
                  <a:lnTo>
                    <a:pt x="157510" y="26252"/>
                  </a:lnTo>
                  <a:cubicBezTo>
                    <a:pt x="157510" y="40690"/>
                    <a:pt x="145697" y="52503"/>
                    <a:pt x="131258" y="52503"/>
                  </a:cubicBezTo>
                  <a:close/>
                </a:path>
              </a:pathLst>
            </a:custGeom>
            <a:solidFill>
              <a:srgbClr val="FFBE55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7" name="图形 916">
              <a:extLst>
                <a:ext uri="{FF2B5EF4-FFF2-40B4-BE49-F238E27FC236}">
                  <a16:creationId xmlns:a16="http://schemas.microsoft.com/office/drawing/2014/main" xmlns="" id="{C0E1A515-E7BC-47B1-BE1C-ECCE1081F348}"/>
                </a:ext>
              </a:extLst>
            </p:cNvPr>
            <p:cNvSpPr/>
            <p:nvPr/>
          </p:nvSpPr>
          <p:spPr>
            <a:xfrm>
              <a:off x="1764591" y="2401784"/>
              <a:ext cx="21619" cy="21619"/>
            </a:xfrm>
            <a:custGeom>
              <a:avLst/>
              <a:gdLst>
                <a:gd name="connsiteX0" fmla="*/ 21619 w 21619"/>
                <a:gd name="connsiteY0" fmla="*/ 10810 h 21619"/>
                <a:gd name="connsiteX1" fmla="*/ 10810 w 21619"/>
                <a:gd name="connsiteY1" fmla="*/ 21619 h 21619"/>
                <a:gd name="connsiteX2" fmla="*/ 0 w 21619"/>
                <a:gd name="connsiteY2" fmla="*/ 10810 h 21619"/>
                <a:gd name="connsiteX3" fmla="*/ 10810 w 21619"/>
                <a:gd name="connsiteY3" fmla="*/ 0 h 21619"/>
                <a:gd name="connsiteX4" fmla="*/ 21619 w 21619"/>
                <a:gd name="connsiteY4" fmla="*/ 10810 h 21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619" h="21619">
                  <a:moveTo>
                    <a:pt x="21619" y="10810"/>
                  </a:moveTo>
                  <a:cubicBezTo>
                    <a:pt x="21619" y="16779"/>
                    <a:pt x="16779" y="21619"/>
                    <a:pt x="10810" y="21619"/>
                  </a:cubicBezTo>
                  <a:cubicBezTo>
                    <a:pt x="4840" y="21619"/>
                    <a:pt x="0" y="16779"/>
                    <a:pt x="0" y="10810"/>
                  </a:cubicBezTo>
                  <a:cubicBezTo>
                    <a:pt x="0" y="4840"/>
                    <a:pt x="4840" y="0"/>
                    <a:pt x="10810" y="0"/>
                  </a:cubicBezTo>
                  <a:cubicBezTo>
                    <a:pt x="16779" y="0"/>
                    <a:pt x="21619" y="4840"/>
                    <a:pt x="21619" y="10810"/>
                  </a:cubicBezTo>
                  <a:close/>
                </a:path>
              </a:pathLst>
            </a:custGeom>
            <a:solidFill>
              <a:srgbClr val="FFFFFF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9" name="任意多边形: 形状 938">
              <a:extLst>
                <a:ext uri="{FF2B5EF4-FFF2-40B4-BE49-F238E27FC236}">
                  <a16:creationId xmlns:a16="http://schemas.microsoft.com/office/drawing/2014/main" xmlns="" id="{B553ADD3-7EE3-450C-BEF5-202302049D8C}"/>
                </a:ext>
              </a:extLst>
            </p:cNvPr>
            <p:cNvSpPr/>
            <p:nvPr/>
          </p:nvSpPr>
          <p:spPr>
            <a:xfrm>
              <a:off x="1808478" y="2402895"/>
              <a:ext cx="14268" cy="20924"/>
            </a:xfrm>
            <a:custGeom>
              <a:avLst/>
              <a:gdLst>
                <a:gd name="connsiteX0" fmla="*/ 0 w 14268"/>
                <a:gd name="connsiteY0" fmla="*/ 20909 h 20924"/>
                <a:gd name="connsiteX1" fmla="*/ 0 w 14268"/>
                <a:gd name="connsiteY1" fmla="*/ 0 h 20924"/>
                <a:gd name="connsiteX2" fmla="*/ 6331 w 14268"/>
                <a:gd name="connsiteY2" fmla="*/ 0 h 20924"/>
                <a:gd name="connsiteX3" fmla="*/ 6331 w 14268"/>
                <a:gd name="connsiteY3" fmla="*/ 15411 h 20924"/>
                <a:gd name="connsiteX4" fmla="*/ 14269 w 14268"/>
                <a:gd name="connsiteY4" fmla="*/ 15411 h 20924"/>
                <a:gd name="connsiteX5" fmla="*/ 14269 w 14268"/>
                <a:gd name="connsiteY5" fmla="*/ 20924 h 20924"/>
                <a:gd name="connsiteX6" fmla="*/ 0 w 14268"/>
                <a:gd name="connsiteY6" fmla="*/ 20924 h 2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268" h="20924">
                  <a:moveTo>
                    <a:pt x="0" y="20909"/>
                  </a:moveTo>
                  <a:lnTo>
                    <a:pt x="0" y="0"/>
                  </a:lnTo>
                  <a:lnTo>
                    <a:pt x="6331" y="0"/>
                  </a:lnTo>
                  <a:lnTo>
                    <a:pt x="6331" y="15411"/>
                  </a:lnTo>
                  <a:lnTo>
                    <a:pt x="14269" y="15411"/>
                  </a:lnTo>
                  <a:lnTo>
                    <a:pt x="14269" y="20924"/>
                  </a:lnTo>
                  <a:lnTo>
                    <a:pt x="0" y="20924"/>
                  </a:lnTo>
                  <a:close/>
                </a:path>
              </a:pathLst>
            </a:custGeom>
            <a:solidFill>
              <a:srgbClr val="FFFFFF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0" name="任意多边形: 形状 939">
              <a:extLst>
                <a:ext uri="{FF2B5EF4-FFF2-40B4-BE49-F238E27FC236}">
                  <a16:creationId xmlns:a16="http://schemas.microsoft.com/office/drawing/2014/main" xmlns="" id="{B12442D8-5AD2-4AFC-BE5C-1696AAF98695}"/>
                </a:ext>
              </a:extLst>
            </p:cNvPr>
            <p:cNvSpPr/>
            <p:nvPr/>
          </p:nvSpPr>
          <p:spPr>
            <a:xfrm>
              <a:off x="1826854" y="2402895"/>
              <a:ext cx="6331" cy="20908"/>
            </a:xfrm>
            <a:custGeom>
              <a:avLst/>
              <a:gdLst>
                <a:gd name="connsiteX0" fmla="*/ 0 w 6331"/>
                <a:gd name="connsiteY0" fmla="*/ 20909 h 20908"/>
                <a:gd name="connsiteX1" fmla="*/ 0 w 6331"/>
                <a:gd name="connsiteY1" fmla="*/ 0 h 20908"/>
                <a:gd name="connsiteX2" fmla="*/ 6331 w 6331"/>
                <a:gd name="connsiteY2" fmla="*/ 0 h 20908"/>
                <a:gd name="connsiteX3" fmla="*/ 6331 w 6331"/>
                <a:gd name="connsiteY3" fmla="*/ 20909 h 20908"/>
                <a:gd name="connsiteX4" fmla="*/ 0 w 6331"/>
                <a:gd name="connsiteY4" fmla="*/ 20909 h 2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31" h="20908">
                  <a:moveTo>
                    <a:pt x="0" y="20909"/>
                  </a:moveTo>
                  <a:lnTo>
                    <a:pt x="0" y="0"/>
                  </a:lnTo>
                  <a:lnTo>
                    <a:pt x="6331" y="0"/>
                  </a:lnTo>
                  <a:lnTo>
                    <a:pt x="6331" y="20909"/>
                  </a:lnTo>
                  <a:lnTo>
                    <a:pt x="0" y="20909"/>
                  </a:lnTo>
                  <a:close/>
                </a:path>
              </a:pathLst>
            </a:custGeom>
            <a:solidFill>
              <a:srgbClr val="FFFFFF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1" name="任意多边形: 形状 940">
              <a:extLst>
                <a:ext uri="{FF2B5EF4-FFF2-40B4-BE49-F238E27FC236}">
                  <a16:creationId xmlns:a16="http://schemas.microsoft.com/office/drawing/2014/main" xmlns="" id="{63AE0CC3-A14B-4A71-9FA7-3CC9A9F2744C}"/>
                </a:ext>
              </a:extLst>
            </p:cNvPr>
            <p:cNvSpPr/>
            <p:nvPr/>
          </p:nvSpPr>
          <p:spPr>
            <a:xfrm>
              <a:off x="1835857" y="2402880"/>
              <a:ext cx="23394" cy="20908"/>
            </a:xfrm>
            <a:custGeom>
              <a:avLst/>
              <a:gdLst>
                <a:gd name="connsiteX0" fmla="*/ 0 w 23394"/>
                <a:gd name="connsiteY0" fmla="*/ 0 h 20908"/>
                <a:gd name="connsiteX1" fmla="*/ 7181 w 23394"/>
                <a:gd name="connsiteY1" fmla="*/ 0 h 20908"/>
                <a:gd name="connsiteX2" fmla="*/ 11705 w 23394"/>
                <a:gd name="connsiteY2" fmla="*/ 14083 h 20908"/>
                <a:gd name="connsiteX3" fmla="*/ 16214 w 23394"/>
                <a:gd name="connsiteY3" fmla="*/ 0 h 20908"/>
                <a:gd name="connsiteX4" fmla="*/ 23395 w 23394"/>
                <a:gd name="connsiteY4" fmla="*/ 0 h 20908"/>
                <a:gd name="connsiteX5" fmla="*/ 15674 w 23394"/>
                <a:gd name="connsiteY5" fmla="*/ 20909 h 20908"/>
                <a:gd name="connsiteX6" fmla="*/ 7706 w 23394"/>
                <a:gd name="connsiteY6" fmla="*/ 20909 h 20908"/>
                <a:gd name="connsiteX7" fmla="*/ 0 w 23394"/>
                <a:gd name="connsiteY7" fmla="*/ 0 h 20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94" h="20908">
                  <a:moveTo>
                    <a:pt x="0" y="0"/>
                  </a:moveTo>
                  <a:lnTo>
                    <a:pt x="7181" y="0"/>
                  </a:lnTo>
                  <a:lnTo>
                    <a:pt x="11705" y="14083"/>
                  </a:lnTo>
                  <a:lnTo>
                    <a:pt x="16214" y="0"/>
                  </a:lnTo>
                  <a:lnTo>
                    <a:pt x="23395" y="0"/>
                  </a:lnTo>
                  <a:lnTo>
                    <a:pt x="15674" y="20909"/>
                  </a:lnTo>
                  <a:lnTo>
                    <a:pt x="7706" y="209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2" name="任意多边形: 形状 941">
              <a:extLst>
                <a:ext uri="{FF2B5EF4-FFF2-40B4-BE49-F238E27FC236}">
                  <a16:creationId xmlns:a16="http://schemas.microsoft.com/office/drawing/2014/main" xmlns="" id="{C6432C50-B281-4063-A984-C46BCBB551A2}"/>
                </a:ext>
              </a:extLst>
            </p:cNvPr>
            <p:cNvSpPr/>
            <p:nvPr/>
          </p:nvSpPr>
          <p:spPr>
            <a:xfrm>
              <a:off x="1861954" y="2402895"/>
              <a:ext cx="15859" cy="20924"/>
            </a:xfrm>
            <a:custGeom>
              <a:avLst/>
              <a:gdLst>
                <a:gd name="connsiteX0" fmla="*/ 0 w 15859"/>
                <a:gd name="connsiteY0" fmla="*/ 20909 h 20924"/>
                <a:gd name="connsiteX1" fmla="*/ 0 w 15859"/>
                <a:gd name="connsiteY1" fmla="*/ 0 h 20924"/>
                <a:gd name="connsiteX2" fmla="*/ 15859 w 15859"/>
                <a:gd name="connsiteY2" fmla="*/ 0 h 20924"/>
                <a:gd name="connsiteX3" fmla="*/ 15859 w 15859"/>
                <a:gd name="connsiteY3" fmla="*/ 5513 h 20924"/>
                <a:gd name="connsiteX4" fmla="*/ 6316 w 15859"/>
                <a:gd name="connsiteY4" fmla="*/ 5513 h 20924"/>
                <a:gd name="connsiteX5" fmla="*/ 6316 w 15859"/>
                <a:gd name="connsiteY5" fmla="*/ 7598 h 20924"/>
                <a:gd name="connsiteX6" fmla="*/ 15643 w 15859"/>
                <a:gd name="connsiteY6" fmla="*/ 7598 h 20924"/>
                <a:gd name="connsiteX7" fmla="*/ 15643 w 15859"/>
                <a:gd name="connsiteY7" fmla="*/ 13110 h 20924"/>
                <a:gd name="connsiteX8" fmla="*/ 6316 w 15859"/>
                <a:gd name="connsiteY8" fmla="*/ 13110 h 20924"/>
                <a:gd name="connsiteX9" fmla="*/ 6316 w 15859"/>
                <a:gd name="connsiteY9" fmla="*/ 15411 h 20924"/>
                <a:gd name="connsiteX10" fmla="*/ 15859 w 15859"/>
                <a:gd name="connsiteY10" fmla="*/ 15411 h 20924"/>
                <a:gd name="connsiteX11" fmla="*/ 15859 w 15859"/>
                <a:gd name="connsiteY11" fmla="*/ 20924 h 20924"/>
                <a:gd name="connsiteX12" fmla="*/ 0 w 15859"/>
                <a:gd name="connsiteY12" fmla="*/ 20924 h 20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5859" h="20924">
                  <a:moveTo>
                    <a:pt x="0" y="20909"/>
                  </a:moveTo>
                  <a:lnTo>
                    <a:pt x="0" y="0"/>
                  </a:lnTo>
                  <a:lnTo>
                    <a:pt x="15859" y="0"/>
                  </a:lnTo>
                  <a:lnTo>
                    <a:pt x="15859" y="5513"/>
                  </a:lnTo>
                  <a:lnTo>
                    <a:pt x="6316" y="5513"/>
                  </a:lnTo>
                  <a:lnTo>
                    <a:pt x="6316" y="7598"/>
                  </a:lnTo>
                  <a:lnTo>
                    <a:pt x="15643" y="7598"/>
                  </a:lnTo>
                  <a:lnTo>
                    <a:pt x="15643" y="13110"/>
                  </a:lnTo>
                  <a:lnTo>
                    <a:pt x="6316" y="13110"/>
                  </a:lnTo>
                  <a:lnTo>
                    <a:pt x="6316" y="15411"/>
                  </a:lnTo>
                  <a:lnTo>
                    <a:pt x="15859" y="15411"/>
                  </a:lnTo>
                  <a:lnTo>
                    <a:pt x="15859" y="20924"/>
                  </a:lnTo>
                  <a:lnTo>
                    <a:pt x="0" y="20924"/>
                  </a:lnTo>
                  <a:close/>
                </a:path>
              </a:pathLst>
            </a:custGeom>
            <a:solidFill>
              <a:srgbClr val="FFFFFF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4" name="任意多边形: 形状 943">
              <a:extLst>
                <a:ext uri="{FF2B5EF4-FFF2-40B4-BE49-F238E27FC236}">
                  <a16:creationId xmlns:a16="http://schemas.microsoft.com/office/drawing/2014/main" xmlns="" id="{20990BC0-B6DE-40CC-8A04-17B6D035DFD9}"/>
                </a:ext>
              </a:extLst>
            </p:cNvPr>
            <p:cNvSpPr/>
            <p:nvPr/>
          </p:nvSpPr>
          <p:spPr>
            <a:xfrm>
              <a:off x="1746941" y="3302061"/>
              <a:ext cx="508819" cy="52503"/>
            </a:xfrm>
            <a:custGeom>
              <a:avLst/>
              <a:gdLst>
                <a:gd name="connsiteX0" fmla="*/ 482567 w 508819"/>
                <a:gd name="connsiteY0" fmla="*/ 52503 h 52503"/>
                <a:gd name="connsiteX1" fmla="*/ 26252 w 508819"/>
                <a:gd name="connsiteY1" fmla="*/ 52503 h 52503"/>
                <a:gd name="connsiteX2" fmla="*/ 0 w 508819"/>
                <a:gd name="connsiteY2" fmla="*/ 26252 h 52503"/>
                <a:gd name="connsiteX3" fmla="*/ 0 w 508819"/>
                <a:gd name="connsiteY3" fmla="*/ 26252 h 52503"/>
                <a:gd name="connsiteX4" fmla="*/ 26252 w 508819"/>
                <a:gd name="connsiteY4" fmla="*/ 0 h 52503"/>
                <a:gd name="connsiteX5" fmla="*/ 482567 w 508819"/>
                <a:gd name="connsiteY5" fmla="*/ 0 h 52503"/>
                <a:gd name="connsiteX6" fmla="*/ 508819 w 508819"/>
                <a:gd name="connsiteY6" fmla="*/ 26252 h 52503"/>
                <a:gd name="connsiteX7" fmla="*/ 508819 w 508819"/>
                <a:gd name="connsiteY7" fmla="*/ 26252 h 52503"/>
                <a:gd name="connsiteX8" fmla="*/ 482567 w 508819"/>
                <a:gd name="connsiteY8" fmla="*/ 52503 h 52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8819" h="52503">
                  <a:moveTo>
                    <a:pt x="482567" y="52503"/>
                  </a:moveTo>
                  <a:lnTo>
                    <a:pt x="26252" y="52503"/>
                  </a:lnTo>
                  <a:cubicBezTo>
                    <a:pt x="11813" y="52503"/>
                    <a:pt x="0" y="40690"/>
                    <a:pt x="0" y="26252"/>
                  </a:cubicBezTo>
                  <a:lnTo>
                    <a:pt x="0" y="26252"/>
                  </a:lnTo>
                  <a:cubicBezTo>
                    <a:pt x="0" y="11813"/>
                    <a:pt x="11813" y="0"/>
                    <a:pt x="26252" y="0"/>
                  </a:cubicBezTo>
                  <a:lnTo>
                    <a:pt x="482567" y="0"/>
                  </a:lnTo>
                  <a:cubicBezTo>
                    <a:pt x="497006" y="0"/>
                    <a:pt x="508819" y="11813"/>
                    <a:pt x="508819" y="26252"/>
                  </a:cubicBezTo>
                  <a:lnTo>
                    <a:pt x="508819" y="26252"/>
                  </a:lnTo>
                  <a:cubicBezTo>
                    <a:pt x="508819" y="40690"/>
                    <a:pt x="497006" y="52503"/>
                    <a:pt x="482567" y="52503"/>
                  </a:cubicBezTo>
                  <a:close/>
                </a:path>
              </a:pathLst>
            </a:custGeom>
            <a:noFill/>
            <a:ln w="1543" cap="flat">
              <a:solidFill>
                <a:srgbClr val="FFFFFF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45" name="图形 916">
              <a:extLst>
                <a:ext uri="{FF2B5EF4-FFF2-40B4-BE49-F238E27FC236}">
                  <a16:creationId xmlns:a16="http://schemas.microsoft.com/office/drawing/2014/main" xmlns="" id="{77017ADE-B763-4E05-AE61-CC730C93F5A3}"/>
                </a:ext>
              </a:extLst>
            </p:cNvPr>
            <p:cNvGrpSpPr/>
            <p:nvPr/>
          </p:nvGrpSpPr>
          <p:grpSpPr>
            <a:xfrm>
              <a:off x="2181529" y="3323680"/>
              <a:ext cx="47870" cy="10809"/>
              <a:chOff x="-1423966" y="4280282"/>
              <a:chExt cx="47870" cy="10809"/>
            </a:xfrm>
            <a:solidFill>
              <a:srgbClr val="FFFFFF"/>
            </a:solidFill>
          </p:grpSpPr>
          <p:sp>
            <p:nvSpPr>
              <p:cNvPr id="946" name="任意多边形: 形状 945">
                <a:extLst>
                  <a:ext uri="{FF2B5EF4-FFF2-40B4-BE49-F238E27FC236}">
                    <a16:creationId xmlns:a16="http://schemas.microsoft.com/office/drawing/2014/main" xmlns="" id="{8BDDD8AF-14FB-4BAA-B30F-06DDDE242CCB}"/>
                  </a:ext>
                </a:extLst>
              </p:cNvPr>
              <p:cNvSpPr/>
              <p:nvPr/>
            </p:nvSpPr>
            <p:spPr>
              <a:xfrm>
                <a:off x="-1423966" y="4280282"/>
                <a:ext cx="10809" cy="10809"/>
              </a:xfrm>
              <a:custGeom>
                <a:avLst/>
                <a:gdLst>
                  <a:gd name="connsiteX0" fmla="*/ 10810 w 10809"/>
                  <a:gd name="connsiteY0" fmla="*/ 5405 h 10809"/>
                  <a:gd name="connsiteX1" fmla="*/ 5405 w 10809"/>
                  <a:gd name="connsiteY1" fmla="*/ 10810 h 10809"/>
                  <a:gd name="connsiteX2" fmla="*/ 0 w 10809"/>
                  <a:gd name="connsiteY2" fmla="*/ 5405 h 10809"/>
                  <a:gd name="connsiteX3" fmla="*/ 5405 w 10809"/>
                  <a:gd name="connsiteY3" fmla="*/ 0 h 10809"/>
                  <a:gd name="connsiteX4" fmla="*/ 10810 w 10809"/>
                  <a:gd name="connsiteY4" fmla="*/ 5405 h 10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9" h="10809">
                    <a:moveTo>
                      <a:pt x="10810" y="5405"/>
                    </a:moveTo>
                    <a:cubicBezTo>
                      <a:pt x="10810" y="8390"/>
                      <a:pt x="8390" y="10810"/>
                      <a:pt x="5405" y="10810"/>
                    </a:cubicBezTo>
                    <a:cubicBezTo>
                      <a:pt x="2420" y="10810"/>
                      <a:pt x="0" y="8390"/>
                      <a:pt x="0" y="5405"/>
                    </a:cubicBezTo>
                    <a:cubicBezTo>
                      <a:pt x="0" y="2420"/>
                      <a:pt x="2420" y="0"/>
                      <a:pt x="5405" y="0"/>
                    </a:cubicBezTo>
                    <a:cubicBezTo>
                      <a:pt x="8390" y="0"/>
                      <a:pt x="10810" y="2420"/>
                      <a:pt x="10810" y="54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7" name="任意多边形: 形状 946">
                <a:extLst>
                  <a:ext uri="{FF2B5EF4-FFF2-40B4-BE49-F238E27FC236}">
                    <a16:creationId xmlns:a16="http://schemas.microsoft.com/office/drawing/2014/main" xmlns="" id="{26C2D87E-BF79-4EB1-A751-28C9619E072B}"/>
                  </a:ext>
                </a:extLst>
              </p:cNvPr>
              <p:cNvSpPr/>
              <p:nvPr/>
            </p:nvSpPr>
            <p:spPr>
              <a:xfrm>
                <a:off x="-1405435" y="4280282"/>
                <a:ext cx="10809" cy="10809"/>
              </a:xfrm>
              <a:custGeom>
                <a:avLst/>
                <a:gdLst>
                  <a:gd name="connsiteX0" fmla="*/ 10810 w 10809"/>
                  <a:gd name="connsiteY0" fmla="*/ 5405 h 10809"/>
                  <a:gd name="connsiteX1" fmla="*/ 5405 w 10809"/>
                  <a:gd name="connsiteY1" fmla="*/ 10810 h 10809"/>
                  <a:gd name="connsiteX2" fmla="*/ 0 w 10809"/>
                  <a:gd name="connsiteY2" fmla="*/ 5405 h 10809"/>
                  <a:gd name="connsiteX3" fmla="*/ 5405 w 10809"/>
                  <a:gd name="connsiteY3" fmla="*/ 0 h 10809"/>
                  <a:gd name="connsiteX4" fmla="*/ 10810 w 10809"/>
                  <a:gd name="connsiteY4" fmla="*/ 5405 h 10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9" h="10809">
                    <a:moveTo>
                      <a:pt x="10810" y="5405"/>
                    </a:moveTo>
                    <a:cubicBezTo>
                      <a:pt x="10810" y="8390"/>
                      <a:pt x="8390" y="10810"/>
                      <a:pt x="5405" y="10810"/>
                    </a:cubicBezTo>
                    <a:cubicBezTo>
                      <a:pt x="2420" y="10810"/>
                      <a:pt x="0" y="8390"/>
                      <a:pt x="0" y="5405"/>
                    </a:cubicBezTo>
                    <a:cubicBezTo>
                      <a:pt x="0" y="2420"/>
                      <a:pt x="2420" y="0"/>
                      <a:pt x="5405" y="0"/>
                    </a:cubicBezTo>
                    <a:cubicBezTo>
                      <a:pt x="8390" y="0"/>
                      <a:pt x="10810" y="2420"/>
                      <a:pt x="10810" y="54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8" name="任意多边形: 形状 947">
                <a:extLst>
                  <a:ext uri="{FF2B5EF4-FFF2-40B4-BE49-F238E27FC236}">
                    <a16:creationId xmlns:a16="http://schemas.microsoft.com/office/drawing/2014/main" xmlns="" id="{BBB0AA34-B59B-4B3C-87D3-608FD8CCD2A8}"/>
                  </a:ext>
                </a:extLst>
              </p:cNvPr>
              <p:cNvSpPr/>
              <p:nvPr/>
            </p:nvSpPr>
            <p:spPr>
              <a:xfrm>
                <a:off x="-1386904" y="4280282"/>
                <a:ext cx="10809" cy="10809"/>
              </a:xfrm>
              <a:custGeom>
                <a:avLst/>
                <a:gdLst>
                  <a:gd name="connsiteX0" fmla="*/ 10810 w 10809"/>
                  <a:gd name="connsiteY0" fmla="*/ 5405 h 10809"/>
                  <a:gd name="connsiteX1" fmla="*/ 5405 w 10809"/>
                  <a:gd name="connsiteY1" fmla="*/ 10810 h 10809"/>
                  <a:gd name="connsiteX2" fmla="*/ 0 w 10809"/>
                  <a:gd name="connsiteY2" fmla="*/ 5405 h 10809"/>
                  <a:gd name="connsiteX3" fmla="*/ 5405 w 10809"/>
                  <a:gd name="connsiteY3" fmla="*/ 0 h 10809"/>
                  <a:gd name="connsiteX4" fmla="*/ 10810 w 10809"/>
                  <a:gd name="connsiteY4" fmla="*/ 5405 h 108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9" h="10809">
                    <a:moveTo>
                      <a:pt x="10810" y="5405"/>
                    </a:moveTo>
                    <a:cubicBezTo>
                      <a:pt x="10810" y="8390"/>
                      <a:pt x="8390" y="10810"/>
                      <a:pt x="5405" y="10810"/>
                    </a:cubicBezTo>
                    <a:cubicBezTo>
                      <a:pt x="2420" y="10810"/>
                      <a:pt x="0" y="8390"/>
                      <a:pt x="0" y="5405"/>
                    </a:cubicBezTo>
                    <a:cubicBezTo>
                      <a:pt x="0" y="2420"/>
                      <a:pt x="2420" y="0"/>
                      <a:pt x="5405" y="0"/>
                    </a:cubicBezTo>
                    <a:cubicBezTo>
                      <a:pt x="8390" y="0"/>
                      <a:pt x="10810" y="2420"/>
                      <a:pt x="10810" y="54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0" name="任意多边形: 形状 949">
              <a:extLst>
                <a:ext uri="{FF2B5EF4-FFF2-40B4-BE49-F238E27FC236}">
                  <a16:creationId xmlns:a16="http://schemas.microsoft.com/office/drawing/2014/main" xmlns="" id="{B0BD5868-D217-437B-9DC2-AD96DD0CF5D6}"/>
                </a:ext>
              </a:extLst>
            </p:cNvPr>
            <p:cNvSpPr/>
            <p:nvPr/>
          </p:nvSpPr>
          <p:spPr>
            <a:xfrm>
              <a:off x="2383822" y="2043526"/>
              <a:ext cx="379877" cy="379877"/>
            </a:xfrm>
            <a:custGeom>
              <a:avLst/>
              <a:gdLst>
                <a:gd name="connsiteX0" fmla="*/ 379877 w 379877"/>
                <a:gd name="connsiteY0" fmla="*/ 189939 h 379877"/>
                <a:gd name="connsiteX1" fmla="*/ 189939 w 379877"/>
                <a:gd name="connsiteY1" fmla="*/ 379877 h 379877"/>
                <a:gd name="connsiteX2" fmla="*/ 0 w 379877"/>
                <a:gd name="connsiteY2" fmla="*/ 189939 h 379877"/>
                <a:gd name="connsiteX3" fmla="*/ 189939 w 379877"/>
                <a:gd name="connsiteY3" fmla="*/ 0 h 379877"/>
                <a:gd name="connsiteX4" fmla="*/ 379877 w 379877"/>
                <a:gd name="connsiteY4" fmla="*/ 189939 h 379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9877" h="379877">
                  <a:moveTo>
                    <a:pt x="379877" y="189939"/>
                  </a:moveTo>
                  <a:cubicBezTo>
                    <a:pt x="379877" y="294839"/>
                    <a:pt x="294839" y="379877"/>
                    <a:pt x="189939" y="379877"/>
                  </a:cubicBezTo>
                  <a:cubicBezTo>
                    <a:pt x="85038" y="379877"/>
                    <a:pt x="0" y="294839"/>
                    <a:pt x="0" y="189939"/>
                  </a:cubicBezTo>
                  <a:cubicBezTo>
                    <a:pt x="0" y="85038"/>
                    <a:pt x="85038" y="0"/>
                    <a:pt x="189939" y="0"/>
                  </a:cubicBezTo>
                  <a:cubicBezTo>
                    <a:pt x="294839" y="0"/>
                    <a:pt x="379877" y="85038"/>
                    <a:pt x="379877" y="189939"/>
                  </a:cubicBezTo>
                  <a:close/>
                </a:path>
              </a:pathLst>
            </a:custGeom>
            <a:solidFill>
              <a:schemeClr val="accent4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51" name="图形 916">
              <a:extLst>
                <a:ext uri="{FF2B5EF4-FFF2-40B4-BE49-F238E27FC236}">
                  <a16:creationId xmlns:a16="http://schemas.microsoft.com/office/drawing/2014/main" xmlns="" id="{1A79F608-9150-433D-B909-5E7420CAC41B}"/>
                </a:ext>
              </a:extLst>
            </p:cNvPr>
            <p:cNvGrpSpPr/>
            <p:nvPr/>
          </p:nvGrpSpPr>
          <p:grpSpPr>
            <a:xfrm>
              <a:off x="2466920" y="2092987"/>
              <a:ext cx="213682" cy="280954"/>
              <a:chOff x="-1138575" y="3049589"/>
              <a:chExt cx="213682" cy="280954"/>
            </a:xfrm>
            <a:solidFill>
              <a:srgbClr val="FFFFFF"/>
            </a:solidFill>
          </p:grpSpPr>
          <p:sp>
            <p:nvSpPr>
              <p:cNvPr id="952" name="任意多边形: 形状 951">
                <a:extLst>
                  <a:ext uri="{FF2B5EF4-FFF2-40B4-BE49-F238E27FC236}">
                    <a16:creationId xmlns:a16="http://schemas.microsoft.com/office/drawing/2014/main" xmlns="" id="{9886D0E5-C20F-4F83-8A6B-32278060A3E0}"/>
                  </a:ext>
                </a:extLst>
              </p:cNvPr>
              <p:cNvSpPr/>
              <p:nvPr/>
            </p:nvSpPr>
            <p:spPr>
              <a:xfrm>
                <a:off x="-1088299" y="3049589"/>
                <a:ext cx="113129" cy="137404"/>
              </a:xfrm>
              <a:custGeom>
                <a:avLst/>
                <a:gdLst>
                  <a:gd name="connsiteX0" fmla="*/ 56565 w 113129"/>
                  <a:gd name="connsiteY0" fmla="*/ 137404 h 137404"/>
                  <a:gd name="connsiteX1" fmla="*/ 113129 w 113129"/>
                  <a:gd name="connsiteY1" fmla="*/ 68702 h 137404"/>
                  <a:gd name="connsiteX2" fmla="*/ 56565 w 113129"/>
                  <a:gd name="connsiteY2" fmla="*/ 0 h 137404"/>
                  <a:gd name="connsiteX3" fmla="*/ 0 w 113129"/>
                  <a:gd name="connsiteY3" fmla="*/ 68702 h 137404"/>
                  <a:gd name="connsiteX4" fmla="*/ 56565 w 113129"/>
                  <a:gd name="connsiteY4" fmla="*/ 137404 h 137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3129" h="137404">
                    <a:moveTo>
                      <a:pt x="56565" y="137404"/>
                    </a:moveTo>
                    <a:cubicBezTo>
                      <a:pt x="87804" y="137404"/>
                      <a:pt x="113129" y="106644"/>
                      <a:pt x="113129" y="68702"/>
                    </a:cubicBezTo>
                    <a:cubicBezTo>
                      <a:pt x="113129" y="30761"/>
                      <a:pt x="104821" y="0"/>
                      <a:pt x="56565" y="0"/>
                    </a:cubicBezTo>
                    <a:cubicBezTo>
                      <a:pt x="8308" y="0"/>
                      <a:pt x="0" y="30761"/>
                      <a:pt x="0" y="68702"/>
                    </a:cubicBezTo>
                    <a:cubicBezTo>
                      <a:pt x="0" y="106644"/>
                      <a:pt x="25325" y="137404"/>
                      <a:pt x="56565" y="1374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3" name="任意多边形: 形状 952">
                <a:extLst>
                  <a:ext uri="{FF2B5EF4-FFF2-40B4-BE49-F238E27FC236}">
                    <a16:creationId xmlns:a16="http://schemas.microsoft.com/office/drawing/2014/main" xmlns="" id="{8DB1A8BE-0D1A-4377-BE23-4A0C9DCD45DC}"/>
                  </a:ext>
                </a:extLst>
              </p:cNvPr>
              <p:cNvSpPr/>
              <p:nvPr/>
            </p:nvSpPr>
            <p:spPr>
              <a:xfrm>
                <a:off x="-1138575" y="3290702"/>
                <a:ext cx="11" cy="1189"/>
              </a:xfrm>
              <a:custGeom>
                <a:avLst/>
                <a:gdLst>
                  <a:gd name="connsiteX0" fmla="*/ 12 w 11"/>
                  <a:gd name="connsiteY0" fmla="*/ 1189 h 1189"/>
                  <a:gd name="connsiteX1" fmla="*/ 12 w 11"/>
                  <a:gd name="connsiteY1" fmla="*/ 1189 h 1189"/>
                  <a:gd name="connsiteX2" fmla="*/ 12 w 11"/>
                  <a:gd name="connsiteY2" fmla="*/ 1189 h 1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" h="1189">
                    <a:moveTo>
                      <a:pt x="12" y="1189"/>
                    </a:moveTo>
                    <a:cubicBezTo>
                      <a:pt x="-4" y="-1127"/>
                      <a:pt x="-4" y="541"/>
                      <a:pt x="12" y="1189"/>
                    </a:cubicBezTo>
                    <a:lnTo>
                      <a:pt x="12" y="1189"/>
                    </a:ln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4" name="任意多边形: 形状 953">
                <a:extLst>
                  <a:ext uri="{FF2B5EF4-FFF2-40B4-BE49-F238E27FC236}">
                    <a16:creationId xmlns:a16="http://schemas.microsoft.com/office/drawing/2014/main" xmlns="" id="{42F2F302-DE0B-45F8-BA52-523F765D5B65}"/>
                  </a:ext>
                </a:extLst>
              </p:cNvPr>
              <p:cNvSpPr/>
              <p:nvPr/>
            </p:nvSpPr>
            <p:spPr>
              <a:xfrm>
                <a:off x="-924906" y="3291594"/>
                <a:ext cx="13" cy="2104"/>
              </a:xfrm>
              <a:custGeom>
                <a:avLst/>
                <a:gdLst>
                  <a:gd name="connsiteX0" fmla="*/ 0 w 13"/>
                  <a:gd name="connsiteY0" fmla="*/ 2104 h 2104"/>
                  <a:gd name="connsiteX1" fmla="*/ 0 w 13"/>
                  <a:gd name="connsiteY1" fmla="*/ 2104 h 2104"/>
                  <a:gd name="connsiteX2" fmla="*/ 0 w 13"/>
                  <a:gd name="connsiteY2" fmla="*/ 2104 h 21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3" h="2104">
                    <a:moveTo>
                      <a:pt x="0" y="2104"/>
                    </a:moveTo>
                    <a:cubicBezTo>
                      <a:pt x="31" y="1471"/>
                      <a:pt x="0" y="-2297"/>
                      <a:pt x="0" y="2104"/>
                    </a:cubicBezTo>
                    <a:lnTo>
                      <a:pt x="0" y="2104"/>
                    </a:ln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5" name="任意多边形: 形状 954">
                <a:extLst>
                  <a:ext uri="{FF2B5EF4-FFF2-40B4-BE49-F238E27FC236}">
                    <a16:creationId xmlns:a16="http://schemas.microsoft.com/office/drawing/2014/main" xmlns="" id="{F16B0CAD-17A3-46EC-9ED5-54D4F0F27400}"/>
                  </a:ext>
                </a:extLst>
              </p:cNvPr>
              <p:cNvSpPr/>
              <p:nvPr/>
            </p:nvSpPr>
            <p:spPr>
              <a:xfrm>
                <a:off x="-1138564" y="3192259"/>
                <a:ext cx="213642" cy="138284"/>
              </a:xfrm>
              <a:custGeom>
                <a:avLst/>
                <a:gdLst>
                  <a:gd name="connsiteX0" fmla="*/ 213534 w 213642"/>
                  <a:gd name="connsiteY0" fmla="*/ 96853 h 138284"/>
                  <a:gd name="connsiteX1" fmla="*/ 137806 w 213642"/>
                  <a:gd name="connsiteY1" fmla="*/ 0 h 138284"/>
                  <a:gd name="connsiteX2" fmla="*/ 106829 w 213642"/>
                  <a:gd name="connsiteY2" fmla="*/ 11844 h 138284"/>
                  <a:gd name="connsiteX3" fmla="*/ 75852 w 213642"/>
                  <a:gd name="connsiteY3" fmla="*/ 0 h 138284"/>
                  <a:gd name="connsiteX4" fmla="*/ 154 w 213642"/>
                  <a:gd name="connsiteY4" fmla="*/ 94707 h 138284"/>
                  <a:gd name="connsiteX5" fmla="*/ 0 w 213642"/>
                  <a:gd name="connsiteY5" fmla="*/ 99633 h 138284"/>
                  <a:gd name="connsiteX6" fmla="*/ 15 w 213642"/>
                  <a:gd name="connsiteY6" fmla="*/ 106582 h 138284"/>
                  <a:gd name="connsiteX7" fmla="*/ 106829 w 213642"/>
                  <a:gd name="connsiteY7" fmla="*/ 138285 h 138284"/>
                  <a:gd name="connsiteX8" fmla="*/ 213642 w 213642"/>
                  <a:gd name="connsiteY8" fmla="*/ 106582 h 138284"/>
                  <a:gd name="connsiteX9" fmla="*/ 213642 w 213642"/>
                  <a:gd name="connsiteY9" fmla="*/ 101440 h 138284"/>
                  <a:gd name="connsiteX10" fmla="*/ 213534 w 213642"/>
                  <a:gd name="connsiteY10" fmla="*/ 96853 h 138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3642" h="138284">
                    <a:moveTo>
                      <a:pt x="213534" y="96853"/>
                    </a:moveTo>
                    <a:cubicBezTo>
                      <a:pt x="212484" y="30761"/>
                      <a:pt x="203852" y="11921"/>
                      <a:pt x="137806" y="0"/>
                    </a:cubicBezTo>
                    <a:cubicBezTo>
                      <a:pt x="137806" y="0"/>
                      <a:pt x="128510" y="11844"/>
                      <a:pt x="106829" y="11844"/>
                    </a:cubicBezTo>
                    <a:cubicBezTo>
                      <a:pt x="85148" y="11844"/>
                      <a:pt x="75852" y="0"/>
                      <a:pt x="75852" y="0"/>
                    </a:cubicBezTo>
                    <a:cubicBezTo>
                      <a:pt x="10516" y="11798"/>
                      <a:pt x="1359" y="30344"/>
                      <a:pt x="154" y="94707"/>
                    </a:cubicBezTo>
                    <a:cubicBezTo>
                      <a:pt x="62" y="99957"/>
                      <a:pt x="15" y="100235"/>
                      <a:pt x="0" y="99633"/>
                    </a:cubicBezTo>
                    <a:cubicBezTo>
                      <a:pt x="0" y="100776"/>
                      <a:pt x="15" y="102891"/>
                      <a:pt x="15" y="106582"/>
                    </a:cubicBezTo>
                    <a:cubicBezTo>
                      <a:pt x="15" y="106582"/>
                      <a:pt x="15736" y="138285"/>
                      <a:pt x="106829" y="138285"/>
                    </a:cubicBezTo>
                    <a:cubicBezTo>
                      <a:pt x="197922" y="138285"/>
                      <a:pt x="213642" y="106582"/>
                      <a:pt x="213642" y="106582"/>
                    </a:cubicBezTo>
                    <a:cubicBezTo>
                      <a:pt x="213642" y="104219"/>
                      <a:pt x="213642" y="102567"/>
                      <a:pt x="213642" y="101440"/>
                    </a:cubicBezTo>
                    <a:cubicBezTo>
                      <a:pt x="213627" y="101810"/>
                      <a:pt x="213596" y="101084"/>
                      <a:pt x="213534" y="96853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57" name="任意多边形: 形状 956">
              <a:extLst>
                <a:ext uri="{FF2B5EF4-FFF2-40B4-BE49-F238E27FC236}">
                  <a16:creationId xmlns:a16="http://schemas.microsoft.com/office/drawing/2014/main" xmlns="" id="{81A34554-171B-4853-B62D-8F0443906A4F}"/>
                </a:ext>
              </a:extLst>
            </p:cNvPr>
            <p:cNvSpPr/>
            <p:nvPr/>
          </p:nvSpPr>
          <p:spPr>
            <a:xfrm>
              <a:off x="2817746" y="2458920"/>
              <a:ext cx="296489" cy="296489"/>
            </a:xfrm>
            <a:custGeom>
              <a:avLst/>
              <a:gdLst>
                <a:gd name="connsiteX0" fmla="*/ 296489 w 296489"/>
                <a:gd name="connsiteY0" fmla="*/ 148245 h 296489"/>
                <a:gd name="connsiteX1" fmla="*/ 148245 w 296489"/>
                <a:gd name="connsiteY1" fmla="*/ 296489 h 296489"/>
                <a:gd name="connsiteX2" fmla="*/ 0 w 296489"/>
                <a:gd name="connsiteY2" fmla="*/ 148245 h 296489"/>
                <a:gd name="connsiteX3" fmla="*/ 148245 w 296489"/>
                <a:gd name="connsiteY3" fmla="*/ 0 h 296489"/>
                <a:gd name="connsiteX4" fmla="*/ 296489 w 296489"/>
                <a:gd name="connsiteY4" fmla="*/ 148245 h 29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6489" h="296489">
                  <a:moveTo>
                    <a:pt x="296489" y="148245"/>
                  </a:moveTo>
                  <a:cubicBezTo>
                    <a:pt x="296489" y="230118"/>
                    <a:pt x="230118" y="296489"/>
                    <a:pt x="148245" y="296489"/>
                  </a:cubicBezTo>
                  <a:cubicBezTo>
                    <a:pt x="66371" y="296489"/>
                    <a:pt x="0" y="230118"/>
                    <a:pt x="0" y="148245"/>
                  </a:cubicBezTo>
                  <a:cubicBezTo>
                    <a:pt x="0" y="66371"/>
                    <a:pt x="66371" y="0"/>
                    <a:pt x="148245" y="0"/>
                  </a:cubicBezTo>
                  <a:cubicBezTo>
                    <a:pt x="230118" y="0"/>
                    <a:pt x="296489" y="66371"/>
                    <a:pt x="296489" y="148245"/>
                  </a:cubicBezTo>
                  <a:close/>
                </a:path>
              </a:pathLst>
            </a:custGeom>
            <a:solidFill>
              <a:schemeClr val="accent4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58" name="图形 916">
              <a:extLst>
                <a:ext uri="{FF2B5EF4-FFF2-40B4-BE49-F238E27FC236}">
                  <a16:creationId xmlns:a16="http://schemas.microsoft.com/office/drawing/2014/main" xmlns="" id="{7AED2F97-7C1B-4FB1-B691-783B8C901052}"/>
                </a:ext>
              </a:extLst>
            </p:cNvPr>
            <p:cNvGrpSpPr/>
            <p:nvPr/>
          </p:nvGrpSpPr>
          <p:grpSpPr>
            <a:xfrm>
              <a:off x="2882607" y="2497540"/>
              <a:ext cx="166773" cy="219247"/>
              <a:chOff x="-722888" y="3454142"/>
              <a:chExt cx="166773" cy="219247"/>
            </a:xfrm>
            <a:solidFill>
              <a:srgbClr val="FFFFFF"/>
            </a:solidFill>
          </p:grpSpPr>
          <p:sp>
            <p:nvSpPr>
              <p:cNvPr id="959" name="任意多边形: 形状 958">
                <a:extLst>
                  <a:ext uri="{FF2B5EF4-FFF2-40B4-BE49-F238E27FC236}">
                    <a16:creationId xmlns:a16="http://schemas.microsoft.com/office/drawing/2014/main" xmlns="" id="{21A5292C-D664-4828-A4BF-2EDA9EBCC3CB}"/>
                  </a:ext>
                </a:extLst>
              </p:cNvPr>
              <p:cNvSpPr/>
              <p:nvPr/>
            </p:nvSpPr>
            <p:spPr>
              <a:xfrm>
                <a:off x="-683653" y="3454142"/>
                <a:ext cx="88298" cy="107230"/>
              </a:xfrm>
              <a:custGeom>
                <a:avLst/>
                <a:gdLst>
                  <a:gd name="connsiteX0" fmla="*/ 44149 w 88298"/>
                  <a:gd name="connsiteY0" fmla="*/ 107230 h 107230"/>
                  <a:gd name="connsiteX1" fmla="*/ 88298 w 88298"/>
                  <a:gd name="connsiteY1" fmla="*/ 53615 h 107230"/>
                  <a:gd name="connsiteX2" fmla="*/ 44149 w 88298"/>
                  <a:gd name="connsiteY2" fmla="*/ 0 h 107230"/>
                  <a:gd name="connsiteX3" fmla="*/ 0 w 88298"/>
                  <a:gd name="connsiteY3" fmla="*/ 53615 h 107230"/>
                  <a:gd name="connsiteX4" fmla="*/ 44149 w 88298"/>
                  <a:gd name="connsiteY4" fmla="*/ 107230 h 107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8298" h="107230">
                    <a:moveTo>
                      <a:pt x="44149" y="107230"/>
                    </a:moveTo>
                    <a:cubicBezTo>
                      <a:pt x="68532" y="107230"/>
                      <a:pt x="88298" y="83218"/>
                      <a:pt x="88298" y="53615"/>
                    </a:cubicBezTo>
                    <a:cubicBezTo>
                      <a:pt x="88298" y="23997"/>
                      <a:pt x="81813" y="0"/>
                      <a:pt x="44149" y="0"/>
                    </a:cubicBezTo>
                    <a:cubicBezTo>
                      <a:pt x="6486" y="0"/>
                      <a:pt x="0" y="24013"/>
                      <a:pt x="0" y="53615"/>
                    </a:cubicBezTo>
                    <a:cubicBezTo>
                      <a:pt x="0" y="83218"/>
                      <a:pt x="19766" y="107230"/>
                      <a:pt x="44149" y="10723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0" name="任意多边形: 形状 959">
                <a:extLst>
                  <a:ext uri="{FF2B5EF4-FFF2-40B4-BE49-F238E27FC236}">
                    <a16:creationId xmlns:a16="http://schemas.microsoft.com/office/drawing/2014/main" xmlns="" id="{4DDA09D9-63AC-473F-B9F5-CCB64C48BBDF}"/>
                  </a:ext>
                </a:extLst>
              </p:cNvPr>
              <p:cNvSpPr/>
              <p:nvPr/>
            </p:nvSpPr>
            <p:spPr>
              <a:xfrm>
                <a:off x="-722888" y="3642303"/>
                <a:ext cx="11" cy="928"/>
              </a:xfrm>
              <a:custGeom>
                <a:avLst/>
                <a:gdLst>
                  <a:gd name="connsiteX0" fmla="*/ 12 w 11"/>
                  <a:gd name="connsiteY0" fmla="*/ 929 h 928"/>
                  <a:gd name="connsiteX1" fmla="*/ 12 w 11"/>
                  <a:gd name="connsiteY1" fmla="*/ 929 h 928"/>
                  <a:gd name="connsiteX2" fmla="*/ 12 w 11"/>
                  <a:gd name="connsiteY2" fmla="*/ 929 h 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" h="928">
                    <a:moveTo>
                      <a:pt x="12" y="929"/>
                    </a:moveTo>
                    <a:cubicBezTo>
                      <a:pt x="-4" y="-878"/>
                      <a:pt x="-4" y="419"/>
                      <a:pt x="12" y="929"/>
                    </a:cubicBezTo>
                    <a:lnTo>
                      <a:pt x="12" y="929"/>
                    </a:ln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1" name="任意多边形: 形状 960">
                <a:extLst>
                  <a:ext uri="{FF2B5EF4-FFF2-40B4-BE49-F238E27FC236}">
                    <a16:creationId xmlns:a16="http://schemas.microsoft.com/office/drawing/2014/main" xmlns="" id="{8A4B0FBF-324A-46CD-B827-1278766E9F0D}"/>
                  </a:ext>
                </a:extLst>
              </p:cNvPr>
              <p:cNvSpPr/>
              <p:nvPr/>
            </p:nvSpPr>
            <p:spPr>
              <a:xfrm>
                <a:off x="-556132" y="3643013"/>
                <a:ext cx="17" cy="1639"/>
              </a:xfrm>
              <a:custGeom>
                <a:avLst/>
                <a:gdLst>
                  <a:gd name="connsiteX0" fmla="*/ 0 w 17"/>
                  <a:gd name="connsiteY0" fmla="*/ 1640 h 1639"/>
                  <a:gd name="connsiteX1" fmla="*/ 0 w 17"/>
                  <a:gd name="connsiteY1" fmla="*/ 1640 h 1639"/>
                  <a:gd name="connsiteX2" fmla="*/ 0 w 17"/>
                  <a:gd name="connsiteY2" fmla="*/ 1640 h 1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" h="1639">
                    <a:moveTo>
                      <a:pt x="0" y="1640"/>
                    </a:moveTo>
                    <a:cubicBezTo>
                      <a:pt x="31" y="1145"/>
                      <a:pt x="15" y="-1789"/>
                      <a:pt x="0" y="1640"/>
                    </a:cubicBezTo>
                    <a:lnTo>
                      <a:pt x="0" y="1640"/>
                    </a:ln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2" name="任意多边形: 形状 961">
                <a:extLst>
                  <a:ext uri="{FF2B5EF4-FFF2-40B4-BE49-F238E27FC236}">
                    <a16:creationId xmlns:a16="http://schemas.microsoft.com/office/drawing/2014/main" xmlns="" id="{C46275A0-EF11-4E53-9F03-668423A5CC98}"/>
                  </a:ext>
                </a:extLst>
              </p:cNvPr>
              <p:cNvSpPr/>
              <p:nvPr/>
            </p:nvSpPr>
            <p:spPr>
              <a:xfrm>
                <a:off x="-722876" y="3565480"/>
                <a:ext cx="166744" cy="107909"/>
              </a:xfrm>
              <a:custGeom>
                <a:avLst/>
                <a:gdLst>
                  <a:gd name="connsiteX0" fmla="*/ 166652 w 166744"/>
                  <a:gd name="connsiteY0" fmla="*/ 75589 h 107909"/>
                  <a:gd name="connsiteX1" fmla="*/ 107539 w 166744"/>
                  <a:gd name="connsiteY1" fmla="*/ 0 h 107909"/>
                  <a:gd name="connsiteX2" fmla="*/ 83372 w 166744"/>
                  <a:gd name="connsiteY2" fmla="*/ 9250 h 107909"/>
                  <a:gd name="connsiteX3" fmla="*/ 59205 w 166744"/>
                  <a:gd name="connsiteY3" fmla="*/ 0 h 107909"/>
                  <a:gd name="connsiteX4" fmla="*/ 124 w 166744"/>
                  <a:gd name="connsiteY4" fmla="*/ 73906 h 107909"/>
                  <a:gd name="connsiteX5" fmla="*/ 0 w 166744"/>
                  <a:gd name="connsiteY5" fmla="*/ 77751 h 107909"/>
                  <a:gd name="connsiteX6" fmla="*/ 0 w 166744"/>
                  <a:gd name="connsiteY6" fmla="*/ 83171 h 107909"/>
                  <a:gd name="connsiteX7" fmla="*/ 83372 w 166744"/>
                  <a:gd name="connsiteY7" fmla="*/ 107910 h 107909"/>
                  <a:gd name="connsiteX8" fmla="*/ 166744 w 166744"/>
                  <a:gd name="connsiteY8" fmla="*/ 83171 h 107909"/>
                  <a:gd name="connsiteX9" fmla="*/ 166744 w 166744"/>
                  <a:gd name="connsiteY9" fmla="*/ 79157 h 107909"/>
                  <a:gd name="connsiteX10" fmla="*/ 166652 w 166744"/>
                  <a:gd name="connsiteY10" fmla="*/ 75589 h 1079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66744" h="107909">
                    <a:moveTo>
                      <a:pt x="166652" y="75589"/>
                    </a:moveTo>
                    <a:cubicBezTo>
                      <a:pt x="165833" y="23997"/>
                      <a:pt x="159101" y="9312"/>
                      <a:pt x="107539" y="0"/>
                    </a:cubicBezTo>
                    <a:cubicBezTo>
                      <a:pt x="107539" y="0"/>
                      <a:pt x="100281" y="9250"/>
                      <a:pt x="83372" y="9250"/>
                    </a:cubicBezTo>
                    <a:cubicBezTo>
                      <a:pt x="66463" y="9250"/>
                      <a:pt x="59205" y="0"/>
                      <a:pt x="59205" y="0"/>
                    </a:cubicBezTo>
                    <a:cubicBezTo>
                      <a:pt x="8215" y="9204"/>
                      <a:pt x="1066" y="23688"/>
                      <a:pt x="124" y="73906"/>
                    </a:cubicBezTo>
                    <a:cubicBezTo>
                      <a:pt x="46" y="78014"/>
                      <a:pt x="15" y="78230"/>
                      <a:pt x="0" y="77751"/>
                    </a:cubicBezTo>
                    <a:cubicBezTo>
                      <a:pt x="0" y="78647"/>
                      <a:pt x="0" y="80299"/>
                      <a:pt x="0" y="83171"/>
                    </a:cubicBezTo>
                    <a:cubicBezTo>
                      <a:pt x="0" y="83171"/>
                      <a:pt x="12277" y="107910"/>
                      <a:pt x="83372" y="107910"/>
                    </a:cubicBezTo>
                    <a:cubicBezTo>
                      <a:pt x="154468" y="107910"/>
                      <a:pt x="166744" y="83171"/>
                      <a:pt x="166744" y="83171"/>
                    </a:cubicBezTo>
                    <a:cubicBezTo>
                      <a:pt x="166744" y="81318"/>
                      <a:pt x="166744" y="80037"/>
                      <a:pt x="166744" y="79157"/>
                    </a:cubicBezTo>
                    <a:cubicBezTo>
                      <a:pt x="166729" y="79465"/>
                      <a:pt x="166698" y="78894"/>
                      <a:pt x="166652" y="7558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64" name="任意多边形: 形状 963">
              <a:extLst>
                <a:ext uri="{FF2B5EF4-FFF2-40B4-BE49-F238E27FC236}">
                  <a16:creationId xmlns:a16="http://schemas.microsoft.com/office/drawing/2014/main" xmlns="" id="{70FD384F-2750-4D25-8C70-AD46E20388DA}"/>
                </a:ext>
              </a:extLst>
            </p:cNvPr>
            <p:cNvSpPr/>
            <p:nvPr/>
          </p:nvSpPr>
          <p:spPr>
            <a:xfrm>
              <a:off x="2592291" y="2818722"/>
              <a:ext cx="319652" cy="319652"/>
            </a:xfrm>
            <a:custGeom>
              <a:avLst/>
              <a:gdLst>
                <a:gd name="connsiteX0" fmla="*/ 319653 w 319652"/>
                <a:gd name="connsiteY0" fmla="*/ 159826 h 319652"/>
                <a:gd name="connsiteX1" fmla="*/ 159826 w 319652"/>
                <a:gd name="connsiteY1" fmla="*/ 319653 h 319652"/>
                <a:gd name="connsiteX2" fmla="*/ 0 w 319652"/>
                <a:gd name="connsiteY2" fmla="*/ 159826 h 319652"/>
                <a:gd name="connsiteX3" fmla="*/ 159826 w 319652"/>
                <a:gd name="connsiteY3" fmla="*/ 0 h 319652"/>
                <a:gd name="connsiteX4" fmla="*/ 319653 w 319652"/>
                <a:gd name="connsiteY4" fmla="*/ 159826 h 319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9652" h="319652">
                  <a:moveTo>
                    <a:pt x="319653" y="159826"/>
                  </a:moveTo>
                  <a:cubicBezTo>
                    <a:pt x="319653" y="248096"/>
                    <a:pt x="248096" y="319653"/>
                    <a:pt x="159826" y="319653"/>
                  </a:cubicBezTo>
                  <a:cubicBezTo>
                    <a:pt x="71557" y="319653"/>
                    <a:pt x="0" y="248096"/>
                    <a:pt x="0" y="159826"/>
                  </a:cubicBezTo>
                  <a:cubicBezTo>
                    <a:pt x="0" y="71557"/>
                    <a:pt x="71557" y="0"/>
                    <a:pt x="159826" y="0"/>
                  </a:cubicBezTo>
                  <a:cubicBezTo>
                    <a:pt x="248096" y="0"/>
                    <a:pt x="319653" y="71557"/>
                    <a:pt x="319653" y="159826"/>
                  </a:cubicBezTo>
                  <a:close/>
                </a:path>
              </a:pathLst>
            </a:custGeom>
            <a:solidFill>
              <a:schemeClr val="accent4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65" name="图形 916">
              <a:extLst>
                <a:ext uri="{FF2B5EF4-FFF2-40B4-BE49-F238E27FC236}">
                  <a16:creationId xmlns:a16="http://schemas.microsoft.com/office/drawing/2014/main" xmlns="" id="{9349B626-0B9F-4AD3-A14A-94DFC1674F0A}"/>
                </a:ext>
              </a:extLst>
            </p:cNvPr>
            <p:cNvGrpSpPr/>
            <p:nvPr/>
          </p:nvGrpSpPr>
          <p:grpSpPr>
            <a:xfrm>
              <a:off x="2662197" y="2860369"/>
              <a:ext cx="179826" cy="236373"/>
              <a:chOff x="-943298" y="3816971"/>
              <a:chExt cx="179826" cy="236373"/>
            </a:xfrm>
            <a:solidFill>
              <a:srgbClr val="FFFFFF"/>
            </a:solidFill>
          </p:grpSpPr>
          <p:sp>
            <p:nvSpPr>
              <p:cNvPr id="966" name="任意多边形: 形状 965">
                <a:extLst>
                  <a:ext uri="{FF2B5EF4-FFF2-40B4-BE49-F238E27FC236}">
                    <a16:creationId xmlns:a16="http://schemas.microsoft.com/office/drawing/2014/main" xmlns="" id="{EA58B766-C647-470B-843E-41DDEA7350B5}"/>
                  </a:ext>
                </a:extLst>
              </p:cNvPr>
              <p:cNvSpPr/>
              <p:nvPr/>
            </p:nvSpPr>
            <p:spPr>
              <a:xfrm>
                <a:off x="-900971" y="3816971"/>
                <a:ext cx="95185" cy="115600"/>
              </a:xfrm>
              <a:custGeom>
                <a:avLst/>
                <a:gdLst>
                  <a:gd name="connsiteX0" fmla="*/ 47593 w 95185"/>
                  <a:gd name="connsiteY0" fmla="*/ 115600 h 115600"/>
                  <a:gd name="connsiteX1" fmla="*/ 95185 w 95185"/>
                  <a:gd name="connsiteY1" fmla="*/ 57800 h 115600"/>
                  <a:gd name="connsiteX2" fmla="*/ 47593 w 95185"/>
                  <a:gd name="connsiteY2" fmla="*/ 0 h 115600"/>
                  <a:gd name="connsiteX3" fmla="*/ 0 w 95185"/>
                  <a:gd name="connsiteY3" fmla="*/ 57800 h 115600"/>
                  <a:gd name="connsiteX4" fmla="*/ 47593 w 95185"/>
                  <a:gd name="connsiteY4" fmla="*/ 115600 h 115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185" h="115600">
                    <a:moveTo>
                      <a:pt x="47593" y="115600"/>
                    </a:moveTo>
                    <a:cubicBezTo>
                      <a:pt x="73875" y="115600"/>
                      <a:pt x="95185" y="89719"/>
                      <a:pt x="95185" y="57800"/>
                    </a:cubicBezTo>
                    <a:cubicBezTo>
                      <a:pt x="95185" y="25881"/>
                      <a:pt x="88190" y="0"/>
                      <a:pt x="47593" y="0"/>
                    </a:cubicBezTo>
                    <a:cubicBezTo>
                      <a:pt x="6995" y="0"/>
                      <a:pt x="0" y="25881"/>
                      <a:pt x="0" y="57800"/>
                    </a:cubicBezTo>
                    <a:cubicBezTo>
                      <a:pt x="0" y="89719"/>
                      <a:pt x="21310" y="115600"/>
                      <a:pt x="47593" y="115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7" name="任意多边形: 形状 966">
                <a:extLst>
                  <a:ext uri="{FF2B5EF4-FFF2-40B4-BE49-F238E27FC236}">
                    <a16:creationId xmlns:a16="http://schemas.microsoft.com/office/drawing/2014/main" xmlns="" id="{FE47EEF0-B8F8-4E39-BE0E-32229450E6F4}"/>
                  </a:ext>
                </a:extLst>
              </p:cNvPr>
              <p:cNvSpPr/>
              <p:nvPr/>
            </p:nvSpPr>
            <p:spPr>
              <a:xfrm>
                <a:off x="-943278" y="4019825"/>
                <a:ext cx="11" cy="997"/>
              </a:xfrm>
              <a:custGeom>
                <a:avLst/>
                <a:gdLst>
                  <a:gd name="connsiteX0" fmla="*/ 12 w 11"/>
                  <a:gd name="connsiteY0" fmla="*/ 998 h 997"/>
                  <a:gd name="connsiteX1" fmla="*/ 12 w 11"/>
                  <a:gd name="connsiteY1" fmla="*/ 998 h 997"/>
                  <a:gd name="connsiteX2" fmla="*/ 12 w 11"/>
                  <a:gd name="connsiteY2" fmla="*/ 998 h 9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" h="997">
                    <a:moveTo>
                      <a:pt x="12" y="998"/>
                    </a:moveTo>
                    <a:cubicBezTo>
                      <a:pt x="-4" y="-948"/>
                      <a:pt x="-4" y="457"/>
                      <a:pt x="12" y="998"/>
                    </a:cubicBezTo>
                    <a:lnTo>
                      <a:pt x="12" y="998"/>
                    </a:ln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8" name="任意多边形: 形状 967">
                <a:extLst>
                  <a:ext uri="{FF2B5EF4-FFF2-40B4-BE49-F238E27FC236}">
                    <a16:creationId xmlns:a16="http://schemas.microsoft.com/office/drawing/2014/main" xmlns="" id="{D6F388A5-CD70-4471-8043-F0F7950B12FC}"/>
                  </a:ext>
                </a:extLst>
              </p:cNvPr>
              <p:cNvSpPr/>
              <p:nvPr/>
            </p:nvSpPr>
            <p:spPr>
              <a:xfrm>
                <a:off x="-763489" y="4020578"/>
                <a:ext cx="17" cy="1773"/>
              </a:xfrm>
              <a:custGeom>
                <a:avLst/>
                <a:gdLst>
                  <a:gd name="connsiteX0" fmla="*/ 0 w 17"/>
                  <a:gd name="connsiteY0" fmla="*/ 1774 h 1773"/>
                  <a:gd name="connsiteX1" fmla="*/ 0 w 17"/>
                  <a:gd name="connsiteY1" fmla="*/ 1774 h 1773"/>
                  <a:gd name="connsiteX2" fmla="*/ 0 w 17"/>
                  <a:gd name="connsiteY2" fmla="*/ 1774 h 17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" h="1773">
                    <a:moveTo>
                      <a:pt x="0" y="1774"/>
                    </a:moveTo>
                    <a:cubicBezTo>
                      <a:pt x="31" y="1234"/>
                      <a:pt x="15" y="-1932"/>
                      <a:pt x="0" y="1774"/>
                    </a:cubicBezTo>
                    <a:lnTo>
                      <a:pt x="0" y="1774"/>
                    </a:ln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9" name="任意多边形: 形状 968">
                <a:extLst>
                  <a:ext uri="{FF2B5EF4-FFF2-40B4-BE49-F238E27FC236}">
                    <a16:creationId xmlns:a16="http://schemas.microsoft.com/office/drawing/2014/main" xmlns="" id="{5A44C88F-83EE-4E22-A9B8-19A62AE74929}"/>
                  </a:ext>
                </a:extLst>
              </p:cNvPr>
              <p:cNvSpPr/>
              <p:nvPr/>
            </p:nvSpPr>
            <p:spPr>
              <a:xfrm>
                <a:off x="-943298" y="3937003"/>
                <a:ext cx="179781" cy="116341"/>
              </a:xfrm>
              <a:custGeom>
                <a:avLst/>
                <a:gdLst>
                  <a:gd name="connsiteX0" fmla="*/ 179700 w 179781"/>
                  <a:gd name="connsiteY0" fmla="*/ 81488 h 116341"/>
                  <a:gd name="connsiteX1" fmla="*/ 115971 w 179781"/>
                  <a:gd name="connsiteY1" fmla="*/ 0 h 116341"/>
                  <a:gd name="connsiteX2" fmla="*/ 89904 w 179781"/>
                  <a:gd name="connsiteY2" fmla="*/ 9976 h 116341"/>
                  <a:gd name="connsiteX3" fmla="*/ 63838 w 179781"/>
                  <a:gd name="connsiteY3" fmla="*/ 0 h 116341"/>
                  <a:gd name="connsiteX4" fmla="*/ 139 w 179781"/>
                  <a:gd name="connsiteY4" fmla="*/ 79681 h 116341"/>
                  <a:gd name="connsiteX5" fmla="*/ 0 w 179781"/>
                  <a:gd name="connsiteY5" fmla="*/ 83820 h 116341"/>
                  <a:gd name="connsiteX6" fmla="*/ 0 w 179781"/>
                  <a:gd name="connsiteY6" fmla="*/ 89657 h 116341"/>
                  <a:gd name="connsiteX7" fmla="*/ 89889 w 179781"/>
                  <a:gd name="connsiteY7" fmla="*/ 116341 h 116341"/>
                  <a:gd name="connsiteX8" fmla="*/ 179778 w 179781"/>
                  <a:gd name="connsiteY8" fmla="*/ 89657 h 116341"/>
                  <a:gd name="connsiteX9" fmla="*/ 179778 w 179781"/>
                  <a:gd name="connsiteY9" fmla="*/ 85333 h 116341"/>
                  <a:gd name="connsiteX10" fmla="*/ 179700 w 179781"/>
                  <a:gd name="connsiteY10" fmla="*/ 81488 h 116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79781" h="116341">
                    <a:moveTo>
                      <a:pt x="179700" y="81488"/>
                    </a:moveTo>
                    <a:cubicBezTo>
                      <a:pt x="178820" y="25866"/>
                      <a:pt x="171562" y="10022"/>
                      <a:pt x="115971" y="0"/>
                    </a:cubicBezTo>
                    <a:cubicBezTo>
                      <a:pt x="115971" y="0"/>
                      <a:pt x="108141" y="9976"/>
                      <a:pt x="89904" y="9976"/>
                    </a:cubicBezTo>
                    <a:cubicBezTo>
                      <a:pt x="71667" y="9976"/>
                      <a:pt x="63838" y="0"/>
                      <a:pt x="63838" y="0"/>
                    </a:cubicBezTo>
                    <a:cubicBezTo>
                      <a:pt x="8864" y="9929"/>
                      <a:pt x="1158" y="25541"/>
                      <a:pt x="139" y="79681"/>
                    </a:cubicBezTo>
                    <a:cubicBezTo>
                      <a:pt x="62" y="84098"/>
                      <a:pt x="15" y="84330"/>
                      <a:pt x="0" y="83820"/>
                    </a:cubicBezTo>
                    <a:cubicBezTo>
                      <a:pt x="0" y="84777"/>
                      <a:pt x="0" y="86553"/>
                      <a:pt x="0" y="89657"/>
                    </a:cubicBezTo>
                    <a:cubicBezTo>
                      <a:pt x="0" y="89657"/>
                      <a:pt x="13234" y="116341"/>
                      <a:pt x="89889" y="116341"/>
                    </a:cubicBezTo>
                    <a:cubicBezTo>
                      <a:pt x="166544" y="116341"/>
                      <a:pt x="179778" y="89657"/>
                      <a:pt x="179778" y="89657"/>
                    </a:cubicBezTo>
                    <a:cubicBezTo>
                      <a:pt x="179778" y="87665"/>
                      <a:pt x="179778" y="86275"/>
                      <a:pt x="179778" y="85333"/>
                    </a:cubicBezTo>
                    <a:cubicBezTo>
                      <a:pt x="179793" y="85658"/>
                      <a:pt x="179762" y="85055"/>
                      <a:pt x="179700" y="8148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1" name="任意多边形: 形状 970">
              <a:extLst>
                <a:ext uri="{FF2B5EF4-FFF2-40B4-BE49-F238E27FC236}">
                  <a16:creationId xmlns:a16="http://schemas.microsoft.com/office/drawing/2014/main" xmlns="" id="{FF671593-81FF-466D-9126-73C019F5257E}"/>
                </a:ext>
              </a:extLst>
            </p:cNvPr>
            <p:cNvSpPr/>
            <p:nvPr/>
          </p:nvSpPr>
          <p:spPr>
            <a:xfrm>
              <a:off x="2671015" y="2028083"/>
              <a:ext cx="328578" cy="133512"/>
            </a:xfrm>
            <a:custGeom>
              <a:avLst/>
              <a:gdLst>
                <a:gd name="connsiteX0" fmla="*/ 278885 w 328578"/>
                <a:gd name="connsiteY0" fmla="*/ 0 h 133512"/>
                <a:gd name="connsiteX1" fmla="*/ 49708 w 328578"/>
                <a:gd name="connsiteY1" fmla="*/ 0 h 133512"/>
                <a:gd name="connsiteX2" fmla="*/ 0 w 328578"/>
                <a:gd name="connsiteY2" fmla="*/ 54959 h 133512"/>
                <a:gd name="connsiteX3" fmla="*/ 0 w 328578"/>
                <a:gd name="connsiteY3" fmla="*/ 54959 h 133512"/>
                <a:gd name="connsiteX4" fmla="*/ 42729 w 328578"/>
                <a:gd name="connsiteY4" fmla="*/ 109361 h 133512"/>
                <a:gd name="connsiteX5" fmla="*/ 43393 w 328578"/>
                <a:gd name="connsiteY5" fmla="*/ 133513 h 133512"/>
                <a:gd name="connsiteX6" fmla="*/ 67374 w 328578"/>
                <a:gd name="connsiteY6" fmla="*/ 109917 h 133512"/>
                <a:gd name="connsiteX7" fmla="*/ 278870 w 328578"/>
                <a:gd name="connsiteY7" fmla="*/ 109917 h 133512"/>
                <a:gd name="connsiteX8" fmla="*/ 328578 w 328578"/>
                <a:gd name="connsiteY8" fmla="*/ 54959 h 133512"/>
                <a:gd name="connsiteX9" fmla="*/ 328578 w 328578"/>
                <a:gd name="connsiteY9" fmla="*/ 54959 h 133512"/>
                <a:gd name="connsiteX10" fmla="*/ 278885 w 328578"/>
                <a:gd name="connsiteY10" fmla="*/ 0 h 133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8578" h="133512">
                  <a:moveTo>
                    <a:pt x="278885" y="0"/>
                  </a:moveTo>
                  <a:lnTo>
                    <a:pt x="49708" y="0"/>
                  </a:lnTo>
                  <a:cubicBezTo>
                    <a:pt x="22376" y="0"/>
                    <a:pt x="0" y="24723"/>
                    <a:pt x="0" y="54959"/>
                  </a:cubicBezTo>
                  <a:lnTo>
                    <a:pt x="0" y="54959"/>
                  </a:lnTo>
                  <a:cubicBezTo>
                    <a:pt x="0" y="82569"/>
                    <a:pt x="18670" y="105578"/>
                    <a:pt x="42729" y="109361"/>
                  </a:cubicBezTo>
                  <a:lnTo>
                    <a:pt x="43393" y="133513"/>
                  </a:lnTo>
                  <a:lnTo>
                    <a:pt x="67374" y="109917"/>
                  </a:lnTo>
                  <a:lnTo>
                    <a:pt x="278870" y="109917"/>
                  </a:lnTo>
                  <a:cubicBezTo>
                    <a:pt x="306203" y="109917"/>
                    <a:pt x="328578" y="85194"/>
                    <a:pt x="328578" y="54959"/>
                  </a:cubicBezTo>
                  <a:lnTo>
                    <a:pt x="328578" y="54959"/>
                  </a:lnTo>
                  <a:cubicBezTo>
                    <a:pt x="328594" y="24723"/>
                    <a:pt x="306218" y="0"/>
                    <a:pt x="278885" y="0"/>
                  </a:cubicBezTo>
                  <a:close/>
                </a:path>
              </a:pathLst>
            </a:custGeom>
            <a:solidFill>
              <a:srgbClr val="FFBE55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72" name="图形 916">
              <a:extLst>
                <a:ext uri="{FF2B5EF4-FFF2-40B4-BE49-F238E27FC236}">
                  <a16:creationId xmlns:a16="http://schemas.microsoft.com/office/drawing/2014/main" xmlns="" id="{18A44C91-11FE-4977-AC9F-F4CF9C127EFE}"/>
                </a:ext>
              </a:extLst>
            </p:cNvPr>
            <p:cNvGrpSpPr/>
            <p:nvPr/>
          </p:nvGrpSpPr>
          <p:grpSpPr>
            <a:xfrm>
              <a:off x="2758943" y="2067430"/>
              <a:ext cx="152738" cy="34713"/>
              <a:chOff x="-846552" y="3024032"/>
              <a:chExt cx="152738" cy="34713"/>
            </a:xfrm>
            <a:solidFill>
              <a:srgbClr val="FFFFFF"/>
            </a:solidFill>
          </p:grpSpPr>
          <p:sp>
            <p:nvSpPr>
              <p:cNvPr id="973" name="任意多边形: 形状 972">
                <a:extLst>
                  <a:ext uri="{FF2B5EF4-FFF2-40B4-BE49-F238E27FC236}">
                    <a16:creationId xmlns:a16="http://schemas.microsoft.com/office/drawing/2014/main" xmlns="" id="{6CB8F49E-90F5-4698-885A-73DE7D2CC19A}"/>
                  </a:ext>
                </a:extLst>
              </p:cNvPr>
              <p:cNvSpPr/>
              <p:nvPr/>
            </p:nvSpPr>
            <p:spPr>
              <a:xfrm>
                <a:off x="-846552" y="3024032"/>
                <a:ext cx="34713" cy="34713"/>
              </a:xfrm>
              <a:custGeom>
                <a:avLst/>
                <a:gdLst>
                  <a:gd name="connsiteX0" fmla="*/ 34714 w 34713"/>
                  <a:gd name="connsiteY0" fmla="*/ 17357 h 34713"/>
                  <a:gd name="connsiteX1" fmla="*/ 17357 w 34713"/>
                  <a:gd name="connsiteY1" fmla="*/ 34714 h 34713"/>
                  <a:gd name="connsiteX2" fmla="*/ 0 w 34713"/>
                  <a:gd name="connsiteY2" fmla="*/ 17357 h 34713"/>
                  <a:gd name="connsiteX3" fmla="*/ 17357 w 34713"/>
                  <a:gd name="connsiteY3" fmla="*/ 0 h 34713"/>
                  <a:gd name="connsiteX4" fmla="*/ 34714 w 34713"/>
                  <a:gd name="connsiteY4" fmla="*/ 17357 h 3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13" h="34713">
                    <a:moveTo>
                      <a:pt x="34714" y="17357"/>
                    </a:moveTo>
                    <a:cubicBezTo>
                      <a:pt x="34714" y="26943"/>
                      <a:pt x="26943" y="34714"/>
                      <a:pt x="17357" y="34714"/>
                    </a:cubicBezTo>
                    <a:cubicBezTo>
                      <a:pt x="7771" y="34714"/>
                      <a:pt x="0" y="26943"/>
                      <a:pt x="0" y="17357"/>
                    </a:cubicBezTo>
                    <a:cubicBezTo>
                      <a:pt x="0" y="7771"/>
                      <a:pt x="7771" y="0"/>
                      <a:pt x="17357" y="0"/>
                    </a:cubicBezTo>
                    <a:cubicBezTo>
                      <a:pt x="26943" y="0"/>
                      <a:pt x="34714" y="7771"/>
                      <a:pt x="34714" y="173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4" name="任意多边形: 形状 973">
                <a:extLst>
                  <a:ext uri="{FF2B5EF4-FFF2-40B4-BE49-F238E27FC236}">
                    <a16:creationId xmlns:a16="http://schemas.microsoft.com/office/drawing/2014/main" xmlns="" id="{D6D55F3E-3D94-4AAD-832D-439817CA30F5}"/>
                  </a:ext>
                </a:extLst>
              </p:cNvPr>
              <p:cNvSpPr/>
              <p:nvPr/>
            </p:nvSpPr>
            <p:spPr>
              <a:xfrm>
                <a:off x="-787548" y="3024032"/>
                <a:ext cx="34713" cy="34713"/>
              </a:xfrm>
              <a:custGeom>
                <a:avLst/>
                <a:gdLst>
                  <a:gd name="connsiteX0" fmla="*/ 34714 w 34713"/>
                  <a:gd name="connsiteY0" fmla="*/ 17357 h 34713"/>
                  <a:gd name="connsiteX1" fmla="*/ 17357 w 34713"/>
                  <a:gd name="connsiteY1" fmla="*/ 34714 h 34713"/>
                  <a:gd name="connsiteX2" fmla="*/ 0 w 34713"/>
                  <a:gd name="connsiteY2" fmla="*/ 17357 h 34713"/>
                  <a:gd name="connsiteX3" fmla="*/ 17357 w 34713"/>
                  <a:gd name="connsiteY3" fmla="*/ 0 h 34713"/>
                  <a:gd name="connsiteX4" fmla="*/ 34714 w 34713"/>
                  <a:gd name="connsiteY4" fmla="*/ 17357 h 3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13" h="34713">
                    <a:moveTo>
                      <a:pt x="34714" y="17357"/>
                    </a:moveTo>
                    <a:cubicBezTo>
                      <a:pt x="34714" y="26943"/>
                      <a:pt x="26943" y="34714"/>
                      <a:pt x="17357" y="34714"/>
                    </a:cubicBezTo>
                    <a:cubicBezTo>
                      <a:pt x="7771" y="34714"/>
                      <a:pt x="0" y="26943"/>
                      <a:pt x="0" y="17357"/>
                    </a:cubicBezTo>
                    <a:cubicBezTo>
                      <a:pt x="0" y="7771"/>
                      <a:pt x="7771" y="0"/>
                      <a:pt x="17357" y="0"/>
                    </a:cubicBezTo>
                    <a:cubicBezTo>
                      <a:pt x="26943" y="0"/>
                      <a:pt x="34714" y="7771"/>
                      <a:pt x="34714" y="173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5" name="任意多边形: 形状 974">
                <a:extLst>
                  <a:ext uri="{FF2B5EF4-FFF2-40B4-BE49-F238E27FC236}">
                    <a16:creationId xmlns:a16="http://schemas.microsoft.com/office/drawing/2014/main" xmlns="" id="{62FD7A37-8441-4177-A556-18AE21C48D29}"/>
                  </a:ext>
                </a:extLst>
              </p:cNvPr>
              <p:cNvSpPr/>
              <p:nvPr/>
            </p:nvSpPr>
            <p:spPr>
              <a:xfrm>
                <a:off x="-728528" y="3024032"/>
                <a:ext cx="34713" cy="34713"/>
              </a:xfrm>
              <a:custGeom>
                <a:avLst/>
                <a:gdLst>
                  <a:gd name="connsiteX0" fmla="*/ 34714 w 34713"/>
                  <a:gd name="connsiteY0" fmla="*/ 17357 h 34713"/>
                  <a:gd name="connsiteX1" fmla="*/ 17357 w 34713"/>
                  <a:gd name="connsiteY1" fmla="*/ 34714 h 34713"/>
                  <a:gd name="connsiteX2" fmla="*/ 0 w 34713"/>
                  <a:gd name="connsiteY2" fmla="*/ 17357 h 34713"/>
                  <a:gd name="connsiteX3" fmla="*/ 17357 w 34713"/>
                  <a:gd name="connsiteY3" fmla="*/ 0 h 34713"/>
                  <a:gd name="connsiteX4" fmla="*/ 34714 w 34713"/>
                  <a:gd name="connsiteY4" fmla="*/ 17357 h 34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13" h="34713">
                    <a:moveTo>
                      <a:pt x="34714" y="17357"/>
                    </a:moveTo>
                    <a:cubicBezTo>
                      <a:pt x="34714" y="26943"/>
                      <a:pt x="26943" y="34714"/>
                      <a:pt x="17357" y="34714"/>
                    </a:cubicBezTo>
                    <a:cubicBezTo>
                      <a:pt x="7771" y="34714"/>
                      <a:pt x="0" y="26943"/>
                      <a:pt x="0" y="17357"/>
                    </a:cubicBezTo>
                    <a:cubicBezTo>
                      <a:pt x="0" y="7771"/>
                      <a:pt x="7771" y="0"/>
                      <a:pt x="17357" y="0"/>
                    </a:cubicBezTo>
                    <a:cubicBezTo>
                      <a:pt x="26943" y="0"/>
                      <a:pt x="34714" y="7771"/>
                      <a:pt x="34714" y="173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4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77" name="任意多边形: 形状 976">
              <a:extLst>
                <a:ext uri="{FF2B5EF4-FFF2-40B4-BE49-F238E27FC236}">
                  <a16:creationId xmlns:a16="http://schemas.microsoft.com/office/drawing/2014/main" xmlns="" id="{4270FFED-F54C-4264-89B1-C6701091952B}"/>
                </a:ext>
              </a:extLst>
            </p:cNvPr>
            <p:cNvSpPr/>
            <p:nvPr/>
          </p:nvSpPr>
          <p:spPr>
            <a:xfrm>
              <a:off x="3010748" y="3297738"/>
              <a:ext cx="89043" cy="95509"/>
            </a:xfrm>
            <a:custGeom>
              <a:avLst/>
              <a:gdLst>
                <a:gd name="connsiteX0" fmla="*/ 44530 w 89043"/>
                <a:gd name="connsiteY0" fmla="*/ 95510 h 95509"/>
                <a:gd name="connsiteX1" fmla="*/ 86440 w 89043"/>
                <a:gd name="connsiteY1" fmla="*/ 52071 h 95509"/>
                <a:gd name="connsiteX2" fmla="*/ 87752 w 89043"/>
                <a:gd name="connsiteY2" fmla="*/ 0 h 95509"/>
                <a:gd name="connsiteX3" fmla="*/ 1276 w 89043"/>
                <a:gd name="connsiteY3" fmla="*/ 0 h 95509"/>
                <a:gd name="connsiteX4" fmla="*/ 952 w 89043"/>
                <a:gd name="connsiteY4" fmla="*/ 2857 h 95509"/>
                <a:gd name="connsiteX5" fmla="*/ 44530 w 89043"/>
                <a:gd name="connsiteY5" fmla="*/ 95510 h 95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043" h="95509">
                  <a:moveTo>
                    <a:pt x="44530" y="95510"/>
                  </a:moveTo>
                  <a:cubicBezTo>
                    <a:pt x="70920" y="95510"/>
                    <a:pt x="82054" y="74431"/>
                    <a:pt x="86440" y="52071"/>
                  </a:cubicBezTo>
                  <a:cubicBezTo>
                    <a:pt x="91397" y="26854"/>
                    <a:pt x="87752" y="0"/>
                    <a:pt x="87752" y="0"/>
                  </a:cubicBezTo>
                  <a:lnTo>
                    <a:pt x="1276" y="0"/>
                  </a:lnTo>
                  <a:cubicBezTo>
                    <a:pt x="1276" y="0"/>
                    <a:pt x="1137" y="1019"/>
                    <a:pt x="952" y="2857"/>
                  </a:cubicBezTo>
                  <a:cubicBezTo>
                    <a:pt x="-639" y="18731"/>
                    <a:pt x="-5843" y="95510"/>
                    <a:pt x="44530" y="9551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8" name="任意多边形: 形状 977">
              <a:extLst>
                <a:ext uri="{FF2B5EF4-FFF2-40B4-BE49-F238E27FC236}">
                  <a16:creationId xmlns:a16="http://schemas.microsoft.com/office/drawing/2014/main" xmlns="" id="{A82864FB-986F-440A-AF54-A08E93AAD4AE}"/>
                </a:ext>
              </a:extLst>
            </p:cNvPr>
            <p:cNvSpPr/>
            <p:nvPr/>
          </p:nvSpPr>
          <p:spPr>
            <a:xfrm>
              <a:off x="3012039" y="3294325"/>
              <a:ext cx="86476" cy="6825"/>
            </a:xfrm>
            <a:custGeom>
              <a:avLst/>
              <a:gdLst>
                <a:gd name="connsiteX0" fmla="*/ 0 w 86476"/>
                <a:gd name="connsiteY0" fmla="*/ 3413 h 6825"/>
                <a:gd name="connsiteX1" fmla="*/ 43238 w 86476"/>
                <a:gd name="connsiteY1" fmla="*/ 6825 h 6825"/>
                <a:gd name="connsiteX2" fmla="*/ 86476 w 86476"/>
                <a:gd name="connsiteY2" fmla="*/ 3413 h 6825"/>
                <a:gd name="connsiteX3" fmla="*/ 43238 w 86476"/>
                <a:gd name="connsiteY3" fmla="*/ 0 h 6825"/>
                <a:gd name="connsiteX4" fmla="*/ 0 w 86476"/>
                <a:gd name="connsiteY4" fmla="*/ 3413 h 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76" h="6825">
                  <a:moveTo>
                    <a:pt x="0" y="3413"/>
                  </a:moveTo>
                  <a:cubicBezTo>
                    <a:pt x="0" y="5297"/>
                    <a:pt x="19364" y="6825"/>
                    <a:pt x="43238" y="6825"/>
                  </a:cubicBezTo>
                  <a:cubicBezTo>
                    <a:pt x="67112" y="6825"/>
                    <a:pt x="86476" y="5297"/>
                    <a:pt x="86476" y="3413"/>
                  </a:cubicBezTo>
                  <a:cubicBezTo>
                    <a:pt x="86476" y="1529"/>
                    <a:pt x="67112" y="0"/>
                    <a:pt x="43238" y="0"/>
                  </a:cubicBezTo>
                  <a:cubicBezTo>
                    <a:pt x="19349" y="0"/>
                    <a:pt x="0" y="1529"/>
                    <a:pt x="0" y="3413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9" name="任意多边形: 形状 978">
              <a:extLst>
                <a:ext uri="{FF2B5EF4-FFF2-40B4-BE49-F238E27FC236}">
                  <a16:creationId xmlns:a16="http://schemas.microsoft.com/office/drawing/2014/main" xmlns="" id="{30030712-8F2F-4141-9E27-242BD0F807C8}"/>
                </a:ext>
              </a:extLst>
            </p:cNvPr>
            <p:cNvSpPr/>
            <p:nvPr/>
          </p:nvSpPr>
          <p:spPr>
            <a:xfrm>
              <a:off x="2938195" y="3058018"/>
              <a:ext cx="119455" cy="240692"/>
            </a:xfrm>
            <a:custGeom>
              <a:avLst/>
              <a:gdLst>
                <a:gd name="connsiteX0" fmla="*/ 0 w 119455"/>
                <a:gd name="connsiteY0" fmla="*/ 11 h 240692"/>
                <a:gd name="connsiteX1" fmla="*/ 72964 w 119455"/>
                <a:gd name="connsiteY1" fmla="*/ 111720 h 240692"/>
                <a:gd name="connsiteX2" fmla="*/ 110751 w 119455"/>
                <a:gd name="connsiteY2" fmla="*/ 176530 h 240692"/>
                <a:gd name="connsiteX3" fmla="*/ 116943 w 119455"/>
                <a:gd name="connsiteY3" fmla="*/ 240693 h 240692"/>
                <a:gd name="connsiteX4" fmla="*/ 118966 w 119455"/>
                <a:gd name="connsiteY4" fmla="*/ 240693 h 240692"/>
                <a:gd name="connsiteX5" fmla="*/ 115801 w 119455"/>
                <a:gd name="connsiteY5" fmla="*/ 183418 h 240692"/>
                <a:gd name="connsiteX6" fmla="*/ 117932 w 119455"/>
                <a:gd name="connsiteY6" fmla="*/ 149815 h 240692"/>
                <a:gd name="connsiteX7" fmla="*/ 107678 w 119455"/>
                <a:gd name="connsiteY7" fmla="*/ 95428 h 240692"/>
                <a:gd name="connsiteX8" fmla="*/ 91557 w 119455"/>
                <a:gd name="connsiteY8" fmla="*/ 52437 h 240692"/>
                <a:gd name="connsiteX9" fmla="*/ 40752 w 119455"/>
                <a:gd name="connsiteY9" fmla="*/ 17584 h 240692"/>
                <a:gd name="connsiteX10" fmla="*/ 0 w 119455"/>
                <a:gd name="connsiteY10" fmla="*/ 11 h 240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9455" h="240692">
                  <a:moveTo>
                    <a:pt x="0" y="11"/>
                  </a:moveTo>
                  <a:cubicBezTo>
                    <a:pt x="0" y="11"/>
                    <a:pt x="45601" y="69393"/>
                    <a:pt x="72964" y="111720"/>
                  </a:cubicBezTo>
                  <a:cubicBezTo>
                    <a:pt x="100328" y="154062"/>
                    <a:pt x="107493" y="162849"/>
                    <a:pt x="110751" y="176530"/>
                  </a:cubicBezTo>
                  <a:cubicBezTo>
                    <a:pt x="114009" y="190212"/>
                    <a:pt x="116943" y="240693"/>
                    <a:pt x="116943" y="240693"/>
                  </a:cubicBezTo>
                  <a:lnTo>
                    <a:pt x="118966" y="240693"/>
                  </a:lnTo>
                  <a:cubicBezTo>
                    <a:pt x="118966" y="240693"/>
                    <a:pt x="118256" y="197841"/>
                    <a:pt x="115801" y="183418"/>
                  </a:cubicBezTo>
                  <a:cubicBezTo>
                    <a:pt x="113423" y="169473"/>
                    <a:pt x="115971" y="164470"/>
                    <a:pt x="117932" y="149815"/>
                  </a:cubicBezTo>
                  <a:cubicBezTo>
                    <a:pt x="119893" y="135161"/>
                    <a:pt x="122487" y="111704"/>
                    <a:pt x="107678" y="95428"/>
                  </a:cubicBezTo>
                  <a:cubicBezTo>
                    <a:pt x="92854" y="79137"/>
                    <a:pt x="96761" y="63185"/>
                    <a:pt x="91557" y="52437"/>
                  </a:cubicBezTo>
                  <a:cubicBezTo>
                    <a:pt x="86337" y="41690"/>
                    <a:pt x="45956" y="28656"/>
                    <a:pt x="40752" y="17584"/>
                  </a:cubicBezTo>
                  <a:cubicBezTo>
                    <a:pt x="35502" y="6528"/>
                    <a:pt x="12709" y="-313"/>
                    <a:pt x="0" y="11"/>
                  </a:cubicBezTo>
                  <a:close/>
                </a:path>
              </a:pathLst>
            </a:custGeom>
            <a:solidFill>
              <a:schemeClr val="accent3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0" name="任意多边形: 形状 979">
              <a:extLst>
                <a:ext uri="{FF2B5EF4-FFF2-40B4-BE49-F238E27FC236}">
                  <a16:creationId xmlns:a16="http://schemas.microsoft.com/office/drawing/2014/main" xmlns="" id="{06EE494A-94F9-4FAA-B292-0EF83E9AFD07}"/>
                </a:ext>
              </a:extLst>
            </p:cNvPr>
            <p:cNvSpPr/>
            <p:nvPr/>
          </p:nvSpPr>
          <p:spPr>
            <a:xfrm>
              <a:off x="2938195" y="3058029"/>
              <a:ext cx="76295" cy="111708"/>
            </a:xfrm>
            <a:custGeom>
              <a:avLst/>
              <a:gdLst>
                <a:gd name="connsiteX0" fmla="*/ 0 w 76295"/>
                <a:gd name="connsiteY0" fmla="*/ 0 h 111708"/>
                <a:gd name="connsiteX1" fmla="*/ 24105 w 76295"/>
                <a:gd name="connsiteY1" fmla="*/ 21820 h 111708"/>
                <a:gd name="connsiteX2" fmla="*/ 45925 w 76295"/>
                <a:gd name="connsiteY2" fmla="*/ 35826 h 111708"/>
                <a:gd name="connsiteX3" fmla="*/ 60564 w 76295"/>
                <a:gd name="connsiteY3" fmla="*/ 61877 h 111708"/>
                <a:gd name="connsiteX4" fmla="*/ 76222 w 76295"/>
                <a:gd name="connsiteY4" fmla="*/ 84021 h 111708"/>
                <a:gd name="connsiteX5" fmla="*/ 72964 w 76295"/>
                <a:gd name="connsiteY5" fmla="*/ 111709 h 111708"/>
                <a:gd name="connsiteX6" fmla="*/ 0 w 76295"/>
                <a:gd name="connsiteY6" fmla="*/ 0 h 111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95" h="111708">
                  <a:moveTo>
                    <a:pt x="0" y="0"/>
                  </a:moveTo>
                  <a:cubicBezTo>
                    <a:pt x="0" y="0"/>
                    <a:pt x="14330" y="16292"/>
                    <a:pt x="24105" y="21820"/>
                  </a:cubicBezTo>
                  <a:cubicBezTo>
                    <a:pt x="33880" y="27364"/>
                    <a:pt x="38436" y="22468"/>
                    <a:pt x="45925" y="35826"/>
                  </a:cubicBezTo>
                  <a:cubicBezTo>
                    <a:pt x="53414" y="49183"/>
                    <a:pt x="53708" y="55036"/>
                    <a:pt x="60564" y="61877"/>
                  </a:cubicBezTo>
                  <a:cubicBezTo>
                    <a:pt x="67420" y="68718"/>
                    <a:pt x="75558" y="69042"/>
                    <a:pt x="76222" y="84021"/>
                  </a:cubicBezTo>
                  <a:cubicBezTo>
                    <a:pt x="76871" y="99000"/>
                    <a:pt x="72964" y="111709"/>
                    <a:pt x="72964" y="111709"/>
                  </a:cubicBezTo>
                  <a:cubicBezTo>
                    <a:pt x="72964" y="111709"/>
                    <a:pt x="2934" y="3583"/>
                    <a:pt x="0" y="0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1" name="任意多边形: 形状 980">
              <a:extLst>
                <a:ext uri="{FF2B5EF4-FFF2-40B4-BE49-F238E27FC236}">
                  <a16:creationId xmlns:a16="http://schemas.microsoft.com/office/drawing/2014/main" xmlns="" id="{CCD24759-591D-42EB-911B-C9D99F6BA82A}"/>
                </a:ext>
              </a:extLst>
            </p:cNvPr>
            <p:cNvSpPr/>
            <p:nvPr/>
          </p:nvSpPr>
          <p:spPr>
            <a:xfrm>
              <a:off x="2951227" y="3190701"/>
              <a:ext cx="100358" cy="108024"/>
            </a:xfrm>
            <a:custGeom>
              <a:avLst/>
              <a:gdLst>
                <a:gd name="connsiteX0" fmla="*/ 100282 w 100358"/>
                <a:gd name="connsiteY0" fmla="*/ 108025 h 108024"/>
                <a:gd name="connsiteX1" fmla="*/ 98244 w 100358"/>
                <a:gd name="connsiteY1" fmla="*/ 108025 h 108024"/>
                <a:gd name="connsiteX2" fmla="*/ 92129 w 100358"/>
                <a:gd name="connsiteY2" fmla="*/ 87425 h 108024"/>
                <a:gd name="connsiteX3" fmla="*/ 58557 w 100358"/>
                <a:gd name="connsiteY3" fmla="*/ 72230 h 108024"/>
                <a:gd name="connsiteX4" fmla="*/ 36012 w 100358"/>
                <a:gd name="connsiteY4" fmla="*/ 61513 h 108024"/>
                <a:gd name="connsiteX5" fmla="*/ 711 w 100358"/>
                <a:gd name="connsiteY5" fmla="*/ 8670 h 108024"/>
                <a:gd name="connsiteX6" fmla="*/ 1 w 100358"/>
                <a:gd name="connsiteY6" fmla="*/ 4207 h 108024"/>
                <a:gd name="connsiteX7" fmla="*/ 1 w 100358"/>
                <a:gd name="connsiteY7" fmla="*/ 4176 h 108024"/>
                <a:gd name="connsiteX8" fmla="*/ 2333 w 100358"/>
                <a:gd name="connsiteY8" fmla="*/ 501 h 108024"/>
                <a:gd name="connsiteX9" fmla="*/ 7722 w 100358"/>
                <a:gd name="connsiteY9" fmla="*/ 748 h 108024"/>
                <a:gd name="connsiteX10" fmla="*/ 25419 w 100358"/>
                <a:gd name="connsiteY10" fmla="*/ 14924 h 108024"/>
                <a:gd name="connsiteX11" fmla="*/ 41895 w 100358"/>
                <a:gd name="connsiteY11" fmla="*/ 30907 h 108024"/>
                <a:gd name="connsiteX12" fmla="*/ 57646 w 100358"/>
                <a:gd name="connsiteY12" fmla="*/ 48665 h 108024"/>
                <a:gd name="connsiteX13" fmla="*/ 87805 w 100358"/>
                <a:gd name="connsiteY13" fmla="*/ 77835 h 108024"/>
                <a:gd name="connsiteX14" fmla="*/ 100282 w 100358"/>
                <a:gd name="connsiteY14" fmla="*/ 108025 h 108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358" h="108024">
                  <a:moveTo>
                    <a:pt x="100282" y="108025"/>
                  </a:moveTo>
                  <a:lnTo>
                    <a:pt x="98244" y="108025"/>
                  </a:lnTo>
                  <a:cubicBezTo>
                    <a:pt x="98244" y="108025"/>
                    <a:pt x="97626" y="94158"/>
                    <a:pt x="92129" y="87425"/>
                  </a:cubicBezTo>
                  <a:cubicBezTo>
                    <a:pt x="88577" y="83086"/>
                    <a:pt x="73490" y="78144"/>
                    <a:pt x="58557" y="72230"/>
                  </a:cubicBezTo>
                  <a:cubicBezTo>
                    <a:pt x="50342" y="68972"/>
                    <a:pt x="42173" y="65420"/>
                    <a:pt x="36012" y="61513"/>
                  </a:cubicBezTo>
                  <a:cubicBezTo>
                    <a:pt x="18670" y="50487"/>
                    <a:pt x="2132" y="14986"/>
                    <a:pt x="711" y="8670"/>
                  </a:cubicBezTo>
                  <a:cubicBezTo>
                    <a:pt x="202" y="6462"/>
                    <a:pt x="-15" y="5134"/>
                    <a:pt x="1" y="4207"/>
                  </a:cubicBezTo>
                  <a:lnTo>
                    <a:pt x="1" y="4176"/>
                  </a:lnTo>
                  <a:cubicBezTo>
                    <a:pt x="32" y="2478"/>
                    <a:pt x="881" y="2215"/>
                    <a:pt x="2333" y="501"/>
                  </a:cubicBezTo>
                  <a:cubicBezTo>
                    <a:pt x="3027" y="-333"/>
                    <a:pt x="5143" y="-39"/>
                    <a:pt x="7722" y="748"/>
                  </a:cubicBezTo>
                  <a:cubicBezTo>
                    <a:pt x="15196" y="3034"/>
                    <a:pt x="21512" y="8145"/>
                    <a:pt x="25419" y="14924"/>
                  </a:cubicBezTo>
                  <a:cubicBezTo>
                    <a:pt x="29032" y="21194"/>
                    <a:pt x="34823" y="29007"/>
                    <a:pt x="41895" y="30907"/>
                  </a:cubicBezTo>
                  <a:cubicBezTo>
                    <a:pt x="54141" y="34180"/>
                    <a:pt x="53122" y="36203"/>
                    <a:pt x="57646" y="48665"/>
                  </a:cubicBezTo>
                  <a:cubicBezTo>
                    <a:pt x="62155" y="61112"/>
                    <a:pt x="73536" y="63150"/>
                    <a:pt x="87805" y="77835"/>
                  </a:cubicBezTo>
                  <a:cubicBezTo>
                    <a:pt x="102120" y="92505"/>
                    <a:pt x="100282" y="108025"/>
                    <a:pt x="100282" y="108025"/>
                  </a:cubicBezTo>
                  <a:close/>
                </a:path>
              </a:pathLst>
            </a:custGeom>
            <a:solidFill>
              <a:schemeClr val="accent3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2" name="任意多边形: 形状 981">
              <a:extLst>
                <a:ext uri="{FF2B5EF4-FFF2-40B4-BE49-F238E27FC236}">
                  <a16:creationId xmlns:a16="http://schemas.microsoft.com/office/drawing/2014/main" xmlns="" id="{F98A8AF0-BD93-4701-A6C5-35208EBAC928}"/>
                </a:ext>
              </a:extLst>
            </p:cNvPr>
            <p:cNvSpPr/>
            <p:nvPr/>
          </p:nvSpPr>
          <p:spPr>
            <a:xfrm>
              <a:off x="2951227" y="3194908"/>
              <a:ext cx="58557" cy="68022"/>
            </a:xfrm>
            <a:custGeom>
              <a:avLst/>
              <a:gdLst>
                <a:gd name="connsiteX0" fmla="*/ 58557 w 58557"/>
                <a:gd name="connsiteY0" fmla="*/ 68023 h 68022"/>
                <a:gd name="connsiteX1" fmla="*/ 36012 w 58557"/>
                <a:gd name="connsiteY1" fmla="*/ 57306 h 68022"/>
                <a:gd name="connsiteX2" fmla="*/ 711 w 58557"/>
                <a:gd name="connsiteY2" fmla="*/ 4463 h 68022"/>
                <a:gd name="connsiteX3" fmla="*/ 1 w 58557"/>
                <a:gd name="connsiteY3" fmla="*/ 0 h 68022"/>
                <a:gd name="connsiteX4" fmla="*/ 9899 w 58557"/>
                <a:gd name="connsiteY4" fmla="*/ 9775 h 68022"/>
                <a:gd name="connsiteX5" fmla="*/ 22330 w 58557"/>
                <a:gd name="connsiteY5" fmla="*/ 19565 h 68022"/>
                <a:gd name="connsiteX6" fmla="*/ 29480 w 58557"/>
                <a:gd name="connsiteY6" fmla="*/ 33031 h 68022"/>
                <a:gd name="connsiteX7" fmla="*/ 41309 w 58557"/>
                <a:gd name="connsiteY7" fmla="*/ 37725 h 68022"/>
                <a:gd name="connsiteX8" fmla="*/ 50605 w 58557"/>
                <a:gd name="connsiteY8" fmla="*/ 50990 h 68022"/>
                <a:gd name="connsiteX9" fmla="*/ 57662 w 58557"/>
                <a:gd name="connsiteY9" fmla="*/ 57321 h 68022"/>
                <a:gd name="connsiteX10" fmla="*/ 58557 w 58557"/>
                <a:gd name="connsiteY10" fmla="*/ 68023 h 68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8557" h="68022">
                  <a:moveTo>
                    <a:pt x="58557" y="68023"/>
                  </a:moveTo>
                  <a:cubicBezTo>
                    <a:pt x="50342" y="64764"/>
                    <a:pt x="42173" y="61213"/>
                    <a:pt x="36012" y="57306"/>
                  </a:cubicBezTo>
                  <a:cubicBezTo>
                    <a:pt x="18670" y="46280"/>
                    <a:pt x="2132" y="10779"/>
                    <a:pt x="711" y="4463"/>
                  </a:cubicBezTo>
                  <a:cubicBezTo>
                    <a:pt x="202" y="2255"/>
                    <a:pt x="-15" y="927"/>
                    <a:pt x="1" y="0"/>
                  </a:cubicBezTo>
                  <a:cubicBezTo>
                    <a:pt x="47" y="417"/>
                    <a:pt x="850" y="6038"/>
                    <a:pt x="9899" y="9775"/>
                  </a:cubicBezTo>
                  <a:cubicBezTo>
                    <a:pt x="19273" y="13651"/>
                    <a:pt x="21110" y="13651"/>
                    <a:pt x="22330" y="19565"/>
                  </a:cubicBezTo>
                  <a:cubicBezTo>
                    <a:pt x="23550" y="25480"/>
                    <a:pt x="24585" y="31811"/>
                    <a:pt x="29480" y="33031"/>
                  </a:cubicBezTo>
                  <a:cubicBezTo>
                    <a:pt x="34375" y="34251"/>
                    <a:pt x="37433" y="28753"/>
                    <a:pt x="41309" y="37725"/>
                  </a:cubicBezTo>
                  <a:cubicBezTo>
                    <a:pt x="45185" y="46697"/>
                    <a:pt x="47038" y="49755"/>
                    <a:pt x="50605" y="50990"/>
                  </a:cubicBezTo>
                  <a:cubicBezTo>
                    <a:pt x="54172" y="52210"/>
                    <a:pt x="56874" y="50372"/>
                    <a:pt x="57662" y="57321"/>
                  </a:cubicBezTo>
                  <a:cubicBezTo>
                    <a:pt x="58141" y="61522"/>
                    <a:pt x="58418" y="65537"/>
                    <a:pt x="58557" y="68023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3" name="任意多边形: 形状 982">
              <a:extLst>
                <a:ext uri="{FF2B5EF4-FFF2-40B4-BE49-F238E27FC236}">
                  <a16:creationId xmlns:a16="http://schemas.microsoft.com/office/drawing/2014/main" xmlns="" id="{A31F0F3A-A7B5-4369-8EAA-E0923D8DEE43}"/>
                </a:ext>
              </a:extLst>
            </p:cNvPr>
            <p:cNvSpPr/>
            <p:nvPr/>
          </p:nvSpPr>
          <p:spPr>
            <a:xfrm>
              <a:off x="3066413" y="3097922"/>
              <a:ext cx="118857" cy="200803"/>
            </a:xfrm>
            <a:custGeom>
              <a:avLst/>
              <a:gdLst>
                <a:gd name="connsiteX0" fmla="*/ 91 w 118857"/>
                <a:gd name="connsiteY0" fmla="*/ 200804 h 200803"/>
                <a:gd name="connsiteX1" fmla="*/ 2516 w 118857"/>
                <a:gd name="connsiteY1" fmla="*/ 200804 h 200803"/>
                <a:gd name="connsiteX2" fmla="*/ 13773 w 118857"/>
                <a:gd name="connsiteY2" fmla="*/ 106946 h 200803"/>
                <a:gd name="connsiteX3" fmla="*/ 49522 w 118857"/>
                <a:gd name="connsiteY3" fmla="*/ 85574 h 200803"/>
                <a:gd name="connsiteX4" fmla="*/ 76221 w 118857"/>
                <a:gd name="connsiteY4" fmla="*/ 72866 h 200803"/>
                <a:gd name="connsiteX5" fmla="*/ 118023 w 118857"/>
                <a:gd name="connsiteY5" fmla="*/ 10263 h 200803"/>
                <a:gd name="connsiteX6" fmla="*/ 118857 w 118857"/>
                <a:gd name="connsiteY6" fmla="*/ 4982 h 200803"/>
                <a:gd name="connsiteX7" fmla="*/ 118857 w 118857"/>
                <a:gd name="connsiteY7" fmla="*/ 4951 h 200803"/>
                <a:gd name="connsiteX8" fmla="*/ 116093 w 118857"/>
                <a:gd name="connsiteY8" fmla="*/ 596 h 200803"/>
                <a:gd name="connsiteX9" fmla="*/ 109700 w 118857"/>
                <a:gd name="connsiteY9" fmla="*/ 890 h 200803"/>
                <a:gd name="connsiteX10" fmla="*/ 88729 w 118857"/>
                <a:gd name="connsiteY10" fmla="*/ 17675 h 200803"/>
                <a:gd name="connsiteX11" fmla="*/ 69210 w 118857"/>
                <a:gd name="connsiteY11" fmla="*/ 36607 h 200803"/>
                <a:gd name="connsiteX12" fmla="*/ 50556 w 118857"/>
                <a:gd name="connsiteY12" fmla="*/ 57624 h 200803"/>
                <a:gd name="connsiteX13" fmla="*/ 14823 w 118857"/>
                <a:gd name="connsiteY13" fmla="*/ 92184 h 200803"/>
                <a:gd name="connsiteX14" fmla="*/ 91 w 118857"/>
                <a:gd name="connsiteY14" fmla="*/ 200804 h 2008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8857" h="200803">
                  <a:moveTo>
                    <a:pt x="91" y="200804"/>
                  </a:moveTo>
                  <a:lnTo>
                    <a:pt x="2516" y="200804"/>
                  </a:lnTo>
                  <a:cubicBezTo>
                    <a:pt x="2516" y="200804"/>
                    <a:pt x="7241" y="114914"/>
                    <a:pt x="13773" y="106946"/>
                  </a:cubicBezTo>
                  <a:cubicBezTo>
                    <a:pt x="17973" y="101804"/>
                    <a:pt x="31856" y="92570"/>
                    <a:pt x="49522" y="85574"/>
                  </a:cubicBezTo>
                  <a:cubicBezTo>
                    <a:pt x="59250" y="81714"/>
                    <a:pt x="68917" y="77514"/>
                    <a:pt x="76221" y="72866"/>
                  </a:cubicBezTo>
                  <a:cubicBezTo>
                    <a:pt x="96759" y="59817"/>
                    <a:pt x="116340" y="17768"/>
                    <a:pt x="118023" y="10263"/>
                  </a:cubicBezTo>
                  <a:cubicBezTo>
                    <a:pt x="118625" y="7653"/>
                    <a:pt x="118872" y="6078"/>
                    <a:pt x="118857" y="4982"/>
                  </a:cubicBezTo>
                  <a:lnTo>
                    <a:pt x="118857" y="4951"/>
                  </a:lnTo>
                  <a:cubicBezTo>
                    <a:pt x="118811" y="2928"/>
                    <a:pt x="117807" y="2635"/>
                    <a:pt x="116093" y="596"/>
                  </a:cubicBezTo>
                  <a:cubicBezTo>
                    <a:pt x="115259" y="-392"/>
                    <a:pt x="112757" y="-52"/>
                    <a:pt x="109700" y="890"/>
                  </a:cubicBezTo>
                  <a:cubicBezTo>
                    <a:pt x="100836" y="3592"/>
                    <a:pt x="93362" y="9661"/>
                    <a:pt x="88729" y="17675"/>
                  </a:cubicBezTo>
                  <a:cubicBezTo>
                    <a:pt x="84452" y="25087"/>
                    <a:pt x="77596" y="34368"/>
                    <a:pt x="69210" y="36607"/>
                  </a:cubicBezTo>
                  <a:cubicBezTo>
                    <a:pt x="54710" y="40483"/>
                    <a:pt x="55915" y="42892"/>
                    <a:pt x="50556" y="57624"/>
                  </a:cubicBezTo>
                  <a:cubicBezTo>
                    <a:pt x="45213" y="72371"/>
                    <a:pt x="31732" y="74780"/>
                    <a:pt x="14823" y="92184"/>
                  </a:cubicBezTo>
                  <a:cubicBezTo>
                    <a:pt x="-2086" y="109587"/>
                    <a:pt x="91" y="200804"/>
                    <a:pt x="91" y="200804"/>
                  </a:cubicBezTo>
                  <a:close/>
                </a:path>
              </a:pathLst>
            </a:custGeom>
            <a:solidFill>
              <a:schemeClr val="accent3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4" name="任意多边形: 形状 983">
              <a:extLst>
                <a:ext uri="{FF2B5EF4-FFF2-40B4-BE49-F238E27FC236}">
                  <a16:creationId xmlns:a16="http://schemas.microsoft.com/office/drawing/2014/main" xmlns="" id="{A6E2DDEC-C32A-4A55-B674-6C8543E7950F}"/>
                </a:ext>
              </a:extLst>
            </p:cNvPr>
            <p:cNvSpPr/>
            <p:nvPr/>
          </p:nvSpPr>
          <p:spPr>
            <a:xfrm>
              <a:off x="3115934" y="3102888"/>
              <a:ext cx="69336" cy="80592"/>
            </a:xfrm>
            <a:custGeom>
              <a:avLst/>
              <a:gdLst>
                <a:gd name="connsiteX0" fmla="*/ 0 w 69336"/>
                <a:gd name="connsiteY0" fmla="*/ 80593 h 80592"/>
                <a:gd name="connsiteX1" fmla="*/ 26700 w 69336"/>
                <a:gd name="connsiteY1" fmla="*/ 67884 h 80592"/>
                <a:gd name="connsiteX2" fmla="*/ 68501 w 69336"/>
                <a:gd name="connsiteY2" fmla="*/ 5281 h 80592"/>
                <a:gd name="connsiteX3" fmla="*/ 69335 w 69336"/>
                <a:gd name="connsiteY3" fmla="*/ 0 h 80592"/>
                <a:gd name="connsiteX4" fmla="*/ 57615 w 69336"/>
                <a:gd name="connsiteY4" fmla="*/ 11566 h 80592"/>
                <a:gd name="connsiteX5" fmla="*/ 42883 w 69336"/>
                <a:gd name="connsiteY5" fmla="*/ 23163 h 80592"/>
                <a:gd name="connsiteX6" fmla="*/ 34421 w 69336"/>
                <a:gd name="connsiteY6" fmla="*/ 39115 h 80592"/>
                <a:gd name="connsiteX7" fmla="*/ 20415 w 69336"/>
                <a:gd name="connsiteY7" fmla="*/ 44674 h 80592"/>
                <a:gd name="connsiteX8" fmla="*/ 9404 w 69336"/>
                <a:gd name="connsiteY8" fmla="*/ 60379 h 80592"/>
                <a:gd name="connsiteX9" fmla="*/ 1035 w 69336"/>
                <a:gd name="connsiteY9" fmla="*/ 67868 h 80592"/>
                <a:gd name="connsiteX10" fmla="*/ 0 w 69336"/>
                <a:gd name="connsiteY10" fmla="*/ 80593 h 80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336" h="80592">
                  <a:moveTo>
                    <a:pt x="0" y="80593"/>
                  </a:moveTo>
                  <a:cubicBezTo>
                    <a:pt x="9729" y="76732"/>
                    <a:pt x="19395" y="72532"/>
                    <a:pt x="26700" y="67884"/>
                  </a:cubicBezTo>
                  <a:cubicBezTo>
                    <a:pt x="47238" y="54835"/>
                    <a:pt x="66818" y="12786"/>
                    <a:pt x="68501" y="5281"/>
                  </a:cubicBezTo>
                  <a:cubicBezTo>
                    <a:pt x="69104" y="2671"/>
                    <a:pt x="69351" y="1096"/>
                    <a:pt x="69335" y="0"/>
                  </a:cubicBezTo>
                  <a:cubicBezTo>
                    <a:pt x="69273" y="494"/>
                    <a:pt x="68316" y="7150"/>
                    <a:pt x="57615" y="11566"/>
                  </a:cubicBezTo>
                  <a:cubicBezTo>
                    <a:pt x="46512" y="16152"/>
                    <a:pt x="44335" y="16152"/>
                    <a:pt x="42883" y="23163"/>
                  </a:cubicBezTo>
                  <a:cubicBezTo>
                    <a:pt x="41431" y="30174"/>
                    <a:pt x="40211" y="37663"/>
                    <a:pt x="34421" y="39115"/>
                  </a:cubicBezTo>
                  <a:cubicBezTo>
                    <a:pt x="28614" y="40566"/>
                    <a:pt x="25001" y="34034"/>
                    <a:pt x="20415" y="44674"/>
                  </a:cubicBezTo>
                  <a:cubicBezTo>
                    <a:pt x="15813" y="55298"/>
                    <a:pt x="13635" y="58927"/>
                    <a:pt x="9404" y="60379"/>
                  </a:cubicBezTo>
                  <a:cubicBezTo>
                    <a:pt x="5189" y="61830"/>
                    <a:pt x="1977" y="59653"/>
                    <a:pt x="1035" y="67868"/>
                  </a:cubicBezTo>
                  <a:cubicBezTo>
                    <a:pt x="479" y="72918"/>
                    <a:pt x="154" y="77674"/>
                    <a:pt x="0" y="80593"/>
                  </a:cubicBez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5" name="任意多边形: 形状 984">
              <a:extLst>
                <a:ext uri="{FF2B5EF4-FFF2-40B4-BE49-F238E27FC236}">
                  <a16:creationId xmlns:a16="http://schemas.microsoft.com/office/drawing/2014/main" xmlns="" id="{F2A65F1D-5751-40F3-8D29-977BF40A4C05}"/>
                </a:ext>
              </a:extLst>
            </p:cNvPr>
            <p:cNvSpPr/>
            <p:nvPr/>
          </p:nvSpPr>
          <p:spPr>
            <a:xfrm>
              <a:off x="3010755" y="3300594"/>
              <a:ext cx="86432" cy="92652"/>
            </a:xfrm>
            <a:custGeom>
              <a:avLst/>
              <a:gdLst>
                <a:gd name="connsiteX0" fmla="*/ 44523 w 86432"/>
                <a:gd name="connsiteY0" fmla="*/ 92653 h 92652"/>
                <a:gd name="connsiteX1" fmla="*/ 86433 w 86432"/>
                <a:gd name="connsiteY1" fmla="*/ 49214 h 92652"/>
                <a:gd name="connsiteX2" fmla="*/ 960 w 86432"/>
                <a:gd name="connsiteY2" fmla="*/ 0 h 92652"/>
                <a:gd name="connsiteX3" fmla="*/ 44523 w 86432"/>
                <a:gd name="connsiteY3" fmla="*/ 92653 h 92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432" h="92652">
                  <a:moveTo>
                    <a:pt x="44523" y="92653"/>
                  </a:moveTo>
                  <a:cubicBezTo>
                    <a:pt x="70913" y="92653"/>
                    <a:pt x="82047" y="71574"/>
                    <a:pt x="86433" y="49214"/>
                  </a:cubicBezTo>
                  <a:cubicBezTo>
                    <a:pt x="60567" y="39408"/>
                    <a:pt x="27984" y="23688"/>
                    <a:pt x="960" y="0"/>
                  </a:cubicBezTo>
                  <a:cubicBezTo>
                    <a:pt x="-646" y="15875"/>
                    <a:pt x="-5850" y="92653"/>
                    <a:pt x="44523" y="92653"/>
                  </a:cubicBezTo>
                  <a:close/>
                </a:path>
              </a:pathLst>
            </a:custGeom>
            <a:solidFill>
              <a:schemeClr val="accent4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5" name="任意多边形: 形状 924">
              <a:extLst>
                <a:ext uri="{FF2B5EF4-FFF2-40B4-BE49-F238E27FC236}">
                  <a16:creationId xmlns:a16="http://schemas.microsoft.com/office/drawing/2014/main" xmlns="" id="{1FECDC59-F92B-4159-A0C8-F4440D0787C3}"/>
                </a:ext>
              </a:extLst>
            </p:cNvPr>
            <p:cNvSpPr/>
            <p:nvPr/>
          </p:nvSpPr>
          <p:spPr>
            <a:xfrm>
              <a:off x="1649120" y="2460889"/>
              <a:ext cx="554066" cy="589928"/>
            </a:xfrm>
            <a:custGeom>
              <a:avLst/>
              <a:gdLst>
                <a:gd name="connsiteX0" fmla="*/ 550570 w 554066"/>
                <a:gd name="connsiteY0" fmla="*/ 149333 h 589928"/>
                <a:gd name="connsiteX1" fmla="*/ 516906 w 554066"/>
                <a:gd name="connsiteY1" fmla="*/ 44651 h 589928"/>
                <a:gd name="connsiteX2" fmla="*/ 411281 w 554066"/>
                <a:gd name="connsiteY2" fmla="*/ 1706 h 589928"/>
                <a:gd name="connsiteX3" fmla="*/ 321176 w 554066"/>
                <a:gd name="connsiteY3" fmla="*/ 9551 h 589928"/>
                <a:gd name="connsiteX4" fmla="*/ 251810 w 554066"/>
                <a:gd name="connsiteY4" fmla="*/ 65560 h 589928"/>
                <a:gd name="connsiteX5" fmla="*/ 232647 w 554066"/>
                <a:gd name="connsiteY5" fmla="*/ 162984 h 589928"/>
                <a:gd name="connsiteX6" fmla="*/ 202843 w 554066"/>
                <a:gd name="connsiteY6" fmla="*/ 256625 h 589928"/>
                <a:gd name="connsiteX7" fmla="*/ 135546 w 554066"/>
                <a:gd name="connsiteY7" fmla="*/ 299462 h 589928"/>
                <a:gd name="connsiteX8" fmla="*/ 44360 w 554066"/>
                <a:gd name="connsiteY8" fmla="*/ 374171 h 589928"/>
                <a:gd name="connsiteX9" fmla="*/ 1910 w 554066"/>
                <a:gd name="connsiteY9" fmla="*/ 457790 h 589928"/>
                <a:gd name="connsiteX10" fmla="*/ 24332 w 554066"/>
                <a:gd name="connsiteY10" fmla="*/ 546490 h 589928"/>
                <a:gd name="connsiteX11" fmla="*/ 102083 w 554066"/>
                <a:gd name="connsiteY11" fmla="*/ 583814 h 589928"/>
                <a:gd name="connsiteX12" fmla="*/ 190567 w 554066"/>
                <a:gd name="connsiteY12" fmla="*/ 584509 h 589928"/>
                <a:gd name="connsiteX13" fmla="*/ 266280 w 554066"/>
                <a:gd name="connsiteY13" fmla="*/ 523342 h 589928"/>
                <a:gd name="connsiteX14" fmla="*/ 311154 w 554066"/>
                <a:gd name="connsiteY14" fmla="*/ 435029 h 589928"/>
                <a:gd name="connsiteX15" fmla="*/ 378930 w 554066"/>
                <a:gd name="connsiteY15" fmla="*/ 328215 h 589928"/>
                <a:gd name="connsiteX16" fmla="*/ 488060 w 554066"/>
                <a:gd name="connsiteY16" fmla="*/ 249368 h 589928"/>
                <a:gd name="connsiteX17" fmla="*/ 551666 w 554066"/>
                <a:gd name="connsiteY17" fmla="*/ 136748 h 589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554066" h="589928">
                  <a:moveTo>
                    <a:pt x="550570" y="149333"/>
                  </a:moveTo>
                  <a:cubicBezTo>
                    <a:pt x="561626" y="112303"/>
                    <a:pt x="545397" y="70764"/>
                    <a:pt x="516906" y="44651"/>
                  </a:cubicBezTo>
                  <a:cubicBezTo>
                    <a:pt x="488415" y="18538"/>
                    <a:pt x="449686" y="6045"/>
                    <a:pt x="411281" y="1706"/>
                  </a:cubicBezTo>
                  <a:cubicBezTo>
                    <a:pt x="381061" y="-1706"/>
                    <a:pt x="349883" y="-440"/>
                    <a:pt x="321176" y="9551"/>
                  </a:cubicBezTo>
                  <a:cubicBezTo>
                    <a:pt x="292454" y="19542"/>
                    <a:pt x="266341" y="38860"/>
                    <a:pt x="251810" y="65560"/>
                  </a:cubicBezTo>
                  <a:cubicBezTo>
                    <a:pt x="235858" y="94884"/>
                    <a:pt x="235025" y="129691"/>
                    <a:pt x="232647" y="162984"/>
                  </a:cubicBezTo>
                  <a:cubicBezTo>
                    <a:pt x="230268" y="196277"/>
                    <a:pt x="225018" y="231686"/>
                    <a:pt x="202843" y="256625"/>
                  </a:cubicBezTo>
                  <a:cubicBezTo>
                    <a:pt x="185054" y="276623"/>
                    <a:pt x="159096" y="286784"/>
                    <a:pt x="135546" y="299462"/>
                  </a:cubicBezTo>
                  <a:cubicBezTo>
                    <a:pt x="100740" y="318209"/>
                    <a:pt x="69577" y="343735"/>
                    <a:pt x="44360" y="374171"/>
                  </a:cubicBezTo>
                  <a:cubicBezTo>
                    <a:pt x="24193" y="398508"/>
                    <a:pt x="7531" y="426690"/>
                    <a:pt x="1910" y="457790"/>
                  </a:cubicBezTo>
                  <a:cubicBezTo>
                    <a:pt x="-3727" y="488891"/>
                    <a:pt x="2929" y="523219"/>
                    <a:pt x="24332" y="546490"/>
                  </a:cubicBezTo>
                  <a:cubicBezTo>
                    <a:pt x="44113" y="568001"/>
                    <a:pt x="73500" y="577699"/>
                    <a:pt x="102083" y="583814"/>
                  </a:cubicBezTo>
                  <a:cubicBezTo>
                    <a:pt x="131253" y="590052"/>
                    <a:pt x="162091" y="593388"/>
                    <a:pt x="190567" y="584509"/>
                  </a:cubicBezTo>
                  <a:cubicBezTo>
                    <a:pt x="222146" y="574672"/>
                    <a:pt x="247672" y="550675"/>
                    <a:pt x="266280" y="523342"/>
                  </a:cubicBezTo>
                  <a:cubicBezTo>
                    <a:pt x="284887" y="496010"/>
                    <a:pt x="297488" y="465141"/>
                    <a:pt x="311154" y="435029"/>
                  </a:cubicBezTo>
                  <a:cubicBezTo>
                    <a:pt x="328697" y="396408"/>
                    <a:pt x="348694" y="357972"/>
                    <a:pt x="378930" y="328215"/>
                  </a:cubicBezTo>
                  <a:cubicBezTo>
                    <a:pt x="410957" y="296698"/>
                    <a:pt x="452497" y="276855"/>
                    <a:pt x="488060" y="249368"/>
                  </a:cubicBezTo>
                  <a:cubicBezTo>
                    <a:pt x="523623" y="221881"/>
                    <a:pt x="554878" y="181576"/>
                    <a:pt x="551666" y="136748"/>
                  </a:cubicBezTo>
                </a:path>
              </a:pathLst>
            </a:custGeom>
            <a:solidFill>
              <a:srgbClr val="0B4870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9" name="任意多边形: 形状 928">
              <a:extLst>
                <a:ext uri="{FF2B5EF4-FFF2-40B4-BE49-F238E27FC236}">
                  <a16:creationId xmlns:a16="http://schemas.microsoft.com/office/drawing/2014/main" xmlns="" id="{79EA6137-12D1-4CA0-AD4F-F29723B65CCD}"/>
                </a:ext>
              </a:extLst>
            </p:cNvPr>
            <p:cNvSpPr/>
            <p:nvPr/>
          </p:nvSpPr>
          <p:spPr>
            <a:xfrm>
              <a:off x="1696933" y="2958968"/>
              <a:ext cx="604263" cy="438819"/>
            </a:xfrm>
            <a:custGeom>
              <a:avLst/>
              <a:gdLst>
                <a:gd name="connsiteX0" fmla="*/ 596783 w 604263"/>
                <a:gd name="connsiteY0" fmla="*/ 391412 h 438819"/>
                <a:gd name="connsiteX1" fmla="*/ 564741 w 604263"/>
                <a:gd name="connsiteY1" fmla="*/ 433199 h 438819"/>
                <a:gd name="connsiteX2" fmla="*/ 164634 w 604263"/>
                <a:gd name="connsiteY2" fmla="*/ 436303 h 438819"/>
                <a:gd name="connsiteX3" fmla="*/ 16482 w 604263"/>
                <a:gd name="connsiteY3" fmla="*/ 433415 h 438819"/>
                <a:gd name="connsiteX4" fmla="*/ 16405 w 604263"/>
                <a:gd name="connsiteY4" fmla="*/ 433199 h 438819"/>
                <a:gd name="connsiteX5" fmla="*/ 10367 w 604263"/>
                <a:gd name="connsiteY5" fmla="*/ 201968 h 438819"/>
                <a:gd name="connsiteX6" fmla="*/ 68059 w 604263"/>
                <a:gd name="connsiteY6" fmla="*/ 105640 h 438819"/>
                <a:gd name="connsiteX7" fmla="*/ 322376 w 604263"/>
                <a:gd name="connsiteY7" fmla="*/ 0 h 438819"/>
                <a:gd name="connsiteX8" fmla="*/ 596783 w 604263"/>
                <a:gd name="connsiteY8" fmla="*/ 39007 h 438819"/>
                <a:gd name="connsiteX9" fmla="*/ 596783 w 604263"/>
                <a:gd name="connsiteY9" fmla="*/ 391412 h 438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04263" h="438819">
                  <a:moveTo>
                    <a:pt x="596783" y="391412"/>
                  </a:moveTo>
                  <a:cubicBezTo>
                    <a:pt x="594004" y="409526"/>
                    <a:pt x="580075" y="420660"/>
                    <a:pt x="564741" y="433199"/>
                  </a:cubicBezTo>
                  <a:cubicBezTo>
                    <a:pt x="554719" y="441383"/>
                    <a:pt x="323565" y="438959"/>
                    <a:pt x="164634" y="436303"/>
                  </a:cubicBezTo>
                  <a:cubicBezTo>
                    <a:pt x="80413" y="434898"/>
                    <a:pt x="16482" y="433415"/>
                    <a:pt x="16482" y="433415"/>
                  </a:cubicBezTo>
                  <a:cubicBezTo>
                    <a:pt x="16482" y="433415"/>
                    <a:pt x="16451" y="433338"/>
                    <a:pt x="16405" y="433199"/>
                  </a:cubicBezTo>
                  <a:cubicBezTo>
                    <a:pt x="14830" y="427979"/>
                    <a:pt x="-15421" y="325428"/>
                    <a:pt x="10367" y="201968"/>
                  </a:cubicBezTo>
                  <a:cubicBezTo>
                    <a:pt x="18274" y="164088"/>
                    <a:pt x="39383" y="132154"/>
                    <a:pt x="68059" y="105640"/>
                  </a:cubicBezTo>
                  <a:cubicBezTo>
                    <a:pt x="135325" y="43392"/>
                    <a:pt x="244254" y="10748"/>
                    <a:pt x="322376" y="0"/>
                  </a:cubicBezTo>
                  <a:cubicBezTo>
                    <a:pt x="322376" y="0"/>
                    <a:pt x="581449" y="18114"/>
                    <a:pt x="596783" y="39007"/>
                  </a:cubicBezTo>
                  <a:cubicBezTo>
                    <a:pt x="612117" y="59900"/>
                    <a:pt x="599578" y="373314"/>
                    <a:pt x="596783" y="391412"/>
                  </a:cubicBezTo>
                  <a:close/>
                </a:path>
              </a:pathLst>
            </a:custGeom>
            <a:solidFill>
              <a:schemeClr val="accent6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0" name="任意多边形: 形状 929">
              <a:extLst>
                <a:ext uri="{FF2B5EF4-FFF2-40B4-BE49-F238E27FC236}">
                  <a16:creationId xmlns:a16="http://schemas.microsoft.com/office/drawing/2014/main" xmlns="" id="{4CC8FCF9-F98F-4265-BC2B-F08F66BA6E24}"/>
                </a:ext>
              </a:extLst>
            </p:cNvPr>
            <p:cNvSpPr/>
            <p:nvPr/>
          </p:nvSpPr>
          <p:spPr>
            <a:xfrm>
              <a:off x="1696949" y="3064638"/>
              <a:ext cx="214733" cy="330323"/>
            </a:xfrm>
            <a:custGeom>
              <a:avLst/>
              <a:gdLst>
                <a:gd name="connsiteX0" fmla="*/ 206761 w 214733"/>
                <a:gd name="connsiteY0" fmla="*/ 330323 h 330323"/>
                <a:gd name="connsiteX1" fmla="*/ 16405 w 214733"/>
                <a:gd name="connsiteY1" fmla="*/ 327559 h 330323"/>
                <a:gd name="connsiteX2" fmla="*/ 10367 w 214733"/>
                <a:gd name="connsiteY2" fmla="*/ 96328 h 330323"/>
                <a:gd name="connsiteX3" fmla="*/ 68059 w 214733"/>
                <a:gd name="connsiteY3" fmla="*/ 0 h 330323"/>
                <a:gd name="connsiteX4" fmla="*/ 206761 w 214733"/>
                <a:gd name="connsiteY4" fmla="*/ 330323 h 330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4733" h="330323">
                  <a:moveTo>
                    <a:pt x="206761" y="330323"/>
                  </a:moveTo>
                  <a:cubicBezTo>
                    <a:pt x="185929" y="329706"/>
                    <a:pt x="24867" y="327698"/>
                    <a:pt x="16405" y="327559"/>
                  </a:cubicBezTo>
                  <a:cubicBezTo>
                    <a:pt x="14830" y="322340"/>
                    <a:pt x="-15421" y="219788"/>
                    <a:pt x="10367" y="96328"/>
                  </a:cubicBezTo>
                  <a:cubicBezTo>
                    <a:pt x="18274" y="58449"/>
                    <a:pt x="39383" y="26514"/>
                    <a:pt x="68059" y="0"/>
                  </a:cubicBezTo>
                  <a:cubicBezTo>
                    <a:pt x="212335" y="21094"/>
                    <a:pt x="228704" y="322293"/>
                    <a:pt x="206761" y="330323"/>
                  </a:cubicBezTo>
                  <a:close/>
                </a:path>
              </a:pathLst>
            </a:custGeom>
            <a:solidFill>
              <a:schemeClr val="accent6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3" name="任意多边形: 形状 932">
              <a:extLst>
                <a:ext uri="{FF2B5EF4-FFF2-40B4-BE49-F238E27FC236}">
                  <a16:creationId xmlns:a16="http://schemas.microsoft.com/office/drawing/2014/main" xmlns="" id="{10D52D63-7F60-427C-AD6D-A5EC8D773793}"/>
                </a:ext>
              </a:extLst>
            </p:cNvPr>
            <p:cNvSpPr/>
            <p:nvPr/>
          </p:nvSpPr>
          <p:spPr>
            <a:xfrm>
              <a:off x="1942728" y="2552871"/>
              <a:ext cx="310761" cy="225037"/>
            </a:xfrm>
            <a:custGeom>
              <a:avLst/>
              <a:gdLst>
                <a:gd name="connsiteX0" fmla="*/ 310762 w 310761"/>
                <a:gd name="connsiteY0" fmla="*/ 170418 h 225037"/>
                <a:gd name="connsiteX1" fmla="*/ 236995 w 310761"/>
                <a:gd name="connsiteY1" fmla="*/ 30034 h 225037"/>
                <a:gd name="connsiteX2" fmla="*/ 165235 w 310761"/>
                <a:gd name="connsiteY2" fmla="*/ 14 h 225037"/>
                <a:gd name="connsiteX3" fmla="*/ 84936 w 310761"/>
                <a:gd name="connsiteY3" fmla="*/ 37152 h 225037"/>
                <a:gd name="connsiteX4" fmla="*/ 16712 w 310761"/>
                <a:gd name="connsiteY4" fmla="*/ 85749 h 225037"/>
                <a:gd name="connsiteX5" fmla="*/ 8358 w 310761"/>
                <a:gd name="connsiteY5" fmla="*/ 225037 h 225037"/>
                <a:gd name="connsiteX6" fmla="*/ 115496 w 310761"/>
                <a:gd name="connsiteY6" fmla="*/ 79618 h 225037"/>
                <a:gd name="connsiteX7" fmla="*/ 310762 w 310761"/>
                <a:gd name="connsiteY7" fmla="*/ 170418 h 225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761" h="225037">
                  <a:moveTo>
                    <a:pt x="310762" y="170418"/>
                  </a:moveTo>
                  <a:cubicBezTo>
                    <a:pt x="305604" y="116448"/>
                    <a:pt x="278519" y="64886"/>
                    <a:pt x="236995" y="30034"/>
                  </a:cubicBezTo>
                  <a:cubicBezTo>
                    <a:pt x="216688" y="13001"/>
                    <a:pt x="191734" y="-496"/>
                    <a:pt x="165235" y="14"/>
                  </a:cubicBezTo>
                  <a:cubicBezTo>
                    <a:pt x="135216" y="601"/>
                    <a:pt x="108655" y="18745"/>
                    <a:pt x="84936" y="37152"/>
                  </a:cubicBezTo>
                  <a:cubicBezTo>
                    <a:pt x="63070" y="54123"/>
                    <a:pt x="29375" y="61134"/>
                    <a:pt x="16712" y="85749"/>
                  </a:cubicBezTo>
                  <a:cubicBezTo>
                    <a:pt x="4050" y="110348"/>
                    <a:pt x="-8968" y="203464"/>
                    <a:pt x="8358" y="225037"/>
                  </a:cubicBezTo>
                  <a:cubicBezTo>
                    <a:pt x="50994" y="211633"/>
                    <a:pt x="108022" y="123675"/>
                    <a:pt x="115496" y="79618"/>
                  </a:cubicBezTo>
                  <a:cubicBezTo>
                    <a:pt x="115465" y="79618"/>
                    <a:pt x="235883" y="179035"/>
                    <a:pt x="310762" y="170418"/>
                  </a:cubicBezTo>
                  <a:close/>
                </a:path>
              </a:pathLst>
            </a:custGeom>
            <a:solidFill>
              <a:srgbClr val="0B4870"/>
            </a:solidFill>
            <a:ln w="154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18" name="组合 817">
            <a:extLst>
              <a:ext uri="{FF2B5EF4-FFF2-40B4-BE49-F238E27FC236}">
                <a16:creationId xmlns:a16="http://schemas.microsoft.com/office/drawing/2014/main" xmlns="" id="{F9D0A09D-8D28-40EF-8217-3AD7FA644035}"/>
              </a:ext>
            </a:extLst>
          </p:cNvPr>
          <p:cNvGrpSpPr/>
          <p:nvPr/>
        </p:nvGrpSpPr>
        <p:grpSpPr>
          <a:xfrm>
            <a:off x="5133650" y="2033618"/>
            <a:ext cx="1879569" cy="1696413"/>
            <a:chOff x="849330" y="2425326"/>
            <a:chExt cx="3394001" cy="3063270"/>
          </a:xfrm>
        </p:grpSpPr>
        <p:sp>
          <p:nvSpPr>
            <p:cNvPr id="820" name="任意多边形: 形状 819">
              <a:extLst>
                <a:ext uri="{FF2B5EF4-FFF2-40B4-BE49-F238E27FC236}">
                  <a16:creationId xmlns:a16="http://schemas.microsoft.com/office/drawing/2014/main" xmlns="" id="{75CB44BD-5B17-426A-A65A-25942F50EC5E}"/>
                </a:ext>
              </a:extLst>
            </p:cNvPr>
            <p:cNvSpPr/>
            <p:nvPr/>
          </p:nvSpPr>
          <p:spPr>
            <a:xfrm flipH="1">
              <a:off x="849330" y="3019069"/>
              <a:ext cx="1789167" cy="1975490"/>
            </a:xfrm>
            <a:custGeom>
              <a:avLst/>
              <a:gdLst>
                <a:gd name="connsiteX0" fmla="*/ 1168212 w 1168212"/>
                <a:gd name="connsiteY0" fmla="*/ 463990 h 1289870"/>
                <a:gd name="connsiteX1" fmla="*/ 1042321 w 1168212"/>
                <a:gd name="connsiteY1" fmla="*/ 1103615 h 1289870"/>
                <a:gd name="connsiteX2" fmla="*/ 681434 w 1168212"/>
                <a:gd name="connsiteY2" fmla="*/ 1266135 h 1289870"/>
                <a:gd name="connsiteX3" fmla="*/ 425101 w 1168212"/>
                <a:gd name="connsiteY3" fmla="*/ 1289535 h 1289870"/>
                <a:gd name="connsiteX4" fmla="*/ 311016 w 1168212"/>
                <a:gd name="connsiteY4" fmla="*/ 1285268 h 1289870"/>
                <a:gd name="connsiteX5" fmla="*/ 230361 w 1168212"/>
                <a:gd name="connsiteY5" fmla="*/ 1271185 h 1289870"/>
                <a:gd name="connsiteX6" fmla="*/ 65707 w 1168212"/>
                <a:gd name="connsiteY6" fmla="*/ 798845 h 1289870"/>
                <a:gd name="connsiteX7" fmla="*/ 165708 w 1168212"/>
                <a:gd name="connsiteY7" fmla="*/ 661930 h 1289870"/>
                <a:gd name="connsiteX8" fmla="*/ 334132 w 1168212"/>
                <a:gd name="connsiteY8" fmla="*/ 484545 h 1289870"/>
                <a:gd name="connsiteX9" fmla="*/ 460947 w 1168212"/>
                <a:gd name="connsiteY9" fmla="*/ 342082 h 1289870"/>
                <a:gd name="connsiteX10" fmla="*/ 495016 w 1168212"/>
                <a:gd name="connsiteY10" fmla="*/ 284044 h 1289870"/>
                <a:gd name="connsiteX11" fmla="*/ 501346 w 1168212"/>
                <a:gd name="connsiteY11" fmla="*/ 270459 h 1289870"/>
                <a:gd name="connsiteX12" fmla="*/ 522684 w 1168212"/>
                <a:gd name="connsiteY12" fmla="*/ 228282 h 1289870"/>
                <a:gd name="connsiteX13" fmla="*/ 563438 w 1168212"/>
                <a:gd name="connsiteY13" fmla="*/ 159220 h 1289870"/>
                <a:gd name="connsiteX14" fmla="*/ 593951 w 1168212"/>
                <a:gd name="connsiteY14" fmla="*/ 114483 h 1289870"/>
                <a:gd name="connsiteX15" fmla="*/ 651420 w 1168212"/>
                <a:gd name="connsiteY15" fmla="*/ 43287 h 1289870"/>
                <a:gd name="connsiteX16" fmla="*/ 660097 w 1168212"/>
                <a:gd name="connsiteY16" fmla="*/ 39517 h 1289870"/>
                <a:gd name="connsiteX17" fmla="*/ 671263 w 1168212"/>
                <a:gd name="connsiteY17" fmla="*/ 35036 h 1289870"/>
                <a:gd name="connsiteX18" fmla="*/ 676882 w 1168212"/>
                <a:gd name="connsiteY18" fmla="*/ 32903 h 1289870"/>
                <a:gd name="connsiteX19" fmla="*/ 683070 w 1168212"/>
                <a:gd name="connsiteY19" fmla="*/ 30626 h 1289870"/>
                <a:gd name="connsiteX20" fmla="*/ 689258 w 1168212"/>
                <a:gd name="connsiteY20" fmla="*/ 28493 h 1289870"/>
                <a:gd name="connsiteX21" fmla="*/ 697082 w 1168212"/>
                <a:gd name="connsiteY21" fmla="*/ 25861 h 1289870"/>
                <a:gd name="connsiteX22" fmla="*/ 701989 w 1168212"/>
                <a:gd name="connsiteY22" fmla="*/ 24296 h 1289870"/>
                <a:gd name="connsiteX23" fmla="*/ 704977 w 1168212"/>
                <a:gd name="connsiteY23" fmla="*/ 23372 h 1289870"/>
                <a:gd name="connsiteX24" fmla="*/ 706114 w 1168212"/>
                <a:gd name="connsiteY24" fmla="*/ 23016 h 1289870"/>
                <a:gd name="connsiteX25" fmla="*/ 835704 w 1168212"/>
                <a:gd name="connsiteY25" fmla="*/ 256 h 1289870"/>
                <a:gd name="connsiteX26" fmla="*/ 1168212 w 1168212"/>
                <a:gd name="connsiteY26" fmla="*/ 463990 h 1289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68212" h="1289870">
                  <a:moveTo>
                    <a:pt x="1168212" y="463990"/>
                  </a:moveTo>
                  <a:cubicBezTo>
                    <a:pt x="1167999" y="914494"/>
                    <a:pt x="1155410" y="1002689"/>
                    <a:pt x="1042321" y="1103615"/>
                  </a:cubicBezTo>
                  <a:cubicBezTo>
                    <a:pt x="998011" y="1143161"/>
                    <a:pt x="916573" y="1225239"/>
                    <a:pt x="681434" y="1266135"/>
                  </a:cubicBezTo>
                  <a:cubicBezTo>
                    <a:pt x="610879" y="1278440"/>
                    <a:pt x="526453" y="1286975"/>
                    <a:pt x="425101" y="1289535"/>
                  </a:cubicBezTo>
                  <a:cubicBezTo>
                    <a:pt x="383706" y="1290602"/>
                    <a:pt x="345796" y="1289109"/>
                    <a:pt x="311016" y="1285268"/>
                  </a:cubicBezTo>
                  <a:cubicBezTo>
                    <a:pt x="281926" y="1282138"/>
                    <a:pt x="255041" y="1277373"/>
                    <a:pt x="230361" y="1271185"/>
                  </a:cubicBezTo>
                  <a:cubicBezTo>
                    <a:pt x="-28036" y="1206462"/>
                    <a:pt x="-47311" y="985050"/>
                    <a:pt x="65707" y="798845"/>
                  </a:cubicBezTo>
                  <a:cubicBezTo>
                    <a:pt x="95650" y="749556"/>
                    <a:pt x="129861" y="704178"/>
                    <a:pt x="165708" y="661930"/>
                  </a:cubicBezTo>
                  <a:cubicBezTo>
                    <a:pt x="221043" y="596638"/>
                    <a:pt x="280361" y="538671"/>
                    <a:pt x="334132" y="484545"/>
                  </a:cubicBezTo>
                  <a:cubicBezTo>
                    <a:pt x="383635" y="434687"/>
                    <a:pt x="428443" y="388100"/>
                    <a:pt x="460947" y="342082"/>
                  </a:cubicBezTo>
                  <a:cubicBezTo>
                    <a:pt x="474674" y="322665"/>
                    <a:pt x="486197" y="303390"/>
                    <a:pt x="495016" y="284044"/>
                  </a:cubicBezTo>
                  <a:cubicBezTo>
                    <a:pt x="497079" y="279492"/>
                    <a:pt x="499213" y="274940"/>
                    <a:pt x="501346" y="270459"/>
                  </a:cubicBezTo>
                  <a:cubicBezTo>
                    <a:pt x="508316" y="255808"/>
                    <a:pt x="515429" y="241725"/>
                    <a:pt x="522684" y="228282"/>
                  </a:cubicBezTo>
                  <a:cubicBezTo>
                    <a:pt x="536269" y="203033"/>
                    <a:pt x="550067" y="179917"/>
                    <a:pt x="563438" y="159220"/>
                  </a:cubicBezTo>
                  <a:cubicBezTo>
                    <a:pt x="574036" y="142719"/>
                    <a:pt x="584420" y="127712"/>
                    <a:pt x="593951" y="114483"/>
                  </a:cubicBezTo>
                  <a:cubicBezTo>
                    <a:pt x="626953" y="68892"/>
                    <a:pt x="651420" y="43287"/>
                    <a:pt x="651420" y="43287"/>
                  </a:cubicBezTo>
                  <a:cubicBezTo>
                    <a:pt x="651420" y="43287"/>
                    <a:pt x="654478" y="41864"/>
                    <a:pt x="660097" y="39517"/>
                  </a:cubicBezTo>
                  <a:cubicBezTo>
                    <a:pt x="663084" y="38237"/>
                    <a:pt x="666854" y="36743"/>
                    <a:pt x="671263" y="35036"/>
                  </a:cubicBezTo>
                  <a:cubicBezTo>
                    <a:pt x="673042" y="34325"/>
                    <a:pt x="674891" y="33614"/>
                    <a:pt x="676882" y="32903"/>
                  </a:cubicBezTo>
                  <a:cubicBezTo>
                    <a:pt x="678874" y="32191"/>
                    <a:pt x="680936" y="31409"/>
                    <a:pt x="683070" y="30626"/>
                  </a:cubicBezTo>
                  <a:cubicBezTo>
                    <a:pt x="685062" y="29915"/>
                    <a:pt x="687124" y="29204"/>
                    <a:pt x="689258" y="28493"/>
                  </a:cubicBezTo>
                  <a:cubicBezTo>
                    <a:pt x="691747" y="27639"/>
                    <a:pt x="694379" y="26786"/>
                    <a:pt x="697082" y="25861"/>
                  </a:cubicBezTo>
                  <a:cubicBezTo>
                    <a:pt x="698646" y="25363"/>
                    <a:pt x="700283" y="24794"/>
                    <a:pt x="701989" y="24296"/>
                  </a:cubicBezTo>
                  <a:cubicBezTo>
                    <a:pt x="702985" y="24012"/>
                    <a:pt x="703981" y="23656"/>
                    <a:pt x="704977" y="23372"/>
                  </a:cubicBezTo>
                  <a:cubicBezTo>
                    <a:pt x="705332" y="23230"/>
                    <a:pt x="705759" y="23158"/>
                    <a:pt x="706114" y="23016"/>
                  </a:cubicBezTo>
                  <a:cubicBezTo>
                    <a:pt x="739685" y="12703"/>
                    <a:pt x="785632" y="2034"/>
                    <a:pt x="835704" y="256"/>
                  </a:cubicBezTo>
                  <a:cubicBezTo>
                    <a:pt x="984284" y="-5007"/>
                    <a:pt x="1168355" y="68180"/>
                    <a:pt x="1168212" y="463990"/>
                  </a:cubicBezTo>
                  <a:close/>
                </a:path>
              </a:pathLst>
            </a:custGeom>
            <a:solidFill>
              <a:srgbClr val="7D45ED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21" name="任意多边形: 形状 820">
              <a:extLst>
                <a:ext uri="{FF2B5EF4-FFF2-40B4-BE49-F238E27FC236}">
                  <a16:creationId xmlns:a16="http://schemas.microsoft.com/office/drawing/2014/main" xmlns="" id="{696094FE-2EAF-4738-B119-6E4C8A73B825}"/>
                </a:ext>
              </a:extLst>
            </p:cNvPr>
            <p:cNvSpPr/>
            <p:nvPr/>
          </p:nvSpPr>
          <p:spPr>
            <a:xfrm>
              <a:off x="1139684" y="3860576"/>
              <a:ext cx="1081435" cy="544096"/>
            </a:xfrm>
            <a:custGeom>
              <a:avLst/>
              <a:gdLst>
                <a:gd name="connsiteX0" fmla="*/ 238353 w 988060"/>
                <a:gd name="connsiteY0" fmla="*/ 54955 h 527127"/>
                <a:gd name="connsiteX1" fmla="*/ 22453 w 988060"/>
                <a:gd name="connsiteY1" fmla="*/ 148088 h 527127"/>
                <a:gd name="connsiteX2" fmla="*/ 47853 w 988060"/>
                <a:gd name="connsiteY2" fmla="*/ 410555 h 527127"/>
                <a:gd name="connsiteX3" fmla="*/ 386519 w 988060"/>
                <a:gd name="connsiteY3" fmla="*/ 526971 h 527127"/>
                <a:gd name="connsiteX4" fmla="*/ 962253 w 988060"/>
                <a:gd name="connsiteY4" fmla="*/ 389388 h 527127"/>
                <a:gd name="connsiteX5" fmla="*/ 839486 w 988060"/>
                <a:gd name="connsiteY5" fmla="*/ 150205 h 527127"/>
                <a:gd name="connsiteX6" fmla="*/ 403453 w 988060"/>
                <a:gd name="connsiteY6" fmla="*/ 4155 h 527127"/>
                <a:gd name="connsiteX7" fmla="*/ 238353 w 988060"/>
                <a:gd name="connsiteY7" fmla="*/ 54955 h 527127"/>
                <a:gd name="connsiteX0" fmla="*/ 238353 w 1064265"/>
                <a:gd name="connsiteY0" fmla="*/ 54955 h 527098"/>
                <a:gd name="connsiteX1" fmla="*/ 22453 w 1064265"/>
                <a:gd name="connsiteY1" fmla="*/ 148088 h 527098"/>
                <a:gd name="connsiteX2" fmla="*/ 47853 w 1064265"/>
                <a:gd name="connsiteY2" fmla="*/ 410555 h 527098"/>
                <a:gd name="connsiteX3" fmla="*/ 386519 w 1064265"/>
                <a:gd name="connsiteY3" fmla="*/ 526971 h 527098"/>
                <a:gd name="connsiteX4" fmla="*/ 1046920 w 1064265"/>
                <a:gd name="connsiteY4" fmla="*/ 391505 h 527098"/>
                <a:gd name="connsiteX5" fmla="*/ 839486 w 1064265"/>
                <a:gd name="connsiteY5" fmla="*/ 150205 h 527098"/>
                <a:gd name="connsiteX6" fmla="*/ 403453 w 1064265"/>
                <a:gd name="connsiteY6" fmla="*/ 4155 h 527098"/>
                <a:gd name="connsiteX7" fmla="*/ 238353 w 1064265"/>
                <a:gd name="connsiteY7" fmla="*/ 54955 h 527098"/>
                <a:gd name="connsiteX0" fmla="*/ 242321 w 1064397"/>
                <a:gd name="connsiteY0" fmla="*/ 54955 h 552465"/>
                <a:gd name="connsiteX1" fmla="*/ 26421 w 1064397"/>
                <a:gd name="connsiteY1" fmla="*/ 148088 h 552465"/>
                <a:gd name="connsiteX2" fmla="*/ 51821 w 1064397"/>
                <a:gd name="connsiteY2" fmla="*/ 410555 h 552465"/>
                <a:gd name="connsiteX3" fmla="*/ 460337 w 1064397"/>
                <a:gd name="connsiteY3" fmla="*/ 552371 h 552465"/>
                <a:gd name="connsiteX4" fmla="*/ 1050888 w 1064397"/>
                <a:gd name="connsiteY4" fmla="*/ 391505 h 552465"/>
                <a:gd name="connsiteX5" fmla="*/ 843454 w 1064397"/>
                <a:gd name="connsiteY5" fmla="*/ 150205 h 552465"/>
                <a:gd name="connsiteX6" fmla="*/ 407421 w 1064397"/>
                <a:gd name="connsiteY6" fmla="*/ 4155 h 552465"/>
                <a:gd name="connsiteX7" fmla="*/ 242321 w 1064397"/>
                <a:gd name="connsiteY7" fmla="*/ 54955 h 552465"/>
                <a:gd name="connsiteX0" fmla="*/ 248610 w 1065557"/>
                <a:gd name="connsiteY0" fmla="*/ 54955 h 548236"/>
                <a:gd name="connsiteX1" fmla="*/ 32710 w 1065557"/>
                <a:gd name="connsiteY1" fmla="*/ 148088 h 548236"/>
                <a:gd name="connsiteX2" fmla="*/ 58110 w 1065557"/>
                <a:gd name="connsiteY2" fmla="*/ 410555 h 548236"/>
                <a:gd name="connsiteX3" fmla="*/ 568226 w 1065557"/>
                <a:gd name="connsiteY3" fmla="*/ 548138 h 548236"/>
                <a:gd name="connsiteX4" fmla="*/ 1057177 w 1065557"/>
                <a:gd name="connsiteY4" fmla="*/ 391505 h 548236"/>
                <a:gd name="connsiteX5" fmla="*/ 849743 w 1065557"/>
                <a:gd name="connsiteY5" fmla="*/ 150205 h 548236"/>
                <a:gd name="connsiteX6" fmla="*/ 413710 w 1065557"/>
                <a:gd name="connsiteY6" fmla="*/ 4155 h 548236"/>
                <a:gd name="connsiteX7" fmla="*/ 248610 w 1065557"/>
                <a:gd name="connsiteY7" fmla="*/ 54955 h 548236"/>
                <a:gd name="connsiteX0" fmla="*/ 192548 w 1062412"/>
                <a:gd name="connsiteY0" fmla="*/ 39898 h 550112"/>
                <a:gd name="connsiteX1" fmla="*/ 29565 w 1062412"/>
                <a:gd name="connsiteY1" fmla="*/ 149964 h 550112"/>
                <a:gd name="connsiteX2" fmla="*/ 54965 w 1062412"/>
                <a:gd name="connsiteY2" fmla="*/ 412431 h 550112"/>
                <a:gd name="connsiteX3" fmla="*/ 565081 w 1062412"/>
                <a:gd name="connsiteY3" fmla="*/ 550014 h 550112"/>
                <a:gd name="connsiteX4" fmla="*/ 1054032 w 1062412"/>
                <a:gd name="connsiteY4" fmla="*/ 393381 h 550112"/>
                <a:gd name="connsiteX5" fmla="*/ 846598 w 1062412"/>
                <a:gd name="connsiteY5" fmla="*/ 152081 h 550112"/>
                <a:gd name="connsiteX6" fmla="*/ 410565 w 1062412"/>
                <a:gd name="connsiteY6" fmla="*/ 6031 h 550112"/>
                <a:gd name="connsiteX7" fmla="*/ 192548 w 1062412"/>
                <a:gd name="connsiteY7" fmla="*/ 39898 h 550112"/>
                <a:gd name="connsiteX0" fmla="*/ 424270 w 1076117"/>
                <a:gd name="connsiteY0" fmla="*/ 2 h 544083"/>
                <a:gd name="connsiteX1" fmla="*/ 43270 w 1076117"/>
                <a:gd name="connsiteY1" fmla="*/ 143935 h 544083"/>
                <a:gd name="connsiteX2" fmla="*/ 68670 w 1076117"/>
                <a:gd name="connsiteY2" fmla="*/ 406402 h 544083"/>
                <a:gd name="connsiteX3" fmla="*/ 578786 w 1076117"/>
                <a:gd name="connsiteY3" fmla="*/ 543985 h 544083"/>
                <a:gd name="connsiteX4" fmla="*/ 1067737 w 1076117"/>
                <a:gd name="connsiteY4" fmla="*/ 387352 h 544083"/>
                <a:gd name="connsiteX5" fmla="*/ 860303 w 1076117"/>
                <a:gd name="connsiteY5" fmla="*/ 146052 h 544083"/>
                <a:gd name="connsiteX6" fmla="*/ 424270 w 1076117"/>
                <a:gd name="connsiteY6" fmla="*/ 2 h 544083"/>
                <a:gd name="connsiteX0" fmla="*/ 429588 w 1081435"/>
                <a:gd name="connsiteY0" fmla="*/ 17 h 544096"/>
                <a:gd name="connsiteX1" fmla="*/ 40122 w 1081435"/>
                <a:gd name="connsiteY1" fmla="*/ 154533 h 544096"/>
                <a:gd name="connsiteX2" fmla="*/ 73988 w 1081435"/>
                <a:gd name="connsiteY2" fmla="*/ 406417 h 544096"/>
                <a:gd name="connsiteX3" fmla="*/ 584104 w 1081435"/>
                <a:gd name="connsiteY3" fmla="*/ 544000 h 544096"/>
                <a:gd name="connsiteX4" fmla="*/ 1073055 w 1081435"/>
                <a:gd name="connsiteY4" fmla="*/ 387367 h 544096"/>
                <a:gd name="connsiteX5" fmla="*/ 865621 w 1081435"/>
                <a:gd name="connsiteY5" fmla="*/ 146067 h 544096"/>
                <a:gd name="connsiteX6" fmla="*/ 429588 w 1081435"/>
                <a:gd name="connsiteY6" fmla="*/ 17 h 544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81435" h="544096">
                  <a:moveTo>
                    <a:pt x="429588" y="17"/>
                  </a:moveTo>
                  <a:cubicBezTo>
                    <a:pt x="292005" y="1428"/>
                    <a:pt x="99389" y="86800"/>
                    <a:pt x="40122" y="154533"/>
                  </a:cubicBezTo>
                  <a:cubicBezTo>
                    <a:pt x="-19145" y="222266"/>
                    <a:pt x="-16676" y="341506"/>
                    <a:pt x="73988" y="406417"/>
                  </a:cubicBezTo>
                  <a:cubicBezTo>
                    <a:pt x="164652" y="471328"/>
                    <a:pt x="417593" y="547175"/>
                    <a:pt x="584104" y="544000"/>
                  </a:cubicBezTo>
                  <a:cubicBezTo>
                    <a:pt x="750615" y="540825"/>
                    <a:pt x="1026136" y="453689"/>
                    <a:pt x="1073055" y="387367"/>
                  </a:cubicBezTo>
                  <a:cubicBezTo>
                    <a:pt x="1119974" y="321045"/>
                    <a:pt x="958754" y="210273"/>
                    <a:pt x="865621" y="146067"/>
                  </a:cubicBezTo>
                  <a:cubicBezTo>
                    <a:pt x="772488" y="81862"/>
                    <a:pt x="567171" y="-1394"/>
                    <a:pt x="429588" y="17"/>
                  </a:cubicBezTo>
                  <a:close/>
                </a:path>
              </a:pathLst>
            </a:custGeom>
            <a:solidFill>
              <a:schemeClr val="accent6">
                <a:lumMod val="75000"/>
                <a:alpha val="2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22" name="任意多边形: 形状 821">
              <a:extLst>
                <a:ext uri="{FF2B5EF4-FFF2-40B4-BE49-F238E27FC236}">
                  <a16:creationId xmlns:a16="http://schemas.microsoft.com/office/drawing/2014/main" xmlns="" id="{B47EA3AC-A6BD-4B6D-8E20-C9DD090E6211}"/>
                </a:ext>
              </a:extLst>
            </p:cNvPr>
            <p:cNvSpPr/>
            <p:nvPr/>
          </p:nvSpPr>
          <p:spPr>
            <a:xfrm flipH="1">
              <a:off x="1721438" y="4733485"/>
              <a:ext cx="182130" cy="235962"/>
            </a:xfrm>
            <a:custGeom>
              <a:avLst/>
              <a:gdLst>
                <a:gd name="connsiteX0" fmla="*/ 87275 w 118919"/>
                <a:gd name="connsiteY0" fmla="*/ 22760 h 154068"/>
                <a:gd name="connsiteX1" fmla="*/ 95881 w 118919"/>
                <a:gd name="connsiteY1" fmla="*/ 66288 h 154068"/>
                <a:gd name="connsiteX2" fmla="*/ 116151 w 118919"/>
                <a:gd name="connsiteY2" fmla="*/ 139902 h 154068"/>
                <a:gd name="connsiteX3" fmla="*/ 28952 w 118919"/>
                <a:gd name="connsiteY3" fmla="*/ 131296 h 154068"/>
                <a:gd name="connsiteX4" fmla="*/ 9891 w 118919"/>
                <a:gd name="connsiteY4" fmla="*/ 82078 h 154068"/>
                <a:gd name="connsiteX5" fmla="*/ 858 w 118919"/>
                <a:gd name="connsiteY5" fmla="*/ 44524 h 154068"/>
                <a:gd name="connsiteX6" fmla="*/ 28525 w 118919"/>
                <a:gd name="connsiteY6" fmla="*/ 0 h 154068"/>
                <a:gd name="connsiteX7" fmla="*/ 87275 w 118919"/>
                <a:gd name="connsiteY7" fmla="*/ 22760 h 154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8919" h="154068">
                  <a:moveTo>
                    <a:pt x="87275" y="22760"/>
                  </a:moveTo>
                  <a:cubicBezTo>
                    <a:pt x="87275" y="22760"/>
                    <a:pt x="90973" y="52988"/>
                    <a:pt x="95881" y="66288"/>
                  </a:cubicBezTo>
                  <a:cubicBezTo>
                    <a:pt x="100789" y="79589"/>
                    <a:pt x="127460" y="110386"/>
                    <a:pt x="116151" y="139902"/>
                  </a:cubicBezTo>
                  <a:cubicBezTo>
                    <a:pt x="103918" y="171909"/>
                    <a:pt x="50716" y="141040"/>
                    <a:pt x="28952" y="131296"/>
                  </a:cubicBezTo>
                  <a:cubicBezTo>
                    <a:pt x="7259" y="121552"/>
                    <a:pt x="12167" y="103771"/>
                    <a:pt x="9891" y="82078"/>
                  </a:cubicBezTo>
                  <a:cubicBezTo>
                    <a:pt x="7544" y="60385"/>
                    <a:pt x="-3054" y="59816"/>
                    <a:pt x="858" y="44524"/>
                  </a:cubicBezTo>
                  <a:cubicBezTo>
                    <a:pt x="4770" y="29232"/>
                    <a:pt x="28525" y="0"/>
                    <a:pt x="28525" y="0"/>
                  </a:cubicBezTo>
                  <a:lnTo>
                    <a:pt x="87275" y="22760"/>
                  </a:lnTo>
                  <a:close/>
                </a:path>
              </a:pathLst>
            </a:custGeom>
            <a:solidFill>
              <a:srgbClr val="B7CE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23" name="任意多边形: 形状 822">
              <a:extLst>
                <a:ext uri="{FF2B5EF4-FFF2-40B4-BE49-F238E27FC236}">
                  <a16:creationId xmlns:a16="http://schemas.microsoft.com/office/drawing/2014/main" xmlns="" id="{171D84E4-963D-4AFD-9D21-5A741B51CC61}"/>
                </a:ext>
              </a:extLst>
            </p:cNvPr>
            <p:cNvSpPr/>
            <p:nvPr/>
          </p:nvSpPr>
          <p:spPr>
            <a:xfrm flipH="1">
              <a:off x="1761733" y="4709302"/>
              <a:ext cx="102627" cy="70921"/>
            </a:xfrm>
            <a:custGeom>
              <a:avLst/>
              <a:gdLst>
                <a:gd name="connsiteX0" fmla="*/ 13239 w 67009"/>
                <a:gd name="connsiteY0" fmla="*/ 0 h 46307"/>
                <a:gd name="connsiteX1" fmla="*/ 10 w 67009"/>
                <a:gd name="connsiteY1" fmla="*/ 19630 h 46307"/>
                <a:gd name="connsiteX2" fmla="*/ 62457 w 67009"/>
                <a:gd name="connsiteY2" fmla="*/ 44026 h 46307"/>
                <a:gd name="connsiteX3" fmla="*/ 67009 w 67009"/>
                <a:gd name="connsiteY3" fmla="*/ 21764 h 46307"/>
                <a:gd name="connsiteX4" fmla="*/ 13239 w 67009"/>
                <a:gd name="connsiteY4" fmla="*/ 0 h 4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7009" h="46307">
                  <a:moveTo>
                    <a:pt x="13239" y="0"/>
                  </a:moveTo>
                  <a:cubicBezTo>
                    <a:pt x="13239" y="0"/>
                    <a:pt x="-417" y="19061"/>
                    <a:pt x="10" y="19630"/>
                  </a:cubicBezTo>
                  <a:cubicBezTo>
                    <a:pt x="365" y="20128"/>
                    <a:pt x="58403" y="55477"/>
                    <a:pt x="62457" y="44026"/>
                  </a:cubicBezTo>
                  <a:cubicBezTo>
                    <a:pt x="65658" y="34922"/>
                    <a:pt x="67009" y="21764"/>
                    <a:pt x="67009" y="21764"/>
                  </a:cubicBezTo>
                  <a:lnTo>
                    <a:pt x="13239" y="0"/>
                  </a:ln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24" name="任意多边形: 形状 823">
              <a:extLst>
                <a:ext uri="{FF2B5EF4-FFF2-40B4-BE49-F238E27FC236}">
                  <a16:creationId xmlns:a16="http://schemas.microsoft.com/office/drawing/2014/main" xmlns="" id="{2B50E94C-9DF2-49C1-B8E0-C5AB7394A5AF}"/>
                </a:ext>
              </a:extLst>
            </p:cNvPr>
            <p:cNvSpPr/>
            <p:nvPr/>
          </p:nvSpPr>
          <p:spPr>
            <a:xfrm flipH="1">
              <a:off x="2027733" y="4799605"/>
              <a:ext cx="260849" cy="194386"/>
            </a:xfrm>
            <a:custGeom>
              <a:avLst/>
              <a:gdLst>
                <a:gd name="connsiteX0" fmla="*/ 93497 w 170318"/>
                <a:gd name="connsiteY0" fmla="*/ 925 h 126922"/>
                <a:gd name="connsiteX1" fmla="*/ 59926 w 170318"/>
                <a:gd name="connsiteY1" fmla="*/ 40257 h 126922"/>
                <a:gd name="connsiteX2" fmla="*/ 39 w 170318"/>
                <a:gd name="connsiteY2" fmla="*/ 97939 h 126922"/>
                <a:gd name="connsiteX3" fmla="*/ 88518 w 170318"/>
                <a:gd name="connsiteY3" fmla="*/ 120912 h 126922"/>
                <a:gd name="connsiteX4" fmla="*/ 143071 w 170318"/>
                <a:gd name="connsiteY4" fmla="*/ 70556 h 126922"/>
                <a:gd name="connsiteX5" fmla="*/ 170170 w 170318"/>
                <a:gd name="connsiteY5" fmla="*/ 40683 h 126922"/>
                <a:gd name="connsiteX6" fmla="*/ 158292 w 170318"/>
                <a:gd name="connsiteY6" fmla="*/ 0 h 126922"/>
                <a:gd name="connsiteX7" fmla="*/ 139728 w 170318"/>
                <a:gd name="connsiteY7" fmla="*/ 4481 h 126922"/>
                <a:gd name="connsiteX8" fmla="*/ 93497 w 170318"/>
                <a:gd name="connsiteY8" fmla="*/ 925 h 126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0318" h="126922">
                  <a:moveTo>
                    <a:pt x="93497" y="925"/>
                  </a:moveTo>
                  <a:cubicBezTo>
                    <a:pt x="93497" y="925"/>
                    <a:pt x="75787" y="16430"/>
                    <a:pt x="59926" y="40257"/>
                  </a:cubicBezTo>
                  <a:cubicBezTo>
                    <a:pt x="43994" y="64084"/>
                    <a:pt x="1817" y="65364"/>
                    <a:pt x="39" y="97939"/>
                  </a:cubicBezTo>
                  <a:cubicBezTo>
                    <a:pt x="-1739" y="130514"/>
                    <a:pt x="57437" y="131510"/>
                    <a:pt x="88518" y="120912"/>
                  </a:cubicBezTo>
                  <a:cubicBezTo>
                    <a:pt x="119600" y="110315"/>
                    <a:pt x="124294" y="78522"/>
                    <a:pt x="143071" y="70556"/>
                  </a:cubicBezTo>
                  <a:cubicBezTo>
                    <a:pt x="161848" y="62590"/>
                    <a:pt x="171663" y="56189"/>
                    <a:pt x="170170" y="40683"/>
                  </a:cubicBezTo>
                  <a:cubicBezTo>
                    <a:pt x="168747" y="25178"/>
                    <a:pt x="158292" y="0"/>
                    <a:pt x="158292" y="0"/>
                  </a:cubicBezTo>
                  <a:cubicBezTo>
                    <a:pt x="158292" y="0"/>
                    <a:pt x="146627" y="3699"/>
                    <a:pt x="139728" y="4481"/>
                  </a:cubicBezTo>
                  <a:cubicBezTo>
                    <a:pt x="132829" y="5192"/>
                    <a:pt x="109714" y="5477"/>
                    <a:pt x="93497" y="925"/>
                  </a:cubicBezTo>
                  <a:close/>
                </a:path>
              </a:pathLst>
            </a:custGeom>
            <a:solidFill>
              <a:srgbClr val="B7CE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25" name="任意多边形: 形状 824">
              <a:extLst>
                <a:ext uri="{FF2B5EF4-FFF2-40B4-BE49-F238E27FC236}">
                  <a16:creationId xmlns:a16="http://schemas.microsoft.com/office/drawing/2014/main" xmlns="" id="{015DC042-2692-484A-A094-8918172A31DD}"/>
                </a:ext>
              </a:extLst>
            </p:cNvPr>
            <p:cNvSpPr/>
            <p:nvPr/>
          </p:nvSpPr>
          <p:spPr>
            <a:xfrm flipH="1">
              <a:off x="1819140" y="3304859"/>
              <a:ext cx="336704" cy="644868"/>
            </a:xfrm>
            <a:custGeom>
              <a:avLst/>
              <a:gdLst>
                <a:gd name="connsiteX0" fmla="*/ 219847 w 219846"/>
                <a:gd name="connsiteY0" fmla="*/ 94952 h 421058"/>
                <a:gd name="connsiteX1" fmla="*/ 198367 w 219846"/>
                <a:gd name="connsiteY1" fmla="*/ 212592 h 421058"/>
                <a:gd name="connsiteX2" fmla="*/ 198367 w 219846"/>
                <a:gd name="connsiteY2" fmla="*/ 212592 h 421058"/>
                <a:gd name="connsiteX3" fmla="*/ 188765 w 219846"/>
                <a:gd name="connsiteY3" fmla="*/ 251284 h 421058"/>
                <a:gd name="connsiteX4" fmla="*/ 136275 w 219846"/>
                <a:gd name="connsiteY4" fmla="*/ 309393 h 421058"/>
                <a:gd name="connsiteX5" fmla="*/ 24822 w 219846"/>
                <a:gd name="connsiteY5" fmla="*/ 421059 h 421058"/>
                <a:gd name="connsiteX6" fmla="*/ 0 w 219846"/>
                <a:gd name="connsiteY6" fmla="*/ 373974 h 421058"/>
                <a:gd name="connsiteX7" fmla="*/ 94525 w 219846"/>
                <a:gd name="connsiteY7" fmla="*/ 263873 h 421058"/>
                <a:gd name="connsiteX8" fmla="*/ 128523 w 219846"/>
                <a:gd name="connsiteY8" fmla="*/ 225537 h 421058"/>
                <a:gd name="connsiteX9" fmla="*/ 158822 w 219846"/>
                <a:gd name="connsiteY9" fmla="*/ 90044 h 421058"/>
                <a:gd name="connsiteX10" fmla="*/ 197940 w 219846"/>
                <a:gd name="connsiteY10" fmla="*/ 0 h 421058"/>
                <a:gd name="connsiteX11" fmla="*/ 219847 w 219846"/>
                <a:gd name="connsiteY11" fmla="*/ 94952 h 421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846" h="421058">
                  <a:moveTo>
                    <a:pt x="219847" y="94952"/>
                  </a:moveTo>
                  <a:cubicBezTo>
                    <a:pt x="219847" y="94952"/>
                    <a:pt x="207969" y="165792"/>
                    <a:pt x="198367" y="212592"/>
                  </a:cubicBezTo>
                  <a:lnTo>
                    <a:pt x="198367" y="212592"/>
                  </a:lnTo>
                  <a:cubicBezTo>
                    <a:pt x="194455" y="231582"/>
                    <a:pt x="190970" y="246590"/>
                    <a:pt x="188765" y="251284"/>
                  </a:cubicBezTo>
                  <a:cubicBezTo>
                    <a:pt x="185992" y="257258"/>
                    <a:pt x="163658" y="281227"/>
                    <a:pt x="136275" y="309393"/>
                  </a:cubicBezTo>
                  <a:cubicBezTo>
                    <a:pt x="88266" y="358825"/>
                    <a:pt x="24822" y="421059"/>
                    <a:pt x="24822" y="421059"/>
                  </a:cubicBezTo>
                  <a:lnTo>
                    <a:pt x="0" y="373974"/>
                  </a:lnTo>
                  <a:cubicBezTo>
                    <a:pt x="0" y="373974"/>
                    <a:pt x="56331" y="307899"/>
                    <a:pt x="94525" y="263873"/>
                  </a:cubicBezTo>
                  <a:cubicBezTo>
                    <a:pt x="112235" y="243460"/>
                    <a:pt x="125962" y="227813"/>
                    <a:pt x="128523" y="225537"/>
                  </a:cubicBezTo>
                  <a:cubicBezTo>
                    <a:pt x="136489" y="218424"/>
                    <a:pt x="145806" y="148011"/>
                    <a:pt x="158822" y="90044"/>
                  </a:cubicBezTo>
                  <a:cubicBezTo>
                    <a:pt x="171837" y="32077"/>
                    <a:pt x="197940" y="0"/>
                    <a:pt x="197940" y="0"/>
                  </a:cubicBezTo>
                  <a:lnTo>
                    <a:pt x="219847" y="94952"/>
                  </a:lnTo>
                  <a:close/>
                </a:path>
              </a:pathLst>
            </a:custGeom>
            <a:solidFill>
              <a:srgbClr val="E8E8E8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26" name="任意多边形: 形状 825">
              <a:extLst>
                <a:ext uri="{FF2B5EF4-FFF2-40B4-BE49-F238E27FC236}">
                  <a16:creationId xmlns:a16="http://schemas.microsoft.com/office/drawing/2014/main" xmlns="" id="{9690E938-4ABF-41A8-8B1E-5F9CD4F73CE4}"/>
                </a:ext>
              </a:extLst>
            </p:cNvPr>
            <p:cNvSpPr/>
            <p:nvPr/>
          </p:nvSpPr>
          <p:spPr>
            <a:xfrm flipH="1">
              <a:off x="1947134" y="3708992"/>
              <a:ext cx="208709" cy="240735"/>
            </a:xfrm>
            <a:custGeom>
              <a:avLst/>
              <a:gdLst>
                <a:gd name="connsiteX0" fmla="*/ 136275 w 136274"/>
                <a:gd name="connsiteY0" fmla="*/ 45520 h 157185"/>
                <a:gd name="connsiteX1" fmla="*/ 24822 w 136274"/>
                <a:gd name="connsiteY1" fmla="*/ 157186 h 157185"/>
                <a:gd name="connsiteX2" fmla="*/ 0 w 136274"/>
                <a:gd name="connsiteY2" fmla="*/ 110101 h 157185"/>
                <a:gd name="connsiteX3" fmla="*/ 94525 w 136274"/>
                <a:gd name="connsiteY3" fmla="*/ 0 h 157185"/>
                <a:gd name="connsiteX4" fmla="*/ 136275 w 136274"/>
                <a:gd name="connsiteY4" fmla="*/ 45520 h 157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274" h="157185">
                  <a:moveTo>
                    <a:pt x="136275" y="45520"/>
                  </a:moveTo>
                  <a:cubicBezTo>
                    <a:pt x="88266" y="94952"/>
                    <a:pt x="24822" y="157186"/>
                    <a:pt x="24822" y="157186"/>
                  </a:cubicBezTo>
                  <a:lnTo>
                    <a:pt x="0" y="110101"/>
                  </a:lnTo>
                  <a:cubicBezTo>
                    <a:pt x="0" y="110101"/>
                    <a:pt x="56331" y="44026"/>
                    <a:pt x="94525" y="0"/>
                  </a:cubicBezTo>
                  <a:cubicBezTo>
                    <a:pt x="106260" y="5690"/>
                    <a:pt x="127740" y="19417"/>
                    <a:pt x="136275" y="4552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27" name="任意多边形: 形状 826">
              <a:extLst>
                <a:ext uri="{FF2B5EF4-FFF2-40B4-BE49-F238E27FC236}">
                  <a16:creationId xmlns:a16="http://schemas.microsoft.com/office/drawing/2014/main" xmlns="" id="{2B3A03D2-5C39-4A5A-8DA3-075CFD290636}"/>
                </a:ext>
              </a:extLst>
            </p:cNvPr>
            <p:cNvSpPr/>
            <p:nvPr/>
          </p:nvSpPr>
          <p:spPr>
            <a:xfrm flipH="1">
              <a:off x="2045062" y="4767798"/>
              <a:ext cx="100324" cy="40198"/>
            </a:xfrm>
            <a:custGeom>
              <a:avLst/>
              <a:gdLst>
                <a:gd name="connsiteX0" fmla="*/ 2774 w 65505"/>
                <a:gd name="connsiteY0" fmla="*/ 0 h 26247"/>
                <a:gd name="connsiteX1" fmla="*/ 0 w 65505"/>
                <a:gd name="connsiteY1" fmla="*/ 21693 h 26247"/>
                <a:gd name="connsiteX2" fmla="*/ 64795 w 65505"/>
                <a:gd name="connsiteY2" fmla="*/ 20697 h 26247"/>
                <a:gd name="connsiteX3" fmla="*/ 65506 w 65505"/>
                <a:gd name="connsiteY3" fmla="*/ 1422 h 26247"/>
                <a:gd name="connsiteX4" fmla="*/ 2774 w 65505"/>
                <a:gd name="connsiteY4" fmla="*/ 0 h 26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505" h="26247">
                  <a:moveTo>
                    <a:pt x="2774" y="0"/>
                  </a:moveTo>
                  <a:lnTo>
                    <a:pt x="0" y="21693"/>
                  </a:lnTo>
                  <a:cubicBezTo>
                    <a:pt x="0" y="21693"/>
                    <a:pt x="30797" y="32575"/>
                    <a:pt x="64795" y="20697"/>
                  </a:cubicBezTo>
                  <a:lnTo>
                    <a:pt x="65506" y="1422"/>
                  </a:lnTo>
                  <a:lnTo>
                    <a:pt x="2774" y="0"/>
                  </a:ln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28" name="任意多边形: 形状 827">
              <a:extLst>
                <a:ext uri="{FF2B5EF4-FFF2-40B4-BE49-F238E27FC236}">
                  <a16:creationId xmlns:a16="http://schemas.microsoft.com/office/drawing/2014/main" xmlns="" id="{CE541D7B-9A60-4E0E-8080-B75F39A8AD1D}"/>
                </a:ext>
              </a:extLst>
            </p:cNvPr>
            <p:cNvSpPr/>
            <p:nvPr/>
          </p:nvSpPr>
          <p:spPr>
            <a:xfrm flipH="1">
              <a:off x="1383330" y="3243095"/>
              <a:ext cx="587659" cy="696236"/>
            </a:xfrm>
            <a:custGeom>
              <a:avLst/>
              <a:gdLst>
                <a:gd name="connsiteX0" fmla="*/ 326321 w 383704"/>
                <a:gd name="connsiteY0" fmla="*/ 451785 h 454598"/>
                <a:gd name="connsiteX1" fmla="*/ 0 w 383704"/>
                <a:gd name="connsiteY1" fmla="*/ 451785 h 454598"/>
                <a:gd name="connsiteX2" fmla="*/ 96659 w 383704"/>
                <a:gd name="connsiteY2" fmla="*/ 368071 h 454598"/>
                <a:gd name="connsiteX3" fmla="*/ 69774 w 383704"/>
                <a:gd name="connsiteY3" fmla="*/ 210103 h 454598"/>
                <a:gd name="connsiteX4" fmla="*/ 77313 w 383704"/>
                <a:gd name="connsiteY4" fmla="*/ 40328 h 454598"/>
                <a:gd name="connsiteX5" fmla="*/ 164725 w 383704"/>
                <a:gd name="connsiteY5" fmla="*/ 0 h 454598"/>
                <a:gd name="connsiteX6" fmla="*/ 264442 w 383704"/>
                <a:gd name="connsiteY6" fmla="*/ 3699 h 454598"/>
                <a:gd name="connsiteX7" fmla="*/ 292679 w 383704"/>
                <a:gd name="connsiteY7" fmla="*/ 12589 h 454598"/>
                <a:gd name="connsiteX8" fmla="*/ 382652 w 383704"/>
                <a:gd name="connsiteY8" fmla="*/ 75606 h 454598"/>
                <a:gd name="connsiteX9" fmla="*/ 315510 w 383704"/>
                <a:gd name="connsiteY9" fmla="*/ 217286 h 454598"/>
                <a:gd name="connsiteX10" fmla="*/ 315154 w 383704"/>
                <a:gd name="connsiteY10" fmla="*/ 230089 h 454598"/>
                <a:gd name="connsiteX11" fmla="*/ 315154 w 383704"/>
                <a:gd name="connsiteY11" fmla="*/ 230089 h 454598"/>
                <a:gd name="connsiteX12" fmla="*/ 314016 w 383704"/>
                <a:gd name="connsiteY12" fmla="*/ 274328 h 454598"/>
                <a:gd name="connsiteX13" fmla="*/ 313020 w 383704"/>
                <a:gd name="connsiteY13" fmla="*/ 340190 h 454598"/>
                <a:gd name="connsiteX14" fmla="*/ 326321 w 383704"/>
                <a:gd name="connsiteY14" fmla="*/ 451785 h 454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83704" h="454598">
                  <a:moveTo>
                    <a:pt x="326321" y="451785"/>
                  </a:moveTo>
                  <a:cubicBezTo>
                    <a:pt x="328099" y="458115"/>
                    <a:pt x="0" y="451785"/>
                    <a:pt x="0" y="451785"/>
                  </a:cubicBezTo>
                  <a:cubicBezTo>
                    <a:pt x="0" y="451785"/>
                    <a:pt x="90755" y="385710"/>
                    <a:pt x="96659" y="368071"/>
                  </a:cubicBezTo>
                  <a:cubicBezTo>
                    <a:pt x="102562" y="350432"/>
                    <a:pt x="73543" y="244527"/>
                    <a:pt x="69774" y="210103"/>
                  </a:cubicBezTo>
                  <a:cubicBezTo>
                    <a:pt x="66786" y="182506"/>
                    <a:pt x="59176" y="59176"/>
                    <a:pt x="77313" y="40328"/>
                  </a:cubicBezTo>
                  <a:cubicBezTo>
                    <a:pt x="96303" y="20626"/>
                    <a:pt x="164725" y="0"/>
                    <a:pt x="164725" y="0"/>
                  </a:cubicBezTo>
                  <a:lnTo>
                    <a:pt x="264442" y="3699"/>
                  </a:lnTo>
                  <a:cubicBezTo>
                    <a:pt x="264442" y="3699"/>
                    <a:pt x="280872" y="7112"/>
                    <a:pt x="292679" y="12589"/>
                  </a:cubicBezTo>
                  <a:cubicBezTo>
                    <a:pt x="304415" y="18066"/>
                    <a:pt x="371770" y="42035"/>
                    <a:pt x="382652" y="75606"/>
                  </a:cubicBezTo>
                  <a:cubicBezTo>
                    <a:pt x="393605" y="109248"/>
                    <a:pt x="315510" y="217286"/>
                    <a:pt x="315510" y="217286"/>
                  </a:cubicBezTo>
                  <a:cubicBezTo>
                    <a:pt x="315510" y="217286"/>
                    <a:pt x="315368" y="222123"/>
                    <a:pt x="315154" y="230089"/>
                  </a:cubicBezTo>
                  <a:lnTo>
                    <a:pt x="315154" y="230089"/>
                  </a:lnTo>
                  <a:cubicBezTo>
                    <a:pt x="314870" y="240686"/>
                    <a:pt x="314372" y="256832"/>
                    <a:pt x="314016" y="274328"/>
                  </a:cubicBezTo>
                  <a:cubicBezTo>
                    <a:pt x="313518" y="297017"/>
                    <a:pt x="313020" y="321911"/>
                    <a:pt x="313020" y="340190"/>
                  </a:cubicBezTo>
                  <a:cubicBezTo>
                    <a:pt x="312949" y="383078"/>
                    <a:pt x="324543" y="445526"/>
                    <a:pt x="326321" y="451785"/>
                  </a:cubicBezTo>
                  <a:close/>
                </a:path>
              </a:pathLst>
            </a:custGeom>
            <a:solidFill>
              <a:srgbClr val="E8E8E8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29" name="任意多边形: 形状 828">
              <a:extLst>
                <a:ext uri="{FF2B5EF4-FFF2-40B4-BE49-F238E27FC236}">
                  <a16:creationId xmlns:a16="http://schemas.microsoft.com/office/drawing/2014/main" xmlns="" id="{B1098B92-8706-4F4B-A5A3-315D7A302DDC}"/>
                </a:ext>
              </a:extLst>
            </p:cNvPr>
            <p:cNvSpPr/>
            <p:nvPr/>
          </p:nvSpPr>
          <p:spPr>
            <a:xfrm flipH="1">
              <a:off x="1401931" y="3908989"/>
              <a:ext cx="922741" cy="873463"/>
            </a:xfrm>
            <a:custGeom>
              <a:avLst/>
              <a:gdLst>
                <a:gd name="connsiteX0" fmla="*/ 557252 w 602491"/>
                <a:gd name="connsiteY0" fmla="*/ 16999 h 570316"/>
                <a:gd name="connsiteX1" fmla="*/ 602488 w 602491"/>
                <a:gd name="connsiteY1" fmla="*/ 127313 h 570316"/>
                <a:gd name="connsiteX2" fmla="*/ 511235 w 602491"/>
                <a:gd name="connsiteY2" fmla="*/ 343390 h 570316"/>
                <a:gd name="connsiteX3" fmla="*/ 375315 w 602491"/>
                <a:gd name="connsiteY3" fmla="*/ 546878 h 570316"/>
                <a:gd name="connsiteX4" fmla="*/ 304546 w 602491"/>
                <a:gd name="connsiteY4" fmla="*/ 525612 h 570316"/>
                <a:gd name="connsiteX5" fmla="*/ 379227 w 602491"/>
                <a:gd name="connsiteY5" fmla="*/ 322907 h 570316"/>
                <a:gd name="connsiteX6" fmla="*/ 422755 w 602491"/>
                <a:gd name="connsiteY6" fmla="*/ 170842 h 570316"/>
                <a:gd name="connsiteX7" fmla="*/ 368701 w 602491"/>
                <a:gd name="connsiteY7" fmla="*/ 134853 h 570316"/>
                <a:gd name="connsiteX8" fmla="*/ 177304 w 602491"/>
                <a:gd name="connsiteY8" fmla="*/ 170486 h 570316"/>
                <a:gd name="connsiteX9" fmla="*/ 162866 w 602491"/>
                <a:gd name="connsiteY9" fmla="*/ 294670 h 570316"/>
                <a:gd name="connsiteX10" fmla="*/ 193876 w 602491"/>
                <a:gd name="connsiteY10" fmla="*/ 563593 h 570316"/>
                <a:gd name="connsiteX11" fmla="*/ 108739 w 602491"/>
                <a:gd name="connsiteY11" fmla="*/ 565726 h 570316"/>
                <a:gd name="connsiteX12" fmla="*/ 701 w 602491"/>
                <a:gd name="connsiteY12" fmla="*/ 147584 h 570316"/>
                <a:gd name="connsiteX13" fmla="*/ 253692 w 602491"/>
                <a:gd name="connsiteY13" fmla="*/ 0 h 570316"/>
                <a:gd name="connsiteX14" fmla="*/ 557252 w 602491"/>
                <a:gd name="connsiteY14" fmla="*/ 16999 h 570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02491" h="570316">
                  <a:moveTo>
                    <a:pt x="557252" y="16999"/>
                  </a:moveTo>
                  <a:cubicBezTo>
                    <a:pt x="557252" y="16999"/>
                    <a:pt x="601919" y="82576"/>
                    <a:pt x="602488" y="127313"/>
                  </a:cubicBezTo>
                  <a:cubicBezTo>
                    <a:pt x="603128" y="172051"/>
                    <a:pt x="523255" y="321982"/>
                    <a:pt x="511235" y="343390"/>
                  </a:cubicBezTo>
                  <a:cubicBezTo>
                    <a:pt x="474890" y="407830"/>
                    <a:pt x="375315" y="546878"/>
                    <a:pt x="375315" y="546878"/>
                  </a:cubicBezTo>
                  <a:cubicBezTo>
                    <a:pt x="375315" y="546878"/>
                    <a:pt x="358174" y="546452"/>
                    <a:pt x="304546" y="525612"/>
                  </a:cubicBezTo>
                  <a:cubicBezTo>
                    <a:pt x="304546" y="525612"/>
                    <a:pt x="370834" y="341968"/>
                    <a:pt x="379227" y="322907"/>
                  </a:cubicBezTo>
                  <a:cubicBezTo>
                    <a:pt x="414861" y="242038"/>
                    <a:pt x="434704" y="184711"/>
                    <a:pt x="422755" y="170842"/>
                  </a:cubicBezTo>
                  <a:cubicBezTo>
                    <a:pt x="410807" y="156972"/>
                    <a:pt x="378089" y="143032"/>
                    <a:pt x="368701" y="134853"/>
                  </a:cubicBezTo>
                  <a:cubicBezTo>
                    <a:pt x="359241" y="126673"/>
                    <a:pt x="194516" y="166005"/>
                    <a:pt x="177304" y="170486"/>
                  </a:cubicBezTo>
                  <a:cubicBezTo>
                    <a:pt x="132638" y="182079"/>
                    <a:pt x="152979" y="259819"/>
                    <a:pt x="162866" y="294670"/>
                  </a:cubicBezTo>
                  <a:cubicBezTo>
                    <a:pt x="179437" y="352992"/>
                    <a:pt x="193876" y="563593"/>
                    <a:pt x="193876" y="563593"/>
                  </a:cubicBezTo>
                  <a:cubicBezTo>
                    <a:pt x="193876" y="563593"/>
                    <a:pt x="162012" y="577178"/>
                    <a:pt x="108739" y="565726"/>
                  </a:cubicBezTo>
                  <a:cubicBezTo>
                    <a:pt x="108739" y="565726"/>
                    <a:pt x="4044" y="185422"/>
                    <a:pt x="701" y="147584"/>
                  </a:cubicBezTo>
                  <a:cubicBezTo>
                    <a:pt x="-2642" y="109746"/>
                    <a:pt x="-4349" y="47369"/>
                    <a:pt x="253692" y="0"/>
                  </a:cubicBezTo>
                  <a:lnTo>
                    <a:pt x="557252" y="16999"/>
                  </a:lnTo>
                  <a:close/>
                </a:path>
              </a:pathLst>
            </a:custGeom>
            <a:solidFill>
              <a:srgbClr val="303669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0" name="任意多边形: 形状 829">
              <a:extLst>
                <a:ext uri="{FF2B5EF4-FFF2-40B4-BE49-F238E27FC236}">
                  <a16:creationId xmlns:a16="http://schemas.microsoft.com/office/drawing/2014/main" xmlns="" id="{F49C74D7-414B-4CDE-9BC6-37D419AE59E1}"/>
                </a:ext>
              </a:extLst>
            </p:cNvPr>
            <p:cNvSpPr/>
            <p:nvPr/>
          </p:nvSpPr>
          <p:spPr>
            <a:xfrm flipH="1">
              <a:off x="1559961" y="2909094"/>
              <a:ext cx="223697" cy="299919"/>
            </a:xfrm>
            <a:custGeom>
              <a:avLst/>
              <a:gdLst>
                <a:gd name="connsiteX0" fmla="*/ 69722 w 146060"/>
                <a:gd name="connsiteY0" fmla="*/ 1365 h 195828"/>
                <a:gd name="connsiteX1" fmla="*/ 2936 w 146060"/>
                <a:gd name="connsiteY1" fmla="*/ 90769 h 195828"/>
                <a:gd name="connsiteX2" fmla="*/ 95754 w 146060"/>
                <a:gd name="connsiteY2" fmla="*/ 185720 h 195828"/>
                <a:gd name="connsiteX3" fmla="*/ 145968 w 146060"/>
                <a:gd name="connsiteY3" fmla="*/ 59118 h 195828"/>
                <a:gd name="connsiteX4" fmla="*/ 69722 w 146060"/>
                <a:gd name="connsiteY4" fmla="*/ 1365 h 1958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6060" h="195828">
                  <a:moveTo>
                    <a:pt x="69722" y="1365"/>
                  </a:moveTo>
                  <a:cubicBezTo>
                    <a:pt x="69722" y="1365"/>
                    <a:pt x="-16836" y="-18194"/>
                    <a:pt x="2936" y="90769"/>
                  </a:cubicBezTo>
                  <a:cubicBezTo>
                    <a:pt x="22709" y="199732"/>
                    <a:pt x="43548" y="208267"/>
                    <a:pt x="95754" y="185720"/>
                  </a:cubicBezTo>
                  <a:cubicBezTo>
                    <a:pt x="148031" y="163174"/>
                    <a:pt x="143337" y="93400"/>
                    <a:pt x="145968" y="59118"/>
                  </a:cubicBezTo>
                  <a:cubicBezTo>
                    <a:pt x="148529" y="24907"/>
                    <a:pt x="97319" y="2503"/>
                    <a:pt x="69722" y="1365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1" name="任意多边形: 形状 830">
              <a:extLst>
                <a:ext uri="{FF2B5EF4-FFF2-40B4-BE49-F238E27FC236}">
                  <a16:creationId xmlns:a16="http://schemas.microsoft.com/office/drawing/2014/main" xmlns="" id="{9B411BEE-A1CA-4C7B-A131-32226AA501F2}"/>
                </a:ext>
              </a:extLst>
            </p:cNvPr>
            <p:cNvSpPr/>
            <p:nvPr/>
          </p:nvSpPr>
          <p:spPr>
            <a:xfrm flipH="1">
              <a:off x="1560430" y="3075653"/>
              <a:ext cx="151522" cy="239654"/>
            </a:xfrm>
            <a:custGeom>
              <a:avLst/>
              <a:gdLst>
                <a:gd name="connsiteX0" fmla="*/ 0 w 98934"/>
                <a:gd name="connsiteY0" fmla="*/ 137282 h 156479"/>
                <a:gd name="connsiteX1" fmla="*/ 98934 w 98934"/>
                <a:gd name="connsiteY1" fmla="*/ 140980 h 156479"/>
                <a:gd name="connsiteX2" fmla="*/ 92533 w 98934"/>
                <a:gd name="connsiteY2" fmla="*/ 9968 h 156479"/>
                <a:gd name="connsiteX3" fmla="*/ 13443 w 98934"/>
                <a:gd name="connsiteY3" fmla="*/ 76470 h 156479"/>
                <a:gd name="connsiteX4" fmla="*/ 15505 w 98934"/>
                <a:gd name="connsiteY4" fmla="*/ 86996 h 156479"/>
                <a:gd name="connsiteX5" fmla="*/ 14580 w 98934"/>
                <a:gd name="connsiteY5" fmla="*/ 104422 h 156479"/>
                <a:gd name="connsiteX6" fmla="*/ 0 w 98934"/>
                <a:gd name="connsiteY6" fmla="*/ 137282 h 1564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934" h="156479">
                  <a:moveTo>
                    <a:pt x="0" y="137282"/>
                  </a:moveTo>
                  <a:cubicBezTo>
                    <a:pt x="0" y="137282"/>
                    <a:pt x="38336" y="177894"/>
                    <a:pt x="98934" y="140980"/>
                  </a:cubicBezTo>
                  <a:cubicBezTo>
                    <a:pt x="98934" y="140980"/>
                    <a:pt x="85350" y="52856"/>
                    <a:pt x="92533" y="9968"/>
                  </a:cubicBezTo>
                  <a:cubicBezTo>
                    <a:pt x="99646" y="-32920"/>
                    <a:pt x="13443" y="76470"/>
                    <a:pt x="13443" y="76470"/>
                  </a:cubicBezTo>
                  <a:cubicBezTo>
                    <a:pt x="14580" y="77039"/>
                    <a:pt x="15292" y="81164"/>
                    <a:pt x="15505" y="86996"/>
                  </a:cubicBezTo>
                  <a:cubicBezTo>
                    <a:pt x="15648" y="91904"/>
                    <a:pt x="15434" y="98092"/>
                    <a:pt x="14580" y="104422"/>
                  </a:cubicBezTo>
                  <a:cubicBezTo>
                    <a:pt x="12802" y="118647"/>
                    <a:pt x="8393" y="133725"/>
                    <a:pt x="0" y="137282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2" name="任意多边形: 形状 831">
              <a:extLst>
                <a:ext uri="{FF2B5EF4-FFF2-40B4-BE49-F238E27FC236}">
                  <a16:creationId xmlns:a16="http://schemas.microsoft.com/office/drawing/2014/main" xmlns="" id="{CA837C40-54AC-4ED1-8052-679D535524C0}"/>
                </a:ext>
              </a:extLst>
            </p:cNvPr>
            <p:cNvSpPr/>
            <p:nvPr/>
          </p:nvSpPr>
          <p:spPr>
            <a:xfrm flipH="1">
              <a:off x="1550147" y="2869805"/>
              <a:ext cx="241342" cy="215560"/>
            </a:xfrm>
            <a:custGeom>
              <a:avLst/>
              <a:gdLst>
                <a:gd name="connsiteX0" fmla="*/ 146813 w 157581"/>
                <a:gd name="connsiteY0" fmla="*/ 140747 h 140747"/>
                <a:gd name="connsiteX1" fmla="*/ 132019 w 157581"/>
                <a:gd name="connsiteY1" fmla="*/ 105327 h 140747"/>
                <a:gd name="connsiteX2" fmla="*/ 117581 w 157581"/>
                <a:gd name="connsiteY2" fmla="*/ 118058 h 140747"/>
                <a:gd name="connsiteX3" fmla="*/ 104921 w 157581"/>
                <a:gd name="connsiteY3" fmla="*/ 120477 h 140747"/>
                <a:gd name="connsiteX4" fmla="*/ 96386 w 157581"/>
                <a:gd name="connsiteY4" fmla="*/ 85128 h 140747"/>
                <a:gd name="connsiteX5" fmla="*/ 5204 w 157581"/>
                <a:gd name="connsiteY5" fmla="*/ 92880 h 140747"/>
                <a:gd name="connsiteX6" fmla="*/ 18077 w 157581"/>
                <a:gd name="connsiteY6" fmla="*/ 14643 h 140747"/>
                <a:gd name="connsiteX7" fmla="*/ 123200 w 157581"/>
                <a:gd name="connsiteY7" fmla="*/ 12438 h 140747"/>
                <a:gd name="connsiteX8" fmla="*/ 156131 w 157581"/>
                <a:gd name="connsiteY8" fmla="*/ 32282 h 140747"/>
                <a:gd name="connsiteX9" fmla="*/ 146813 w 157581"/>
                <a:gd name="connsiteY9" fmla="*/ 140747 h 140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7581" h="140747">
                  <a:moveTo>
                    <a:pt x="146813" y="140747"/>
                  </a:moveTo>
                  <a:cubicBezTo>
                    <a:pt x="146813" y="140747"/>
                    <a:pt x="144609" y="106394"/>
                    <a:pt x="132019" y="105327"/>
                  </a:cubicBezTo>
                  <a:cubicBezTo>
                    <a:pt x="119501" y="104260"/>
                    <a:pt x="117581" y="118058"/>
                    <a:pt x="117581" y="118058"/>
                  </a:cubicBezTo>
                  <a:lnTo>
                    <a:pt x="104921" y="120477"/>
                  </a:lnTo>
                  <a:cubicBezTo>
                    <a:pt x="104921" y="120477"/>
                    <a:pt x="108904" y="90391"/>
                    <a:pt x="96386" y="85128"/>
                  </a:cubicBezTo>
                  <a:cubicBezTo>
                    <a:pt x="83868" y="79864"/>
                    <a:pt x="15232" y="101700"/>
                    <a:pt x="5204" y="92880"/>
                  </a:cubicBezTo>
                  <a:cubicBezTo>
                    <a:pt x="-4896" y="84061"/>
                    <a:pt x="-131" y="23036"/>
                    <a:pt x="18077" y="14643"/>
                  </a:cubicBezTo>
                  <a:cubicBezTo>
                    <a:pt x="36214" y="6321"/>
                    <a:pt x="86428" y="-12456"/>
                    <a:pt x="123200" y="12438"/>
                  </a:cubicBezTo>
                  <a:cubicBezTo>
                    <a:pt x="123200" y="12438"/>
                    <a:pt x="151863" y="9166"/>
                    <a:pt x="156131" y="32282"/>
                  </a:cubicBezTo>
                  <a:cubicBezTo>
                    <a:pt x="160398" y="55469"/>
                    <a:pt x="154637" y="123535"/>
                    <a:pt x="146813" y="140747"/>
                  </a:cubicBezTo>
                  <a:close/>
                </a:path>
              </a:pathLst>
            </a:custGeom>
            <a:solidFill>
              <a:srgbClr val="3A3F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3" name="任意多边形: 形状 832">
              <a:extLst>
                <a:ext uri="{FF2B5EF4-FFF2-40B4-BE49-F238E27FC236}">
                  <a16:creationId xmlns:a16="http://schemas.microsoft.com/office/drawing/2014/main" xmlns="" id="{39FE0F97-41F3-4AAD-A694-3EC7BC573F7C}"/>
                </a:ext>
              </a:extLst>
            </p:cNvPr>
            <p:cNvSpPr/>
            <p:nvPr/>
          </p:nvSpPr>
          <p:spPr>
            <a:xfrm flipH="1">
              <a:off x="1586572" y="3147564"/>
              <a:ext cx="103048" cy="88015"/>
            </a:xfrm>
            <a:custGeom>
              <a:avLst/>
              <a:gdLst>
                <a:gd name="connsiteX0" fmla="*/ 0 w 67284"/>
                <a:gd name="connsiteY0" fmla="*/ 57469 h 57468"/>
                <a:gd name="connsiteX1" fmla="*/ 67284 w 67284"/>
                <a:gd name="connsiteY1" fmla="*/ 0 h 57468"/>
                <a:gd name="connsiteX2" fmla="*/ 925 w 67284"/>
                <a:gd name="connsiteY2" fmla="*/ 40043 h 57468"/>
                <a:gd name="connsiteX3" fmla="*/ 0 w 67284"/>
                <a:gd name="connsiteY3" fmla="*/ 57469 h 57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284" h="57468">
                  <a:moveTo>
                    <a:pt x="0" y="57469"/>
                  </a:moveTo>
                  <a:cubicBezTo>
                    <a:pt x="62519" y="38194"/>
                    <a:pt x="67213" y="569"/>
                    <a:pt x="67284" y="0"/>
                  </a:cubicBezTo>
                  <a:cubicBezTo>
                    <a:pt x="46729" y="35349"/>
                    <a:pt x="925" y="40043"/>
                    <a:pt x="925" y="40043"/>
                  </a:cubicBezTo>
                  <a:cubicBezTo>
                    <a:pt x="1067" y="44951"/>
                    <a:pt x="853" y="51139"/>
                    <a:pt x="0" y="57469"/>
                  </a:cubicBezTo>
                  <a:close/>
                </a:path>
              </a:pathLst>
            </a:custGeom>
            <a:solidFill>
              <a:srgbClr val="A7786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4" name="任意多边形: 形状 833">
              <a:extLst>
                <a:ext uri="{FF2B5EF4-FFF2-40B4-BE49-F238E27FC236}">
                  <a16:creationId xmlns:a16="http://schemas.microsoft.com/office/drawing/2014/main" xmlns="" id="{927DBED5-9491-4379-8F9A-88EC1A3B31FF}"/>
                </a:ext>
              </a:extLst>
            </p:cNvPr>
            <p:cNvSpPr/>
            <p:nvPr/>
          </p:nvSpPr>
          <p:spPr>
            <a:xfrm flipH="1">
              <a:off x="1521215" y="3233995"/>
              <a:ext cx="239055" cy="160054"/>
            </a:xfrm>
            <a:custGeom>
              <a:avLst/>
              <a:gdLst>
                <a:gd name="connsiteX0" fmla="*/ 156089 w 156088"/>
                <a:gd name="connsiteY0" fmla="*/ 18958 h 104505"/>
                <a:gd name="connsiteX1" fmla="*/ 36314 w 156088"/>
                <a:gd name="connsiteY1" fmla="*/ 104237 h 104505"/>
                <a:gd name="connsiteX2" fmla="*/ 27068 w 156088"/>
                <a:gd name="connsiteY2" fmla="*/ 5871 h 104505"/>
                <a:gd name="connsiteX3" fmla="*/ 156089 w 156088"/>
                <a:gd name="connsiteY3" fmla="*/ 18958 h 104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6088" h="104505">
                  <a:moveTo>
                    <a:pt x="156089" y="18958"/>
                  </a:moveTo>
                  <a:cubicBezTo>
                    <a:pt x="156089" y="18958"/>
                    <a:pt x="110284" y="110069"/>
                    <a:pt x="36314" y="104237"/>
                  </a:cubicBezTo>
                  <a:cubicBezTo>
                    <a:pt x="-37655" y="98333"/>
                    <a:pt x="23726" y="6725"/>
                    <a:pt x="27068" y="5871"/>
                  </a:cubicBezTo>
                  <a:cubicBezTo>
                    <a:pt x="30767" y="4946"/>
                    <a:pt x="102958" y="-13048"/>
                    <a:pt x="156089" y="18958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5" name="任意多边形: 形状 834">
              <a:extLst>
                <a:ext uri="{FF2B5EF4-FFF2-40B4-BE49-F238E27FC236}">
                  <a16:creationId xmlns:a16="http://schemas.microsoft.com/office/drawing/2014/main" xmlns="" id="{2FA8695F-8FAA-4BE0-B63C-DB6674DFEFDF}"/>
                </a:ext>
              </a:extLst>
            </p:cNvPr>
            <p:cNvSpPr/>
            <p:nvPr/>
          </p:nvSpPr>
          <p:spPr>
            <a:xfrm flipH="1">
              <a:off x="1471216" y="3884807"/>
              <a:ext cx="557397" cy="64447"/>
            </a:xfrm>
            <a:custGeom>
              <a:avLst/>
              <a:gdLst>
                <a:gd name="connsiteX0" fmla="*/ 0 w 363945"/>
                <a:gd name="connsiteY0" fmla="*/ 28165 h 42080"/>
                <a:gd name="connsiteX1" fmla="*/ 363946 w 363945"/>
                <a:gd name="connsiteY1" fmla="*/ 32789 h 42080"/>
                <a:gd name="connsiteX2" fmla="*/ 101637 w 363945"/>
                <a:gd name="connsiteY2" fmla="*/ 0 h 42080"/>
                <a:gd name="connsiteX3" fmla="*/ 0 w 363945"/>
                <a:gd name="connsiteY3" fmla="*/ 28165 h 4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3945" h="42080">
                  <a:moveTo>
                    <a:pt x="0" y="28165"/>
                  </a:moveTo>
                  <a:cubicBezTo>
                    <a:pt x="0" y="28165"/>
                    <a:pt x="226604" y="56117"/>
                    <a:pt x="363946" y="32789"/>
                  </a:cubicBezTo>
                  <a:lnTo>
                    <a:pt x="101637" y="0"/>
                  </a:lnTo>
                  <a:cubicBezTo>
                    <a:pt x="101637" y="0"/>
                    <a:pt x="100073" y="6686"/>
                    <a:pt x="0" y="28165"/>
                  </a:cubicBezTo>
                  <a:close/>
                </a:path>
              </a:pathLst>
            </a:custGeom>
            <a:solidFill>
              <a:srgbClr val="E8E8E8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6" name="任意多边形: 形状 835">
              <a:extLst>
                <a:ext uri="{FF2B5EF4-FFF2-40B4-BE49-F238E27FC236}">
                  <a16:creationId xmlns:a16="http://schemas.microsoft.com/office/drawing/2014/main" xmlns="" id="{15D9062B-9C8F-4739-9CA2-4764F94DCBE7}"/>
                </a:ext>
              </a:extLst>
            </p:cNvPr>
            <p:cNvSpPr/>
            <p:nvPr/>
          </p:nvSpPr>
          <p:spPr>
            <a:xfrm flipH="1">
              <a:off x="1745721" y="3869011"/>
              <a:ext cx="49019" cy="66556"/>
            </a:xfrm>
            <a:custGeom>
              <a:avLst/>
              <a:gdLst>
                <a:gd name="connsiteX0" fmla="*/ 16857 w 32006"/>
                <a:gd name="connsiteY0" fmla="*/ 0 h 43457"/>
                <a:gd name="connsiteX1" fmla="*/ 0 w 32006"/>
                <a:gd name="connsiteY1" fmla="*/ 8535 h 43457"/>
                <a:gd name="connsiteX2" fmla="*/ 13087 w 32006"/>
                <a:gd name="connsiteY2" fmla="*/ 43457 h 43457"/>
                <a:gd name="connsiteX3" fmla="*/ 32006 w 32006"/>
                <a:gd name="connsiteY3" fmla="*/ 38621 h 43457"/>
                <a:gd name="connsiteX4" fmla="*/ 16857 w 32006"/>
                <a:gd name="connsiteY4" fmla="*/ 0 h 43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06" h="43457">
                  <a:moveTo>
                    <a:pt x="16857" y="0"/>
                  </a:moveTo>
                  <a:lnTo>
                    <a:pt x="0" y="8535"/>
                  </a:lnTo>
                  <a:cubicBezTo>
                    <a:pt x="0" y="8535"/>
                    <a:pt x="3841" y="35349"/>
                    <a:pt x="13087" y="43457"/>
                  </a:cubicBezTo>
                  <a:lnTo>
                    <a:pt x="32006" y="38621"/>
                  </a:lnTo>
                  <a:cubicBezTo>
                    <a:pt x="32006" y="38692"/>
                    <a:pt x="28023" y="9246"/>
                    <a:pt x="16857" y="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7" name="任意多边形: 形状 836">
              <a:extLst>
                <a:ext uri="{FF2B5EF4-FFF2-40B4-BE49-F238E27FC236}">
                  <a16:creationId xmlns:a16="http://schemas.microsoft.com/office/drawing/2014/main" xmlns="" id="{9547FADB-6013-407A-A476-385F627F289A}"/>
                </a:ext>
              </a:extLst>
            </p:cNvPr>
            <p:cNvSpPr/>
            <p:nvPr/>
          </p:nvSpPr>
          <p:spPr>
            <a:xfrm flipH="1">
              <a:off x="1358470" y="3345487"/>
              <a:ext cx="410561" cy="581475"/>
            </a:xfrm>
            <a:custGeom>
              <a:avLst/>
              <a:gdLst>
                <a:gd name="connsiteX0" fmla="*/ 262237 w 268070"/>
                <a:gd name="connsiteY0" fmla="*/ 286920 h 379666"/>
                <a:gd name="connsiteX1" fmla="*/ 163943 w 268070"/>
                <a:gd name="connsiteY1" fmla="*/ 328102 h 379666"/>
                <a:gd name="connsiteX2" fmla="*/ 163943 w 268070"/>
                <a:gd name="connsiteY2" fmla="*/ 328102 h 379666"/>
                <a:gd name="connsiteX3" fmla="*/ 17639 w 268070"/>
                <a:gd name="connsiteY3" fmla="*/ 379667 h 379666"/>
                <a:gd name="connsiteX4" fmla="*/ 0 w 268070"/>
                <a:gd name="connsiteY4" fmla="*/ 341829 h 379666"/>
                <a:gd name="connsiteX5" fmla="*/ 136062 w 268070"/>
                <a:gd name="connsiteY5" fmla="*/ 266721 h 379666"/>
                <a:gd name="connsiteX6" fmla="*/ 184853 w 268070"/>
                <a:gd name="connsiteY6" fmla="*/ 237702 h 379666"/>
                <a:gd name="connsiteX7" fmla="*/ 189477 w 268070"/>
                <a:gd name="connsiteY7" fmla="*/ 192324 h 379666"/>
                <a:gd name="connsiteX8" fmla="*/ 166361 w 268070"/>
                <a:gd name="connsiteY8" fmla="*/ 48154 h 379666"/>
                <a:gd name="connsiteX9" fmla="*/ 202065 w 268070"/>
                <a:gd name="connsiteY9" fmla="*/ 216 h 379666"/>
                <a:gd name="connsiteX10" fmla="*/ 249648 w 268070"/>
                <a:gd name="connsiteY10" fmla="*/ 7471 h 379666"/>
                <a:gd name="connsiteX11" fmla="*/ 263446 w 268070"/>
                <a:gd name="connsiteY11" fmla="*/ 87202 h 379666"/>
                <a:gd name="connsiteX12" fmla="*/ 262237 w 268070"/>
                <a:gd name="connsiteY12" fmla="*/ 286920 h 379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070" h="379666">
                  <a:moveTo>
                    <a:pt x="262237" y="286920"/>
                  </a:moveTo>
                  <a:cubicBezTo>
                    <a:pt x="258894" y="290832"/>
                    <a:pt x="214299" y="308756"/>
                    <a:pt x="163943" y="328102"/>
                  </a:cubicBezTo>
                  <a:lnTo>
                    <a:pt x="163943" y="328102"/>
                  </a:lnTo>
                  <a:cubicBezTo>
                    <a:pt x="95165" y="354560"/>
                    <a:pt x="17639" y="379667"/>
                    <a:pt x="17639" y="379667"/>
                  </a:cubicBezTo>
                  <a:lnTo>
                    <a:pt x="0" y="341829"/>
                  </a:lnTo>
                  <a:cubicBezTo>
                    <a:pt x="0" y="341829"/>
                    <a:pt x="81224" y="297731"/>
                    <a:pt x="136062" y="266721"/>
                  </a:cubicBezTo>
                  <a:cubicBezTo>
                    <a:pt x="162022" y="252140"/>
                    <a:pt x="182008" y="240405"/>
                    <a:pt x="184853" y="237702"/>
                  </a:cubicBezTo>
                  <a:cubicBezTo>
                    <a:pt x="193673" y="229309"/>
                    <a:pt x="195949" y="215795"/>
                    <a:pt x="189477" y="192324"/>
                  </a:cubicBezTo>
                  <a:cubicBezTo>
                    <a:pt x="183004" y="168853"/>
                    <a:pt x="167997" y="60815"/>
                    <a:pt x="166361" y="48154"/>
                  </a:cubicBezTo>
                  <a:cubicBezTo>
                    <a:pt x="164654" y="35565"/>
                    <a:pt x="170557" y="1923"/>
                    <a:pt x="202065" y="216"/>
                  </a:cubicBezTo>
                  <a:cubicBezTo>
                    <a:pt x="233574" y="-1491"/>
                    <a:pt x="249648" y="7471"/>
                    <a:pt x="249648" y="7471"/>
                  </a:cubicBezTo>
                  <a:cubicBezTo>
                    <a:pt x="249648" y="7471"/>
                    <a:pt x="257543" y="10743"/>
                    <a:pt x="263446" y="87202"/>
                  </a:cubicBezTo>
                  <a:cubicBezTo>
                    <a:pt x="269421" y="163803"/>
                    <a:pt x="270203" y="277674"/>
                    <a:pt x="262237" y="286920"/>
                  </a:cubicBezTo>
                  <a:close/>
                </a:path>
              </a:pathLst>
            </a:custGeom>
            <a:solidFill>
              <a:srgbClr val="E8E8E8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8" name="任意多边形: 形状 837">
              <a:extLst>
                <a:ext uri="{FF2B5EF4-FFF2-40B4-BE49-F238E27FC236}">
                  <a16:creationId xmlns:a16="http://schemas.microsoft.com/office/drawing/2014/main" xmlns="" id="{F965A923-D305-4F7B-B69F-2B3031C85B10}"/>
                </a:ext>
              </a:extLst>
            </p:cNvPr>
            <p:cNvSpPr/>
            <p:nvPr/>
          </p:nvSpPr>
          <p:spPr>
            <a:xfrm flipH="1">
              <a:off x="1488426" y="3454203"/>
              <a:ext cx="29399" cy="209146"/>
            </a:xfrm>
            <a:custGeom>
              <a:avLst/>
              <a:gdLst>
                <a:gd name="connsiteX0" fmla="*/ 19197 w 19196"/>
                <a:gd name="connsiteY0" fmla="*/ 92320 h 136559"/>
                <a:gd name="connsiteX1" fmla="*/ 19197 w 19196"/>
                <a:gd name="connsiteY1" fmla="*/ 92320 h 136559"/>
                <a:gd name="connsiteX2" fmla="*/ 18059 w 19196"/>
                <a:gd name="connsiteY2" fmla="*/ 136560 h 136559"/>
                <a:gd name="connsiteX3" fmla="*/ 5399 w 19196"/>
                <a:gd name="connsiteY3" fmla="*/ 0 h 136559"/>
                <a:gd name="connsiteX4" fmla="*/ 19197 w 19196"/>
                <a:gd name="connsiteY4" fmla="*/ 92320 h 136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96" h="136559">
                  <a:moveTo>
                    <a:pt x="19197" y="92320"/>
                  </a:moveTo>
                  <a:lnTo>
                    <a:pt x="19197" y="92320"/>
                  </a:lnTo>
                  <a:cubicBezTo>
                    <a:pt x="18912" y="102917"/>
                    <a:pt x="18414" y="119063"/>
                    <a:pt x="18059" y="136560"/>
                  </a:cubicBezTo>
                  <a:cubicBezTo>
                    <a:pt x="-12667" y="61167"/>
                    <a:pt x="5043" y="996"/>
                    <a:pt x="5399" y="0"/>
                  </a:cubicBezTo>
                  <a:cubicBezTo>
                    <a:pt x="2055" y="20413"/>
                    <a:pt x="18983" y="91324"/>
                    <a:pt x="19197" y="92320"/>
                  </a:cubicBezTo>
                  <a:close/>
                </a:path>
              </a:pathLst>
            </a:custGeom>
            <a:solidFill>
              <a:srgbClr val="B0B0B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9" name="任意多边形: 形状 838">
              <a:extLst>
                <a:ext uri="{FF2B5EF4-FFF2-40B4-BE49-F238E27FC236}">
                  <a16:creationId xmlns:a16="http://schemas.microsoft.com/office/drawing/2014/main" xmlns="" id="{7E011F2D-CE55-4F56-BD6C-195B82B9AFF3}"/>
                </a:ext>
              </a:extLst>
            </p:cNvPr>
            <p:cNvSpPr/>
            <p:nvPr/>
          </p:nvSpPr>
          <p:spPr>
            <a:xfrm flipH="1">
              <a:off x="1852146" y="3512047"/>
              <a:ext cx="22319" cy="177556"/>
            </a:xfrm>
            <a:custGeom>
              <a:avLst/>
              <a:gdLst>
                <a:gd name="connsiteX0" fmla="*/ 14574 w 14573"/>
                <a:gd name="connsiteY0" fmla="*/ 77242 h 115933"/>
                <a:gd name="connsiteX1" fmla="*/ 14574 w 14573"/>
                <a:gd name="connsiteY1" fmla="*/ 77242 h 115933"/>
                <a:gd name="connsiteX2" fmla="*/ 4972 w 14573"/>
                <a:gd name="connsiteY2" fmla="*/ 115933 h 115933"/>
                <a:gd name="connsiteX3" fmla="*/ 3905 w 14573"/>
                <a:gd name="connsiteY3" fmla="*/ 0 h 115933"/>
                <a:gd name="connsiteX4" fmla="*/ 14574 w 14573"/>
                <a:gd name="connsiteY4" fmla="*/ 77242 h 115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3" h="115933">
                  <a:moveTo>
                    <a:pt x="14574" y="77242"/>
                  </a:moveTo>
                  <a:lnTo>
                    <a:pt x="14574" y="77242"/>
                  </a:lnTo>
                  <a:cubicBezTo>
                    <a:pt x="10662" y="96232"/>
                    <a:pt x="7177" y="111239"/>
                    <a:pt x="4972" y="115933"/>
                  </a:cubicBezTo>
                  <a:cubicBezTo>
                    <a:pt x="-5555" y="65079"/>
                    <a:pt x="3905" y="0"/>
                    <a:pt x="3905" y="0"/>
                  </a:cubicBezTo>
                  <a:cubicBezTo>
                    <a:pt x="5399" y="31153"/>
                    <a:pt x="14574" y="77242"/>
                    <a:pt x="14574" y="77242"/>
                  </a:cubicBezTo>
                  <a:close/>
                </a:path>
              </a:pathLst>
            </a:custGeom>
            <a:solidFill>
              <a:srgbClr val="B0B0B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0" name="任意多边形: 形状 839">
              <a:extLst>
                <a:ext uri="{FF2B5EF4-FFF2-40B4-BE49-F238E27FC236}">
                  <a16:creationId xmlns:a16="http://schemas.microsoft.com/office/drawing/2014/main" xmlns="" id="{B4053B3E-BCA1-4E63-B255-E658521B10F1}"/>
                </a:ext>
              </a:extLst>
            </p:cNvPr>
            <p:cNvSpPr/>
            <p:nvPr/>
          </p:nvSpPr>
          <p:spPr>
            <a:xfrm flipH="1">
              <a:off x="1517838" y="3753981"/>
              <a:ext cx="251084" cy="174288"/>
            </a:xfrm>
            <a:custGeom>
              <a:avLst/>
              <a:gdLst>
                <a:gd name="connsiteX0" fmla="*/ 163943 w 163942"/>
                <a:gd name="connsiteY0" fmla="*/ 61452 h 113799"/>
                <a:gd name="connsiteX1" fmla="*/ 163943 w 163942"/>
                <a:gd name="connsiteY1" fmla="*/ 61452 h 113799"/>
                <a:gd name="connsiteX2" fmla="*/ 15150 w 163942"/>
                <a:gd name="connsiteY2" fmla="*/ 113800 h 113799"/>
                <a:gd name="connsiteX3" fmla="*/ 0 w 163942"/>
                <a:gd name="connsiteY3" fmla="*/ 75108 h 113799"/>
                <a:gd name="connsiteX4" fmla="*/ 136062 w 163942"/>
                <a:gd name="connsiteY4" fmla="*/ 0 h 113799"/>
                <a:gd name="connsiteX5" fmla="*/ 163943 w 163942"/>
                <a:gd name="connsiteY5" fmla="*/ 61452 h 113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3942" h="113799">
                  <a:moveTo>
                    <a:pt x="163943" y="61452"/>
                  </a:moveTo>
                  <a:lnTo>
                    <a:pt x="163943" y="61452"/>
                  </a:lnTo>
                  <a:cubicBezTo>
                    <a:pt x="95165" y="87910"/>
                    <a:pt x="15150" y="113800"/>
                    <a:pt x="15150" y="113800"/>
                  </a:cubicBezTo>
                  <a:lnTo>
                    <a:pt x="0" y="75108"/>
                  </a:lnTo>
                  <a:cubicBezTo>
                    <a:pt x="0" y="75108"/>
                    <a:pt x="81224" y="31010"/>
                    <a:pt x="136062" y="0"/>
                  </a:cubicBezTo>
                  <a:cubicBezTo>
                    <a:pt x="136062" y="0"/>
                    <a:pt x="156048" y="9744"/>
                    <a:pt x="163943" y="61452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1" name="任意多边形: 形状 840">
              <a:extLst>
                <a:ext uri="{FF2B5EF4-FFF2-40B4-BE49-F238E27FC236}">
                  <a16:creationId xmlns:a16="http://schemas.microsoft.com/office/drawing/2014/main" xmlns="" id="{47F8980A-9E36-4D66-8C8D-134DB2945F6F}"/>
                </a:ext>
              </a:extLst>
            </p:cNvPr>
            <p:cNvSpPr/>
            <p:nvPr/>
          </p:nvSpPr>
          <p:spPr>
            <a:xfrm flipH="1">
              <a:off x="1776439" y="3924457"/>
              <a:ext cx="493347" cy="126358"/>
            </a:xfrm>
            <a:custGeom>
              <a:avLst/>
              <a:gdLst>
                <a:gd name="connsiteX0" fmla="*/ 322125 w 322124"/>
                <a:gd name="connsiteY0" fmla="*/ 4694 h 82504"/>
                <a:gd name="connsiteX1" fmla="*/ 0 w 322124"/>
                <a:gd name="connsiteY1" fmla="*/ 0 h 82504"/>
                <a:gd name="connsiteX2" fmla="*/ 162592 w 322124"/>
                <a:gd name="connsiteY2" fmla="*/ 82505 h 8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22124" h="82504">
                  <a:moveTo>
                    <a:pt x="322125" y="4694"/>
                  </a:moveTo>
                  <a:lnTo>
                    <a:pt x="0" y="0"/>
                  </a:lnTo>
                  <a:lnTo>
                    <a:pt x="162592" y="82505"/>
                  </a:lnTo>
                  <a:close/>
                </a:path>
              </a:pathLst>
            </a:custGeom>
            <a:solidFill>
              <a:srgbClr val="444C94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2" name="任意多边形: 形状 841">
              <a:extLst>
                <a:ext uri="{FF2B5EF4-FFF2-40B4-BE49-F238E27FC236}">
                  <a16:creationId xmlns:a16="http://schemas.microsoft.com/office/drawing/2014/main" xmlns="" id="{224B40AC-BB3D-4AEA-B876-5246BFDD79C3}"/>
                </a:ext>
              </a:extLst>
            </p:cNvPr>
            <p:cNvSpPr/>
            <p:nvPr/>
          </p:nvSpPr>
          <p:spPr>
            <a:xfrm flipH="1">
              <a:off x="1776439" y="3931646"/>
              <a:ext cx="263612" cy="119169"/>
            </a:xfrm>
            <a:custGeom>
              <a:avLst/>
              <a:gdLst>
                <a:gd name="connsiteX0" fmla="*/ 12589 w 172122"/>
                <a:gd name="connsiteY0" fmla="*/ 77811 h 77810"/>
                <a:gd name="connsiteX1" fmla="*/ 172122 w 172122"/>
                <a:gd name="connsiteY1" fmla="*/ 16074 h 77810"/>
                <a:gd name="connsiteX2" fmla="*/ 172122 w 172122"/>
                <a:gd name="connsiteY2" fmla="*/ 0 h 77810"/>
                <a:gd name="connsiteX3" fmla="*/ 0 w 172122"/>
                <a:gd name="connsiteY3" fmla="*/ 62092 h 7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122" h="77810">
                  <a:moveTo>
                    <a:pt x="12589" y="77811"/>
                  </a:moveTo>
                  <a:lnTo>
                    <a:pt x="172122" y="16074"/>
                  </a:lnTo>
                  <a:lnTo>
                    <a:pt x="172122" y="0"/>
                  </a:lnTo>
                  <a:lnTo>
                    <a:pt x="0" y="62092"/>
                  </a:lnTo>
                  <a:close/>
                </a:path>
              </a:pathLst>
            </a:custGeom>
            <a:solidFill>
              <a:srgbClr val="303669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3" name="任意多边形: 形状 842">
              <a:extLst>
                <a:ext uri="{FF2B5EF4-FFF2-40B4-BE49-F238E27FC236}">
                  <a16:creationId xmlns:a16="http://schemas.microsoft.com/office/drawing/2014/main" xmlns="" id="{7F870335-7BCF-4057-90BB-E16BDEAACEAB}"/>
                </a:ext>
              </a:extLst>
            </p:cNvPr>
            <p:cNvSpPr/>
            <p:nvPr/>
          </p:nvSpPr>
          <p:spPr>
            <a:xfrm flipH="1">
              <a:off x="1765438" y="3872017"/>
              <a:ext cx="195693" cy="134563"/>
            </a:xfrm>
            <a:custGeom>
              <a:avLst/>
              <a:gdLst>
                <a:gd name="connsiteX0" fmla="*/ 112199 w 127775"/>
                <a:gd name="connsiteY0" fmla="*/ 7213 h 87861"/>
                <a:gd name="connsiteX1" fmla="*/ 78202 w 127775"/>
                <a:gd name="connsiteY1" fmla="*/ 812 h 87861"/>
                <a:gd name="connsiteX2" fmla="*/ 33891 w 127775"/>
                <a:gd name="connsiteY2" fmla="*/ 8635 h 87861"/>
                <a:gd name="connsiteX3" fmla="*/ 1316 w 127775"/>
                <a:gd name="connsiteY3" fmla="*/ 66602 h 87861"/>
                <a:gd name="connsiteX4" fmla="*/ 10633 w 127775"/>
                <a:gd name="connsiteY4" fmla="*/ 72932 h 87861"/>
                <a:gd name="connsiteX5" fmla="*/ 33535 w 127775"/>
                <a:gd name="connsiteY5" fmla="*/ 86090 h 87861"/>
                <a:gd name="connsiteX6" fmla="*/ 69453 w 127775"/>
                <a:gd name="connsiteY6" fmla="*/ 57996 h 87861"/>
                <a:gd name="connsiteX7" fmla="*/ 127776 w 127775"/>
                <a:gd name="connsiteY7" fmla="*/ 39646 h 87861"/>
                <a:gd name="connsiteX8" fmla="*/ 112199 w 127775"/>
                <a:gd name="connsiteY8" fmla="*/ 7213 h 8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7775" h="87861">
                  <a:moveTo>
                    <a:pt x="112199" y="7213"/>
                  </a:moveTo>
                  <a:cubicBezTo>
                    <a:pt x="112199" y="7213"/>
                    <a:pt x="92071" y="4083"/>
                    <a:pt x="78202" y="812"/>
                  </a:cubicBezTo>
                  <a:cubicBezTo>
                    <a:pt x="67462" y="-1678"/>
                    <a:pt x="40648" y="1736"/>
                    <a:pt x="33891" y="8635"/>
                  </a:cubicBezTo>
                  <a:cubicBezTo>
                    <a:pt x="27063" y="15534"/>
                    <a:pt x="5370" y="63686"/>
                    <a:pt x="1316" y="66602"/>
                  </a:cubicBezTo>
                  <a:cubicBezTo>
                    <a:pt x="-2810" y="69518"/>
                    <a:pt x="3449" y="76346"/>
                    <a:pt x="10633" y="72932"/>
                  </a:cubicBezTo>
                  <a:cubicBezTo>
                    <a:pt x="10633" y="72932"/>
                    <a:pt x="17248" y="93985"/>
                    <a:pt x="33535" y="86090"/>
                  </a:cubicBezTo>
                  <a:cubicBezTo>
                    <a:pt x="49823" y="78195"/>
                    <a:pt x="60918" y="60983"/>
                    <a:pt x="69453" y="57996"/>
                  </a:cubicBezTo>
                  <a:cubicBezTo>
                    <a:pt x="77988" y="54938"/>
                    <a:pt x="127776" y="39646"/>
                    <a:pt x="127776" y="39646"/>
                  </a:cubicBezTo>
                  <a:cubicBezTo>
                    <a:pt x="127776" y="39646"/>
                    <a:pt x="125073" y="2092"/>
                    <a:pt x="112199" y="7213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4" name="任意多边形: 形状 843">
              <a:extLst>
                <a:ext uri="{FF2B5EF4-FFF2-40B4-BE49-F238E27FC236}">
                  <a16:creationId xmlns:a16="http://schemas.microsoft.com/office/drawing/2014/main" xmlns="" id="{774AD89F-263A-4A6D-BB64-E6729267FEB5}"/>
                </a:ext>
              </a:extLst>
            </p:cNvPr>
            <p:cNvSpPr/>
            <p:nvPr/>
          </p:nvSpPr>
          <p:spPr>
            <a:xfrm flipH="1">
              <a:off x="1892681" y="3880450"/>
              <a:ext cx="66175" cy="44211"/>
            </a:xfrm>
            <a:custGeom>
              <a:avLst/>
              <a:gdLst>
                <a:gd name="connsiteX0" fmla="*/ 37313 w 43208"/>
                <a:gd name="connsiteY0" fmla="*/ 0 h 28867"/>
                <a:gd name="connsiteX1" fmla="*/ 21026 w 43208"/>
                <a:gd name="connsiteY1" fmla="*/ 9033 h 28867"/>
                <a:gd name="connsiteX2" fmla="*/ 684 w 43208"/>
                <a:gd name="connsiteY2" fmla="*/ 24467 h 28867"/>
                <a:gd name="connsiteX3" fmla="*/ 30130 w 43208"/>
                <a:gd name="connsiteY3" fmla="*/ 23116 h 28867"/>
                <a:gd name="connsiteX4" fmla="*/ 37313 w 43208"/>
                <a:gd name="connsiteY4" fmla="*/ 0 h 288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208" h="28867">
                  <a:moveTo>
                    <a:pt x="37313" y="0"/>
                  </a:moveTo>
                  <a:cubicBezTo>
                    <a:pt x="37313" y="0"/>
                    <a:pt x="24369" y="6259"/>
                    <a:pt x="21026" y="9033"/>
                  </a:cubicBezTo>
                  <a:cubicBezTo>
                    <a:pt x="17683" y="11807"/>
                    <a:pt x="3956" y="22049"/>
                    <a:pt x="684" y="24467"/>
                  </a:cubicBezTo>
                  <a:cubicBezTo>
                    <a:pt x="-2588" y="26885"/>
                    <a:pt x="5663" y="33713"/>
                    <a:pt x="30130" y="23116"/>
                  </a:cubicBezTo>
                  <a:cubicBezTo>
                    <a:pt x="54525" y="12518"/>
                    <a:pt x="37313" y="0"/>
                    <a:pt x="37313" y="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5" name="任意多边形: 形状 844">
              <a:extLst>
                <a:ext uri="{FF2B5EF4-FFF2-40B4-BE49-F238E27FC236}">
                  <a16:creationId xmlns:a16="http://schemas.microsoft.com/office/drawing/2014/main" xmlns="" id="{03E8057A-64B6-4DA0-B9DF-8C401A4D462C}"/>
                </a:ext>
              </a:extLst>
            </p:cNvPr>
            <p:cNvSpPr/>
            <p:nvPr/>
          </p:nvSpPr>
          <p:spPr>
            <a:xfrm flipH="1">
              <a:off x="2020770" y="3650279"/>
              <a:ext cx="619707" cy="400537"/>
            </a:xfrm>
            <a:custGeom>
              <a:avLst/>
              <a:gdLst>
                <a:gd name="connsiteX0" fmla="*/ 404629 w 404629"/>
                <a:gd name="connsiteY0" fmla="*/ 261526 h 261525"/>
                <a:gd name="connsiteX1" fmla="*/ 308895 w 404629"/>
                <a:gd name="connsiteY1" fmla="*/ 0 h 261525"/>
                <a:gd name="connsiteX2" fmla="*/ 0 w 404629"/>
                <a:gd name="connsiteY2" fmla="*/ 5050 h 261525"/>
                <a:gd name="connsiteX3" fmla="*/ 91324 w 404629"/>
                <a:gd name="connsiteY3" fmla="*/ 246092 h 261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4629" h="261525">
                  <a:moveTo>
                    <a:pt x="404629" y="261526"/>
                  </a:moveTo>
                  <a:lnTo>
                    <a:pt x="308895" y="0"/>
                  </a:lnTo>
                  <a:lnTo>
                    <a:pt x="0" y="5050"/>
                  </a:lnTo>
                  <a:lnTo>
                    <a:pt x="91324" y="246092"/>
                  </a:lnTo>
                  <a:close/>
                </a:path>
              </a:pathLst>
            </a:custGeom>
            <a:solidFill>
              <a:srgbClr val="303669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6" name="任意多边形: 形状 845">
              <a:extLst>
                <a:ext uri="{FF2B5EF4-FFF2-40B4-BE49-F238E27FC236}">
                  <a16:creationId xmlns:a16="http://schemas.microsoft.com/office/drawing/2014/main" xmlns="" id="{72E6DE00-99E3-4A34-8E21-9EB985BEF8A8}"/>
                </a:ext>
              </a:extLst>
            </p:cNvPr>
            <p:cNvSpPr/>
            <p:nvPr/>
          </p:nvSpPr>
          <p:spPr>
            <a:xfrm flipH="1">
              <a:off x="2310328" y="3790184"/>
              <a:ext cx="88630" cy="110487"/>
            </a:xfrm>
            <a:custGeom>
              <a:avLst/>
              <a:gdLst>
                <a:gd name="connsiteX0" fmla="*/ 52335 w 57870"/>
                <a:gd name="connsiteY0" fmla="*/ 24371 h 72141"/>
                <a:gd name="connsiteX1" fmla="*/ 46006 w 57870"/>
                <a:gd name="connsiteY1" fmla="*/ 70175 h 72141"/>
                <a:gd name="connsiteX2" fmla="*/ 5535 w 57870"/>
                <a:gd name="connsiteY2" fmla="*/ 47771 h 72141"/>
                <a:gd name="connsiteX3" fmla="*/ 11865 w 57870"/>
                <a:gd name="connsiteY3" fmla="*/ 1966 h 72141"/>
                <a:gd name="connsiteX4" fmla="*/ 52335 w 57870"/>
                <a:gd name="connsiteY4" fmla="*/ 24371 h 72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870" h="72141">
                  <a:moveTo>
                    <a:pt x="52335" y="24371"/>
                  </a:moveTo>
                  <a:cubicBezTo>
                    <a:pt x="61724" y="43219"/>
                    <a:pt x="58879" y="63703"/>
                    <a:pt x="46006" y="70175"/>
                  </a:cubicBezTo>
                  <a:cubicBezTo>
                    <a:pt x="33061" y="76647"/>
                    <a:pt x="14924" y="66619"/>
                    <a:pt x="5535" y="47771"/>
                  </a:cubicBezTo>
                  <a:cubicBezTo>
                    <a:pt x="-3853" y="28923"/>
                    <a:pt x="-1008" y="8439"/>
                    <a:pt x="11865" y="1966"/>
                  </a:cubicBezTo>
                  <a:cubicBezTo>
                    <a:pt x="24810" y="-4506"/>
                    <a:pt x="42947" y="5523"/>
                    <a:pt x="52335" y="24371"/>
                  </a:cubicBezTo>
                  <a:close/>
                </a:path>
              </a:pathLst>
            </a:custGeom>
            <a:solidFill>
              <a:srgbClr val="518AFA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7" name="任意多边形: 形状 846">
              <a:extLst>
                <a:ext uri="{FF2B5EF4-FFF2-40B4-BE49-F238E27FC236}">
                  <a16:creationId xmlns:a16="http://schemas.microsoft.com/office/drawing/2014/main" xmlns="" id="{10470F51-BA6B-4DC5-AB8C-DAB2010C2AEF}"/>
                </a:ext>
              </a:extLst>
            </p:cNvPr>
            <p:cNvSpPr/>
            <p:nvPr/>
          </p:nvSpPr>
          <p:spPr>
            <a:xfrm flipH="1">
              <a:off x="1577522" y="3015537"/>
              <a:ext cx="34679" cy="72050"/>
            </a:xfrm>
            <a:custGeom>
              <a:avLst/>
              <a:gdLst>
                <a:gd name="connsiteX0" fmla="*/ 802 w 22643"/>
                <a:gd name="connsiteY0" fmla="*/ 8395 h 47044"/>
                <a:gd name="connsiteX1" fmla="*/ 22495 w 22643"/>
                <a:gd name="connsiteY1" fmla="*/ 9675 h 47044"/>
                <a:gd name="connsiteX2" fmla="*/ 6634 w 22643"/>
                <a:gd name="connsiteY2" fmla="*/ 46873 h 47044"/>
                <a:gd name="connsiteX3" fmla="*/ 802 w 22643"/>
                <a:gd name="connsiteY3" fmla="*/ 8395 h 470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43" h="47044">
                  <a:moveTo>
                    <a:pt x="802" y="8395"/>
                  </a:moveTo>
                  <a:cubicBezTo>
                    <a:pt x="1940" y="-1207"/>
                    <a:pt x="20930" y="-4763"/>
                    <a:pt x="22495" y="9675"/>
                  </a:cubicBezTo>
                  <a:cubicBezTo>
                    <a:pt x="23989" y="24114"/>
                    <a:pt x="13889" y="49363"/>
                    <a:pt x="6634" y="46873"/>
                  </a:cubicBezTo>
                  <a:cubicBezTo>
                    <a:pt x="-620" y="44384"/>
                    <a:pt x="-763" y="21624"/>
                    <a:pt x="802" y="8395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8" name="任意多边形: 形状 847">
              <a:extLst>
                <a:ext uri="{FF2B5EF4-FFF2-40B4-BE49-F238E27FC236}">
                  <a16:creationId xmlns:a16="http://schemas.microsoft.com/office/drawing/2014/main" xmlns="" id="{D52B074E-A3A7-4E45-9A3C-7A0EEDCB46E9}"/>
                </a:ext>
              </a:extLst>
            </p:cNvPr>
            <p:cNvSpPr/>
            <p:nvPr/>
          </p:nvSpPr>
          <p:spPr>
            <a:xfrm flipH="1">
              <a:off x="2840259" y="2425326"/>
              <a:ext cx="385830" cy="511893"/>
            </a:xfrm>
            <a:custGeom>
              <a:avLst/>
              <a:gdLst>
                <a:gd name="connsiteX0" fmla="*/ 103629 w 251922"/>
                <a:gd name="connsiteY0" fmla="*/ 161 h 334234"/>
                <a:gd name="connsiteX1" fmla="*/ 170628 w 251922"/>
                <a:gd name="connsiteY1" fmla="*/ 42551 h 334234"/>
                <a:gd name="connsiteX2" fmla="*/ 207187 w 251922"/>
                <a:gd name="connsiteY2" fmla="*/ 130675 h 334234"/>
                <a:gd name="connsiteX3" fmla="*/ 249577 w 251922"/>
                <a:gd name="connsiteY3" fmla="*/ 267164 h 334234"/>
                <a:gd name="connsiteX4" fmla="*/ 227101 w 251922"/>
                <a:gd name="connsiteY4" fmla="*/ 334234 h 334234"/>
                <a:gd name="connsiteX5" fmla="*/ 114298 w 251922"/>
                <a:gd name="connsiteY5" fmla="*/ 312114 h 334234"/>
                <a:gd name="connsiteX6" fmla="*/ 0 w 251922"/>
                <a:gd name="connsiteY6" fmla="*/ 312470 h 334234"/>
                <a:gd name="connsiteX7" fmla="*/ 34780 w 251922"/>
                <a:gd name="connsiteY7" fmla="*/ 242554 h 334234"/>
                <a:gd name="connsiteX8" fmla="*/ 14012 w 251922"/>
                <a:gd name="connsiteY8" fmla="*/ 63889 h 334234"/>
                <a:gd name="connsiteX9" fmla="*/ 103629 w 251922"/>
                <a:gd name="connsiteY9" fmla="*/ 161 h 334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51922" h="334234">
                  <a:moveTo>
                    <a:pt x="103629" y="161"/>
                  </a:moveTo>
                  <a:cubicBezTo>
                    <a:pt x="103629" y="161"/>
                    <a:pt x="152847" y="-4960"/>
                    <a:pt x="170628" y="42551"/>
                  </a:cubicBezTo>
                  <a:cubicBezTo>
                    <a:pt x="188339" y="90134"/>
                    <a:pt x="205053" y="105710"/>
                    <a:pt x="207187" y="130675"/>
                  </a:cubicBezTo>
                  <a:cubicBezTo>
                    <a:pt x="215650" y="231743"/>
                    <a:pt x="262877" y="208912"/>
                    <a:pt x="249577" y="267164"/>
                  </a:cubicBezTo>
                  <a:cubicBezTo>
                    <a:pt x="236277" y="325415"/>
                    <a:pt x="227101" y="334234"/>
                    <a:pt x="227101" y="334234"/>
                  </a:cubicBezTo>
                  <a:lnTo>
                    <a:pt x="114298" y="312114"/>
                  </a:lnTo>
                  <a:lnTo>
                    <a:pt x="0" y="312470"/>
                  </a:lnTo>
                  <a:cubicBezTo>
                    <a:pt x="0" y="312470"/>
                    <a:pt x="44738" y="290137"/>
                    <a:pt x="34780" y="242554"/>
                  </a:cubicBezTo>
                  <a:cubicBezTo>
                    <a:pt x="24822" y="194972"/>
                    <a:pt x="0" y="117019"/>
                    <a:pt x="14012" y="63889"/>
                  </a:cubicBezTo>
                  <a:cubicBezTo>
                    <a:pt x="27952" y="10830"/>
                    <a:pt x="74183" y="4215"/>
                    <a:pt x="103629" y="161"/>
                  </a:cubicBezTo>
                  <a:close/>
                </a:path>
              </a:pathLst>
            </a:custGeom>
            <a:solidFill>
              <a:srgbClr val="46424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9" name="任意多边形: 形状 848">
              <a:extLst>
                <a:ext uri="{FF2B5EF4-FFF2-40B4-BE49-F238E27FC236}">
                  <a16:creationId xmlns:a16="http://schemas.microsoft.com/office/drawing/2014/main" xmlns="" id="{BB7A03CD-CCAA-4A5F-95B7-9F73BF77C3D2}"/>
                </a:ext>
              </a:extLst>
            </p:cNvPr>
            <p:cNvSpPr/>
            <p:nvPr/>
          </p:nvSpPr>
          <p:spPr>
            <a:xfrm flipH="1">
              <a:off x="3003897" y="4696006"/>
              <a:ext cx="158440" cy="217280"/>
            </a:xfrm>
            <a:custGeom>
              <a:avLst/>
              <a:gdLst>
                <a:gd name="connsiteX0" fmla="*/ 30851 w 103451"/>
                <a:gd name="connsiteY0" fmla="*/ 79166 h 141870"/>
                <a:gd name="connsiteX1" fmla="*/ 481 w 103451"/>
                <a:gd name="connsiteY1" fmla="*/ 135568 h 141870"/>
                <a:gd name="connsiteX2" fmla="*/ 67622 w 103451"/>
                <a:gd name="connsiteY2" fmla="*/ 135568 h 141870"/>
                <a:gd name="connsiteX3" fmla="*/ 102331 w 103451"/>
                <a:gd name="connsiteY3" fmla="*/ 43817 h 141870"/>
                <a:gd name="connsiteX4" fmla="*/ 83910 w 103451"/>
                <a:gd name="connsiteY4" fmla="*/ 431 h 141870"/>
                <a:gd name="connsiteX5" fmla="*/ 54820 w 103451"/>
                <a:gd name="connsiteY5" fmla="*/ 5196 h 141870"/>
                <a:gd name="connsiteX6" fmla="*/ 30851 w 103451"/>
                <a:gd name="connsiteY6" fmla="*/ 79166 h 14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451" h="141870">
                  <a:moveTo>
                    <a:pt x="30851" y="79166"/>
                  </a:moveTo>
                  <a:cubicBezTo>
                    <a:pt x="30851" y="79166"/>
                    <a:pt x="-4498" y="127744"/>
                    <a:pt x="481" y="135568"/>
                  </a:cubicBezTo>
                  <a:cubicBezTo>
                    <a:pt x="5530" y="143392"/>
                    <a:pt x="44151" y="144530"/>
                    <a:pt x="67622" y="135568"/>
                  </a:cubicBezTo>
                  <a:cubicBezTo>
                    <a:pt x="91094" y="126606"/>
                    <a:pt x="91662" y="68711"/>
                    <a:pt x="102331" y="43817"/>
                  </a:cubicBezTo>
                  <a:cubicBezTo>
                    <a:pt x="106812" y="33433"/>
                    <a:pt x="97281" y="2636"/>
                    <a:pt x="83910" y="431"/>
                  </a:cubicBezTo>
                  <a:cubicBezTo>
                    <a:pt x="70538" y="-1774"/>
                    <a:pt x="54820" y="5196"/>
                    <a:pt x="54820" y="5196"/>
                  </a:cubicBezTo>
                  <a:cubicBezTo>
                    <a:pt x="54820" y="5196"/>
                    <a:pt x="68476" y="40688"/>
                    <a:pt x="30851" y="79166"/>
                  </a:cubicBez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0" name="任意多边形: 形状 849">
              <a:extLst>
                <a:ext uri="{FF2B5EF4-FFF2-40B4-BE49-F238E27FC236}">
                  <a16:creationId xmlns:a16="http://schemas.microsoft.com/office/drawing/2014/main" xmlns="" id="{CBD4DC6D-2039-4000-B9EC-51FBFEBF8974}"/>
                </a:ext>
              </a:extLst>
            </p:cNvPr>
            <p:cNvSpPr/>
            <p:nvPr/>
          </p:nvSpPr>
          <p:spPr>
            <a:xfrm flipH="1">
              <a:off x="3029369" y="4693274"/>
              <a:ext cx="102228" cy="165967"/>
            </a:xfrm>
            <a:custGeom>
              <a:avLst/>
              <a:gdLst>
                <a:gd name="connsiteX0" fmla="*/ 34677 w 66748"/>
                <a:gd name="connsiteY0" fmla="*/ 7051 h 108366"/>
                <a:gd name="connsiteX1" fmla="*/ 27422 w 66748"/>
                <a:gd name="connsiteY1" fmla="*/ 46241 h 108366"/>
                <a:gd name="connsiteX2" fmla="*/ 39 w 66748"/>
                <a:gd name="connsiteY2" fmla="*/ 103852 h 108366"/>
                <a:gd name="connsiteX3" fmla="*/ 43639 w 66748"/>
                <a:gd name="connsiteY3" fmla="*/ 100865 h 108366"/>
                <a:gd name="connsiteX4" fmla="*/ 66541 w 66748"/>
                <a:gd name="connsiteY4" fmla="*/ 35715 h 108366"/>
                <a:gd name="connsiteX5" fmla="*/ 63767 w 66748"/>
                <a:gd name="connsiteY5" fmla="*/ 2286 h 108366"/>
                <a:gd name="connsiteX6" fmla="*/ 34677 w 66748"/>
                <a:gd name="connsiteY6" fmla="*/ 7051 h 10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748" h="108366">
                  <a:moveTo>
                    <a:pt x="34677" y="7051"/>
                  </a:moveTo>
                  <a:cubicBezTo>
                    <a:pt x="34677" y="7051"/>
                    <a:pt x="31903" y="29954"/>
                    <a:pt x="27422" y="46241"/>
                  </a:cubicBezTo>
                  <a:cubicBezTo>
                    <a:pt x="22941" y="62458"/>
                    <a:pt x="-1099" y="99371"/>
                    <a:pt x="39" y="103852"/>
                  </a:cubicBezTo>
                  <a:cubicBezTo>
                    <a:pt x="1177" y="108333"/>
                    <a:pt x="31334" y="112387"/>
                    <a:pt x="43639" y="100865"/>
                  </a:cubicBezTo>
                  <a:cubicBezTo>
                    <a:pt x="55943" y="89343"/>
                    <a:pt x="65474" y="55914"/>
                    <a:pt x="66541" y="35715"/>
                  </a:cubicBezTo>
                  <a:cubicBezTo>
                    <a:pt x="67679" y="15515"/>
                    <a:pt x="63767" y="2286"/>
                    <a:pt x="63767" y="2286"/>
                  </a:cubicBezTo>
                  <a:cubicBezTo>
                    <a:pt x="63767" y="2286"/>
                    <a:pt x="46413" y="-5253"/>
                    <a:pt x="34677" y="7051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1" name="任意多边形: 形状 850">
              <a:extLst>
                <a:ext uri="{FF2B5EF4-FFF2-40B4-BE49-F238E27FC236}">
                  <a16:creationId xmlns:a16="http://schemas.microsoft.com/office/drawing/2014/main" xmlns="" id="{D93C8536-596A-40C4-BA7B-0B165EACC70B}"/>
                </a:ext>
              </a:extLst>
            </p:cNvPr>
            <p:cNvSpPr/>
            <p:nvPr/>
          </p:nvSpPr>
          <p:spPr>
            <a:xfrm flipH="1">
              <a:off x="3005613" y="4763222"/>
              <a:ext cx="10347" cy="79191"/>
            </a:xfrm>
            <a:custGeom>
              <a:avLst/>
              <a:gdLst>
                <a:gd name="connsiteX0" fmla="*/ 6757 w 6756"/>
                <a:gd name="connsiteY0" fmla="*/ 0 h 51707"/>
                <a:gd name="connsiteX1" fmla="*/ 6757 w 6756"/>
                <a:gd name="connsiteY1" fmla="*/ 51708 h 51707"/>
                <a:gd name="connsiteX2" fmla="*/ 0 w 6756"/>
                <a:gd name="connsiteY2" fmla="*/ 51708 h 51707"/>
                <a:gd name="connsiteX3" fmla="*/ 0 w 6756"/>
                <a:gd name="connsiteY3" fmla="*/ 11736 h 51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6" h="51707">
                  <a:moveTo>
                    <a:pt x="6757" y="0"/>
                  </a:moveTo>
                  <a:lnTo>
                    <a:pt x="6757" y="51708"/>
                  </a:lnTo>
                  <a:lnTo>
                    <a:pt x="0" y="51708"/>
                  </a:lnTo>
                  <a:lnTo>
                    <a:pt x="0" y="11736"/>
                  </a:ln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2" name="任意多边形: 形状 851">
              <a:extLst>
                <a:ext uri="{FF2B5EF4-FFF2-40B4-BE49-F238E27FC236}">
                  <a16:creationId xmlns:a16="http://schemas.microsoft.com/office/drawing/2014/main" xmlns="" id="{94DA16C6-0B74-4964-89D1-C7C294267028}"/>
                </a:ext>
              </a:extLst>
            </p:cNvPr>
            <p:cNvSpPr/>
            <p:nvPr/>
          </p:nvSpPr>
          <p:spPr>
            <a:xfrm flipH="1">
              <a:off x="2862178" y="4696006"/>
              <a:ext cx="158440" cy="217280"/>
            </a:xfrm>
            <a:custGeom>
              <a:avLst/>
              <a:gdLst>
                <a:gd name="connsiteX0" fmla="*/ 30851 w 103451"/>
                <a:gd name="connsiteY0" fmla="*/ 79166 h 141870"/>
                <a:gd name="connsiteX1" fmla="*/ 481 w 103451"/>
                <a:gd name="connsiteY1" fmla="*/ 135568 h 141870"/>
                <a:gd name="connsiteX2" fmla="*/ 67622 w 103451"/>
                <a:gd name="connsiteY2" fmla="*/ 135568 h 141870"/>
                <a:gd name="connsiteX3" fmla="*/ 102331 w 103451"/>
                <a:gd name="connsiteY3" fmla="*/ 43817 h 141870"/>
                <a:gd name="connsiteX4" fmla="*/ 83839 w 103451"/>
                <a:gd name="connsiteY4" fmla="*/ 431 h 141870"/>
                <a:gd name="connsiteX5" fmla="*/ 54749 w 103451"/>
                <a:gd name="connsiteY5" fmla="*/ 5196 h 141870"/>
                <a:gd name="connsiteX6" fmla="*/ 30851 w 103451"/>
                <a:gd name="connsiteY6" fmla="*/ 79166 h 1418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3451" h="141870">
                  <a:moveTo>
                    <a:pt x="30851" y="79166"/>
                  </a:moveTo>
                  <a:cubicBezTo>
                    <a:pt x="30851" y="79166"/>
                    <a:pt x="-4498" y="127744"/>
                    <a:pt x="481" y="135568"/>
                  </a:cubicBezTo>
                  <a:cubicBezTo>
                    <a:pt x="5531" y="143392"/>
                    <a:pt x="44151" y="144530"/>
                    <a:pt x="67622" y="135568"/>
                  </a:cubicBezTo>
                  <a:cubicBezTo>
                    <a:pt x="91094" y="126606"/>
                    <a:pt x="91663" y="68711"/>
                    <a:pt x="102331" y="43817"/>
                  </a:cubicBezTo>
                  <a:cubicBezTo>
                    <a:pt x="106812" y="33433"/>
                    <a:pt x="97282" y="2636"/>
                    <a:pt x="83839" y="431"/>
                  </a:cubicBezTo>
                  <a:cubicBezTo>
                    <a:pt x="70467" y="-1774"/>
                    <a:pt x="54749" y="5196"/>
                    <a:pt x="54749" y="5196"/>
                  </a:cubicBezTo>
                  <a:cubicBezTo>
                    <a:pt x="54749" y="5196"/>
                    <a:pt x="68476" y="40688"/>
                    <a:pt x="30851" y="79166"/>
                  </a:cubicBez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3" name="任意多边形: 形状 852">
              <a:extLst>
                <a:ext uri="{FF2B5EF4-FFF2-40B4-BE49-F238E27FC236}">
                  <a16:creationId xmlns:a16="http://schemas.microsoft.com/office/drawing/2014/main" xmlns="" id="{5EED70DE-EBF3-4F5A-8399-9181A6702304}"/>
                </a:ext>
              </a:extLst>
            </p:cNvPr>
            <p:cNvSpPr/>
            <p:nvPr/>
          </p:nvSpPr>
          <p:spPr>
            <a:xfrm flipH="1">
              <a:off x="2887432" y="4693274"/>
              <a:ext cx="102336" cy="165967"/>
            </a:xfrm>
            <a:custGeom>
              <a:avLst/>
              <a:gdLst>
                <a:gd name="connsiteX0" fmla="*/ 34677 w 66819"/>
                <a:gd name="connsiteY0" fmla="*/ 7051 h 108366"/>
                <a:gd name="connsiteX1" fmla="*/ 27422 w 66819"/>
                <a:gd name="connsiteY1" fmla="*/ 46241 h 108366"/>
                <a:gd name="connsiteX2" fmla="*/ 39 w 66819"/>
                <a:gd name="connsiteY2" fmla="*/ 103852 h 108366"/>
                <a:gd name="connsiteX3" fmla="*/ 43638 w 66819"/>
                <a:gd name="connsiteY3" fmla="*/ 100865 h 108366"/>
                <a:gd name="connsiteX4" fmla="*/ 66612 w 66819"/>
                <a:gd name="connsiteY4" fmla="*/ 35715 h 108366"/>
                <a:gd name="connsiteX5" fmla="*/ 63838 w 66819"/>
                <a:gd name="connsiteY5" fmla="*/ 2286 h 108366"/>
                <a:gd name="connsiteX6" fmla="*/ 34677 w 66819"/>
                <a:gd name="connsiteY6" fmla="*/ 7051 h 10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819" h="108366">
                  <a:moveTo>
                    <a:pt x="34677" y="7051"/>
                  </a:moveTo>
                  <a:cubicBezTo>
                    <a:pt x="34677" y="7051"/>
                    <a:pt x="31903" y="29954"/>
                    <a:pt x="27422" y="46241"/>
                  </a:cubicBezTo>
                  <a:cubicBezTo>
                    <a:pt x="22941" y="62458"/>
                    <a:pt x="-1099" y="99371"/>
                    <a:pt x="39" y="103852"/>
                  </a:cubicBezTo>
                  <a:cubicBezTo>
                    <a:pt x="1177" y="108333"/>
                    <a:pt x="31405" y="112387"/>
                    <a:pt x="43638" y="100865"/>
                  </a:cubicBezTo>
                  <a:cubicBezTo>
                    <a:pt x="55943" y="89343"/>
                    <a:pt x="65474" y="55914"/>
                    <a:pt x="66612" y="35715"/>
                  </a:cubicBezTo>
                  <a:cubicBezTo>
                    <a:pt x="67750" y="15515"/>
                    <a:pt x="63838" y="2286"/>
                    <a:pt x="63838" y="2286"/>
                  </a:cubicBezTo>
                  <a:cubicBezTo>
                    <a:pt x="63838" y="2286"/>
                    <a:pt x="46412" y="-5253"/>
                    <a:pt x="34677" y="7051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4" name="任意多边形: 形状 853">
              <a:extLst>
                <a:ext uri="{FF2B5EF4-FFF2-40B4-BE49-F238E27FC236}">
                  <a16:creationId xmlns:a16="http://schemas.microsoft.com/office/drawing/2014/main" xmlns="" id="{E47B8C90-A795-4135-A41F-B3A2A1FDBC4B}"/>
                </a:ext>
              </a:extLst>
            </p:cNvPr>
            <p:cNvSpPr/>
            <p:nvPr/>
          </p:nvSpPr>
          <p:spPr>
            <a:xfrm flipH="1">
              <a:off x="2863893" y="4763222"/>
              <a:ext cx="10238" cy="79191"/>
            </a:xfrm>
            <a:custGeom>
              <a:avLst/>
              <a:gdLst>
                <a:gd name="connsiteX0" fmla="*/ 6686 w 6685"/>
                <a:gd name="connsiteY0" fmla="*/ 0 h 51707"/>
                <a:gd name="connsiteX1" fmla="*/ 6686 w 6685"/>
                <a:gd name="connsiteY1" fmla="*/ 51708 h 51707"/>
                <a:gd name="connsiteX2" fmla="*/ 0 w 6685"/>
                <a:gd name="connsiteY2" fmla="*/ 51708 h 51707"/>
                <a:gd name="connsiteX3" fmla="*/ 0 w 6685"/>
                <a:gd name="connsiteY3" fmla="*/ 11736 h 51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85" h="51707">
                  <a:moveTo>
                    <a:pt x="6686" y="0"/>
                  </a:moveTo>
                  <a:lnTo>
                    <a:pt x="6686" y="51708"/>
                  </a:lnTo>
                  <a:lnTo>
                    <a:pt x="0" y="51708"/>
                  </a:lnTo>
                  <a:lnTo>
                    <a:pt x="0" y="11736"/>
                  </a:ln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5" name="任意多边形: 形状 854">
              <a:extLst>
                <a:ext uri="{FF2B5EF4-FFF2-40B4-BE49-F238E27FC236}">
                  <a16:creationId xmlns:a16="http://schemas.microsoft.com/office/drawing/2014/main" xmlns="" id="{5CC7F9FE-23B4-4119-886C-E41A96BC3098}"/>
                </a:ext>
              </a:extLst>
            </p:cNvPr>
            <p:cNvSpPr/>
            <p:nvPr/>
          </p:nvSpPr>
          <p:spPr>
            <a:xfrm flipH="1">
              <a:off x="2810510" y="3246955"/>
              <a:ext cx="501715" cy="1494127"/>
            </a:xfrm>
            <a:custGeom>
              <a:avLst/>
              <a:gdLst>
                <a:gd name="connsiteX0" fmla="*/ 63709 w 327587"/>
                <a:gd name="connsiteY0" fmla="*/ 146132 h 975571"/>
                <a:gd name="connsiteX1" fmla="*/ 29711 w 327587"/>
                <a:gd name="connsiteY1" fmla="*/ 330487 h 975571"/>
                <a:gd name="connsiteX2" fmla="*/ 52 w 327587"/>
                <a:gd name="connsiteY2" fmla="*/ 576365 h 975571"/>
                <a:gd name="connsiteX3" fmla="*/ 70324 w 327587"/>
                <a:gd name="connsiteY3" fmla="*/ 762926 h 975571"/>
                <a:gd name="connsiteX4" fmla="*/ 149841 w 327587"/>
                <a:gd name="connsiteY4" fmla="*/ 969828 h 975571"/>
                <a:gd name="connsiteX5" fmla="*/ 184052 w 327587"/>
                <a:gd name="connsiteY5" fmla="*/ 966983 h 975571"/>
                <a:gd name="connsiteX6" fmla="*/ 132415 w 327587"/>
                <a:gd name="connsiteY6" fmla="*/ 714490 h 975571"/>
                <a:gd name="connsiteX7" fmla="*/ 111434 w 327587"/>
                <a:gd name="connsiteY7" fmla="*/ 569964 h 975571"/>
                <a:gd name="connsiteX8" fmla="*/ 171463 w 327587"/>
                <a:gd name="connsiteY8" fmla="*/ 300899 h 975571"/>
                <a:gd name="connsiteX9" fmla="*/ 198206 w 327587"/>
                <a:gd name="connsiteY9" fmla="*/ 329136 h 975571"/>
                <a:gd name="connsiteX10" fmla="*/ 220610 w 327587"/>
                <a:gd name="connsiteY10" fmla="*/ 569964 h 975571"/>
                <a:gd name="connsiteX11" fmla="*/ 225660 w 327587"/>
                <a:gd name="connsiteY11" fmla="*/ 719682 h 975571"/>
                <a:gd name="connsiteX12" fmla="*/ 244366 w 327587"/>
                <a:gd name="connsiteY12" fmla="*/ 957452 h 975571"/>
                <a:gd name="connsiteX13" fmla="*/ 276372 w 327587"/>
                <a:gd name="connsiteY13" fmla="*/ 958021 h 975571"/>
                <a:gd name="connsiteX14" fmla="*/ 305249 w 327587"/>
                <a:gd name="connsiteY14" fmla="*/ 690663 h 975571"/>
                <a:gd name="connsiteX15" fmla="*/ 308165 w 327587"/>
                <a:gd name="connsiteY15" fmla="*/ 550334 h 975571"/>
                <a:gd name="connsiteX16" fmla="*/ 302617 w 327587"/>
                <a:gd name="connsiteY16" fmla="*/ 167611 h 975571"/>
                <a:gd name="connsiteX17" fmla="*/ 63709 w 327587"/>
                <a:gd name="connsiteY17" fmla="*/ 146132 h 975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7587" h="975571">
                  <a:moveTo>
                    <a:pt x="63709" y="146132"/>
                  </a:moveTo>
                  <a:cubicBezTo>
                    <a:pt x="63709" y="146132"/>
                    <a:pt x="36966" y="293573"/>
                    <a:pt x="29711" y="330487"/>
                  </a:cubicBezTo>
                  <a:cubicBezTo>
                    <a:pt x="22457" y="367401"/>
                    <a:pt x="2257" y="545995"/>
                    <a:pt x="52" y="576365"/>
                  </a:cubicBezTo>
                  <a:cubicBezTo>
                    <a:pt x="-2153" y="606736"/>
                    <a:pt x="66056" y="752826"/>
                    <a:pt x="70324" y="762926"/>
                  </a:cubicBezTo>
                  <a:cubicBezTo>
                    <a:pt x="141662" y="931634"/>
                    <a:pt x="149841" y="969828"/>
                    <a:pt x="149841" y="969828"/>
                  </a:cubicBezTo>
                  <a:cubicBezTo>
                    <a:pt x="149841" y="969828"/>
                    <a:pt x="173241" y="984479"/>
                    <a:pt x="184052" y="966983"/>
                  </a:cubicBezTo>
                  <a:cubicBezTo>
                    <a:pt x="187324" y="961648"/>
                    <a:pt x="140168" y="768189"/>
                    <a:pt x="132415" y="714490"/>
                  </a:cubicBezTo>
                  <a:cubicBezTo>
                    <a:pt x="125161" y="664560"/>
                    <a:pt x="106384" y="587532"/>
                    <a:pt x="111434" y="569964"/>
                  </a:cubicBezTo>
                  <a:cubicBezTo>
                    <a:pt x="116484" y="552468"/>
                    <a:pt x="162786" y="311070"/>
                    <a:pt x="171463" y="300899"/>
                  </a:cubicBezTo>
                  <a:cubicBezTo>
                    <a:pt x="180140" y="290799"/>
                    <a:pt x="193156" y="306660"/>
                    <a:pt x="198206" y="329136"/>
                  </a:cubicBezTo>
                  <a:cubicBezTo>
                    <a:pt x="203256" y="351540"/>
                    <a:pt x="214138" y="545355"/>
                    <a:pt x="220610" y="569964"/>
                  </a:cubicBezTo>
                  <a:cubicBezTo>
                    <a:pt x="227154" y="594573"/>
                    <a:pt x="222104" y="677718"/>
                    <a:pt x="225660" y="719682"/>
                  </a:cubicBezTo>
                  <a:cubicBezTo>
                    <a:pt x="229287" y="761646"/>
                    <a:pt x="244366" y="957452"/>
                    <a:pt x="244366" y="957452"/>
                  </a:cubicBezTo>
                  <a:cubicBezTo>
                    <a:pt x="244366" y="957452"/>
                    <a:pt x="273527" y="962644"/>
                    <a:pt x="276372" y="958021"/>
                  </a:cubicBezTo>
                  <a:cubicBezTo>
                    <a:pt x="279288" y="953327"/>
                    <a:pt x="304466" y="740521"/>
                    <a:pt x="305249" y="690663"/>
                  </a:cubicBezTo>
                  <a:cubicBezTo>
                    <a:pt x="305960" y="640733"/>
                    <a:pt x="306742" y="571956"/>
                    <a:pt x="308165" y="550334"/>
                  </a:cubicBezTo>
                  <a:cubicBezTo>
                    <a:pt x="321536" y="343503"/>
                    <a:pt x="346857" y="316475"/>
                    <a:pt x="302617" y="167611"/>
                  </a:cubicBezTo>
                  <a:cubicBezTo>
                    <a:pt x="194365" y="-196548"/>
                    <a:pt x="63709" y="146132"/>
                    <a:pt x="63709" y="146132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6" name="任意多边形: 形状 855">
              <a:extLst>
                <a:ext uri="{FF2B5EF4-FFF2-40B4-BE49-F238E27FC236}">
                  <a16:creationId xmlns:a16="http://schemas.microsoft.com/office/drawing/2014/main" xmlns="" id="{F43CA3F2-9302-4103-A8C3-7F1BB9DBE306}"/>
                </a:ext>
              </a:extLst>
            </p:cNvPr>
            <p:cNvSpPr/>
            <p:nvPr/>
          </p:nvSpPr>
          <p:spPr>
            <a:xfrm flipH="1">
              <a:off x="2810508" y="3246924"/>
              <a:ext cx="501718" cy="1424142"/>
            </a:xfrm>
            <a:custGeom>
              <a:avLst/>
              <a:gdLst>
                <a:gd name="connsiteX0" fmla="*/ 63711 w 327589"/>
                <a:gd name="connsiteY0" fmla="*/ 146151 h 929875"/>
                <a:gd name="connsiteX1" fmla="*/ 29713 w 327589"/>
                <a:gd name="connsiteY1" fmla="*/ 330507 h 929875"/>
                <a:gd name="connsiteX2" fmla="*/ 54 w 327589"/>
                <a:gd name="connsiteY2" fmla="*/ 576385 h 929875"/>
                <a:gd name="connsiteX3" fmla="*/ 65133 w 327589"/>
                <a:gd name="connsiteY3" fmla="*/ 763728 h 929875"/>
                <a:gd name="connsiteX4" fmla="*/ 120753 w 327589"/>
                <a:gd name="connsiteY4" fmla="*/ 929875 h 929875"/>
                <a:gd name="connsiteX5" fmla="*/ 190455 w 327589"/>
                <a:gd name="connsiteY5" fmla="*/ 914726 h 929875"/>
                <a:gd name="connsiteX6" fmla="*/ 132417 w 327589"/>
                <a:gd name="connsiteY6" fmla="*/ 714510 h 929875"/>
                <a:gd name="connsiteX7" fmla="*/ 111436 w 327589"/>
                <a:gd name="connsiteY7" fmla="*/ 569984 h 929875"/>
                <a:gd name="connsiteX8" fmla="*/ 171465 w 327589"/>
                <a:gd name="connsiteY8" fmla="*/ 300919 h 929875"/>
                <a:gd name="connsiteX9" fmla="*/ 198208 w 327589"/>
                <a:gd name="connsiteY9" fmla="*/ 329156 h 929875"/>
                <a:gd name="connsiteX10" fmla="*/ 220612 w 327589"/>
                <a:gd name="connsiteY10" fmla="*/ 569984 h 929875"/>
                <a:gd name="connsiteX11" fmla="*/ 225662 w 327589"/>
                <a:gd name="connsiteY11" fmla="*/ 719702 h 929875"/>
                <a:gd name="connsiteX12" fmla="*/ 221679 w 327589"/>
                <a:gd name="connsiteY12" fmla="*/ 910672 h 929875"/>
                <a:gd name="connsiteX13" fmla="*/ 296289 w 327589"/>
                <a:gd name="connsiteY13" fmla="*/ 909747 h 929875"/>
                <a:gd name="connsiteX14" fmla="*/ 305251 w 327589"/>
                <a:gd name="connsiteY14" fmla="*/ 690612 h 929875"/>
                <a:gd name="connsiteX15" fmla="*/ 308167 w 327589"/>
                <a:gd name="connsiteY15" fmla="*/ 550282 h 929875"/>
                <a:gd name="connsiteX16" fmla="*/ 302619 w 327589"/>
                <a:gd name="connsiteY16" fmla="*/ 167560 h 929875"/>
                <a:gd name="connsiteX17" fmla="*/ 63711 w 327589"/>
                <a:gd name="connsiteY17" fmla="*/ 146151 h 929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7589" h="929875">
                  <a:moveTo>
                    <a:pt x="63711" y="146151"/>
                  </a:moveTo>
                  <a:cubicBezTo>
                    <a:pt x="63711" y="146151"/>
                    <a:pt x="36968" y="293593"/>
                    <a:pt x="29713" y="330507"/>
                  </a:cubicBezTo>
                  <a:cubicBezTo>
                    <a:pt x="22458" y="367421"/>
                    <a:pt x="2259" y="546015"/>
                    <a:pt x="54" y="576385"/>
                  </a:cubicBezTo>
                  <a:cubicBezTo>
                    <a:pt x="-2151" y="606756"/>
                    <a:pt x="63711" y="752846"/>
                    <a:pt x="65133" y="763728"/>
                  </a:cubicBezTo>
                  <a:cubicBezTo>
                    <a:pt x="66556" y="774610"/>
                    <a:pt x="120753" y="929875"/>
                    <a:pt x="120753" y="929875"/>
                  </a:cubicBezTo>
                  <a:cubicBezTo>
                    <a:pt x="120753" y="929875"/>
                    <a:pt x="175519" y="928951"/>
                    <a:pt x="190455" y="914726"/>
                  </a:cubicBezTo>
                  <a:cubicBezTo>
                    <a:pt x="193443" y="911881"/>
                    <a:pt x="140170" y="768209"/>
                    <a:pt x="132417" y="714510"/>
                  </a:cubicBezTo>
                  <a:cubicBezTo>
                    <a:pt x="125163" y="664580"/>
                    <a:pt x="106386" y="587552"/>
                    <a:pt x="111436" y="569984"/>
                  </a:cubicBezTo>
                  <a:cubicBezTo>
                    <a:pt x="116485" y="552487"/>
                    <a:pt x="162788" y="311090"/>
                    <a:pt x="171465" y="300919"/>
                  </a:cubicBezTo>
                  <a:cubicBezTo>
                    <a:pt x="180142" y="290819"/>
                    <a:pt x="193158" y="306680"/>
                    <a:pt x="198208" y="329156"/>
                  </a:cubicBezTo>
                  <a:cubicBezTo>
                    <a:pt x="203258" y="351560"/>
                    <a:pt x="214140" y="545375"/>
                    <a:pt x="220612" y="569984"/>
                  </a:cubicBezTo>
                  <a:cubicBezTo>
                    <a:pt x="227156" y="594593"/>
                    <a:pt x="222106" y="677738"/>
                    <a:pt x="225662" y="719702"/>
                  </a:cubicBezTo>
                  <a:cubicBezTo>
                    <a:pt x="229289" y="761665"/>
                    <a:pt x="221679" y="910672"/>
                    <a:pt x="221679" y="910672"/>
                  </a:cubicBezTo>
                  <a:cubicBezTo>
                    <a:pt x="221679" y="910672"/>
                    <a:pt x="293373" y="914441"/>
                    <a:pt x="296289" y="909747"/>
                  </a:cubicBezTo>
                  <a:cubicBezTo>
                    <a:pt x="299205" y="905124"/>
                    <a:pt x="304539" y="740470"/>
                    <a:pt x="305251" y="690612"/>
                  </a:cubicBezTo>
                  <a:cubicBezTo>
                    <a:pt x="305962" y="640682"/>
                    <a:pt x="306744" y="571904"/>
                    <a:pt x="308167" y="550282"/>
                  </a:cubicBezTo>
                  <a:cubicBezTo>
                    <a:pt x="321538" y="343452"/>
                    <a:pt x="346859" y="316424"/>
                    <a:pt x="302619" y="167560"/>
                  </a:cubicBezTo>
                  <a:cubicBezTo>
                    <a:pt x="194367" y="-196528"/>
                    <a:pt x="63711" y="146151"/>
                    <a:pt x="63711" y="146151"/>
                  </a:cubicBezTo>
                  <a:close/>
                </a:path>
              </a:pathLst>
            </a:custGeom>
            <a:solidFill>
              <a:srgbClr val="FAA14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7" name="任意多边形: 形状 856">
              <a:extLst>
                <a:ext uri="{FF2B5EF4-FFF2-40B4-BE49-F238E27FC236}">
                  <a16:creationId xmlns:a16="http://schemas.microsoft.com/office/drawing/2014/main" xmlns="" id="{580EEB4D-B759-4FD4-AD40-02B67DB2A449}"/>
                </a:ext>
              </a:extLst>
            </p:cNvPr>
            <p:cNvSpPr/>
            <p:nvPr/>
          </p:nvSpPr>
          <p:spPr>
            <a:xfrm flipH="1">
              <a:off x="2732672" y="2815100"/>
              <a:ext cx="667745" cy="787788"/>
            </a:xfrm>
            <a:custGeom>
              <a:avLst/>
              <a:gdLst>
                <a:gd name="connsiteX0" fmla="*/ 370941 w 435994"/>
                <a:gd name="connsiteY0" fmla="*/ 477751 h 514376"/>
                <a:gd name="connsiteX1" fmla="*/ 335023 w 435994"/>
                <a:gd name="connsiteY1" fmla="*/ 332229 h 514376"/>
                <a:gd name="connsiteX2" fmla="*/ 328551 w 435994"/>
                <a:gd name="connsiteY2" fmla="*/ 224191 h 514376"/>
                <a:gd name="connsiteX3" fmla="*/ 339220 w 435994"/>
                <a:gd name="connsiteY3" fmla="*/ 160676 h 514376"/>
                <a:gd name="connsiteX4" fmla="*/ 372577 w 435994"/>
                <a:gd name="connsiteY4" fmla="*/ 245315 h 514376"/>
                <a:gd name="connsiteX5" fmla="*/ 265747 w 435994"/>
                <a:gd name="connsiteY5" fmla="*/ 233508 h 514376"/>
                <a:gd name="connsiteX6" fmla="*/ 259702 w 435994"/>
                <a:gd name="connsiteY6" fmla="*/ 277534 h 514376"/>
                <a:gd name="connsiteX7" fmla="*/ 435451 w 435994"/>
                <a:gd name="connsiteY7" fmla="*/ 290123 h 514376"/>
                <a:gd name="connsiteX8" fmla="*/ 384597 w 435994"/>
                <a:gd name="connsiteY8" fmla="*/ 78385 h 514376"/>
                <a:gd name="connsiteX9" fmla="*/ 253443 w 435994"/>
                <a:gd name="connsiteY9" fmla="*/ 6051 h 514376"/>
                <a:gd name="connsiteX10" fmla="*/ 181607 w 435994"/>
                <a:gd name="connsiteY10" fmla="*/ 6549 h 514376"/>
                <a:gd name="connsiteX11" fmla="*/ 60553 w 435994"/>
                <a:gd name="connsiteY11" fmla="*/ 76962 h 514376"/>
                <a:gd name="connsiteX12" fmla="*/ 1235 w 435994"/>
                <a:gd name="connsiteY12" fmla="*/ 285500 h 514376"/>
                <a:gd name="connsiteX13" fmla="*/ 47537 w 435994"/>
                <a:gd name="connsiteY13" fmla="*/ 345743 h 514376"/>
                <a:gd name="connsiteX14" fmla="*/ 178477 w 435994"/>
                <a:gd name="connsiteY14" fmla="*/ 315799 h 514376"/>
                <a:gd name="connsiteX15" fmla="*/ 170369 w 435994"/>
                <a:gd name="connsiteY15" fmla="*/ 275898 h 514376"/>
                <a:gd name="connsiteX16" fmla="*/ 72217 w 435994"/>
                <a:gd name="connsiteY16" fmla="*/ 283651 h 514376"/>
                <a:gd name="connsiteX17" fmla="*/ 64322 w 435994"/>
                <a:gd name="connsiteY17" fmla="*/ 259682 h 514376"/>
                <a:gd name="connsiteX18" fmla="*/ 91421 w 435994"/>
                <a:gd name="connsiteY18" fmla="*/ 161316 h 514376"/>
                <a:gd name="connsiteX19" fmla="*/ 118163 w 435994"/>
                <a:gd name="connsiteY19" fmla="*/ 294604 h 514376"/>
                <a:gd name="connsiteX20" fmla="*/ 105006 w 435994"/>
                <a:gd name="connsiteY20" fmla="*/ 488633 h 514376"/>
                <a:gd name="connsiteX21" fmla="*/ 370941 w 435994"/>
                <a:gd name="connsiteY21" fmla="*/ 477751 h 514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35994" h="514376">
                  <a:moveTo>
                    <a:pt x="370941" y="477751"/>
                  </a:moveTo>
                  <a:cubicBezTo>
                    <a:pt x="375137" y="476043"/>
                    <a:pt x="341638" y="365373"/>
                    <a:pt x="335023" y="332229"/>
                  </a:cubicBezTo>
                  <a:cubicBezTo>
                    <a:pt x="329049" y="302357"/>
                    <a:pt x="308636" y="275045"/>
                    <a:pt x="328551" y="224191"/>
                  </a:cubicBezTo>
                  <a:cubicBezTo>
                    <a:pt x="339931" y="195101"/>
                    <a:pt x="339220" y="160676"/>
                    <a:pt x="339220" y="160676"/>
                  </a:cubicBezTo>
                  <a:cubicBezTo>
                    <a:pt x="339220" y="160676"/>
                    <a:pt x="369732" y="227960"/>
                    <a:pt x="372577" y="245315"/>
                  </a:cubicBezTo>
                  <a:cubicBezTo>
                    <a:pt x="375493" y="262669"/>
                    <a:pt x="267241" y="231090"/>
                    <a:pt x="265747" y="233508"/>
                  </a:cubicBezTo>
                  <a:cubicBezTo>
                    <a:pt x="262903" y="238060"/>
                    <a:pt x="259702" y="267363"/>
                    <a:pt x="259702" y="277534"/>
                  </a:cubicBezTo>
                  <a:cubicBezTo>
                    <a:pt x="259702" y="285927"/>
                    <a:pt x="416817" y="323054"/>
                    <a:pt x="435451" y="290123"/>
                  </a:cubicBezTo>
                  <a:cubicBezTo>
                    <a:pt x="440715" y="280806"/>
                    <a:pt x="406575" y="102212"/>
                    <a:pt x="384597" y="78385"/>
                  </a:cubicBezTo>
                  <a:cubicBezTo>
                    <a:pt x="348466" y="39337"/>
                    <a:pt x="253443" y="6051"/>
                    <a:pt x="253443" y="6051"/>
                  </a:cubicBezTo>
                  <a:cubicBezTo>
                    <a:pt x="253443" y="6051"/>
                    <a:pt x="227411" y="-7890"/>
                    <a:pt x="181607" y="6549"/>
                  </a:cubicBezTo>
                  <a:cubicBezTo>
                    <a:pt x="135803" y="21058"/>
                    <a:pt x="71648" y="65369"/>
                    <a:pt x="60553" y="76962"/>
                  </a:cubicBezTo>
                  <a:cubicBezTo>
                    <a:pt x="49457" y="88556"/>
                    <a:pt x="5075" y="262954"/>
                    <a:pt x="1235" y="285500"/>
                  </a:cubicBezTo>
                  <a:cubicBezTo>
                    <a:pt x="-2393" y="306766"/>
                    <a:pt x="-971" y="351433"/>
                    <a:pt x="47537" y="345743"/>
                  </a:cubicBezTo>
                  <a:lnTo>
                    <a:pt x="178477" y="315799"/>
                  </a:lnTo>
                  <a:lnTo>
                    <a:pt x="170369" y="275898"/>
                  </a:lnTo>
                  <a:lnTo>
                    <a:pt x="72217" y="283651"/>
                  </a:lnTo>
                  <a:cubicBezTo>
                    <a:pt x="52160" y="287065"/>
                    <a:pt x="61762" y="269497"/>
                    <a:pt x="64322" y="259682"/>
                  </a:cubicBezTo>
                  <a:cubicBezTo>
                    <a:pt x="66812" y="250080"/>
                    <a:pt x="91421" y="161316"/>
                    <a:pt x="91421" y="161316"/>
                  </a:cubicBezTo>
                  <a:cubicBezTo>
                    <a:pt x="89998" y="185925"/>
                    <a:pt x="108562" y="266652"/>
                    <a:pt x="118163" y="294604"/>
                  </a:cubicBezTo>
                  <a:cubicBezTo>
                    <a:pt x="127837" y="322556"/>
                    <a:pt x="106499" y="472203"/>
                    <a:pt x="105006" y="488633"/>
                  </a:cubicBezTo>
                  <a:cubicBezTo>
                    <a:pt x="105077" y="488561"/>
                    <a:pt x="183883" y="553285"/>
                    <a:pt x="370941" y="477751"/>
                  </a:cubicBez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8" name="任意多边形: 形状 857">
              <a:extLst>
                <a:ext uri="{FF2B5EF4-FFF2-40B4-BE49-F238E27FC236}">
                  <a16:creationId xmlns:a16="http://schemas.microsoft.com/office/drawing/2014/main" xmlns="" id="{5F6FAF58-64F3-4098-96C0-315526303628}"/>
                </a:ext>
              </a:extLst>
            </p:cNvPr>
            <p:cNvSpPr/>
            <p:nvPr/>
          </p:nvSpPr>
          <p:spPr>
            <a:xfrm flipH="1">
              <a:off x="2979579" y="2816865"/>
              <a:ext cx="161468" cy="151944"/>
            </a:xfrm>
            <a:custGeom>
              <a:avLst/>
              <a:gdLst>
                <a:gd name="connsiteX0" fmla="*/ 105428 w 105428"/>
                <a:gd name="connsiteY0" fmla="*/ 13007 h 99210"/>
                <a:gd name="connsiteX1" fmla="*/ 46181 w 105428"/>
                <a:gd name="connsiteY1" fmla="*/ 99211 h 99210"/>
                <a:gd name="connsiteX2" fmla="*/ 93 w 105428"/>
                <a:gd name="connsiteY2" fmla="*/ 9665 h 99210"/>
                <a:gd name="connsiteX3" fmla="*/ 105428 w 105428"/>
                <a:gd name="connsiteY3" fmla="*/ 13007 h 99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5428" h="99210">
                  <a:moveTo>
                    <a:pt x="105428" y="13007"/>
                  </a:moveTo>
                  <a:cubicBezTo>
                    <a:pt x="105428" y="13007"/>
                    <a:pt x="73138" y="79651"/>
                    <a:pt x="46181" y="99211"/>
                  </a:cubicBezTo>
                  <a:cubicBezTo>
                    <a:pt x="46181" y="99211"/>
                    <a:pt x="-2397" y="26450"/>
                    <a:pt x="93" y="9665"/>
                  </a:cubicBezTo>
                  <a:cubicBezTo>
                    <a:pt x="93" y="9665"/>
                    <a:pt x="53863" y="-14162"/>
                    <a:pt x="105428" y="13007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59" name="任意多边形: 形状 858">
              <a:extLst>
                <a:ext uri="{FF2B5EF4-FFF2-40B4-BE49-F238E27FC236}">
                  <a16:creationId xmlns:a16="http://schemas.microsoft.com/office/drawing/2014/main" xmlns="" id="{FCF055B7-B9BD-494A-B88A-D8C39BF0B9A1}"/>
                </a:ext>
              </a:extLst>
            </p:cNvPr>
            <p:cNvSpPr/>
            <p:nvPr/>
          </p:nvSpPr>
          <p:spPr>
            <a:xfrm flipH="1">
              <a:off x="2975658" y="3152973"/>
              <a:ext cx="81575" cy="80971"/>
            </a:xfrm>
            <a:custGeom>
              <a:avLst/>
              <a:gdLst>
                <a:gd name="connsiteX0" fmla="*/ 51841 w 53263"/>
                <a:gd name="connsiteY0" fmla="*/ 18303 h 52869"/>
                <a:gd name="connsiteX1" fmla="*/ 32922 w 53263"/>
                <a:gd name="connsiteY1" fmla="*/ 6852 h 52869"/>
                <a:gd name="connsiteX2" fmla="*/ 5895 w 53263"/>
                <a:gd name="connsiteY2" fmla="*/ 1091 h 52869"/>
                <a:gd name="connsiteX3" fmla="*/ 1485 w 53263"/>
                <a:gd name="connsiteY3" fmla="*/ 46184 h 52869"/>
                <a:gd name="connsiteX4" fmla="*/ 53264 w 53263"/>
                <a:gd name="connsiteY4" fmla="*/ 52870 h 52869"/>
                <a:gd name="connsiteX5" fmla="*/ 51841 w 53263"/>
                <a:gd name="connsiteY5" fmla="*/ 18303 h 52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3263" h="52869">
                  <a:moveTo>
                    <a:pt x="51841" y="18303"/>
                  </a:moveTo>
                  <a:cubicBezTo>
                    <a:pt x="51841" y="18303"/>
                    <a:pt x="36905" y="12258"/>
                    <a:pt x="32922" y="6852"/>
                  </a:cubicBezTo>
                  <a:cubicBezTo>
                    <a:pt x="28939" y="1447"/>
                    <a:pt x="15710" y="-1825"/>
                    <a:pt x="5895" y="1091"/>
                  </a:cubicBezTo>
                  <a:cubicBezTo>
                    <a:pt x="-3920" y="4007"/>
                    <a:pt x="1485" y="46184"/>
                    <a:pt x="1485" y="46184"/>
                  </a:cubicBezTo>
                  <a:lnTo>
                    <a:pt x="53264" y="52870"/>
                  </a:lnTo>
                  <a:lnTo>
                    <a:pt x="51841" y="18303"/>
                  </a:ln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60" name="任意多边形: 形状 859">
              <a:extLst>
                <a:ext uri="{FF2B5EF4-FFF2-40B4-BE49-F238E27FC236}">
                  <a16:creationId xmlns:a16="http://schemas.microsoft.com/office/drawing/2014/main" xmlns="" id="{FD97D83F-F390-42EF-8B26-ABD967714B08}"/>
                </a:ext>
              </a:extLst>
            </p:cNvPr>
            <p:cNvSpPr/>
            <p:nvPr/>
          </p:nvSpPr>
          <p:spPr>
            <a:xfrm flipH="1">
              <a:off x="3096679" y="3172478"/>
              <a:ext cx="24727" cy="57764"/>
            </a:xfrm>
            <a:custGeom>
              <a:avLst/>
              <a:gdLst>
                <a:gd name="connsiteX0" fmla="*/ 0 w 16145"/>
                <a:gd name="connsiteY0" fmla="*/ 37717 h 37716"/>
                <a:gd name="connsiteX1" fmla="*/ 3770 w 16145"/>
                <a:gd name="connsiteY1" fmla="*/ 5426 h 37716"/>
                <a:gd name="connsiteX2" fmla="*/ 14012 w 16145"/>
                <a:gd name="connsiteY2" fmla="*/ 7773 h 37716"/>
                <a:gd name="connsiteX3" fmla="*/ 16145 w 16145"/>
                <a:gd name="connsiteY3" fmla="*/ 28115 h 37716"/>
                <a:gd name="connsiteX4" fmla="*/ 0 w 16145"/>
                <a:gd name="connsiteY4" fmla="*/ 37717 h 37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45" h="37716">
                  <a:moveTo>
                    <a:pt x="0" y="37717"/>
                  </a:moveTo>
                  <a:cubicBezTo>
                    <a:pt x="0" y="37717"/>
                    <a:pt x="4979" y="10476"/>
                    <a:pt x="3770" y="5426"/>
                  </a:cubicBezTo>
                  <a:cubicBezTo>
                    <a:pt x="2561" y="376"/>
                    <a:pt x="12589" y="-4674"/>
                    <a:pt x="14012" y="7773"/>
                  </a:cubicBezTo>
                  <a:cubicBezTo>
                    <a:pt x="15434" y="20220"/>
                    <a:pt x="16145" y="28115"/>
                    <a:pt x="16145" y="28115"/>
                  </a:cubicBezTo>
                  <a:lnTo>
                    <a:pt x="0" y="37717"/>
                  </a:ln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61" name="任意多边形: 形状 860">
              <a:extLst>
                <a:ext uri="{FF2B5EF4-FFF2-40B4-BE49-F238E27FC236}">
                  <a16:creationId xmlns:a16="http://schemas.microsoft.com/office/drawing/2014/main" xmlns="" id="{9B1E6465-8698-4516-90CD-F2987401A2CA}"/>
                </a:ext>
              </a:extLst>
            </p:cNvPr>
            <p:cNvSpPr/>
            <p:nvPr/>
          </p:nvSpPr>
          <p:spPr>
            <a:xfrm flipH="1">
              <a:off x="3015742" y="3102570"/>
              <a:ext cx="96997" cy="156660"/>
            </a:xfrm>
            <a:custGeom>
              <a:avLst/>
              <a:gdLst>
                <a:gd name="connsiteX0" fmla="*/ 15892 w 63333"/>
                <a:gd name="connsiteY0" fmla="*/ 102281 h 102289"/>
                <a:gd name="connsiteX1" fmla="*/ 53588 w 63333"/>
                <a:gd name="connsiteY1" fmla="*/ 100716 h 102289"/>
                <a:gd name="connsiteX2" fmla="*/ 62337 w 63333"/>
                <a:gd name="connsiteY2" fmla="*/ 91755 h 102289"/>
                <a:gd name="connsiteX3" fmla="*/ 63332 w 63333"/>
                <a:gd name="connsiteY3" fmla="*/ 9179 h 102289"/>
                <a:gd name="connsiteX4" fmla="*/ 53944 w 63333"/>
                <a:gd name="connsiteY4" fmla="*/ 4 h 102289"/>
                <a:gd name="connsiteX5" fmla="*/ 8780 w 63333"/>
                <a:gd name="connsiteY5" fmla="*/ 1497 h 102289"/>
                <a:gd name="connsiteX6" fmla="*/ 31 w 63333"/>
                <a:gd name="connsiteY6" fmla="*/ 11312 h 102289"/>
                <a:gd name="connsiteX7" fmla="*/ 6433 w 63333"/>
                <a:gd name="connsiteY7" fmla="*/ 93959 h 102289"/>
                <a:gd name="connsiteX8" fmla="*/ 15892 w 63333"/>
                <a:gd name="connsiteY8" fmla="*/ 102281 h 102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3333" h="102289">
                  <a:moveTo>
                    <a:pt x="15892" y="102281"/>
                  </a:moveTo>
                  <a:lnTo>
                    <a:pt x="53588" y="100716"/>
                  </a:lnTo>
                  <a:cubicBezTo>
                    <a:pt x="58425" y="100503"/>
                    <a:pt x="62266" y="96591"/>
                    <a:pt x="62337" y="91755"/>
                  </a:cubicBezTo>
                  <a:lnTo>
                    <a:pt x="63332" y="9179"/>
                  </a:lnTo>
                  <a:cubicBezTo>
                    <a:pt x="63404" y="3987"/>
                    <a:pt x="59136" y="-139"/>
                    <a:pt x="53944" y="4"/>
                  </a:cubicBezTo>
                  <a:lnTo>
                    <a:pt x="8780" y="1497"/>
                  </a:lnTo>
                  <a:cubicBezTo>
                    <a:pt x="3588" y="1711"/>
                    <a:pt x="-395" y="6120"/>
                    <a:pt x="31" y="11312"/>
                  </a:cubicBezTo>
                  <a:lnTo>
                    <a:pt x="6433" y="93959"/>
                  </a:lnTo>
                  <a:cubicBezTo>
                    <a:pt x="6788" y="98796"/>
                    <a:pt x="10985" y="102494"/>
                    <a:pt x="15892" y="102281"/>
                  </a:cubicBezTo>
                  <a:close/>
                </a:path>
              </a:pathLst>
            </a:custGeom>
            <a:solidFill>
              <a:srgbClr val="51578C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62" name="任意多边形: 形状 861">
              <a:extLst>
                <a:ext uri="{FF2B5EF4-FFF2-40B4-BE49-F238E27FC236}">
                  <a16:creationId xmlns:a16="http://schemas.microsoft.com/office/drawing/2014/main" xmlns="" id="{18C75EA4-5DC0-41C6-AC82-5DCA2F67DFF4}"/>
                </a:ext>
              </a:extLst>
            </p:cNvPr>
            <p:cNvSpPr/>
            <p:nvPr/>
          </p:nvSpPr>
          <p:spPr>
            <a:xfrm flipH="1">
              <a:off x="3010626" y="3185079"/>
              <a:ext cx="176465" cy="106649"/>
            </a:xfrm>
            <a:custGeom>
              <a:avLst/>
              <a:gdLst>
                <a:gd name="connsiteX0" fmla="*/ 42035 w 115220"/>
                <a:gd name="connsiteY0" fmla="*/ 31765 h 69635"/>
                <a:gd name="connsiteX1" fmla="*/ 56189 w 115220"/>
                <a:gd name="connsiteY1" fmla="*/ 16900 h 69635"/>
                <a:gd name="connsiteX2" fmla="*/ 106758 w 115220"/>
                <a:gd name="connsiteY2" fmla="*/ 399 h 69635"/>
                <a:gd name="connsiteX3" fmla="*/ 97441 w 115220"/>
                <a:gd name="connsiteY3" fmla="*/ 12988 h 69635"/>
                <a:gd name="connsiteX4" fmla="*/ 80869 w 115220"/>
                <a:gd name="connsiteY4" fmla="*/ 18394 h 69635"/>
                <a:gd name="connsiteX5" fmla="*/ 110741 w 115220"/>
                <a:gd name="connsiteY5" fmla="*/ 18963 h 69635"/>
                <a:gd name="connsiteX6" fmla="*/ 112520 w 115220"/>
                <a:gd name="connsiteY6" fmla="*/ 29774 h 69635"/>
                <a:gd name="connsiteX7" fmla="*/ 99077 w 115220"/>
                <a:gd name="connsiteY7" fmla="*/ 31552 h 69635"/>
                <a:gd name="connsiteX8" fmla="*/ 110457 w 115220"/>
                <a:gd name="connsiteY8" fmla="*/ 36104 h 69635"/>
                <a:gd name="connsiteX9" fmla="*/ 101780 w 115220"/>
                <a:gd name="connsiteY9" fmla="*/ 45421 h 69635"/>
                <a:gd name="connsiteX10" fmla="*/ 98437 w 115220"/>
                <a:gd name="connsiteY10" fmla="*/ 57512 h 69635"/>
                <a:gd name="connsiteX11" fmla="*/ 61381 w 115220"/>
                <a:gd name="connsiteY11" fmla="*/ 68039 h 69635"/>
                <a:gd name="connsiteX12" fmla="*/ 0 w 115220"/>
                <a:gd name="connsiteY12" fmla="*/ 68821 h 69635"/>
                <a:gd name="connsiteX13" fmla="*/ 17497 w 115220"/>
                <a:gd name="connsiteY13" fmla="*/ 39233 h 69635"/>
                <a:gd name="connsiteX14" fmla="*/ 33927 w 115220"/>
                <a:gd name="connsiteY14" fmla="*/ 37739 h 69635"/>
                <a:gd name="connsiteX15" fmla="*/ 42035 w 115220"/>
                <a:gd name="connsiteY15" fmla="*/ 31765 h 69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15220" h="69635">
                  <a:moveTo>
                    <a:pt x="42035" y="31765"/>
                  </a:moveTo>
                  <a:cubicBezTo>
                    <a:pt x="42035" y="31765"/>
                    <a:pt x="41324" y="24012"/>
                    <a:pt x="56189" y="16900"/>
                  </a:cubicBezTo>
                  <a:cubicBezTo>
                    <a:pt x="75961" y="7511"/>
                    <a:pt x="102278" y="-2090"/>
                    <a:pt x="106758" y="399"/>
                  </a:cubicBezTo>
                  <a:cubicBezTo>
                    <a:pt x="113231" y="3955"/>
                    <a:pt x="109888" y="8863"/>
                    <a:pt x="97441" y="12988"/>
                  </a:cubicBezTo>
                  <a:cubicBezTo>
                    <a:pt x="84994" y="17113"/>
                    <a:pt x="80869" y="18394"/>
                    <a:pt x="80869" y="18394"/>
                  </a:cubicBezTo>
                  <a:cubicBezTo>
                    <a:pt x="80869" y="18394"/>
                    <a:pt x="105265" y="16046"/>
                    <a:pt x="110741" y="18963"/>
                  </a:cubicBezTo>
                  <a:cubicBezTo>
                    <a:pt x="116218" y="21879"/>
                    <a:pt x="116502" y="28636"/>
                    <a:pt x="112520" y="29774"/>
                  </a:cubicBezTo>
                  <a:cubicBezTo>
                    <a:pt x="108537" y="30840"/>
                    <a:pt x="99077" y="31552"/>
                    <a:pt x="99077" y="31552"/>
                  </a:cubicBezTo>
                  <a:cubicBezTo>
                    <a:pt x="99077" y="31552"/>
                    <a:pt x="109461" y="31978"/>
                    <a:pt x="110457" y="36104"/>
                  </a:cubicBezTo>
                  <a:cubicBezTo>
                    <a:pt x="111239" y="39162"/>
                    <a:pt x="111595" y="43572"/>
                    <a:pt x="101780" y="45421"/>
                  </a:cubicBezTo>
                  <a:cubicBezTo>
                    <a:pt x="101780" y="45421"/>
                    <a:pt x="108394" y="52818"/>
                    <a:pt x="98437" y="57512"/>
                  </a:cubicBezTo>
                  <a:cubicBezTo>
                    <a:pt x="88479" y="62206"/>
                    <a:pt x="70414" y="66545"/>
                    <a:pt x="61381" y="68039"/>
                  </a:cubicBezTo>
                  <a:cubicBezTo>
                    <a:pt x="42533" y="71097"/>
                    <a:pt x="0" y="68821"/>
                    <a:pt x="0" y="68821"/>
                  </a:cubicBezTo>
                  <a:lnTo>
                    <a:pt x="17497" y="39233"/>
                  </a:lnTo>
                  <a:cubicBezTo>
                    <a:pt x="17497" y="39233"/>
                    <a:pt x="27241" y="40016"/>
                    <a:pt x="33927" y="37739"/>
                  </a:cubicBezTo>
                  <a:cubicBezTo>
                    <a:pt x="42959" y="34681"/>
                    <a:pt x="42035" y="31765"/>
                    <a:pt x="42035" y="31765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63" name="任意多边形: 形状 862">
              <a:extLst>
                <a:ext uri="{FF2B5EF4-FFF2-40B4-BE49-F238E27FC236}">
                  <a16:creationId xmlns:a16="http://schemas.microsoft.com/office/drawing/2014/main" xmlns="" id="{5556FCD4-10BB-4F7D-BAD3-6D976906CA4A}"/>
                </a:ext>
              </a:extLst>
            </p:cNvPr>
            <p:cNvSpPr/>
            <p:nvPr/>
          </p:nvSpPr>
          <p:spPr>
            <a:xfrm flipH="1">
              <a:off x="3127180" y="3237432"/>
              <a:ext cx="132676" cy="90411"/>
            </a:xfrm>
            <a:custGeom>
              <a:avLst/>
              <a:gdLst>
                <a:gd name="connsiteX0" fmla="*/ 78522 w 86629"/>
                <a:gd name="connsiteY0" fmla="*/ 0 h 59033"/>
                <a:gd name="connsiteX1" fmla="*/ 86630 w 86629"/>
                <a:gd name="connsiteY1" fmla="*/ 39901 h 59033"/>
                <a:gd name="connsiteX2" fmla="*/ 3201 w 86629"/>
                <a:gd name="connsiteY2" fmla="*/ 59034 h 59033"/>
                <a:gd name="connsiteX3" fmla="*/ 0 w 86629"/>
                <a:gd name="connsiteY3" fmla="*/ 6188 h 59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29" h="59033">
                  <a:moveTo>
                    <a:pt x="78522" y="0"/>
                  </a:moveTo>
                  <a:lnTo>
                    <a:pt x="86630" y="39901"/>
                  </a:lnTo>
                  <a:lnTo>
                    <a:pt x="3201" y="59034"/>
                  </a:lnTo>
                  <a:lnTo>
                    <a:pt x="0" y="6188"/>
                  </a:ln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64" name="任意多边形: 形状 863">
              <a:extLst>
                <a:ext uri="{FF2B5EF4-FFF2-40B4-BE49-F238E27FC236}">
                  <a16:creationId xmlns:a16="http://schemas.microsoft.com/office/drawing/2014/main" xmlns="" id="{9A6E5B0E-F1E5-4AD8-9F7E-65A7B939CAAE}"/>
                </a:ext>
              </a:extLst>
            </p:cNvPr>
            <p:cNvSpPr/>
            <p:nvPr/>
          </p:nvSpPr>
          <p:spPr>
            <a:xfrm flipH="1">
              <a:off x="2862042" y="3172619"/>
              <a:ext cx="140850" cy="103047"/>
            </a:xfrm>
            <a:custGeom>
              <a:avLst/>
              <a:gdLst>
                <a:gd name="connsiteX0" fmla="*/ 6119 w 91966"/>
                <a:gd name="connsiteY0" fmla="*/ 0 h 67283"/>
                <a:gd name="connsiteX1" fmla="*/ 73 w 91966"/>
                <a:gd name="connsiteY1" fmla="*/ 44026 h 67283"/>
                <a:gd name="connsiteX2" fmla="*/ 91966 w 91966"/>
                <a:gd name="connsiteY2" fmla="*/ 67284 h 67283"/>
                <a:gd name="connsiteX3" fmla="*/ 91966 w 91966"/>
                <a:gd name="connsiteY3" fmla="*/ 16501 h 67283"/>
                <a:gd name="connsiteX4" fmla="*/ 6119 w 91966"/>
                <a:gd name="connsiteY4" fmla="*/ 0 h 67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966" h="67283">
                  <a:moveTo>
                    <a:pt x="6119" y="0"/>
                  </a:moveTo>
                  <a:cubicBezTo>
                    <a:pt x="6119" y="0"/>
                    <a:pt x="-780" y="14723"/>
                    <a:pt x="73" y="44026"/>
                  </a:cubicBezTo>
                  <a:cubicBezTo>
                    <a:pt x="73" y="44026"/>
                    <a:pt x="51781" y="62945"/>
                    <a:pt x="91966" y="67284"/>
                  </a:cubicBezTo>
                  <a:lnTo>
                    <a:pt x="91966" y="16501"/>
                  </a:lnTo>
                  <a:lnTo>
                    <a:pt x="6119" y="0"/>
                  </a:lnTo>
                  <a:close/>
                </a:path>
              </a:pathLst>
            </a:custGeom>
            <a:solidFill>
              <a:srgbClr val="EB474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65" name="任意多边形: 形状 864">
              <a:extLst>
                <a:ext uri="{FF2B5EF4-FFF2-40B4-BE49-F238E27FC236}">
                  <a16:creationId xmlns:a16="http://schemas.microsoft.com/office/drawing/2014/main" xmlns="" id="{8EF63C2D-73FE-41D0-A0EC-10CCD5C9CD90}"/>
                </a:ext>
              </a:extLst>
            </p:cNvPr>
            <p:cNvSpPr/>
            <p:nvPr/>
          </p:nvSpPr>
          <p:spPr>
            <a:xfrm flipH="1">
              <a:off x="3127180" y="3298542"/>
              <a:ext cx="89540" cy="49781"/>
            </a:xfrm>
            <a:custGeom>
              <a:avLst/>
              <a:gdLst>
                <a:gd name="connsiteX0" fmla="*/ 58465 w 58464"/>
                <a:gd name="connsiteY0" fmla="*/ 0 h 32504"/>
                <a:gd name="connsiteX1" fmla="*/ 0 w 58464"/>
                <a:gd name="connsiteY1" fmla="*/ 32504 h 32504"/>
                <a:gd name="connsiteX2" fmla="*/ 854 w 58464"/>
                <a:gd name="connsiteY2" fmla="*/ 13229 h 32504"/>
                <a:gd name="connsiteX3" fmla="*/ 58465 w 58464"/>
                <a:gd name="connsiteY3" fmla="*/ 0 h 325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464" h="32504">
                  <a:moveTo>
                    <a:pt x="58465" y="0"/>
                  </a:moveTo>
                  <a:lnTo>
                    <a:pt x="0" y="32504"/>
                  </a:lnTo>
                  <a:cubicBezTo>
                    <a:pt x="427" y="25747"/>
                    <a:pt x="711" y="19204"/>
                    <a:pt x="854" y="13229"/>
                  </a:cubicBezTo>
                  <a:lnTo>
                    <a:pt x="58465" y="0"/>
                  </a:lnTo>
                  <a:close/>
                </a:path>
              </a:pathLst>
            </a:custGeom>
            <a:solidFill>
              <a:srgbClr val="B3363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66" name="任意多边形: 形状 865">
              <a:extLst>
                <a:ext uri="{FF2B5EF4-FFF2-40B4-BE49-F238E27FC236}">
                  <a16:creationId xmlns:a16="http://schemas.microsoft.com/office/drawing/2014/main" xmlns="" id="{F90A7DE0-330C-4394-A04F-DC7C9CD38913}"/>
                </a:ext>
              </a:extLst>
            </p:cNvPr>
            <p:cNvSpPr/>
            <p:nvPr/>
          </p:nvSpPr>
          <p:spPr>
            <a:xfrm flipH="1">
              <a:off x="2891780" y="3239937"/>
              <a:ext cx="110892" cy="65248"/>
            </a:xfrm>
            <a:custGeom>
              <a:avLst/>
              <a:gdLst>
                <a:gd name="connsiteX0" fmla="*/ 72405 w 72405"/>
                <a:gd name="connsiteY0" fmla="*/ 42604 h 42603"/>
                <a:gd name="connsiteX1" fmla="*/ 1565 w 72405"/>
                <a:gd name="connsiteY1" fmla="*/ 1778 h 42603"/>
                <a:gd name="connsiteX2" fmla="*/ 0 w 72405"/>
                <a:gd name="connsiteY2" fmla="*/ 0 h 42603"/>
                <a:gd name="connsiteX3" fmla="*/ 66644 w 72405"/>
                <a:gd name="connsiteY3" fmla="*/ 19417 h 42603"/>
                <a:gd name="connsiteX4" fmla="*/ 66644 w 72405"/>
                <a:gd name="connsiteY4" fmla="*/ 19417 h 42603"/>
                <a:gd name="connsiteX5" fmla="*/ 72405 w 72405"/>
                <a:gd name="connsiteY5" fmla="*/ 42604 h 42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2405" h="42603">
                  <a:moveTo>
                    <a:pt x="72405" y="42604"/>
                  </a:moveTo>
                  <a:cubicBezTo>
                    <a:pt x="25463" y="23969"/>
                    <a:pt x="6686" y="7112"/>
                    <a:pt x="1565" y="1778"/>
                  </a:cubicBezTo>
                  <a:cubicBezTo>
                    <a:pt x="427" y="640"/>
                    <a:pt x="0" y="0"/>
                    <a:pt x="0" y="0"/>
                  </a:cubicBezTo>
                  <a:lnTo>
                    <a:pt x="66644" y="19417"/>
                  </a:lnTo>
                  <a:cubicBezTo>
                    <a:pt x="66644" y="19417"/>
                    <a:pt x="66644" y="19417"/>
                    <a:pt x="66644" y="19417"/>
                  </a:cubicBezTo>
                  <a:cubicBezTo>
                    <a:pt x="68280" y="27525"/>
                    <a:pt x="70485" y="35136"/>
                    <a:pt x="72405" y="42604"/>
                  </a:cubicBezTo>
                  <a:close/>
                </a:path>
              </a:pathLst>
            </a:custGeom>
            <a:solidFill>
              <a:srgbClr val="B3363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67" name="任意多边形: 形状 866">
              <a:extLst>
                <a:ext uri="{FF2B5EF4-FFF2-40B4-BE49-F238E27FC236}">
                  <a16:creationId xmlns:a16="http://schemas.microsoft.com/office/drawing/2014/main" xmlns="" id="{49F0F4BF-B706-46CC-BCCE-2E990C178799}"/>
                </a:ext>
              </a:extLst>
            </p:cNvPr>
            <p:cNvSpPr/>
            <p:nvPr/>
          </p:nvSpPr>
          <p:spPr>
            <a:xfrm flipH="1">
              <a:off x="2970714" y="2467347"/>
              <a:ext cx="205811" cy="298603"/>
            </a:xfrm>
            <a:custGeom>
              <a:avLst/>
              <a:gdLst>
                <a:gd name="connsiteX0" fmla="*/ 77740 w 134381"/>
                <a:gd name="connsiteY0" fmla="*/ 534 h 194969"/>
                <a:gd name="connsiteX1" fmla="*/ 133430 w 134381"/>
                <a:gd name="connsiteY1" fmla="*/ 106225 h 194969"/>
                <a:gd name="connsiteX2" fmla="*/ 62448 w 134381"/>
                <a:gd name="connsiteY2" fmla="*/ 194776 h 194969"/>
                <a:gd name="connsiteX3" fmla="*/ 0 w 134381"/>
                <a:gd name="connsiteY3" fmla="*/ 79269 h 194969"/>
                <a:gd name="connsiteX4" fmla="*/ 77740 w 134381"/>
                <a:gd name="connsiteY4" fmla="*/ 534 h 1949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381" h="194969">
                  <a:moveTo>
                    <a:pt x="77740" y="534"/>
                  </a:moveTo>
                  <a:cubicBezTo>
                    <a:pt x="77740" y="534"/>
                    <a:pt x="142961" y="9922"/>
                    <a:pt x="133430" y="106225"/>
                  </a:cubicBezTo>
                  <a:cubicBezTo>
                    <a:pt x="123900" y="202528"/>
                    <a:pt x="66288" y="194918"/>
                    <a:pt x="62448" y="194776"/>
                  </a:cubicBezTo>
                  <a:cubicBezTo>
                    <a:pt x="58607" y="194705"/>
                    <a:pt x="4694" y="196767"/>
                    <a:pt x="0" y="79269"/>
                  </a:cubicBezTo>
                  <a:cubicBezTo>
                    <a:pt x="71" y="79340"/>
                    <a:pt x="-2134" y="-7574"/>
                    <a:pt x="77740" y="534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68" name="任意多边形: 形状 867">
              <a:extLst>
                <a:ext uri="{FF2B5EF4-FFF2-40B4-BE49-F238E27FC236}">
                  <a16:creationId xmlns:a16="http://schemas.microsoft.com/office/drawing/2014/main" xmlns="" id="{B7C1C110-7952-4F34-B798-11B0BBD54632}"/>
                </a:ext>
              </a:extLst>
            </p:cNvPr>
            <p:cNvSpPr/>
            <p:nvPr/>
          </p:nvSpPr>
          <p:spPr>
            <a:xfrm flipH="1">
              <a:off x="3000446" y="2732820"/>
              <a:ext cx="126333" cy="151986"/>
            </a:xfrm>
            <a:custGeom>
              <a:avLst/>
              <a:gdLst>
                <a:gd name="connsiteX0" fmla="*/ 74277 w 82487"/>
                <a:gd name="connsiteY0" fmla="*/ 4369 h 99237"/>
                <a:gd name="connsiteX1" fmla="*/ 79896 w 82487"/>
                <a:gd name="connsiteY1" fmla="*/ 69448 h 99237"/>
                <a:gd name="connsiteX2" fmla="*/ 34732 w 82487"/>
                <a:gd name="connsiteY2" fmla="*/ 97827 h 99237"/>
                <a:gd name="connsiteX3" fmla="*/ 23 w 82487"/>
                <a:gd name="connsiteY3" fmla="*/ 69946 h 99237"/>
                <a:gd name="connsiteX4" fmla="*/ 7349 w 82487"/>
                <a:gd name="connsiteY4" fmla="*/ 14255 h 99237"/>
                <a:gd name="connsiteX5" fmla="*/ 74277 w 82487"/>
                <a:gd name="connsiteY5" fmla="*/ 4369 h 99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2487" h="99237">
                  <a:moveTo>
                    <a:pt x="74277" y="4369"/>
                  </a:moveTo>
                  <a:cubicBezTo>
                    <a:pt x="74277" y="4369"/>
                    <a:pt x="70223" y="54441"/>
                    <a:pt x="79896" y="69448"/>
                  </a:cubicBezTo>
                  <a:cubicBezTo>
                    <a:pt x="89569" y="84455"/>
                    <a:pt x="71646" y="104797"/>
                    <a:pt x="34732" y="97827"/>
                  </a:cubicBezTo>
                  <a:cubicBezTo>
                    <a:pt x="-2111" y="90857"/>
                    <a:pt x="23" y="69946"/>
                    <a:pt x="23" y="69946"/>
                  </a:cubicBezTo>
                  <a:cubicBezTo>
                    <a:pt x="23" y="69946"/>
                    <a:pt x="10336" y="39007"/>
                    <a:pt x="7349" y="14255"/>
                  </a:cubicBezTo>
                  <a:cubicBezTo>
                    <a:pt x="4291" y="-10354"/>
                    <a:pt x="74277" y="4369"/>
                    <a:pt x="74277" y="4369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69" name="任意多边形: 形状 868">
              <a:extLst>
                <a:ext uri="{FF2B5EF4-FFF2-40B4-BE49-F238E27FC236}">
                  <a16:creationId xmlns:a16="http://schemas.microsoft.com/office/drawing/2014/main" xmlns="" id="{7A13D1E3-BC05-4275-A340-8404CCC0D128}"/>
                </a:ext>
              </a:extLst>
            </p:cNvPr>
            <p:cNvSpPr/>
            <p:nvPr/>
          </p:nvSpPr>
          <p:spPr>
            <a:xfrm flipH="1">
              <a:off x="2951343" y="2444057"/>
              <a:ext cx="235034" cy="241314"/>
            </a:xfrm>
            <a:custGeom>
              <a:avLst/>
              <a:gdLst>
                <a:gd name="connsiteX0" fmla="*/ 76704 w 153462"/>
                <a:gd name="connsiteY0" fmla="*/ 50663 h 157563"/>
                <a:gd name="connsiteX1" fmla="*/ 121371 w 153462"/>
                <a:gd name="connsiteY1" fmla="*/ 98957 h 157563"/>
                <a:gd name="connsiteX2" fmla="*/ 137160 w 153462"/>
                <a:gd name="connsiteY2" fmla="*/ 146539 h 157563"/>
                <a:gd name="connsiteX3" fmla="*/ 151030 w 153462"/>
                <a:gd name="connsiteY3" fmla="*/ 83451 h 157563"/>
                <a:gd name="connsiteX4" fmla="*/ 57714 w 153462"/>
                <a:gd name="connsiteY4" fmla="*/ 3792 h 157563"/>
                <a:gd name="connsiteX5" fmla="*/ 2806 w 153462"/>
                <a:gd name="connsiteY5" fmla="*/ 157563 h 157563"/>
                <a:gd name="connsiteX6" fmla="*/ 76704 w 153462"/>
                <a:gd name="connsiteY6" fmla="*/ 50663 h 157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3462" h="157563">
                  <a:moveTo>
                    <a:pt x="76704" y="50663"/>
                  </a:moveTo>
                  <a:cubicBezTo>
                    <a:pt x="76704" y="50663"/>
                    <a:pt x="107217" y="82669"/>
                    <a:pt x="121371" y="98957"/>
                  </a:cubicBezTo>
                  <a:cubicBezTo>
                    <a:pt x="135525" y="115173"/>
                    <a:pt x="137160" y="146539"/>
                    <a:pt x="137160" y="146539"/>
                  </a:cubicBezTo>
                  <a:cubicBezTo>
                    <a:pt x="137160" y="146539"/>
                    <a:pt x="160987" y="117378"/>
                    <a:pt x="151030" y="83451"/>
                  </a:cubicBezTo>
                  <a:cubicBezTo>
                    <a:pt x="141072" y="49525"/>
                    <a:pt x="117459" y="-16479"/>
                    <a:pt x="57714" y="3792"/>
                  </a:cubicBezTo>
                  <a:cubicBezTo>
                    <a:pt x="-2031" y="24062"/>
                    <a:pt x="-4236" y="113324"/>
                    <a:pt x="2806" y="157563"/>
                  </a:cubicBezTo>
                  <a:cubicBezTo>
                    <a:pt x="2806" y="157563"/>
                    <a:pt x="29620" y="59838"/>
                    <a:pt x="76704" y="50663"/>
                  </a:cubicBezTo>
                  <a:close/>
                </a:path>
              </a:pathLst>
            </a:custGeom>
            <a:solidFill>
              <a:srgbClr val="46424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70" name="任意多边形: 形状 869">
              <a:extLst>
                <a:ext uri="{FF2B5EF4-FFF2-40B4-BE49-F238E27FC236}">
                  <a16:creationId xmlns:a16="http://schemas.microsoft.com/office/drawing/2014/main" xmlns="" id="{E548FA94-1AF7-421D-9E64-B08493CE0566}"/>
                </a:ext>
              </a:extLst>
            </p:cNvPr>
            <p:cNvSpPr/>
            <p:nvPr/>
          </p:nvSpPr>
          <p:spPr>
            <a:xfrm flipH="1">
              <a:off x="3024240" y="2749423"/>
              <a:ext cx="83985" cy="27491"/>
            </a:xfrm>
            <a:custGeom>
              <a:avLst/>
              <a:gdLst>
                <a:gd name="connsiteX0" fmla="*/ 0 w 54837"/>
                <a:gd name="connsiteY0" fmla="*/ 6259 h 17950"/>
                <a:gd name="connsiteX1" fmla="*/ 54837 w 54837"/>
                <a:gd name="connsiteY1" fmla="*/ 0 h 17950"/>
                <a:gd name="connsiteX2" fmla="*/ 27383 w 54837"/>
                <a:gd name="connsiteY2" fmla="*/ 17710 h 17950"/>
                <a:gd name="connsiteX3" fmla="*/ 0 w 54837"/>
                <a:gd name="connsiteY3" fmla="*/ 6259 h 17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37" h="17950">
                  <a:moveTo>
                    <a:pt x="0" y="6259"/>
                  </a:moveTo>
                  <a:cubicBezTo>
                    <a:pt x="0" y="6259"/>
                    <a:pt x="27810" y="19417"/>
                    <a:pt x="54837" y="0"/>
                  </a:cubicBezTo>
                  <a:cubicBezTo>
                    <a:pt x="54837" y="0"/>
                    <a:pt x="47298" y="15505"/>
                    <a:pt x="27383" y="17710"/>
                  </a:cubicBezTo>
                  <a:cubicBezTo>
                    <a:pt x="7539" y="19915"/>
                    <a:pt x="0" y="6259"/>
                    <a:pt x="0" y="6259"/>
                  </a:cubicBezTo>
                  <a:close/>
                </a:path>
              </a:pathLst>
            </a:custGeom>
            <a:solidFill>
              <a:srgbClr val="A7786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71" name="任意多边形: 形状 870">
              <a:extLst>
                <a:ext uri="{FF2B5EF4-FFF2-40B4-BE49-F238E27FC236}">
                  <a16:creationId xmlns:a16="http://schemas.microsoft.com/office/drawing/2014/main" xmlns="" id="{5C2A55CE-E943-471B-92E8-CE49BF1ACB1C}"/>
                </a:ext>
              </a:extLst>
            </p:cNvPr>
            <p:cNvSpPr/>
            <p:nvPr/>
          </p:nvSpPr>
          <p:spPr>
            <a:xfrm flipH="1">
              <a:off x="3101888" y="2785806"/>
              <a:ext cx="128494" cy="231653"/>
            </a:xfrm>
            <a:custGeom>
              <a:avLst/>
              <a:gdLst>
                <a:gd name="connsiteX0" fmla="*/ 70301 w 83898"/>
                <a:gd name="connsiteY0" fmla="*/ 0 h 151255"/>
                <a:gd name="connsiteX1" fmla="*/ 3870 w 83898"/>
                <a:gd name="connsiteY1" fmla="*/ 129661 h 151255"/>
                <a:gd name="connsiteX2" fmla="*/ 82605 w 83898"/>
                <a:gd name="connsiteY2" fmla="*/ 101566 h 151255"/>
                <a:gd name="connsiteX3" fmla="*/ 70301 w 83898"/>
                <a:gd name="connsiteY3" fmla="*/ 0 h 151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898" h="151255">
                  <a:moveTo>
                    <a:pt x="70301" y="0"/>
                  </a:moveTo>
                  <a:cubicBezTo>
                    <a:pt x="70301" y="0"/>
                    <a:pt x="-19459" y="79873"/>
                    <a:pt x="3870" y="129661"/>
                  </a:cubicBezTo>
                  <a:cubicBezTo>
                    <a:pt x="23714" y="172193"/>
                    <a:pt x="94270" y="146090"/>
                    <a:pt x="82605" y="101566"/>
                  </a:cubicBezTo>
                  <a:cubicBezTo>
                    <a:pt x="70941" y="56971"/>
                    <a:pt x="70301" y="0"/>
                    <a:pt x="70301" y="0"/>
                  </a:cubicBezTo>
                  <a:close/>
                </a:path>
              </a:pathLst>
            </a:custGeom>
            <a:solidFill>
              <a:srgbClr val="46424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72" name="任意多边形: 形状 871">
              <a:extLst>
                <a:ext uri="{FF2B5EF4-FFF2-40B4-BE49-F238E27FC236}">
                  <a16:creationId xmlns:a16="http://schemas.microsoft.com/office/drawing/2014/main" xmlns="" id="{0A58553C-E534-45B5-924B-672BC97A0FA2}"/>
                </a:ext>
              </a:extLst>
            </p:cNvPr>
            <p:cNvSpPr/>
            <p:nvPr/>
          </p:nvSpPr>
          <p:spPr>
            <a:xfrm flipH="1">
              <a:off x="3085242" y="3120658"/>
              <a:ext cx="17210" cy="17210"/>
            </a:xfrm>
            <a:custGeom>
              <a:avLst/>
              <a:gdLst>
                <a:gd name="connsiteX0" fmla="*/ 11238 w 11237"/>
                <a:gd name="connsiteY0" fmla="*/ 5619 h 11237"/>
                <a:gd name="connsiteX1" fmla="*/ 5619 w 11237"/>
                <a:gd name="connsiteY1" fmla="*/ 11238 h 11237"/>
                <a:gd name="connsiteX2" fmla="*/ 0 w 11237"/>
                <a:gd name="connsiteY2" fmla="*/ 5619 h 11237"/>
                <a:gd name="connsiteX3" fmla="*/ 5619 w 11237"/>
                <a:gd name="connsiteY3" fmla="*/ 0 h 11237"/>
                <a:gd name="connsiteX4" fmla="*/ 11238 w 11237"/>
                <a:gd name="connsiteY4" fmla="*/ 5619 h 11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37" h="11237">
                  <a:moveTo>
                    <a:pt x="11238" y="5619"/>
                  </a:moveTo>
                  <a:cubicBezTo>
                    <a:pt x="11238" y="8748"/>
                    <a:pt x="8748" y="11238"/>
                    <a:pt x="5619" y="11238"/>
                  </a:cubicBezTo>
                  <a:cubicBezTo>
                    <a:pt x="2489" y="11238"/>
                    <a:pt x="0" y="8748"/>
                    <a:pt x="0" y="5619"/>
                  </a:cubicBezTo>
                  <a:cubicBezTo>
                    <a:pt x="0" y="2489"/>
                    <a:pt x="2489" y="0"/>
                    <a:pt x="5619" y="0"/>
                  </a:cubicBezTo>
                  <a:cubicBezTo>
                    <a:pt x="8677" y="0"/>
                    <a:pt x="11238" y="2560"/>
                    <a:pt x="11238" y="5619"/>
                  </a:cubicBezTo>
                  <a:close/>
                </a:path>
              </a:pathLst>
            </a:custGeom>
            <a:solidFill>
              <a:srgbClr val="48484D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73" name="任意多边形: 形状 872">
              <a:extLst>
                <a:ext uri="{FF2B5EF4-FFF2-40B4-BE49-F238E27FC236}">
                  <a16:creationId xmlns:a16="http://schemas.microsoft.com/office/drawing/2014/main" xmlns="" id="{9D6B96AF-BD69-4A83-A322-1118F48B0BC8}"/>
                </a:ext>
              </a:extLst>
            </p:cNvPr>
            <p:cNvSpPr/>
            <p:nvPr/>
          </p:nvSpPr>
          <p:spPr>
            <a:xfrm flipH="1">
              <a:off x="3717845" y="2881557"/>
              <a:ext cx="98105" cy="209060"/>
            </a:xfrm>
            <a:custGeom>
              <a:avLst/>
              <a:gdLst>
                <a:gd name="connsiteX0" fmla="*/ 0 w 64056"/>
                <a:gd name="connsiteY0" fmla="*/ 0 h 136503"/>
                <a:gd name="connsiteX1" fmla="*/ 63870 w 64056"/>
                <a:gd name="connsiteY1" fmla="*/ 112519 h 136503"/>
                <a:gd name="connsiteX2" fmla="*/ 0 w 64056"/>
                <a:gd name="connsiteY2" fmla="*/ 0 h 13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4056" h="136503">
                  <a:moveTo>
                    <a:pt x="0" y="0"/>
                  </a:moveTo>
                  <a:cubicBezTo>
                    <a:pt x="0" y="0"/>
                    <a:pt x="68066" y="19986"/>
                    <a:pt x="63870" y="112519"/>
                  </a:cubicBezTo>
                  <a:cubicBezTo>
                    <a:pt x="59674" y="205053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74" name="任意多边形: 形状 873">
              <a:extLst>
                <a:ext uri="{FF2B5EF4-FFF2-40B4-BE49-F238E27FC236}">
                  <a16:creationId xmlns:a16="http://schemas.microsoft.com/office/drawing/2014/main" xmlns="" id="{98E36479-0E82-426A-8178-0A164015810F}"/>
                </a:ext>
              </a:extLst>
            </p:cNvPr>
            <p:cNvSpPr/>
            <p:nvPr/>
          </p:nvSpPr>
          <p:spPr>
            <a:xfrm flipH="1">
              <a:off x="3598415" y="2881557"/>
              <a:ext cx="232081" cy="761232"/>
            </a:xfrm>
            <a:custGeom>
              <a:avLst/>
              <a:gdLst>
                <a:gd name="connsiteX0" fmla="*/ 3239 w 151534"/>
                <a:gd name="connsiteY0" fmla="*/ 0 h 497036"/>
                <a:gd name="connsiteX1" fmla="*/ 1888 w 151534"/>
                <a:gd name="connsiteY1" fmla="*/ 53201 h 497036"/>
                <a:gd name="connsiteX2" fmla="*/ 9285 w 151534"/>
                <a:gd name="connsiteY2" fmla="*/ 137627 h 497036"/>
                <a:gd name="connsiteX3" fmla="*/ 33823 w 151534"/>
                <a:gd name="connsiteY3" fmla="*/ 285993 h 497036"/>
                <a:gd name="connsiteX4" fmla="*/ 46199 w 151534"/>
                <a:gd name="connsiteY4" fmla="*/ 374828 h 497036"/>
                <a:gd name="connsiteX5" fmla="*/ 120240 w 151534"/>
                <a:gd name="connsiteY5" fmla="*/ 496309 h 497036"/>
                <a:gd name="connsiteX6" fmla="*/ 151535 w 151534"/>
                <a:gd name="connsiteY6" fmla="*/ 479097 h 497036"/>
                <a:gd name="connsiteX7" fmla="*/ 89941 w 151534"/>
                <a:gd name="connsiteY7" fmla="*/ 346876 h 497036"/>
                <a:gd name="connsiteX8" fmla="*/ 70168 w 151534"/>
                <a:gd name="connsiteY8" fmla="*/ 276533 h 497036"/>
                <a:gd name="connsiteX9" fmla="*/ 70595 w 151534"/>
                <a:gd name="connsiteY9" fmla="*/ 97797 h 497036"/>
                <a:gd name="connsiteX10" fmla="*/ 3239 w 151534"/>
                <a:gd name="connsiteY10" fmla="*/ 0 h 497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51534" h="497036">
                  <a:moveTo>
                    <a:pt x="3239" y="0"/>
                  </a:moveTo>
                  <a:cubicBezTo>
                    <a:pt x="3239" y="0"/>
                    <a:pt x="8503" y="7112"/>
                    <a:pt x="1888" y="53201"/>
                  </a:cubicBezTo>
                  <a:cubicBezTo>
                    <a:pt x="-4656" y="99219"/>
                    <a:pt x="7791" y="118494"/>
                    <a:pt x="9285" y="137627"/>
                  </a:cubicBezTo>
                  <a:cubicBezTo>
                    <a:pt x="10779" y="156759"/>
                    <a:pt x="33254" y="280516"/>
                    <a:pt x="33823" y="285993"/>
                  </a:cubicBezTo>
                  <a:cubicBezTo>
                    <a:pt x="34392" y="291469"/>
                    <a:pt x="37450" y="357331"/>
                    <a:pt x="46199" y="374828"/>
                  </a:cubicBezTo>
                  <a:cubicBezTo>
                    <a:pt x="54947" y="392324"/>
                    <a:pt x="119386" y="491330"/>
                    <a:pt x="120240" y="496309"/>
                  </a:cubicBezTo>
                  <a:cubicBezTo>
                    <a:pt x="121093" y="501288"/>
                    <a:pt x="151535" y="479097"/>
                    <a:pt x="151535" y="479097"/>
                  </a:cubicBezTo>
                  <a:cubicBezTo>
                    <a:pt x="151535" y="479097"/>
                    <a:pt x="93710" y="358753"/>
                    <a:pt x="89941" y="346876"/>
                  </a:cubicBezTo>
                  <a:cubicBezTo>
                    <a:pt x="85318" y="332153"/>
                    <a:pt x="71021" y="295666"/>
                    <a:pt x="70168" y="276533"/>
                  </a:cubicBezTo>
                  <a:cubicBezTo>
                    <a:pt x="68034" y="229875"/>
                    <a:pt x="72231" y="121410"/>
                    <a:pt x="70595" y="97797"/>
                  </a:cubicBezTo>
                  <a:cubicBezTo>
                    <a:pt x="67536" y="53557"/>
                    <a:pt x="32756" y="7041"/>
                    <a:pt x="3239" y="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75" name="任意多边形: 形状 874">
              <a:extLst>
                <a:ext uri="{FF2B5EF4-FFF2-40B4-BE49-F238E27FC236}">
                  <a16:creationId xmlns:a16="http://schemas.microsoft.com/office/drawing/2014/main" xmlns="" id="{244E0C79-B3C0-4A9A-92F7-49B57531C00A}"/>
                </a:ext>
              </a:extLst>
            </p:cNvPr>
            <p:cNvSpPr/>
            <p:nvPr/>
          </p:nvSpPr>
          <p:spPr>
            <a:xfrm flipH="1">
              <a:off x="3559146" y="3516172"/>
              <a:ext cx="120713" cy="176615"/>
            </a:xfrm>
            <a:custGeom>
              <a:avLst/>
              <a:gdLst>
                <a:gd name="connsiteX0" fmla="*/ 34353 w 117506"/>
                <a:gd name="connsiteY0" fmla="*/ 0 h 117947"/>
                <a:gd name="connsiteX1" fmla="*/ 50499 w 117506"/>
                <a:gd name="connsiteY1" fmla="*/ 23685 h 117947"/>
                <a:gd name="connsiteX2" fmla="*/ 68778 w 117506"/>
                <a:gd name="connsiteY2" fmla="*/ 34780 h 117947"/>
                <a:gd name="connsiteX3" fmla="*/ 94383 w 117506"/>
                <a:gd name="connsiteY3" fmla="*/ 42533 h 117947"/>
                <a:gd name="connsiteX4" fmla="*/ 106901 w 117506"/>
                <a:gd name="connsiteY4" fmla="*/ 62234 h 117947"/>
                <a:gd name="connsiteX5" fmla="*/ 117000 w 117506"/>
                <a:gd name="connsiteY5" fmla="*/ 74041 h 117947"/>
                <a:gd name="connsiteX6" fmla="*/ 105122 w 117506"/>
                <a:gd name="connsiteY6" fmla="*/ 74752 h 117947"/>
                <a:gd name="connsiteX7" fmla="*/ 107114 w 117506"/>
                <a:gd name="connsiteY7" fmla="*/ 81509 h 117947"/>
                <a:gd name="connsiteX8" fmla="*/ 99433 w 117506"/>
                <a:gd name="connsiteY8" fmla="*/ 89048 h 117947"/>
                <a:gd name="connsiteX9" fmla="*/ 99006 w 117506"/>
                <a:gd name="connsiteY9" fmla="*/ 97156 h 117947"/>
                <a:gd name="connsiteX10" fmla="*/ 90044 w 117506"/>
                <a:gd name="connsiteY10" fmla="*/ 103273 h 117947"/>
                <a:gd name="connsiteX11" fmla="*/ 85919 w 117506"/>
                <a:gd name="connsiteY11" fmla="*/ 110670 h 117947"/>
                <a:gd name="connsiteX12" fmla="*/ 75179 w 117506"/>
                <a:gd name="connsiteY12" fmla="*/ 112448 h 117947"/>
                <a:gd name="connsiteX13" fmla="*/ 65933 w 117506"/>
                <a:gd name="connsiteY13" fmla="*/ 117783 h 117947"/>
                <a:gd name="connsiteX14" fmla="*/ 55762 w 117506"/>
                <a:gd name="connsiteY14" fmla="*/ 111239 h 117947"/>
                <a:gd name="connsiteX15" fmla="*/ 22333 w 117506"/>
                <a:gd name="connsiteY15" fmla="*/ 60100 h 117947"/>
                <a:gd name="connsiteX16" fmla="*/ 0 w 117506"/>
                <a:gd name="connsiteY16" fmla="*/ 16999 h 117947"/>
                <a:gd name="connsiteX17" fmla="*/ 34353 w 117506"/>
                <a:gd name="connsiteY17" fmla="*/ 0 h 117947"/>
                <a:gd name="connsiteX0" fmla="*/ 12726 w 95877"/>
                <a:gd name="connsiteY0" fmla="*/ 0 h 117947"/>
                <a:gd name="connsiteX1" fmla="*/ 28872 w 95877"/>
                <a:gd name="connsiteY1" fmla="*/ 23685 h 117947"/>
                <a:gd name="connsiteX2" fmla="*/ 47151 w 95877"/>
                <a:gd name="connsiteY2" fmla="*/ 34780 h 117947"/>
                <a:gd name="connsiteX3" fmla="*/ 72756 w 95877"/>
                <a:gd name="connsiteY3" fmla="*/ 42533 h 117947"/>
                <a:gd name="connsiteX4" fmla="*/ 85274 w 95877"/>
                <a:gd name="connsiteY4" fmla="*/ 62234 h 117947"/>
                <a:gd name="connsiteX5" fmla="*/ 95373 w 95877"/>
                <a:gd name="connsiteY5" fmla="*/ 74041 h 117947"/>
                <a:gd name="connsiteX6" fmla="*/ 83495 w 95877"/>
                <a:gd name="connsiteY6" fmla="*/ 74752 h 117947"/>
                <a:gd name="connsiteX7" fmla="*/ 85487 w 95877"/>
                <a:gd name="connsiteY7" fmla="*/ 81509 h 117947"/>
                <a:gd name="connsiteX8" fmla="*/ 77806 w 95877"/>
                <a:gd name="connsiteY8" fmla="*/ 89048 h 117947"/>
                <a:gd name="connsiteX9" fmla="*/ 77379 w 95877"/>
                <a:gd name="connsiteY9" fmla="*/ 97156 h 117947"/>
                <a:gd name="connsiteX10" fmla="*/ 68417 w 95877"/>
                <a:gd name="connsiteY10" fmla="*/ 103273 h 117947"/>
                <a:gd name="connsiteX11" fmla="*/ 64292 w 95877"/>
                <a:gd name="connsiteY11" fmla="*/ 110670 h 117947"/>
                <a:gd name="connsiteX12" fmla="*/ 53552 w 95877"/>
                <a:gd name="connsiteY12" fmla="*/ 112448 h 117947"/>
                <a:gd name="connsiteX13" fmla="*/ 44306 w 95877"/>
                <a:gd name="connsiteY13" fmla="*/ 117783 h 117947"/>
                <a:gd name="connsiteX14" fmla="*/ 34135 w 95877"/>
                <a:gd name="connsiteY14" fmla="*/ 111239 h 117947"/>
                <a:gd name="connsiteX15" fmla="*/ 706 w 95877"/>
                <a:gd name="connsiteY15" fmla="*/ 60100 h 117947"/>
                <a:gd name="connsiteX16" fmla="*/ 12726 w 95877"/>
                <a:gd name="connsiteY16" fmla="*/ 0 h 117947"/>
                <a:gd name="connsiteX0" fmla="*/ 0 w 83153"/>
                <a:gd name="connsiteY0" fmla="*/ 0 h 121661"/>
                <a:gd name="connsiteX1" fmla="*/ 16146 w 83153"/>
                <a:gd name="connsiteY1" fmla="*/ 23685 h 121661"/>
                <a:gd name="connsiteX2" fmla="*/ 34425 w 83153"/>
                <a:gd name="connsiteY2" fmla="*/ 34780 h 121661"/>
                <a:gd name="connsiteX3" fmla="*/ 60030 w 83153"/>
                <a:gd name="connsiteY3" fmla="*/ 42533 h 121661"/>
                <a:gd name="connsiteX4" fmla="*/ 72548 w 83153"/>
                <a:gd name="connsiteY4" fmla="*/ 62234 h 121661"/>
                <a:gd name="connsiteX5" fmla="*/ 82647 w 83153"/>
                <a:gd name="connsiteY5" fmla="*/ 74041 h 121661"/>
                <a:gd name="connsiteX6" fmla="*/ 70769 w 83153"/>
                <a:gd name="connsiteY6" fmla="*/ 74752 h 121661"/>
                <a:gd name="connsiteX7" fmla="*/ 72761 w 83153"/>
                <a:gd name="connsiteY7" fmla="*/ 81509 h 121661"/>
                <a:gd name="connsiteX8" fmla="*/ 65080 w 83153"/>
                <a:gd name="connsiteY8" fmla="*/ 89048 h 121661"/>
                <a:gd name="connsiteX9" fmla="*/ 64653 w 83153"/>
                <a:gd name="connsiteY9" fmla="*/ 97156 h 121661"/>
                <a:gd name="connsiteX10" fmla="*/ 55691 w 83153"/>
                <a:gd name="connsiteY10" fmla="*/ 103273 h 121661"/>
                <a:gd name="connsiteX11" fmla="*/ 51566 w 83153"/>
                <a:gd name="connsiteY11" fmla="*/ 110670 h 121661"/>
                <a:gd name="connsiteX12" fmla="*/ 40826 w 83153"/>
                <a:gd name="connsiteY12" fmla="*/ 112448 h 121661"/>
                <a:gd name="connsiteX13" fmla="*/ 31580 w 83153"/>
                <a:gd name="connsiteY13" fmla="*/ 117783 h 121661"/>
                <a:gd name="connsiteX14" fmla="*/ 21409 w 83153"/>
                <a:gd name="connsiteY14" fmla="*/ 111239 h 121661"/>
                <a:gd name="connsiteX15" fmla="*/ 0 w 83153"/>
                <a:gd name="connsiteY15" fmla="*/ 0 h 121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83153" h="121661">
                  <a:moveTo>
                    <a:pt x="0" y="0"/>
                  </a:moveTo>
                  <a:cubicBezTo>
                    <a:pt x="0" y="0"/>
                    <a:pt x="10100" y="22262"/>
                    <a:pt x="16146" y="23685"/>
                  </a:cubicBezTo>
                  <a:cubicBezTo>
                    <a:pt x="22120" y="25036"/>
                    <a:pt x="29233" y="32504"/>
                    <a:pt x="34425" y="34780"/>
                  </a:cubicBezTo>
                  <a:cubicBezTo>
                    <a:pt x="39546" y="37056"/>
                    <a:pt x="55691" y="38265"/>
                    <a:pt x="60030" y="42533"/>
                  </a:cubicBezTo>
                  <a:cubicBezTo>
                    <a:pt x="61808" y="44240"/>
                    <a:pt x="68636" y="59105"/>
                    <a:pt x="72548" y="62234"/>
                  </a:cubicBezTo>
                  <a:cubicBezTo>
                    <a:pt x="76531" y="65364"/>
                    <a:pt x="85350" y="70698"/>
                    <a:pt x="82647" y="74041"/>
                  </a:cubicBezTo>
                  <a:cubicBezTo>
                    <a:pt x="79945" y="77384"/>
                    <a:pt x="70769" y="74752"/>
                    <a:pt x="70769" y="74752"/>
                  </a:cubicBezTo>
                  <a:cubicBezTo>
                    <a:pt x="70769" y="74752"/>
                    <a:pt x="74255" y="77811"/>
                    <a:pt x="72761" y="81509"/>
                  </a:cubicBezTo>
                  <a:cubicBezTo>
                    <a:pt x="69916" y="88693"/>
                    <a:pt x="65080" y="89048"/>
                    <a:pt x="65080" y="89048"/>
                  </a:cubicBezTo>
                  <a:cubicBezTo>
                    <a:pt x="65080" y="89048"/>
                    <a:pt x="66644" y="94454"/>
                    <a:pt x="64653" y="97156"/>
                  </a:cubicBezTo>
                  <a:cubicBezTo>
                    <a:pt x="60385" y="103060"/>
                    <a:pt x="55691" y="103273"/>
                    <a:pt x="55691" y="103273"/>
                  </a:cubicBezTo>
                  <a:cubicBezTo>
                    <a:pt x="55691" y="103273"/>
                    <a:pt x="55264" y="107470"/>
                    <a:pt x="51566" y="110670"/>
                  </a:cubicBezTo>
                  <a:cubicBezTo>
                    <a:pt x="46800" y="114866"/>
                    <a:pt x="40826" y="112448"/>
                    <a:pt x="40826" y="112448"/>
                  </a:cubicBezTo>
                  <a:cubicBezTo>
                    <a:pt x="40826" y="112448"/>
                    <a:pt x="36061" y="119063"/>
                    <a:pt x="31580" y="117783"/>
                  </a:cubicBezTo>
                  <a:cubicBezTo>
                    <a:pt x="27170" y="116502"/>
                    <a:pt x="26672" y="130870"/>
                    <a:pt x="21409" y="111239"/>
                  </a:cubicBezTo>
                  <a:cubicBezTo>
                    <a:pt x="16146" y="91608"/>
                    <a:pt x="877" y="14592"/>
                    <a:pt x="0" y="0"/>
                  </a:cubicBezTo>
                  <a:close/>
                </a:path>
              </a:pathLst>
            </a:custGeom>
            <a:solidFill>
              <a:srgbClr val="EEA98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76" name="任意多边形: 形状 875">
              <a:extLst>
                <a:ext uri="{FF2B5EF4-FFF2-40B4-BE49-F238E27FC236}">
                  <a16:creationId xmlns:a16="http://schemas.microsoft.com/office/drawing/2014/main" xmlns="" id="{ADCCD1DD-E45E-4917-819B-4757177AE52E}"/>
                </a:ext>
              </a:extLst>
            </p:cNvPr>
            <p:cNvSpPr/>
            <p:nvPr/>
          </p:nvSpPr>
          <p:spPr>
            <a:xfrm flipH="1">
              <a:off x="3574876" y="3594477"/>
              <a:ext cx="101331" cy="103375"/>
            </a:xfrm>
            <a:custGeom>
              <a:avLst/>
              <a:gdLst>
                <a:gd name="connsiteX0" fmla="*/ 62274 w 66163"/>
                <a:gd name="connsiteY0" fmla="*/ 20988 h 67497"/>
                <a:gd name="connsiteX1" fmla="*/ 33397 w 66163"/>
                <a:gd name="connsiteY1" fmla="*/ 6 h 67497"/>
                <a:gd name="connsiteX2" fmla="*/ 30339 w 66163"/>
                <a:gd name="connsiteY2" fmla="*/ 8541 h 67497"/>
                <a:gd name="connsiteX3" fmla="*/ 17181 w 66163"/>
                <a:gd name="connsiteY3" fmla="*/ 4701 h 67497"/>
                <a:gd name="connsiteX4" fmla="*/ 18461 w 66163"/>
                <a:gd name="connsiteY4" fmla="*/ 18072 h 67497"/>
                <a:gd name="connsiteX5" fmla="*/ 7010 w 66163"/>
                <a:gd name="connsiteY5" fmla="*/ 19921 h 67497"/>
                <a:gd name="connsiteX6" fmla="*/ 10353 w 66163"/>
                <a:gd name="connsiteY6" fmla="*/ 32724 h 67497"/>
                <a:gd name="connsiteX7" fmla="*/ 395 w 66163"/>
                <a:gd name="connsiteY7" fmla="*/ 41259 h 67497"/>
                <a:gd name="connsiteX8" fmla="*/ 23938 w 66163"/>
                <a:gd name="connsiteY8" fmla="*/ 67361 h 67497"/>
                <a:gd name="connsiteX9" fmla="*/ 33611 w 66163"/>
                <a:gd name="connsiteY9" fmla="*/ 61956 h 67497"/>
                <a:gd name="connsiteX10" fmla="*/ 48760 w 66163"/>
                <a:gd name="connsiteY10" fmla="*/ 52710 h 67497"/>
                <a:gd name="connsiteX11" fmla="*/ 58220 w 66163"/>
                <a:gd name="connsiteY11" fmla="*/ 38414 h 67497"/>
                <a:gd name="connsiteX12" fmla="*/ 62274 w 66163"/>
                <a:gd name="connsiteY12" fmla="*/ 20988 h 674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66163" h="67497">
                  <a:moveTo>
                    <a:pt x="62274" y="20988"/>
                  </a:moveTo>
                  <a:cubicBezTo>
                    <a:pt x="62274" y="20988"/>
                    <a:pt x="42999" y="-420"/>
                    <a:pt x="33397" y="6"/>
                  </a:cubicBezTo>
                  <a:cubicBezTo>
                    <a:pt x="23795" y="433"/>
                    <a:pt x="30339" y="8541"/>
                    <a:pt x="30339" y="8541"/>
                  </a:cubicBezTo>
                  <a:cubicBezTo>
                    <a:pt x="30339" y="8541"/>
                    <a:pt x="24009" y="433"/>
                    <a:pt x="17181" y="4701"/>
                  </a:cubicBezTo>
                  <a:cubicBezTo>
                    <a:pt x="10353" y="9039"/>
                    <a:pt x="18461" y="18072"/>
                    <a:pt x="18461" y="18072"/>
                  </a:cubicBezTo>
                  <a:cubicBezTo>
                    <a:pt x="18461" y="18072"/>
                    <a:pt x="12060" y="13164"/>
                    <a:pt x="7010" y="19921"/>
                  </a:cubicBezTo>
                  <a:cubicBezTo>
                    <a:pt x="1960" y="26678"/>
                    <a:pt x="10353" y="32724"/>
                    <a:pt x="10353" y="32724"/>
                  </a:cubicBezTo>
                  <a:cubicBezTo>
                    <a:pt x="10353" y="32724"/>
                    <a:pt x="-2379" y="30875"/>
                    <a:pt x="395" y="41259"/>
                  </a:cubicBezTo>
                  <a:cubicBezTo>
                    <a:pt x="5018" y="58755"/>
                    <a:pt x="23938" y="67361"/>
                    <a:pt x="23938" y="67361"/>
                  </a:cubicBezTo>
                  <a:cubicBezTo>
                    <a:pt x="23938" y="67361"/>
                    <a:pt x="29201" y="68855"/>
                    <a:pt x="33611" y="61956"/>
                  </a:cubicBezTo>
                  <a:cubicBezTo>
                    <a:pt x="33611" y="61956"/>
                    <a:pt x="45488" y="66508"/>
                    <a:pt x="48760" y="52710"/>
                  </a:cubicBezTo>
                  <a:cubicBezTo>
                    <a:pt x="48760" y="52710"/>
                    <a:pt x="62630" y="49509"/>
                    <a:pt x="58220" y="38414"/>
                  </a:cubicBezTo>
                  <a:cubicBezTo>
                    <a:pt x="58291" y="38414"/>
                    <a:pt x="72943" y="33293"/>
                    <a:pt x="62274" y="20988"/>
                  </a:cubicBezTo>
                  <a:close/>
                </a:path>
              </a:pathLst>
            </a:custGeom>
            <a:solidFill>
              <a:srgbClr val="DB9C7C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77" name="任意多边形: 形状 876">
              <a:extLst>
                <a:ext uri="{FF2B5EF4-FFF2-40B4-BE49-F238E27FC236}">
                  <a16:creationId xmlns:a16="http://schemas.microsoft.com/office/drawing/2014/main" xmlns="" id="{824AFA19-17B9-4C9B-9319-677338CB4A1E}"/>
                </a:ext>
              </a:extLst>
            </p:cNvPr>
            <p:cNvSpPr/>
            <p:nvPr/>
          </p:nvSpPr>
          <p:spPr>
            <a:xfrm flipH="1">
              <a:off x="3911046" y="2467388"/>
              <a:ext cx="150234" cy="478239"/>
            </a:xfrm>
            <a:custGeom>
              <a:avLst/>
              <a:gdLst>
                <a:gd name="connsiteX0" fmla="*/ 97951 w 98093"/>
                <a:gd name="connsiteY0" fmla="*/ 152 h 312260"/>
                <a:gd name="connsiteX1" fmla="*/ 2217 w 98093"/>
                <a:gd name="connsiteY1" fmla="*/ 95531 h 312260"/>
                <a:gd name="connsiteX2" fmla="*/ 2146 w 98093"/>
                <a:gd name="connsiteY2" fmla="*/ 287852 h 312260"/>
                <a:gd name="connsiteX3" fmla="*/ 98094 w 98093"/>
                <a:gd name="connsiteY3" fmla="*/ 246315 h 312260"/>
                <a:gd name="connsiteX4" fmla="*/ 97951 w 98093"/>
                <a:gd name="connsiteY4" fmla="*/ 152 h 312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8093" h="312260">
                  <a:moveTo>
                    <a:pt x="97951" y="152"/>
                  </a:moveTo>
                  <a:cubicBezTo>
                    <a:pt x="97951" y="152"/>
                    <a:pt x="-485" y="-8027"/>
                    <a:pt x="2217" y="95531"/>
                  </a:cubicBezTo>
                  <a:cubicBezTo>
                    <a:pt x="4920" y="199088"/>
                    <a:pt x="21350" y="214665"/>
                    <a:pt x="2146" y="287852"/>
                  </a:cubicBezTo>
                  <a:cubicBezTo>
                    <a:pt x="-16986" y="361039"/>
                    <a:pt x="98094" y="246315"/>
                    <a:pt x="98094" y="246315"/>
                  </a:cubicBezTo>
                  <a:lnTo>
                    <a:pt x="97951" y="152"/>
                  </a:lnTo>
                  <a:close/>
                </a:path>
              </a:pathLst>
            </a:custGeom>
            <a:solidFill>
              <a:srgbClr val="FCCCA2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78" name="任意多边形: 形状 877">
              <a:extLst>
                <a:ext uri="{FF2B5EF4-FFF2-40B4-BE49-F238E27FC236}">
                  <a16:creationId xmlns:a16="http://schemas.microsoft.com/office/drawing/2014/main" xmlns="" id="{AA0F6996-B185-429F-82AE-31FC19C68384}"/>
                </a:ext>
              </a:extLst>
            </p:cNvPr>
            <p:cNvSpPr/>
            <p:nvPr/>
          </p:nvSpPr>
          <p:spPr>
            <a:xfrm flipH="1">
              <a:off x="3763662" y="3423208"/>
              <a:ext cx="479669" cy="1359849"/>
            </a:xfrm>
            <a:custGeom>
              <a:avLst/>
              <a:gdLst>
                <a:gd name="connsiteX0" fmla="*/ 109563 w 313193"/>
                <a:gd name="connsiteY0" fmla="*/ 15900 h 887895"/>
                <a:gd name="connsiteX1" fmla="*/ 60558 w 313193"/>
                <a:gd name="connsiteY1" fmla="*/ 92644 h 887895"/>
                <a:gd name="connsiteX2" fmla="*/ 29263 w 313193"/>
                <a:gd name="connsiteY2" fmla="*/ 242077 h 887895"/>
                <a:gd name="connsiteX3" fmla="*/ 44199 w 313193"/>
                <a:gd name="connsiteY3" fmla="*/ 413346 h 887895"/>
                <a:gd name="connsiteX4" fmla="*/ 28908 w 313193"/>
                <a:gd name="connsiteY4" fmla="*/ 496491 h 887895"/>
                <a:gd name="connsiteX5" fmla="*/ 102 w 313193"/>
                <a:gd name="connsiteY5" fmla="*/ 604529 h 887895"/>
                <a:gd name="connsiteX6" fmla="*/ 28552 w 313193"/>
                <a:gd name="connsiteY6" fmla="*/ 876724 h 887895"/>
                <a:gd name="connsiteX7" fmla="*/ 64826 w 313193"/>
                <a:gd name="connsiteY7" fmla="*/ 884547 h 887895"/>
                <a:gd name="connsiteX8" fmla="*/ 84741 w 313193"/>
                <a:gd name="connsiteY8" fmla="*/ 666337 h 887895"/>
                <a:gd name="connsiteX9" fmla="*/ 106789 w 313193"/>
                <a:gd name="connsiteY9" fmla="*/ 517828 h 887895"/>
                <a:gd name="connsiteX10" fmla="*/ 127984 w 313193"/>
                <a:gd name="connsiteY10" fmla="*/ 416191 h 887895"/>
                <a:gd name="connsiteX11" fmla="*/ 202025 w 313193"/>
                <a:gd name="connsiteY11" fmla="*/ 173157 h 887895"/>
                <a:gd name="connsiteX12" fmla="*/ 313194 w 313193"/>
                <a:gd name="connsiteY12" fmla="*/ 15900 h 887895"/>
                <a:gd name="connsiteX13" fmla="*/ 109563 w 313193"/>
                <a:gd name="connsiteY13" fmla="*/ 15900 h 8878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13193" h="887895">
                  <a:moveTo>
                    <a:pt x="109563" y="15900"/>
                  </a:moveTo>
                  <a:cubicBezTo>
                    <a:pt x="109563" y="15900"/>
                    <a:pt x="73290" y="62060"/>
                    <a:pt x="60558" y="92644"/>
                  </a:cubicBezTo>
                  <a:cubicBezTo>
                    <a:pt x="47756" y="123228"/>
                    <a:pt x="26418" y="190156"/>
                    <a:pt x="29263" y="242077"/>
                  </a:cubicBezTo>
                  <a:cubicBezTo>
                    <a:pt x="32108" y="293927"/>
                    <a:pt x="49178" y="391297"/>
                    <a:pt x="44199" y="413346"/>
                  </a:cubicBezTo>
                  <a:cubicBezTo>
                    <a:pt x="39221" y="435394"/>
                    <a:pt x="34242" y="480843"/>
                    <a:pt x="28908" y="496491"/>
                  </a:cubicBezTo>
                  <a:cubicBezTo>
                    <a:pt x="23573" y="512138"/>
                    <a:pt x="2236" y="557587"/>
                    <a:pt x="102" y="604529"/>
                  </a:cubicBezTo>
                  <a:cubicBezTo>
                    <a:pt x="-2032" y="651472"/>
                    <a:pt x="29974" y="857520"/>
                    <a:pt x="28552" y="876724"/>
                  </a:cubicBezTo>
                  <a:cubicBezTo>
                    <a:pt x="27130" y="895927"/>
                    <a:pt x="64826" y="884547"/>
                    <a:pt x="64826" y="884547"/>
                  </a:cubicBezTo>
                  <a:cubicBezTo>
                    <a:pt x="64826" y="884547"/>
                    <a:pt x="77628" y="698343"/>
                    <a:pt x="84741" y="666337"/>
                  </a:cubicBezTo>
                  <a:cubicBezTo>
                    <a:pt x="91853" y="634330"/>
                    <a:pt x="100388" y="525652"/>
                    <a:pt x="106789" y="517828"/>
                  </a:cubicBezTo>
                  <a:cubicBezTo>
                    <a:pt x="113191" y="510004"/>
                    <a:pt x="130687" y="428993"/>
                    <a:pt x="127984" y="416191"/>
                  </a:cubicBezTo>
                  <a:cubicBezTo>
                    <a:pt x="125282" y="403388"/>
                    <a:pt x="197758" y="211494"/>
                    <a:pt x="202025" y="173157"/>
                  </a:cubicBezTo>
                  <a:cubicBezTo>
                    <a:pt x="206293" y="134750"/>
                    <a:pt x="313194" y="15900"/>
                    <a:pt x="313194" y="15900"/>
                  </a:cubicBezTo>
                  <a:cubicBezTo>
                    <a:pt x="313194" y="15900"/>
                    <a:pt x="219736" y="-19875"/>
                    <a:pt x="109563" y="15900"/>
                  </a:cubicBezTo>
                  <a:close/>
                </a:path>
              </a:pathLst>
            </a:custGeom>
            <a:solidFill>
              <a:srgbClr val="EEA98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79" name="任意多边形: 形状 878">
              <a:extLst>
                <a:ext uri="{FF2B5EF4-FFF2-40B4-BE49-F238E27FC236}">
                  <a16:creationId xmlns:a16="http://schemas.microsoft.com/office/drawing/2014/main" xmlns="" id="{F0ECCF50-35EE-47B1-BEAE-D18F28244E60}"/>
                </a:ext>
              </a:extLst>
            </p:cNvPr>
            <p:cNvSpPr/>
            <p:nvPr/>
          </p:nvSpPr>
          <p:spPr>
            <a:xfrm flipH="1">
              <a:off x="3661671" y="3404899"/>
              <a:ext cx="366051" cy="1322063"/>
            </a:xfrm>
            <a:custGeom>
              <a:avLst/>
              <a:gdLst>
                <a:gd name="connsiteX0" fmla="*/ 141759 w 239008"/>
                <a:gd name="connsiteY0" fmla="*/ 27856 h 863223"/>
                <a:gd name="connsiteX1" fmla="*/ 145742 w 239008"/>
                <a:gd name="connsiteY1" fmla="*/ 54314 h 863223"/>
                <a:gd name="connsiteX2" fmla="*/ 201860 w 239008"/>
                <a:gd name="connsiteY2" fmla="*/ 312284 h 863223"/>
                <a:gd name="connsiteX3" fmla="*/ 221775 w 239008"/>
                <a:gd name="connsiteY3" fmla="*/ 455885 h 863223"/>
                <a:gd name="connsiteX4" fmla="*/ 215374 w 239008"/>
                <a:gd name="connsiteY4" fmla="*/ 533340 h 863223"/>
                <a:gd name="connsiteX5" fmla="*/ 238845 w 239008"/>
                <a:gd name="connsiteY5" fmla="*/ 855322 h 863223"/>
                <a:gd name="connsiteX6" fmla="*/ 208261 w 239008"/>
                <a:gd name="connsiteY6" fmla="*/ 862434 h 863223"/>
                <a:gd name="connsiteX7" fmla="*/ 130806 w 239008"/>
                <a:gd name="connsiteY7" fmla="*/ 603753 h 863223"/>
                <a:gd name="connsiteX8" fmla="*/ 127250 w 239008"/>
                <a:gd name="connsiteY8" fmla="*/ 455956 h 863223"/>
                <a:gd name="connsiteX9" fmla="*/ 5698 w 239008"/>
                <a:gd name="connsiteY9" fmla="*/ 178000 h 863223"/>
                <a:gd name="connsiteX10" fmla="*/ 141759 w 239008"/>
                <a:gd name="connsiteY10" fmla="*/ 27856 h 863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9008" h="863223">
                  <a:moveTo>
                    <a:pt x="141759" y="27856"/>
                  </a:moveTo>
                  <a:cubicBezTo>
                    <a:pt x="141759" y="27856"/>
                    <a:pt x="143609" y="47202"/>
                    <a:pt x="145742" y="54314"/>
                  </a:cubicBezTo>
                  <a:cubicBezTo>
                    <a:pt x="147876" y="61427"/>
                    <a:pt x="196952" y="242653"/>
                    <a:pt x="201860" y="312284"/>
                  </a:cubicBezTo>
                  <a:cubicBezTo>
                    <a:pt x="206838" y="381915"/>
                    <a:pt x="219641" y="441020"/>
                    <a:pt x="221775" y="455885"/>
                  </a:cubicBezTo>
                  <a:cubicBezTo>
                    <a:pt x="223909" y="470750"/>
                    <a:pt x="219641" y="520537"/>
                    <a:pt x="215374" y="533340"/>
                  </a:cubicBezTo>
                  <a:cubicBezTo>
                    <a:pt x="211106" y="546142"/>
                    <a:pt x="236711" y="848209"/>
                    <a:pt x="238845" y="855322"/>
                  </a:cubicBezTo>
                  <a:cubicBezTo>
                    <a:pt x="240979" y="862434"/>
                    <a:pt x="221775" y="864568"/>
                    <a:pt x="208261" y="862434"/>
                  </a:cubicBezTo>
                  <a:cubicBezTo>
                    <a:pt x="194747" y="860300"/>
                    <a:pt x="126539" y="640667"/>
                    <a:pt x="130806" y="603753"/>
                  </a:cubicBezTo>
                  <a:cubicBezTo>
                    <a:pt x="135074" y="566768"/>
                    <a:pt x="139341" y="487962"/>
                    <a:pt x="127250" y="455956"/>
                  </a:cubicBezTo>
                  <a:cubicBezTo>
                    <a:pt x="115159" y="423950"/>
                    <a:pt x="6409" y="192225"/>
                    <a:pt x="5698" y="178000"/>
                  </a:cubicBezTo>
                  <a:cubicBezTo>
                    <a:pt x="5057" y="163775"/>
                    <a:pt x="-41316" y="-81107"/>
                    <a:pt x="141759" y="27856"/>
                  </a:cubicBezTo>
                  <a:close/>
                </a:path>
              </a:pathLst>
            </a:custGeom>
            <a:solidFill>
              <a:srgbClr val="EEA98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80" name="任意多边形: 形状 879">
              <a:extLst>
                <a:ext uri="{FF2B5EF4-FFF2-40B4-BE49-F238E27FC236}">
                  <a16:creationId xmlns:a16="http://schemas.microsoft.com/office/drawing/2014/main" xmlns="" id="{A0E7EBB3-C886-4F03-A867-72390D1ACF51}"/>
                </a:ext>
              </a:extLst>
            </p:cNvPr>
            <p:cNvSpPr/>
            <p:nvPr/>
          </p:nvSpPr>
          <p:spPr>
            <a:xfrm flipH="1">
              <a:off x="4092388" y="4729571"/>
              <a:ext cx="128513" cy="236907"/>
            </a:xfrm>
            <a:custGeom>
              <a:avLst/>
              <a:gdLst>
                <a:gd name="connsiteX0" fmla="*/ 49469 w 83911"/>
                <a:gd name="connsiteY0" fmla="*/ 8887 h 154685"/>
                <a:gd name="connsiteX1" fmla="*/ 56795 w 83911"/>
                <a:gd name="connsiteY1" fmla="*/ 40111 h 154685"/>
                <a:gd name="connsiteX2" fmla="*/ 75928 w 83911"/>
                <a:gd name="connsiteY2" fmla="*/ 87267 h 154685"/>
                <a:gd name="connsiteX3" fmla="*/ 75928 w 83911"/>
                <a:gd name="connsiteY3" fmla="*/ 147154 h 154685"/>
                <a:gd name="connsiteX4" fmla="*/ 12484 w 83911"/>
                <a:gd name="connsiteY4" fmla="*/ 143313 h 154685"/>
                <a:gd name="connsiteX5" fmla="*/ 678 w 83911"/>
                <a:gd name="connsiteY5" fmla="*/ 90396 h 154685"/>
                <a:gd name="connsiteX6" fmla="*/ 16965 w 83911"/>
                <a:gd name="connsiteY6" fmla="*/ 1775 h 154685"/>
                <a:gd name="connsiteX7" fmla="*/ 49469 w 83911"/>
                <a:gd name="connsiteY7" fmla="*/ 8887 h 15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3911" h="154685">
                  <a:moveTo>
                    <a:pt x="49469" y="8887"/>
                  </a:moveTo>
                  <a:cubicBezTo>
                    <a:pt x="49469" y="8887"/>
                    <a:pt x="52954" y="33425"/>
                    <a:pt x="56795" y="40111"/>
                  </a:cubicBezTo>
                  <a:cubicBezTo>
                    <a:pt x="60636" y="46797"/>
                    <a:pt x="71162" y="80866"/>
                    <a:pt x="75928" y="87267"/>
                  </a:cubicBezTo>
                  <a:cubicBezTo>
                    <a:pt x="80693" y="93668"/>
                    <a:pt x="91220" y="141464"/>
                    <a:pt x="75928" y="147154"/>
                  </a:cubicBezTo>
                  <a:cubicBezTo>
                    <a:pt x="60636" y="152915"/>
                    <a:pt x="24647" y="162446"/>
                    <a:pt x="12484" y="143313"/>
                  </a:cubicBezTo>
                  <a:cubicBezTo>
                    <a:pt x="393" y="124180"/>
                    <a:pt x="-1243" y="105048"/>
                    <a:pt x="678" y="90396"/>
                  </a:cubicBezTo>
                  <a:cubicBezTo>
                    <a:pt x="2598" y="75745"/>
                    <a:pt x="17107" y="8461"/>
                    <a:pt x="16965" y="1775"/>
                  </a:cubicBezTo>
                  <a:cubicBezTo>
                    <a:pt x="16752" y="-4769"/>
                    <a:pt x="49469" y="8887"/>
                    <a:pt x="49469" y="8887"/>
                  </a:cubicBezTo>
                  <a:close/>
                </a:path>
              </a:pathLst>
            </a:custGeom>
            <a:solidFill>
              <a:srgbClr val="EEA98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81" name="任意多边形: 形状 880">
              <a:extLst>
                <a:ext uri="{FF2B5EF4-FFF2-40B4-BE49-F238E27FC236}">
                  <a16:creationId xmlns:a16="http://schemas.microsoft.com/office/drawing/2014/main" xmlns="" id="{4106E986-2577-4DCC-ABE7-68C6B640F12D}"/>
                </a:ext>
              </a:extLst>
            </p:cNvPr>
            <p:cNvSpPr/>
            <p:nvPr/>
          </p:nvSpPr>
          <p:spPr>
            <a:xfrm flipH="1">
              <a:off x="4085282" y="4842962"/>
              <a:ext cx="137583" cy="127989"/>
            </a:xfrm>
            <a:custGeom>
              <a:avLst/>
              <a:gdLst>
                <a:gd name="connsiteX0" fmla="*/ 71093 w 89833"/>
                <a:gd name="connsiteY0" fmla="*/ 0 h 83569"/>
                <a:gd name="connsiteX1" fmla="*/ 44706 w 89833"/>
                <a:gd name="connsiteY1" fmla="*/ 37127 h 83569"/>
                <a:gd name="connsiteX2" fmla="*/ 4236 w 89833"/>
                <a:gd name="connsiteY2" fmla="*/ 3343 h 83569"/>
                <a:gd name="connsiteX3" fmla="*/ 4236 w 89833"/>
                <a:gd name="connsiteY3" fmla="*/ 55335 h 83569"/>
                <a:gd name="connsiteX4" fmla="*/ 62558 w 89833"/>
                <a:gd name="connsiteY4" fmla="*/ 82078 h 83569"/>
                <a:gd name="connsiteX5" fmla="*/ 71093 w 89833"/>
                <a:gd name="connsiteY5" fmla="*/ 0 h 83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9833" h="83569">
                  <a:moveTo>
                    <a:pt x="71093" y="0"/>
                  </a:moveTo>
                  <a:cubicBezTo>
                    <a:pt x="71093" y="0"/>
                    <a:pt x="72729" y="37127"/>
                    <a:pt x="44706" y="37127"/>
                  </a:cubicBezTo>
                  <a:cubicBezTo>
                    <a:pt x="16683" y="37127"/>
                    <a:pt x="4236" y="3343"/>
                    <a:pt x="4236" y="3343"/>
                  </a:cubicBezTo>
                  <a:cubicBezTo>
                    <a:pt x="4236" y="3343"/>
                    <a:pt x="-5295" y="19915"/>
                    <a:pt x="4236" y="55335"/>
                  </a:cubicBezTo>
                  <a:cubicBezTo>
                    <a:pt x="13767" y="90684"/>
                    <a:pt x="53668" y="83358"/>
                    <a:pt x="62558" y="82078"/>
                  </a:cubicBezTo>
                  <a:cubicBezTo>
                    <a:pt x="71449" y="80798"/>
                    <a:pt x="113768" y="69631"/>
                    <a:pt x="71093" y="0"/>
                  </a:cubicBez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82" name="任意多边形: 形状 881">
              <a:extLst>
                <a:ext uri="{FF2B5EF4-FFF2-40B4-BE49-F238E27FC236}">
                  <a16:creationId xmlns:a16="http://schemas.microsoft.com/office/drawing/2014/main" xmlns="" id="{1B4D6F04-2198-41DC-A92F-1BA0BA474DE1}"/>
                </a:ext>
              </a:extLst>
            </p:cNvPr>
            <p:cNvSpPr/>
            <p:nvPr/>
          </p:nvSpPr>
          <p:spPr>
            <a:xfrm flipH="1">
              <a:off x="3476157" y="4692093"/>
              <a:ext cx="270034" cy="186455"/>
            </a:xfrm>
            <a:custGeom>
              <a:avLst/>
              <a:gdLst>
                <a:gd name="connsiteX0" fmla="*/ 52036 w 176315"/>
                <a:gd name="connsiteY0" fmla="*/ 0 h 121743"/>
                <a:gd name="connsiteX1" fmla="*/ 83615 w 176315"/>
                <a:gd name="connsiteY1" fmla="*/ 42675 h 121743"/>
                <a:gd name="connsiteX2" fmla="*/ 136675 w 176315"/>
                <a:gd name="connsiteY2" fmla="*/ 81651 h 121743"/>
                <a:gd name="connsiteX3" fmla="*/ 175438 w 176315"/>
                <a:gd name="connsiteY3" fmla="*/ 109461 h 121743"/>
                <a:gd name="connsiteX4" fmla="*/ 74867 w 176315"/>
                <a:gd name="connsiteY4" fmla="*/ 115364 h 121743"/>
                <a:gd name="connsiteX5" fmla="*/ 24866 w 176315"/>
                <a:gd name="connsiteY5" fmla="*/ 77953 h 121743"/>
                <a:gd name="connsiteX6" fmla="*/ 17612 w 176315"/>
                <a:gd name="connsiteY6" fmla="*/ 120841 h 121743"/>
                <a:gd name="connsiteX7" fmla="*/ 5022 w 176315"/>
                <a:gd name="connsiteY7" fmla="*/ 120841 h 121743"/>
                <a:gd name="connsiteX8" fmla="*/ 115 w 176315"/>
                <a:gd name="connsiteY8" fmla="*/ 72690 h 121743"/>
                <a:gd name="connsiteX9" fmla="*/ 14126 w 176315"/>
                <a:gd name="connsiteY9" fmla="*/ 24467 h 121743"/>
                <a:gd name="connsiteX10" fmla="*/ 15478 w 176315"/>
                <a:gd name="connsiteY10" fmla="*/ 3627 h 121743"/>
                <a:gd name="connsiteX11" fmla="*/ 52036 w 176315"/>
                <a:gd name="connsiteY11" fmla="*/ 0 h 121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76315" h="121743">
                  <a:moveTo>
                    <a:pt x="52036" y="0"/>
                  </a:moveTo>
                  <a:cubicBezTo>
                    <a:pt x="52036" y="0"/>
                    <a:pt x="71880" y="35491"/>
                    <a:pt x="83615" y="42675"/>
                  </a:cubicBezTo>
                  <a:cubicBezTo>
                    <a:pt x="98267" y="51637"/>
                    <a:pt x="126717" y="80371"/>
                    <a:pt x="136675" y="81651"/>
                  </a:cubicBezTo>
                  <a:cubicBezTo>
                    <a:pt x="146632" y="83003"/>
                    <a:pt x="182337" y="89333"/>
                    <a:pt x="175438" y="109461"/>
                  </a:cubicBezTo>
                  <a:cubicBezTo>
                    <a:pt x="169748" y="125962"/>
                    <a:pt x="84540" y="123615"/>
                    <a:pt x="74867" y="115364"/>
                  </a:cubicBezTo>
                  <a:cubicBezTo>
                    <a:pt x="65265" y="107043"/>
                    <a:pt x="36531" y="77313"/>
                    <a:pt x="24866" y="77953"/>
                  </a:cubicBezTo>
                  <a:cubicBezTo>
                    <a:pt x="13273" y="78593"/>
                    <a:pt x="17612" y="120841"/>
                    <a:pt x="17612" y="120841"/>
                  </a:cubicBezTo>
                  <a:lnTo>
                    <a:pt x="5022" y="120841"/>
                  </a:lnTo>
                  <a:cubicBezTo>
                    <a:pt x="5022" y="120841"/>
                    <a:pt x="613" y="79731"/>
                    <a:pt x="115" y="72690"/>
                  </a:cubicBezTo>
                  <a:cubicBezTo>
                    <a:pt x="-1450" y="51779"/>
                    <a:pt x="13486" y="36345"/>
                    <a:pt x="14126" y="24467"/>
                  </a:cubicBezTo>
                  <a:cubicBezTo>
                    <a:pt x="14767" y="12518"/>
                    <a:pt x="15478" y="3627"/>
                    <a:pt x="15478" y="3627"/>
                  </a:cubicBezTo>
                  <a:lnTo>
                    <a:pt x="52036" y="0"/>
                  </a:ln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83" name="任意多边形: 形状 882">
              <a:extLst>
                <a:ext uri="{FF2B5EF4-FFF2-40B4-BE49-F238E27FC236}">
                  <a16:creationId xmlns:a16="http://schemas.microsoft.com/office/drawing/2014/main" xmlns="" id="{5156952E-79AA-4944-B325-F1910A70D6FE}"/>
                </a:ext>
              </a:extLst>
            </p:cNvPr>
            <p:cNvSpPr/>
            <p:nvPr/>
          </p:nvSpPr>
          <p:spPr>
            <a:xfrm flipH="1">
              <a:off x="3541226" y="4688717"/>
              <a:ext cx="195312" cy="132462"/>
            </a:xfrm>
            <a:custGeom>
              <a:avLst/>
              <a:gdLst>
                <a:gd name="connsiteX0" fmla="*/ 127527 w 127526"/>
                <a:gd name="connsiteY0" fmla="*/ 82860 h 86489"/>
                <a:gd name="connsiteX1" fmla="*/ 77810 w 127526"/>
                <a:gd name="connsiteY1" fmla="*/ 80158 h 86489"/>
                <a:gd name="connsiteX2" fmla="*/ 0 w 127526"/>
                <a:gd name="connsiteY2" fmla="*/ 48721 h 86489"/>
                <a:gd name="connsiteX3" fmla="*/ 8179 w 127526"/>
                <a:gd name="connsiteY3" fmla="*/ 21480 h 86489"/>
                <a:gd name="connsiteX4" fmla="*/ 9246 w 127526"/>
                <a:gd name="connsiteY4" fmla="*/ 5832 h 86489"/>
                <a:gd name="connsiteX5" fmla="*/ 45520 w 127526"/>
                <a:gd name="connsiteY5" fmla="*/ 0 h 86489"/>
                <a:gd name="connsiteX6" fmla="*/ 79446 w 127526"/>
                <a:gd name="connsiteY6" fmla="*/ 42675 h 86489"/>
                <a:gd name="connsiteX7" fmla="*/ 127527 w 127526"/>
                <a:gd name="connsiteY7" fmla="*/ 82860 h 86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526" h="86489">
                  <a:moveTo>
                    <a:pt x="127527" y="82860"/>
                  </a:moveTo>
                  <a:cubicBezTo>
                    <a:pt x="127527" y="82860"/>
                    <a:pt x="99432" y="92605"/>
                    <a:pt x="77810" y="80158"/>
                  </a:cubicBezTo>
                  <a:cubicBezTo>
                    <a:pt x="56189" y="67711"/>
                    <a:pt x="14652" y="48863"/>
                    <a:pt x="0" y="48721"/>
                  </a:cubicBezTo>
                  <a:cubicBezTo>
                    <a:pt x="0" y="48721"/>
                    <a:pt x="7966" y="24254"/>
                    <a:pt x="8179" y="21480"/>
                  </a:cubicBezTo>
                  <a:cubicBezTo>
                    <a:pt x="8321" y="18777"/>
                    <a:pt x="9246" y="5832"/>
                    <a:pt x="9246" y="5832"/>
                  </a:cubicBezTo>
                  <a:lnTo>
                    <a:pt x="45520" y="0"/>
                  </a:lnTo>
                  <a:cubicBezTo>
                    <a:pt x="45520" y="0"/>
                    <a:pt x="69062" y="34567"/>
                    <a:pt x="79446" y="42675"/>
                  </a:cubicBezTo>
                  <a:cubicBezTo>
                    <a:pt x="89759" y="50925"/>
                    <a:pt x="116360" y="71196"/>
                    <a:pt x="127527" y="82860"/>
                  </a:cubicBezTo>
                  <a:close/>
                </a:path>
              </a:pathLst>
            </a:custGeom>
            <a:solidFill>
              <a:srgbClr val="EEA987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84" name="任意多边形: 形状 883">
              <a:extLst>
                <a:ext uri="{FF2B5EF4-FFF2-40B4-BE49-F238E27FC236}">
                  <a16:creationId xmlns:a16="http://schemas.microsoft.com/office/drawing/2014/main" xmlns="" id="{1625A182-810D-40D4-85E9-C75929062F13}"/>
                </a:ext>
              </a:extLst>
            </p:cNvPr>
            <p:cNvSpPr/>
            <p:nvPr/>
          </p:nvSpPr>
          <p:spPr>
            <a:xfrm flipH="1">
              <a:off x="3690243" y="3435255"/>
              <a:ext cx="522540" cy="653823"/>
            </a:xfrm>
            <a:custGeom>
              <a:avLst/>
              <a:gdLst>
                <a:gd name="connsiteX0" fmla="*/ 293745 w 341185"/>
                <a:gd name="connsiteY0" fmla="*/ 4834 h 426905"/>
                <a:gd name="connsiteX1" fmla="*/ 307614 w 341185"/>
                <a:gd name="connsiteY1" fmla="*/ 59173 h 426905"/>
                <a:gd name="connsiteX2" fmla="*/ 341185 w 341185"/>
                <a:gd name="connsiteY2" fmla="*/ 380586 h 426905"/>
                <a:gd name="connsiteX3" fmla="*/ 568 w 341185"/>
                <a:gd name="connsiteY3" fmla="*/ 425893 h 426905"/>
                <a:gd name="connsiteX4" fmla="*/ 13869 w 341185"/>
                <a:gd name="connsiteY4" fmla="*/ 145519 h 426905"/>
                <a:gd name="connsiteX5" fmla="*/ 89546 w 341185"/>
                <a:gd name="connsiteY5" fmla="*/ 7963 h 426905"/>
                <a:gd name="connsiteX6" fmla="*/ 293745 w 341185"/>
                <a:gd name="connsiteY6" fmla="*/ 4834 h 4269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41185" h="426905">
                  <a:moveTo>
                    <a:pt x="293745" y="4834"/>
                  </a:moveTo>
                  <a:cubicBezTo>
                    <a:pt x="293745" y="4834"/>
                    <a:pt x="303845" y="46940"/>
                    <a:pt x="307614" y="59173"/>
                  </a:cubicBezTo>
                  <a:cubicBezTo>
                    <a:pt x="311313" y="71407"/>
                    <a:pt x="335282" y="261594"/>
                    <a:pt x="341185" y="380586"/>
                  </a:cubicBezTo>
                  <a:cubicBezTo>
                    <a:pt x="341185" y="380586"/>
                    <a:pt x="197798" y="434925"/>
                    <a:pt x="568" y="425893"/>
                  </a:cubicBezTo>
                  <a:cubicBezTo>
                    <a:pt x="568" y="425893"/>
                    <a:pt x="-4197" y="207326"/>
                    <a:pt x="13869" y="145519"/>
                  </a:cubicBezTo>
                  <a:cubicBezTo>
                    <a:pt x="32006" y="83711"/>
                    <a:pt x="64794" y="25816"/>
                    <a:pt x="89546" y="7963"/>
                  </a:cubicBezTo>
                  <a:cubicBezTo>
                    <a:pt x="111665" y="-7898"/>
                    <a:pt x="293745" y="4834"/>
                    <a:pt x="293745" y="4834"/>
                  </a:cubicBezTo>
                  <a:close/>
                </a:path>
              </a:pathLst>
            </a:custGeom>
            <a:solidFill>
              <a:srgbClr val="5779D4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85" name="任意多边形: 形状 884">
              <a:extLst>
                <a:ext uri="{FF2B5EF4-FFF2-40B4-BE49-F238E27FC236}">
                  <a16:creationId xmlns:a16="http://schemas.microsoft.com/office/drawing/2014/main" xmlns="" id="{BB8EB923-5E84-4FB4-9F50-A0A119D5EC1D}"/>
                </a:ext>
              </a:extLst>
            </p:cNvPr>
            <p:cNvSpPr/>
            <p:nvPr/>
          </p:nvSpPr>
          <p:spPr>
            <a:xfrm flipH="1">
              <a:off x="3724953" y="2855741"/>
              <a:ext cx="408083" cy="613390"/>
            </a:xfrm>
            <a:custGeom>
              <a:avLst/>
              <a:gdLst>
                <a:gd name="connsiteX0" fmla="*/ 266355 w 266452"/>
                <a:gd name="connsiteY0" fmla="*/ 134213 h 400505"/>
                <a:gd name="connsiteX1" fmla="*/ 252344 w 266452"/>
                <a:gd name="connsiteY1" fmla="*/ 184356 h 400505"/>
                <a:gd name="connsiteX2" fmla="*/ 249712 w 266452"/>
                <a:gd name="connsiteY2" fmla="*/ 234996 h 400505"/>
                <a:gd name="connsiteX3" fmla="*/ 241746 w 266452"/>
                <a:gd name="connsiteY3" fmla="*/ 383149 h 400505"/>
                <a:gd name="connsiteX4" fmla="*/ 32924 w 266452"/>
                <a:gd name="connsiteY4" fmla="*/ 390119 h 400505"/>
                <a:gd name="connsiteX5" fmla="*/ 66921 w 266452"/>
                <a:gd name="connsiteY5" fmla="*/ 306406 h 400505"/>
                <a:gd name="connsiteX6" fmla="*/ 58386 w 266452"/>
                <a:gd name="connsiteY6" fmla="*/ 252564 h 400505"/>
                <a:gd name="connsiteX7" fmla="*/ 23962 w 266452"/>
                <a:gd name="connsiteY7" fmla="*/ 186631 h 400505"/>
                <a:gd name="connsiteX8" fmla="*/ 23962 w 266452"/>
                <a:gd name="connsiteY8" fmla="*/ 186631 h 400505"/>
                <a:gd name="connsiteX9" fmla="*/ 9381 w 266452"/>
                <a:gd name="connsiteY9" fmla="*/ 161596 h 400505"/>
                <a:gd name="connsiteX10" fmla="*/ 9381 w 266452"/>
                <a:gd name="connsiteY10" fmla="*/ 161596 h 400505"/>
                <a:gd name="connsiteX11" fmla="*/ 1558 w 266452"/>
                <a:gd name="connsiteY11" fmla="*/ 142250 h 400505"/>
                <a:gd name="connsiteX12" fmla="*/ 16778 w 266452"/>
                <a:gd name="connsiteY12" fmla="*/ 21266 h 400505"/>
                <a:gd name="connsiteX13" fmla="*/ 77021 w 266452"/>
                <a:gd name="connsiteY13" fmla="*/ 5832 h 400505"/>
                <a:gd name="connsiteX14" fmla="*/ 115926 w 266452"/>
                <a:gd name="connsiteY14" fmla="*/ 0 h 400505"/>
                <a:gd name="connsiteX15" fmla="*/ 170835 w 266452"/>
                <a:gd name="connsiteY15" fmla="*/ 5832 h 400505"/>
                <a:gd name="connsiteX16" fmla="*/ 204050 w 266452"/>
                <a:gd name="connsiteY16" fmla="*/ 16003 h 400505"/>
                <a:gd name="connsiteX17" fmla="*/ 243240 w 266452"/>
                <a:gd name="connsiteY17" fmla="*/ 68991 h 400505"/>
                <a:gd name="connsiteX18" fmla="*/ 266355 w 266452"/>
                <a:gd name="connsiteY18" fmla="*/ 134213 h 40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66452" h="400505">
                  <a:moveTo>
                    <a:pt x="266355" y="134213"/>
                  </a:moveTo>
                  <a:cubicBezTo>
                    <a:pt x="264719" y="159248"/>
                    <a:pt x="254477" y="175323"/>
                    <a:pt x="252344" y="184356"/>
                  </a:cubicBezTo>
                  <a:cubicBezTo>
                    <a:pt x="250210" y="193388"/>
                    <a:pt x="252344" y="214228"/>
                    <a:pt x="249712" y="234996"/>
                  </a:cubicBezTo>
                  <a:cubicBezTo>
                    <a:pt x="247009" y="255765"/>
                    <a:pt x="239043" y="354913"/>
                    <a:pt x="241746" y="383149"/>
                  </a:cubicBezTo>
                  <a:cubicBezTo>
                    <a:pt x="244378" y="411386"/>
                    <a:pt x="47860" y="398654"/>
                    <a:pt x="32924" y="390119"/>
                  </a:cubicBezTo>
                  <a:cubicBezTo>
                    <a:pt x="32924" y="390119"/>
                    <a:pt x="65997" y="330944"/>
                    <a:pt x="66921" y="306406"/>
                  </a:cubicBezTo>
                  <a:cubicBezTo>
                    <a:pt x="67206" y="298013"/>
                    <a:pt x="72256" y="271768"/>
                    <a:pt x="58386" y="252564"/>
                  </a:cubicBezTo>
                  <a:cubicBezTo>
                    <a:pt x="51061" y="242464"/>
                    <a:pt x="37476" y="210174"/>
                    <a:pt x="23962" y="186631"/>
                  </a:cubicBezTo>
                  <a:cubicBezTo>
                    <a:pt x="23962" y="186631"/>
                    <a:pt x="26451" y="181724"/>
                    <a:pt x="23962" y="186631"/>
                  </a:cubicBezTo>
                  <a:cubicBezTo>
                    <a:pt x="18699" y="177456"/>
                    <a:pt x="13222" y="168352"/>
                    <a:pt x="9381" y="161596"/>
                  </a:cubicBezTo>
                  <a:lnTo>
                    <a:pt x="9381" y="161596"/>
                  </a:lnTo>
                  <a:cubicBezTo>
                    <a:pt x="4403" y="152705"/>
                    <a:pt x="1558" y="142250"/>
                    <a:pt x="1558" y="142250"/>
                  </a:cubicBezTo>
                  <a:cubicBezTo>
                    <a:pt x="1558" y="142250"/>
                    <a:pt x="-7191" y="33500"/>
                    <a:pt x="16778" y="21266"/>
                  </a:cubicBezTo>
                  <a:cubicBezTo>
                    <a:pt x="40747" y="9033"/>
                    <a:pt x="53550" y="6899"/>
                    <a:pt x="77021" y="5832"/>
                  </a:cubicBezTo>
                  <a:cubicBezTo>
                    <a:pt x="100492" y="4765"/>
                    <a:pt x="115926" y="0"/>
                    <a:pt x="115926" y="0"/>
                  </a:cubicBezTo>
                  <a:lnTo>
                    <a:pt x="170835" y="5832"/>
                  </a:lnTo>
                  <a:cubicBezTo>
                    <a:pt x="170835" y="5832"/>
                    <a:pt x="190181" y="14936"/>
                    <a:pt x="204050" y="16003"/>
                  </a:cubicBezTo>
                  <a:cubicBezTo>
                    <a:pt x="217919" y="17070"/>
                    <a:pt x="234847" y="47156"/>
                    <a:pt x="243240" y="68991"/>
                  </a:cubicBezTo>
                  <a:cubicBezTo>
                    <a:pt x="250139" y="86915"/>
                    <a:pt x="267920" y="109177"/>
                    <a:pt x="266355" y="134213"/>
                  </a:cubicBezTo>
                  <a:close/>
                </a:path>
              </a:pathLst>
            </a:custGeom>
            <a:solidFill>
              <a:srgbClr val="E8E8E8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86" name="任意多边形: 形状 885">
              <a:extLst>
                <a:ext uri="{FF2B5EF4-FFF2-40B4-BE49-F238E27FC236}">
                  <a16:creationId xmlns:a16="http://schemas.microsoft.com/office/drawing/2014/main" xmlns="" id="{F2DBF17F-A99B-4BA3-AEC8-BA44A8D6ECBE}"/>
                </a:ext>
              </a:extLst>
            </p:cNvPr>
            <p:cNvSpPr/>
            <p:nvPr/>
          </p:nvSpPr>
          <p:spPr>
            <a:xfrm flipH="1">
              <a:off x="4034984" y="2870879"/>
              <a:ext cx="196373" cy="792146"/>
            </a:xfrm>
            <a:custGeom>
              <a:avLst/>
              <a:gdLst>
                <a:gd name="connsiteX0" fmla="*/ 110778 w 128219"/>
                <a:gd name="connsiteY0" fmla="*/ 2 h 517221"/>
                <a:gd name="connsiteX1" fmla="*/ 50962 w 128219"/>
                <a:gd name="connsiteY1" fmla="*/ 43530 h 517221"/>
                <a:gd name="connsiteX2" fmla="*/ 32470 w 128219"/>
                <a:gd name="connsiteY2" fmla="*/ 138766 h 517221"/>
                <a:gd name="connsiteX3" fmla="*/ 20023 w 128219"/>
                <a:gd name="connsiteY3" fmla="*/ 251570 h 517221"/>
                <a:gd name="connsiteX4" fmla="*/ 677 w 128219"/>
                <a:gd name="connsiteY4" fmla="*/ 370064 h 517221"/>
                <a:gd name="connsiteX5" fmla="*/ 4873 w 128219"/>
                <a:gd name="connsiteY5" fmla="*/ 517221 h 517221"/>
                <a:gd name="connsiteX6" fmla="*/ 28914 w 128219"/>
                <a:gd name="connsiteY6" fmla="*/ 505557 h 517221"/>
                <a:gd name="connsiteX7" fmla="*/ 59640 w 128219"/>
                <a:gd name="connsiteY7" fmla="*/ 326251 h 517221"/>
                <a:gd name="connsiteX8" fmla="*/ 72086 w 128219"/>
                <a:gd name="connsiteY8" fmla="*/ 237559 h 517221"/>
                <a:gd name="connsiteX9" fmla="*/ 108218 w 128219"/>
                <a:gd name="connsiteY9" fmla="*/ 112166 h 517221"/>
                <a:gd name="connsiteX10" fmla="*/ 110778 w 128219"/>
                <a:gd name="connsiteY10" fmla="*/ 2 h 517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8219" h="517221">
                  <a:moveTo>
                    <a:pt x="110778" y="2"/>
                  </a:moveTo>
                  <a:cubicBezTo>
                    <a:pt x="110778" y="2"/>
                    <a:pt x="67321" y="3629"/>
                    <a:pt x="50962" y="43530"/>
                  </a:cubicBezTo>
                  <a:cubicBezTo>
                    <a:pt x="34603" y="83431"/>
                    <a:pt x="36026" y="124044"/>
                    <a:pt x="32470" y="138766"/>
                  </a:cubicBezTo>
                  <a:cubicBezTo>
                    <a:pt x="28914" y="153489"/>
                    <a:pt x="23721" y="238981"/>
                    <a:pt x="20023" y="251570"/>
                  </a:cubicBezTo>
                  <a:cubicBezTo>
                    <a:pt x="16325" y="264159"/>
                    <a:pt x="3522" y="322766"/>
                    <a:pt x="677" y="370064"/>
                  </a:cubicBezTo>
                  <a:cubicBezTo>
                    <a:pt x="-2168" y="417433"/>
                    <a:pt x="4873" y="517221"/>
                    <a:pt x="4873" y="517221"/>
                  </a:cubicBezTo>
                  <a:lnTo>
                    <a:pt x="28914" y="505557"/>
                  </a:lnTo>
                  <a:cubicBezTo>
                    <a:pt x="28914" y="505557"/>
                    <a:pt x="50322" y="357546"/>
                    <a:pt x="59640" y="326251"/>
                  </a:cubicBezTo>
                  <a:cubicBezTo>
                    <a:pt x="67606" y="299508"/>
                    <a:pt x="67606" y="253989"/>
                    <a:pt x="72086" y="237559"/>
                  </a:cubicBezTo>
                  <a:cubicBezTo>
                    <a:pt x="76567" y="221129"/>
                    <a:pt x="103808" y="122194"/>
                    <a:pt x="108218" y="112166"/>
                  </a:cubicBezTo>
                  <a:cubicBezTo>
                    <a:pt x="114903" y="96874"/>
                    <a:pt x="148119" y="-496"/>
                    <a:pt x="110778" y="2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87" name="任意多边形: 形状 886">
              <a:extLst>
                <a:ext uri="{FF2B5EF4-FFF2-40B4-BE49-F238E27FC236}">
                  <a16:creationId xmlns:a16="http://schemas.microsoft.com/office/drawing/2014/main" xmlns="" id="{ABE66DE2-27A3-4764-A430-A23014E8E3D3}"/>
                </a:ext>
              </a:extLst>
            </p:cNvPr>
            <p:cNvSpPr/>
            <p:nvPr/>
          </p:nvSpPr>
          <p:spPr>
            <a:xfrm flipH="1">
              <a:off x="3765082" y="2482178"/>
              <a:ext cx="273342" cy="320039"/>
            </a:xfrm>
            <a:custGeom>
              <a:avLst/>
              <a:gdLst>
                <a:gd name="connsiteX0" fmla="*/ 73426 w 178475"/>
                <a:gd name="connsiteY0" fmla="*/ 950 h 208965"/>
                <a:gd name="connsiteX1" fmla="*/ 169445 w 178475"/>
                <a:gd name="connsiteY1" fmla="*/ 67096 h 208965"/>
                <a:gd name="connsiteX2" fmla="*/ 166813 w 178475"/>
                <a:gd name="connsiteY2" fmla="*/ 99102 h 208965"/>
                <a:gd name="connsiteX3" fmla="*/ 178122 w 178475"/>
                <a:gd name="connsiteY3" fmla="*/ 154935 h 208965"/>
                <a:gd name="connsiteX4" fmla="*/ 162119 w 178475"/>
                <a:gd name="connsiteY4" fmla="*/ 161407 h 208965"/>
                <a:gd name="connsiteX5" fmla="*/ 137225 w 178475"/>
                <a:gd name="connsiteY5" fmla="*/ 208777 h 208965"/>
                <a:gd name="connsiteX6" fmla="*/ 27195 w 178475"/>
                <a:gd name="connsiteY6" fmla="*/ 152730 h 208965"/>
                <a:gd name="connsiteX7" fmla="*/ 73426 w 178475"/>
                <a:gd name="connsiteY7" fmla="*/ 950 h 20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8475" h="208965">
                  <a:moveTo>
                    <a:pt x="73426" y="950"/>
                  </a:moveTo>
                  <a:cubicBezTo>
                    <a:pt x="97822" y="-3033"/>
                    <a:pt x="153655" y="3084"/>
                    <a:pt x="169445" y="67096"/>
                  </a:cubicBezTo>
                  <a:cubicBezTo>
                    <a:pt x="169445" y="67096"/>
                    <a:pt x="169445" y="84877"/>
                    <a:pt x="166813" y="99102"/>
                  </a:cubicBezTo>
                  <a:cubicBezTo>
                    <a:pt x="164111" y="113327"/>
                    <a:pt x="181109" y="152588"/>
                    <a:pt x="178122" y="154935"/>
                  </a:cubicBezTo>
                  <a:cubicBezTo>
                    <a:pt x="175135" y="157282"/>
                    <a:pt x="162119" y="161407"/>
                    <a:pt x="162119" y="161407"/>
                  </a:cubicBezTo>
                  <a:cubicBezTo>
                    <a:pt x="162119" y="161407"/>
                    <a:pt x="152873" y="207425"/>
                    <a:pt x="137225" y="208777"/>
                  </a:cubicBezTo>
                  <a:cubicBezTo>
                    <a:pt x="121649" y="210199"/>
                    <a:pt x="61264" y="204722"/>
                    <a:pt x="27195" y="152730"/>
                  </a:cubicBezTo>
                  <a:cubicBezTo>
                    <a:pt x="-6874" y="100738"/>
                    <a:pt x="-25152" y="17095"/>
                    <a:pt x="73426" y="950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88" name="任意多边形: 形状 887">
              <a:extLst>
                <a:ext uri="{FF2B5EF4-FFF2-40B4-BE49-F238E27FC236}">
                  <a16:creationId xmlns:a16="http://schemas.microsoft.com/office/drawing/2014/main" xmlns="" id="{1F16562D-C2C6-40EE-A171-E5EA4A05DC22}"/>
                </a:ext>
              </a:extLst>
            </p:cNvPr>
            <p:cNvSpPr/>
            <p:nvPr/>
          </p:nvSpPr>
          <p:spPr>
            <a:xfrm flipH="1">
              <a:off x="3861919" y="2711150"/>
              <a:ext cx="124652" cy="191976"/>
            </a:xfrm>
            <a:custGeom>
              <a:avLst/>
              <a:gdLst>
                <a:gd name="connsiteX0" fmla="*/ 80039 w 81390"/>
                <a:gd name="connsiteY0" fmla="*/ 41492 h 125348"/>
                <a:gd name="connsiteX1" fmla="*/ 77692 w 81390"/>
                <a:gd name="connsiteY1" fmla="*/ 57424 h 125348"/>
                <a:gd name="connsiteX2" fmla="*/ 76198 w 81390"/>
                <a:gd name="connsiteY2" fmla="*/ 73854 h 125348"/>
                <a:gd name="connsiteX3" fmla="*/ 81391 w 81390"/>
                <a:gd name="connsiteY3" fmla="*/ 121579 h 125348"/>
                <a:gd name="connsiteX4" fmla="*/ 18018 w 81390"/>
                <a:gd name="connsiteY4" fmla="*/ 94622 h 125348"/>
                <a:gd name="connsiteX5" fmla="*/ 2442 w 81390"/>
                <a:gd name="connsiteY5" fmla="*/ 8063 h 125348"/>
                <a:gd name="connsiteX6" fmla="*/ 80039 w 81390"/>
                <a:gd name="connsiteY6" fmla="*/ 41492 h 125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1390" h="125348">
                  <a:moveTo>
                    <a:pt x="80039" y="41492"/>
                  </a:moveTo>
                  <a:cubicBezTo>
                    <a:pt x="80039" y="41492"/>
                    <a:pt x="78830" y="47964"/>
                    <a:pt x="77692" y="57424"/>
                  </a:cubicBezTo>
                  <a:cubicBezTo>
                    <a:pt x="77123" y="62260"/>
                    <a:pt x="76554" y="67879"/>
                    <a:pt x="76198" y="73854"/>
                  </a:cubicBezTo>
                  <a:cubicBezTo>
                    <a:pt x="75203" y="90355"/>
                    <a:pt x="75700" y="109487"/>
                    <a:pt x="81391" y="121579"/>
                  </a:cubicBezTo>
                  <a:cubicBezTo>
                    <a:pt x="81391" y="121579"/>
                    <a:pt x="50736" y="140213"/>
                    <a:pt x="18018" y="94622"/>
                  </a:cubicBezTo>
                  <a:cubicBezTo>
                    <a:pt x="18018" y="94622"/>
                    <a:pt x="21219" y="38078"/>
                    <a:pt x="2442" y="8063"/>
                  </a:cubicBezTo>
                  <a:cubicBezTo>
                    <a:pt x="-16406" y="-21951"/>
                    <a:pt x="80039" y="41492"/>
                    <a:pt x="80039" y="41492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89" name="任意多边形: 形状 888">
              <a:extLst>
                <a:ext uri="{FF2B5EF4-FFF2-40B4-BE49-F238E27FC236}">
                  <a16:creationId xmlns:a16="http://schemas.microsoft.com/office/drawing/2014/main" xmlns="" id="{7DB618DD-6AB6-4580-97B1-4D99D69239C3}"/>
                </a:ext>
              </a:extLst>
            </p:cNvPr>
            <p:cNvSpPr/>
            <p:nvPr/>
          </p:nvSpPr>
          <p:spPr>
            <a:xfrm flipH="1">
              <a:off x="3778914" y="2467423"/>
              <a:ext cx="269094" cy="263701"/>
            </a:xfrm>
            <a:custGeom>
              <a:avLst/>
              <a:gdLst>
                <a:gd name="connsiteX0" fmla="*/ 175702 w 175701"/>
                <a:gd name="connsiteY0" fmla="*/ 76802 h 172180"/>
                <a:gd name="connsiteX1" fmla="*/ 100096 w 175701"/>
                <a:gd name="connsiteY1" fmla="*/ 118481 h 172180"/>
                <a:gd name="connsiteX2" fmla="*/ 40636 w 175701"/>
                <a:gd name="connsiteY2" fmla="*/ 172180 h 172180"/>
                <a:gd name="connsiteX3" fmla="*/ 13324 w 175701"/>
                <a:gd name="connsiteY3" fmla="*/ 36901 h 172180"/>
                <a:gd name="connsiteX4" fmla="*/ 175702 w 175701"/>
                <a:gd name="connsiteY4" fmla="*/ 76802 h 172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5701" h="172180">
                  <a:moveTo>
                    <a:pt x="175702" y="76802"/>
                  </a:moveTo>
                  <a:cubicBezTo>
                    <a:pt x="175702" y="76802"/>
                    <a:pt x="138930" y="108524"/>
                    <a:pt x="100096" y="118481"/>
                  </a:cubicBezTo>
                  <a:cubicBezTo>
                    <a:pt x="61191" y="128510"/>
                    <a:pt x="40636" y="172180"/>
                    <a:pt x="40636" y="172180"/>
                  </a:cubicBezTo>
                  <a:cubicBezTo>
                    <a:pt x="40636" y="172180"/>
                    <a:pt x="-28213" y="103545"/>
                    <a:pt x="13324" y="36901"/>
                  </a:cubicBezTo>
                  <a:cubicBezTo>
                    <a:pt x="54861" y="-29672"/>
                    <a:pt x="175630" y="-13"/>
                    <a:pt x="175702" y="76802"/>
                  </a:cubicBezTo>
                  <a:close/>
                </a:path>
              </a:pathLst>
            </a:custGeom>
            <a:solidFill>
              <a:srgbClr val="FCCCA2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90" name="任意多边形: 形状 889">
              <a:extLst>
                <a:ext uri="{FF2B5EF4-FFF2-40B4-BE49-F238E27FC236}">
                  <a16:creationId xmlns:a16="http://schemas.microsoft.com/office/drawing/2014/main" xmlns="" id="{572195DC-A705-40C7-9FC7-7616B5E6DA75}"/>
                </a:ext>
              </a:extLst>
            </p:cNvPr>
            <p:cNvSpPr/>
            <p:nvPr/>
          </p:nvSpPr>
          <p:spPr>
            <a:xfrm flipH="1">
              <a:off x="3867584" y="2763803"/>
              <a:ext cx="83766" cy="60456"/>
            </a:xfrm>
            <a:custGeom>
              <a:avLst/>
              <a:gdLst>
                <a:gd name="connsiteX0" fmla="*/ 54695 w 54694"/>
                <a:gd name="connsiteY0" fmla="*/ 23044 h 39474"/>
                <a:gd name="connsiteX1" fmla="*/ 53201 w 54694"/>
                <a:gd name="connsiteY1" fmla="*/ 39474 h 39474"/>
                <a:gd name="connsiteX2" fmla="*/ 0 w 54694"/>
                <a:gd name="connsiteY2" fmla="*/ 0 h 39474"/>
                <a:gd name="connsiteX3" fmla="*/ 54695 w 54694"/>
                <a:gd name="connsiteY3" fmla="*/ 23044 h 394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694" h="39474">
                  <a:moveTo>
                    <a:pt x="54695" y="23044"/>
                  </a:moveTo>
                  <a:cubicBezTo>
                    <a:pt x="54126" y="27881"/>
                    <a:pt x="53557" y="33500"/>
                    <a:pt x="53201" y="39474"/>
                  </a:cubicBezTo>
                  <a:cubicBezTo>
                    <a:pt x="18919" y="22831"/>
                    <a:pt x="0" y="0"/>
                    <a:pt x="0" y="0"/>
                  </a:cubicBezTo>
                  <a:cubicBezTo>
                    <a:pt x="20199" y="14438"/>
                    <a:pt x="54695" y="23044"/>
                    <a:pt x="54695" y="23044"/>
                  </a:cubicBezTo>
                  <a:close/>
                </a:path>
              </a:pathLst>
            </a:custGeom>
            <a:solidFill>
              <a:srgbClr val="A77860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91" name="任意多边形: 形状 890">
              <a:extLst>
                <a:ext uri="{FF2B5EF4-FFF2-40B4-BE49-F238E27FC236}">
                  <a16:creationId xmlns:a16="http://schemas.microsoft.com/office/drawing/2014/main" xmlns="" id="{3FEF384D-E6F0-4F38-8800-2774C6FBE05C}"/>
                </a:ext>
              </a:extLst>
            </p:cNvPr>
            <p:cNvSpPr/>
            <p:nvPr/>
          </p:nvSpPr>
          <p:spPr>
            <a:xfrm flipH="1">
              <a:off x="3905708" y="2639440"/>
              <a:ext cx="143244" cy="228172"/>
            </a:xfrm>
            <a:custGeom>
              <a:avLst/>
              <a:gdLst>
                <a:gd name="connsiteX0" fmla="*/ 93529 w 93529"/>
                <a:gd name="connsiteY0" fmla="*/ 8440 h 148982"/>
                <a:gd name="connsiteX1" fmla="*/ 58536 w 93529"/>
                <a:gd name="connsiteY1" fmla="*/ 141159 h 148982"/>
                <a:gd name="connsiteX2" fmla="*/ 0 w 93529"/>
                <a:gd name="connsiteY2" fmla="*/ 148983 h 148982"/>
                <a:gd name="connsiteX3" fmla="*/ 93529 w 93529"/>
                <a:gd name="connsiteY3" fmla="*/ 8440 h 14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529" h="148982">
                  <a:moveTo>
                    <a:pt x="93529" y="8440"/>
                  </a:moveTo>
                  <a:cubicBezTo>
                    <a:pt x="93529" y="8440"/>
                    <a:pt x="53771" y="115412"/>
                    <a:pt x="58536" y="141159"/>
                  </a:cubicBezTo>
                  <a:cubicBezTo>
                    <a:pt x="58536" y="141159"/>
                    <a:pt x="37483" y="137532"/>
                    <a:pt x="0" y="148983"/>
                  </a:cubicBezTo>
                  <a:cubicBezTo>
                    <a:pt x="-71" y="148983"/>
                    <a:pt x="18066" y="-41845"/>
                    <a:pt x="93529" y="8440"/>
                  </a:cubicBezTo>
                  <a:close/>
                </a:path>
              </a:pathLst>
            </a:custGeom>
            <a:solidFill>
              <a:srgbClr val="FCCCA2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92" name="任意多边形: 形状 891">
              <a:extLst>
                <a:ext uri="{FF2B5EF4-FFF2-40B4-BE49-F238E27FC236}">
                  <a16:creationId xmlns:a16="http://schemas.microsoft.com/office/drawing/2014/main" xmlns="" id="{53894022-44A0-4FDF-B08F-E9483FF36169}"/>
                </a:ext>
              </a:extLst>
            </p:cNvPr>
            <p:cNvSpPr/>
            <p:nvPr/>
          </p:nvSpPr>
          <p:spPr>
            <a:xfrm flipH="1">
              <a:off x="3846917" y="2852122"/>
              <a:ext cx="132754" cy="118972"/>
            </a:xfrm>
            <a:custGeom>
              <a:avLst/>
              <a:gdLst>
                <a:gd name="connsiteX0" fmla="*/ 0 w 86680"/>
                <a:gd name="connsiteY0" fmla="*/ 5777 h 77681"/>
                <a:gd name="connsiteX1" fmla="*/ 61594 w 86680"/>
                <a:gd name="connsiteY1" fmla="*/ 76972 h 77681"/>
                <a:gd name="connsiteX2" fmla="*/ 73330 w 86680"/>
                <a:gd name="connsiteY2" fmla="*/ 9119 h 77681"/>
                <a:gd name="connsiteX3" fmla="*/ 0 w 86680"/>
                <a:gd name="connsiteY3" fmla="*/ 5777 h 77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680" h="77681">
                  <a:moveTo>
                    <a:pt x="0" y="5777"/>
                  </a:moveTo>
                  <a:cubicBezTo>
                    <a:pt x="0" y="5777"/>
                    <a:pt x="13087" y="86005"/>
                    <a:pt x="61594" y="76972"/>
                  </a:cubicBezTo>
                  <a:cubicBezTo>
                    <a:pt x="110101" y="67869"/>
                    <a:pt x="73330" y="9119"/>
                    <a:pt x="73330" y="9119"/>
                  </a:cubicBezTo>
                  <a:cubicBezTo>
                    <a:pt x="73330" y="9119"/>
                    <a:pt x="51779" y="-8946"/>
                    <a:pt x="0" y="5777"/>
                  </a:cubicBez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93" name="任意多边形: 形状 892">
              <a:extLst>
                <a:ext uri="{FF2B5EF4-FFF2-40B4-BE49-F238E27FC236}">
                  <a16:creationId xmlns:a16="http://schemas.microsoft.com/office/drawing/2014/main" xmlns="" id="{C34DAD6A-C8C4-43EC-8900-1B83DF24BA30}"/>
                </a:ext>
              </a:extLst>
            </p:cNvPr>
            <p:cNvSpPr/>
            <p:nvPr/>
          </p:nvSpPr>
          <p:spPr>
            <a:xfrm flipH="1">
              <a:off x="4159727" y="3638952"/>
              <a:ext cx="68314" cy="190648"/>
            </a:xfrm>
            <a:custGeom>
              <a:avLst/>
              <a:gdLst>
                <a:gd name="connsiteX0" fmla="*/ 27317 w 44605"/>
                <a:gd name="connsiteY0" fmla="*/ 0 h 124481"/>
                <a:gd name="connsiteX1" fmla="*/ 37132 w 44605"/>
                <a:gd name="connsiteY1" fmla="*/ 25463 h 124481"/>
                <a:gd name="connsiteX2" fmla="*/ 44601 w 44605"/>
                <a:gd name="connsiteY2" fmla="*/ 79233 h 124481"/>
                <a:gd name="connsiteX3" fmla="*/ 39764 w 44605"/>
                <a:gd name="connsiteY3" fmla="*/ 78451 h 124481"/>
                <a:gd name="connsiteX4" fmla="*/ 31585 w 44605"/>
                <a:gd name="connsiteY4" fmla="*/ 54908 h 124481"/>
                <a:gd name="connsiteX5" fmla="*/ 25681 w 44605"/>
                <a:gd name="connsiteY5" fmla="*/ 48507 h 124481"/>
                <a:gd name="connsiteX6" fmla="*/ 28028 w 44605"/>
                <a:gd name="connsiteY6" fmla="*/ 89333 h 124481"/>
                <a:gd name="connsiteX7" fmla="*/ 24401 w 44605"/>
                <a:gd name="connsiteY7" fmla="*/ 124184 h 124481"/>
                <a:gd name="connsiteX8" fmla="*/ 5 w 44605"/>
                <a:gd name="connsiteY8" fmla="*/ 55406 h 124481"/>
                <a:gd name="connsiteX9" fmla="*/ 2637 w 44605"/>
                <a:gd name="connsiteY9" fmla="*/ 15150 h 124481"/>
                <a:gd name="connsiteX10" fmla="*/ 27317 w 44605"/>
                <a:gd name="connsiteY10" fmla="*/ 0 h 124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4605" h="124481">
                  <a:moveTo>
                    <a:pt x="27317" y="0"/>
                  </a:moveTo>
                  <a:cubicBezTo>
                    <a:pt x="27317" y="0"/>
                    <a:pt x="31158" y="12731"/>
                    <a:pt x="37132" y="25463"/>
                  </a:cubicBezTo>
                  <a:cubicBezTo>
                    <a:pt x="40049" y="31722"/>
                    <a:pt x="44458" y="73756"/>
                    <a:pt x="44601" y="79233"/>
                  </a:cubicBezTo>
                  <a:cubicBezTo>
                    <a:pt x="44743" y="83785"/>
                    <a:pt x="41542" y="81367"/>
                    <a:pt x="39764" y="78451"/>
                  </a:cubicBezTo>
                  <a:cubicBezTo>
                    <a:pt x="38768" y="76815"/>
                    <a:pt x="34928" y="62448"/>
                    <a:pt x="31585" y="54908"/>
                  </a:cubicBezTo>
                  <a:cubicBezTo>
                    <a:pt x="28811" y="48578"/>
                    <a:pt x="26677" y="46302"/>
                    <a:pt x="25681" y="48507"/>
                  </a:cubicBezTo>
                  <a:cubicBezTo>
                    <a:pt x="24686" y="50712"/>
                    <a:pt x="24615" y="77953"/>
                    <a:pt x="28028" y="89333"/>
                  </a:cubicBezTo>
                  <a:cubicBezTo>
                    <a:pt x="31371" y="100713"/>
                    <a:pt x="30802" y="127598"/>
                    <a:pt x="24401" y="124184"/>
                  </a:cubicBezTo>
                  <a:cubicBezTo>
                    <a:pt x="18000" y="120770"/>
                    <a:pt x="148" y="73685"/>
                    <a:pt x="5" y="55406"/>
                  </a:cubicBezTo>
                  <a:cubicBezTo>
                    <a:pt x="-137" y="37127"/>
                    <a:pt x="2637" y="15150"/>
                    <a:pt x="2637" y="15150"/>
                  </a:cubicBezTo>
                  <a:lnTo>
                    <a:pt x="27317" y="0"/>
                  </a:lnTo>
                  <a:close/>
                </a:path>
              </a:pathLst>
            </a:custGeom>
            <a:solidFill>
              <a:srgbClr val="EEA886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grpSp>
          <p:nvGrpSpPr>
            <p:cNvPr id="894" name="PA-组合 274">
              <a:extLst>
                <a:ext uri="{FF2B5EF4-FFF2-40B4-BE49-F238E27FC236}">
                  <a16:creationId xmlns:a16="http://schemas.microsoft.com/office/drawing/2014/main" xmlns="" id="{4A794011-0F9B-4416-B362-4B9E81C86750}"/>
                </a:ext>
              </a:extLst>
            </p:cNvPr>
            <p:cNvGrpSpPr>
              <a:grpSpLocks/>
            </p:cNvGrpSpPr>
            <p:nvPr>
              <p:custDataLst>
                <p:tags r:id="rId2"/>
              </p:custDataLst>
            </p:nvPr>
          </p:nvGrpSpPr>
          <p:grpSpPr>
            <a:xfrm>
              <a:off x="3205356" y="3609702"/>
              <a:ext cx="617698" cy="1878894"/>
              <a:chOff x="-5090473" y="2839955"/>
              <a:chExt cx="1389464" cy="4226428"/>
            </a:xfrm>
          </p:grpSpPr>
          <p:sp>
            <p:nvSpPr>
              <p:cNvPr id="895" name="PA-任意多边形 94">
                <a:extLst>
                  <a:ext uri="{FF2B5EF4-FFF2-40B4-BE49-F238E27FC236}">
                    <a16:creationId xmlns:a16="http://schemas.microsoft.com/office/drawing/2014/main" xmlns="" id="{6559418D-A98B-4A26-844F-C8A627EDD94D}"/>
                  </a:ext>
                </a:extLst>
              </p:cNvPr>
              <p:cNvSpPr/>
              <p:nvPr>
                <p:custDataLst>
                  <p:tags r:id="rId3"/>
                </p:custDataLst>
              </p:nvPr>
            </p:nvSpPr>
            <p:spPr>
              <a:xfrm flipH="1">
                <a:off x="-4433609" y="3095781"/>
                <a:ext cx="54705" cy="102222"/>
              </a:xfrm>
              <a:custGeom>
                <a:avLst/>
                <a:gdLst>
                  <a:gd name="connsiteX0" fmla="*/ 0 w 43547"/>
                  <a:gd name="connsiteY0" fmla="*/ 0 h 81372"/>
                  <a:gd name="connsiteX1" fmla="*/ 43547 w 43547"/>
                  <a:gd name="connsiteY1" fmla="*/ 0 h 81372"/>
                  <a:gd name="connsiteX2" fmla="*/ 43547 w 43547"/>
                  <a:gd name="connsiteY2" fmla="*/ 81373 h 81372"/>
                  <a:gd name="connsiteX3" fmla="*/ 0 w 43547"/>
                  <a:gd name="connsiteY3" fmla="*/ 81373 h 813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3547" h="81372">
                    <a:moveTo>
                      <a:pt x="0" y="0"/>
                    </a:moveTo>
                    <a:lnTo>
                      <a:pt x="43547" y="0"/>
                    </a:lnTo>
                    <a:lnTo>
                      <a:pt x="43547" y="81373"/>
                    </a:lnTo>
                    <a:lnTo>
                      <a:pt x="0" y="81373"/>
                    </a:lnTo>
                    <a:close/>
                  </a:path>
                </a:pathLst>
              </a:custGeom>
              <a:solidFill>
                <a:srgbClr val="705F7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96" name="PA-任意多边形 95">
                <a:extLst>
                  <a:ext uri="{FF2B5EF4-FFF2-40B4-BE49-F238E27FC236}">
                    <a16:creationId xmlns:a16="http://schemas.microsoft.com/office/drawing/2014/main" xmlns="" id="{E9B88EF0-5518-4DE6-B026-7EFA8F122454}"/>
                  </a:ext>
                </a:extLst>
              </p:cNvPr>
              <p:cNvSpPr/>
              <p:nvPr>
                <p:custDataLst>
                  <p:tags r:id="rId4"/>
                </p:custDataLst>
              </p:nvPr>
            </p:nvSpPr>
            <p:spPr>
              <a:xfrm flipH="1">
                <a:off x="-4496300" y="4022578"/>
                <a:ext cx="213763" cy="213763"/>
              </a:xfrm>
              <a:custGeom>
                <a:avLst/>
                <a:gdLst>
                  <a:gd name="connsiteX0" fmla="*/ 0 w 170162"/>
                  <a:gd name="connsiteY0" fmla="*/ 0 h 170162"/>
                  <a:gd name="connsiteX1" fmla="*/ 170163 w 170162"/>
                  <a:gd name="connsiteY1" fmla="*/ 0 h 170162"/>
                  <a:gd name="connsiteX2" fmla="*/ 170163 w 170162"/>
                  <a:gd name="connsiteY2" fmla="*/ 170163 h 170162"/>
                  <a:gd name="connsiteX3" fmla="*/ 0 w 170162"/>
                  <a:gd name="connsiteY3" fmla="*/ 170163 h 170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162" h="170162">
                    <a:moveTo>
                      <a:pt x="0" y="0"/>
                    </a:moveTo>
                    <a:lnTo>
                      <a:pt x="170163" y="0"/>
                    </a:lnTo>
                    <a:lnTo>
                      <a:pt x="170163" y="170163"/>
                    </a:lnTo>
                    <a:lnTo>
                      <a:pt x="0" y="170163"/>
                    </a:lnTo>
                    <a:close/>
                  </a:path>
                </a:pathLst>
              </a:custGeom>
              <a:solidFill>
                <a:srgbClr val="705F7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97" name="PA-任意多边形 96">
                <a:extLst>
                  <a:ext uri="{FF2B5EF4-FFF2-40B4-BE49-F238E27FC236}">
                    <a16:creationId xmlns:a16="http://schemas.microsoft.com/office/drawing/2014/main" xmlns="" id="{1DF2882E-A7B4-44CD-892E-FC0B421C092D}"/>
                  </a:ext>
                </a:extLst>
              </p:cNvPr>
              <p:cNvSpPr/>
              <p:nvPr>
                <p:custDataLst>
                  <p:tags r:id="rId5"/>
                </p:custDataLst>
              </p:nvPr>
            </p:nvSpPr>
            <p:spPr>
              <a:xfrm flipH="1">
                <a:off x="-4975472" y="3311408"/>
                <a:ext cx="1066689" cy="681221"/>
              </a:xfrm>
              <a:custGeom>
                <a:avLst/>
                <a:gdLst>
                  <a:gd name="connsiteX0" fmla="*/ 789677 w 849117"/>
                  <a:gd name="connsiteY0" fmla="*/ 542274 h 542273"/>
                  <a:gd name="connsiteX1" fmla="*/ 59334 w 849117"/>
                  <a:gd name="connsiteY1" fmla="*/ 542274 h 542273"/>
                  <a:gd name="connsiteX2" fmla="*/ 0 w 849117"/>
                  <a:gd name="connsiteY2" fmla="*/ 482940 h 542273"/>
                  <a:gd name="connsiteX3" fmla="*/ 0 w 849117"/>
                  <a:gd name="connsiteY3" fmla="*/ 110404 h 542273"/>
                  <a:gd name="connsiteX4" fmla="*/ 110404 w 849117"/>
                  <a:gd name="connsiteY4" fmla="*/ 0 h 542273"/>
                  <a:gd name="connsiteX5" fmla="*/ 738713 w 849117"/>
                  <a:gd name="connsiteY5" fmla="*/ 0 h 542273"/>
                  <a:gd name="connsiteX6" fmla="*/ 849118 w 849117"/>
                  <a:gd name="connsiteY6" fmla="*/ 110404 h 542273"/>
                  <a:gd name="connsiteX7" fmla="*/ 849118 w 849117"/>
                  <a:gd name="connsiteY7" fmla="*/ 482940 h 542273"/>
                  <a:gd name="connsiteX8" fmla="*/ 789677 w 849117"/>
                  <a:gd name="connsiteY8" fmla="*/ 542274 h 542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49117" h="542273">
                    <a:moveTo>
                      <a:pt x="789677" y="542274"/>
                    </a:moveTo>
                    <a:lnTo>
                      <a:pt x="59334" y="542274"/>
                    </a:lnTo>
                    <a:cubicBezTo>
                      <a:pt x="26594" y="542274"/>
                      <a:pt x="0" y="515680"/>
                      <a:pt x="0" y="482940"/>
                    </a:cubicBezTo>
                    <a:lnTo>
                      <a:pt x="0" y="110404"/>
                    </a:lnTo>
                    <a:cubicBezTo>
                      <a:pt x="0" y="49481"/>
                      <a:pt x="49375" y="0"/>
                      <a:pt x="110404" y="0"/>
                    </a:cubicBezTo>
                    <a:lnTo>
                      <a:pt x="738713" y="0"/>
                    </a:lnTo>
                    <a:cubicBezTo>
                      <a:pt x="799637" y="0"/>
                      <a:pt x="849118" y="49375"/>
                      <a:pt x="849118" y="110404"/>
                    </a:cubicBezTo>
                    <a:lnTo>
                      <a:pt x="849118" y="482940"/>
                    </a:lnTo>
                    <a:cubicBezTo>
                      <a:pt x="849118" y="515680"/>
                      <a:pt x="822523" y="542274"/>
                      <a:pt x="789677" y="542274"/>
                    </a:cubicBezTo>
                    <a:close/>
                  </a:path>
                </a:pathLst>
              </a:custGeom>
              <a:solidFill>
                <a:srgbClr val="7D7484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98" name="PA-任意多边形 97">
                <a:extLst>
                  <a:ext uri="{FF2B5EF4-FFF2-40B4-BE49-F238E27FC236}">
                    <a16:creationId xmlns:a16="http://schemas.microsoft.com/office/drawing/2014/main" xmlns="" id="{CFE727E0-84C5-4D1B-971A-24031B089D0C}"/>
                  </a:ext>
                </a:extLst>
              </p:cNvPr>
              <p:cNvSpPr/>
              <p:nvPr>
                <p:custDataLst>
                  <p:tags r:id="rId6"/>
                </p:custDataLst>
              </p:nvPr>
            </p:nvSpPr>
            <p:spPr>
              <a:xfrm flipH="1">
                <a:off x="-4534900" y="3483243"/>
                <a:ext cx="504594" cy="382138"/>
              </a:xfrm>
              <a:custGeom>
                <a:avLst/>
                <a:gdLst>
                  <a:gd name="connsiteX0" fmla="*/ 394998 w 401672"/>
                  <a:gd name="connsiteY0" fmla="*/ 304195 h 304194"/>
                  <a:gd name="connsiteX1" fmla="*/ 6675 w 401672"/>
                  <a:gd name="connsiteY1" fmla="*/ 304195 h 304194"/>
                  <a:gd name="connsiteX2" fmla="*/ 0 w 401672"/>
                  <a:gd name="connsiteY2" fmla="*/ 297520 h 304194"/>
                  <a:gd name="connsiteX3" fmla="*/ 0 w 401672"/>
                  <a:gd name="connsiteY3" fmla="*/ 6675 h 304194"/>
                  <a:gd name="connsiteX4" fmla="*/ 6675 w 401672"/>
                  <a:gd name="connsiteY4" fmla="*/ 0 h 304194"/>
                  <a:gd name="connsiteX5" fmla="*/ 394998 w 401672"/>
                  <a:gd name="connsiteY5" fmla="*/ 0 h 304194"/>
                  <a:gd name="connsiteX6" fmla="*/ 401673 w 401672"/>
                  <a:gd name="connsiteY6" fmla="*/ 6675 h 304194"/>
                  <a:gd name="connsiteX7" fmla="*/ 401673 w 401672"/>
                  <a:gd name="connsiteY7" fmla="*/ 297520 h 304194"/>
                  <a:gd name="connsiteX8" fmla="*/ 394998 w 401672"/>
                  <a:gd name="connsiteY8" fmla="*/ 304195 h 304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01672" h="304194">
                    <a:moveTo>
                      <a:pt x="394998" y="304195"/>
                    </a:moveTo>
                    <a:lnTo>
                      <a:pt x="6675" y="304195"/>
                    </a:lnTo>
                    <a:cubicBezTo>
                      <a:pt x="2967" y="304195"/>
                      <a:pt x="0" y="301228"/>
                      <a:pt x="0" y="297520"/>
                    </a:cubicBezTo>
                    <a:lnTo>
                      <a:pt x="0" y="6675"/>
                    </a:lnTo>
                    <a:cubicBezTo>
                      <a:pt x="0" y="2967"/>
                      <a:pt x="2967" y="0"/>
                      <a:pt x="6675" y="0"/>
                    </a:cubicBezTo>
                    <a:lnTo>
                      <a:pt x="394998" y="0"/>
                    </a:lnTo>
                    <a:cubicBezTo>
                      <a:pt x="398706" y="0"/>
                      <a:pt x="401673" y="2967"/>
                      <a:pt x="401673" y="6675"/>
                    </a:cubicBezTo>
                    <a:lnTo>
                      <a:pt x="401673" y="297520"/>
                    </a:lnTo>
                    <a:cubicBezTo>
                      <a:pt x="401673" y="301228"/>
                      <a:pt x="398600" y="304195"/>
                      <a:pt x="394998" y="304195"/>
                    </a:cubicBez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899" name="PA-任意多边形 99">
                <a:extLst>
                  <a:ext uri="{FF2B5EF4-FFF2-40B4-BE49-F238E27FC236}">
                    <a16:creationId xmlns:a16="http://schemas.microsoft.com/office/drawing/2014/main" xmlns="" id="{AC8F839D-F7AD-4D2E-9522-AF18039BC804}"/>
                  </a:ext>
                </a:extLst>
              </p:cNvPr>
              <p:cNvSpPr/>
              <p:nvPr>
                <p:custDataLst>
                  <p:tags r:id="rId7"/>
                </p:custDataLst>
              </p:nvPr>
            </p:nvSpPr>
            <p:spPr>
              <a:xfrm flipH="1">
                <a:off x="-4691696" y="3483111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00" name="PA-任意多边形 100">
                <a:extLst>
                  <a:ext uri="{FF2B5EF4-FFF2-40B4-BE49-F238E27FC236}">
                    <a16:creationId xmlns:a16="http://schemas.microsoft.com/office/drawing/2014/main" xmlns="" id="{0BC8586B-592F-4FDA-8D84-551018454CAC}"/>
                  </a:ext>
                </a:extLst>
              </p:cNvPr>
              <p:cNvSpPr/>
              <p:nvPr>
                <p:custDataLst>
                  <p:tags r:id="rId8"/>
                </p:custDataLst>
              </p:nvPr>
            </p:nvSpPr>
            <p:spPr>
              <a:xfrm flipH="1">
                <a:off x="-4797247" y="3483111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01" name="PA-任意多边形 101">
                <a:extLst>
                  <a:ext uri="{FF2B5EF4-FFF2-40B4-BE49-F238E27FC236}">
                    <a16:creationId xmlns:a16="http://schemas.microsoft.com/office/drawing/2014/main" xmlns="" id="{31075653-4F4C-47F2-AF3B-824349EF200A}"/>
                  </a:ext>
                </a:extLst>
              </p:cNvPr>
              <p:cNvSpPr/>
              <p:nvPr>
                <p:custDataLst>
                  <p:tags r:id="rId9"/>
                </p:custDataLst>
              </p:nvPr>
            </p:nvSpPr>
            <p:spPr>
              <a:xfrm flipH="1">
                <a:off x="-4902798" y="3483111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02" name="PA-任意多边形 103">
                <a:extLst>
                  <a:ext uri="{FF2B5EF4-FFF2-40B4-BE49-F238E27FC236}">
                    <a16:creationId xmlns:a16="http://schemas.microsoft.com/office/drawing/2014/main" xmlns="" id="{1D0B6485-CC44-40DF-B3FE-C57F7C8D0F87}"/>
                  </a:ext>
                </a:extLst>
              </p:cNvPr>
              <p:cNvSpPr/>
              <p:nvPr>
                <p:custDataLst>
                  <p:tags r:id="rId10"/>
                </p:custDataLst>
              </p:nvPr>
            </p:nvSpPr>
            <p:spPr>
              <a:xfrm flipH="1">
                <a:off x="-4691696" y="3546734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03" name="PA-任意多边形 104">
                <a:extLst>
                  <a:ext uri="{FF2B5EF4-FFF2-40B4-BE49-F238E27FC236}">
                    <a16:creationId xmlns:a16="http://schemas.microsoft.com/office/drawing/2014/main" xmlns="" id="{BC84FC9C-1DCB-473A-BE3B-8199CE24DC2E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 flipH="1">
                <a:off x="-4797247" y="3546734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04" name="PA-任意多边形 105">
                <a:extLst>
                  <a:ext uri="{FF2B5EF4-FFF2-40B4-BE49-F238E27FC236}">
                    <a16:creationId xmlns:a16="http://schemas.microsoft.com/office/drawing/2014/main" xmlns="" id="{4F2919E7-97B4-4322-9A50-C1B88A621BC0}"/>
                  </a:ext>
                </a:extLst>
              </p:cNvPr>
              <p:cNvSpPr/>
              <p:nvPr>
                <p:custDataLst>
                  <p:tags r:id="rId12"/>
                </p:custDataLst>
              </p:nvPr>
            </p:nvSpPr>
            <p:spPr>
              <a:xfrm flipH="1">
                <a:off x="-4902798" y="3546734"/>
                <a:ext cx="67882" cy="36070"/>
              </a:xfrm>
              <a:custGeom>
                <a:avLst/>
                <a:gdLst>
                  <a:gd name="connsiteX0" fmla="*/ 0 w 54036"/>
                  <a:gd name="connsiteY0" fmla="*/ 0 h 28713"/>
                  <a:gd name="connsiteX1" fmla="*/ 54037 w 54036"/>
                  <a:gd name="connsiteY1" fmla="*/ 0 h 28713"/>
                  <a:gd name="connsiteX2" fmla="*/ 54037 w 54036"/>
                  <a:gd name="connsiteY2" fmla="*/ 28714 h 28713"/>
                  <a:gd name="connsiteX3" fmla="*/ 0 w 54036"/>
                  <a:gd name="connsiteY3" fmla="*/ 28714 h 28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036" h="28713">
                    <a:moveTo>
                      <a:pt x="0" y="0"/>
                    </a:moveTo>
                    <a:lnTo>
                      <a:pt x="54037" y="0"/>
                    </a:lnTo>
                    <a:lnTo>
                      <a:pt x="54037" y="28714"/>
                    </a:lnTo>
                    <a:lnTo>
                      <a:pt x="0" y="2871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05" name="PA-任意多边形 107">
                <a:extLst>
                  <a:ext uri="{FF2B5EF4-FFF2-40B4-BE49-F238E27FC236}">
                    <a16:creationId xmlns:a16="http://schemas.microsoft.com/office/drawing/2014/main" xmlns="" id="{7D4FA1DB-FBCB-42A4-A65D-6F0E0D7F3445}"/>
                  </a:ext>
                </a:extLst>
              </p:cNvPr>
              <p:cNvSpPr/>
              <p:nvPr>
                <p:custDataLst>
                  <p:tags r:id="rId13"/>
                </p:custDataLst>
              </p:nvPr>
            </p:nvSpPr>
            <p:spPr>
              <a:xfrm flipH="1">
                <a:off x="-4865796" y="3632319"/>
                <a:ext cx="235060" cy="235060"/>
              </a:xfrm>
              <a:custGeom>
                <a:avLst/>
                <a:gdLst>
                  <a:gd name="connsiteX0" fmla="*/ 187115 w 187115"/>
                  <a:gd name="connsiteY0" fmla="*/ 93558 h 187115"/>
                  <a:gd name="connsiteX1" fmla="*/ 93558 w 187115"/>
                  <a:gd name="connsiteY1" fmla="*/ 187115 h 187115"/>
                  <a:gd name="connsiteX2" fmla="*/ 0 w 187115"/>
                  <a:gd name="connsiteY2" fmla="*/ 93558 h 187115"/>
                  <a:gd name="connsiteX3" fmla="*/ 93558 w 187115"/>
                  <a:gd name="connsiteY3" fmla="*/ 0 h 187115"/>
                  <a:gd name="connsiteX4" fmla="*/ 187115 w 187115"/>
                  <a:gd name="connsiteY4" fmla="*/ 93558 h 187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7115" h="187115">
                    <a:moveTo>
                      <a:pt x="187115" y="93558"/>
                    </a:moveTo>
                    <a:cubicBezTo>
                      <a:pt x="187115" y="145228"/>
                      <a:pt x="145228" y="187115"/>
                      <a:pt x="93558" y="187115"/>
                    </a:cubicBezTo>
                    <a:cubicBezTo>
                      <a:pt x="41887" y="187115"/>
                      <a:pt x="0" y="145228"/>
                      <a:pt x="0" y="93558"/>
                    </a:cubicBezTo>
                    <a:cubicBezTo>
                      <a:pt x="0" y="41887"/>
                      <a:pt x="41888" y="0"/>
                      <a:pt x="93558" y="0"/>
                    </a:cubicBezTo>
                    <a:cubicBezTo>
                      <a:pt x="145228" y="0"/>
                      <a:pt x="187115" y="41887"/>
                      <a:pt x="187115" y="93558"/>
                    </a:cubicBezTo>
                    <a:close/>
                  </a:path>
                </a:pathLst>
              </a:custGeom>
              <a:solidFill>
                <a:srgbClr val="67606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06" name="PA-任意多边形 108">
                <a:extLst>
                  <a:ext uri="{FF2B5EF4-FFF2-40B4-BE49-F238E27FC236}">
                    <a16:creationId xmlns:a16="http://schemas.microsoft.com/office/drawing/2014/main" xmlns="" id="{59323F85-B5A2-434F-B53C-D6B001C6C669}"/>
                  </a:ext>
                </a:extLst>
              </p:cNvPr>
              <p:cNvSpPr/>
              <p:nvPr>
                <p:custDataLst>
                  <p:tags r:id="rId14"/>
                </p:custDataLst>
              </p:nvPr>
            </p:nvSpPr>
            <p:spPr>
              <a:xfrm flipH="1">
                <a:off x="-4865795" y="3632452"/>
                <a:ext cx="137628" cy="235060"/>
              </a:xfrm>
              <a:custGeom>
                <a:avLst/>
                <a:gdLst>
                  <a:gd name="connsiteX0" fmla="*/ 15999 w 109556"/>
                  <a:gd name="connsiteY0" fmla="*/ 0 h 187115"/>
                  <a:gd name="connsiteX1" fmla="*/ 0 w 109556"/>
                  <a:gd name="connsiteY1" fmla="*/ 1483 h 187115"/>
                  <a:gd name="connsiteX2" fmla="*/ 77558 w 109556"/>
                  <a:gd name="connsiteY2" fmla="*/ 93558 h 187115"/>
                  <a:gd name="connsiteX3" fmla="*/ 0 w 109556"/>
                  <a:gd name="connsiteY3" fmla="*/ 185632 h 187115"/>
                  <a:gd name="connsiteX4" fmla="*/ 15999 w 109556"/>
                  <a:gd name="connsiteY4" fmla="*/ 187115 h 187115"/>
                  <a:gd name="connsiteX5" fmla="*/ 109557 w 109556"/>
                  <a:gd name="connsiteY5" fmla="*/ 93558 h 187115"/>
                  <a:gd name="connsiteX6" fmla="*/ 15999 w 109556"/>
                  <a:gd name="connsiteY6" fmla="*/ 0 h 187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9556" h="187115">
                    <a:moveTo>
                      <a:pt x="15999" y="0"/>
                    </a:moveTo>
                    <a:cubicBezTo>
                      <a:pt x="10489" y="0"/>
                      <a:pt x="5192" y="530"/>
                      <a:pt x="0" y="1483"/>
                    </a:cubicBezTo>
                    <a:cubicBezTo>
                      <a:pt x="43971" y="9112"/>
                      <a:pt x="77558" y="47362"/>
                      <a:pt x="77558" y="93558"/>
                    </a:cubicBezTo>
                    <a:cubicBezTo>
                      <a:pt x="77558" y="139754"/>
                      <a:pt x="44077" y="178003"/>
                      <a:pt x="0" y="185632"/>
                    </a:cubicBezTo>
                    <a:cubicBezTo>
                      <a:pt x="5192" y="186480"/>
                      <a:pt x="10489" y="187115"/>
                      <a:pt x="15999" y="187115"/>
                    </a:cubicBezTo>
                    <a:cubicBezTo>
                      <a:pt x="67705" y="187115"/>
                      <a:pt x="109557" y="145263"/>
                      <a:pt x="109557" y="93558"/>
                    </a:cubicBezTo>
                    <a:cubicBezTo>
                      <a:pt x="109557" y="41852"/>
                      <a:pt x="67599" y="0"/>
                      <a:pt x="15999" y="0"/>
                    </a:cubicBezTo>
                    <a:close/>
                  </a:path>
                </a:pathLst>
              </a:custGeom>
              <a:solidFill>
                <a:srgbClr val="67606D">
                  <a:alpha val="35000"/>
                </a:srgbClr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07" name="PA-任意多边形 109">
                <a:extLst>
                  <a:ext uri="{FF2B5EF4-FFF2-40B4-BE49-F238E27FC236}">
                    <a16:creationId xmlns:a16="http://schemas.microsoft.com/office/drawing/2014/main" xmlns="" id="{3BD71E87-3BF7-46E3-B6E4-0DD7B1CBC922}"/>
                  </a:ext>
                </a:extLst>
              </p:cNvPr>
              <p:cNvSpPr/>
              <p:nvPr>
                <p:custDataLst>
                  <p:tags r:id="rId15"/>
                </p:custDataLst>
              </p:nvPr>
            </p:nvSpPr>
            <p:spPr>
              <a:xfrm flipH="1">
                <a:off x="-4549277" y="3186955"/>
                <a:ext cx="287769" cy="146812"/>
              </a:xfrm>
              <a:custGeom>
                <a:avLst/>
                <a:gdLst>
                  <a:gd name="connsiteX0" fmla="*/ 229073 w 229073"/>
                  <a:gd name="connsiteY0" fmla="*/ 116868 h 116867"/>
                  <a:gd name="connsiteX1" fmla="*/ 0 w 229073"/>
                  <a:gd name="connsiteY1" fmla="*/ 116868 h 116867"/>
                  <a:gd name="connsiteX2" fmla="*/ 29243 w 229073"/>
                  <a:gd name="connsiteY2" fmla="*/ 10172 h 116867"/>
                  <a:gd name="connsiteX3" fmla="*/ 42594 w 229073"/>
                  <a:gd name="connsiteY3" fmla="*/ 0 h 116867"/>
                  <a:gd name="connsiteX4" fmla="*/ 186585 w 229073"/>
                  <a:gd name="connsiteY4" fmla="*/ 0 h 116867"/>
                  <a:gd name="connsiteX5" fmla="*/ 199936 w 229073"/>
                  <a:gd name="connsiteY5" fmla="*/ 10172 h 116867"/>
                  <a:gd name="connsiteX6" fmla="*/ 229073 w 229073"/>
                  <a:gd name="connsiteY6" fmla="*/ 116868 h 116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9073" h="116867">
                    <a:moveTo>
                      <a:pt x="229073" y="116868"/>
                    </a:moveTo>
                    <a:lnTo>
                      <a:pt x="0" y="116868"/>
                    </a:lnTo>
                    <a:lnTo>
                      <a:pt x="29243" y="10172"/>
                    </a:lnTo>
                    <a:cubicBezTo>
                      <a:pt x="30938" y="4132"/>
                      <a:pt x="36342" y="0"/>
                      <a:pt x="42594" y="0"/>
                    </a:cubicBezTo>
                    <a:lnTo>
                      <a:pt x="186585" y="0"/>
                    </a:lnTo>
                    <a:cubicBezTo>
                      <a:pt x="192837" y="0"/>
                      <a:pt x="198346" y="4132"/>
                      <a:pt x="199936" y="10172"/>
                    </a:cubicBezTo>
                    <a:lnTo>
                      <a:pt x="229073" y="116868"/>
                    </a:lnTo>
                    <a:close/>
                  </a:path>
                </a:pathLst>
              </a:custGeom>
              <a:solidFill>
                <a:srgbClr val="7D7484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08" name="PA-任意多边形 110">
                <a:extLst>
                  <a:ext uri="{FF2B5EF4-FFF2-40B4-BE49-F238E27FC236}">
                    <a16:creationId xmlns:a16="http://schemas.microsoft.com/office/drawing/2014/main" xmlns="" id="{85B05AFE-CC17-4156-AB56-273CE1C5C3AD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 flipH="1">
                <a:off x="-4491642" y="3216238"/>
                <a:ext cx="172634" cy="88113"/>
              </a:xfrm>
              <a:custGeom>
                <a:avLst/>
                <a:gdLst>
                  <a:gd name="connsiteX0" fmla="*/ 137423 w 137422"/>
                  <a:gd name="connsiteY0" fmla="*/ 70142 h 70141"/>
                  <a:gd name="connsiteX1" fmla="*/ 0 w 137422"/>
                  <a:gd name="connsiteY1" fmla="*/ 70142 h 70141"/>
                  <a:gd name="connsiteX2" fmla="*/ 17483 w 137422"/>
                  <a:gd name="connsiteY2" fmla="*/ 6145 h 70141"/>
                  <a:gd name="connsiteX3" fmla="*/ 25535 w 137422"/>
                  <a:gd name="connsiteY3" fmla="*/ 0 h 70141"/>
                  <a:gd name="connsiteX4" fmla="*/ 111888 w 137422"/>
                  <a:gd name="connsiteY4" fmla="*/ 0 h 70141"/>
                  <a:gd name="connsiteX5" fmla="*/ 119940 w 137422"/>
                  <a:gd name="connsiteY5" fmla="*/ 6145 h 70141"/>
                  <a:gd name="connsiteX6" fmla="*/ 137423 w 137422"/>
                  <a:gd name="connsiteY6" fmla="*/ 70142 h 70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422" h="70141">
                    <a:moveTo>
                      <a:pt x="137423" y="70142"/>
                    </a:moveTo>
                    <a:lnTo>
                      <a:pt x="0" y="70142"/>
                    </a:lnTo>
                    <a:lnTo>
                      <a:pt x="17483" y="6145"/>
                    </a:lnTo>
                    <a:cubicBezTo>
                      <a:pt x="18436" y="2543"/>
                      <a:pt x="21721" y="0"/>
                      <a:pt x="25535" y="0"/>
                    </a:cubicBezTo>
                    <a:lnTo>
                      <a:pt x="111888" y="0"/>
                    </a:lnTo>
                    <a:cubicBezTo>
                      <a:pt x="115596" y="0"/>
                      <a:pt x="118881" y="2543"/>
                      <a:pt x="119940" y="6145"/>
                    </a:cubicBezTo>
                    <a:lnTo>
                      <a:pt x="137423" y="70142"/>
                    </a:lnTo>
                    <a:close/>
                  </a:path>
                </a:pathLst>
              </a:custGeom>
              <a:solidFill>
                <a:srgbClr val="67606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09" name="PA-任意多边形 111">
                <a:extLst>
                  <a:ext uri="{FF2B5EF4-FFF2-40B4-BE49-F238E27FC236}">
                    <a16:creationId xmlns:a16="http://schemas.microsoft.com/office/drawing/2014/main" xmlns="" id="{FDE60D5F-8DD3-48DB-97AF-912E68296521}"/>
                  </a:ext>
                </a:extLst>
              </p:cNvPr>
              <p:cNvSpPr/>
              <p:nvPr>
                <p:custDataLst>
                  <p:tags r:id="rId17"/>
                </p:custDataLst>
              </p:nvPr>
            </p:nvSpPr>
            <p:spPr>
              <a:xfrm flipH="1">
                <a:off x="-4592933" y="3992630"/>
                <a:ext cx="394384" cy="59763"/>
              </a:xfrm>
              <a:custGeom>
                <a:avLst/>
                <a:gdLst>
                  <a:gd name="connsiteX0" fmla="*/ 0 w 313942"/>
                  <a:gd name="connsiteY0" fmla="*/ 0 h 47573"/>
                  <a:gd name="connsiteX1" fmla="*/ 313943 w 313942"/>
                  <a:gd name="connsiteY1" fmla="*/ 0 h 47573"/>
                  <a:gd name="connsiteX2" fmla="*/ 313943 w 313942"/>
                  <a:gd name="connsiteY2" fmla="*/ 47574 h 47573"/>
                  <a:gd name="connsiteX3" fmla="*/ 0 w 313942"/>
                  <a:gd name="connsiteY3" fmla="*/ 47574 h 475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942" h="47573">
                    <a:moveTo>
                      <a:pt x="0" y="0"/>
                    </a:moveTo>
                    <a:lnTo>
                      <a:pt x="313943" y="0"/>
                    </a:lnTo>
                    <a:lnTo>
                      <a:pt x="313943" y="47574"/>
                    </a:lnTo>
                    <a:lnTo>
                      <a:pt x="0" y="47574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10" name="PA-任意多边形 113">
                <a:extLst>
                  <a:ext uri="{FF2B5EF4-FFF2-40B4-BE49-F238E27FC236}">
                    <a16:creationId xmlns:a16="http://schemas.microsoft.com/office/drawing/2014/main" xmlns="" id="{E7C5B9CB-2FF6-4FB2-BA4C-7FF60A3A4947}"/>
                  </a:ext>
                </a:extLst>
              </p:cNvPr>
              <p:cNvSpPr/>
              <p:nvPr>
                <p:custDataLst>
                  <p:tags r:id="rId18"/>
                </p:custDataLst>
              </p:nvPr>
            </p:nvSpPr>
            <p:spPr>
              <a:xfrm flipH="1">
                <a:off x="-4559790" y="2839955"/>
                <a:ext cx="306935" cy="306935"/>
              </a:xfrm>
              <a:custGeom>
                <a:avLst/>
                <a:gdLst>
                  <a:gd name="connsiteX0" fmla="*/ 244331 w 244330"/>
                  <a:gd name="connsiteY0" fmla="*/ 122165 h 244330"/>
                  <a:gd name="connsiteX1" fmla="*/ 122165 w 244330"/>
                  <a:gd name="connsiteY1" fmla="*/ 244331 h 244330"/>
                  <a:gd name="connsiteX2" fmla="*/ 0 w 244330"/>
                  <a:gd name="connsiteY2" fmla="*/ 122165 h 244330"/>
                  <a:gd name="connsiteX3" fmla="*/ 122165 w 244330"/>
                  <a:gd name="connsiteY3" fmla="*/ 0 h 244330"/>
                  <a:gd name="connsiteX4" fmla="*/ 244331 w 244330"/>
                  <a:gd name="connsiteY4" fmla="*/ 122165 h 244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4330" h="244330">
                    <a:moveTo>
                      <a:pt x="244331" y="122165"/>
                    </a:moveTo>
                    <a:cubicBezTo>
                      <a:pt x="244331" y="189635"/>
                      <a:pt x="189635" y="244331"/>
                      <a:pt x="122165" y="244331"/>
                    </a:cubicBezTo>
                    <a:cubicBezTo>
                      <a:pt x="54696" y="244331"/>
                      <a:pt x="0" y="189635"/>
                      <a:pt x="0" y="122165"/>
                    </a:cubicBezTo>
                    <a:cubicBezTo>
                      <a:pt x="0" y="54695"/>
                      <a:pt x="54696" y="0"/>
                      <a:pt x="122165" y="0"/>
                    </a:cubicBezTo>
                    <a:cubicBezTo>
                      <a:pt x="189635" y="0"/>
                      <a:pt x="244331" y="54695"/>
                      <a:pt x="244331" y="122165"/>
                    </a:cubicBezTo>
                    <a:close/>
                  </a:path>
                </a:pathLst>
              </a:custGeom>
              <a:solidFill>
                <a:srgbClr val="B7AAC1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911" name="PA-任意多边形 114">
                <a:extLst>
                  <a:ext uri="{FF2B5EF4-FFF2-40B4-BE49-F238E27FC236}">
                    <a16:creationId xmlns:a16="http://schemas.microsoft.com/office/drawing/2014/main" xmlns="" id="{19B251EA-8A24-4E5A-91A4-7C2A0070E3ED}"/>
                  </a:ext>
                </a:extLst>
              </p:cNvPr>
              <p:cNvSpPr/>
              <p:nvPr>
                <p:custDataLst>
                  <p:tags r:id="rId19"/>
                </p:custDataLst>
              </p:nvPr>
            </p:nvSpPr>
            <p:spPr>
              <a:xfrm flipH="1">
                <a:off x="-4496301" y="2903446"/>
                <a:ext cx="179955" cy="179955"/>
              </a:xfrm>
              <a:custGeom>
                <a:avLst/>
                <a:gdLst>
                  <a:gd name="connsiteX0" fmla="*/ 143250 w 143250"/>
                  <a:gd name="connsiteY0" fmla="*/ 71625 h 143250"/>
                  <a:gd name="connsiteX1" fmla="*/ 71625 w 143250"/>
                  <a:gd name="connsiteY1" fmla="*/ 143250 h 143250"/>
                  <a:gd name="connsiteX2" fmla="*/ 0 w 143250"/>
                  <a:gd name="connsiteY2" fmla="*/ 71625 h 143250"/>
                  <a:gd name="connsiteX3" fmla="*/ 71625 w 143250"/>
                  <a:gd name="connsiteY3" fmla="*/ 0 h 143250"/>
                  <a:gd name="connsiteX4" fmla="*/ 143250 w 143250"/>
                  <a:gd name="connsiteY4" fmla="*/ 71625 h 143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3250" h="143250">
                    <a:moveTo>
                      <a:pt x="143250" y="71625"/>
                    </a:moveTo>
                    <a:cubicBezTo>
                      <a:pt x="143250" y="111183"/>
                      <a:pt x="111183" y="143250"/>
                      <a:pt x="71625" y="143250"/>
                    </a:cubicBezTo>
                    <a:cubicBezTo>
                      <a:pt x="32067" y="143250"/>
                      <a:pt x="0" y="111183"/>
                      <a:pt x="0" y="71625"/>
                    </a:cubicBezTo>
                    <a:cubicBezTo>
                      <a:pt x="0" y="32068"/>
                      <a:pt x="32067" y="0"/>
                      <a:pt x="71625" y="0"/>
                    </a:cubicBezTo>
                    <a:cubicBezTo>
                      <a:pt x="111183" y="0"/>
                      <a:pt x="143250" y="32068"/>
                      <a:pt x="143250" y="71625"/>
                    </a:cubicBezTo>
                    <a:close/>
                  </a:path>
                </a:pathLst>
              </a:custGeom>
              <a:solidFill>
                <a:srgbClr val="D2C3D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grpSp>
            <p:nvGrpSpPr>
              <p:cNvPr id="912" name="组合 911">
                <a:extLst>
                  <a:ext uri="{FF2B5EF4-FFF2-40B4-BE49-F238E27FC236}">
                    <a16:creationId xmlns:a16="http://schemas.microsoft.com/office/drawing/2014/main" xmlns="" id="{15A44314-519D-42B8-BD21-0CE8ECFDF8BB}"/>
                  </a:ext>
                </a:extLst>
              </p:cNvPr>
              <p:cNvGrpSpPr/>
              <p:nvPr/>
            </p:nvGrpSpPr>
            <p:grpSpPr>
              <a:xfrm flipH="1">
                <a:off x="-5090473" y="4256973"/>
                <a:ext cx="1389464" cy="2809410"/>
                <a:chOff x="6971394" y="3381956"/>
                <a:chExt cx="1106056" cy="2236377"/>
              </a:xfrm>
            </p:grpSpPr>
            <p:sp>
              <p:nvSpPr>
                <p:cNvPr id="914" name="PA-任意多边形 117">
                  <a:extLst>
                    <a:ext uri="{FF2B5EF4-FFF2-40B4-BE49-F238E27FC236}">
                      <a16:creationId xmlns:a16="http://schemas.microsoft.com/office/drawing/2014/main" xmlns="" id="{19CCEB8C-371C-469F-9E82-B6FA0934CE09}"/>
                    </a:ext>
                  </a:extLst>
                </p:cNvPr>
                <p:cNvSpPr/>
                <p:nvPr>
                  <p:custDataLst>
                    <p:tags r:id="rId21"/>
                  </p:custDataLst>
                </p:nvPr>
              </p:nvSpPr>
              <p:spPr>
                <a:xfrm>
                  <a:off x="6971394" y="3381956"/>
                  <a:ext cx="491521" cy="2186472"/>
                </a:xfrm>
                <a:custGeom>
                  <a:avLst/>
                  <a:gdLst>
                    <a:gd name="connsiteX0" fmla="*/ 491522 w 491521"/>
                    <a:gd name="connsiteY0" fmla="*/ 0 h 2186472"/>
                    <a:gd name="connsiteX1" fmla="*/ 0 w 491521"/>
                    <a:gd name="connsiteY1" fmla="*/ 2186473 h 2186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91521" h="2186472">
                      <a:moveTo>
                        <a:pt x="491522" y="0"/>
                      </a:moveTo>
                      <a:lnTo>
                        <a:pt x="0" y="2186473"/>
                      </a:lnTo>
                    </a:path>
                  </a:pathLst>
                </a:custGeom>
                <a:ln w="31718" cap="flat">
                  <a:solidFill>
                    <a:srgbClr val="705F7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915" name="PA-任意多边形 118">
                  <a:extLst>
                    <a:ext uri="{FF2B5EF4-FFF2-40B4-BE49-F238E27FC236}">
                      <a16:creationId xmlns:a16="http://schemas.microsoft.com/office/drawing/2014/main" xmlns="" id="{071F99A6-6395-4BD0-92E6-08139084C5C2}"/>
                    </a:ext>
                  </a:extLst>
                </p:cNvPr>
                <p:cNvSpPr/>
                <p:nvPr>
                  <p:custDataLst>
                    <p:tags r:id="rId22"/>
                  </p:custDataLst>
                </p:nvPr>
              </p:nvSpPr>
              <p:spPr>
                <a:xfrm>
                  <a:off x="7585929" y="3381956"/>
                  <a:ext cx="491521" cy="2186472"/>
                </a:xfrm>
                <a:custGeom>
                  <a:avLst/>
                  <a:gdLst>
                    <a:gd name="connsiteX0" fmla="*/ 0 w 491521"/>
                    <a:gd name="connsiteY0" fmla="*/ 0 h 2186472"/>
                    <a:gd name="connsiteX1" fmla="*/ 491522 w 491521"/>
                    <a:gd name="connsiteY1" fmla="*/ 2186473 h 21864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491521" h="2186472">
                      <a:moveTo>
                        <a:pt x="0" y="0"/>
                      </a:moveTo>
                      <a:lnTo>
                        <a:pt x="491522" y="2186473"/>
                      </a:lnTo>
                    </a:path>
                  </a:pathLst>
                </a:custGeom>
                <a:ln w="31718" cap="flat">
                  <a:solidFill>
                    <a:srgbClr val="705F7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  <p:sp>
              <p:nvSpPr>
                <p:cNvPr id="916" name="PA-任意多边形 119">
                  <a:extLst>
                    <a:ext uri="{FF2B5EF4-FFF2-40B4-BE49-F238E27FC236}">
                      <a16:creationId xmlns:a16="http://schemas.microsoft.com/office/drawing/2014/main" xmlns="" id="{581723FF-4F74-48FD-90E4-C9FCBA4FB652}"/>
                    </a:ext>
                  </a:extLst>
                </p:cNvPr>
                <p:cNvSpPr/>
                <p:nvPr>
                  <p:custDataLst>
                    <p:tags r:id="rId23"/>
                  </p:custDataLst>
                </p:nvPr>
              </p:nvSpPr>
              <p:spPr>
                <a:xfrm>
                  <a:off x="7520979" y="3381956"/>
                  <a:ext cx="10595" cy="2236377"/>
                </a:xfrm>
                <a:custGeom>
                  <a:avLst/>
                  <a:gdLst>
                    <a:gd name="connsiteX0" fmla="*/ 0 w 10595"/>
                    <a:gd name="connsiteY0" fmla="*/ 0 h 2236377"/>
                    <a:gd name="connsiteX1" fmla="*/ 0 w 10595"/>
                    <a:gd name="connsiteY1" fmla="*/ 2236377 h 22363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0595" h="2236377">
                      <a:moveTo>
                        <a:pt x="0" y="0"/>
                      </a:moveTo>
                      <a:lnTo>
                        <a:pt x="0" y="2236377"/>
                      </a:lnTo>
                    </a:path>
                  </a:pathLst>
                </a:custGeom>
                <a:ln w="31718" cap="flat">
                  <a:solidFill>
                    <a:srgbClr val="705F7D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Roboto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913" name="PA-任意多边形 120">
                <a:extLst>
                  <a:ext uri="{FF2B5EF4-FFF2-40B4-BE49-F238E27FC236}">
                    <a16:creationId xmlns:a16="http://schemas.microsoft.com/office/drawing/2014/main" xmlns="" id="{FAFA2E50-7F3B-40E7-A2C1-04704A30E968}"/>
                  </a:ext>
                </a:extLst>
              </p:cNvPr>
              <p:cNvSpPr/>
              <p:nvPr>
                <p:custDataLst>
                  <p:tags r:id="rId20"/>
                </p:custDataLst>
              </p:nvPr>
            </p:nvSpPr>
            <p:spPr>
              <a:xfrm flipH="1">
                <a:off x="-4592933" y="4181237"/>
                <a:ext cx="394384" cy="151470"/>
              </a:xfrm>
              <a:custGeom>
                <a:avLst/>
                <a:gdLst>
                  <a:gd name="connsiteX0" fmla="*/ 0 w 313942"/>
                  <a:gd name="connsiteY0" fmla="*/ 0 h 120575"/>
                  <a:gd name="connsiteX1" fmla="*/ 313943 w 313942"/>
                  <a:gd name="connsiteY1" fmla="*/ 0 h 120575"/>
                  <a:gd name="connsiteX2" fmla="*/ 313943 w 313942"/>
                  <a:gd name="connsiteY2" fmla="*/ 120576 h 120575"/>
                  <a:gd name="connsiteX3" fmla="*/ 0 w 313942"/>
                  <a:gd name="connsiteY3" fmla="*/ 120576 h 120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3942" h="120575">
                    <a:moveTo>
                      <a:pt x="0" y="0"/>
                    </a:moveTo>
                    <a:lnTo>
                      <a:pt x="313943" y="0"/>
                    </a:lnTo>
                    <a:lnTo>
                      <a:pt x="313943" y="120576"/>
                    </a:lnTo>
                    <a:lnTo>
                      <a:pt x="0" y="120576"/>
                    </a:lnTo>
                    <a:close/>
                  </a:path>
                </a:pathLst>
              </a:custGeom>
              <a:solidFill>
                <a:srgbClr val="E1D0ED"/>
              </a:solidFill>
              <a:ln w="1057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</p:grpSp>
      <p:grpSp>
        <p:nvGrpSpPr>
          <p:cNvPr id="628" name="组合 62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xmlns="" id="{E27B178A-CA1D-4153-848E-03A1913D79A3}"/>
              </a:ext>
            </a:extLst>
          </p:cNvPr>
          <p:cNvGrpSpPr>
            <a:grpSpLocks noChangeAspect="1"/>
          </p:cNvGrpSpPr>
          <p:nvPr/>
        </p:nvGrpSpPr>
        <p:grpSpPr>
          <a:xfrm>
            <a:off x="9015528" y="2138135"/>
            <a:ext cx="1519696" cy="1302222"/>
            <a:chOff x="3330575" y="1060450"/>
            <a:chExt cx="5524501" cy="4733925"/>
          </a:xfrm>
        </p:grpSpPr>
        <p:sp>
          <p:nvSpPr>
            <p:cNvPr id="629" name="íṡļîḑè">
              <a:extLst>
                <a:ext uri="{FF2B5EF4-FFF2-40B4-BE49-F238E27FC236}">
                  <a16:creationId xmlns:a16="http://schemas.microsoft.com/office/drawing/2014/main" xmlns="" id="{952A20FA-F9B9-486F-9752-45589F849073}"/>
                </a:ext>
              </a:extLst>
            </p:cNvPr>
            <p:cNvSpPr/>
            <p:nvPr/>
          </p:nvSpPr>
          <p:spPr bwMode="auto">
            <a:xfrm>
              <a:off x="5006975" y="3740150"/>
              <a:ext cx="2174875" cy="277813"/>
            </a:xfrm>
            <a:custGeom>
              <a:avLst/>
              <a:gdLst>
                <a:gd name="T0" fmla="*/ 421 w 659"/>
                <a:gd name="T1" fmla="*/ 0 h 84"/>
                <a:gd name="T2" fmla="*/ 421 w 659"/>
                <a:gd name="T3" fmla="*/ 25 h 84"/>
                <a:gd name="T4" fmla="*/ 244 w 659"/>
                <a:gd name="T5" fmla="*/ 25 h 84"/>
                <a:gd name="T6" fmla="*/ 244 w 659"/>
                <a:gd name="T7" fmla="*/ 0 h 84"/>
                <a:gd name="T8" fmla="*/ 0 w 659"/>
                <a:gd name="T9" fmla="*/ 27 h 84"/>
                <a:gd name="T10" fmla="*/ 1 w 659"/>
                <a:gd name="T11" fmla="*/ 56 h 84"/>
                <a:gd name="T12" fmla="*/ 28 w 659"/>
                <a:gd name="T13" fmla="*/ 63 h 84"/>
                <a:gd name="T14" fmla="*/ 29 w 659"/>
                <a:gd name="T15" fmla="*/ 62 h 84"/>
                <a:gd name="T16" fmla="*/ 29 w 659"/>
                <a:gd name="T17" fmla="*/ 63 h 84"/>
                <a:gd name="T18" fmla="*/ 333 w 659"/>
                <a:gd name="T19" fmla="*/ 84 h 84"/>
                <a:gd name="T20" fmla="*/ 657 w 659"/>
                <a:gd name="T21" fmla="*/ 58 h 84"/>
                <a:gd name="T22" fmla="*/ 659 w 659"/>
                <a:gd name="T23" fmla="*/ 25 h 84"/>
                <a:gd name="T24" fmla="*/ 421 w 659"/>
                <a:gd name="T25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59" h="84">
                  <a:moveTo>
                    <a:pt x="421" y="0"/>
                  </a:moveTo>
                  <a:cubicBezTo>
                    <a:pt x="421" y="25"/>
                    <a:pt x="421" y="25"/>
                    <a:pt x="421" y="25"/>
                  </a:cubicBezTo>
                  <a:cubicBezTo>
                    <a:pt x="244" y="25"/>
                    <a:pt x="244" y="25"/>
                    <a:pt x="244" y="25"/>
                  </a:cubicBezTo>
                  <a:cubicBezTo>
                    <a:pt x="244" y="0"/>
                    <a:pt x="244" y="0"/>
                    <a:pt x="244" y="0"/>
                  </a:cubicBezTo>
                  <a:cubicBezTo>
                    <a:pt x="130" y="3"/>
                    <a:pt x="38" y="14"/>
                    <a:pt x="0" y="2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8" y="58"/>
                    <a:pt x="17" y="60"/>
                    <a:pt x="28" y="63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90" y="76"/>
                    <a:pt x="203" y="84"/>
                    <a:pt x="333" y="84"/>
                  </a:cubicBezTo>
                  <a:cubicBezTo>
                    <a:pt x="479" y="84"/>
                    <a:pt x="605" y="73"/>
                    <a:pt x="657" y="58"/>
                  </a:cubicBezTo>
                  <a:cubicBezTo>
                    <a:pt x="659" y="25"/>
                    <a:pt x="659" y="25"/>
                    <a:pt x="659" y="25"/>
                  </a:cubicBezTo>
                  <a:cubicBezTo>
                    <a:pt x="617" y="13"/>
                    <a:pt x="529" y="3"/>
                    <a:pt x="421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30" name="ïṥḷíḋê">
              <a:extLst>
                <a:ext uri="{FF2B5EF4-FFF2-40B4-BE49-F238E27FC236}">
                  <a16:creationId xmlns:a16="http://schemas.microsoft.com/office/drawing/2014/main" xmlns="" id="{252386D1-C33D-4A10-A3BE-86BD3F5DDD53}"/>
                </a:ext>
              </a:extLst>
            </p:cNvPr>
            <p:cNvSpPr/>
            <p:nvPr/>
          </p:nvSpPr>
          <p:spPr bwMode="auto">
            <a:xfrm>
              <a:off x="5811838" y="3430588"/>
              <a:ext cx="584200" cy="392113"/>
            </a:xfrm>
            <a:custGeom>
              <a:avLst/>
              <a:gdLst>
                <a:gd name="T0" fmla="*/ 125 w 177"/>
                <a:gd name="T1" fmla="*/ 0 h 119"/>
                <a:gd name="T2" fmla="*/ 125 w 177"/>
                <a:gd name="T3" fmla="*/ 39 h 119"/>
                <a:gd name="T4" fmla="*/ 89 w 177"/>
                <a:gd name="T5" fmla="*/ 75 h 119"/>
                <a:gd name="T6" fmla="*/ 52 w 177"/>
                <a:gd name="T7" fmla="*/ 39 h 119"/>
                <a:gd name="T8" fmla="*/ 52 w 177"/>
                <a:gd name="T9" fmla="*/ 0 h 119"/>
                <a:gd name="T10" fmla="*/ 0 w 177"/>
                <a:gd name="T11" fmla="*/ 0 h 119"/>
                <a:gd name="T12" fmla="*/ 0 w 177"/>
                <a:gd name="T13" fmla="*/ 119 h 119"/>
                <a:gd name="T14" fmla="*/ 177 w 177"/>
                <a:gd name="T15" fmla="*/ 119 h 119"/>
                <a:gd name="T16" fmla="*/ 177 w 177"/>
                <a:gd name="T17" fmla="*/ 0 h 119"/>
                <a:gd name="T18" fmla="*/ 125 w 177"/>
                <a:gd name="T19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7" h="119">
                  <a:moveTo>
                    <a:pt x="125" y="0"/>
                  </a:moveTo>
                  <a:cubicBezTo>
                    <a:pt x="125" y="39"/>
                    <a:pt x="125" y="39"/>
                    <a:pt x="125" y="39"/>
                  </a:cubicBezTo>
                  <a:cubicBezTo>
                    <a:pt x="125" y="59"/>
                    <a:pt x="109" y="75"/>
                    <a:pt x="89" y="75"/>
                  </a:cubicBezTo>
                  <a:cubicBezTo>
                    <a:pt x="68" y="75"/>
                    <a:pt x="52" y="59"/>
                    <a:pt x="52" y="39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77" y="119"/>
                    <a:pt x="177" y="119"/>
                    <a:pt x="177" y="119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25" y="0"/>
                    <a:pt x="125" y="0"/>
                    <a:pt x="125" y="0"/>
                  </a:cubicBezTo>
                </a:path>
              </a:pathLst>
            </a:custGeom>
            <a:solidFill>
              <a:srgbClr val="E9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31" name="íṥlïḓê">
              <a:extLst>
                <a:ext uri="{FF2B5EF4-FFF2-40B4-BE49-F238E27FC236}">
                  <a16:creationId xmlns:a16="http://schemas.microsoft.com/office/drawing/2014/main" xmlns="" id="{C659DD1D-378F-4EB4-B53A-109624CE1D0F}"/>
                </a:ext>
              </a:extLst>
            </p:cNvPr>
            <p:cNvSpPr/>
            <p:nvPr/>
          </p:nvSpPr>
          <p:spPr bwMode="auto">
            <a:xfrm>
              <a:off x="4367213" y="1060450"/>
              <a:ext cx="3475038" cy="1855788"/>
            </a:xfrm>
            <a:custGeom>
              <a:avLst/>
              <a:gdLst>
                <a:gd name="T0" fmla="*/ 1053 w 1053"/>
                <a:gd name="T1" fmla="*/ 563 h 563"/>
                <a:gd name="T2" fmla="*/ 1053 w 1053"/>
                <a:gd name="T3" fmla="*/ 28 h 563"/>
                <a:gd name="T4" fmla="*/ 1024 w 1053"/>
                <a:gd name="T5" fmla="*/ 0 h 563"/>
                <a:gd name="T6" fmla="*/ 29 w 1053"/>
                <a:gd name="T7" fmla="*/ 0 h 563"/>
                <a:gd name="T8" fmla="*/ 0 w 1053"/>
                <a:gd name="T9" fmla="*/ 28 h 563"/>
                <a:gd name="T10" fmla="*/ 0 w 1053"/>
                <a:gd name="T11" fmla="*/ 563 h 563"/>
                <a:gd name="T12" fmla="*/ 1053 w 1053"/>
                <a:gd name="T13" fmla="*/ 563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3" h="563">
                  <a:moveTo>
                    <a:pt x="1053" y="563"/>
                  </a:moveTo>
                  <a:cubicBezTo>
                    <a:pt x="1053" y="28"/>
                    <a:pt x="1053" y="28"/>
                    <a:pt x="1053" y="28"/>
                  </a:cubicBezTo>
                  <a:cubicBezTo>
                    <a:pt x="1053" y="12"/>
                    <a:pt x="1040" y="0"/>
                    <a:pt x="10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2"/>
                    <a:pt x="0" y="28"/>
                  </a:cubicBezTo>
                  <a:cubicBezTo>
                    <a:pt x="0" y="563"/>
                    <a:pt x="0" y="563"/>
                    <a:pt x="0" y="563"/>
                  </a:cubicBezTo>
                  <a:lnTo>
                    <a:pt x="1053" y="563"/>
                  </a:lnTo>
                  <a:close/>
                </a:path>
              </a:pathLst>
            </a:custGeom>
            <a:solidFill>
              <a:srgbClr val="524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32" name="îŝ1íḑè">
              <a:extLst>
                <a:ext uri="{FF2B5EF4-FFF2-40B4-BE49-F238E27FC236}">
                  <a16:creationId xmlns:a16="http://schemas.microsoft.com/office/drawing/2014/main" xmlns="" id="{E548825B-6E7F-4692-BDA0-D20DE566BED4}"/>
                </a:ext>
              </a:extLst>
            </p:cNvPr>
            <p:cNvSpPr/>
            <p:nvPr/>
          </p:nvSpPr>
          <p:spPr bwMode="auto">
            <a:xfrm>
              <a:off x="4465638" y="1158875"/>
              <a:ext cx="3276600" cy="165893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33" name="işľíḍé">
              <a:extLst>
                <a:ext uri="{FF2B5EF4-FFF2-40B4-BE49-F238E27FC236}">
                  <a16:creationId xmlns:a16="http://schemas.microsoft.com/office/drawing/2014/main" xmlns="" id="{5C17C1B7-2FC1-4998-87F4-782545A3AB2F}"/>
                </a:ext>
              </a:extLst>
            </p:cNvPr>
            <p:cNvSpPr/>
            <p:nvPr/>
          </p:nvSpPr>
          <p:spPr bwMode="auto">
            <a:xfrm>
              <a:off x="4465638" y="1158875"/>
              <a:ext cx="3276600" cy="88900"/>
            </a:xfrm>
            <a:prstGeom prst="rect">
              <a:avLst/>
            </a:prstGeom>
            <a:solidFill>
              <a:srgbClr val="E9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34" name="iṩḷiḍè">
              <a:extLst>
                <a:ext uri="{FF2B5EF4-FFF2-40B4-BE49-F238E27FC236}">
                  <a16:creationId xmlns:a16="http://schemas.microsoft.com/office/drawing/2014/main" xmlns="" id="{A9A679C4-8D07-4B99-ADD3-2F6EBE3187EC}"/>
                </a:ext>
              </a:extLst>
            </p:cNvPr>
            <p:cNvSpPr/>
            <p:nvPr/>
          </p:nvSpPr>
          <p:spPr bwMode="auto">
            <a:xfrm>
              <a:off x="5508625" y="3822700"/>
              <a:ext cx="1190625" cy="52388"/>
            </a:xfrm>
            <a:custGeom>
              <a:avLst/>
              <a:gdLst>
                <a:gd name="T0" fmla="*/ 345 w 361"/>
                <a:gd name="T1" fmla="*/ 0 h 16"/>
                <a:gd name="T2" fmla="*/ 16 w 361"/>
                <a:gd name="T3" fmla="*/ 0 h 16"/>
                <a:gd name="T4" fmla="*/ 0 w 361"/>
                <a:gd name="T5" fmla="*/ 16 h 16"/>
                <a:gd name="T6" fmla="*/ 361 w 361"/>
                <a:gd name="T7" fmla="*/ 16 h 16"/>
                <a:gd name="T8" fmla="*/ 345 w 36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1" h="16">
                  <a:moveTo>
                    <a:pt x="345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361" y="16"/>
                    <a:pt x="361" y="16"/>
                    <a:pt x="361" y="16"/>
                  </a:cubicBezTo>
                  <a:cubicBezTo>
                    <a:pt x="361" y="7"/>
                    <a:pt x="354" y="0"/>
                    <a:pt x="345" y="0"/>
                  </a:cubicBezTo>
                  <a:close/>
                </a:path>
              </a:pathLst>
            </a:custGeom>
            <a:solidFill>
              <a:srgbClr val="E9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35" name="íṩḻîḍe">
              <a:extLst>
                <a:ext uri="{FF2B5EF4-FFF2-40B4-BE49-F238E27FC236}">
                  <a16:creationId xmlns:a16="http://schemas.microsoft.com/office/drawing/2014/main" xmlns="" id="{A7A08591-0E30-4B47-A9C5-B7D140B8E0E7}"/>
                </a:ext>
              </a:extLst>
            </p:cNvPr>
            <p:cNvSpPr/>
            <p:nvPr/>
          </p:nvSpPr>
          <p:spPr bwMode="auto">
            <a:xfrm>
              <a:off x="4465638" y="1158875"/>
              <a:ext cx="138113" cy="88900"/>
            </a:xfrm>
            <a:prstGeom prst="rect">
              <a:avLst/>
            </a:prstGeom>
            <a:solidFill>
              <a:srgbClr val="FF70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36" name="ïS1îḑé">
              <a:extLst>
                <a:ext uri="{FF2B5EF4-FFF2-40B4-BE49-F238E27FC236}">
                  <a16:creationId xmlns:a16="http://schemas.microsoft.com/office/drawing/2014/main" xmlns="" id="{2839F4B6-AE9C-483A-9E4B-1B895E7938A6}"/>
                </a:ext>
              </a:extLst>
            </p:cNvPr>
            <p:cNvSpPr/>
            <p:nvPr/>
          </p:nvSpPr>
          <p:spPr bwMode="auto">
            <a:xfrm>
              <a:off x="4367213" y="2916238"/>
              <a:ext cx="3475038" cy="514350"/>
            </a:xfrm>
            <a:custGeom>
              <a:avLst/>
              <a:gdLst>
                <a:gd name="T0" fmla="*/ 0 w 1053"/>
                <a:gd name="T1" fmla="*/ 0 h 156"/>
                <a:gd name="T2" fmla="*/ 0 w 1053"/>
                <a:gd name="T3" fmla="*/ 127 h 156"/>
                <a:gd name="T4" fmla="*/ 29 w 1053"/>
                <a:gd name="T5" fmla="*/ 156 h 156"/>
                <a:gd name="T6" fmla="*/ 1024 w 1053"/>
                <a:gd name="T7" fmla="*/ 156 h 156"/>
                <a:gd name="T8" fmla="*/ 1053 w 1053"/>
                <a:gd name="T9" fmla="*/ 127 h 156"/>
                <a:gd name="T10" fmla="*/ 1053 w 1053"/>
                <a:gd name="T11" fmla="*/ 0 h 156"/>
                <a:gd name="T12" fmla="*/ 0 w 1053"/>
                <a:gd name="T13" fmla="*/ 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3" h="156">
                  <a:moveTo>
                    <a:pt x="0" y="0"/>
                  </a:moveTo>
                  <a:cubicBezTo>
                    <a:pt x="0" y="127"/>
                    <a:pt x="0" y="127"/>
                    <a:pt x="0" y="127"/>
                  </a:cubicBezTo>
                  <a:cubicBezTo>
                    <a:pt x="0" y="143"/>
                    <a:pt x="13" y="156"/>
                    <a:pt x="29" y="156"/>
                  </a:cubicBezTo>
                  <a:cubicBezTo>
                    <a:pt x="1024" y="156"/>
                    <a:pt x="1024" y="156"/>
                    <a:pt x="1024" y="156"/>
                  </a:cubicBezTo>
                  <a:cubicBezTo>
                    <a:pt x="1040" y="156"/>
                    <a:pt x="1053" y="143"/>
                    <a:pt x="1053" y="127"/>
                  </a:cubicBezTo>
                  <a:cubicBezTo>
                    <a:pt x="1053" y="0"/>
                    <a:pt x="1053" y="0"/>
                    <a:pt x="105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9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37" name="íṧḻîḑè">
              <a:extLst>
                <a:ext uri="{FF2B5EF4-FFF2-40B4-BE49-F238E27FC236}">
                  <a16:creationId xmlns:a16="http://schemas.microsoft.com/office/drawing/2014/main" xmlns="" id="{898B6241-5009-4036-AEE4-6CFA0AAFF54A}"/>
                </a:ext>
              </a:extLst>
            </p:cNvPr>
            <p:cNvSpPr/>
            <p:nvPr/>
          </p:nvSpPr>
          <p:spPr bwMode="auto">
            <a:xfrm>
              <a:off x="6019800" y="3090863"/>
              <a:ext cx="168275" cy="165100"/>
            </a:xfrm>
            <a:prstGeom prst="ellipse">
              <a:avLst/>
            </a:prstGeom>
            <a:solidFill>
              <a:srgbClr val="524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38" name="iṧḷíḍé">
              <a:extLst>
                <a:ext uri="{FF2B5EF4-FFF2-40B4-BE49-F238E27FC236}">
                  <a16:creationId xmlns:a16="http://schemas.microsoft.com/office/drawing/2014/main" xmlns="" id="{5EDCBDF4-0238-46AD-A5DA-96275BD6BD88}"/>
                </a:ext>
              </a:extLst>
            </p:cNvPr>
            <p:cNvSpPr/>
            <p:nvPr/>
          </p:nvSpPr>
          <p:spPr bwMode="auto">
            <a:xfrm>
              <a:off x="5811838" y="3430588"/>
              <a:ext cx="171450" cy="55563"/>
            </a:xfrm>
            <a:custGeom>
              <a:avLst/>
              <a:gdLst>
                <a:gd name="T0" fmla="*/ 108 w 108"/>
                <a:gd name="T1" fmla="*/ 0 h 35"/>
                <a:gd name="T2" fmla="*/ 0 w 108"/>
                <a:gd name="T3" fmla="*/ 0 h 35"/>
                <a:gd name="T4" fmla="*/ 0 w 108"/>
                <a:gd name="T5" fmla="*/ 23 h 35"/>
                <a:gd name="T6" fmla="*/ 108 w 108"/>
                <a:gd name="T7" fmla="*/ 35 h 35"/>
                <a:gd name="T8" fmla="*/ 108 w 10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35">
                  <a:moveTo>
                    <a:pt x="108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108" y="35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D5C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39" name="ïṥ1iḍê">
              <a:extLst>
                <a:ext uri="{FF2B5EF4-FFF2-40B4-BE49-F238E27FC236}">
                  <a16:creationId xmlns:a16="http://schemas.microsoft.com/office/drawing/2014/main" xmlns="" id="{EBC4034F-5D84-447D-9423-C514343912F1}"/>
                </a:ext>
              </a:extLst>
            </p:cNvPr>
            <p:cNvSpPr/>
            <p:nvPr/>
          </p:nvSpPr>
          <p:spPr bwMode="auto">
            <a:xfrm>
              <a:off x="5811838" y="3430588"/>
              <a:ext cx="171450" cy="55563"/>
            </a:xfrm>
            <a:custGeom>
              <a:avLst/>
              <a:gdLst>
                <a:gd name="T0" fmla="*/ 108 w 108"/>
                <a:gd name="T1" fmla="*/ 0 h 35"/>
                <a:gd name="T2" fmla="*/ 0 w 108"/>
                <a:gd name="T3" fmla="*/ 0 h 35"/>
                <a:gd name="T4" fmla="*/ 0 w 108"/>
                <a:gd name="T5" fmla="*/ 23 h 35"/>
                <a:gd name="T6" fmla="*/ 108 w 108"/>
                <a:gd name="T7" fmla="*/ 35 h 35"/>
                <a:gd name="T8" fmla="*/ 108 w 108"/>
                <a:gd name="T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35">
                  <a:moveTo>
                    <a:pt x="108" y="0"/>
                  </a:moveTo>
                  <a:lnTo>
                    <a:pt x="0" y="0"/>
                  </a:lnTo>
                  <a:lnTo>
                    <a:pt x="0" y="23"/>
                  </a:lnTo>
                  <a:lnTo>
                    <a:pt x="108" y="35"/>
                  </a:lnTo>
                  <a:lnTo>
                    <a:pt x="1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40" name="is1ïḍe">
              <a:extLst>
                <a:ext uri="{FF2B5EF4-FFF2-40B4-BE49-F238E27FC236}">
                  <a16:creationId xmlns:a16="http://schemas.microsoft.com/office/drawing/2014/main" xmlns="" id="{6623C013-99C9-4C1B-9011-20E852ACB8D4}"/>
                </a:ext>
              </a:extLst>
            </p:cNvPr>
            <p:cNvSpPr/>
            <p:nvPr/>
          </p:nvSpPr>
          <p:spPr bwMode="auto">
            <a:xfrm>
              <a:off x="5811838" y="3430588"/>
              <a:ext cx="171450" cy="1588"/>
            </a:xfrm>
            <a:prstGeom prst="rect">
              <a:avLst/>
            </a:prstGeom>
            <a:solidFill>
              <a:srgbClr val="D5C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41" name="ïslïḓé">
              <a:extLst>
                <a:ext uri="{FF2B5EF4-FFF2-40B4-BE49-F238E27FC236}">
                  <a16:creationId xmlns:a16="http://schemas.microsoft.com/office/drawing/2014/main" xmlns="" id="{DA632085-3897-4E49-9B5A-BA13AEB4D0B4}"/>
                </a:ext>
              </a:extLst>
            </p:cNvPr>
            <p:cNvSpPr/>
            <p:nvPr/>
          </p:nvSpPr>
          <p:spPr bwMode="auto">
            <a:xfrm>
              <a:off x="5811838" y="3430588"/>
              <a:ext cx="171450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42" name="iṩlïďé">
              <a:extLst>
                <a:ext uri="{FF2B5EF4-FFF2-40B4-BE49-F238E27FC236}">
                  <a16:creationId xmlns:a16="http://schemas.microsoft.com/office/drawing/2014/main" xmlns="" id="{FF0D3E4A-6B37-48BB-8367-A137E9B245BB}"/>
                </a:ext>
              </a:extLst>
            </p:cNvPr>
            <p:cNvSpPr/>
            <p:nvPr/>
          </p:nvSpPr>
          <p:spPr bwMode="auto">
            <a:xfrm>
              <a:off x="6224588" y="3430588"/>
              <a:ext cx="171450" cy="101600"/>
            </a:xfrm>
            <a:custGeom>
              <a:avLst/>
              <a:gdLst>
                <a:gd name="T0" fmla="*/ 108 w 108"/>
                <a:gd name="T1" fmla="*/ 0 h 64"/>
                <a:gd name="T2" fmla="*/ 0 w 108"/>
                <a:gd name="T3" fmla="*/ 0 h 64"/>
                <a:gd name="T4" fmla="*/ 0 w 108"/>
                <a:gd name="T5" fmla="*/ 52 h 64"/>
                <a:gd name="T6" fmla="*/ 108 w 108"/>
                <a:gd name="T7" fmla="*/ 64 h 64"/>
                <a:gd name="T8" fmla="*/ 108 w 108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4">
                  <a:moveTo>
                    <a:pt x="108" y="0"/>
                  </a:moveTo>
                  <a:lnTo>
                    <a:pt x="0" y="0"/>
                  </a:lnTo>
                  <a:lnTo>
                    <a:pt x="0" y="52"/>
                  </a:lnTo>
                  <a:lnTo>
                    <a:pt x="108" y="64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D5C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43" name="îṡḻíḋé">
              <a:extLst>
                <a:ext uri="{FF2B5EF4-FFF2-40B4-BE49-F238E27FC236}">
                  <a16:creationId xmlns:a16="http://schemas.microsoft.com/office/drawing/2014/main" xmlns="" id="{290A8373-D01E-443D-B19D-91CBA03975E9}"/>
                </a:ext>
              </a:extLst>
            </p:cNvPr>
            <p:cNvSpPr/>
            <p:nvPr/>
          </p:nvSpPr>
          <p:spPr bwMode="auto">
            <a:xfrm>
              <a:off x="6224588" y="3430588"/>
              <a:ext cx="171450" cy="101600"/>
            </a:xfrm>
            <a:custGeom>
              <a:avLst/>
              <a:gdLst>
                <a:gd name="T0" fmla="*/ 108 w 108"/>
                <a:gd name="T1" fmla="*/ 0 h 64"/>
                <a:gd name="T2" fmla="*/ 0 w 108"/>
                <a:gd name="T3" fmla="*/ 0 h 64"/>
                <a:gd name="T4" fmla="*/ 0 w 108"/>
                <a:gd name="T5" fmla="*/ 52 h 64"/>
                <a:gd name="T6" fmla="*/ 108 w 108"/>
                <a:gd name="T7" fmla="*/ 64 h 64"/>
                <a:gd name="T8" fmla="*/ 108 w 108"/>
                <a:gd name="T9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8" h="64">
                  <a:moveTo>
                    <a:pt x="108" y="0"/>
                  </a:moveTo>
                  <a:lnTo>
                    <a:pt x="0" y="0"/>
                  </a:lnTo>
                  <a:lnTo>
                    <a:pt x="0" y="52"/>
                  </a:lnTo>
                  <a:lnTo>
                    <a:pt x="108" y="64"/>
                  </a:lnTo>
                  <a:lnTo>
                    <a:pt x="10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44" name="î$ḻíďê">
              <a:extLst>
                <a:ext uri="{FF2B5EF4-FFF2-40B4-BE49-F238E27FC236}">
                  <a16:creationId xmlns:a16="http://schemas.microsoft.com/office/drawing/2014/main" xmlns="" id="{A96F0F1A-FA03-4562-9FCB-10D1679254FE}"/>
                </a:ext>
              </a:extLst>
            </p:cNvPr>
            <p:cNvSpPr/>
            <p:nvPr/>
          </p:nvSpPr>
          <p:spPr bwMode="auto">
            <a:xfrm>
              <a:off x="6224588" y="3430588"/>
              <a:ext cx="171450" cy="1588"/>
            </a:xfrm>
            <a:prstGeom prst="rect">
              <a:avLst/>
            </a:prstGeom>
            <a:solidFill>
              <a:srgbClr val="D5CD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45" name="iŝḷíḓè">
              <a:extLst>
                <a:ext uri="{FF2B5EF4-FFF2-40B4-BE49-F238E27FC236}">
                  <a16:creationId xmlns:a16="http://schemas.microsoft.com/office/drawing/2014/main" xmlns="" id="{9C92ED41-8ABF-4127-8AB8-F7A5364923BC}"/>
                </a:ext>
              </a:extLst>
            </p:cNvPr>
            <p:cNvSpPr/>
            <p:nvPr/>
          </p:nvSpPr>
          <p:spPr bwMode="auto">
            <a:xfrm>
              <a:off x="6224588" y="3430588"/>
              <a:ext cx="171450" cy="1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46" name="îṩľîḓè">
              <a:extLst>
                <a:ext uri="{FF2B5EF4-FFF2-40B4-BE49-F238E27FC236}">
                  <a16:creationId xmlns:a16="http://schemas.microsoft.com/office/drawing/2014/main" xmlns="" id="{740167C5-F6A9-4701-B855-F747FD616FAE}"/>
                </a:ext>
              </a:extLst>
            </p:cNvPr>
            <p:cNvSpPr/>
            <p:nvPr/>
          </p:nvSpPr>
          <p:spPr bwMode="auto">
            <a:xfrm>
              <a:off x="6699250" y="1522413"/>
              <a:ext cx="296863" cy="1060450"/>
            </a:xfrm>
            <a:prstGeom prst="rect">
              <a:avLst/>
            </a:prstGeom>
            <a:solidFill>
              <a:srgbClr val="E9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47" name="is1idê">
              <a:extLst>
                <a:ext uri="{FF2B5EF4-FFF2-40B4-BE49-F238E27FC236}">
                  <a16:creationId xmlns:a16="http://schemas.microsoft.com/office/drawing/2014/main" xmlns="" id="{AACAB6E1-3069-4580-9576-60BB16B654BD}"/>
                </a:ext>
              </a:extLst>
            </p:cNvPr>
            <p:cNvSpPr/>
            <p:nvPr/>
          </p:nvSpPr>
          <p:spPr bwMode="auto">
            <a:xfrm>
              <a:off x="7056438" y="1522413"/>
              <a:ext cx="446088" cy="1060450"/>
            </a:xfrm>
            <a:prstGeom prst="rect">
              <a:avLst/>
            </a:prstGeom>
            <a:solidFill>
              <a:srgbClr val="E9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48" name="íšļíḍe">
              <a:extLst>
                <a:ext uri="{FF2B5EF4-FFF2-40B4-BE49-F238E27FC236}">
                  <a16:creationId xmlns:a16="http://schemas.microsoft.com/office/drawing/2014/main" xmlns="" id="{A35AF3BD-0FDB-45B7-9EC3-ECF28C8B6697}"/>
                </a:ext>
              </a:extLst>
            </p:cNvPr>
            <p:cNvSpPr/>
            <p:nvPr/>
          </p:nvSpPr>
          <p:spPr bwMode="auto">
            <a:xfrm>
              <a:off x="6699250" y="2636838"/>
              <a:ext cx="803275" cy="180975"/>
            </a:xfrm>
            <a:prstGeom prst="rect">
              <a:avLst/>
            </a:prstGeom>
            <a:solidFill>
              <a:srgbClr val="E9E2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49" name="ïṥḻíḋe">
              <a:extLst>
                <a:ext uri="{FF2B5EF4-FFF2-40B4-BE49-F238E27FC236}">
                  <a16:creationId xmlns:a16="http://schemas.microsoft.com/office/drawing/2014/main" xmlns="" id="{6AB61D3B-B8EF-45D6-9CFF-4F45900BCE90}"/>
                </a:ext>
              </a:extLst>
            </p:cNvPr>
            <p:cNvSpPr/>
            <p:nvPr/>
          </p:nvSpPr>
          <p:spPr bwMode="auto">
            <a:xfrm>
              <a:off x="3330575" y="2741613"/>
              <a:ext cx="1700213" cy="1717675"/>
            </a:xfrm>
            <a:custGeom>
              <a:avLst/>
              <a:gdLst>
                <a:gd name="T0" fmla="*/ 1029 w 1071"/>
                <a:gd name="T1" fmla="*/ 14 h 1082"/>
                <a:gd name="T2" fmla="*/ 1071 w 1071"/>
                <a:gd name="T3" fmla="*/ 1047 h 1082"/>
                <a:gd name="T4" fmla="*/ 811 w 1071"/>
                <a:gd name="T5" fmla="*/ 1082 h 1082"/>
                <a:gd name="T6" fmla="*/ 0 w 1071"/>
                <a:gd name="T7" fmla="*/ 1036 h 1082"/>
                <a:gd name="T8" fmla="*/ 77 w 1071"/>
                <a:gd name="T9" fmla="*/ 12 h 1082"/>
                <a:gd name="T10" fmla="*/ 343 w 1071"/>
                <a:gd name="T11" fmla="*/ 0 h 1082"/>
                <a:gd name="T12" fmla="*/ 1029 w 1071"/>
                <a:gd name="T13" fmla="*/ 14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1" h="1082">
                  <a:moveTo>
                    <a:pt x="1029" y="14"/>
                  </a:moveTo>
                  <a:lnTo>
                    <a:pt x="1071" y="1047"/>
                  </a:lnTo>
                  <a:lnTo>
                    <a:pt x="811" y="1082"/>
                  </a:lnTo>
                  <a:lnTo>
                    <a:pt x="0" y="1036"/>
                  </a:lnTo>
                  <a:lnTo>
                    <a:pt x="77" y="12"/>
                  </a:lnTo>
                  <a:lnTo>
                    <a:pt x="343" y="0"/>
                  </a:lnTo>
                  <a:lnTo>
                    <a:pt x="1029" y="14"/>
                  </a:lnTo>
                  <a:close/>
                </a:path>
              </a:pathLst>
            </a:custGeom>
            <a:solidFill>
              <a:srgbClr val="D5A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50" name="íṣlíďê">
              <a:extLst>
                <a:ext uri="{FF2B5EF4-FFF2-40B4-BE49-F238E27FC236}">
                  <a16:creationId xmlns:a16="http://schemas.microsoft.com/office/drawing/2014/main" xmlns="" id="{61F48648-CC46-4B3E-BE3E-AEB50A873338}"/>
                </a:ext>
              </a:extLst>
            </p:cNvPr>
            <p:cNvSpPr/>
            <p:nvPr/>
          </p:nvSpPr>
          <p:spPr bwMode="auto">
            <a:xfrm>
              <a:off x="3330575" y="2741613"/>
              <a:ext cx="1700213" cy="1717675"/>
            </a:xfrm>
            <a:custGeom>
              <a:avLst/>
              <a:gdLst>
                <a:gd name="T0" fmla="*/ 1029 w 1071"/>
                <a:gd name="T1" fmla="*/ 14 h 1082"/>
                <a:gd name="T2" fmla="*/ 1071 w 1071"/>
                <a:gd name="T3" fmla="*/ 1047 h 1082"/>
                <a:gd name="T4" fmla="*/ 811 w 1071"/>
                <a:gd name="T5" fmla="*/ 1082 h 1082"/>
                <a:gd name="T6" fmla="*/ 0 w 1071"/>
                <a:gd name="T7" fmla="*/ 1036 h 1082"/>
                <a:gd name="T8" fmla="*/ 77 w 1071"/>
                <a:gd name="T9" fmla="*/ 12 h 1082"/>
                <a:gd name="T10" fmla="*/ 343 w 1071"/>
                <a:gd name="T11" fmla="*/ 0 h 1082"/>
                <a:gd name="T12" fmla="*/ 1029 w 1071"/>
                <a:gd name="T13" fmla="*/ 14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1" h="1082">
                  <a:moveTo>
                    <a:pt x="1029" y="14"/>
                  </a:moveTo>
                  <a:lnTo>
                    <a:pt x="1071" y="1047"/>
                  </a:lnTo>
                  <a:lnTo>
                    <a:pt x="811" y="1082"/>
                  </a:lnTo>
                  <a:lnTo>
                    <a:pt x="0" y="1036"/>
                  </a:lnTo>
                  <a:lnTo>
                    <a:pt x="77" y="12"/>
                  </a:lnTo>
                  <a:lnTo>
                    <a:pt x="343" y="0"/>
                  </a:lnTo>
                  <a:lnTo>
                    <a:pt x="1029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51" name="ïṧḷïḍè">
              <a:extLst>
                <a:ext uri="{FF2B5EF4-FFF2-40B4-BE49-F238E27FC236}">
                  <a16:creationId xmlns:a16="http://schemas.microsoft.com/office/drawing/2014/main" xmlns="" id="{A9B3D26E-12E5-47A1-9F3D-B19194A5F25D}"/>
                </a:ext>
              </a:extLst>
            </p:cNvPr>
            <p:cNvSpPr/>
            <p:nvPr/>
          </p:nvSpPr>
          <p:spPr bwMode="auto">
            <a:xfrm>
              <a:off x="3330575" y="2741613"/>
              <a:ext cx="1700213" cy="1717675"/>
            </a:xfrm>
            <a:custGeom>
              <a:avLst/>
              <a:gdLst>
                <a:gd name="T0" fmla="*/ 1029 w 1071"/>
                <a:gd name="T1" fmla="*/ 14 h 1082"/>
                <a:gd name="T2" fmla="*/ 1071 w 1071"/>
                <a:gd name="T3" fmla="*/ 1047 h 1082"/>
                <a:gd name="T4" fmla="*/ 811 w 1071"/>
                <a:gd name="T5" fmla="*/ 1082 h 1082"/>
                <a:gd name="T6" fmla="*/ 0 w 1071"/>
                <a:gd name="T7" fmla="*/ 1036 h 1082"/>
                <a:gd name="T8" fmla="*/ 77 w 1071"/>
                <a:gd name="T9" fmla="*/ 12 h 1082"/>
                <a:gd name="T10" fmla="*/ 343 w 1071"/>
                <a:gd name="T11" fmla="*/ 0 h 1082"/>
                <a:gd name="T12" fmla="*/ 1029 w 1071"/>
                <a:gd name="T13" fmla="*/ 14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1" h="1082">
                  <a:moveTo>
                    <a:pt x="1029" y="14"/>
                  </a:moveTo>
                  <a:lnTo>
                    <a:pt x="1071" y="1047"/>
                  </a:lnTo>
                  <a:lnTo>
                    <a:pt x="811" y="1082"/>
                  </a:lnTo>
                  <a:lnTo>
                    <a:pt x="0" y="1036"/>
                  </a:lnTo>
                  <a:lnTo>
                    <a:pt x="77" y="12"/>
                  </a:lnTo>
                  <a:lnTo>
                    <a:pt x="343" y="0"/>
                  </a:lnTo>
                  <a:lnTo>
                    <a:pt x="1029" y="14"/>
                  </a:lnTo>
                  <a:close/>
                </a:path>
              </a:pathLst>
            </a:custGeom>
            <a:solidFill>
              <a:srgbClr val="0C8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52" name="işļîḍe">
              <a:extLst>
                <a:ext uri="{FF2B5EF4-FFF2-40B4-BE49-F238E27FC236}">
                  <a16:creationId xmlns:a16="http://schemas.microsoft.com/office/drawing/2014/main" xmlns="" id="{01413D4A-DD75-4D0B-8DF2-AA865D8D4C81}"/>
                </a:ext>
              </a:extLst>
            </p:cNvPr>
            <p:cNvSpPr/>
            <p:nvPr/>
          </p:nvSpPr>
          <p:spPr bwMode="auto">
            <a:xfrm>
              <a:off x="3330575" y="2741613"/>
              <a:ext cx="1700213" cy="1717675"/>
            </a:xfrm>
            <a:custGeom>
              <a:avLst/>
              <a:gdLst>
                <a:gd name="T0" fmla="*/ 1029 w 1071"/>
                <a:gd name="T1" fmla="*/ 14 h 1082"/>
                <a:gd name="T2" fmla="*/ 1071 w 1071"/>
                <a:gd name="T3" fmla="*/ 1047 h 1082"/>
                <a:gd name="T4" fmla="*/ 811 w 1071"/>
                <a:gd name="T5" fmla="*/ 1082 h 1082"/>
                <a:gd name="T6" fmla="*/ 0 w 1071"/>
                <a:gd name="T7" fmla="*/ 1036 h 1082"/>
                <a:gd name="T8" fmla="*/ 77 w 1071"/>
                <a:gd name="T9" fmla="*/ 12 h 1082"/>
                <a:gd name="T10" fmla="*/ 343 w 1071"/>
                <a:gd name="T11" fmla="*/ 0 h 1082"/>
                <a:gd name="T12" fmla="*/ 1029 w 1071"/>
                <a:gd name="T13" fmla="*/ 14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1" h="1082">
                  <a:moveTo>
                    <a:pt x="1029" y="14"/>
                  </a:moveTo>
                  <a:lnTo>
                    <a:pt x="1071" y="1047"/>
                  </a:lnTo>
                  <a:lnTo>
                    <a:pt x="811" y="1082"/>
                  </a:lnTo>
                  <a:lnTo>
                    <a:pt x="0" y="1036"/>
                  </a:lnTo>
                  <a:lnTo>
                    <a:pt x="77" y="12"/>
                  </a:lnTo>
                  <a:lnTo>
                    <a:pt x="343" y="0"/>
                  </a:lnTo>
                  <a:lnTo>
                    <a:pt x="1029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53" name="îṥ1ïďe">
              <a:extLst>
                <a:ext uri="{FF2B5EF4-FFF2-40B4-BE49-F238E27FC236}">
                  <a16:creationId xmlns:a16="http://schemas.microsoft.com/office/drawing/2014/main" xmlns="" id="{48C4BE93-0FDF-49A4-84E1-770B716AF19A}"/>
                </a:ext>
              </a:extLst>
            </p:cNvPr>
            <p:cNvSpPr/>
            <p:nvPr/>
          </p:nvSpPr>
          <p:spPr bwMode="auto">
            <a:xfrm>
              <a:off x="3452813" y="2741613"/>
              <a:ext cx="1577975" cy="1717675"/>
            </a:xfrm>
            <a:custGeom>
              <a:avLst/>
              <a:gdLst>
                <a:gd name="T0" fmla="*/ 952 w 994"/>
                <a:gd name="T1" fmla="*/ 14 h 1082"/>
                <a:gd name="T2" fmla="*/ 994 w 994"/>
                <a:gd name="T3" fmla="*/ 1047 h 1082"/>
                <a:gd name="T4" fmla="*/ 734 w 994"/>
                <a:gd name="T5" fmla="*/ 1082 h 1082"/>
                <a:gd name="T6" fmla="*/ 794 w 994"/>
                <a:gd name="T7" fmla="*/ 33 h 1082"/>
                <a:gd name="T8" fmla="*/ 0 w 994"/>
                <a:gd name="T9" fmla="*/ 12 h 1082"/>
                <a:gd name="T10" fmla="*/ 266 w 994"/>
                <a:gd name="T11" fmla="*/ 0 h 1082"/>
                <a:gd name="T12" fmla="*/ 952 w 994"/>
                <a:gd name="T13" fmla="*/ 14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4" h="1082">
                  <a:moveTo>
                    <a:pt x="952" y="14"/>
                  </a:moveTo>
                  <a:lnTo>
                    <a:pt x="994" y="1047"/>
                  </a:lnTo>
                  <a:lnTo>
                    <a:pt x="734" y="1082"/>
                  </a:lnTo>
                  <a:lnTo>
                    <a:pt x="794" y="33"/>
                  </a:lnTo>
                  <a:lnTo>
                    <a:pt x="0" y="12"/>
                  </a:lnTo>
                  <a:lnTo>
                    <a:pt x="266" y="0"/>
                  </a:lnTo>
                  <a:lnTo>
                    <a:pt x="952" y="14"/>
                  </a:lnTo>
                  <a:close/>
                </a:path>
              </a:pathLst>
            </a:custGeom>
            <a:solidFill>
              <a:srgbClr val="042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54" name="iṣlîḑe">
              <a:extLst>
                <a:ext uri="{FF2B5EF4-FFF2-40B4-BE49-F238E27FC236}">
                  <a16:creationId xmlns:a16="http://schemas.microsoft.com/office/drawing/2014/main" xmlns="" id="{8C0C8EB3-B687-4E74-854A-5CA75500084D}"/>
                </a:ext>
              </a:extLst>
            </p:cNvPr>
            <p:cNvSpPr/>
            <p:nvPr/>
          </p:nvSpPr>
          <p:spPr bwMode="auto">
            <a:xfrm>
              <a:off x="3452813" y="2741613"/>
              <a:ext cx="1577975" cy="1717675"/>
            </a:xfrm>
            <a:custGeom>
              <a:avLst/>
              <a:gdLst>
                <a:gd name="T0" fmla="*/ 952 w 994"/>
                <a:gd name="T1" fmla="*/ 14 h 1082"/>
                <a:gd name="T2" fmla="*/ 994 w 994"/>
                <a:gd name="T3" fmla="*/ 1047 h 1082"/>
                <a:gd name="T4" fmla="*/ 734 w 994"/>
                <a:gd name="T5" fmla="*/ 1082 h 1082"/>
                <a:gd name="T6" fmla="*/ 794 w 994"/>
                <a:gd name="T7" fmla="*/ 33 h 1082"/>
                <a:gd name="T8" fmla="*/ 0 w 994"/>
                <a:gd name="T9" fmla="*/ 12 h 1082"/>
                <a:gd name="T10" fmla="*/ 266 w 994"/>
                <a:gd name="T11" fmla="*/ 0 h 1082"/>
                <a:gd name="T12" fmla="*/ 952 w 994"/>
                <a:gd name="T13" fmla="*/ 14 h 10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4" h="1082">
                  <a:moveTo>
                    <a:pt x="952" y="14"/>
                  </a:moveTo>
                  <a:lnTo>
                    <a:pt x="994" y="1047"/>
                  </a:lnTo>
                  <a:lnTo>
                    <a:pt x="734" y="1082"/>
                  </a:lnTo>
                  <a:lnTo>
                    <a:pt x="794" y="33"/>
                  </a:lnTo>
                  <a:lnTo>
                    <a:pt x="0" y="12"/>
                  </a:lnTo>
                  <a:lnTo>
                    <a:pt x="266" y="0"/>
                  </a:lnTo>
                  <a:lnTo>
                    <a:pt x="952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55" name="î$líḍe">
              <a:extLst>
                <a:ext uri="{FF2B5EF4-FFF2-40B4-BE49-F238E27FC236}">
                  <a16:creationId xmlns:a16="http://schemas.microsoft.com/office/drawing/2014/main" xmlns="" id="{B8C75177-687E-419E-9705-1F61D3400879}"/>
                </a:ext>
              </a:extLst>
            </p:cNvPr>
            <p:cNvSpPr/>
            <p:nvPr/>
          </p:nvSpPr>
          <p:spPr bwMode="auto">
            <a:xfrm>
              <a:off x="4618038" y="2763838"/>
              <a:ext cx="412750" cy="1695450"/>
            </a:xfrm>
            <a:custGeom>
              <a:avLst/>
              <a:gdLst>
                <a:gd name="T0" fmla="*/ 218 w 260"/>
                <a:gd name="T1" fmla="*/ 0 h 1068"/>
                <a:gd name="T2" fmla="*/ 260 w 260"/>
                <a:gd name="T3" fmla="*/ 1033 h 1068"/>
                <a:gd name="T4" fmla="*/ 0 w 260"/>
                <a:gd name="T5" fmla="*/ 1068 h 1068"/>
                <a:gd name="T6" fmla="*/ 60 w 260"/>
                <a:gd name="T7" fmla="*/ 19 h 1068"/>
                <a:gd name="T8" fmla="*/ 218 w 260"/>
                <a:gd name="T9" fmla="*/ 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68">
                  <a:moveTo>
                    <a:pt x="218" y="0"/>
                  </a:moveTo>
                  <a:lnTo>
                    <a:pt x="260" y="1033"/>
                  </a:lnTo>
                  <a:lnTo>
                    <a:pt x="0" y="1068"/>
                  </a:lnTo>
                  <a:lnTo>
                    <a:pt x="60" y="19"/>
                  </a:lnTo>
                  <a:lnTo>
                    <a:pt x="218" y="0"/>
                  </a:lnTo>
                  <a:close/>
                </a:path>
              </a:pathLst>
            </a:custGeom>
            <a:solidFill>
              <a:srgbClr val="075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56" name="iṥliḋe">
              <a:extLst>
                <a:ext uri="{FF2B5EF4-FFF2-40B4-BE49-F238E27FC236}">
                  <a16:creationId xmlns:a16="http://schemas.microsoft.com/office/drawing/2014/main" xmlns="" id="{CC75C561-776E-43F3-9A28-86F32A21633E}"/>
                </a:ext>
              </a:extLst>
            </p:cNvPr>
            <p:cNvSpPr/>
            <p:nvPr/>
          </p:nvSpPr>
          <p:spPr bwMode="auto">
            <a:xfrm>
              <a:off x="4618038" y="2763838"/>
              <a:ext cx="412750" cy="1695450"/>
            </a:xfrm>
            <a:custGeom>
              <a:avLst/>
              <a:gdLst>
                <a:gd name="T0" fmla="*/ 218 w 260"/>
                <a:gd name="T1" fmla="*/ 0 h 1068"/>
                <a:gd name="T2" fmla="*/ 260 w 260"/>
                <a:gd name="T3" fmla="*/ 1033 h 1068"/>
                <a:gd name="T4" fmla="*/ 0 w 260"/>
                <a:gd name="T5" fmla="*/ 1068 h 1068"/>
                <a:gd name="T6" fmla="*/ 60 w 260"/>
                <a:gd name="T7" fmla="*/ 19 h 1068"/>
                <a:gd name="T8" fmla="*/ 218 w 260"/>
                <a:gd name="T9" fmla="*/ 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68">
                  <a:moveTo>
                    <a:pt x="218" y="0"/>
                  </a:moveTo>
                  <a:lnTo>
                    <a:pt x="260" y="1033"/>
                  </a:lnTo>
                  <a:lnTo>
                    <a:pt x="0" y="1068"/>
                  </a:lnTo>
                  <a:lnTo>
                    <a:pt x="60" y="19"/>
                  </a:lnTo>
                  <a:lnTo>
                    <a:pt x="2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57" name="iṥľiḋè">
              <a:extLst>
                <a:ext uri="{FF2B5EF4-FFF2-40B4-BE49-F238E27FC236}">
                  <a16:creationId xmlns:a16="http://schemas.microsoft.com/office/drawing/2014/main" xmlns="" id="{1CB532B3-A199-49A8-9041-F91169BC0277}"/>
                </a:ext>
              </a:extLst>
            </p:cNvPr>
            <p:cNvSpPr/>
            <p:nvPr/>
          </p:nvSpPr>
          <p:spPr bwMode="auto">
            <a:xfrm>
              <a:off x="4618038" y="2794000"/>
              <a:ext cx="412750" cy="1665288"/>
            </a:xfrm>
            <a:custGeom>
              <a:avLst/>
              <a:gdLst>
                <a:gd name="T0" fmla="*/ 77 w 260"/>
                <a:gd name="T1" fmla="*/ 941 h 1049"/>
                <a:gd name="T2" fmla="*/ 260 w 260"/>
                <a:gd name="T3" fmla="*/ 1014 h 1049"/>
                <a:gd name="T4" fmla="*/ 0 w 260"/>
                <a:gd name="T5" fmla="*/ 1049 h 1049"/>
                <a:gd name="T6" fmla="*/ 60 w 260"/>
                <a:gd name="T7" fmla="*/ 0 h 1049"/>
                <a:gd name="T8" fmla="*/ 77 w 260"/>
                <a:gd name="T9" fmla="*/ 94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49">
                  <a:moveTo>
                    <a:pt x="77" y="941"/>
                  </a:moveTo>
                  <a:lnTo>
                    <a:pt x="260" y="1014"/>
                  </a:lnTo>
                  <a:lnTo>
                    <a:pt x="0" y="1049"/>
                  </a:lnTo>
                  <a:lnTo>
                    <a:pt x="60" y="0"/>
                  </a:lnTo>
                  <a:lnTo>
                    <a:pt x="77" y="941"/>
                  </a:lnTo>
                  <a:close/>
                </a:path>
              </a:pathLst>
            </a:custGeom>
            <a:solidFill>
              <a:srgbClr val="042F3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58" name="îṡ1ïḑé">
              <a:extLst>
                <a:ext uri="{FF2B5EF4-FFF2-40B4-BE49-F238E27FC236}">
                  <a16:creationId xmlns:a16="http://schemas.microsoft.com/office/drawing/2014/main" xmlns="" id="{35677EF2-E3C9-4F3B-8F9B-1ED1DA4B5205}"/>
                </a:ext>
              </a:extLst>
            </p:cNvPr>
            <p:cNvSpPr/>
            <p:nvPr/>
          </p:nvSpPr>
          <p:spPr bwMode="auto">
            <a:xfrm>
              <a:off x="4618038" y="2794000"/>
              <a:ext cx="412750" cy="1665288"/>
            </a:xfrm>
            <a:custGeom>
              <a:avLst/>
              <a:gdLst>
                <a:gd name="T0" fmla="*/ 77 w 260"/>
                <a:gd name="T1" fmla="*/ 941 h 1049"/>
                <a:gd name="T2" fmla="*/ 260 w 260"/>
                <a:gd name="T3" fmla="*/ 1014 h 1049"/>
                <a:gd name="T4" fmla="*/ 0 w 260"/>
                <a:gd name="T5" fmla="*/ 1049 h 1049"/>
                <a:gd name="T6" fmla="*/ 60 w 260"/>
                <a:gd name="T7" fmla="*/ 0 h 1049"/>
                <a:gd name="T8" fmla="*/ 77 w 260"/>
                <a:gd name="T9" fmla="*/ 941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49">
                  <a:moveTo>
                    <a:pt x="77" y="941"/>
                  </a:moveTo>
                  <a:lnTo>
                    <a:pt x="260" y="1014"/>
                  </a:lnTo>
                  <a:lnTo>
                    <a:pt x="0" y="1049"/>
                  </a:lnTo>
                  <a:lnTo>
                    <a:pt x="60" y="0"/>
                  </a:lnTo>
                  <a:lnTo>
                    <a:pt x="77" y="9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59" name="iśḷiḋe">
              <a:extLst>
                <a:ext uri="{FF2B5EF4-FFF2-40B4-BE49-F238E27FC236}">
                  <a16:creationId xmlns:a16="http://schemas.microsoft.com/office/drawing/2014/main" xmlns="" id="{20B25155-1FCA-445E-875F-8F4425882E53}"/>
                </a:ext>
              </a:extLst>
            </p:cNvPr>
            <p:cNvSpPr/>
            <p:nvPr/>
          </p:nvSpPr>
          <p:spPr bwMode="auto">
            <a:xfrm>
              <a:off x="4618038" y="4287838"/>
              <a:ext cx="412750" cy="171450"/>
            </a:xfrm>
            <a:custGeom>
              <a:avLst/>
              <a:gdLst>
                <a:gd name="T0" fmla="*/ 77 w 260"/>
                <a:gd name="T1" fmla="*/ 0 h 108"/>
                <a:gd name="T2" fmla="*/ 260 w 260"/>
                <a:gd name="T3" fmla="*/ 73 h 108"/>
                <a:gd name="T4" fmla="*/ 0 w 260"/>
                <a:gd name="T5" fmla="*/ 108 h 108"/>
                <a:gd name="T6" fmla="*/ 77 w 260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08">
                  <a:moveTo>
                    <a:pt x="77" y="0"/>
                  </a:moveTo>
                  <a:lnTo>
                    <a:pt x="260" y="73"/>
                  </a:lnTo>
                  <a:lnTo>
                    <a:pt x="0" y="108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96A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60" name="îślîḋe">
              <a:extLst>
                <a:ext uri="{FF2B5EF4-FFF2-40B4-BE49-F238E27FC236}">
                  <a16:creationId xmlns:a16="http://schemas.microsoft.com/office/drawing/2014/main" xmlns="" id="{85F48FE7-6548-4BDD-906A-431C72131D51}"/>
                </a:ext>
              </a:extLst>
            </p:cNvPr>
            <p:cNvSpPr/>
            <p:nvPr/>
          </p:nvSpPr>
          <p:spPr bwMode="auto">
            <a:xfrm>
              <a:off x="4618038" y="4287838"/>
              <a:ext cx="412750" cy="171450"/>
            </a:xfrm>
            <a:custGeom>
              <a:avLst/>
              <a:gdLst>
                <a:gd name="T0" fmla="*/ 77 w 260"/>
                <a:gd name="T1" fmla="*/ 0 h 108"/>
                <a:gd name="T2" fmla="*/ 260 w 260"/>
                <a:gd name="T3" fmla="*/ 73 h 108"/>
                <a:gd name="T4" fmla="*/ 0 w 260"/>
                <a:gd name="T5" fmla="*/ 108 h 108"/>
                <a:gd name="T6" fmla="*/ 77 w 260"/>
                <a:gd name="T7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08">
                  <a:moveTo>
                    <a:pt x="77" y="0"/>
                  </a:moveTo>
                  <a:lnTo>
                    <a:pt x="260" y="73"/>
                  </a:lnTo>
                  <a:lnTo>
                    <a:pt x="0" y="108"/>
                  </a:lnTo>
                  <a:lnTo>
                    <a:pt x="7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61" name="íšļíḋê">
              <a:extLst>
                <a:ext uri="{FF2B5EF4-FFF2-40B4-BE49-F238E27FC236}">
                  <a16:creationId xmlns:a16="http://schemas.microsoft.com/office/drawing/2014/main" xmlns="" id="{FC51D9C9-892D-43BF-8EC1-C14BA5875E42}"/>
                </a:ext>
              </a:extLst>
            </p:cNvPr>
            <p:cNvSpPr/>
            <p:nvPr/>
          </p:nvSpPr>
          <p:spPr bwMode="auto">
            <a:xfrm>
              <a:off x="4049713" y="2254250"/>
              <a:ext cx="590550" cy="503238"/>
            </a:xfrm>
            <a:custGeom>
              <a:avLst/>
              <a:gdLst>
                <a:gd name="T0" fmla="*/ 168 w 179"/>
                <a:gd name="T1" fmla="*/ 153 h 153"/>
                <a:gd name="T2" fmla="*/ 80 w 179"/>
                <a:gd name="T3" fmla="*/ 5 h 153"/>
                <a:gd name="T4" fmla="*/ 24 w 179"/>
                <a:gd name="T5" fmla="*/ 150 h 153"/>
                <a:gd name="T6" fmla="*/ 28 w 179"/>
                <a:gd name="T7" fmla="*/ 150 h 153"/>
                <a:gd name="T8" fmla="*/ 29 w 179"/>
                <a:gd name="T9" fmla="*/ 64 h 153"/>
                <a:gd name="T10" fmla="*/ 61 w 179"/>
                <a:gd name="T11" fmla="*/ 16 h 153"/>
                <a:gd name="T12" fmla="*/ 110 w 179"/>
                <a:gd name="T13" fmla="*/ 17 h 153"/>
                <a:gd name="T14" fmla="*/ 165 w 179"/>
                <a:gd name="T15" fmla="*/ 153 h 153"/>
                <a:gd name="T16" fmla="*/ 168 w 179"/>
                <a:gd name="T17" fmla="*/ 15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53">
                  <a:moveTo>
                    <a:pt x="168" y="153"/>
                  </a:moveTo>
                  <a:cubicBezTo>
                    <a:pt x="168" y="152"/>
                    <a:pt x="179" y="0"/>
                    <a:pt x="80" y="5"/>
                  </a:cubicBezTo>
                  <a:cubicBezTo>
                    <a:pt x="0" y="9"/>
                    <a:pt x="23" y="147"/>
                    <a:pt x="24" y="150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28" y="149"/>
                    <a:pt x="22" y="90"/>
                    <a:pt x="29" y="64"/>
                  </a:cubicBezTo>
                  <a:cubicBezTo>
                    <a:pt x="33" y="51"/>
                    <a:pt x="41" y="26"/>
                    <a:pt x="61" y="16"/>
                  </a:cubicBezTo>
                  <a:cubicBezTo>
                    <a:pt x="75" y="10"/>
                    <a:pt x="91" y="10"/>
                    <a:pt x="110" y="17"/>
                  </a:cubicBezTo>
                  <a:cubicBezTo>
                    <a:pt x="173" y="42"/>
                    <a:pt x="165" y="151"/>
                    <a:pt x="165" y="153"/>
                  </a:cubicBezTo>
                  <a:lnTo>
                    <a:pt x="168" y="153"/>
                  </a:lnTo>
                  <a:close/>
                </a:path>
              </a:pathLst>
            </a:custGeom>
            <a:solidFill>
              <a:srgbClr val="524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62" name="ïṥlïḓè">
              <a:extLst>
                <a:ext uri="{FF2B5EF4-FFF2-40B4-BE49-F238E27FC236}">
                  <a16:creationId xmlns:a16="http://schemas.microsoft.com/office/drawing/2014/main" xmlns="" id="{F964F4D2-5F8C-4556-BCE7-8E09D6750A39}"/>
                </a:ext>
              </a:extLst>
            </p:cNvPr>
            <p:cNvSpPr/>
            <p:nvPr/>
          </p:nvSpPr>
          <p:spPr bwMode="auto">
            <a:xfrm>
              <a:off x="3762375" y="2214563"/>
              <a:ext cx="534988" cy="566738"/>
            </a:xfrm>
            <a:custGeom>
              <a:avLst/>
              <a:gdLst>
                <a:gd name="T0" fmla="*/ 162 w 162"/>
                <a:gd name="T1" fmla="*/ 172 h 172"/>
                <a:gd name="T2" fmla="*/ 84 w 162"/>
                <a:gd name="T3" fmla="*/ 2 h 172"/>
                <a:gd name="T4" fmla="*/ 16 w 162"/>
                <a:gd name="T5" fmla="*/ 63 h 172"/>
                <a:gd name="T6" fmla="*/ 16 w 162"/>
                <a:gd name="T7" fmla="*/ 169 h 172"/>
                <a:gd name="T8" fmla="*/ 20 w 162"/>
                <a:gd name="T9" fmla="*/ 169 h 172"/>
                <a:gd name="T10" fmla="*/ 81 w 162"/>
                <a:gd name="T11" fmla="*/ 9 h 172"/>
                <a:gd name="T12" fmla="*/ 157 w 162"/>
                <a:gd name="T13" fmla="*/ 172 h 172"/>
                <a:gd name="T14" fmla="*/ 162 w 162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72">
                  <a:moveTo>
                    <a:pt x="162" y="172"/>
                  </a:moveTo>
                  <a:cubicBezTo>
                    <a:pt x="162" y="172"/>
                    <a:pt x="162" y="6"/>
                    <a:pt x="84" y="2"/>
                  </a:cubicBezTo>
                  <a:cubicBezTo>
                    <a:pt x="36" y="0"/>
                    <a:pt x="19" y="45"/>
                    <a:pt x="16" y="63"/>
                  </a:cubicBezTo>
                  <a:cubicBezTo>
                    <a:pt x="10" y="89"/>
                    <a:pt x="10" y="141"/>
                    <a:pt x="16" y="169"/>
                  </a:cubicBezTo>
                  <a:cubicBezTo>
                    <a:pt x="20" y="169"/>
                    <a:pt x="20" y="169"/>
                    <a:pt x="20" y="169"/>
                  </a:cubicBezTo>
                  <a:cubicBezTo>
                    <a:pt x="14" y="141"/>
                    <a:pt x="0" y="9"/>
                    <a:pt x="81" y="9"/>
                  </a:cubicBezTo>
                  <a:cubicBezTo>
                    <a:pt x="157" y="10"/>
                    <a:pt x="158" y="171"/>
                    <a:pt x="157" y="172"/>
                  </a:cubicBezTo>
                  <a:lnTo>
                    <a:pt x="162" y="172"/>
                  </a:lnTo>
                  <a:close/>
                </a:path>
              </a:pathLst>
            </a:custGeom>
            <a:solidFill>
              <a:srgbClr val="524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63" name="îSlïde">
              <a:extLst>
                <a:ext uri="{FF2B5EF4-FFF2-40B4-BE49-F238E27FC236}">
                  <a16:creationId xmlns:a16="http://schemas.microsoft.com/office/drawing/2014/main" xmlns="" id="{9295BD88-FEAD-4108-A1CE-691E4CC3C009}"/>
                </a:ext>
              </a:extLst>
            </p:cNvPr>
            <p:cNvSpPr/>
            <p:nvPr/>
          </p:nvSpPr>
          <p:spPr bwMode="auto">
            <a:xfrm>
              <a:off x="7154863" y="2800350"/>
              <a:ext cx="1700213" cy="1714500"/>
            </a:xfrm>
            <a:custGeom>
              <a:avLst/>
              <a:gdLst>
                <a:gd name="T0" fmla="*/ 42 w 1071"/>
                <a:gd name="T1" fmla="*/ 15 h 1080"/>
                <a:gd name="T2" fmla="*/ 0 w 1071"/>
                <a:gd name="T3" fmla="*/ 1047 h 1080"/>
                <a:gd name="T4" fmla="*/ 260 w 1071"/>
                <a:gd name="T5" fmla="*/ 1080 h 1080"/>
                <a:gd name="T6" fmla="*/ 1071 w 1071"/>
                <a:gd name="T7" fmla="*/ 1034 h 1080"/>
                <a:gd name="T8" fmla="*/ 994 w 1071"/>
                <a:gd name="T9" fmla="*/ 13 h 1080"/>
                <a:gd name="T10" fmla="*/ 728 w 1071"/>
                <a:gd name="T11" fmla="*/ 0 h 1080"/>
                <a:gd name="T12" fmla="*/ 42 w 1071"/>
                <a:gd name="T13" fmla="*/ 15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1" h="1080">
                  <a:moveTo>
                    <a:pt x="42" y="15"/>
                  </a:moveTo>
                  <a:lnTo>
                    <a:pt x="0" y="1047"/>
                  </a:lnTo>
                  <a:lnTo>
                    <a:pt x="260" y="1080"/>
                  </a:lnTo>
                  <a:lnTo>
                    <a:pt x="1071" y="1034"/>
                  </a:lnTo>
                  <a:lnTo>
                    <a:pt x="994" y="13"/>
                  </a:lnTo>
                  <a:lnTo>
                    <a:pt x="728" y="0"/>
                  </a:lnTo>
                  <a:lnTo>
                    <a:pt x="42" y="15"/>
                  </a:lnTo>
                  <a:close/>
                </a:path>
              </a:pathLst>
            </a:custGeom>
            <a:solidFill>
              <a:srgbClr val="D5A3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64" name="ïṣļíḋe">
              <a:extLst>
                <a:ext uri="{FF2B5EF4-FFF2-40B4-BE49-F238E27FC236}">
                  <a16:creationId xmlns:a16="http://schemas.microsoft.com/office/drawing/2014/main" xmlns="" id="{B0A982EB-A608-4D3A-9331-D935D805B4BB}"/>
                </a:ext>
              </a:extLst>
            </p:cNvPr>
            <p:cNvSpPr/>
            <p:nvPr/>
          </p:nvSpPr>
          <p:spPr bwMode="auto">
            <a:xfrm>
              <a:off x="7154863" y="2800350"/>
              <a:ext cx="1700213" cy="1714500"/>
            </a:xfrm>
            <a:custGeom>
              <a:avLst/>
              <a:gdLst>
                <a:gd name="T0" fmla="*/ 42 w 1071"/>
                <a:gd name="T1" fmla="*/ 15 h 1080"/>
                <a:gd name="T2" fmla="*/ 0 w 1071"/>
                <a:gd name="T3" fmla="*/ 1047 h 1080"/>
                <a:gd name="T4" fmla="*/ 260 w 1071"/>
                <a:gd name="T5" fmla="*/ 1080 h 1080"/>
                <a:gd name="T6" fmla="*/ 1071 w 1071"/>
                <a:gd name="T7" fmla="*/ 1034 h 1080"/>
                <a:gd name="T8" fmla="*/ 994 w 1071"/>
                <a:gd name="T9" fmla="*/ 13 h 1080"/>
                <a:gd name="T10" fmla="*/ 728 w 1071"/>
                <a:gd name="T11" fmla="*/ 0 h 1080"/>
                <a:gd name="T12" fmla="*/ 42 w 1071"/>
                <a:gd name="T13" fmla="*/ 15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1" h="1080">
                  <a:moveTo>
                    <a:pt x="42" y="15"/>
                  </a:moveTo>
                  <a:lnTo>
                    <a:pt x="0" y="1047"/>
                  </a:lnTo>
                  <a:lnTo>
                    <a:pt x="260" y="1080"/>
                  </a:lnTo>
                  <a:lnTo>
                    <a:pt x="1071" y="1034"/>
                  </a:lnTo>
                  <a:lnTo>
                    <a:pt x="994" y="13"/>
                  </a:lnTo>
                  <a:lnTo>
                    <a:pt x="728" y="0"/>
                  </a:lnTo>
                  <a:lnTo>
                    <a:pt x="42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65" name="íSliḍe">
              <a:extLst>
                <a:ext uri="{FF2B5EF4-FFF2-40B4-BE49-F238E27FC236}">
                  <a16:creationId xmlns:a16="http://schemas.microsoft.com/office/drawing/2014/main" xmlns="" id="{4122D861-72CB-4886-B520-147E4E859B4E}"/>
                </a:ext>
              </a:extLst>
            </p:cNvPr>
            <p:cNvSpPr/>
            <p:nvPr/>
          </p:nvSpPr>
          <p:spPr bwMode="auto">
            <a:xfrm>
              <a:off x="7154863" y="2800350"/>
              <a:ext cx="1700213" cy="1714500"/>
            </a:xfrm>
            <a:custGeom>
              <a:avLst/>
              <a:gdLst>
                <a:gd name="T0" fmla="*/ 42 w 1071"/>
                <a:gd name="T1" fmla="*/ 15 h 1080"/>
                <a:gd name="T2" fmla="*/ 0 w 1071"/>
                <a:gd name="T3" fmla="*/ 1047 h 1080"/>
                <a:gd name="T4" fmla="*/ 260 w 1071"/>
                <a:gd name="T5" fmla="*/ 1080 h 1080"/>
                <a:gd name="T6" fmla="*/ 1071 w 1071"/>
                <a:gd name="T7" fmla="*/ 1034 h 1080"/>
                <a:gd name="T8" fmla="*/ 994 w 1071"/>
                <a:gd name="T9" fmla="*/ 13 h 1080"/>
                <a:gd name="T10" fmla="*/ 728 w 1071"/>
                <a:gd name="T11" fmla="*/ 0 h 1080"/>
                <a:gd name="T12" fmla="*/ 42 w 1071"/>
                <a:gd name="T13" fmla="*/ 15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1" h="1080">
                  <a:moveTo>
                    <a:pt x="42" y="15"/>
                  </a:moveTo>
                  <a:lnTo>
                    <a:pt x="0" y="1047"/>
                  </a:lnTo>
                  <a:lnTo>
                    <a:pt x="260" y="1080"/>
                  </a:lnTo>
                  <a:lnTo>
                    <a:pt x="1071" y="1034"/>
                  </a:lnTo>
                  <a:lnTo>
                    <a:pt x="994" y="13"/>
                  </a:lnTo>
                  <a:lnTo>
                    <a:pt x="728" y="0"/>
                  </a:lnTo>
                  <a:lnTo>
                    <a:pt x="42" y="15"/>
                  </a:lnTo>
                  <a:close/>
                </a:path>
              </a:pathLst>
            </a:custGeom>
            <a:solidFill>
              <a:srgbClr val="FF8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66" name="ïṥliďè">
              <a:extLst>
                <a:ext uri="{FF2B5EF4-FFF2-40B4-BE49-F238E27FC236}">
                  <a16:creationId xmlns:a16="http://schemas.microsoft.com/office/drawing/2014/main" xmlns="" id="{62978715-16A5-4119-B393-1BF1D107BCCC}"/>
                </a:ext>
              </a:extLst>
            </p:cNvPr>
            <p:cNvSpPr/>
            <p:nvPr/>
          </p:nvSpPr>
          <p:spPr bwMode="auto">
            <a:xfrm>
              <a:off x="7154863" y="2800350"/>
              <a:ext cx="1700213" cy="1714500"/>
            </a:xfrm>
            <a:custGeom>
              <a:avLst/>
              <a:gdLst>
                <a:gd name="T0" fmla="*/ 42 w 1071"/>
                <a:gd name="T1" fmla="*/ 15 h 1080"/>
                <a:gd name="T2" fmla="*/ 0 w 1071"/>
                <a:gd name="T3" fmla="*/ 1047 h 1080"/>
                <a:gd name="T4" fmla="*/ 260 w 1071"/>
                <a:gd name="T5" fmla="*/ 1080 h 1080"/>
                <a:gd name="T6" fmla="*/ 1071 w 1071"/>
                <a:gd name="T7" fmla="*/ 1034 h 1080"/>
                <a:gd name="T8" fmla="*/ 994 w 1071"/>
                <a:gd name="T9" fmla="*/ 13 h 1080"/>
                <a:gd name="T10" fmla="*/ 728 w 1071"/>
                <a:gd name="T11" fmla="*/ 0 h 1080"/>
                <a:gd name="T12" fmla="*/ 42 w 1071"/>
                <a:gd name="T13" fmla="*/ 15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1" h="1080">
                  <a:moveTo>
                    <a:pt x="42" y="15"/>
                  </a:moveTo>
                  <a:lnTo>
                    <a:pt x="0" y="1047"/>
                  </a:lnTo>
                  <a:lnTo>
                    <a:pt x="260" y="1080"/>
                  </a:lnTo>
                  <a:lnTo>
                    <a:pt x="1071" y="1034"/>
                  </a:lnTo>
                  <a:lnTo>
                    <a:pt x="994" y="13"/>
                  </a:lnTo>
                  <a:lnTo>
                    <a:pt x="728" y="0"/>
                  </a:lnTo>
                  <a:lnTo>
                    <a:pt x="42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67" name="ï$1íde">
              <a:extLst>
                <a:ext uri="{FF2B5EF4-FFF2-40B4-BE49-F238E27FC236}">
                  <a16:creationId xmlns:a16="http://schemas.microsoft.com/office/drawing/2014/main" xmlns="" id="{C487E551-FD17-45CF-9EC2-C6D058F4085B}"/>
                </a:ext>
              </a:extLst>
            </p:cNvPr>
            <p:cNvSpPr/>
            <p:nvPr/>
          </p:nvSpPr>
          <p:spPr bwMode="auto">
            <a:xfrm>
              <a:off x="7154863" y="2800350"/>
              <a:ext cx="1577975" cy="1714500"/>
            </a:xfrm>
            <a:custGeom>
              <a:avLst/>
              <a:gdLst>
                <a:gd name="T0" fmla="*/ 42 w 994"/>
                <a:gd name="T1" fmla="*/ 15 h 1080"/>
                <a:gd name="T2" fmla="*/ 0 w 994"/>
                <a:gd name="T3" fmla="*/ 1047 h 1080"/>
                <a:gd name="T4" fmla="*/ 260 w 994"/>
                <a:gd name="T5" fmla="*/ 1080 h 1080"/>
                <a:gd name="T6" fmla="*/ 200 w 994"/>
                <a:gd name="T7" fmla="*/ 31 h 1080"/>
                <a:gd name="T8" fmla="*/ 994 w 994"/>
                <a:gd name="T9" fmla="*/ 13 h 1080"/>
                <a:gd name="T10" fmla="*/ 728 w 994"/>
                <a:gd name="T11" fmla="*/ 0 h 1080"/>
                <a:gd name="T12" fmla="*/ 42 w 994"/>
                <a:gd name="T13" fmla="*/ 15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4" h="1080">
                  <a:moveTo>
                    <a:pt x="42" y="15"/>
                  </a:moveTo>
                  <a:lnTo>
                    <a:pt x="0" y="1047"/>
                  </a:lnTo>
                  <a:lnTo>
                    <a:pt x="260" y="1080"/>
                  </a:lnTo>
                  <a:lnTo>
                    <a:pt x="200" y="31"/>
                  </a:lnTo>
                  <a:lnTo>
                    <a:pt x="994" y="13"/>
                  </a:lnTo>
                  <a:lnTo>
                    <a:pt x="728" y="0"/>
                  </a:lnTo>
                  <a:lnTo>
                    <a:pt x="42" y="15"/>
                  </a:lnTo>
                  <a:close/>
                </a:path>
              </a:pathLst>
            </a:custGeom>
            <a:solidFill>
              <a:srgbClr val="8244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68" name="ísľíḑè">
              <a:extLst>
                <a:ext uri="{FF2B5EF4-FFF2-40B4-BE49-F238E27FC236}">
                  <a16:creationId xmlns:a16="http://schemas.microsoft.com/office/drawing/2014/main" xmlns="" id="{E8C574DF-3D8B-4555-8E6D-39158D081A9E}"/>
                </a:ext>
              </a:extLst>
            </p:cNvPr>
            <p:cNvSpPr/>
            <p:nvPr/>
          </p:nvSpPr>
          <p:spPr bwMode="auto">
            <a:xfrm>
              <a:off x="7154863" y="2800350"/>
              <a:ext cx="1577975" cy="1714500"/>
            </a:xfrm>
            <a:custGeom>
              <a:avLst/>
              <a:gdLst>
                <a:gd name="T0" fmla="*/ 42 w 994"/>
                <a:gd name="T1" fmla="*/ 15 h 1080"/>
                <a:gd name="T2" fmla="*/ 0 w 994"/>
                <a:gd name="T3" fmla="*/ 1047 h 1080"/>
                <a:gd name="T4" fmla="*/ 260 w 994"/>
                <a:gd name="T5" fmla="*/ 1080 h 1080"/>
                <a:gd name="T6" fmla="*/ 200 w 994"/>
                <a:gd name="T7" fmla="*/ 31 h 1080"/>
                <a:gd name="T8" fmla="*/ 994 w 994"/>
                <a:gd name="T9" fmla="*/ 13 h 1080"/>
                <a:gd name="T10" fmla="*/ 728 w 994"/>
                <a:gd name="T11" fmla="*/ 0 h 1080"/>
                <a:gd name="T12" fmla="*/ 42 w 994"/>
                <a:gd name="T13" fmla="*/ 15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4" h="1080">
                  <a:moveTo>
                    <a:pt x="42" y="15"/>
                  </a:moveTo>
                  <a:lnTo>
                    <a:pt x="0" y="1047"/>
                  </a:lnTo>
                  <a:lnTo>
                    <a:pt x="260" y="1080"/>
                  </a:lnTo>
                  <a:lnTo>
                    <a:pt x="200" y="31"/>
                  </a:lnTo>
                  <a:lnTo>
                    <a:pt x="994" y="13"/>
                  </a:lnTo>
                  <a:lnTo>
                    <a:pt x="728" y="0"/>
                  </a:lnTo>
                  <a:lnTo>
                    <a:pt x="42" y="1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69" name="ïš1iḓé">
              <a:extLst>
                <a:ext uri="{FF2B5EF4-FFF2-40B4-BE49-F238E27FC236}">
                  <a16:creationId xmlns:a16="http://schemas.microsoft.com/office/drawing/2014/main" xmlns="" id="{F30EFC8E-B82C-4C65-B59B-D283124F3D6F}"/>
                </a:ext>
              </a:extLst>
            </p:cNvPr>
            <p:cNvSpPr/>
            <p:nvPr/>
          </p:nvSpPr>
          <p:spPr bwMode="auto">
            <a:xfrm>
              <a:off x="7154863" y="2824163"/>
              <a:ext cx="412750" cy="1690688"/>
            </a:xfrm>
            <a:custGeom>
              <a:avLst/>
              <a:gdLst>
                <a:gd name="T0" fmla="*/ 42 w 260"/>
                <a:gd name="T1" fmla="*/ 0 h 1065"/>
                <a:gd name="T2" fmla="*/ 0 w 260"/>
                <a:gd name="T3" fmla="*/ 1032 h 1065"/>
                <a:gd name="T4" fmla="*/ 260 w 260"/>
                <a:gd name="T5" fmla="*/ 1065 h 1065"/>
                <a:gd name="T6" fmla="*/ 200 w 260"/>
                <a:gd name="T7" fmla="*/ 16 h 1065"/>
                <a:gd name="T8" fmla="*/ 42 w 260"/>
                <a:gd name="T9" fmla="*/ 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65">
                  <a:moveTo>
                    <a:pt x="42" y="0"/>
                  </a:moveTo>
                  <a:lnTo>
                    <a:pt x="0" y="1032"/>
                  </a:lnTo>
                  <a:lnTo>
                    <a:pt x="260" y="1065"/>
                  </a:lnTo>
                  <a:lnTo>
                    <a:pt x="200" y="16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C96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70" name="îṧļíďè">
              <a:extLst>
                <a:ext uri="{FF2B5EF4-FFF2-40B4-BE49-F238E27FC236}">
                  <a16:creationId xmlns:a16="http://schemas.microsoft.com/office/drawing/2014/main" xmlns="" id="{4CEE56DB-CDCE-46B3-B0D5-95794BB8349C}"/>
                </a:ext>
              </a:extLst>
            </p:cNvPr>
            <p:cNvSpPr/>
            <p:nvPr/>
          </p:nvSpPr>
          <p:spPr bwMode="auto">
            <a:xfrm>
              <a:off x="7154863" y="2824163"/>
              <a:ext cx="412750" cy="1690688"/>
            </a:xfrm>
            <a:custGeom>
              <a:avLst/>
              <a:gdLst>
                <a:gd name="T0" fmla="*/ 42 w 260"/>
                <a:gd name="T1" fmla="*/ 0 h 1065"/>
                <a:gd name="T2" fmla="*/ 0 w 260"/>
                <a:gd name="T3" fmla="*/ 1032 h 1065"/>
                <a:gd name="T4" fmla="*/ 260 w 260"/>
                <a:gd name="T5" fmla="*/ 1065 h 1065"/>
                <a:gd name="T6" fmla="*/ 200 w 260"/>
                <a:gd name="T7" fmla="*/ 16 h 1065"/>
                <a:gd name="T8" fmla="*/ 42 w 260"/>
                <a:gd name="T9" fmla="*/ 0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65">
                  <a:moveTo>
                    <a:pt x="42" y="0"/>
                  </a:moveTo>
                  <a:lnTo>
                    <a:pt x="0" y="1032"/>
                  </a:lnTo>
                  <a:lnTo>
                    <a:pt x="260" y="1065"/>
                  </a:lnTo>
                  <a:lnTo>
                    <a:pt x="200" y="16"/>
                  </a:lnTo>
                  <a:lnTo>
                    <a:pt x="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71" name="îŝ1iďè">
              <a:extLst>
                <a:ext uri="{FF2B5EF4-FFF2-40B4-BE49-F238E27FC236}">
                  <a16:creationId xmlns:a16="http://schemas.microsoft.com/office/drawing/2014/main" xmlns="" id="{C64AE5EC-3A56-47F6-9822-232627D2FED3}"/>
                </a:ext>
              </a:extLst>
            </p:cNvPr>
            <p:cNvSpPr/>
            <p:nvPr/>
          </p:nvSpPr>
          <p:spPr bwMode="auto">
            <a:xfrm>
              <a:off x="7154863" y="2849563"/>
              <a:ext cx="412750" cy="1665288"/>
            </a:xfrm>
            <a:custGeom>
              <a:avLst/>
              <a:gdLst>
                <a:gd name="T0" fmla="*/ 183 w 260"/>
                <a:gd name="T1" fmla="*/ 943 h 1049"/>
                <a:gd name="T2" fmla="*/ 0 w 260"/>
                <a:gd name="T3" fmla="*/ 1016 h 1049"/>
                <a:gd name="T4" fmla="*/ 260 w 260"/>
                <a:gd name="T5" fmla="*/ 1049 h 1049"/>
                <a:gd name="T6" fmla="*/ 200 w 260"/>
                <a:gd name="T7" fmla="*/ 0 h 1049"/>
                <a:gd name="T8" fmla="*/ 183 w 260"/>
                <a:gd name="T9" fmla="*/ 943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49">
                  <a:moveTo>
                    <a:pt x="183" y="943"/>
                  </a:moveTo>
                  <a:lnTo>
                    <a:pt x="0" y="1016"/>
                  </a:lnTo>
                  <a:lnTo>
                    <a:pt x="260" y="1049"/>
                  </a:lnTo>
                  <a:lnTo>
                    <a:pt x="200" y="0"/>
                  </a:lnTo>
                  <a:lnTo>
                    <a:pt x="183" y="943"/>
                  </a:lnTo>
                  <a:close/>
                </a:path>
              </a:pathLst>
            </a:custGeom>
            <a:solidFill>
              <a:srgbClr val="AB5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72" name="iṩ1ïďê">
              <a:extLst>
                <a:ext uri="{FF2B5EF4-FFF2-40B4-BE49-F238E27FC236}">
                  <a16:creationId xmlns:a16="http://schemas.microsoft.com/office/drawing/2014/main" xmlns="" id="{D6C896DB-B0CF-4C89-9278-7E096E278E74}"/>
                </a:ext>
              </a:extLst>
            </p:cNvPr>
            <p:cNvSpPr/>
            <p:nvPr/>
          </p:nvSpPr>
          <p:spPr bwMode="auto">
            <a:xfrm>
              <a:off x="7154863" y="2849563"/>
              <a:ext cx="412750" cy="1665288"/>
            </a:xfrm>
            <a:custGeom>
              <a:avLst/>
              <a:gdLst>
                <a:gd name="T0" fmla="*/ 183 w 260"/>
                <a:gd name="T1" fmla="*/ 943 h 1049"/>
                <a:gd name="T2" fmla="*/ 0 w 260"/>
                <a:gd name="T3" fmla="*/ 1016 h 1049"/>
                <a:gd name="T4" fmla="*/ 260 w 260"/>
                <a:gd name="T5" fmla="*/ 1049 h 1049"/>
                <a:gd name="T6" fmla="*/ 200 w 260"/>
                <a:gd name="T7" fmla="*/ 0 h 1049"/>
                <a:gd name="T8" fmla="*/ 183 w 260"/>
                <a:gd name="T9" fmla="*/ 943 h 1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" h="1049">
                  <a:moveTo>
                    <a:pt x="183" y="943"/>
                  </a:moveTo>
                  <a:lnTo>
                    <a:pt x="0" y="1016"/>
                  </a:lnTo>
                  <a:lnTo>
                    <a:pt x="260" y="1049"/>
                  </a:lnTo>
                  <a:lnTo>
                    <a:pt x="200" y="0"/>
                  </a:lnTo>
                  <a:lnTo>
                    <a:pt x="183" y="94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73" name="iŝļíďe">
              <a:extLst>
                <a:ext uri="{FF2B5EF4-FFF2-40B4-BE49-F238E27FC236}">
                  <a16:creationId xmlns:a16="http://schemas.microsoft.com/office/drawing/2014/main" xmlns="" id="{D97092A7-4231-4FF4-A743-911852F5A13F}"/>
                </a:ext>
              </a:extLst>
            </p:cNvPr>
            <p:cNvSpPr/>
            <p:nvPr/>
          </p:nvSpPr>
          <p:spPr bwMode="auto">
            <a:xfrm>
              <a:off x="7154863" y="4346575"/>
              <a:ext cx="412750" cy="168275"/>
            </a:xfrm>
            <a:custGeom>
              <a:avLst/>
              <a:gdLst>
                <a:gd name="T0" fmla="*/ 183 w 260"/>
                <a:gd name="T1" fmla="*/ 0 h 106"/>
                <a:gd name="T2" fmla="*/ 0 w 260"/>
                <a:gd name="T3" fmla="*/ 73 h 106"/>
                <a:gd name="T4" fmla="*/ 260 w 260"/>
                <a:gd name="T5" fmla="*/ 106 h 106"/>
                <a:gd name="T6" fmla="*/ 183 w 260"/>
                <a:gd name="T7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0" h="106">
                  <a:moveTo>
                    <a:pt x="183" y="0"/>
                  </a:moveTo>
                  <a:lnTo>
                    <a:pt x="0" y="73"/>
                  </a:lnTo>
                  <a:lnTo>
                    <a:pt x="260" y="106"/>
                  </a:lnTo>
                  <a:lnTo>
                    <a:pt x="183" y="0"/>
                  </a:lnTo>
                  <a:close/>
                </a:path>
              </a:pathLst>
            </a:custGeom>
            <a:solidFill>
              <a:srgbClr val="ED7D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74" name="îsľïdé">
              <a:extLst>
                <a:ext uri="{FF2B5EF4-FFF2-40B4-BE49-F238E27FC236}">
                  <a16:creationId xmlns:a16="http://schemas.microsoft.com/office/drawing/2014/main" xmlns="" id="{74E62799-A99B-48DD-8915-EB725EF2E53D}"/>
                </a:ext>
              </a:extLst>
            </p:cNvPr>
            <p:cNvSpPr/>
            <p:nvPr/>
          </p:nvSpPr>
          <p:spPr bwMode="auto">
            <a:xfrm>
              <a:off x="7545388" y="2312988"/>
              <a:ext cx="590550" cy="501650"/>
            </a:xfrm>
            <a:custGeom>
              <a:avLst/>
              <a:gdLst>
                <a:gd name="T0" fmla="*/ 11 w 179"/>
                <a:gd name="T1" fmla="*/ 152 h 152"/>
                <a:gd name="T2" fmla="*/ 99 w 179"/>
                <a:gd name="T3" fmla="*/ 5 h 152"/>
                <a:gd name="T4" fmla="*/ 155 w 179"/>
                <a:gd name="T5" fmla="*/ 149 h 152"/>
                <a:gd name="T6" fmla="*/ 151 w 179"/>
                <a:gd name="T7" fmla="*/ 149 h 152"/>
                <a:gd name="T8" fmla="*/ 150 w 179"/>
                <a:gd name="T9" fmla="*/ 63 h 152"/>
                <a:gd name="T10" fmla="*/ 118 w 179"/>
                <a:gd name="T11" fmla="*/ 16 h 152"/>
                <a:gd name="T12" fmla="*/ 69 w 179"/>
                <a:gd name="T13" fmla="*/ 17 h 152"/>
                <a:gd name="T14" fmla="*/ 14 w 179"/>
                <a:gd name="T15" fmla="*/ 152 h 152"/>
                <a:gd name="T16" fmla="*/ 11 w 179"/>
                <a:gd name="T17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9" h="152">
                  <a:moveTo>
                    <a:pt x="11" y="152"/>
                  </a:moveTo>
                  <a:cubicBezTo>
                    <a:pt x="11" y="152"/>
                    <a:pt x="0" y="0"/>
                    <a:pt x="99" y="5"/>
                  </a:cubicBezTo>
                  <a:cubicBezTo>
                    <a:pt x="179" y="8"/>
                    <a:pt x="156" y="147"/>
                    <a:pt x="155" y="149"/>
                  </a:cubicBezTo>
                  <a:cubicBezTo>
                    <a:pt x="151" y="149"/>
                    <a:pt x="151" y="149"/>
                    <a:pt x="151" y="149"/>
                  </a:cubicBezTo>
                  <a:cubicBezTo>
                    <a:pt x="151" y="149"/>
                    <a:pt x="157" y="90"/>
                    <a:pt x="150" y="63"/>
                  </a:cubicBezTo>
                  <a:cubicBezTo>
                    <a:pt x="146" y="50"/>
                    <a:pt x="138" y="26"/>
                    <a:pt x="118" y="16"/>
                  </a:cubicBezTo>
                  <a:cubicBezTo>
                    <a:pt x="104" y="9"/>
                    <a:pt x="88" y="10"/>
                    <a:pt x="69" y="17"/>
                  </a:cubicBezTo>
                  <a:cubicBezTo>
                    <a:pt x="6" y="42"/>
                    <a:pt x="14" y="151"/>
                    <a:pt x="14" y="152"/>
                  </a:cubicBezTo>
                  <a:lnTo>
                    <a:pt x="11" y="152"/>
                  </a:lnTo>
                  <a:close/>
                </a:path>
              </a:pathLst>
            </a:custGeom>
            <a:solidFill>
              <a:srgbClr val="524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75" name="ïṧḻîḍe">
              <a:extLst>
                <a:ext uri="{FF2B5EF4-FFF2-40B4-BE49-F238E27FC236}">
                  <a16:creationId xmlns:a16="http://schemas.microsoft.com/office/drawing/2014/main" xmlns="" id="{8A0BF029-6234-4CCA-9451-4ADC9CFBDCDD}"/>
                </a:ext>
              </a:extLst>
            </p:cNvPr>
            <p:cNvSpPr/>
            <p:nvPr/>
          </p:nvSpPr>
          <p:spPr bwMode="auto">
            <a:xfrm>
              <a:off x="7888288" y="2273300"/>
              <a:ext cx="534988" cy="566738"/>
            </a:xfrm>
            <a:custGeom>
              <a:avLst/>
              <a:gdLst>
                <a:gd name="T0" fmla="*/ 0 w 162"/>
                <a:gd name="T1" fmla="*/ 172 h 172"/>
                <a:gd name="T2" fmla="*/ 78 w 162"/>
                <a:gd name="T3" fmla="*/ 2 h 172"/>
                <a:gd name="T4" fmla="*/ 146 w 162"/>
                <a:gd name="T5" fmla="*/ 63 h 172"/>
                <a:gd name="T6" fmla="*/ 146 w 162"/>
                <a:gd name="T7" fmla="*/ 169 h 172"/>
                <a:gd name="T8" fmla="*/ 142 w 162"/>
                <a:gd name="T9" fmla="*/ 169 h 172"/>
                <a:gd name="T10" fmla="*/ 81 w 162"/>
                <a:gd name="T11" fmla="*/ 9 h 172"/>
                <a:gd name="T12" fmla="*/ 5 w 162"/>
                <a:gd name="T13" fmla="*/ 172 h 172"/>
                <a:gd name="T14" fmla="*/ 0 w 162"/>
                <a:gd name="T15" fmla="*/ 172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2" h="172">
                  <a:moveTo>
                    <a:pt x="0" y="172"/>
                  </a:moveTo>
                  <a:cubicBezTo>
                    <a:pt x="0" y="172"/>
                    <a:pt x="0" y="5"/>
                    <a:pt x="78" y="2"/>
                  </a:cubicBezTo>
                  <a:cubicBezTo>
                    <a:pt x="126" y="0"/>
                    <a:pt x="143" y="45"/>
                    <a:pt x="146" y="63"/>
                  </a:cubicBezTo>
                  <a:cubicBezTo>
                    <a:pt x="152" y="88"/>
                    <a:pt x="152" y="141"/>
                    <a:pt x="146" y="169"/>
                  </a:cubicBezTo>
                  <a:cubicBezTo>
                    <a:pt x="142" y="169"/>
                    <a:pt x="142" y="169"/>
                    <a:pt x="142" y="169"/>
                  </a:cubicBezTo>
                  <a:cubicBezTo>
                    <a:pt x="148" y="141"/>
                    <a:pt x="162" y="9"/>
                    <a:pt x="81" y="9"/>
                  </a:cubicBezTo>
                  <a:cubicBezTo>
                    <a:pt x="5" y="9"/>
                    <a:pt x="4" y="171"/>
                    <a:pt x="5" y="172"/>
                  </a:cubicBezTo>
                  <a:lnTo>
                    <a:pt x="0" y="172"/>
                  </a:lnTo>
                  <a:close/>
                </a:path>
              </a:pathLst>
            </a:custGeom>
            <a:solidFill>
              <a:srgbClr val="524B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76" name="ïṣľîḑè">
              <a:extLst>
                <a:ext uri="{FF2B5EF4-FFF2-40B4-BE49-F238E27FC236}">
                  <a16:creationId xmlns:a16="http://schemas.microsoft.com/office/drawing/2014/main" xmlns="" id="{B0D31D0F-2CCA-4886-8D61-9951623F4D8C}"/>
                </a:ext>
              </a:extLst>
            </p:cNvPr>
            <p:cNvSpPr/>
            <p:nvPr/>
          </p:nvSpPr>
          <p:spPr bwMode="auto">
            <a:xfrm>
              <a:off x="3492500" y="4884738"/>
              <a:ext cx="1679575" cy="28257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77" name="iś1iḋe">
              <a:extLst>
                <a:ext uri="{FF2B5EF4-FFF2-40B4-BE49-F238E27FC236}">
                  <a16:creationId xmlns:a16="http://schemas.microsoft.com/office/drawing/2014/main" xmlns="" id="{2570D246-4D70-4B08-A9AE-F2C763340E39}"/>
                </a:ext>
              </a:extLst>
            </p:cNvPr>
            <p:cNvSpPr/>
            <p:nvPr/>
          </p:nvSpPr>
          <p:spPr bwMode="auto">
            <a:xfrm>
              <a:off x="3482975" y="3709988"/>
              <a:ext cx="1704975" cy="366713"/>
            </a:xfrm>
            <a:custGeom>
              <a:avLst/>
              <a:gdLst>
                <a:gd name="T0" fmla="*/ 1074 w 1074"/>
                <a:gd name="T1" fmla="*/ 102 h 231"/>
                <a:gd name="T2" fmla="*/ 634 w 1074"/>
                <a:gd name="T3" fmla="*/ 200 h 231"/>
                <a:gd name="T4" fmla="*/ 496 w 1074"/>
                <a:gd name="T5" fmla="*/ 231 h 231"/>
                <a:gd name="T6" fmla="*/ 496 w 1074"/>
                <a:gd name="T7" fmla="*/ 231 h 231"/>
                <a:gd name="T8" fmla="*/ 405 w 1074"/>
                <a:gd name="T9" fmla="*/ 200 h 231"/>
                <a:gd name="T10" fmla="*/ 0 w 1074"/>
                <a:gd name="T11" fmla="*/ 65 h 231"/>
                <a:gd name="T12" fmla="*/ 496 w 1074"/>
                <a:gd name="T13" fmla="*/ 0 h 231"/>
                <a:gd name="T14" fmla="*/ 1074 w 1074"/>
                <a:gd name="T15" fmla="*/ 10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4" h="231">
                  <a:moveTo>
                    <a:pt x="1074" y="102"/>
                  </a:moveTo>
                  <a:lnTo>
                    <a:pt x="634" y="200"/>
                  </a:lnTo>
                  <a:lnTo>
                    <a:pt x="496" y="231"/>
                  </a:lnTo>
                  <a:lnTo>
                    <a:pt x="496" y="231"/>
                  </a:lnTo>
                  <a:lnTo>
                    <a:pt x="405" y="200"/>
                  </a:lnTo>
                  <a:lnTo>
                    <a:pt x="0" y="65"/>
                  </a:lnTo>
                  <a:lnTo>
                    <a:pt x="496" y="0"/>
                  </a:lnTo>
                  <a:lnTo>
                    <a:pt x="1074" y="102"/>
                  </a:lnTo>
                  <a:close/>
                </a:path>
              </a:pathLst>
            </a:custGeom>
            <a:solidFill>
              <a:srgbClr val="FF9F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78" name="iS1idê">
              <a:extLst>
                <a:ext uri="{FF2B5EF4-FFF2-40B4-BE49-F238E27FC236}">
                  <a16:creationId xmlns:a16="http://schemas.microsoft.com/office/drawing/2014/main" xmlns="" id="{8FBC7026-5B69-41DB-8197-FE515DBE383D}"/>
                </a:ext>
              </a:extLst>
            </p:cNvPr>
            <p:cNvSpPr/>
            <p:nvPr/>
          </p:nvSpPr>
          <p:spPr bwMode="auto">
            <a:xfrm>
              <a:off x="3548063" y="3914775"/>
              <a:ext cx="722313" cy="1196975"/>
            </a:xfrm>
            <a:custGeom>
              <a:avLst/>
              <a:gdLst>
                <a:gd name="T0" fmla="*/ 455 w 455"/>
                <a:gd name="T1" fmla="*/ 89 h 754"/>
                <a:gd name="T2" fmla="*/ 455 w 455"/>
                <a:gd name="T3" fmla="*/ 754 h 754"/>
                <a:gd name="T4" fmla="*/ 455 w 455"/>
                <a:gd name="T5" fmla="*/ 754 h 754"/>
                <a:gd name="T6" fmla="*/ 104 w 455"/>
                <a:gd name="T7" fmla="*/ 640 h 754"/>
                <a:gd name="T8" fmla="*/ 23 w 455"/>
                <a:gd name="T9" fmla="*/ 148 h 754"/>
                <a:gd name="T10" fmla="*/ 0 w 455"/>
                <a:gd name="T11" fmla="*/ 0 h 754"/>
                <a:gd name="T12" fmla="*/ 364 w 455"/>
                <a:gd name="T13" fmla="*/ 71 h 754"/>
                <a:gd name="T14" fmla="*/ 455 w 455"/>
                <a:gd name="T15" fmla="*/ 89 h 754"/>
                <a:gd name="T16" fmla="*/ 455 w 455"/>
                <a:gd name="T17" fmla="*/ 89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5" h="754">
                  <a:moveTo>
                    <a:pt x="455" y="89"/>
                  </a:moveTo>
                  <a:lnTo>
                    <a:pt x="455" y="754"/>
                  </a:lnTo>
                  <a:lnTo>
                    <a:pt x="455" y="754"/>
                  </a:lnTo>
                  <a:lnTo>
                    <a:pt x="104" y="640"/>
                  </a:lnTo>
                  <a:lnTo>
                    <a:pt x="23" y="148"/>
                  </a:lnTo>
                  <a:lnTo>
                    <a:pt x="0" y="0"/>
                  </a:lnTo>
                  <a:lnTo>
                    <a:pt x="364" y="71"/>
                  </a:lnTo>
                  <a:lnTo>
                    <a:pt x="455" y="89"/>
                  </a:lnTo>
                  <a:lnTo>
                    <a:pt x="455" y="89"/>
                  </a:lnTo>
                  <a:close/>
                </a:path>
              </a:pathLst>
            </a:custGeom>
            <a:solidFill>
              <a:srgbClr val="F3D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79" name="iśḻíḑé">
              <a:extLst>
                <a:ext uri="{FF2B5EF4-FFF2-40B4-BE49-F238E27FC236}">
                  <a16:creationId xmlns:a16="http://schemas.microsoft.com/office/drawing/2014/main" xmlns="" id="{321E82FF-3730-453D-BE4E-A56109D2D3B9}"/>
                </a:ext>
              </a:extLst>
            </p:cNvPr>
            <p:cNvSpPr/>
            <p:nvPr/>
          </p:nvSpPr>
          <p:spPr bwMode="auto">
            <a:xfrm>
              <a:off x="3548063" y="3914775"/>
              <a:ext cx="722313" cy="1196975"/>
            </a:xfrm>
            <a:custGeom>
              <a:avLst/>
              <a:gdLst>
                <a:gd name="T0" fmla="*/ 455 w 455"/>
                <a:gd name="T1" fmla="*/ 89 h 754"/>
                <a:gd name="T2" fmla="*/ 455 w 455"/>
                <a:gd name="T3" fmla="*/ 754 h 754"/>
                <a:gd name="T4" fmla="*/ 455 w 455"/>
                <a:gd name="T5" fmla="*/ 754 h 754"/>
                <a:gd name="T6" fmla="*/ 104 w 455"/>
                <a:gd name="T7" fmla="*/ 640 h 754"/>
                <a:gd name="T8" fmla="*/ 23 w 455"/>
                <a:gd name="T9" fmla="*/ 148 h 754"/>
                <a:gd name="T10" fmla="*/ 0 w 455"/>
                <a:gd name="T11" fmla="*/ 0 h 754"/>
                <a:gd name="T12" fmla="*/ 364 w 455"/>
                <a:gd name="T13" fmla="*/ 71 h 754"/>
                <a:gd name="T14" fmla="*/ 455 w 455"/>
                <a:gd name="T15" fmla="*/ 89 h 754"/>
                <a:gd name="T16" fmla="*/ 455 w 455"/>
                <a:gd name="T17" fmla="*/ 89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5" h="754">
                  <a:moveTo>
                    <a:pt x="455" y="89"/>
                  </a:moveTo>
                  <a:lnTo>
                    <a:pt x="455" y="754"/>
                  </a:lnTo>
                  <a:lnTo>
                    <a:pt x="455" y="754"/>
                  </a:lnTo>
                  <a:lnTo>
                    <a:pt x="104" y="640"/>
                  </a:lnTo>
                  <a:lnTo>
                    <a:pt x="23" y="148"/>
                  </a:lnTo>
                  <a:lnTo>
                    <a:pt x="0" y="0"/>
                  </a:lnTo>
                  <a:lnTo>
                    <a:pt x="364" y="71"/>
                  </a:lnTo>
                  <a:lnTo>
                    <a:pt x="455" y="89"/>
                  </a:lnTo>
                  <a:lnTo>
                    <a:pt x="455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80" name="ïṣļîḍe">
              <a:extLst>
                <a:ext uri="{FF2B5EF4-FFF2-40B4-BE49-F238E27FC236}">
                  <a16:creationId xmlns:a16="http://schemas.microsoft.com/office/drawing/2014/main" xmlns="" id="{269FE8E0-B4F7-46C9-BD7D-DFB5DC55233B}"/>
                </a:ext>
              </a:extLst>
            </p:cNvPr>
            <p:cNvSpPr/>
            <p:nvPr/>
          </p:nvSpPr>
          <p:spPr bwMode="auto">
            <a:xfrm>
              <a:off x="4270375" y="3944938"/>
              <a:ext cx="831850" cy="1166813"/>
            </a:xfrm>
            <a:custGeom>
              <a:avLst/>
              <a:gdLst>
                <a:gd name="T0" fmla="*/ 0 w 524"/>
                <a:gd name="T1" fmla="*/ 735 h 735"/>
                <a:gd name="T2" fmla="*/ 470 w 524"/>
                <a:gd name="T3" fmla="*/ 606 h 735"/>
                <a:gd name="T4" fmla="*/ 524 w 524"/>
                <a:gd name="T5" fmla="*/ 0 h 735"/>
                <a:gd name="T6" fmla="*/ 0 w 524"/>
                <a:gd name="T7" fmla="*/ 70 h 735"/>
                <a:gd name="T8" fmla="*/ 0 w 524"/>
                <a:gd name="T9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735">
                  <a:moveTo>
                    <a:pt x="0" y="735"/>
                  </a:moveTo>
                  <a:lnTo>
                    <a:pt x="470" y="606"/>
                  </a:lnTo>
                  <a:lnTo>
                    <a:pt x="524" y="0"/>
                  </a:lnTo>
                  <a:lnTo>
                    <a:pt x="0" y="70"/>
                  </a:lnTo>
                  <a:lnTo>
                    <a:pt x="0" y="735"/>
                  </a:lnTo>
                  <a:close/>
                </a:path>
              </a:pathLst>
            </a:custGeom>
            <a:solidFill>
              <a:srgbClr val="C96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81" name="íṩ1iďè">
              <a:extLst>
                <a:ext uri="{FF2B5EF4-FFF2-40B4-BE49-F238E27FC236}">
                  <a16:creationId xmlns:a16="http://schemas.microsoft.com/office/drawing/2014/main" xmlns="" id="{99BF4D12-3481-4B58-89EF-F61D24C7C908}"/>
                </a:ext>
              </a:extLst>
            </p:cNvPr>
            <p:cNvSpPr/>
            <p:nvPr/>
          </p:nvSpPr>
          <p:spPr bwMode="auto">
            <a:xfrm>
              <a:off x="4270375" y="3944938"/>
              <a:ext cx="831850" cy="1166813"/>
            </a:xfrm>
            <a:custGeom>
              <a:avLst/>
              <a:gdLst>
                <a:gd name="T0" fmla="*/ 0 w 524"/>
                <a:gd name="T1" fmla="*/ 735 h 735"/>
                <a:gd name="T2" fmla="*/ 470 w 524"/>
                <a:gd name="T3" fmla="*/ 606 h 735"/>
                <a:gd name="T4" fmla="*/ 524 w 524"/>
                <a:gd name="T5" fmla="*/ 0 h 735"/>
                <a:gd name="T6" fmla="*/ 0 w 524"/>
                <a:gd name="T7" fmla="*/ 70 h 735"/>
                <a:gd name="T8" fmla="*/ 0 w 524"/>
                <a:gd name="T9" fmla="*/ 735 h 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4" h="735">
                  <a:moveTo>
                    <a:pt x="0" y="735"/>
                  </a:moveTo>
                  <a:lnTo>
                    <a:pt x="470" y="606"/>
                  </a:lnTo>
                  <a:lnTo>
                    <a:pt x="524" y="0"/>
                  </a:lnTo>
                  <a:lnTo>
                    <a:pt x="0" y="70"/>
                  </a:lnTo>
                  <a:lnTo>
                    <a:pt x="0" y="73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82" name="îṡ1iḍé">
              <a:extLst>
                <a:ext uri="{FF2B5EF4-FFF2-40B4-BE49-F238E27FC236}">
                  <a16:creationId xmlns:a16="http://schemas.microsoft.com/office/drawing/2014/main" xmlns="" id="{EBD75E2A-051A-444A-92E5-49821B3B764F}"/>
                </a:ext>
              </a:extLst>
            </p:cNvPr>
            <p:cNvSpPr/>
            <p:nvPr/>
          </p:nvSpPr>
          <p:spPr bwMode="auto">
            <a:xfrm>
              <a:off x="3482975" y="3813175"/>
              <a:ext cx="787400" cy="1298575"/>
            </a:xfrm>
            <a:custGeom>
              <a:avLst/>
              <a:gdLst>
                <a:gd name="T0" fmla="*/ 496 w 496"/>
                <a:gd name="T1" fmla="*/ 104 h 818"/>
                <a:gd name="T2" fmla="*/ 496 w 496"/>
                <a:gd name="T3" fmla="*/ 818 h 818"/>
                <a:gd name="T4" fmla="*/ 145 w 496"/>
                <a:gd name="T5" fmla="*/ 704 h 818"/>
                <a:gd name="T6" fmla="*/ 79 w 496"/>
                <a:gd name="T7" fmla="*/ 301 h 818"/>
                <a:gd name="T8" fmla="*/ 64 w 496"/>
                <a:gd name="T9" fmla="*/ 212 h 818"/>
                <a:gd name="T10" fmla="*/ 6 w 496"/>
                <a:gd name="T11" fmla="*/ 195 h 818"/>
                <a:gd name="T12" fmla="*/ 0 w 496"/>
                <a:gd name="T13" fmla="*/ 0 h 818"/>
                <a:gd name="T14" fmla="*/ 496 w 496"/>
                <a:gd name="T15" fmla="*/ 104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818">
                  <a:moveTo>
                    <a:pt x="496" y="104"/>
                  </a:moveTo>
                  <a:lnTo>
                    <a:pt x="496" y="818"/>
                  </a:lnTo>
                  <a:lnTo>
                    <a:pt x="145" y="704"/>
                  </a:lnTo>
                  <a:lnTo>
                    <a:pt x="79" y="301"/>
                  </a:lnTo>
                  <a:lnTo>
                    <a:pt x="64" y="212"/>
                  </a:lnTo>
                  <a:lnTo>
                    <a:pt x="6" y="195"/>
                  </a:lnTo>
                  <a:lnTo>
                    <a:pt x="0" y="0"/>
                  </a:lnTo>
                  <a:lnTo>
                    <a:pt x="496" y="104"/>
                  </a:lnTo>
                  <a:close/>
                </a:path>
              </a:pathLst>
            </a:custGeom>
            <a:solidFill>
              <a:srgbClr val="FF8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83" name="iṥḻíďe">
              <a:extLst>
                <a:ext uri="{FF2B5EF4-FFF2-40B4-BE49-F238E27FC236}">
                  <a16:creationId xmlns:a16="http://schemas.microsoft.com/office/drawing/2014/main" xmlns="" id="{C27AD076-7879-4A7F-B9ED-1D533DD9899F}"/>
                </a:ext>
              </a:extLst>
            </p:cNvPr>
            <p:cNvSpPr/>
            <p:nvPr/>
          </p:nvSpPr>
          <p:spPr bwMode="auto">
            <a:xfrm>
              <a:off x="3482975" y="3813175"/>
              <a:ext cx="787400" cy="1298575"/>
            </a:xfrm>
            <a:custGeom>
              <a:avLst/>
              <a:gdLst>
                <a:gd name="T0" fmla="*/ 496 w 496"/>
                <a:gd name="T1" fmla="*/ 104 h 818"/>
                <a:gd name="T2" fmla="*/ 496 w 496"/>
                <a:gd name="T3" fmla="*/ 818 h 818"/>
                <a:gd name="T4" fmla="*/ 145 w 496"/>
                <a:gd name="T5" fmla="*/ 704 h 818"/>
                <a:gd name="T6" fmla="*/ 79 w 496"/>
                <a:gd name="T7" fmla="*/ 301 h 818"/>
                <a:gd name="T8" fmla="*/ 64 w 496"/>
                <a:gd name="T9" fmla="*/ 212 h 818"/>
                <a:gd name="T10" fmla="*/ 6 w 496"/>
                <a:gd name="T11" fmla="*/ 195 h 818"/>
                <a:gd name="T12" fmla="*/ 0 w 496"/>
                <a:gd name="T13" fmla="*/ 0 h 818"/>
                <a:gd name="T14" fmla="*/ 496 w 496"/>
                <a:gd name="T15" fmla="*/ 104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6" h="818">
                  <a:moveTo>
                    <a:pt x="496" y="104"/>
                  </a:moveTo>
                  <a:lnTo>
                    <a:pt x="496" y="818"/>
                  </a:lnTo>
                  <a:lnTo>
                    <a:pt x="145" y="704"/>
                  </a:lnTo>
                  <a:lnTo>
                    <a:pt x="79" y="301"/>
                  </a:lnTo>
                  <a:lnTo>
                    <a:pt x="64" y="212"/>
                  </a:lnTo>
                  <a:lnTo>
                    <a:pt x="6" y="195"/>
                  </a:lnTo>
                  <a:lnTo>
                    <a:pt x="0" y="0"/>
                  </a:lnTo>
                  <a:lnTo>
                    <a:pt x="496" y="10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84" name="îṣḷïḑe">
              <a:extLst>
                <a:ext uri="{FF2B5EF4-FFF2-40B4-BE49-F238E27FC236}">
                  <a16:creationId xmlns:a16="http://schemas.microsoft.com/office/drawing/2014/main" xmlns="" id="{5CA52164-D8B4-4133-B260-00476351D826}"/>
                </a:ext>
              </a:extLst>
            </p:cNvPr>
            <p:cNvSpPr/>
            <p:nvPr/>
          </p:nvSpPr>
          <p:spPr bwMode="auto">
            <a:xfrm>
              <a:off x="3584575" y="4149725"/>
              <a:ext cx="685800" cy="296863"/>
            </a:xfrm>
            <a:custGeom>
              <a:avLst/>
              <a:gdLst>
                <a:gd name="T0" fmla="*/ 0 w 432"/>
                <a:gd name="T1" fmla="*/ 0 h 187"/>
                <a:gd name="T2" fmla="*/ 15 w 432"/>
                <a:gd name="T3" fmla="*/ 89 h 187"/>
                <a:gd name="T4" fmla="*/ 432 w 432"/>
                <a:gd name="T5" fmla="*/ 187 h 187"/>
                <a:gd name="T6" fmla="*/ 432 w 432"/>
                <a:gd name="T7" fmla="*/ 116 h 187"/>
                <a:gd name="T8" fmla="*/ 0 w 432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187">
                  <a:moveTo>
                    <a:pt x="0" y="0"/>
                  </a:moveTo>
                  <a:lnTo>
                    <a:pt x="15" y="89"/>
                  </a:lnTo>
                  <a:lnTo>
                    <a:pt x="432" y="187"/>
                  </a:lnTo>
                  <a:lnTo>
                    <a:pt x="432" y="1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592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85" name="iṩḻîďê">
              <a:extLst>
                <a:ext uri="{FF2B5EF4-FFF2-40B4-BE49-F238E27FC236}">
                  <a16:creationId xmlns:a16="http://schemas.microsoft.com/office/drawing/2014/main" xmlns="" id="{AEFA8A28-3C2E-4447-B81E-8FC78457F622}"/>
                </a:ext>
              </a:extLst>
            </p:cNvPr>
            <p:cNvSpPr/>
            <p:nvPr/>
          </p:nvSpPr>
          <p:spPr bwMode="auto">
            <a:xfrm>
              <a:off x="3584575" y="4149725"/>
              <a:ext cx="685800" cy="296863"/>
            </a:xfrm>
            <a:custGeom>
              <a:avLst/>
              <a:gdLst>
                <a:gd name="T0" fmla="*/ 0 w 432"/>
                <a:gd name="T1" fmla="*/ 0 h 187"/>
                <a:gd name="T2" fmla="*/ 15 w 432"/>
                <a:gd name="T3" fmla="*/ 89 h 187"/>
                <a:gd name="T4" fmla="*/ 432 w 432"/>
                <a:gd name="T5" fmla="*/ 187 h 187"/>
                <a:gd name="T6" fmla="*/ 432 w 432"/>
                <a:gd name="T7" fmla="*/ 116 h 187"/>
                <a:gd name="T8" fmla="*/ 0 w 432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2" h="187">
                  <a:moveTo>
                    <a:pt x="0" y="0"/>
                  </a:moveTo>
                  <a:lnTo>
                    <a:pt x="15" y="89"/>
                  </a:lnTo>
                  <a:lnTo>
                    <a:pt x="432" y="187"/>
                  </a:lnTo>
                  <a:lnTo>
                    <a:pt x="432" y="11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86" name="ïṥḻïḓê">
              <a:extLst>
                <a:ext uri="{FF2B5EF4-FFF2-40B4-BE49-F238E27FC236}">
                  <a16:creationId xmlns:a16="http://schemas.microsoft.com/office/drawing/2014/main" xmlns="" id="{1ECF07A0-4189-425A-9208-E22805AE2E29}"/>
                </a:ext>
              </a:extLst>
            </p:cNvPr>
            <p:cNvSpPr/>
            <p:nvPr/>
          </p:nvSpPr>
          <p:spPr bwMode="auto">
            <a:xfrm>
              <a:off x="5068888" y="4211638"/>
              <a:ext cx="11113" cy="115888"/>
            </a:xfrm>
            <a:custGeom>
              <a:avLst/>
              <a:gdLst>
                <a:gd name="T0" fmla="*/ 7 w 7"/>
                <a:gd name="T1" fmla="*/ 0 h 73"/>
                <a:gd name="T2" fmla="*/ 7 w 7"/>
                <a:gd name="T3" fmla="*/ 0 h 73"/>
                <a:gd name="T4" fmla="*/ 0 w 7"/>
                <a:gd name="T5" fmla="*/ 73 h 73"/>
                <a:gd name="T6" fmla="*/ 7 w 7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3">
                  <a:moveTo>
                    <a:pt x="7" y="0"/>
                  </a:moveTo>
                  <a:lnTo>
                    <a:pt x="7" y="0"/>
                  </a:lnTo>
                  <a:lnTo>
                    <a:pt x="0" y="73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D9967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87" name="iS1îḑé">
              <a:extLst>
                <a:ext uri="{FF2B5EF4-FFF2-40B4-BE49-F238E27FC236}">
                  <a16:creationId xmlns:a16="http://schemas.microsoft.com/office/drawing/2014/main" xmlns="" id="{16DFB973-E6CE-41A0-8281-61FB7475D5DC}"/>
                </a:ext>
              </a:extLst>
            </p:cNvPr>
            <p:cNvSpPr/>
            <p:nvPr/>
          </p:nvSpPr>
          <p:spPr bwMode="auto">
            <a:xfrm>
              <a:off x="5068888" y="4211638"/>
              <a:ext cx="11113" cy="115888"/>
            </a:xfrm>
            <a:custGeom>
              <a:avLst/>
              <a:gdLst>
                <a:gd name="T0" fmla="*/ 7 w 7"/>
                <a:gd name="T1" fmla="*/ 0 h 73"/>
                <a:gd name="T2" fmla="*/ 7 w 7"/>
                <a:gd name="T3" fmla="*/ 0 h 73"/>
                <a:gd name="T4" fmla="*/ 0 w 7"/>
                <a:gd name="T5" fmla="*/ 73 h 73"/>
                <a:gd name="T6" fmla="*/ 7 w 7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3">
                  <a:moveTo>
                    <a:pt x="7" y="0"/>
                  </a:moveTo>
                  <a:lnTo>
                    <a:pt x="7" y="0"/>
                  </a:lnTo>
                  <a:lnTo>
                    <a:pt x="0" y="73"/>
                  </a:lnTo>
                  <a:lnTo>
                    <a:pt x="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88" name="ïşḻiḍe">
              <a:extLst>
                <a:ext uri="{FF2B5EF4-FFF2-40B4-BE49-F238E27FC236}">
                  <a16:creationId xmlns:a16="http://schemas.microsoft.com/office/drawing/2014/main" xmlns="" id="{044775CF-FEC0-477B-9753-E45B8ADEE369}"/>
                </a:ext>
              </a:extLst>
            </p:cNvPr>
            <p:cNvSpPr/>
            <p:nvPr/>
          </p:nvSpPr>
          <p:spPr bwMode="auto">
            <a:xfrm>
              <a:off x="4270375" y="4333875"/>
              <a:ext cx="0" cy="115888"/>
            </a:xfrm>
            <a:custGeom>
              <a:avLst/>
              <a:gdLst>
                <a:gd name="T0" fmla="*/ 2 h 73"/>
                <a:gd name="T1" fmla="*/ 71 h 73"/>
                <a:gd name="T2" fmla="*/ 73 h 73"/>
                <a:gd name="T3" fmla="*/ 73 h 73"/>
                <a:gd name="T4" fmla="*/ 2 h 73"/>
                <a:gd name="T5" fmla="*/ 0 h 73"/>
                <a:gd name="T6" fmla="*/ 0 h 73"/>
                <a:gd name="T7" fmla="*/ 0 h 73"/>
                <a:gd name="T8" fmla="*/ 0 h 73"/>
                <a:gd name="T9" fmla="*/ 0 h 7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73">
                  <a:moveTo>
                    <a:pt x="0" y="2"/>
                  </a:moveTo>
                  <a:lnTo>
                    <a:pt x="0" y="71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2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7E1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89" name="ïṡḷîďé">
              <a:extLst>
                <a:ext uri="{FF2B5EF4-FFF2-40B4-BE49-F238E27FC236}">
                  <a16:creationId xmlns:a16="http://schemas.microsoft.com/office/drawing/2014/main" xmlns="" id="{609B2F40-D148-4207-9CFE-429AF48A3A0A}"/>
                </a:ext>
              </a:extLst>
            </p:cNvPr>
            <p:cNvSpPr/>
            <p:nvPr/>
          </p:nvSpPr>
          <p:spPr bwMode="auto">
            <a:xfrm>
              <a:off x="4270375" y="4333875"/>
              <a:ext cx="0" cy="115888"/>
            </a:xfrm>
            <a:custGeom>
              <a:avLst/>
              <a:gdLst>
                <a:gd name="T0" fmla="*/ 2 h 73"/>
                <a:gd name="T1" fmla="*/ 71 h 73"/>
                <a:gd name="T2" fmla="*/ 73 h 73"/>
                <a:gd name="T3" fmla="*/ 73 h 73"/>
                <a:gd name="T4" fmla="*/ 2 h 73"/>
                <a:gd name="T5" fmla="*/ 0 h 73"/>
                <a:gd name="T6" fmla="*/ 0 h 73"/>
                <a:gd name="T7" fmla="*/ 0 h 73"/>
                <a:gd name="T8" fmla="*/ 0 h 73"/>
                <a:gd name="T9" fmla="*/ 0 h 7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73">
                  <a:moveTo>
                    <a:pt x="0" y="2"/>
                  </a:moveTo>
                  <a:lnTo>
                    <a:pt x="0" y="71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2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90" name="íṥḻïďé">
              <a:extLst>
                <a:ext uri="{FF2B5EF4-FFF2-40B4-BE49-F238E27FC236}">
                  <a16:creationId xmlns:a16="http://schemas.microsoft.com/office/drawing/2014/main" xmlns="" id="{0686C64C-5812-4E03-9F78-BBA019C84457}"/>
                </a:ext>
              </a:extLst>
            </p:cNvPr>
            <p:cNvSpPr/>
            <p:nvPr/>
          </p:nvSpPr>
          <p:spPr bwMode="auto">
            <a:xfrm>
              <a:off x="4270375" y="4211638"/>
              <a:ext cx="809625" cy="238125"/>
            </a:xfrm>
            <a:custGeom>
              <a:avLst/>
              <a:gdLst>
                <a:gd name="T0" fmla="*/ 510 w 510"/>
                <a:gd name="T1" fmla="*/ 0 h 150"/>
                <a:gd name="T2" fmla="*/ 0 w 510"/>
                <a:gd name="T3" fmla="*/ 77 h 150"/>
                <a:gd name="T4" fmla="*/ 0 w 510"/>
                <a:gd name="T5" fmla="*/ 77 h 150"/>
                <a:gd name="T6" fmla="*/ 0 w 510"/>
                <a:gd name="T7" fmla="*/ 77 h 150"/>
                <a:gd name="T8" fmla="*/ 0 w 510"/>
                <a:gd name="T9" fmla="*/ 79 h 150"/>
                <a:gd name="T10" fmla="*/ 0 w 510"/>
                <a:gd name="T11" fmla="*/ 150 h 150"/>
                <a:gd name="T12" fmla="*/ 503 w 510"/>
                <a:gd name="T13" fmla="*/ 77 h 150"/>
                <a:gd name="T14" fmla="*/ 503 w 510"/>
                <a:gd name="T15" fmla="*/ 73 h 150"/>
                <a:gd name="T16" fmla="*/ 510 w 510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150">
                  <a:moveTo>
                    <a:pt x="510" y="0"/>
                  </a:move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150"/>
                  </a:lnTo>
                  <a:lnTo>
                    <a:pt x="503" y="77"/>
                  </a:lnTo>
                  <a:lnTo>
                    <a:pt x="503" y="73"/>
                  </a:lnTo>
                  <a:lnTo>
                    <a:pt x="510" y="0"/>
                  </a:lnTo>
                  <a:close/>
                </a:path>
              </a:pathLst>
            </a:custGeom>
            <a:solidFill>
              <a:srgbClr val="AB3E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91" name="íşľiḍê">
              <a:extLst>
                <a:ext uri="{FF2B5EF4-FFF2-40B4-BE49-F238E27FC236}">
                  <a16:creationId xmlns:a16="http://schemas.microsoft.com/office/drawing/2014/main" xmlns="" id="{CCF2181D-1F2A-42E3-A62A-A334A60F9AE7}"/>
                </a:ext>
              </a:extLst>
            </p:cNvPr>
            <p:cNvSpPr/>
            <p:nvPr/>
          </p:nvSpPr>
          <p:spPr bwMode="auto">
            <a:xfrm>
              <a:off x="4270375" y="4211638"/>
              <a:ext cx="809625" cy="238125"/>
            </a:xfrm>
            <a:custGeom>
              <a:avLst/>
              <a:gdLst>
                <a:gd name="T0" fmla="*/ 510 w 510"/>
                <a:gd name="T1" fmla="*/ 0 h 150"/>
                <a:gd name="T2" fmla="*/ 0 w 510"/>
                <a:gd name="T3" fmla="*/ 77 h 150"/>
                <a:gd name="T4" fmla="*/ 0 w 510"/>
                <a:gd name="T5" fmla="*/ 77 h 150"/>
                <a:gd name="T6" fmla="*/ 0 w 510"/>
                <a:gd name="T7" fmla="*/ 77 h 150"/>
                <a:gd name="T8" fmla="*/ 0 w 510"/>
                <a:gd name="T9" fmla="*/ 79 h 150"/>
                <a:gd name="T10" fmla="*/ 0 w 510"/>
                <a:gd name="T11" fmla="*/ 150 h 150"/>
                <a:gd name="T12" fmla="*/ 503 w 510"/>
                <a:gd name="T13" fmla="*/ 77 h 150"/>
                <a:gd name="T14" fmla="*/ 503 w 510"/>
                <a:gd name="T15" fmla="*/ 73 h 150"/>
                <a:gd name="T16" fmla="*/ 510 w 510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0" h="150">
                  <a:moveTo>
                    <a:pt x="510" y="0"/>
                  </a:moveTo>
                  <a:lnTo>
                    <a:pt x="0" y="77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0" y="150"/>
                  </a:lnTo>
                  <a:lnTo>
                    <a:pt x="503" y="77"/>
                  </a:lnTo>
                  <a:lnTo>
                    <a:pt x="503" y="73"/>
                  </a:lnTo>
                  <a:lnTo>
                    <a:pt x="51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92" name="ïsḷïḍê">
              <a:extLst>
                <a:ext uri="{FF2B5EF4-FFF2-40B4-BE49-F238E27FC236}">
                  <a16:creationId xmlns:a16="http://schemas.microsoft.com/office/drawing/2014/main" xmlns="" id="{C5D3D555-8B1C-4FF8-8809-3D0B6629D7A5}"/>
                </a:ext>
              </a:extLst>
            </p:cNvPr>
            <p:cNvSpPr/>
            <p:nvPr/>
          </p:nvSpPr>
          <p:spPr bwMode="auto">
            <a:xfrm>
              <a:off x="4270375" y="4333875"/>
              <a:ext cx="0" cy="112713"/>
            </a:xfrm>
            <a:custGeom>
              <a:avLst/>
              <a:gdLst>
                <a:gd name="T0" fmla="*/ 0 h 71"/>
                <a:gd name="T1" fmla="*/ 71 h 71"/>
                <a:gd name="T2" fmla="*/ 2 h 71"/>
                <a:gd name="T3" fmla="*/ 0 h 71"/>
                <a:gd name="T4" fmla="*/ 0 h 7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71">
                  <a:moveTo>
                    <a:pt x="0" y="0"/>
                  </a:moveTo>
                  <a:lnTo>
                    <a:pt x="0" y="71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F54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93" name="ïṧ1idé">
              <a:extLst>
                <a:ext uri="{FF2B5EF4-FFF2-40B4-BE49-F238E27FC236}">
                  <a16:creationId xmlns:a16="http://schemas.microsoft.com/office/drawing/2014/main" xmlns="" id="{E0275B84-4C9C-4207-9DF5-13B041D4F2B2}"/>
                </a:ext>
              </a:extLst>
            </p:cNvPr>
            <p:cNvSpPr/>
            <p:nvPr/>
          </p:nvSpPr>
          <p:spPr bwMode="auto">
            <a:xfrm>
              <a:off x="4270375" y="4333875"/>
              <a:ext cx="0" cy="112713"/>
            </a:xfrm>
            <a:custGeom>
              <a:avLst/>
              <a:gdLst>
                <a:gd name="T0" fmla="*/ 0 h 71"/>
                <a:gd name="T1" fmla="*/ 71 h 71"/>
                <a:gd name="T2" fmla="*/ 2 h 71"/>
                <a:gd name="T3" fmla="*/ 0 h 71"/>
                <a:gd name="T4" fmla="*/ 0 h 7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71">
                  <a:moveTo>
                    <a:pt x="0" y="0"/>
                  </a:moveTo>
                  <a:lnTo>
                    <a:pt x="0" y="71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94" name="iS1ïḓé">
              <a:extLst>
                <a:ext uri="{FF2B5EF4-FFF2-40B4-BE49-F238E27FC236}">
                  <a16:creationId xmlns:a16="http://schemas.microsoft.com/office/drawing/2014/main" xmlns="" id="{9F26EAE5-B415-484A-89C0-A34DDF8FC26D}"/>
                </a:ext>
              </a:extLst>
            </p:cNvPr>
            <p:cNvSpPr/>
            <p:nvPr/>
          </p:nvSpPr>
          <p:spPr bwMode="auto">
            <a:xfrm>
              <a:off x="4270375" y="4333875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B2A0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95" name="i$ļiḍè">
              <a:extLst>
                <a:ext uri="{FF2B5EF4-FFF2-40B4-BE49-F238E27FC236}">
                  <a16:creationId xmlns:a16="http://schemas.microsoft.com/office/drawing/2014/main" xmlns="" id="{14579F8E-3BEC-4CBF-918C-C8C10C1CA780}"/>
                </a:ext>
              </a:extLst>
            </p:cNvPr>
            <p:cNvSpPr/>
            <p:nvPr/>
          </p:nvSpPr>
          <p:spPr bwMode="auto">
            <a:xfrm>
              <a:off x="4270375" y="4333875"/>
              <a:ext cx="0" cy="3175"/>
            </a:xfrm>
            <a:custGeom>
              <a:avLst/>
              <a:gdLst>
                <a:gd name="T0" fmla="*/ 0 h 2"/>
                <a:gd name="T1" fmla="*/ 2 h 2"/>
                <a:gd name="T2" fmla="*/ 0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96" name="ïs1îḍé">
              <a:extLst>
                <a:ext uri="{FF2B5EF4-FFF2-40B4-BE49-F238E27FC236}">
                  <a16:creationId xmlns:a16="http://schemas.microsoft.com/office/drawing/2014/main" xmlns="" id="{C9520AAC-9C7C-4809-85B2-4B2BB4D6ABAB}"/>
                </a:ext>
              </a:extLst>
            </p:cNvPr>
            <p:cNvSpPr/>
            <p:nvPr/>
          </p:nvSpPr>
          <p:spPr bwMode="auto">
            <a:xfrm>
              <a:off x="3805238" y="4208463"/>
              <a:ext cx="217488" cy="180975"/>
            </a:xfrm>
            <a:custGeom>
              <a:avLst/>
              <a:gdLst>
                <a:gd name="T0" fmla="*/ 0 w 137"/>
                <a:gd name="T1" fmla="*/ 0 h 114"/>
                <a:gd name="T2" fmla="*/ 137 w 137"/>
                <a:gd name="T3" fmla="*/ 37 h 114"/>
                <a:gd name="T4" fmla="*/ 137 w 137"/>
                <a:gd name="T5" fmla="*/ 114 h 114"/>
                <a:gd name="T6" fmla="*/ 4 w 137"/>
                <a:gd name="T7" fmla="*/ 83 h 114"/>
                <a:gd name="T8" fmla="*/ 0 w 137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114">
                  <a:moveTo>
                    <a:pt x="0" y="0"/>
                  </a:moveTo>
                  <a:lnTo>
                    <a:pt x="137" y="37"/>
                  </a:lnTo>
                  <a:lnTo>
                    <a:pt x="137" y="114"/>
                  </a:lnTo>
                  <a:lnTo>
                    <a:pt x="4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172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97" name="iŝļiḋe">
              <a:extLst>
                <a:ext uri="{FF2B5EF4-FFF2-40B4-BE49-F238E27FC236}">
                  <a16:creationId xmlns:a16="http://schemas.microsoft.com/office/drawing/2014/main" xmlns="" id="{88EF1552-7ED4-44C4-80CA-444D01898F5E}"/>
                </a:ext>
              </a:extLst>
            </p:cNvPr>
            <p:cNvSpPr/>
            <p:nvPr/>
          </p:nvSpPr>
          <p:spPr bwMode="auto">
            <a:xfrm>
              <a:off x="4614863" y="4251325"/>
              <a:ext cx="217488" cy="147638"/>
            </a:xfrm>
            <a:custGeom>
              <a:avLst/>
              <a:gdLst>
                <a:gd name="T0" fmla="*/ 2 w 137"/>
                <a:gd name="T1" fmla="*/ 19 h 93"/>
                <a:gd name="T2" fmla="*/ 137 w 137"/>
                <a:gd name="T3" fmla="*/ 0 h 93"/>
                <a:gd name="T4" fmla="*/ 133 w 137"/>
                <a:gd name="T5" fmla="*/ 75 h 93"/>
                <a:gd name="T6" fmla="*/ 0 w 137"/>
                <a:gd name="T7" fmla="*/ 93 h 93"/>
                <a:gd name="T8" fmla="*/ 2 w 137"/>
                <a:gd name="T9" fmla="*/ 1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93">
                  <a:moveTo>
                    <a:pt x="2" y="19"/>
                  </a:moveTo>
                  <a:lnTo>
                    <a:pt x="137" y="0"/>
                  </a:lnTo>
                  <a:lnTo>
                    <a:pt x="133" y="75"/>
                  </a:lnTo>
                  <a:lnTo>
                    <a:pt x="0" y="93"/>
                  </a:lnTo>
                  <a:lnTo>
                    <a:pt x="2" y="19"/>
                  </a:lnTo>
                  <a:close/>
                </a:path>
              </a:pathLst>
            </a:custGeom>
            <a:solidFill>
              <a:srgbClr val="4172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98" name="íšḻiḑe">
              <a:extLst>
                <a:ext uri="{FF2B5EF4-FFF2-40B4-BE49-F238E27FC236}">
                  <a16:creationId xmlns:a16="http://schemas.microsoft.com/office/drawing/2014/main" xmlns="" id="{72585559-730D-4957-9FB2-D2445FEFA470}"/>
                </a:ext>
              </a:extLst>
            </p:cNvPr>
            <p:cNvSpPr/>
            <p:nvPr/>
          </p:nvSpPr>
          <p:spPr bwMode="auto">
            <a:xfrm>
              <a:off x="3482975" y="3813175"/>
              <a:ext cx="787400" cy="520700"/>
            </a:xfrm>
            <a:custGeom>
              <a:avLst/>
              <a:gdLst>
                <a:gd name="T0" fmla="*/ 0 w 496"/>
                <a:gd name="T1" fmla="*/ 0 h 328"/>
                <a:gd name="T2" fmla="*/ 6 w 496"/>
                <a:gd name="T3" fmla="*/ 195 h 328"/>
                <a:gd name="T4" fmla="*/ 64 w 496"/>
                <a:gd name="T5" fmla="*/ 212 h 328"/>
                <a:gd name="T6" fmla="*/ 496 w 496"/>
                <a:gd name="T7" fmla="*/ 328 h 328"/>
                <a:gd name="T8" fmla="*/ 496 w 496"/>
                <a:gd name="T9" fmla="*/ 104 h 328"/>
                <a:gd name="T10" fmla="*/ 0 w 496"/>
                <a:gd name="T11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6" h="328">
                  <a:moveTo>
                    <a:pt x="0" y="0"/>
                  </a:moveTo>
                  <a:lnTo>
                    <a:pt x="6" y="195"/>
                  </a:lnTo>
                  <a:lnTo>
                    <a:pt x="64" y="212"/>
                  </a:lnTo>
                  <a:lnTo>
                    <a:pt x="496" y="328"/>
                  </a:lnTo>
                  <a:lnTo>
                    <a:pt x="496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99" name="îṩľíḑê">
              <a:extLst>
                <a:ext uri="{FF2B5EF4-FFF2-40B4-BE49-F238E27FC236}">
                  <a16:creationId xmlns:a16="http://schemas.microsoft.com/office/drawing/2014/main" xmlns="" id="{965E09E0-C6E0-429E-BFD1-43CBBC21A36C}"/>
                </a:ext>
              </a:extLst>
            </p:cNvPr>
            <p:cNvSpPr/>
            <p:nvPr/>
          </p:nvSpPr>
          <p:spPr bwMode="auto">
            <a:xfrm>
              <a:off x="4270375" y="3871913"/>
              <a:ext cx="917575" cy="461963"/>
            </a:xfrm>
            <a:custGeom>
              <a:avLst/>
              <a:gdLst>
                <a:gd name="T0" fmla="*/ 0 w 578"/>
                <a:gd name="T1" fmla="*/ 67 h 291"/>
                <a:gd name="T2" fmla="*/ 0 w 578"/>
                <a:gd name="T3" fmla="*/ 291 h 291"/>
                <a:gd name="T4" fmla="*/ 0 w 578"/>
                <a:gd name="T5" fmla="*/ 291 h 291"/>
                <a:gd name="T6" fmla="*/ 510 w 578"/>
                <a:gd name="T7" fmla="*/ 216 h 291"/>
                <a:gd name="T8" fmla="*/ 564 w 578"/>
                <a:gd name="T9" fmla="*/ 208 h 291"/>
                <a:gd name="T10" fmla="*/ 578 w 578"/>
                <a:gd name="T11" fmla="*/ 0 h 291"/>
                <a:gd name="T12" fmla="*/ 0 w 578"/>
                <a:gd name="T13" fmla="*/ 67 h 2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8" h="291">
                  <a:moveTo>
                    <a:pt x="0" y="67"/>
                  </a:moveTo>
                  <a:lnTo>
                    <a:pt x="0" y="291"/>
                  </a:lnTo>
                  <a:lnTo>
                    <a:pt x="0" y="291"/>
                  </a:lnTo>
                  <a:lnTo>
                    <a:pt x="510" y="216"/>
                  </a:lnTo>
                  <a:lnTo>
                    <a:pt x="564" y="208"/>
                  </a:lnTo>
                  <a:lnTo>
                    <a:pt x="578" y="0"/>
                  </a:lnTo>
                  <a:lnTo>
                    <a:pt x="0" y="67"/>
                  </a:lnTo>
                  <a:close/>
                </a:path>
              </a:pathLst>
            </a:custGeom>
            <a:solidFill>
              <a:srgbClr val="C96A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00" name="íṡlïďe">
              <a:extLst>
                <a:ext uri="{FF2B5EF4-FFF2-40B4-BE49-F238E27FC236}">
                  <a16:creationId xmlns:a16="http://schemas.microsoft.com/office/drawing/2014/main" xmlns="" id="{AEE7AE02-B648-4887-8045-7EE90FD7C97A}"/>
                </a:ext>
              </a:extLst>
            </p:cNvPr>
            <p:cNvSpPr/>
            <p:nvPr/>
          </p:nvSpPr>
          <p:spPr bwMode="auto">
            <a:xfrm>
              <a:off x="3756025" y="3321050"/>
              <a:ext cx="504825" cy="501650"/>
            </a:xfrm>
            <a:custGeom>
              <a:avLst/>
              <a:gdLst>
                <a:gd name="T0" fmla="*/ 76 w 153"/>
                <a:gd name="T1" fmla="*/ 39 h 152"/>
                <a:gd name="T2" fmla="*/ 71 w 153"/>
                <a:gd name="T3" fmla="*/ 91 h 152"/>
                <a:gd name="T4" fmla="*/ 153 w 153"/>
                <a:gd name="T5" fmla="*/ 152 h 152"/>
                <a:gd name="T6" fmla="*/ 140 w 153"/>
                <a:gd name="T7" fmla="*/ 152 h 152"/>
                <a:gd name="T8" fmla="*/ 33 w 153"/>
                <a:gd name="T9" fmla="*/ 95 h 152"/>
                <a:gd name="T10" fmla="*/ 76 w 153"/>
                <a:gd name="T11" fmla="*/ 3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3" h="152">
                  <a:moveTo>
                    <a:pt x="76" y="39"/>
                  </a:moveTo>
                  <a:cubicBezTo>
                    <a:pt x="76" y="39"/>
                    <a:pt x="50" y="62"/>
                    <a:pt x="71" y="91"/>
                  </a:cubicBezTo>
                  <a:cubicBezTo>
                    <a:pt x="85" y="113"/>
                    <a:pt x="153" y="152"/>
                    <a:pt x="153" y="152"/>
                  </a:cubicBezTo>
                  <a:cubicBezTo>
                    <a:pt x="140" y="152"/>
                    <a:pt x="140" y="152"/>
                    <a:pt x="140" y="152"/>
                  </a:cubicBezTo>
                  <a:cubicBezTo>
                    <a:pt x="140" y="152"/>
                    <a:pt x="65" y="138"/>
                    <a:pt x="33" y="95"/>
                  </a:cubicBezTo>
                  <a:cubicBezTo>
                    <a:pt x="0" y="52"/>
                    <a:pt x="37" y="0"/>
                    <a:pt x="76" y="39"/>
                  </a:cubicBezTo>
                  <a:close/>
                </a:path>
              </a:pathLst>
            </a:custGeom>
            <a:solidFill>
              <a:srgbClr val="9E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01" name="iṣḷîdè">
              <a:extLst>
                <a:ext uri="{FF2B5EF4-FFF2-40B4-BE49-F238E27FC236}">
                  <a16:creationId xmlns:a16="http://schemas.microsoft.com/office/drawing/2014/main" xmlns="" id="{38C2D10B-658D-4520-A941-F2DD68B5403B}"/>
                </a:ext>
              </a:extLst>
            </p:cNvPr>
            <p:cNvSpPr/>
            <p:nvPr/>
          </p:nvSpPr>
          <p:spPr bwMode="auto">
            <a:xfrm>
              <a:off x="3694113" y="3140075"/>
              <a:ext cx="655638" cy="682625"/>
            </a:xfrm>
            <a:custGeom>
              <a:avLst/>
              <a:gdLst>
                <a:gd name="T0" fmla="*/ 159 w 199"/>
                <a:gd name="T1" fmla="*/ 207 h 207"/>
                <a:gd name="T2" fmla="*/ 55 w 199"/>
                <a:gd name="T3" fmla="*/ 95 h 207"/>
                <a:gd name="T4" fmla="*/ 172 w 199"/>
                <a:gd name="T5" fmla="*/ 207 h 207"/>
                <a:gd name="T6" fmla="*/ 199 w 199"/>
                <a:gd name="T7" fmla="*/ 207 h 207"/>
                <a:gd name="T8" fmla="*/ 73 w 199"/>
                <a:gd name="T9" fmla="*/ 50 h 207"/>
                <a:gd name="T10" fmla="*/ 159 w 199"/>
                <a:gd name="T1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07">
                  <a:moveTo>
                    <a:pt x="159" y="207"/>
                  </a:moveTo>
                  <a:cubicBezTo>
                    <a:pt x="159" y="207"/>
                    <a:pt x="8" y="158"/>
                    <a:pt x="55" y="95"/>
                  </a:cubicBezTo>
                  <a:cubicBezTo>
                    <a:pt x="96" y="42"/>
                    <a:pt x="172" y="207"/>
                    <a:pt x="172" y="207"/>
                  </a:cubicBezTo>
                  <a:cubicBezTo>
                    <a:pt x="199" y="207"/>
                    <a:pt x="199" y="207"/>
                    <a:pt x="199" y="207"/>
                  </a:cubicBezTo>
                  <a:cubicBezTo>
                    <a:pt x="199" y="207"/>
                    <a:pt x="188" y="0"/>
                    <a:pt x="73" y="50"/>
                  </a:cubicBezTo>
                  <a:cubicBezTo>
                    <a:pt x="0" y="82"/>
                    <a:pt x="30" y="200"/>
                    <a:pt x="159" y="207"/>
                  </a:cubicBezTo>
                  <a:close/>
                </a:path>
              </a:pathLst>
            </a:custGeom>
            <a:solidFill>
              <a:srgbClr val="EC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02" name="îṡľíďè">
              <a:extLst>
                <a:ext uri="{FF2B5EF4-FFF2-40B4-BE49-F238E27FC236}">
                  <a16:creationId xmlns:a16="http://schemas.microsoft.com/office/drawing/2014/main" xmlns="" id="{AC32B29B-5DFE-4495-A4BA-5C853E458A52}"/>
                </a:ext>
              </a:extLst>
            </p:cNvPr>
            <p:cNvSpPr/>
            <p:nvPr/>
          </p:nvSpPr>
          <p:spPr bwMode="auto">
            <a:xfrm>
              <a:off x="4349750" y="3311525"/>
              <a:ext cx="501650" cy="501650"/>
            </a:xfrm>
            <a:custGeom>
              <a:avLst/>
              <a:gdLst>
                <a:gd name="T0" fmla="*/ 76 w 152"/>
                <a:gd name="T1" fmla="*/ 39 h 152"/>
                <a:gd name="T2" fmla="*/ 82 w 152"/>
                <a:gd name="T3" fmla="*/ 91 h 152"/>
                <a:gd name="T4" fmla="*/ 0 w 152"/>
                <a:gd name="T5" fmla="*/ 152 h 152"/>
                <a:gd name="T6" fmla="*/ 13 w 152"/>
                <a:gd name="T7" fmla="*/ 152 h 152"/>
                <a:gd name="T8" fmla="*/ 120 w 152"/>
                <a:gd name="T9" fmla="*/ 95 h 152"/>
                <a:gd name="T10" fmla="*/ 76 w 152"/>
                <a:gd name="T11" fmla="*/ 39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152">
                  <a:moveTo>
                    <a:pt x="76" y="39"/>
                  </a:moveTo>
                  <a:cubicBezTo>
                    <a:pt x="76" y="39"/>
                    <a:pt x="102" y="62"/>
                    <a:pt x="82" y="91"/>
                  </a:cubicBezTo>
                  <a:cubicBezTo>
                    <a:pt x="67" y="113"/>
                    <a:pt x="0" y="152"/>
                    <a:pt x="0" y="152"/>
                  </a:cubicBezTo>
                  <a:cubicBezTo>
                    <a:pt x="13" y="152"/>
                    <a:pt x="13" y="152"/>
                    <a:pt x="13" y="152"/>
                  </a:cubicBezTo>
                  <a:cubicBezTo>
                    <a:pt x="13" y="152"/>
                    <a:pt x="88" y="138"/>
                    <a:pt x="120" y="95"/>
                  </a:cubicBezTo>
                  <a:cubicBezTo>
                    <a:pt x="152" y="52"/>
                    <a:pt x="116" y="0"/>
                    <a:pt x="76" y="39"/>
                  </a:cubicBezTo>
                  <a:close/>
                </a:path>
              </a:pathLst>
            </a:custGeom>
            <a:solidFill>
              <a:srgbClr val="9E95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03" name="ïSḷïḑê">
              <a:extLst>
                <a:ext uri="{FF2B5EF4-FFF2-40B4-BE49-F238E27FC236}">
                  <a16:creationId xmlns:a16="http://schemas.microsoft.com/office/drawing/2014/main" xmlns="" id="{A78A3B8E-4540-4571-B195-86CD708C8257}"/>
                </a:ext>
              </a:extLst>
            </p:cNvPr>
            <p:cNvSpPr/>
            <p:nvPr/>
          </p:nvSpPr>
          <p:spPr bwMode="auto">
            <a:xfrm>
              <a:off x="4260850" y="3130550"/>
              <a:ext cx="657225" cy="682625"/>
            </a:xfrm>
            <a:custGeom>
              <a:avLst/>
              <a:gdLst>
                <a:gd name="T0" fmla="*/ 40 w 199"/>
                <a:gd name="T1" fmla="*/ 207 h 207"/>
                <a:gd name="T2" fmla="*/ 144 w 199"/>
                <a:gd name="T3" fmla="*/ 95 h 207"/>
                <a:gd name="T4" fmla="*/ 27 w 199"/>
                <a:gd name="T5" fmla="*/ 207 h 207"/>
                <a:gd name="T6" fmla="*/ 0 w 199"/>
                <a:gd name="T7" fmla="*/ 207 h 207"/>
                <a:gd name="T8" fmla="*/ 126 w 199"/>
                <a:gd name="T9" fmla="*/ 50 h 207"/>
                <a:gd name="T10" fmla="*/ 40 w 199"/>
                <a:gd name="T1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207">
                  <a:moveTo>
                    <a:pt x="40" y="207"/>
                  </a:moveTo>
                  <a:cubicBezTo>
                    <a:pt x="40" y="207"/>
                    <a:pt x="191" y="158"/>
                    <a:pt x="144" y="95"/>
                  </a:cubicBezTo>
                  <a:cubicBezTo>
                    <a:pt x="103" y="42"/>
                    <a:pt x="27" y="207"/>
                    <a:pt x="27" y="207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10" y="0"/>
                    <a:pt x="126" y="50"/>
                  </a:cubicBezTo>
                  <a:cubicBezTo>
                    <a:pt x="199" y="82"/>
                    <a:pt x="169" y="200"/>
                    <a:pt x="40" y="207"/>
                  </a:cubicBezTo>
                  <a:close/>
                </a:path>
              </a:pathLst>
            </a:custGeom>
            <a:solidFill>
              <a:srgbClr val="EC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04" name="îsļíḑê">
              <a:extLst>
                <a:ext uri="{FF2B5EF4-FFF2-40B4-BE49-F238E27FC236}">
                  <a16:creationId xmlns:a16="http://schemas.microsoft.com/office/drawing/2014/main" xmlns="" id="{D3DC960B-4390-40F8-B5B2-05DD90FC4B63}"/>
                </a:ext>
              </a:extLst>
            </p:cNvPr>
            <p:cNvSpPr/>
            <p:nvPr/>
          </p:nvSpPr>
          <p:spPr bwMode="auto">
            <a:xfrm>
              <a:off x="3789363" y="3813175"/>
              <a:ext cx="544513" cy="1222375"/>
            </a:xfrm>
            <a:custGeom>
              <a:avLst/>
              <a:gdLst>
                <a:gd name="T0" fmla="*/ 285 w 343"/>
                <a:gd name="T1" fmla="*/ 0 h 770"/>
                <a:gd name="T2" fmla="*/ 0 w 343"/>
                <a:gd name="T3" fmla="*/ 39 h 770"/>
                <a:gd name="T4" fmla="*/ 10 w 343"/>
                <a:gd name="T5" fmla="*/ 249 h 770"/>
                <a:gd name="T6" fmla="*/ 35 w 343"/>
                <a:gd name="T7" fmla="*/ 731 h 770"/>
                <a:gd name="T8" fmla="*/ 158 w 343"/>
                <a:gd name="T9" fmla="*/ 770 h 770"/>
                <a:gd name="T10" fmla="*/ 141 w 343"/>
                <a:gd name="T11" fmla="*/ 83 h 770"/>
                <a:gd name="T12" fmla="*/ 343 w 343"/>
                <a:gd name="T13" fmla="*/ 0 h 770"/>
                <a:gd name="T14" fmla="*/ 285 w 343"/>
                <a:gd name="T15" fmla="*/ 0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3" h="770">
                  <a:moveTo>
                    <a:pt x="285" y="0"/>
                  </a:moveTo>
                  <a:lnTo>
                    <a:pt x="0" y="39"/>
                  </a:lnTo>
                  <a:lnTo>
                    <a:pt x="10" y="249"/>
                  </a:lnTo>
                  <a:lnTo>
                    <a:pt x="35" y="731"/>
                  </a:lnTo>
                  <a:lnTo>
                    <a:pt x="158" y="770"/>
                  </a:lnTo>
                  <a:lnTo>
                    <a:pt x="141" y="83"/>
                  </a:lnTo>
                  <a:lnTo>
                    <a:pt x="343" y="0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EC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05" name="ïṣľíḋe">
              <a:extLst>
                <a:ext uri="{FF2B5EF4-FFF2-40B4-BE49-F238E27FC236}">
                  <a16:creationId xmlns:a16="http://schemas.microsoft.com/office/drawing/2014/main" xmlns="" id="{2699252B-644E-4672-9128-274B3C2447B7}"/>
                </a:ext>
              </a:extLst>
            </p:cNvPr>
            <p:cNvSpPr/>
            <p:nvPr/>
          </p:nvSpPr>
          <p:spPr bwMode="auto">
            <a:xfrm>
              <a:off x="4244975" y="3795713"/>
              <a:ext cx="606425" cy="1227138"/>
            </a:xfrm>
            <a:custGeom>
              <a:avLst/>
              <a:gdLst>
                <a:gd name="T0" fmla="*/ 0 w 382"/>
                <a:gd name="T1" fmla="*/ 15 h 773"/>
                <a:gd name="T2" fmla="*/ 239 w 382"/>
                <a:gd name="T3" fmla="*/ 86 h 773"/>
                <a:gd name="T4" fmla="*/ 224 w 382"/>
                <a:gd name="T5" fmla="*/ 773 h 773"/>
                <a:gd name="T6" fmla="*/ 347 w 382"/>
                <a:gd name="T7" fmla="*/ 738 h 773"/>
                <a:gd name="T8" fmla="*/ 372 w 382"/>
                <a:gd name="T9" fmla="*/ 250 h 773"/>
                <a:gd name="T10" fmla="*/ 382 w 382"/>
                <a:gd name="T11" fmla="*/ 42 h 773"/>
                <a:gd name="T12" fmla="*/ 95 w 382"/>
                <a:gd name="T13" fmla="*/ 0 h 773"/>
                <a:gd name="T14" fmla="*/ 0 w 382"/>
                <a:gd name="T15" fmla="*/ 15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2" h="773">
                  <a:moveTo>
                    <a:pt x="0" y="15"/>
                  </a:moveTo>
                  <a:lnTo>
                    <a:pt x="239" y="86"/>
                  </a:lnTo>
                  <a:lnTo>
                    <a:pt x="224" y="773"/>
                  </a:lnTo>
                  <a:lnTo>
                    <a:pt x="347" y="738"/>
                  </a:lnTo>
                  <a:lnTo>
                    <a:pt x="372" y="250"/>
                  </a:lnTo>
                  <a:lnTo>
                    <a:pt x="382" y="42"/>
                  </a:lnTo>
                  <a:lnTo>
                    <a:pt x="95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EC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06" name="íśḷíďé">
              <a:extLst>
                <a:ext uri="{FF2B5EF4-FFF2-40B4-BE49-F238E27FC236}">
                  <a16:creationId xmlns:a16="http://schemas.microsoft.com/office/drawing/2014/main" xmlns="" id="{6F11F514-16AD-45D4-8738-D33BA437AED6}"/>
                </a:ext>
              </a:extLst>
            </p:cNvPr>
            <p:cNvSpPr/>
            <p:nvPr/>
          </p:nvSpPr>
          <p:spPr bwMode="auto">
            <a:xfrm>
              <a:off x="6973888" y="5013325"/>
              <a:ext cx="1746250" cy="246063"/>
            </a:xfrm>
            <a:custGeom>
              <a:avLst/>
              <a:gdLst>
                <a:gd name="T0" fmla="*/ 442 w 529"/>
                <a:gd name="T1" fmla="*/ 0 h 75"/>
                <a:gd name="T2" fmla="*/ 442 w 529"/>
                <a:gd name="T3" fmla="*/ 21 h 75"/>
                <a:gd name="T4" fmla="*/ 442 w 529"/>
                <a:gd name="T5" fmla="*/ 21 h 75"/>
                <a:gd name="T6" fmla="*/ 411 w 529"/>
                <a:gd name="T7" fmla="*/ 27 h 75"/>
                <a:gd name="T8" fmla="*/ 399 w 529"/>
                <a:gd name="T9" fmla="*/ 29 h 75"/>
                <a:gd name="T10" fmla="*/ 399 w 529"/>
                <a:gd name="T11" fmla="*/ 29 h 75"/>
                <a:gd name="T12" fmla="*/ 398 w 529"/>
                <a:gd name="T13" fmla="*/ 29 h 75"/>
                <a:gd name="T14" fmla="*/ 398 w 529"/>
                <a:gd name="T15" fmla="*/ 29 h 75"/>
                <a:gd name="T16" fmla="*/ 398 w 529"/>
                <a:gd name="T17" fmla="*/ 29 h 75"/>
                <a:gd name="T18" fmla="*/ 397 w 529"/>
                <a:gd name="T19" fmla="*/ 29 h 75"/>
                <a:gd name="T20" fmla="*/ 397 w 529"/>
                <a:gd name="T21" fmla="*/ 29 h 75"/>
                <a:gd name="T22" fmla="*/ 259 w 529"/>
                <a:gd name="T23" fmla="*/ 41 h 75"/>
                <a:gd name="T24" fmla="*/ 190 w 529"/>
                <a:gd name="T25" fmla="*/ 38 h 75"/>
                <a:gd name="T26" fmla="*/ 190 w 529"/>
                <a:gd name="T27" fmla="*/ 38 h 75"/>
                <a:gd name="T28" fmla="*/ 189 w 529"/>
                <a:gd name="T29" fmla="*/ 38 h 75"/>
                <a:gd name="T30" fmla="*/ 189 w 529"/>
                <a:gd name="T31" fmla="*/ 38 h 75"/>
                <a:gd name="T32" fmla="*/ 189 w 529"/>
                <a:gd name="T33" fmla="*/ 38 h 75"/>
                <a:gd name="T34" fmla="*/ 76 w 529"/>
                <a:gd name="T35" fmla="*/ 21 h 75"/>
                <a:gd name="T36" fmla="*/ 76 w 529"/>
                <a:gd name="T37" fmla="*/ 21 h 75"/>
                <a:gd name="T38" fmla="*/ 76 w 529"/>
                <a:gd name="T39" fmla="*/ 21 h 75"/>
                <a:gd name="T40" fmla="*/ 76 w 529"/>
                <a:gd name="T41" fmla="*/ 2 h 75"/>
                <a:gd name="T42" fmla="*/ 0 w 529"/>
                <a:gd name="T43" fmla="*/ 32 h 75"/>
                <a:gd name="T44" fmla="*/ 265 w 529"/>
                <a:gd name="T45" fmla="*/ 75 h 75"/>
                <a:gd name="T46" fmla="*/ 529 w 529"/>
                <a:gd name="T47" fmla="*/ 32 h 75"/>
                <a:gd name="T48" fmla="*/ 442 w 529"/>
                <a:gd name="T49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29" h="75">
                  <a:moveTo>
                    <a:pt x="442" y="0"/>
                  </a:moveTo>
                  <a:cubicBezTo>
                    <a:pt x="442" y="21"/>
                    <a:pt x="442" y="21"/>
                    <a:pt x="442" y="21"/>
                  </a:cubicBezTo>
                  <a:cubicBezTo>
                    <a:pt x="442" y="21"/>
                    <a:pt x="442" y="21"/>
                    <a:pt x="442" y="21"/>
                  </a:cubicBezTo>
                  <a:cubicBezTo>
                    <a:pt x="432" y="23"/>
                    <a:pt x="421" y="25"/>
                    <a:pt x="411" y="27"/>
                  </a:cubicBezTo>
                  <a:cubicBezTo>
                    <a:pt x="407" y="28"/>
                    <a:pt x="403" y="28"/>
                    <a:pt x="399" y="29"/>
                  </a:cubicBezTo>
                  <a:cubicBezTo>
                    <a:pt x="399" y="29"/>
                    <a:pt x="399" y="29"/>
                    <a:pt x="399" y="29"/>
                  </a:cubicBezTo>
                  <a:cubicBezTo>
                    <a:pt x="398" y="29"/>
                    <a:pt x="398" y="29"/>
                    <a:pt x="398" y="29"/>
                  </a:cubicBezTo>
                  <a:cubicBezTo>
                    <a:pt x="398" y="29"/>
                    <a:pt x="398" y="29"/>
                    <a:pt x="398" y="29"/>
                  </a:cubicBezTo>
                  <a:cubicBezTo>
                    <a:pt x="398" y="29"/>
                    <a:pt x="398" y="29"/>
                    <a:pt x="398" y="29"/>
                  </a:cubicBezTo>
                  <a:cubicBezTo>
                    <a:pt x="398" y="29"/>
                    <a:pt x="397" y="29"/>
                    <a:pt x="397" y="29"/>
                  </a:cubicBezTo>
                  <a:cubicBezTo>
                    <a:pt x="397" y="29"/>
                    <a:pt x="397" y="29"/>
                    <a:pt x="397" y="29"/>
                  </a:cubicBezTo>
                  <a:cubicBezTo>
                    <a:pt x="351" y="37"/>
                    <a:pt x="305" y="41"/>
                    <a:pt x="259" y="41"/>
                  </a:cubicBezTo>
                  <a:cubicBezTo>
                    <a:pt x="236" y="41"/>
                    <a:pt x="213" y="40"/>
                    <a:pt x="190" y="38"/>
                  </a:cubicBezTo>
                  <a:cubicBezTo>
                    <a:pt x="190" y="38"/>
                    <a:pt x="190" y="38"/>
                    <a:pt x="190" y="38"/>
                  </a:cubicBezTo>
                  <a:cubicBezTo>
                    <a:pt x="190" y="38"/>
                    <a:pt x="190" y="38"/>
                    <a:pt x="189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89" y="38"/>
                    <a:pt x="189" y="38"/>
                    <a:pt x="189" y="38"/>
                  </a:cubicBezTo>
                  <a:cubicBezTo>
                    <a:pt x="151" y="35"/>
                    <a:pt x="114" y="29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1"/>
                    <a:pt x="76" y="21"/>
                    <a:pt x="76" y="21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29" y="10"/>
                    <a:pt x="0" y="21"/>
                    <a:pt x="0" y="32"/>
                  </a:cubicBezTo>
                  <a:cubicBezTo>
                    <a:pt x="0" y="56"/>
                    <a:pt x="118" y="75"/>
                    <a:pt x="265" y="75"/>
                  </a:cubicBezTo>
                  <a:cubicBezTo>
                    <a:pt x="411" y="75"/>
                    <a:pt x="529" y="56"/>
                    <a:pt x="529" y="32"/>
                  </a:cubicBezTo>
                  <a:cubicBezTo>
                    <a:pt x="529" y="20"/>
                    <a:pt x="495" y="8"/>
                    <a:pt x="442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07" name="îṧḻîḍè">
              <a:extLst>
                <a:ext uri="{FF2B5EF4-FFF2-40B4-BE49-F238E27FC236}">
                  <a16:creationId xmlns:a16="http://schemas.microsoft.com/office/drawing/2014/main" xmlns="" id="{0161155C-BB4A-4BDD-ACD9-EE9D8F6D87F2}"/>
                </a:ext>
              </a:extLst>
            </p:cNvPr>
            <p:cNvSpPr/>
            <p:nvPr/>
          </p:nvSpPr>
          <p:spPr bwMode="auto">
            <a:xfrm>
              <a:off x="7224713" y="3843338"/>
              <a:ext cx="1208088" cy="1304925"/>
            </a:xfrm>
            <a:custGeom>
              <a:avLst/>
              <a:gdLst>
                <a:gd name="T0" fmla="*/ 0 w 366"/>
                <a:gd name="T1" fmla="*/ 0 h 396"/>
                <a:gd name="T2" fmla="*/ 0 w 366"/>
                <a:gd name="T3" fmla="*/ 376 h 396"/>
                <a:gd name="T4" fmla="*/ 153 w 366"/>
                <a:gd name="T5" fmla="*/ 396 h 396"/>
                <a:gd name="T6" fmla="*/ 159 w 366"/>
                <a:gd name="T7" fmla="*/ 396 h 396"/>
                <a:gd name="T8" fmla="*/ 224 w 366"/>
                <a:gd name="T9" fmla="*/ 395 h 396"/>
                <a:gd name="T10" fmla="*/ 234 w 366"/>
                <a:gd name="T11" fmla="*/ 394 h 396"/>
                <a:gd name="T12" fmla="*/ 259 w 366"/>
                <a:gd name="T13" fmla="*/ 393 h 396"/>
                <a:gd name="T14" fmla="*/ 335 w 366"/>
                <a:gd name="T15" fmla="*/ 382 h 396"/>
                <a:gd name="T16" fmla="*/ 366 w 366"/>
                <a:gd name="T17" fmla="*/ 376 h 396"/>
                <a:gd name="T18" fmla="*/ 366 w 366"/>
                <a:gd name="T19" fmla="*/ 0 h 396"/>
                <a:gd name="T20" fmla="*/ 0 w 366"/>
                <a:gd name="T21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6" h="396">
                  <a:moveTo>
                    <a:pt x="0" y="0"/>
                  </a:moveTo>
                  <a:cubicBezTo>
                    <a:pt x="0" y="376"/>
                    <a:pt x="0" y="376"/>
                    <a:pt x="0" y="376"/>
                  </a:cubicBezTo>
                  <a:cubicBezTo>
                    <a:pt x="51" y="387"/>
                    <a:pt x="102" y="394"/>
                    <a:pt x="153" y="396"/>
                  </a:cubicBezTo>
                  <a:cubicBezTo>
                    <a:pt x="155" y="396"/>
                    <a:pt x="157" y="396"/>
                    <a:pt x="159" y="396"/>
                  </a:cubicBezTo>
                  <a:cubicBezTo>
                    <a:pt x="181" y="396"/>
                    <a:pt x="203" y="396"/>
                    <a:pt x="224" y="395"/>
                  </a:cubicBezTo>
                  <a:cubicBezTo>
                    <a:pt x="228" y="395"/>
                    <a:pt x="231" y="395"/>
                    <a:pt x="234" y="394"/>
                  </a:cubicBezTo>
                  <a:cubicBezTo>
                    <a:pt x="243" y="394"/>
                    <a:pt x="251" y="393"/>
                    <a:pt x="259" y="393"/>
                  </a:cubicBezTo>
                  <a:cubicBezTo>
                    <a:pt x="285" y="390"/>
                    <a:pt x="310" y="387"/>
                    <a:pt x="335" y="382"/>
                  </a:cubicBezTo>
                  <a:cubicBezTo>
                    <a:pt x="345" y="380"/>
                    <a:pt x="356" y="378"/>
                    <a:pt x="366" y="376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C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08" name="ï$ļiḋé">
              <a:extLst>
                <a:ext uri="{FF2B5EF4-FFF2-40B4-BE49-F238E27FC236}">
                  <a16:creationId xmlns:a16="http://schemas.microsoft.com/office/drawing/2014/main" xmlns="" id="{57408C85-96C6-4E7B-9075-81F1C201DDC3}"/>
                </a:ext>
              </a:extLst>
            </p:cNvPr>
            <p:cNvSpPr/>
            <p:nvPr/>
          </p:nvSpPr>
          <p:spPr bwMode="auto">
            <a:xfrm>
              <a:off x="7224713" y="5081588"/>
              <a:ext cx="1065213" cy="66675"/>
            </a:xfrm>
            <a:custGeom>
              <a:avLst/>
              <a:gdLst>
                <a:gd name="T0" fmla="*/ 113 w 323"/>
                <a:gd name="T1" fmla="*/ 17 h 20"/>
                <a:gd name="T2" fmla="*/ 114 w 323"/>
                <a:gd name="T3" fmla="*/ 17 h 20"/>
                <a:gd name="T4" fmla="*/ 113 w 323"/>
                <a:gd name="T5" fmla="*/ 17 h 20"/>
                <a:gd name="T6" fmla="*/ 113 w 323"/>
                <a:gd name="T7" fmla="*/ 17 h 20"/>
                <a:gd name="T8" fmla="*/ 113 w 323"/>
                <a:gd name="T9" fmla="*/ 17 h 20"/>
                <a:gd name="T10" fmla="*/ 113 w 323"/>
                <a:gd name="T11" fmla="*/ 17 h 20"/>
                <a:gd name="T12" fmla="*/ 321 w 323"/>
                <a:gd name="T13" fmla="*/ 8 h 20"/>
                <a:gd name="T14" fmla="*/ 259 w 323"/>
                <a:gd name="T15" fmla="*/ 17 h 20"/>
                <a:gd name="T16" fmla="*/ 234 w 323"/>
                <a:gd name="T17" fmla="*/ 18 h 20"/>
                <a:gd name="T18" fmla="*/ 224 w 323"/>
                <a:gd name="T19" fmla="*/ 19 h 20"/>
                <a:gd name="T20" fmla="*/ 182 w 323"/>
                <a:gd name="T21" fmla="*/ 20 h 20"/>
                <a:gd name="T22" fmla="*/ 159 w 323"/>
                <a:gd name="T23" fmla="*/ 20 h 20"/>
                <a:gd name="T24" fmla="*/ 153 w 323"/>
                <a:gd name="T25" fmla="*/ 20 h 20"/>
                <a:gd name="T26" fmla="*/ 114 w 323"/>
                <a:gd name="T27" fmla="*/ 17 h 20"/>
                <a:gd name="T28" fmla="*/ 183 w 323"/>
                <a:gd name="T29" fmla="*/ 20 h 20"/>
                <a:gd name="T30" fmla="*/ 321 w 323"/>
                <a:gd name="T31" fmla="*/ 8 h 20"/>
                <a:gd name="T32" fmla="*/ 322 w 323"/>
                <a:gd name="T33" fmla="*/ 8 h 20"/>
                <a:gd name="T34" fmla="*/ 321 w 323"/>
                <a:gd name="T35" fmla="*/ 8 h 20"/>
                <a:gd name="T36" fmla="*/ 322 w 323"/>
                <a:gd name="T37" fmla="*/ 8 h 20"/>
                <a:gd name="T38" fmla="*/ 322 w 323"/>
                <a:gd name="T39" fmla="*/ 8 h 20"/>
                <a:gd name="T40" fmla="*/ 322 w 323"/>
                <a:gd name="T41" fmla="*/ 8 h 20"/>
                <a:gd name="T42" fmla="*/ 322 w 323"/>
                <a:gd name="T43" fmla="*/ 8 h 20"/>
                <a:gd name="T44" fmla="*/ 323 w 323"/>
                <a:gd name="T45" fmla="*/ 8 h 20"/>
                <a:gd name="T46" fmla="*/ 323 w 323"/>
                <a:gd name="T47" fmla="*/ 8 h 20"/>
                <a:gd name="T48" fmla="*/ 323 w 323"/>
                <a:gd name="T49" fmla="*/ 8 h 20"/>
                <a:gd name="T50" fmla="*/ 0 w 323"/>
                <a:gd name="T51" fmla="*/ 0 h 20"/>
                <a:gd name="T52" fmla="*/ 0 w 323"/>
                <a:gd name="T53" fmla="*/ 0 h 20"/>
                <a:gd name="T54" fmla="*/ 0 w 323"/>
                <a:gd name="T55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3" h="20">
                  <a:moveTo>
                    <a:pt x="113" y="17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3" y="17"/>
                  </a:cubicBezTo>
                  <a:moveTo>
                    <a:pt x="113" y="17"/>
                  </a:moveTo>
                  <a:cubicBezTo>
                    <a:pt x="113" y="17"/>
                    <a:pt x="113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moveTo>
                    <a:pt x="321" y="8"/>
                  </a:moveTo>
                  <a:cubicBezTo>
                    <a:pt x="301" y="12"/>
                    <a:pt x="280" y="15"/>
                    <a:pt x="259" y="17"/>
                  </a:cubicBezTo>
                  <a:cubicBezTo>
                    <a:pt x="251" y="17"/>
                    <a:pt x="243" y="18"/>
                    <a:pt x="234" y="18"/>
                  </a:cubicBezTo>
                  <a:cubicBezTo>
                    <a:pt x="231" y="19"/>
                    <a:pt x="228" y="19"/>
                    <a:pt x="224" y="19"/>
                  </a:cubicBezTo>
                  <a:cubicBezTo>
                    <a:pt x="210" y="20"/>
                    <a:pt x="196" y="20"/>
                    <a:pt x="182" y="20"/>
                  </a:cubicBezTo>
                  <a:cubicBezTo>
                    <a:pt x="175" y="20"/>
                    <a:pt x="167" y="20"/>
                    <a:pt x="159" y="20"/>
                  </a:cubicBezTo>
                  <a:cubicBezTo>
                    <a:pt x="157" y="20"/>
                    <a:pt x="155" y="20"/>
                    <a:pt x="153" y="20"/>
                  </a:cubicBezTo>
                  <a:cubicBezTo>
                    <a:pt x="140" y="19"/>
                    <a:pt x="127" y="18"/>
                    <a:pt x="114" y="17"/>
                  </a:cubicBezTo>
                  <a:cubicBezTo>
                    <a:pt x="137" y="19"/>
                    <a:pt x="160" y="20"/>
                    <a:pt x="183" y="20"/>
                  </a:cubicBezTo>
                  <a:cubicBezTo>
                    <a:pt x="229" y="20"/>
                    <a:pt x="275" y="16"/>
                    <a:pt x="321" y="8"/>
                  </a:cubicBezTo>
                  <a:moveTo>
                    <a:pt x="322" y="8"/>
                  </a:moveTo>
                  <a:cubicBezTo>
                    <a:pt x="322" y="8"/>
                    <a:pt x="321" y="8"/>
                    <a:pt x="321" y="8"/>
                  </a:cubicBezTo>
                  <a:cubicBezTo>
                    <a:pt x="321" y="8"/>
                    <a:pt x="322" y="8"/>
                    <a:pt x="322" y="8"/>
                  </a:cubicBezTo>
                  <a:moveTo>
                    <a:pt x="322" y="8"/>
                  </a:moveTo>
                  <a:cubicBezTo>
                    <a:pt x="322" y="8"/>
                    <a:pt x="322" y="8"/>
                    <a:pt x="322" y="8"/>
                  </a:cubicBezTo>
                  <a:cubicBezTo>
                    <a:pt x="322" y="8"/>
                    <a:pt x="322" y="8"/>
                    <a:pt x="322" y="8"/>
                  </a:cubicBezTo>
                  <a:moveTo>
                    <a:pt x="323" y="8"/>
                  </a:moveTo>
                  <a:cubicBezTo>
                    <a:pt x="323" y="8"/>
                    <a:pt x="323" y="8"/>
                    <a:pt x="323" y="8"/>
                  </a:cubicBezTo>
                  <a:cubicBezTo>
                    <a:pt x="323" y="8"/>
                    <a:pt x="323" y="8"/>
                    <a:pt x="323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DB2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09" name="iṥḷíḍê">
              <a:extLst>
                <a:ext uri="{FF2B5EF4-FFF2-40B4-BE49-F238E27FC236}">
                  <a16:creationId xmlns:a16="http://schemas.microsoft.com/office/drawing/2014/main" xmlns="" id="{BF71EA57-3224-452C-9A28-6BD77D79581A}"/>
                </a:ext>
              </a:extLst>
            </p:cNvPr>
            <p:cNvSpPr/>
            <p:nvPr/>
          </p:nvSpPr>
          <p:spPr bwMode="auto">
            <a:xfrm>
              <a:off x="7224713" y="3881438"/>
              <a:ext cx="1208088" cy="1266825"/>
            </a:xfrm>
            <a:custGeom>
              <a:avLst/>
              <a:gdLst>
                <a:gd name="T0" fmla="*/ 0 w 366"/>
                <a:gd name="T1" fmla="*/ 0 h 384"/>
                <a:gd name="T2" fmla="*/ 0 w 366"/>
                <a:gd name="T3" fmla="*/ 0 h 384"/>
                <a:gd name="T4" fmla="*/ 0 w 366"/>
                <a:gd name="T5" fmla="*/ 72 h 384"/>
                <a:gd name="T6" fmla="*/ 143 w 366"/>
                <a:gd name="T7" fmla="*/ 84 h 384"/>
                <a:gd name="T8" fmla="*/ 213 w 366"/>
                <a:gd name="T9" fmla="*/ 84 h 384"/>
                <a:gd name="T10" fmla="*/ 267 w 366"/>
                <a:gd name="T11" fmla="*/ 140 h 384"/>
                <a:gd name="T12" fmla="*/ 37 w 366"/>
                <a:gd name="T13" fmla="*/ 366 h 384"/>
                <a:gd name="T14" fmla="*/ 7 w 366"/>
                <a:gd name="T15" fmla="*/ 365 h 384"/>
                <a:gd name="T16" fmla="*/ 0 w 366"/>
                <a:gd name="T17" fmla="*/ 364 h 384"/>
                <a:gd name="T18" fmla="*/ 0 w 366"/>
                <a:gd name="T19" fmla="*/ 364 h 384"/>
                <a:gd name="T20" fmla="*/ 0 w 366"/>
                <a:gd name="T21" fmla="*/ 364 h 384"/>
                <a:gd name="T22" fmla="*/ 113 w 366"/>
                <a:gd name="T23" fmla="*/ 381 h 384"/>
                <a:gd name="T24" fmla="*/ 113 w 366"/>
                <a:gd name="T25" fmla="*/ 381 h 384"/>
                <a:gd name="T26" fmla="*/ 113 w 366"/>
                <a:gd name="T27" fmla="*/ 381 h 384"/>
                <a:gd name="T28" fmla="*/ 114 w 366"/>
                <a:gd name="T29" fmla="*/ 381 h 384"/>
                <a:gd name="T30" fmla="*/ 114 w 366"/>
                <a:gd name="T31" fmla="*/ 381 h 384"/>
                <a:gd name="T32" fmla="*/ 153 w 366"/>
                <a:gd name="T33" fmla="*/ 384 h 384"/>
                <a:gd name="T34" fmla="*/ 159 w 366"/>
                <a:gd name="T35" fmla="*/ 384 h 384"/>
                <a:gd name="T36" fmla="*/ 182 w 366"/>
                <a:gd name="T37" fmla="*/ 384 h 384"/>
                <a:gd name="T38" fmla="*/ 224 w 366"/>
                <a:gd name="T39" fmla="*/ 383 h 384"/>
                <a:gd name="T40" fmla="*/ 234 w 366"/>
                <a:gd name="T41" fmla="*/ 382 h 384"/>
                <a:gd name="T42" fmla="*/ 259 w 366"/>
                <a:gd name="T43" fmla="*/ 381 h 384"/>
                <a:gd name="T44" fmla="*/ 321 w 366"/>
                <a:gd name="T45" fmla="*/ 372 h 384"/>
                <a:gd name="T46" fmla="*/ 321 w 366"/>
                <a:gd name="T47" fmla="*/ 372 h 384"/>
                <a:gd name="T48" fmla="*/ 322 w 366"/>
                <a:gd name="T49" fmla="*/ 372 h 384"/>
                <a:gd name="T50" fmla="*/ 322 w 366"/>
                <a:gd name="T51" fmla="*/ 372 h 384"/>
                <a:gd name="T52" fmla="*/ 322 w 366"/>
                <a:gd name="T53" fmla="*/ 372 h 384"/>
                <a:gd name="T54" fmla="*/ 323 w 366"/>
                <a:gd name="T55" fmla="*/ 372 h 384"/>
                <a:gd name="T56" fmla="*/ 323 w 366"/>
                <a:gd name="T57" fmla="*/ 372 h 384"/>
                <a:gd name="T58" fmla="*/ 366 w 366"/>
                <a:gd name="T59" fmla="*/ 364 h 384"/>
                <a:gd name="T60" fmla="*/ 366 w 366"/>
                <a:gd name="T61" fmla="*/ 48 h 384"/>
                <a:gd name="T62" fmla="*/ 179 w 366"/>
                <a:gd name="T63" fmla="*/ 62 h 384"/>
                <a:gd name="T64" fmla="*/ 165 w 366"/>
                <a:gd name="T65" fmla="*/ 62 h 384"/>
                <a:gd name="T66" fmla="*/ 0 w 366"/>
                <a:gd name="T67" fmla="*/ 46 h 384"/>
                <a:gd name="T68" fmla="*/ 0 w 366"/>
                <a:gd name="T69" fmla="*/ 0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66" h="38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66" y="82"/>
                    <a:pt x="101" y="84"/>
                    <a:pt x="143" y="84"/>
                  </a:cubicBezTo>
                  <a:cubicBezTo>
                    <a:pt x="164" y="84"/>
                    <a:pt x="186" y="84"/>
                    <a:pt x="213" y="84"/>
                  </a:cubicBezTo>
                  <a:cubicBezTo>
                    <a:pt x="255" y="84"/>
                    <a:pt x="264" y="116"/>
                    <a:pt x="267" y="140"/>
                  </a:cubicBezTo>
                  <a:cubicBezTo>
                    <a:pt x="283" y="266"/>
                    <a:pt x="165" y="366"/>
                    <a:pt x="37" y="366"/>
                  </a:cubicBezTo>
                  <a:cubicBezTo>
                    <a:pt x="27" y="366"/>
                    <a:pt x="17" y="366"/>
                    <a:pt x="7" y="365"/>
                  </a:cubicBezTo>
                  <a:cubicBezTo>
                    <a:pt x="5" y="364"/>
                    <a:pt x="2" y="364"/>
                    <a:pt x="0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0" y="364"/>
                    <a:pt x="0" y="364"/>
                    <a:pt x="0" y="364"/>
                  </a:cubicBezTo>
                  <a:cubicBezTo>
                    <a:pt x="38" y="372"/>
                    <a:pt x="75" y="378"/>
                    <a:pt x="113" y="381"/>
                  </a:cubicBezTo>
                  <a:cubicBezTo>
                    <a:pt x="113" y="381"/>
                    <a:pt x="113" y="381"/>
                    <a:pt x="113" y="381"/>
                  </a:cubicBezTo>
                  <a:cubicBezTo>
                    <a:pt x="113" y="381"/>
                    <a:pt x="113" y="381"/>
                    <a:pt x="113" y="381"/>
                  </a:cubicBezTo>
                  <a:cubicBezTo>
                    <a:pt x="114" y="381"/>
                    <a:pt x="114" y="381"/>
                    <a:pt x="114" y="381"/>
                  </a:cubicBezTo>
                  <a:cubicBezTo>
                    <a:pt x="114" y="381"/>
                    <a:pt x="114" y="381"/>
                    <a:pt x="114" y="381"/>
                  </a:cubicBezTo>
                  <a:cubicBezTo>
                    <a:pt x="127" y="382"/>
                    <a:pt x="140" y="383"/>
                    <a:pt x="153" y="384"/>
                  </a:cubicBezTo>
                  <a:cubicBezTo>
                    <a:pt x="155" y="384"/>
                    <a:pt x="157" y="384"/>
                    <a:pt x="159" y="384"/>
                  </a:cubicBezTo>
                  <a:cubicBezTo>
                    <a:pt x="167" y="384"/>
                    <a:pt x="175" y="384"/>
                    <a:pt x="182" y="384"/>
                  </a:cubicBezTo>
                  <a:cubicBezTo>
                    <a:pt x="196" y="384"/>
                    <a:pt x="210" y="384"/>
                    <a:pt x="224" y="383"/>
                  </a:cubicBezTo>
                  <a:cubicBezTo>
                    <a:pt x="228" y="383"/>
                    <a:pt x="231" y="383"/>
                    <a:pt x="234" y="382"/>
                  </a:cubicBezTo>
                  <a:cubicBezTo>
                    <a:pt x="243" y="382"/>
                    <a:pt x="251" y="381"/>
                    <a:pt x="259" y="381"/>
                  </a:cubicBezTo>
                  <a:cubicBezTo>
                    <a:pt x="280" y="379"/>
                    <a:pt x="301" y="376"/>
                    <a:pt x="321" y="372"/>
                  </a:cubicBezTo>
                  <a:cubicBezTo>
                    <a:pt x="321" y="372"/>
                    <a:pt x="321" y="372"/>
                    <a:pt x="321" y="372"/>
                  </a:cubicBezTo>
                  <a:cubicBezTo>
                    <a:pt x="321" y="372"/>
                    <a:pt x="322" y="372"/>
                    <a:pt x="322" y="372"/>
                  </a:cubicBezTo>
                  <a:cubicBezTo>
                    <a:pt x="322" y="372"/>
                    <a:pt x="322" y="372"/>
                    <a:pt x="322" y="372"/>
                  </a:cubicBezTo>
                  <a:cubicBezTo>
                    <a:pt x="322" y="372"/>
                    <a:pt x="322" y="372"/>
                    <a:pt x="322" y="372"/>
                  </a:cubicBezTo>
                  <a:cubicBezTo>
                    <a:pt x="322" y="372"/>
                    <a:pt x="322" y="372"/>
                    <a:pt x="323" y="372"/>
                  </a:cubicBezTo>
                  <a:cubicBezTo>
                    <a:pt x="323" y="372"/>
                    <a:pt x="323" y="372"/>
                    <a:pt x="323" y="372"/>
                  </a:cubicBezTo>
                  <a:cubicBezTo>
                    <a:pt x="337" y="370"/>
                    <a:pt x="351" y="367"/>
                    <a:pt x="366" y="364"/>
                  </a:cubicBezTo>
                  <a:cubicBezTo>
                    <a:pt x="366" y="48"/>
                    <a:pt x="366" y="48"/>
                    <a:pt x="366" y="48"/>
                  </a:cubicBezTo>
                  <a:cubicBezTo>
                    <a:pt x="336" y="54"/>
                    <a:pt x="267" y="61"/>
                    <a:pt x="179" y="62"/>
                  </a:cubicBezTo>
                  <a:cubicBezTo>
                    <a:pt x="174" y="62"/>
                    <a:pt x="170" y="62"/>
                    <a:pt x="165" y="62"/>
                  </a:cubicBezTo>
                  <a:cubicBezTo>
                    <a:pt x="93" y="62"/>
                    <a:pt x="32" y="53"/>
                    <a:pt x="0" y="46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DAC3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0" name="îṧ1îḓè">
              <a:extLst>
                <a:ext uri="{FF2B5EF4-FFF2-40B4-BE49-F238E27FC236}">
                  <a16:creationId xmlns:a16="http://schemas.microsoft.com/office/drawing/2014/main" xmlns="" id="{F3ED0B18-A256-4E69-B9F2-2DE0E06222FA}"/>
                </a:ext>
              </a:extLst>
            </p:cNvPr>
            <p:cNvSpPr/>
            <p:nvPr/>
          </p:nvSpPr>
          <p:spPr bwMode="auto">
            <a:xfrm>
              <a:off x="7224713" y="3843338"/>
              <a:ext cx="15875" cy="38100"/>
            </a:xfrm>
            <a:custGeom>
              <a:avLst/>
              <a:gdLst>
                <a:gd name="T0" fmla="*/ 5 w 5"/>
                <a:gd name="T1" fmla="*/ 0 h 12"/>
                <a:gd name="T2" fmla="*/ 0 w 5"/>
                <a:gd name="T3" fmla="*/ 0 h 12"/>
                <a:gd name="T4" fmla="*/ 0 w 5"/>
                <a:gd name="T5" fmla="*/ 12 h 12"/>
                <a:gd name="T6" fmla="*/ 5 w 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2">
                  <a:moveTo>
                    <a:pt x="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8"/>
                    <a:pt x="3" y="3"/>
                    <a:pt x="5" y="0"/>
                  </a:cubicBezTo>
                </a:path>
              </a:pathLst>
            </a:custGeom>
            <a:solidFill>
              <a:srgbClr val="DAC3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1" name="ïṡ1idé">
              <a:extLst>
                <a:ext uri="{FF2B5EF4-FFF2-40B4-BE49-F238E27FC236}">
                  <a16:creationId xmlns:a16="http://schemas.microsoft.com/office/drawing/2014/main" xmlns="" id="{8C54B52D-AACD-48E9-8FAF-038EC1B39C3F}"/>
                </a:ext>
              </a:extLst>
            </p:cNvPr>
            <p:cNvSpPr/>
            <p:nvPr/>
          </p:nvSpPr>
          <p:spPr bwMode="auto">
            <a:xfrm>
              <a:off x="7224713" y="3843338"/>
              <a:ext cx="1208088" cy="242888"/>
            </a:xfrm>
            <a:custGeom>
              <a:avLst/>
              <a:gdLst>
                <a:gd name="T0" fmla="*/ 366 w 366"/>
                <a:gd name="T1" fmla="*/ 0 h 74"/>
                <a:gd name="T2" fmla="*/ 92 w 366"/>
                <a:gd name="T3" fmla="*/ 0 h 74"/>
                <a:gd name="T4" fmla="*/ 70 w 366"/>
                <a:gd name="T5" fmla="*/ 0 h 74"/>
                <a:gd name="T6" fmla="*/ 5 w 366"/>
                <a:gd name="T7" fmla="*/ 0 h 74"/>
                <a:gd name="T8" fmla="*/ 0 w 366"/>
                <a:gd name="T9" fmla="*/ 12 h 74"/>
                <a:gd name="T10" fmla="*/ 0 w 366"/>
                <a:gd name="T11" fmla="*/ 58 h 74"/>
                <a:gd name="T12" fmla="*/ 165 w 366"/>
                <a:gd name="T13" fmla="*/ 74 h 74"/>
                <a:gd name="T14" fmla="*/ 179 w 366"/>
                <a:gd name="T15" fmla="*/ 74 h 74"/>
                <a:gd name="T16" fmla="*/ 366 w 366"/>
                <a:gd name="T17" fmla="*/ 60 h 74"/>
                <a:gd name="T18" fmla="*/ 366 w 366"/>
                <a:gd name="T1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6" h="74">
                  <a:moveTo>
                    <a:pt x="366" y="0"/>
                  </a:moveTo>
                  <a:cubicBezTo>
                    <a:pt x="92" y="0"/>
                    <a:pt x="92" y="0"/>
                    <a:pt x="92" y="0"/>
                  </a:cubicBezTo>
                  <a:cubicBezTo>
                    <a:pt x="70" y="0"/>
                    <a:pt x="70" y="0"/>
                    <a:pt x="7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3"/>
                    <a:pt x="1" y="8"/>
                    <a:pt x="0" y="1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2" y="65"/>
                    <a:pt x="93" y="74"/>
                    <a:pt x="165" y="74"/>
                  </a:cubicBezTo>
                  <a:cubicBezTo>
                    <a:pt x="170" y="74"/>
                    <a:pt x="174" y="74"/>
                    <a:pt x="179" y="74"/>
                  </a:cubicBezTo>
                  <a:cubicBezTo>
                    <a:pt x="267" y="73"/>
                    <a:pt x="336" y="66"/>
                    <a:pt x="366" y="60"/>
                  </a:cubicBezTo>
                  <a:cubicBezTo>
                    <a:pt x="366" y="0"/>
                    <a:pt x="366" y="0"/>
                    <a:pt x="366" y="0"/>
                  </a:cubicBezTo>
                </a:path>
              </a:pathLst>
            </a:custGeom>
            <a:solidFill>
              <a:srgbClr val="CAABB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2" name="îṥ1iḋê">
              <a:extLst>
                <a:ext uri="{FF2B5EF4-FFF2-40B4-BE49-F238E27FC236}">
                  <a16:creationId xmlns:a16="http://schemas.microsoft.com/office/drawing/2014/main" xmlns="" id="{B9C167A2-C821-484E-9EE4-9D135B4938FB}"/>
                </a:ext>
              </a:extLst>
            </p:cNvPr>
            <p:cNvSpPr/>
            <p:nvPr/>
          </p:nvSpPr>
          <p:spPr bwMode="auto">
            <a:xfrm>
              <a:off x="7178675" y="3743325"/>
              <a:ext cx="1300163" cy="277813"/>
            </a:xfrm>
            <a:custGeom>
              <a:avLst/>
              <a:gdLst>
                <a:gd name="T0" fmla="*/ 0 w 394"/>
                <a:gd name="T1" fmla="*/ 62 h 84"/>
                <a:gd name="T2" fmla="*/ 394 w 394"/>
                <a:gd name="T3" fmla="*/ 62 h 84"/>
                <a:gd name="T4" fmla="*/ 394 w 394"/>
                <a:gd name="T5" fmla="*/ 0 h 84"/>
                <a:gd name="T6" fmla="*/ 0 w 394"/>
                <a:gd name="T7" fmla="*/ 0 h 84"/>
                <a:gd name="T8" fmla="*/ 0 w 394"/>
                <a:gd name="T9" fmla="*/ 6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4" h="84">
                  <a:moveTo>
                    <a:pt x="0" y="62"/>
                  </a:moveTo>
                  <a:cubicBezTo>
                    <a:pt x="128" y="83"/>
                    <a:pt x="260" y="84"/>
                    <a:pt x="394" y="62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2"/>
                  </a:lnTo>
                  <a:close/>
                </a:path>
              </a:pathLst>
            </a:custGeom>
            <a:solidFill>
              <a:srgbClr val="EC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3" name="išḷiḑè">
              <a:extLst>
                <a:ext uri="{FF2B5EF4-FFF2-40B4-BE49-F238E27FC236}">
                  <a16:creationId xmlns:a16="http://schemas.microsoft.com/office/drawing/2014/main" xmlns="" id="{D8EC78A4-6524-4EC4-B86C-DBE3FC4745EC}"/>
                </a:ext>
              </a:extLst>
            </p:cNvPr>
            <p:cNvSpPr/>
            <p:nvPr/>
          </p:nvSpPr>
          <p:spPr bwMode="auto">
            <a:xfrm>
              <a:off x="7178675" y="3667125"/>
              <a:ext cx="1300163" cy="149225"/>
            </a:xfrm>
            <a:custGeom>
              <a:avLst/>
              <a:gdLst>
                <a:gd name="T0" fmla="*/ 0 w 394"/>
                <a:gd name="T1" fmla="*/ 23 h 45"/>
                <a:gd name="T2" fmla="*/ 167 w 394"/>
                <a:gd name="T3" fmla="*/ 45 h 45"/>
                <a:gd name="T4" fmla="*/ 173 w 394"/>
                <a:gd name="T5" fmla="*/ 45 h 45"/>
                <a:gd name="T6" fmla="*/ 197 w 394"/>
                <a:gd name="T7" fmla="*/ 45 h 45"/>
                <a:gd name="T8" fmla="*/ 238 w 394"/>
                <a:gd name="T9" fmla="*/ 44 h 45"/>
                <a:gd name="T10" fmla="*/ 249 w 394"/>
                <a:gd name="T11" fmla="*/ 44 h 45"/>
                <a:gd name="T12" fmla="*/ 250 w 394"/>
                <a:gd name="T13" fmla="*/ 44 h 45"/>
                <a:gd name="T14" fmla="*/ 337 w 394"/>
                <a:gd name="T15" fmla="*/ 38 h 45"/>
                <a:gd name="T16" fmla="*/ 337 w 394"/>
                <a:gd name="T17" fmla="*/ 38 h 45"/>
                <a:gd name="T18" fmla="*/ 394 w 394"/>
                <a:gd name="T19" fmla="*/ 23 h 45"/>
                <a:gd name="T20" fmla="*/ 249 w 394"/>
                <a:gd name="T21" fmla="*/ 1 h 45"/>
                <a:gd name="T22" fmla="*/ 238 w 394"/>
                <a:gd name="T23" fmla="*/ 1 h 45"/>
                <a:gd name="T24" fmla="*/ 197 w 394"/>
                <a:gd name="T25" fmla="*/ 0 h 45"/>
                <a:gd name="T26" fmla="*/ 187 w 394"/>
                <a:gd name="T27" fmla="*/ 0 h 45"/>
                <a:gd name="T28" fmla="*/ 173 w 394"/>
                <a:gd name="T29" fmla="*/ 1 h 45"/>
                <a:gd name="T30" fmla="*/ 167 w 394"/>
                <a:gd name="T31" fmla="*/ 1 h 45"/>
                <a:gd name="T32" fmla="*/ 75 w 394"/>
                <a:gd name="T33" fmla="*/ 5 h 45"/>
                <a:gd name="T34" fmla="*/ 75 w 394"/>
                <a:gd name="T35" fmla="*/ 5 h 45"/>
                <a:gd name="T36" fmla="*/ 0 w 394"/>
                <a:gd name="T37" fmla="*/ 2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94" h="45">
                  <a:moveTo>
                    <a:pt x="0" y="23"/>
                  </a:moveTo>
                  <a:cubicBezTo>
                    <a:pt x="0" y="34"/>
                    <a:pt x="72" y="43"/>
                    <a:pt x="167" y="45"/>
                  </a:cubicBezTo>
                  <a:cubicBezTo>
                    <a:pt x="169" y="45"/>
                    <a:pt x="171" y="45"/>
                    <a:pt x="173" y="45"/>
                  </a:cubicBezTo>
                  <a:cubicBezTo>
                    <a:pt x="181" y="45"/>
                    <a:pt x="189" y="45"/>
                    <a:pt x="197" y="45"/>
                  </a:cubicBezTo>
                  <a:cubicBezTo>
                    <a:pt x="211" y="45"/>
                    <a:pt x="225" y="45"/>
                    <a:pt x="238" y="44"/>
                  </a:cubicBezTo>
                  <a:cubicBezTo>
                    <a:pt x="242" y="44"/>
                    <a:pt x="245" y="44"/>
                    <a:pt x="249" y="44"/>
                  </a:cubicBezTo>
                  <a:cubicBezTo>
                    <a:pt x="249" y="44"/>
                    <a:pt x="249" y="44"/>
                    <a:pt x="250" y="44"/>
                  </a:cubicBezTo>
                  <a:cubicBezTo>
                    <a:pt x="283" y="43"/>
                    <a:pt x="313" y="41"/>
                    <a:pt x="337" y="38"/>
                  </a:cubicBezTo>
                  <a:cubicBezTo>
                    <a:pt x="337" y="38"/>
                    <a:pt x="337" y="38"/>
                    <a:pt x="337" y="38"/>
                  </a:cubicBezTo>
                  <a:cubicBezTo>
                    <a:pt x="373" y="34"/>
                    <a:pt x="394" y="29"/>
                    <a:pt x="394" y="23"/>
                  </a:cubicBezTo>
                  <a:cubicBezTo>
                    <a:pt x="394" y="12"/>
                    <a:pt x="332" y="4"/>
                    <a:pt x="249" y="1"/>
                  </a:cubicBezTo>
                  <a:cubicBezTo>
                    <a:pt x="245" y="1"/>
                    <a:pt x="242" y="1"/>
                    <a:pt x="238" y="1"/>
                  </a:cubicBezTo>
                  <a:cubicBezTo>
                    <a:pt x="225" y="1"/>
                    <a:pt x="211" y="0"/>
                    <a:pt x="197" y="0"/>
                  </a:cubicBezTo>
                  <a:cubicBezTo>
                    <a:pt x="194" y="0"/>
                    <a:pt x="191" y="0"/>
                    <a:pt x="187" y="0"/>
                  </a:cubicBezTo>
                  <a:cubicBezTo>
                    <a:pt x="183" y="1"/>
                    <a:pt x="178" y="1"/>
                    <a:pt x="173" y="1"/>
                  </a:cubicBezTo>
                  <a:cubicBezTo>
                    <a:pt x="171" y="1"/>
                    <a:pt x="169" y="1"/>
                    <a:pt x="167" y="1"/>
                  </a:cubicBezTo>
                  <a:cubicBezTo>
                    <a:pt x="133" y="1"/>
                    <a:pt x="101" y="3"/>
                    <a:pt x="75" y="5"/>
                  </a:cubicBezTo>
                  <a:cubicBezTo>
                    <a:pt x="75" y="5"/>
                    <a:pt x="75" y="5"/>
                    <a:pt x="75" y="5"/>
                  </a:cubicBezTo>
                  <a:cubicBezTo>
                    <a:pt x="29" y="9"/>
                    <a:pt x="0" y="16"/>
                    <a:pt x="0" y="23"/>
                  </a:cubicBezTo>
                  <a:close/>
                </a:path>
              </a:pathLst>
            </a:custGeom>
            <a:solidFill>
              <a:srgbClr val="FFF5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4" name="íṧľïḋé">
              <a:extLst>
                <a:ext uri="{FF2B5EF4-FFF2-40B4-BE49-F238E27FC236}">
                  <a16:creationId xmlns:a16="http://schemas.microsoft.com/office/drawing/2014/main" xmlns="" id="{D13BD423-5ABB-4C1C-B343-A8FC35EC7BF9}"/>
                </a:ext>
              </a:extLst>
            </p:cNvPr>
            <p:cNvSpPr/>
            <p:nvPr/>
          </p:nvSpPr>
          <p:spPr bwMode="auto">
            <a:xfrm>
              <a:off x="7729538" y="3667125"/>
              <a:ext cx="234950" cy="1481138"/>
            </a:xfrm>
            <a:custGeom>
              <a:avLst/>
              <a:gdLst>
                <a:gd name="T0" fmla="*/ 0 w 71"/>
                <a:gd name="T1" fmla="*/ 1 h 449"/>
                <a:gd name="T2" fmla="*/ 0 w 71"/>
                <a:gd name="T3" fmla="*/ 449 h 449"/>
                <a:gd name="T4" fmla="*/ 6 w 71"/>
                <a:gd name="T5" fmla="*/ 449 h 449"/>
                <a:gd name="T6" fmla="*/ 71 w 71"/>
                <a:gd name="T7" fmla="*/ 448 h 449"/>
                <a:gd name="T8" fmla="*/ 71 w 71"/>
                <a:gd name="T9" fmla="*/ 1 h 449"/>
                <a:gd name="T10" fmla="*/ 30 w 71"/>
                <a:gd name="T11" fmla="*/ 0 h 449"/>
                <a:gd name="T12" fmla="*/ 20 w 71"/>
                <a:gd name="T13" fmla="*/ 0 h 449"/>
                <a:gd name="T14" fmla="*/ 6 w 71"/>
                <a:gd name="T15" fmla="*/ 1 h 449"/>
                <a:gd name="T16" fmla="*/ 0 w 71"/>
                <a:gd name="T17" fmla="*/ 1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449">
                  <a:moveTo>
                    <a:pt x="0" y="1"/>
                  </a:moveTo>
                  <a:cubicBezTo>
                    <a:pt x="0" y="449"/>
                    <a:pt x="0" y="449"/>
                    <a:pt x="0" y="449"/>
                  </a:cubicBezTo>
                  <a:cubicBezTo>
                    <a:pt x="2" y="449"/>
                    <a:pt x="4" y="449"/>
                    <a:pt x="6" y="449"/>
                  </a:cubicBezTo>
                  <a:cubicBezTo>
                    <a:pt x="28" y="449"/>
                    <a:pt x="50" y="449"/>
                    <a:pt x="71" y="448"/>
                  </a:cubicBezTo>
                  <a:cubicBezTo>
                    <a:pt x="71" y="1"/>
                    <a:pt x="71" y="1"/>
                    <a:pt x="71" y="1"/>
                  </a:cubicBezTo>
                  <a:cubicBezTo>
                    <a:pt x="58" y="1"/>
                    <a:pt x="44" y="0"/>
                    <a:pt x="30" y="0"/>
                  </a:cubicBezTo>
                  <a:cubicBezTo>
                    <a:pt x="27" y="0"/>
                    <a:pt x="24" y="0"/>
                    <a:pt x="20" y="0"/>
                  </a:cubicBezTo>
                  <a:cubicBezTo>
                    <a:pt x="16" y="1"/>
                    <a:pt x="11" y="1"/>
                    <a:pt x="6" y="1"/>
                  </a:cubicBezTo>
                  <a:cubicBezTo>
                    <a:pt x="4" y="1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0C8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5" name="íSḻïḓe">
              <a:extLst>
                <a:ext uri="{FF2B5EF4-FFF2-40B4-BE49-F238E27FC236}">
                  <a16:creationId xmlns:a16="http://schemas.microsoft.com/office/drawing/2014/main" xmlns="" id="{ACE80356-903A-45D1-B332-4FBE532B40D9}"/>
                </a:ext>
              </a:extLst>
            </p:cNvPr>
            <p:cNvSpPr/>
            <p:nvPr/>
          </p:nvSpPr>
          <p:spPr bwMode="auto">
            <a:xfrm>
              <a:off x="7729538" y="4000500"/>
              <a:ext cx="234950" cy="88900"/>
            </a:xfrm>
            <a:custGeom>
              <a:avLst/>
              <a:gdLst>
                <a:gd name="T0" fmla="*/ 0 w 71"/>
                <a:gd name="T1" fmla="*/ 0 h 27"/>
                <a:gd name="T2" fmla="*/ 0 w 71"/>
                <a:gd name="T3" fmla="*/ 26 h 27"/>
                <a:gd name="T4" fmla="*/ 26 w 71"/>
                <a:gd name="T5" fmla="*/ 26 h 27"/>
                <a:gd name="T6" fmla="*/ 71 w 71"/>
                <a:gd name="T7" fmla="*/ 25 h 27"/>
                <a:gd name="T8" fmla="*/ 71 w 71"/>
                <a:gd name="T9" fmla="*/ 0 h 27"/>
                <a:gd name="T10" fmla="*/ 0 w 71"/>
                <a:gd name="T1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27">
                  <a:moveTo>
                    <a:pt x="0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8" y="27"/>
                    <a:pt x="17" y="27"/>
                    <a:pt x="26" y="26"/>
                  </a:cubicBezTo>
                  <a:cubicBezTo>
                    <a:pt x="42" y="26"/>
                    <a:pt x="57" y="26"/>
                    <a:pt x="71" y="25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7" y="0"/>
                    <a:pt x="24" y="1"/>
                    <a:pt x="0" y="0"/>
                  </a:cubicBezTo>
                  <a:close/>
                </a:path>
              </a:pathLst>
            </a:custGeom>
            <a:solidFill>
              <a:srgbClr val="4172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6" name="îṧ1îďe">
              <a:extLst>
                <a:ext uri="{FF2B5EF4-FFF2-40B4-BE49-F238E27FC236}">
                  <a16:creationId xmlns:a16="http://schemas.microsoft.com/office/drawing/2014/main" xmlns="" id="{8C8E9401-8D96-4931-A9E5-D6186CDEBBB6}"/>
                </a:ext>
              </a:extLst>
            </p:cNvPr>
            <p:cNvSpPr/>
            <p:nvPr/>
          </p:nvSpPr>
          <p:spPr bwMode="auto">
            <a:xfrm>
              <a:off x="7867650" y="3278188"/>
              <a:ext cx="433388" cy="422275"/>
            </a:xfrm>
            <a:custGeom>
              <a:avLst/>
              <a:gdLst>
                <a:gd name="T0" fmla="*/ 66 w 131"/>
                <a:gd name="T1" fmla="*/ 33 h 128"/>
                <a:gd name="T2" fmla="*/ 71 w 131"/>
                <a:gd name="T3" fmla="*/ 77 h 128"/>
                <a:gd name="T4" fmla="*/ 0 w 131"/>
                <a:gd name="T5" fmla="*/ 128 h 128"/>
                <a:gd name="T6" fmla="*/ 11 w 131"/>
                <a:gd name="T7" fmla="*/ 128 h 128"/>
                <a:gd name="T8" fmla="*/ 104 w 131"/>
                <a:gd name="T9" fmla="*/ 80 h 128"/>
                <a:gd name="T10" fmla="*/ 66 w 131"/>
                <a:gd name="T11" fmla="*/ 3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28">
                  <a:moveTo>
                    <a:pt x="66" y="33"/>
                  </a:moveTo>
                  <a:cubicBezTo>
                    <a:pt x="66" y="33"/>
                    <a:pt x="88" y="52"/>
                    <a:pt x="71" y="77"/>
                  </a:cubicBezTo>
                  <a:cubicBezTo>
                    <a:pt x="58" y="95"/>
                    <a:pt x="0" y="128"/>
                    <a:pt x="0" y="128"/>
                  </a:cubicBezTo>
                  <a:cubicBezTo>
                    <a:pt x="11" y="128"/>
                    <a:pt x="11" y="128"/>
                    <a:pt x="11" y="128"/>
                  </a:cubicBezTo>
                  <a:cubicBezTo>
                    <a:pt x="11" y="128"/>
                    <a:pt x="76" y="116"/>
                    <a:pt x="104" y="80"/>
                  </a:cubicBezTo>
                  <a:cubicBezTo>
                    <a:pt x="131" y="44"/>
                    <a:pt x="100" y="0"/>
                    <a:pt x="66" y="33"/>
                  </a:cubicBezTo>
                  <a:close/>
                </a:path>
              </a:pathLst>
            </a:custGeom>
            <a:solidFill>
              <a:srgbClr val="085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7" name="iṥlïḍê">
              <a:extLst>
                <a:ext uri="{FF2B5EF4-FFF2-40B4-BE49-F238E27FC236}">
                  <a16:creationId xmlns:a16="http://schemas.microsoft.com/office/drawing/2014/main" xmlns="" id="{6195FC4C-CC40-49E0-AC78-3476020745D4}"/>
                </a:ext>
              </a:extLst>
            </p:cNvPr>
            <p:cNvSpPr/>
            <p:nvPr/>
          </p:nvSpPr>
          <p:spPr bwMode="auto">
            <a:xfrm>
              <a:off x="7788275" y="3124200"/>
              <a:ext cx="568325" cy="576263"/>
            </a:xfrm>
            <a:custGeom>
              <a:avLst/>
              <a:gdLst>
                <a:gd name="T0" fmla="*/ 35 w 172"/>
                <a:gd name="T1" fmla="*/ 175 h 175"/>
                <a:gd name="T2" fmla="*/ 124 w 172"/>
                <a:gd name="T3" fmla="*/ 81 h 175"/>
                <a:gd name="T4" fmla="*/ 24 w 172"/>
                <a:gd name="T5" fmla="*/ 175 h 175"/>
                <a:gd name="T6" fmla="*/ 0 w 172"/>
                <a:gd name="T7" fmla="*/ 175 h 175"/>
                <a:gd name="T8" fmla="*/ 109 w 172"/>
                <a:gd name="T9" fmla="*/ 43 h 175"/>
                <a:gd name="T10" fmla="*/ 35 w 172"/>
                <a:gd name="T11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175">
                  <a:moveTo>
                    <a:pt x="35" y="175"/>
                  </a:moveTo>
                  <a:cubicBezTo>
                    <a:pt x="35" y="175"/>
                    <a:pt x="165" y="134"/>
                    <a:pt x="124" y="81"/>
                  </a:cubicBezTo>
                  <a:cubicBezTo>
                    <a:pt x="90" y="36"/>
                    <a:pt x="24" y="175"/>
                    <a:pt x="24" y="175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75"/>
                    <a:pt x="9" y="0"/>
                    <a:pt x="109" y="43"/>
                  </a:cubicBezTo>
                  <a:cubicBezTo>
                    <a:pt x="172" y="69"/>
                    <a:pt x="146" y="169"/>
                    <a:pt x="35" y="175"/>
                  </a:cubicBezTo>
                  <a:close/>
                </a:path>
              </a:pathLst>
            </a:custGeom>
            <a:solidFill>
              <a:srgbClr val="0C8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8" name="îSlïḋé">
              <a:extLst>
                <a:ext uri="{FF2B5EF4-FFF2-40B4-BE49-F238E27FC236}">
                  <a16:creationId xmlns:a16="http://schemas.microsoft.com/office/drawing/2014/main" xmlns="" id="{57561788-4D5E-415C-84F2-6E69D49CEA7E}"/>
                </a:ext>
              </a:extLst>
            </p:cNvPr>
            <p:cNvSpPr/>
            <p:nvPr/>
          </p:nvSpPr>
          <p:spPr bwMode="auto">
            <a:xfrm>
              <a:off x="7356475" y="3268663"/>
              <a:ext cx="431800" cy="425450"/>
            </a:xfrm>
            <a:custGeom>
              <a:avLst/>
              <a:gdLst>
                <a:gd name="T0" fmla="*/ 65 w 131"/>
                <a:gd name="T1" fmla="*/ 33 h 129"/>
                <a:gd name="T2" fmla="*/ 60 w 131"/>
                <a:gd name="T3" fmla="*/ 77 h 129"/>
                <a:gd name="T4" fmla="*/ 131 w 131"/>
                <a:gd name="T5" fmla="*/ 129 h 129"/>
                <a:gd name="T6" fmla="*/ 120 w 131"/>
                <a:gd name="T7" fmla="*/ 129 h 129"/>
                <a:gd name="T8" fmla="*/ 27 w 131"/>
                <a:gd name="T9" fmla="*/ 80 h 129"/>
                <a:gd name="T10" fmla="*/ 65 w 131"/>
                <a:gd name="T11" fmla="*/ 33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1" h="129">
                  <a:moveTo>
                    <a:pt x="65" y="33"/>
                  </a:moveTo>
                  <a:cubicBezTo>
                    <a:pt x="65" y="33"/>
                    <a:pt x="43" y="52"/>
                    <a:pt x="60" y="77"/>
                  </a:cubicBezTo>
                  <a:cubicBezTo>
                    <a:pt x="73" y="96"/>
                    <a:pt x="131" y="129"/>
                    <a:pt x="131" y="129"/>
                  </a:cubicBezTo>
                  <a:cubicBezTo>
                    <a:pt x="120" y="129"/>
                    <a:pt x="120" y="129"/>
                    <a:pt x="120" y="129"/>
                  </a:cubicBezTo>
                  <a:cubicBezTo>
                    <a:pt x="120" y="129"/>
                    <a:pt x="55" y="117"/>
                    <a:pt x="27" y="80"/>
                  </a:cubicBezTo>
                  <a:cubicBezTo>
                    <a:pt x="0" y="44"/>
                    <a:pt x="31" y="0"/>
                    <a:pt x="65" y="33"/>
                  </a:cubicBezTo>
                  <a:close/>
                </a:path>
              </a:pathLst>
            </a:custGeom>
            <a:solidFill>
              <a:srgbClr val="085E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9" name="iṩ1ïḋê">
              <a:extLst>
                <a:ext uri="{FF2B5EF4-FFF2-40B4-BE49-F238E27FC236}">
                  <a16:creationId xmlns:a16="http://schemas.microsoft.com/office/drawing/2014/main" xmlns="" id="{FB93DC73-C242-41B1-B5FD-005BBD851F55}"/>
                </a:ext>
              </a:extLst>
            </p:cNvPr>
            <p:cNvSpPr/>
            <p:nvPr/>
          </p:nvSpPr>
          <p:spPr bwMode="auto">
            <a:xfrm>
              <a:off x="7300913" y="3117850"/>
              <a:ext cx="566738" cy="576263"/>
            </a:xfrm>
            <a:custGeom>
              <a:avLst/>
              <a:gdLst>
                <a:gd name="T0" fmla="*/ 137 w 172"/>
                <a:gd name="T1" fmla="*/ 175 h 175"/>
                <a:gd name="T2" fmla="*/ 47 w 172"/>
                <a:gd name="T3" fmla="*/ 80 h 175"/>
                <a:gd name="T4" fmla="*/ 148 w 172"/>
                <a:gd name="T5" fmla="*/ 175 h 175"/>
                <a:gd name="T6" fmla="*/ 172 w 172"/>
                <a:gd name="T7" fmla="*/ 175 h 175"/>
                <a:gd name="T8" fmla="*/ 63 w 172"/>
                <a:gd name="T9" fmla="*/ 42 h 175"/>
                <a:gd name="T10" fmla="*/ 137 w 172"/>
                <a:gd name="T11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" h="175">
                  <a:moveTo>
                    <a:pt x="137" y="175"/>
                  </a:moveTo>
                  <a:cubicBezTo>
                    <a:pt x="137" y="175"/>
                    <a:pt x="7" y="133"/>
                    <a:pt x="47" y="80"/>
                  </a:cubicBezTo>
                  <a:cubicBezTo>
                    <a:pt x="82" y="35"/>
                    <a:pt x="148" y="175"/>
                    <a:pt x="148" y="175"/>
                  </a:cubicBezTo>
                  <a:cubicBezTo>
                    <a:pt x="172" y="175"/>
                    <a:pt x="172" y="175"/>
                    <a:pt x="172" y="175"/>
                  </a:cubicBezTo>
                  <a:cubicBezTo>
                    <a:pt x="172" y="175"/>
                    <a:pt x="163" y="0"/>
                    <a:pt x="63" y="42"/>
                  </a:cubicBezTo>
                  <a:cubicBezTo>
                    <a:pt x="0" y="69"/>
                    <a:pt x="26" y="169"/>
                    <a:pt x="137" y="175"/>
                  </a:cubicBezTo>
                  <a:close/>
                </a:path>
              </a:pathLst>
            </a:custGeom>
            <a:solidFill>
              <a:srgbClr val="0C8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0" name="iş1îďê">
              <a:extLst>
                <a:ext uri="{FF2B5EF4-FFF2-40B4-BE49-F238E27FC236}">
                  <a16:creationId xmlns:a16="http://schemas.microsoft.com/office/drawing/2014/main" xmlns="" id="{7461D4D8-4A65-4C69-A336-4F09F4367955}"/>
                </a:ext>
              </a:extLst>
            </p:cNvPr>
            <p:cNvSpPr/>
            <p:nvPr/>
          </p:nvSpPr>
          <p:spPr bwMode="auto">
            <a:xfrm>
              <a:off x="7812088" y="3394075"/>
              <a:ext cx="768350" cy="369888"/>
            </a:xfrm>
            <a:custGeom>
              <a:avLst/>
              <a:gdLst>
                <a:gd name="T0" fmla="*/ 0 w 233"/>
                <a:gd name="T1" fmla="*/ 105 h 112"/>
                <a:gd name="T2" fmla="*/ 62 w 233"/>
                <a:gd name="T3" fmla="*/ 82 h 112"/>
                <a:gd name="T4" fmla="*/ 179 w 233"/>
                <a:gd name="T5" fmla="*/ 0 h 112"/>
                <a:gd name="T6" fmla="*/ 233 w 233"/>
                <a:gd name="T7" fmla="*/ 42 h 112"/>
                <a:gd name="T8" fmla="*/ 159 w 233"/>
                <a:gd name="T9" fmla="*/ 90 h 112"/>
                <a:gd name="T10" fmla="*/ 9 w 233"/>
                <a:gd name="T11" fmla="*/ 111 h 112"/>
                <a:gd name="T12" fmla="*/ 0 w 233"/>
                <a:gd name="T13" fmla="*/ 10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12">
                  <a:moveTo>
                    <a:pt x="0" y="105"/>
                  </a:moveTo>
                  <a:cubicBezTo>
                    <a:pt x="0" y="105"/>
                    <a:pt x="13" y="81"/>
                    <a:pt x="62" y="82"/>
                  </a:cubicBezTo>
                  <a:cubicBezTo>
                    <a:pt x="110" y="83"/>
                    <a:pt x="169" y="47"/>
                    <a:pt x="179" y="0"/>
                  </a:cubicBezTo>
                  <a:cubicBezTo>
                    <a:pt x="179" y="0"/>
                    <a:pt x="211" y="4"/>
                    <a:pt x="233" y="42"/>
                  </a:cubicBezTo>
                  <a:cubicBezTo>
                    <a:pt x="233" y="42"/>
                    <a:pt x="219" y="79"/>
                    <a:pt x="159" y="90"/>
                  </a:cubicBezTo>
                  <a:cubicBezTo>
                    <a:pt x="99" y="100"/>
                    <a:pt x="52" y="86"/>
                    <a:pt x="9" y="111"/>
                  </a:cubicBezTo>
                  <a:cubicBezTo>
                    <a:pt x="9" y="111"/>
                    <a:pt x="3" y="112"/>
                    <a:pt x="0" y="105"/>
                  </a:cubicBezTo>
                  <a:close/>
                </a:path>
              </a:pathLst>
            </a:custGeom>
            <a:solidFill>
              <a:srgbClr val="0C8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1" name="îŝḷïḑè">
              <a:extLst>
                <a:ext uri="{FF2B5EF4-FFF2-40B4-BE49-F238E27FC236}">
                  <a16:creationId xmlns:a16="http://schemas.microsoft.com/office/drawing/2014/main" xmlns="" id="{34705D90-78AB-4541-9780-BFD2D0C23772}"/>
                </a:ext>
              </a:extLst>
            </p:cNvPr>
            <p:cNvSpPr/>
            <p:nvPr/>
          </p:nvSpPr>
          <p:spPr bwMode="auto">
            <a:xfrm>
              <a:off x="7092950" y="3394075"/>
              <a:ext cx="768350" cy="369888"/>
            </a:xfrm>
            <a:custGeom>
              <a:avLst/>
              <a:gdLst>
                <a:gd name="T0" fmla="*/ 233 w 233"/>
                <a:gd name="T1" fmla="*/ 105 h 112"/>
                <a:gd name="T2" fmla="*/ 171 w 233"/>
                <a:gd name="T3" fmla="*/ 82 h 112"/>
                <a:gd name="T4" fmla="*/ 54 w 233"/>
                <a:gd name="T5" fmla="*/ 0 h 112"/>
                <a:gd name="T6" fmla="*/ 0 w 233"/>
                <a:gd name="T7" fmla="*/ 42 h 112"/>
                <a:gd name="T8" fmla="*/ 74 w 233"/>
                <a:gd name="T9" fmla="*/ 90 h 112"/>
                <a:gd name="T10" fmla="*/ 224 w 233"/>
                <a:gd name="T11" fmla="*/ 111 h 112"/>
                <a:gd name="T12" fmla="*/ 233 w 233"/>
                <a:gd name="T13" fmla="*/ 10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3" h="112">
                  <a:moveTo>
                    <a:pt x="233" y="105"/>
                  </a:moveTo>
                  <a:cubicBezTo>
                    <a:pt x="233" y="105"/>
                    <a:pt x="220" y="81"/>
                    <a:pt x="171" y="82"/>
                  </a:cubicBezTo>
                  <a:cubicBezTo>
                    <a:pt x="123" y="83"/>
                    <a:pt x="64" y="47"/>
                    <a:pt x="54" y="0"/>
                  </a:cubicBezTo>
                  <a:cubicBezTo>
                    <a:pt x="54" y="0"/>
                    <a:pt x="22" y="4"/>
                    <a:pt x="0" y="42"/>
                  </a:cubicBezTo>
                  <a:cubicBezTo>
                    <a:pt x="0" y="42"/>
                    <a:pt x="14" y="79"/>
                    <a:pt x="74" y="90"/>
                  </a:cubicBezTo>
                  <a:cubicBezTo>
                    <a:pt x="134" y="100"/>
                    <a:pt x="181" y="86"/>
                    <a:pt x="224" y="111"/>
                  </a:cubicBezTo>
                  <a:cubicBezTo>
                    <a:pt x="224" y="111"/>
                    <a:pt x="230" y="112"/>
                    <a:pt x="233" y="105"/>
                  </a:cubicBezTo>
                  <a:close/>
                </a:path>
              </a:pathLst>
            </a:custGeom>
            <a:solidFill>
              <a:srgbClr val="0C8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2" name="ïṥḻïde">
              <a:extLst>
                <a:ext uri="{FF2B5EF4-FFF2-40B4-BE49-F238E27FC236}">
                  <a16:creationId xmlns:a16="http://schemas.microsoft.com/office/drawing/2014/main" xmlns="" id="{11B4E015-F3E4-44C7-8A04-3FAC30A872F1}"/>
                </a:ext>
              </a:extLst>
            </p:cNvPr>
            <p:cNvSpPr/>
            <p:nvPr/>
          </p:nvSpPr>
          <p:spPr bwMode="auto">
            <a:xfrm>
              <a:off x="7729538" y="4808538"/>
              <a:ext cx="234950" cy="339725"/>
            </a:xfrm>
            <a:custGeom>
              <a:avLst/>
              <a:gdLst>
                <a:gd name="T0" fmla="*/ 0 w 71"/>
                <a:gd name="T1" fmla="*/ 57 h 103"/>
                <a:gd name="T2" fmla="*/ 0 w 71"/>
                <a:gd name="T3" fmla="*/ 103 h 103"/>
                <a:gd name="T4" fmla="*/ 6 w 71"/>
                <a:gd name="T5" fmla="*/ 103 h 103"/>
                <a:gd name="T6" fmla="*/ 71 w 71"/>
                <a:gd name="T7" fmla="*/ 102 h 103"/>
                <a:gd name="T8" fmla="*/ 71 w 71"/>
                <a:gd name="T9" fmla="*/ 0 h 103"/>
                <a:gd name="T10" fmla="*/ 0 w 71"/>
                <a:gd name="T11" fmla="*/ 5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" h="103">
                  <a:moveTo>
                    <a:pt x="0" y="57"/>
                  </a:moveTo>
                  <a:cubicBezTo>
                    <a:pt x="0" y="103"/>
                    <a:pt x="0" y="103"/>
                    <a:pt x="0" y="103"/>
                  </a:cubicBezTo>
                  <a:cubicBezTo>
                    <a:pt x="2" y="103"/>
                    <a:pt x="4" y="103"/>
                    <a:pt x="6" y="103"/>
                  </a:cubicBezTo>
                  <a:cubicBezTo>
                    <a:pt x="28" y="103"/>
                    <a:pt x="50" y="103"/>
                    <a:pt x="71" y="102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1" y="0"/>
                    <a:pt x="39" y="40"/>
                    <a:pt x="0" y="57"/>
                  </a:cubicBezTo>
                  <a:close/>
                </a:path>
              </a:pathLst>
            </a:custGeom>
            <a:solidFill>
              <a:srgbClr val="518F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3" name="iṥľîḋe">
              <a:extLst>
                <a:ext uri="{FF2B5EF4-FFF2-40B4-BE49-F238E27FC236}">
                  <a16:creationId xmlns:a16="http://schemas.microsoft.com/office/drawing/2014/main" xmlns="" id="{29D290D0-0E9B-4B5C-B683-222BFF1F38B4}"/>
                </a:ext>
              </a:extLst>
            </p:cNvPr>
            <p:cNvSpPr/>
            <p:nvPr/>
          </p:nvSpPr>
          <p:spPr bwMode="auto">
            <a:xfrm>
              <a:off x="5059363" y="5438775"/>
              <a:ext cx="2112963" cy="355600"/>
            </a:xfrm>
            <a:custGeom>
              <a:avLst/>
              <a:gdLst>
                <a:gd name="T0" fmla="*/ 559 w 640"/>
                <a:gd name="T1" fmla="*/ 0 h 108"/>
                <a:gd name="T2" fmla="*/ 556 w 640"/>
                <a:gd name="T3" fmla="*/ 18 h 108"/>
                <a:gd name="T4" fmla="*/ 344 w 640"/>
                <a:gd name="T5" fmla="*/ 86 h 108"/>
                <a:gd name="T6" fmla="*/ 344 w 640"/>
                <a:gd name="T7" fmla="*/ 86 h 108"/>
                <a:gd name="T8" fmla="*/ 344 w 640"/>
                <a:gd name="T9" fmla="*/ 86 h 108"/>
                <a:gd name="T10" fmla="*/ 344 w 640"/>
                <a:gd name="T11" fmla="*/ 86 h 108"/>
                <a:gd name="T12" fmla="*/ 59 w 640"/>
                <a:gd name="T13" fmla="*/ 9 h 108"/>
                <a:gd name="T14" fmla="*/ 59 w 640"/>
                <a:gd name="T15" fmla="*/ 6 h 108"/>
                <a:gd name="T16" fmla="*/ 0 w 640"/>
                <a:gd name="T17" fmla="*/ 43 h 108"/>
                <a:gd name="T18" fmla="*/ 320 w 640"/>
                <a:gd name="T19" fmla="*/ 108 h 108"/>
                <a:gd name="T20" fmla="*/ 640 w 640"/>
                <a:gd name="T21" fmla="*/ 43 h 108"/>
                <a:gd name="T22" fmla="*/ 559 w 640"/>
                <a:gd name="T23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40" h="108">
                  <a:moveTo>
                    <a:pt x="559" y="0"/>
                  </a:moveTo>
                  <a:cubicBezTo>
                    <a:pt x="556" y="18"/>
                    <a:pt x="556" y="18"/>
                    <a:pt x="556" y="18"/>
                  </a:cubicBezTo>
                  <a:cubicBezTo>
                    <a:pt x="344" y="86"/>
                    <a:pt x="344" y="86"/>
                    <a:pt x="344" y="86"/>
                  </a:cubicBezTo>
                  <a:cubicBezTo>
                    <a:pt x="344" y="86"/>
                    <a:pt x="344" y="86"/>
                    <a:pt x="344" y="86"/>
                  </a:cubicBezTo>
                  <a:cubicBezTo>
                    <a:pt x="344" y="86"/>
                    <a:pt x="344" y="86"/>
                    <a:pt x="344" y="86"/>
                  </a:cubicBezTo>
                  <a:cubicBezTo>
                    <a:pt x="344" y="86"/>
                    <a:pt x="344" y="86"/>
                    <a:pt x="344" y="86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22" y="16"/>
                    <a:pt x="0" y="29"/>
                    <a:pt x="0" y="43"/>
                  </a:cubicBezTo>
                  <a:cubicBezTo>
                    <a:pt x="0" y="79"/>
                    <a:pt x="143" y="108"/>
                    <a:pt x="320" y="108"/>
                  </a:cubicBezTo>
                  <a:cubicBezTo>
                    <a:pt x="497" y="108"/>
                    <a:pt x="640" y="79"/>
                    <a:pt x="640" y="43"/>
                  </a:cubicBezTo>
                  <a:cubicBezTo>
                    <a:pt x="640" y="27"/>
                    <a:pt x="609" y="12"/>
                    <a:pt x="559" y="0"/>
                  </a:cubicBezTo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4" name="íṥḷíďè">
              <a:extLst>
                <a:ext uri="{FF2B5EF4-FFF2-40B4-BE49-F238E27FC236}">
                  <a16:creationId xmlns:a16="http://schemas.microsoft.com/office/drawing/2014/main" xmlns="" id="{A715643F-240F-4029-A1AB-63D551C15A3A}"/>
                </a:ext>
              </a:extLst>
            </p:cNvPr>
            <p:cNvSpPr/>
            <p:nvPr/>
          </p:nvSpPr>
          <p:spPr bwMode="auto">
            <a:xfrm>
              <a:off x="5040313" y="3960813"/>
              <a:ext cx="2147888" cy="458788"/>
            </a:xfrm>
            <a:custGeom>
              <a:avLst/>
              <a:gdLst>
                <a:gd name="T0" fmla="*/ 0 w 1353"/>
                <a:gd name="T1" fmla="*/ 129 h 289"/>
                <a:gd name="T2" fmla="*/ 555 w 1353"/>
                <a:gd name="T3" fmla="*/ 252 h 289"/>
                <a:gd name="T4" fmla="*/ 727 w 1353"/>
                <a:gd name="T5" fmla="*/ 289 h 289"/>
                <a:gd name="T6" fmla="*/ 727 w 1353"/>
                <a:gd name="T7" fmla="*/ 289 h 289"/>
                <a:gd name="T8" fmla="*/ 840 w 1353"/>
                <a:gd name="T9" fmla="*/ 252 h 289"/>
                <a:gd name="T10" fmla="*/ 1353 w 1353"/>
                <a:gd name="T11" fmla="*/ 81 h 289"/>
                <a:gd name="T12" fmla="*/ 727 w 1353"/>
                <a:gd name="T13" fmla="*/ 0 h 289"/>
                <a:gd name="T14" fmla="*/ 0 w 1353"/>
                <a:gd name="T15" fmla="*/ 12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53" h="289">
                  <a:moveTo>
                    <a:pt x="0" y="129"/>
                  </a:moveTo>
                  <a:lnTo>
                    <a:pt x="555" y="252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840" y="252"/>
                  </a:lnTo>
                  <a:lnTo>
                    <a:pt x="1353" y="81"/>
                  </a:lnTo>
                  <a:lnTo>
                    <a:pt x="727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29AD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5" name="iŝļiḑê">
              <a:extLst>
                <a:ext uri="{FF2B5EF4-FFF2-40B4-BE49-F238E27FC236}">
                  <a16:creationId xmlns:a16="http://schemas.microsoft.com/office/drawing/2014/main" xmlns="" id="{C256C11A-9737-4D9F-845E-9887032C49EF}"/>
                </a:ext>
              </a:extLst>
            </p:cNvPr>
            <p:cNvSpPr/>
            <p:nvPr/>
          </p:nvSpPr>
          <p:spPr bwMode="auto">
            <a:xfrm>
              <a:off x="6194425" y="4217988"/>
              <a:ext cx="908050" cy="1503363"/>
            </a:xfrm>
            <a:custGeom>
              <a:avLst/>
              <a:gdLst>
                <a:gd name="T0" fmla="*/ 0 w 572"/>
                <a:gd name="T1" fmla="*/ 112 h 947"/>
                <a:gd name="T2" fmla="*/ 0 w 572"/>
                <a:gd name="T3" fmla="*/ 947 h 947"/>
                <a:gd name="T4" fmla="*/ 0 w 572"/>
                <a:gd name="T5" fmla="*/ 947 h 947"/>
                <a:gd name="T6" fmla="*/ 441 w 572"/>
                <a:gd name="T7" fmla="*/ 806 h 947"/>
                <a:gd name="T8" fmla="*/ 543 w 572"/>
                <a:gd name="T9" fmla="*/ 185 h 947"/>
                <a:gd name="T10" fmla="*/ 572 w 572"/>
                <a:gd name="T11" fmla="*/ 0 h 947"/>
                <a:gd name="T12" fmla="*/ 113 w 572"/>
                <a:gd name="T13" fmla="*/ 90 h 947"/>
                <a:gd name="T14" fmla="*/ 0 w 572"/>
                <a:gd name="T15" fmla="*/ 112 h 947"/>
                <a:gd name="T16" fmla="*/ 0 w 572"/>
                <a:gd name="T17" fmla="*/ 11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947">
                  <a:moveTo>
                    <a:pt x="0" y="112"/>
                  </a:moveTo>
                  <a:lnTo>
                    <a:pt x="0" y="947"/>
                  </a:lnTo>
                  <a:lnTo>
                    <a:pt x="0" y="947"/>
                  </a:lnTo>
                  <a:lnTo>
                    <a:pt x="441" y="806"/>
                  </a:lnTo>
                  <a:lnTo>
                    <a:pt x="543" y="185"/>
                  </a:lnTo>
                  <a:lnTo>
                    <a:pt x="572" y="0"/>
                  </a:lnTo>
                  <a:lnTo>
                    <a:pt x="113" y="90"/>
                  </a:lnTo>
                  <a:lnTo>
                    <a:pt x="0" y="112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F3D53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6" name="ïṣḷiḋé">
              <a:extLst>
                <a:ext uri="{FF2B5EF4-FFF2-40B4-BE49-F238E27FC236}">
                  <a16:creationId xmlns:a16="http://schemas.microsoft.com/office/drawing/2014/main" xmlns="" id="{A56974A7-1C84-4738-A7EF-DF14D613916B}"/>
                </a:ext>
              </a:extLst>
            </p:cNvPr>
            <p:cNvSpPr/>
            <p:nvPr/>
          </p:nvSpPr>
          <p:spPr bwMode="auto">
            <a:xfrm>
              <a:off x="6194425" y="4217988"/>
              <a:ext cx="908050" cy="1503363"/>
            </a:xfrm>
            <a:custGeom>
              <a:avLst/>
              <a:gdLst>
                <a:gd name="T0" fmla="*/ 0 w 572"/>
                <a:gd name="T1" fmla="*/ 112 h 947"/>
                <a:gd name="T2" fmla="*/ 0 w 572"/>
                <a:gd name="T3" fmla="*/ 947 h 947"/>
                <a:gd name="T4" fmla="*/ 0 w 572"/>
                <a:gd name="T5" fmla="*/ 947 h 947"/>
                <a:gd name="T6" fmla="*/ 441 w 572"/>
                <a:gd name="T7" fmla="*/ 806 h 947"/>
                <a:gd name="T8" fmla="*/ 543 w 572"/>
                <a:gd name="T9" fmla="*/ 185 h 947"/>
                <a:gd name="T10" fmla="*/ 572 w 572"/>
                <a:gd name="T11" fmla="*/ 0 h 947"/>
                <a:gd name="T12" fmla="*/ 113 w 572"/>
                <a:gd name="T13" fmla="*/ 90 h 947"/>
                <a:gd name="T14" fmla="*/ 0 w 572"/>
                <a:gd name="T15" fmla="*/ 112 h 947"/>
                <a:gd name="T16" fmla="*/ 0 w 572"/>
                <a:gd name="T17" fmla="*/ 112 h 9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2" h="947">
                  <a:moveTo>
                    <a:pt x="0" y="112"/>
                  </a:moveTo>
                  <a:lnTo>
                    <a:pt x="0" y="947"/>
                  </a:lnTo>
                  <a:lnTo>
                    <a:pt x="0" y="947"/>
                  </a:lnTo>
                  <a:lnTo>
                    <a:pt x="441" y="806"/>
                  </a:lnTo>
                  <a:lnTo>
                    <a:pt x="543" y="185"/>
                  </a:lnTo>
                  <a:lnTo>
                    <a:pt x="572" y="0"/>
                  </a:lnTo>
                  <a:lnTo>
                    <a:pt x="113" y="90"/>
                  </a:lnTo>
                  <a:lnTo>
                    <a:pt x="0" y="112"/>
                  </a:lnTo>
                  <a:lnTo>
                    <a:pt x="0" y="1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7" name="ïŝļîdê">
              <a:extLst>
                <a:ext uri="{FF2B5EF4-FFF2-40B4-BE49-F238E27FC236}">
                  <a16:creationId xmlns:a16="http://schemas.microsoft.com/office/drawing/2014/main" xmlns="" id="{D01E02FF-2540-4643-ADBE-08BA58B3B6B8}"/>
                </a:ext>
              </a:extLst>
            </p:cNvPr>
            <p:cNvSpPr/>
            <p:nvPr/>
          </p:nvSpPr>
          <p:spPr bwMode="auto">
            <a:xfrm>
              <a:off x="5145088" y="4257675"/>
              <a:ext cx="1049338" cy="1463675"/>
            </a:xfrm>
            <a:custGeom>
              <a:avLst/>
              <a:gdLst>
                <a:gd name="T0" fmla="*/ 661 w 661"/>
                <a:gd name="T1" fmla="*/ 922 h 922"/>
                <a:gd name="T2" fmla="*/ 69 w 661"/>
                <a:gd name="T3" fmla="*/ 762 h 922"/>
                <a:gd name="T4" fmla="*/ 0 w 661"/>
                <a:gd name="T5" fmla="*/ 0 h 922"/>
                <a:gd name="T6" fmla="*/ 661 w 661"/>
                <a:gd name="T7" fmla="*/ 87 h 922"/>
                <a:gd name="T8" fmla="*/ 661 w 661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1" h="922">
                  <a:moveTo>
                    <a:pt x="661" y="922"/>
                  </a:moveTo>
                  <a:lnTo>
                    <a:pt x="69" y="762"/>
                  </a:lnTo>
                  <a:lnTo>
                    <a:pt x="0" y="0"/>
                  </a:lnTo>
                  <a:lnTo>
                    <a:pt x="661" y="87"/>
                  </a:lnTo>
                  <a:lnTo>
                    <a:pt x="661" y="922"/>
                  </a:lnTo>
                  <a:close/>
                </a:path>
              </a:pathLst>
            </a:custGeom>
            <a:solidFill>
              <a:srgbClr val="0C8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8" name="îśľiḓê">
              <a:extLst>
                <a:ext uri="{FF2B5EF4-FFF2-40B4-BE49-F238E27FC236}">
                  <a16:creationId xmlns:a16="http://schemas.microsoft.com/office/drawing/2014/main" xmlns="" id="{11ABCFCD-D89F-4A65-97EF-1A22556865CD}"/>
                </a:ext>
              </a:extLst>
            </p:cNvPr>
            <p:cNvSpPr/>
            <p:nvPr/>
          </p:nvSpPr>
          <p:spPr bwMode="auto">
            <a:xfrm>
              <a:off x="5145088" y="4257675"/>
              <a:ext cx="1049338" cy="1463675"/>
            </a:xfrm>
            <a:custGeom>
              <a:avLst/>
              <a:gdLst>
                <a:gd name="T0" fmla="*/ 661 w 661"/>
                <a:gd name="T1" fmla="*/ 922 h 922"/>
                <a:gd name="T2" fmla="*/ 69 w 661"/>
                <a:gd name="T3" fmla="*/ 762 h 922"/>
                <a:gd name="T4" fmla="*/ 0 w 661"/>
                <a:gd name="T5" fmla="*/ 0 h 922"/>
                <a:gd name="T6" fmla="*/ 661 w 661"/>
                <a:gd name="T7" fmla="*/ 87 h 922"/>
                <a:gd name="T8" fmla="*/ 661 w 661"/>
                <a:gd name="T9" fmla="*/ 922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1" h="922">
                  <a:moveTo>
                    <a:pt x="661" y="922"/>
                  </a:moveTo>
                  <a:lnTo>
                    <a:pt x="69" y="762"/>
                  </a:lnTo>
                  <a:lnTo>
                    <a:pt x="0" y="0"/>
                  </a:lnTo>
                  <a:lnTo>
                    <a:pt x="661" y="87"/>
                  </a:lnTo>
                  <a:lnTo>
                    <a:pt x="661" y="9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9" name="îṩļïdè">
              <a:extLst>
                <a:ext uri="{FF2B5EF4-FFF2-40B4-BE49-F238E27FC236}">
                  <a16:creationId xmlns:a16="http://schemas.microsoft.com/office/drawing/2014/main" xmlns="" id="{11923AB3-0B39-444F-8DE5-74B4F565329A}"/>
                </a:ext>
              </a:extLst>
            </p:cNvPr>
            <p:cNvSpPr/>
            <p:nvPr/>
          </p:nvSpPr>
          <p:spPr bwMode="auto">
            <a:xfrm>
              <a:off x="6194425" y="4089400"/>
              <a:ext cx="993775" cy="1631950"/>
            </a:xfrm>
            <a:custGeom>
              <a:avLst/>
              <a:gdLst>
                <a:gd name="T0" fmla="*/ 0 w 626"/>
                <a:gd name="T1" fmla="*/ 131 h 1028"/>
                <a:gd name="T2" fmla="*/ 0 w 626"/>
                <a:gd name="T3" fmla="*/ 1028 h 1028"/>
                <a:gd name="T4" fmla="*/ 441 w 626"/>
                <a:gd name="T5" fmla="*/ 887 h 1028"/>
                <a:gd name="T6" fmla="*/ 524 w 626"/>
                <a:gd name="T7" fmla="*/ 380 h 1028"/>
                <a:gd name="T8" fmla="*/ 543 w 626"/>
                <a:gd name="T9" fmla="*/ 266 h 1028"/>
                <a:gd name="T10" fmla="*/ 616 w 626"/>
                <a:gd name="T11" fmla="*/ 245 h 1028"/>
                <a:gd name="T12" fmla="*/ 626 w 626"/>
                <a:gd name="T13" fmla="*/ 0 h 1028"/>
                <a:gd name="T14" fmla="*/ 0 w 626"/>
                <a:gd name="T15" fmla="*/ 131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6" h="1028">
                  <a:moveTo>
                    <a:pt x="0" y="131"/>
                  </a:moveTo>
                  <a:lnTo>
                    <a:pt x="0" y="1028"/>
                  </a:lnTo>
                  <a:lnTo>
                    <a:pt x="441" y="887"/>
                  </a:lnTo>
                  <a:lnTo>
                    <a:pt x="524" y="380"/>
                  </a:lnTo>
                  <a:lnTo>
                    <a:pt x="543" y="266"/>
                  </a:lnTo>
                  <a:lnTo>
                    <a:pt x="616" y="245"/>
                  </a:lnTo>
                  <a:lnTo>
                    <a:pt x="626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075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0" name="iṡḷíḓê">
              <a:extLst>
                <a:ext uri="{FF2B5EF4-FFF2-40B4-BE49-F238E27FC236}">
                  <a16:creationId xmlns:a16="http://schemas.microsoft.com/office/drawing/2014/main" xmlns="" id="{38E06922-1419-4944-8519-08D7C5F2A26E}"/>
                </a:ext>
              </a:extLst>
            </p:cNvPr>
            <p:cNvSpPr/>
            <p:nvPr/>
          </p:nvSpPr>
          <p:spPr bwMode="auto">
            <a:xfrm>
              <a:off x="6194425" y="4089400"/>
              <a:ext cx="993775" cy="1631950"/>
            </a:xfrm>
            <a:custGeom>
              <a:avLst/>
              <a:gdLst>
                <a:gd name="T0" fmla="*/ 0 w 626"/>
                <a:gd name="T1" fmla="*/ 131 h 1028"/>
                <a:gd name="T2" fmla="*/ 0 w 626"/>
                <a:gd name="T3" fmla="*/ 1028 h 1028"/>
                <a:gd name="T4" fmla="*/ 441 w 626"/>
                <a:gd name="T5" fmla="*/ 887 h 1028"/>
                <a:gd name="T6" fmla="*/ 524 w 626"/>
                <a:gd name="T7" fmla="*/ 380 h 1028"/>
                <a:gd name="T8" fmla="*/ 543 w 626"/>
                <a:gd name="T9" fmla="*/ 266 h 1028"/>
                <a:gd name="T10" fmla="*/ 616 w 626"/>
                <a:gd name="T11" fmla="*/ 245 h 1028"/>
                <a:gd name="T12" fmla="*/ 626 w 626"/>
                <a:gd name="T13" fmla="*/ 0 h 1028"/>
                <a:gd name="T14" fmla="*/ 0 w 626"/>
                <a:gd name="T15" fmla="*/ 131 h 1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6" h="1028">
                  <a:moveTo>
                    <a:pt x="0" y="131"/>
                  </a:moveTo>
                  <a:lnTo>
                    <a:pt x="0" y="1028"/>
                  </a:lnTo>
                  <a:lnTo>
                    <a:pt x="441" y="887"/>
                  </a:lnTo>
                  <a:lnTo>
                    <a:pt x="524" y="380"/>
                  </a:lnTo>
                  <a:lnTo>
                    <a:pt x="543" y="266"/>
                  </a:lnTo>
                  <a:lnTo>
                    <a:pt x="616" y="245"/>
                  </a:lnTo>
                  <a:lnTo>
                    <a:pt x="626" y="0"/>
                  </a:lnTo>
                  <a:lnTo>
                    <a:pt x="0" y="13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1" name="ïṣ1ïďè">
              <a:extLst>
                <a:ext uri="{FF2B5EF4-FFF2-40B4-BE49-F238E27FC236}">
                  <a16:creationId xmlns:a16="http://schemas.microsoft.com/office/drawing/2014/main" xmlns="" id="{62CF1E9C-92E2-4313-87CA-FE6ACF80456F}"/>
                </a:ext>
              </a:extLst>
            </p:cNvPr>
            <p:cNvSpPr/>
            <p:nvPr/>
          </p:nvSpPr>
          <p:spPr bwMode="auto">
            <a:xfrm>
              <a:off x="6194425" y="4511675"/>
              <a:ext cx="862013" cy="376238"/>
            </a:xfrm>
            <a:custGeom>
              <a:avLst/>
              <a:gdLst>
                <a:gd name="T0" fmla="*/ 543 w 543"/>
                <a:gd name="T1" fmla="*/ 0 h 237"/>
                <a:gd name="T2" fmla="*/ 0 w 543"/>
                <a:gd name="T3" fmla="*/ 147 h 237"/>
                <a:gd name="T4" fmla="*/ 0 w 543"/>
                <a:gd name="T5" fmla="*/ 237 h 237"/>
                <a:gd name="T6" fmla="*/ 524 w 543"/>
                <a:gd name="T7" fmla="*/ 114 h 237"/>
                <a:gd name="T8" fmla="*/ 543 w 543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37">
                  <a:moveTo>
                    <a:pt x="543" y="0"/>
                  </a:moveTo>
                  <a:lnTo>
                    <a:pt x="0" y="147"/>
                  </a:lnTo>
                  <a:lnTo>
                    <a:pt x="0" y="237"/>
                  </a:lnTo>
                  <a:lnTo>
                    <a:pt x="524" y="114"/>
                  </a:lnTo>
                  <a:lnTo>
                    <a:pt x="543" y="0"/>
                  </a:lnTo>
                  <a:close/>
                </a:path>
              </a:pathLst>
            </a:custGeom>
            <a:solidFill>
              <a:srgbClr val="022B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2" name="íšlîḑé">
              <a:extLst>
                <a:ext uri="{FF2B5EF4-FFF2-40B4-BE49-F238E27FC236}">
                  <a16:creationId xmlns:a16="http://schemas.microsoft.com/office/drawing/2014/main" xmlns="" id="{4E551997-2618-45F9-950D-4B0849B2933F}"/>
                </a:ext>
              </a:extLst>
            </p:cNvPr>
            <p:cNvSpPr/>
            <p:nvPr/>
          </p:nvSpPr>
          <p:spPr bwMode="auto">
            <a:xfrm>
              <a:off x="6194425" y="4511675"/>
              <a:ext cx="862013" cy="376238"/>
            </a:xfrm>
            <a:custGeom>
              <a:avLst/>
              <a:gdLst>
                <a:gd name="T0" fmla="*/ 543 w 543"/>
                <a:gd name="T1" fmla="*/ 0 h 237"/>
                <a:gd name="T2" fmla="*/ 0 w 543"/>
                <a:gd name="T3" fmla="*/ 147 h 237"/>
                <a:gd name="T4" fmla="*/ 0 w 543"/>
                <a:gd name="T5" fmla="*/ 237 h 237"/>
                <a:gd name="T6" fmla="*/ 524 w 543"/>
                <a:gd name="T7" fmla="*/ 114 h 237"/>
                <a:gd name="T8" fmla="*/ 543 w 543"/>
                <a:gd name="T9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3" h="237">
                  <a:moveTo>
                    <a:pt x="543" y="0"/>
                  </a:moveTo>
                  <a:lnTo>
                    <a:pt x="0" y="147"/>
                  </a:lnTo>
                  <a:lnTo>
                    <a:pt x="0" y="237"/>
                  </a:lnTo>
                  <a:lnTo>
                    <a:pt x="524" y="114"/>
                  </a:lnTo>
                  <a:lnTo>
                    <a:pt x="5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3" name="îŝľïḓé">
              <a:extLst>
                <a:ext uri="{FF2B5EF4-FFF2-40B4-BE49-F238E27FC236}">
                  <a16:creationId xmlns:a16="http://schemas.microsoft.com/office/drawing/2014/main" xmlns="" id="{A9D7B730-B25F-44CC-ABDD-E089DC83F0D8}"/>
                </a:ext>
              </a:extLst>
            </p:cNvPr>
            <p:cNvSpPr/>
            <p:nvPr/>
          </p:nvSpPr>
          <p:spPr bwMode="auto">
            <a:xfrm>
              <a:off x="5175250" y="4594225"/>
              <a:ext cx="15875" cy="150813"/>
            </a:xfrm>
            <a:custGeom>
              <a:avLst/>
              <a:gdLst>
                <a:gd name="T0" fmla="*/ 0 w 10"/>
                <a:gd name="T1" fmla="*/ 0 h 95"/>
                <a:gd name="T2" fmla="*/ 10 w 10"/>
                <a:gd name="T3" fmla="*/ 95 h 95"/>
                <a:gd name="T4" fmla="*/ 0 w 10"/>
                <a:gd name="T5" fmla="*/ 0 h 95"/>
                <a:gd name="T6" fmla="*/ 0 w 10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5">
                  <a:moveTo>
                    <a:pt x="0" y="0"/>
                  </a:moveTo>
                  <a:lnTo>
                    <a:pt x="10" y="9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4AB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4" name="ïSḻïḑe">
              <a:extLst>
                <a:ext uri="{FF2B5EF4-FFF2-40B4-BE49-F238E27FC236}">
                  <a16:creationId xmlns:a16="http://schemas.microsoft.com/office/drawing/2014/main" xmlns="" id="{15D049AF-A7D8-464C-809B-B68778BB7179}"/>
                </a:ext>
              </a:extLst>
            </p:cNvPr>
            <p:cNvSpPr/>
            <p:nvPr/>
          </p:nvSpPr>
          <p:spPr bwMode="auto">
            <a:xfrm>
              <a:off x="5175250" y="4594225"/>
              <a:ext cx="15875" cy="150813"/>
            </a:xfrm>
            <a:custGeom>
              <a:avLst/>
              <a:gdLst>
                <a:gd name="T0" fmla="*/ 0 w 10"/>
                <a:gd name="T1" fmla="*/ 0 h 95"/>
                <a:gd name="T2" fmla="*/ 10 w 10"/>
                <a:gd name="T3" fmla="*/ 95 h 95"/>
                <a:gd name="T4" fmla="*/ 0 w 10"/>
                <a:gd name="T5" fmla="*/ 0 h 95"/>
                <a:gd name="T6" fmla="*/ 0 w 10"/>
                <a:gd name="T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5">
                  <a:moveTo>
                    <a:pt x="0" y="0"/>
                  </a:moveTo>
                  <a:lnTo>
                    <a:pt x="10" y="95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5" name="íšļídê">
              <a:extLst>
                <a:ext uri="{FF2B5EF4-FFF2-40B4-BE49-F238E27FC236}">
                  <a16:creationId xmlns:a16="http://schemas.microsoft.com/office/drawing/2014/main" xmlns="" id="{1DEA1FBC-D346-484B-9C03-893F83632031}"/>
                </a:ext>
              </a:extLst>
            </p:cNvPr>
            <p:cNvSpPr/>
            <p:nvPr/>
          </p:nvSpPr>
          <p:spPr bwMode="auto">
            <a:xfrm>
              <a:off x="6194425" y="4745038"/>
              <a:ext cx="0" cy="146050"/>
            </a:xfrm>
            <a:custGeom>
              <a:avLst/>
              <a:gdLst>
                <a:gd name="T0" fmla="*/ 3 h 92"/>
                <a:gd name="T1" fmla="*/ 90 h 92"/>
                <a:gd name="T2" fmla="*/ 92 h 92"/>
                <a:gd name="T3" fmla="*/ 90 h 92"/>
                <a:gd name="T4" fmla="*/ 3 h 92"/>
                <a:gd name="T5" fmla="*/ 0 h 92"/>
                <a:gd name="T6" fmla="*/ 0 h 92"/>
                <a:gd name="T7" fmla="*/ 0 h 92"/>
                <a:gd name="T8" fmla="*/ 0 h 92"/>
                <a:gd name="T9" fmla="*/ 0 h 9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92">
                  <a:moveTo>
                    <a:pt x="0" y="3"/>
                  </a:moveTo>
                  <a:lnTo>
                    <a:pt x="0" y="90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3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08F2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6" name="ïṩḻîḓè">
              <a:extLst>
                <a:ext uri="{FF2B5EF4-FFF2-40B4-BE49-F238E27FC236}">
                  <a16:creationId xmlns:a16="http://schemas.microsoft.com/office/drawing/2014/main" xmlns="" id="{1D207D40-B753-4E06-B7BD-C7B544D4288B}"/>
                </a:ext>
              </a:extLst>
            </p:cNvPr>
            <p:cNvSpPr/>
            <p:nvPr/>
          </p:nvSpPr>
          <p:spPr bwMode="auto">
            <a:xfrm>
              <a:off x="6194425" y="4745038"/>
              <a:ext cx="0" cy="146050"/>
            </a:xfrm>
            <a:custGeom>
              <a:avLst/>
              <a:gdLst>
                <a:gd name="T0" fmla="*/ 3 h 92"/>
                <a:gd name="T1" fmla="*/ 90 h 92"/>
                <a:gd name="T2" fmla="*/ 92 h 92"/>
                <a:gd name="T3" fmla="*/ 90 h 92"/>
                <a:gd name="T4" fmla="*/ 3 h 92"/>
                <a:gd name="T5" fmla="*/ 0 h 92"/>
                <a:gd name="T6" fmla="*/ 0 h 92"/>
                <a:gd name="T7" fmla="*/ 0 h 92"/>
                <a:gd name="T8" fmla="*/ 0 h 92"/>
                <a:gd name="T9" fmla="*/ 0 h 9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  <a:cxn ang="0">
                  <a:pos x="0" y="T8"/>
                </a:cxn>
                <a:cxn ang="0">
                  <a:pos x="0" y="T9"/>
                </a:cxn>
              </a:cxnLst>
              <a:rect l="0" t="0" r="r" b="b"/>
              <a:pathLst>
                <a:path h="92">
                  <a:moveTo>
                    <a:pt x="0" y="3"/>
                  </a:moveTo>
                  <a:lnTo>
                    <a:pt x="0" y="90"/>
                  </a:lnTo>
                  <a:lnTo>
                    <a:pt x="0" y="92"/>
                  </a:lnTo>
                  <a:lnTo>
                    <a:pt x="0" y="90"/>
                  </a:lnTo>
                  <a:lnTo>
                    <a:pt x="0" y="3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7" name="ïŝľïḑê">
              <a:extLst>
                <a:ext uri="{FF2B5EF4-FFF2-40B4-BE49-F238E27FC236}">
                  <a16:creationId xmlns:a16="http://schemas.microsoft.com/office/drawing/2014/main" xmlns="" id="{D0AA9146-6DE6-4F55-8143-F8DD7F940855}"/>
                </a:ext>
              </a:extLst>
            </p:cNvPr>
            <p:cNvSpPr/>
            <p:nvPr/>
          </p:nvSpPr>
          <p:spPr bwMode="auto">
            <a:xfrm>
              <a:off x="5175250" y="4594225"/>
              <a:ext cx="1019175" cy="293688"/>
            </a:xfrm>
            <a:custGeom>
              <a:avLst/>
              <a:gdLst>
                <a:gd name="T0" fmla="*/ 0 w 642"/>
                <a:gd name="T1" fmla="*/ 0 h 185"/>
                <a:gd name="T2" fmla="*/ 10 w 642"/>
                <a:gd name="T3" fmla="*/ 95 h 185"/>
                <a:gd name="T4" fmla="*/ 642 w 642"/>
                <a:gd name="T5" fmla="*/ 185 h 185"/>
                <a:gd name="T6" fmla="*/ 642 w 642"/>
                <a:gd name="T7" fmla="*/ 98 h 185"/>
                <a:gd name="T8" fmla="*/ 642 w 642"/>
                <a:gd name="T9" fmla="*/ 95 h 185"/>
                <a:gd name="T10" fmla="*/ 642 w 642"/>
                <a:gd name="T11" fmla="*/ 95 h 185"/>
                <a:gd name="T12" fmla="*/ 642 w 642"/>
                <a:gd name="T13" fmla="*/ 95 h 185"/>
                <a:gd name="T14" fmla="*/ 0 w 642"/>
                <a:gd name="T1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2" h="185">
                  <a:moveTo>
                    <a:pt x="0" y="0"/>
                  </a:moveTo>
                  <a:lnTo>
                    <a:pt x="10" y="95"/>
                  </a:lnTo>
                  <a:lnTo>
                    <a:pt x="642" y="185"/>
                  </a:lnTo>
                  <a:lnTo>
                    <a:pt x="642" y="98"/>
                  </a:lnTo>
                  <a:lnTo>
                    <a:pt x="642" y="95"/>
                  </a:lnTo>
                  <a:lnTo>
                    <a:pt x="642" y="95"/>
                  </a:lnTo>
                  <a:lnTo>
                    <a:pt x="642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45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8" name="íşḷïḋè">
              <a:extLst>
                <a:ext uri="{FF2B5EF4-FFF2-40B4-BE49-F238E27FC236}">
                  <a16:creationId xmlns:a16="http://schemas.microsoft.com/office/drawing/2014/main" xmlns="" id="{C11C9B10-6A0F-40CF-9E0A-7FA8CD1CF851}"/>
                </a:ext>
              </a:extLst>
            </p:cNvPr>
            <p:cNvSpPr/>
            <p:nvPr/>
          </p:nvSpPr>
          <p:spPr bwMode="auto">
            <a:xfrm>
              <a:off x="5175250" y="4594225"/>
              <a:ext cx="1019175" cy="293688"/>
            </a:xfrm>
            <a:custGeom>
              <a:avLst/>
              <a:gdLst>
                <a:gd name="T0" fmla="*/ 0 w 642"/>
                <a:gd name="T1" fmla="*/ 0 h 185"/>
                <a:gd name="T2" fmla="*/ 10 w 642"/>
                <a:gd name="T3" fmla="*/ 95 h 185"/>
                <a:gd name="T4" fmla="*/ 642 w 642"/>
                <a:gd name="T5" fmla="*/ 185 h 185"/>
                <a:gd name="T6" fmla="*/ 642 w 642"/>
                <a:gd name="T7" fmla="*/ 98 h 185"/>
                <a:gd name="T8" fmla="*/ 642 w 642"/>
                <a:gd name="T9" fmla="*/ 95 h 185"/>
                <a:gd name="T10" fmla="*/ 642 w 642"/>
                <a:gd name="T11" fmla="*/ 95 h 185"/>
                <a:gd name="T12" fmla="*/ 642 w 642"/>
                <a:gd name="T13" fmla="*/ 95 h 185"/>
                <a:gd name="T14" fmla="*/ 0 w 642"/>
                <a:gd name="T1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2" h="185">
                  <a:moveTo>
                    <a:pt x="0" y="0"/>
                  </a:moveTo>
                  <a:lnTo>
                    <a:pt x="10" y="95"/>
                  </a:lnTo>
                  <a:lnTo>
                    <a:pt x="642" y="185"/>
                  </a:lnTo>
                  <a:lnTo>
                    <a:pt x="642" y="98"/>
                  </a:lnTo>
                  <a:lnTo>
                    <a:pt x="642" y="95"/>
                  </a:lnTo>
                  <a:lnTo>
                    <a:pt x="642" y="95"/>
                  </a:lnTo>
                  <a:lnTo>
                    <a:pt x="642" y="95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9" name="ïśļiḍé">
              <a:extLst>
                <a:ext uri="{FF2B5EF4-FFF2-40B4-BE49-F238E27FC236}">
                  <a16:creationId xmlns:a16="http://schemas.microsoft.com/office/drawing/2014/main" xmlns="" id="{99201563-4FC9-46FF-8284-129814C98625}"/>
                </a:ext>
              </a:extLst>
            </p:cNvPr>
            <p:cNvSpPr/>
            <p:nvPr/>
          </p:nvSpPr>
          <p:spPr bwMode="auto">
            <a:xfrm>
              <a:off x="6194425" y="4745038"/>
              <a:ext cx="0" cy="142875"/>
            </a:xfrm>
            <a:custGeom>
              <a:avLst/>
              <a:gdLst>
                <a:gd name="T0" fmla="*/ 0 h 90"/>
                <a:gd name="T1" fmla="*/ 0 h 90"/>
                <a:gd name="T2" fmla="*/ 3 h 90"/>
                <a:gd name="T3" fmla="*/ 90 h 90"/>
                <a:gd name="T4" fmla="*/ 0 h 9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90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4A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0" name="ïs1ïḑê">
              <a:extLst>
                <a:ext uri="{FF2B5EF4-FFF2-40B4-BE49-F238E27FC236}">
                  <a16:creationId xmlns:a16="http://schemas.microsoft.com/office/drawing/2014/main" xmlns="" id="{4B270BC9-5E7D-4407-AE5A-303716BB3301}"/>
                </a:ext>
              </a:extLst>
            </p:cNvPr>
            <p:cNvSpPr/>
            <p:nvPr/>
          </p:nvSpPr>
          <p:spPr bwMode="auto">
            <a:xfrm>
              <a:off x="6194425" y="4745038"/>
              <a:ext cx="0" cy="142875"/>
            </a:xfrm>
            <a:custGeom>
              <a:avLst/>
              <a:gdLst>
                <a:gd name="T0" fmla="*/ 0 h 90"/>
                <a:gd name="T1" fmla="*/ 0 h 90"/>
                <a:gd name="T2" fmla="*/ 3 h 90"/>
                <a:gd name="T3" fmla="*/ 90 h 90"/>
                <a:gd name="T4" fmla="*/ 0 h 90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90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90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1" name="ïSḻíḓe">
              <a:extLst>
                <a:ext uri="{FF2B5EF4-FFF2-40B4-BE49-F238E27FC236}">
                  <a16:creationId xmlns:a16="http://schemas.microsoft.com/office/drawing/2014/main" xmlns="" id="{48470E26-8361-4431-BDCC-3F8BCFFCF88C}"/>
                </a:ext>
              </a:extLst>
            </p:cNvPr>
            <p:cNvSpPr/>
            <p:nvPr/>
          </p:nvSpPr>
          <p:spPr bwMode="auto">
            <a:xfrm>
              <a:off x="6194425" y="4745038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12F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2" name="îşḻïde">
              <a:extLst>
                <a:ext uri="{FF2B5EF4-FFF2-40B4-BE49-F238E27FC236}">
                  <a16:creationId xmlns:a16="http://schemas.microsoft.com/office/drawing/2014/main" xmlns="" id="{F406B984-BC32-4A71-BC04-9249FB8B6818}"/>
                </a:ext>
              </a:extLst>
            </p:cNvPr>
            <p:cNvSpPr/>
            <p:nvPr/>
          </p:nvSpPr>
          <p:spPr bwMode="auto">
            <a:xfrm>
              <a:off x="6194425" y="4745038"/>
              <a:ext cx="0" cy="476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3" name="íSľiḋé">
              <a:extLst>
                <a:ext uri="{FF2B5EF4-FFF2-40B4-BE49-F238E27FC236}">
                  <a16:creationId xmlns:a16="http://schemas.microsoft.com/office/drawing/2014/main" xmlns="" id="{82E09E97-6B4A-456B-952C-115EF900C297}"/>
                </a:ext>
              </a:extLst>
            </p:cNvPr>
            <p:cNvSpPr/>
            <p:nvPr/>
          </p:nvSpPr>
          <p:spPr bwMode="auto">
            <a:xfrm>
              <a:off x="6502400" y="4587875"/>
              <a:ext cx="276225" cy="227013"/>
            </a:xfrm>
            <a:custGeom>
              <a:avLst/>
              <a:gdLst>
                <a:gd name="T0" fmla="*/ 174 w 174"/>
                <a:gd name="T1" fmla="*/ 0 h 143"/>
                <a:gd name="T2" fmla="*/ 2 w 174"/>
                <a:gd name="T3" fmla="*/ 45 h 143"/>
                <a:gd name="T4" fmla="*/ 0 w 174"/>
                <a:gd name="T5" fmla="*/ 143 h 143"/>
                <a:gd name="T6" fmla="*/ 168 w 174"/>
                <a:gd name="T7" fmla="*/ 104 h 143"/>
                <a:gd name="T8" fmla="*/ 174 w 174"/>
                <a:gd name="T9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43">
                  <a:moveTo>
                    <a:pt x="174" y="0"/>
                  </a:moveTo>
                  <a:lnTo>
                    <a:pt x="2" y="45"/>
                  </a:lnTo>
                  <a:lnTo>
                    <a:pt x="0" y="143"/>
                  </a:lnTo>
                  <a:lnTo>
                    <a:pt x="168" y="104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4172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4" name="íṡļíḍê">
              <a:extLst>
                <a:ext uri="{FF2B5EF4-FFF2-40B4-BE49-F238E27FC236}">
                  <a16:creationId xmlns:a16="http://schemas.microsoft.com/office/drawing/2014/main" xmlns="" id="{62264C1C-A937-40DC-983A-2902FF47008E}"/>
                </a:ext>
              </a:extLst>
            </p:cNvPr>
            <p:cNvSpPr/>
            <p:nvPr/>
          </p:nvSpPr>
          <p:spPr bwMode="auto">
            <a:xfrm>
              <a:off x="5487988" y="4640263"/>
              <a:ext cx="274638" cy="187325"/>
            </a:xfrm>
            <a:custGeom>
              <a:avLst/>
              <a:gdLst>
                <a:gd name="T0" fmla="*/ 171 w 173"/>
                <a:gd name="T1" fmla="*/ 25 h 118"/>
                <a:gd name="T2" fmla="*/ 0 w 173"/>
                <a:gd name="T3" fmla="*/ 0 h 118"/>
                <a:gd name="T4" fmla="*/ 5 w 173"/>
                <a:gd name="T5" fmla="*/ 93 h 118"/>
                <a:gd name="T6" fmla="*/ 173 w 173"/>
                <a:gd name="T7" fmla="*/ 118 h 118"/>
                <a:gd name="T8" fmla="*/ 171 w 173"/>
                <a:gd name="T9" fmla="*/ 2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118">
                  <a:moveTo>
                    <a:pt x="171" y="25"/>
                  </a:moveTo>
                  <a:lnTo>
                    <a:pt x="0" y="0"/>
                  </a:lnTo>
                  <a:lnTo>
                    <a:pt x="5" y="93"/>
                  </a:lnTo>
                  <a:lnTo>
                    <a:pt x="173" y="118"/>
                  </a:lnTo>
                  <a:lnTo>
                    <a:pt x="171" y="25"/>
                  </a:lnTo>
                  <a:close/>
                </a:path>
              </a:pathLst>
            </a:custGeom>
            <a:solidFill>
              <a:srgbClr val="4172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5" name="iṣḻíďé">
              <a:extLst>
                <a:ext uri="{FF2B5EF4-FFF2-40B4-BE49-F238E27FC236}">
                  <a16:creationId xmlns:a16="http://schemas.microsoft.com/office/drawing/2014/main" xmlns="" id="{93CF4AD8-9368-4696-B1AF-C8C6EB076874}"/>
                </a:ext>
              </a:extLst>
            </p:cNvPr>
            <p:cNvSpPr/>
            <p:nvPr/>
          </p:nvSpPr>
          <p:spPr bwMode="auto">
            <a:xfrm>
              <a:off x="6194425" y="4089400"/>
              <a:ext cx="993775" cy="655638"/>
            </a:xfrm>
            <a:custGeom>
              <a:avLst/>
              <a:gdLst>
                <a:gd name="T0" fmla="*/ 0 w 626"/>
                <a:gd name="T1" fmla="*/ 131 h 413"/>
                <a:gd name="T2" fmla="*/ 0 w 626"/>
                <a:gd name="T3" fmla="*/ 413 h 413"/>
                <a:gd name="T4" fmla="*/ 543 w 626"/>
                <a:gd name="T5" fmla="*/ 266 h 413"/>
                <a:gd name="T6" fmla="*/ 616 w 626"/>
                <a:gd name="T7" fmla="*/ 245 h 413"/>
                <a:gd name="T8" fmla="*/ 626 w 626"/>
                <a:gd name="T9" fmla="*/ 0 h 413"/>
                <a:gd name="T10" fmla="*/ 0 w 626"/>
                <a:gd name="T11" fmla="*/ 131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26" h="413">
                  <a:moveTo>
                    <a:pt x="0" y="131"/>
                  </a:moveTo>
                  <a:lnTo>
                    <a:pt x="0" y="413"/>
                  </a:lnTo>
                  <a:lnTo>
                    <a:pt x="543" y="266"/>
                  </a:lnTo>
                  <a:lnTo>
                    <a:pt x="616" y="245"/>
                  </a:lnTo>
                  <a:lnTo>
                    <a:pt x="626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075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6" name="íš1ídé">
              <a:extLst>
                <a:ext uri="{FF2B5EF4-FFF2-40B4-BE49-F238E27FC236}">
                  <a16:creationId xmlns:a16="http://schemas.microsoft.com/office/drawing/2014/main" xmlns="" id="{C4AFAE5C-137A-475F-8C90-78540AF5CD06}"/>
                </a:ext>
              </a:extLst>
            </p:cNvPr>
            <p:cNvSpPr/>
            <p:nvPr/>
          </p:nvSpPr>
          <p:spPr bwMode="auto">
            <a:xfrm>
              <a:off x="5040313" y="4165600"/>
              <a:ext cx="1154113" cy="579438"/>
            </a:xfrm>
            <a:custGeom>
              <a:avLst/>
              <a:gdLst>
                <a:gd name="T0" fmla="*/ 0 w 727"/>
                <a:gd name="T1" fmla="*/ 0 h 365"/>
                <a:gd name="T2" fmla="*/ 18 w 727"/>
                <a:gd name="T3" fmla="*/ 260 h 365"/>
                <a:gd name="T4" fmla="*/ 87 w 727"/>
                <a:gd name="T5" fmla="*/ 270 h 365"/>
                <a:gd name="T6" fmla="*/ 727 w 727"/>
                <a:gd name="T7" fmla="*/ 365 h 365"/>
                <a:gd name="T8" fmla="*/ 727 w 727"/>
                <a:gd name="T9" fmla="*/ 365 h 365"/>
                <a:gd name="T10" fmla="*/ 727 w 727"/>
                <a:gd name="T11" fmla="*/ 83 h 365"/>
                <a:gd name="T12" fmla="*/ 0 w 727"/>
                <a:gd name="T13" fmla="*/ 0 h 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365">
                  <a:moveTo>
                    <a:pt x="0" y="0"/>
                  </a:moveTo>
                  <a:lnTo>
                    <a:pt x="18" y="260"/>
                  </a:lnTo>
                  <a:lnTo>
                    <a:pt x="87" y="270"/>
                  </a:lnTo>
                  <a:lnTo>
                    <a:pt x="727" y="365"/>
                  </a:lnTo>
                  <a:lnTo>
                    <a:pt x="727" y="365"/>
                  </a:lnTo>
                  <a:lnTo>
                    <a:pt x="727" y="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C87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7" name="iS1îḋè">
              <a:extLst>
                <a:ext uri="{FF2B5EF4-FFF2-40B4-BE49-F238E27FC236}">
                  <a16:creationId xmlns:a16="http://schemas.microsoft.com/office/drawing/2014/main" xmlns="" id="{957456BD-2ADA-450D-946D-AC4857A88BC6}"/>
                </a:ext>
              </a:extLst>
            </p:cNvPr>
            <p:cNvSpPr/>
            <p:nvPr/>
          </p:nvSpPr>
          <p:spPr bwMode="auto">
            <a:xfrm>
              <a:off x="6208713" y="3473450"/>
              <a:ext cx="630238" cy="630238"/>
            </a:xfrm>
            <a:custGeom>
              <a:avLst/>
              <a:gdLst>
                <a:gd name="T0" fmla="*/ 96 w 191"/>
                <a:gd name="T1" fmla="*/ 48 h 191"/>
                <a:gd name="T2" fmla="*/ 103 w 191"/>
                <a:gd name="T3" fmla="*/ 115 h 191"/>
                <a:gd name="T4" fmla="*/ 0 w 191"/>
                <a:gd name="T5" fmla="*/ 191 h 191"/>
                <a:gd name="T6" fmla="*/ 16 w 191"/>
                <a:gd name="T7" fmla="*/ 191 h 191"/>
                <a:gd name="T8" fmla="*/ 151 w 191"/>
                <a:gd name="T9" fmla="*/ 119 h 191"/>
                <a:gd name="T10" fmla="*/ 96 w 191"/>
                <a:gd name="T11" fmla="*/ 4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191">
                  <a:moveTo>
                    <a:pt x="96" y="48"/>
                  </a:moveTo>
                  <a:cubicBezTo>
                    <a:pt x="96" y="48"/>
                    <a:pt x="128" y="77"/>
                    <a:pt x="103" y="115"/>
                  </a:cubicBezTo>
                  <a:cubicBezTo>
                    <a:pt x="84" y="142"/>
                    <a:pt x="0" y="191"/>
                    <a:pt x="0" y="191"/>
                  </a:cubicBezTo>
                  <a:cubicBezTo>
                    <a:pt x="16" y="191"/>
                    <a:pt x="16" y="191"/>
                    <a:pt x="16" y="191"/>
                  </a:cubicBezTo>
                  <a:cubicBezTo>
                    <a:pt x="16" y="191"/>
                    <a:pt x="110" y="173"/>
                    <a:pt x="151" y="119"/>
                  </a:cubicBezTo>
                  <a:cubicBezTo>
                    <a:pt x="191" y="65"/>
                    <a:pt x="145" y="0"/>
                    <a:pt x="96" y="48"/>
                  </a:cubicBezTo>
                  <a:close/>
                </a:path>
              </a:pathLst>
            </a:custGeom>
            <a:solidFill>
              <a:srgbClr val="AB5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8" name="íš1îďè">
              <a:extLst>
                <a:ext uri="{FF2B5EF4-FFF2-40B4-BE49-F238E27FC236}">
                  <a16:creationId xmlns:a16="http://schemas.microsoft.com/office/drawing/2014/main" xmlns="" id="{8CEA5210-58AD-4441-9A1A-68EF5AD02B04}"/>
                </a:ext>
              </a:extLst>
            </p:cNvPr>
            <p:cNvSpPr/>
            <p:nvPr/>
          </p:nvSpPr>
          <p:spPr bwMode="auto">
            <a:xfrm>
              <a:off x="6092825" y="3246438"/>
              <a:ext cx="828675" cy="857250"/>
            </a:xfrm>
            <a:custGeom>
              <a:avLst/>
              <a:gdLst>
                <a:gd name="T0" fmla="*/ 51 w 251"/>
                <a:gd name="T1" fmla="*/ 260 h 260"/>
                <a:gd name="T2" fmla="*/ 181 w 251"/>
                <a:gd name="T3" fmla="*/ 119 h 260"/>
                <a:gd name="T4" fmla="*/ 35 w 251"/>
                <a:gd name="T5" fmla="*/ 260 h 260"/>
                <a:gd name="T6" fmla="*/ 0 w 251"/>
                <a:gd name="T7" fmla="*/ 260 h 260"/>
                <a:gd name="T8" fmla="*/ 159 w 251"/>
                <a:gd name="T9" fmla="*/ 62 h 260"/>
                <a:gd name="T10" fmla="*/ 51 w 251"/>
                <a:gd name="T11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260">
                  <a:moveTo>
                    <a:pt x="51" y="260"/>
                  </a:moveTo>
                  <a:cubicBezTo>
                    <a:pt x="51" y="260"/>
                    <a:pt x="241" y="198"/>
                    <a:pt x="181" y="119"/>
                  </a:cubicBezTo>
                  <a:cubicBezTo>
                    <a:pt x="130" y="52"/>
                    <a:pt x="35" y="260"/>
                    <a:pt x="35" y="260"/>
                  </a:cubicBezTo>
                  <a:cubicBezTo>
                    <a:pt x="0" y="260"/>
                    <a:pt x="0" y="260"/>
                    <a:pt x="0" y="260"/>
                  </a:cubicBezTo>
                  <a:cubicBezTo>
                    <a:pt x="0" y="260"/>
                    <a:pt x="14" y="0"/>
                    <a:pt x="159" y="62"/>
                  </a:cubicBezTo>
                  <a:cubicBezTo>
                    <a:pt x="251" y="102"/>
                    <a:pt x="213" y="251"/>
                    <a:pt x="51" y="260"/>
                  </a:cubicBezTo>
                  <a:close/>
                </a:path>
              </a:pathLst>
            </a:custGeom>
            <a:solidFill>
              <a:srgbClr val="FF8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9" name="iṧḷíḓe">
              <a:extLst>
                <a:ext uri="{FF2B5EF4-FFF2-40B4-BE49-F238E27FC236}">
                  <a16:creationId xmlns:a16="http://schemas.microsoft.com/office/drawing/2014/main" xmlns="" id="{A8BCE907-4B79-4827-8C77-E17EA4B42F67}"/>
                </a:ext>
              </a:extLst>
            </p:cNvPr>
            <p:cNvSpPr/>
            <p:nvPr/>
          </p:nvSpPr>
          <p:spPr bwMode="auto">
            <a:xfrm>
              <a:off x="5462588" y="3460750"/>
              <a:ext cx="630238" cy="628650"/>
            </a:xfrm>
            <a:custGeom>
              <a:avLst/>
              <a:gdLst>
                <a:gd name="T0" fmla="*/ 95 w 191"/>
                <a:gd name="T1" fmla="*/ 48 h 191"/>
                <a:gd name="T2" fmla="*/ 88 w 191"/>
                <a:gd name="T3" fmla="*/ 115 h 191"/>
                <a:gd name="T4" fmla="*/ 191 w 191"/>
                <a:gd name="T5" fmla="*/ 191 h 191"/>
                <a:gd name="T6" fmla="*/ 175 w 191"/>
                <a:gd name="T7" fmla="*/ 191 h 191"/>
                <a:gd name="T8" fmla="*/ 40 w 191"/>
                <a:gd name="T9" fmla="*/ 119 h 191"/>
                <a:gd name="T10" fmla="*/ 95 w 191"/>
                <a:gd name="T11" fmla="*/ 48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1" h="191">
                  <a:moveTo>
                    <a:pt x="95" y="48"/>
                  </a:moveTo>
                  <a:cubicBezTo>
                    <a:pt x="95" y="48"/>
                    <a:pt x="62" y="77"/>
                    <a:pt x="88" y="115"/>
                  </a:cubicBezTo>
                  <a:cubicBezTo>
                    <a:pt x="106" y="142"/>
                    <a:pt x="191" y="191"/>
                    <a:pt x="191" y="191"/>
                  </a:cubicBezTo>
                  <a:cubicBezTo>
                    <a:pt x="175" y="191"/>
                    <a:pt x="175" y="191"/>
                    <a:pt x="175" y="191"/>
                  </a:cubicBezTo>
                  <a:cubicBezTo>
                    <a:pt x="175" y="191"/>
                    <a:pt x="80" y="173"/>
                    <a:pt x="40" y="119"/>
                  </a:cubicBezTo>
                  <a:cubicBezTo>
                    <a:pt x="0" y="65"/>
                    <a:pt x="46" y="0"/>
                    <a:pt x="95" y="48"/>
                  </a:cubicBezTo>
                  <a:close/>
                </a:path>
              </a:pathLst>
            </a:custGeom>
            <a:solidFill>
              <a:srgbClr val="AB5A3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50" name="íṥļiḋe">
              <a:extLst>
                <a:ext uri="{FF2B5EF4-FFF2-40B4-BE49-F238E27FC236}">
                  <a16:creationId xmlns:a16="http://schemas.microsoft.com/office/drawing/2014/main" xmlns="" id="{CDE76FCF-9DA6-4FF9-9194-7895D3DA68CD}"/>
                </a:ext>
              </a:extLst>
            </p:cNvPr>
            <p:cNvSpPr/>
            <p:nvPr/>
          </p:nvSpPr>
          <p:spPr bwMode="auto">
            <a:xfrm>
              <a:off x="5380038" y="3232150"/>
              <a:ext cx="828675" cy="857250"/>
            </a:xfrm>
            <a:custGeom>
              <a:avLst/>
              <a:gdLst>
                <a:gd name="T0" fmla="*/ 200 w 251"/>
                <a:gd name="T1" fmla="*/ 260 h 260"/>
                <a:gd name="T2" fmla="*/ 69 w 251"/>
                <a:gd name="T3" fmla="*/ 119 h 260"/>
                <a:gd name="T4" fmla="*/ 216 w 251"/>
                <a:gd name="T5" fmla="*/ 260 h 260"/>
                <a:gd name="T6" fmla="*/ 251 w 251"/>
                <a:gd name="T7" fmla="*/ 260 h 260"/>
                <a:gd name="T8" fmla="*/ 92 w 251"/>
                <a:gd name="T9" fmla="*/ 63 h 260"/>
                <a:gd name="T10" fmla="*/ 200 w 251"/>
                <a:gd name="T11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" h="260">
                  <a:moveTo>
                    <a:pt x="200" y="260"/>
                  </a:moveTo>
                  <a:cubicBezTo>
                    <a:pt x="200" y="260"/>
                    <a:pt x="10" y="198"/>
                    <a:pt x="69" y="119"/>
                  </a:cubicBezTo>
                  <a:cubicBezTo>
                    <a:pt x="120" y="52"/>
                    <a:pt x="216" y="260"/>
                    <a:pt x="216" y="260"/>
                  </a:cubicBezTo>
                  <a:cubicBezTo>
                    <a:pt x="251" y="260"/>
                    <a:pt x="251" y="260"/>
                    <a:pt x="251" y="260"/>
                  </a:cubicBezTo>
                  <a:cubicBezTo>
                    <a:pt x="251" y="260"/>
                    <a:pt x="237" y="0"/>
                    <a:pt x="92" y="63"/>
                  </a:cubicBezTo>
                  <a:cubicBezTo>
                    <a:pt x="0" y="102"/>
                    <a:pt x="38" y="251"/>
                    <a:pt x="200" y="260"/>
                  </a:cubicBezTo>
                  <a:close/>
                </a:path>
              </a:pathLst>
            </a:custGeom>
            <a:solidFill>
              <a:srgbClr val="FF8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51" name="iṡ1íḑè">
              <a:extLst>
                <a:ext uri="{FF2B5EF4-FFF2-40B4-BE49-F238E27FC236}">
                  <a16:creationId xmlns:a16="http://schemas.microsoft.com/office/drawing/2014/main" xmlns="" id="{890112B5-B46E-452A-9ACD-E57791B81617}"/>
                </a:ext>
              </a:extLst>
            </p:cNvPr>
            <p:cNvSpPr/>
            <p:nvPr/>
          </p:nvSpPr>
          <p:spPr bwMode="auto">
            <a:xfrm>
              <a:off x="6115050" y="4089400"/>
              <a:ext cx="687388" cy="1539875"/>
            </a:xfrm>
            <a:custGeom>
              <a:avLst/>
              <a:gdLst>
                <a:gd name="T0" fmla="*/ 71 w 433"/>
                <a:gd name="T1" fmla="*/ 0 h 970"/>
                <a:gd name="T2" fmla="*/ 433 w 433"/>
                <a:gd name="T3" fmla="*/ 52 h 970"/>
                <a:gd name="T4" fmla="*/ 418 w 433"/>
                <a:gd name="T5" fmla="*/ 314 h 970"/>
                <a:gd name="T6" fmla="*/ 387 w 433"/>
                <a:gd name="T7" fmla="*/ 920 h 970"/>
                <a:gd name="T8" fmla="*/ 233 w 433"/>
                <a:gd name="T9" fmla="*/ 970 h 970"/>
                <a:gd name="T10" fmla="*/ 252 w 433"/>
                <a:gd name="T11" fmla="*/ 106 h 970"/>
                <a:gd name="T12" fmla="*/ 0 w 433"/>
                <a:gd name="T13" fmla="*/ 0 h 970"/>
                <a:gd name="T14" fmla="*/ 71 w 433"/>
                <a:gd name="T15" fmla="*/ 0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3" h="970">
                  <a:moveTo>
                    <a:pt x="71" y="0"/>
                  </a:moveTo>
                  <a:lnTo>
                    <a:pt x="433" y="52"/>
                  </a:lnTo>
                  <a:lnTo>
                    <a:pt x="418" y="314"/>
                  </a:lnTo>
                  <a:lnTo>
                    <a:pt x="387" y="920"/>
                  </a:lnTo>
                  <a:lnTo>
                    <a:pt x="233" y="970"/>
                  </a:lnTo>
                  <a:lnTo>
                    <a:pt x="252" y="106"/>
                  </a:lnTo>
                  <a:lnTo>
                    <a:pt x="0" y="0"/>
                  </a:lnTo>
                  <a:lnTo>
                    <a:pt x="71" y="0"/>
                  </a:lnTo>
                  <a:close/>
                </a:path>
              </a:pathLst>
            </a:custGeom>
            <a:solidFill>
              <a:srgbClr val="FF8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52" name="ïšḻïdè">
              <a:extLst>
                <a:ext uri="{FF2B5EF4-FFF2-40B4-BE49-F238E27FC236}">
                  <a16:creationId xmlns:a16="http://schemas.microsoft.com/office/drawing/2014/main" xmlns="" id="{9F7D8C28-A5E8-479C-B72E-28258873D3E6}"/>
                </a:ext>
              </a:extLst>
            </p:cNvPr>
            <p:cNvSpPr/>
            <p:nvPr/>
          </p:nvSpPr>
          <p:spPr bwMode="auto">
            <a:xfrm>
              <a:off x="5462588" y="4070350"/>
              <a:ext cx="765175" cy="1539875"/>
            </a:xfrm>
            <a:custGeom>
              <a:avLst/>
              <a:gdLst>
                <a:gd name="T0" fmla="*/ 482 w 482"/>
                <a:gd name="T1" fmla="*/ 18 h 970"/>
                <a:gd name="T2" fmla="*/ 181 w 482"/>
                <a:gd name="T3" fmla="*/ 106 h 970"/>
                <a:gd name="T4" fmla="*/ 199 w 482"/>
                <a:gd name="T5" fmla="*/ 970 h 970"/>
                <a:gd name="T6" fmla="*/ 43 w 482"/>
                <a:gd name="T7" fmla="*/ 928 h 970"/>
                <a:gd name="T8" fmla="*/ 14 w 482"/>
                <a:gd name="T9" fmla="*/ 313 h 970"/>
                <a:gd name="T10" fmla="*/ 0 w 482"/>
                <a:gd name="T11" fmla="*/ 52 h 970"/>
                <a:gd name="T12" fmla="*/ 362 w 482"/>
                <a:gd name="T13" fmla="*/ 0 h 970"/>
                <a:gd name="T14" fmla="*/ 482 w 482"/>
                <a:gd name="T15" fmla="*/ 18 h 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2" h="970">
                  <a:moveTo>
                    <a:pt x="482" y="18"/>
                  </a:moveTo>
                  <a:lnTo>
                    <a:pt x="181" y="106"/>
                  </a:lnTo>
                  <a:lnTo>
                    <a:pt x="199" y="970"/>
                  </a:lnTo>
                  <a:lnTo>
                    <a:pt x="43" y="928"/>
                  </a:lnTo>
                  <a:lnTo>
                    <a:pt x="14" y="313"/>
                  </a:lnTo>
                  <a:lnTo>
                    <a:pt x="0" y="52"/>
                  </a:lnTo>
                  <a:lnTo>
                    <a:pt x="362" y="0"/>
                  </a:lnTo>
                  <a:lnTo>
                    <a:pt x="482" y="18"/>
                  </a:lnTo>
                  <a:close/>
                </a:path>
              </a:pathLst>
            </a:custGeom>
            <a:solidFill>
              <a:srgbClr val="FF8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140" name="矩形 139">
            <a:extLst>
              <a:ext uri="{FF2B5EF4-FFF2-40B4-BE49-F238E27FC236}">
                <a16:creationId xmlns:a16="http://schemas.microsoft.com/office/drawing/2014/main" xmlns="" id="{13E792F2-CC38-4C65-A3B2-514B90671A29}"/>
              </a:ext>
            </a:extLst>
          </p:cNvPr>
          <p:cNvSpPr/>
          <p:nvPr/>
        </p:nvSpPr>
        <p:spPr>
          <a:xfrm>
            <a:off x="385725" y="46738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B"/>
                <a:ea typeface="OPPOSans B"/>
                <a:cs typeface="OPPOSans H" pitchFamily="18" charset="-122"/>
              </a:rPr>
              <a:t>直播中的人货场</a:t>
            </a:r>
          </a:p>
        </p:txBody>
      </p:sp>
      <p:grpSp>
        <p:nvGrpSpPr>
          <p:cNvPr id="141" name="组合 140">
            <a:extLst>
              <a:ext uri="{FF2B5EF4-FFF2-40B4-BE49-F238E27FC236}">
                <a16:creationId xmlns:a16="http://schemas.microsoft.com/office/drawing/2014/main" xmlns="" id="{6FA7358B-61C1-4E5D-8B9F-AA35B24B32C5}"/>
              </a:ext>
            </a:extLst>
          </p:cNvPr>
          <p:cNvGrpSpPr/>
          <p:nvPr/>
        </p:nvGrpSpPr>
        <p:grpSpPr>
          <a:xfrm>
            <a:off x="3171950" y="628608"/>
            <a:ext cx="847625" cy="145373"/>
            <a:chOff x="2696903" y="544132"/>
            <a:chExt cx="847625" cy="145373"/>
          </a:xfrm>
        </p:grpSpPr>
        <p:sp>
          <p:nvSpPr>
            <p:cNvPr id="142" name="椭圆 141">
              <a:extLst>
                <a:ext uri="{FF2B5EF4-FFF2-40B4-BE49-F238E27FC236}">
                  <a16:creationId xmlns:a16="http://schemas.microsoft.com/office/drawing/2014/main" xmlns="" id="{5D42930E-9126-45DF-AAE0-6124C46657BC}"/>
                </a:ext>
              </a:extLst>
            </p:cNvPr>
            <p:cNvSpPr/>
            <p:nvPr/>
          </p:nvSpPr>
          <p:spPr>
            <a:xfrm>
              <a:off x="2696903" y="544132"/>
              <a:ext cx="145373" cy="14537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43" name="椭圆 142">
              <a:extLst>
                <a:ext uri="{FF2B5EF4-FFF2-40B4-BE49-F238E27FC236}">
                  <a16:creationId xmlns:a16="http://schemas.microsoft.com/office/drawing/2014/main" xmlns="" id="{BC70FC8F-6A84-4A0B-B805-7F68748450F2}"/>
                </a:ext>
              </a:extLst>
            </p:cNvPr>
            <p:cNvSpPr/>
            <p:nvPr/>
          </p:nvSpPr>
          <p:spPr>
            <a:xfrm>
              <a:off x="2943617" y="552722"/>
              <a:ext cx="128196" cy="128194"/>
            </a:xfrm>
            <a:prstGeom prst="ellipse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44" name="椭圆 143">
              <a:extLst>
                <a:ext uri="{FF2B5EF4-FFF2-40B4-BE49-F238E27FC236}">
                  <a16:creationId xmlns:a16="http://schemas.microsoft.com/office/drawing/2014/main" xmlns="" id="{D900BFA1-0020-457D-AF8E-6734D239D0E3}"/>
                </a:ext>
              </a:extLst>
            </p:cNvPr>
            <p:cNvSpPr/>
            <p:nvPr/>
          </p:nvSpPr>
          <p:spPr>
            <a:xfrm>
              <a:off x="3181742" y="557292"/>
              <a:ext cx="118800" cy="118800"/>
            </a:xfrm>
            <a:prstGeom prst="ellipse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45" name="椭圆 144">
              <a:extLst>
                <a:ext uri="{FF2B5EF4-FFF2-40B4-BE49-F238E27FC236}">
                  <a16:creationId xmlns:a16="http://schemas.microsoft.com/office/drawing/2014/main" xmlns="" id="{A68C2A35-0BDB-47BB-A832-F55665A6C399}"/>
                </a:ext>
              </a:extLst>
            </p:cNvPr>
            <p:cNvSpPr/>
            <p:nvPr/>
          </p:nvSpPr>
          <p:spPr>
            <a:xfrm>
              <a:off x="3436528" y="562250"/>
              <a:ext cx="108000" cy="108000"/>
            </a:xfrm>
            <a:prstGeom prst="ellipse">
              <a:avLst/>
            </a:prstGeom>
            <a:solidFill>
              <a:schemeClr val="bg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pic>
        <p:nvPicPr>
          <p:cNvPr id="146" name="图片 145">
            <a:extLst>
              <a:ext uri="{FF2B5EF4-FFF2-40B4-BE49-F238E27FC236}">
                <a16:creationId xmlns:a16="http://schemas.microsoft.com/office/drawing/2014/main" xmlns="" id="{C46F24BE-9DD2-423A-8EDA-731218E6FC05}"/>
              </a:ext>
            </a:extLst>
          </p:cNvPr>
          <p:cNvPicPr>
            <a:picLocks noChangeAspect="1"/>
          </p:cNvPicPr>
          <p:nvPr/>
        </p:nvPicPr>
        <p:blipFill>
          <a:blip r:embed="rId26">
            <a:biLevel thresh="25000"/>
          </a:blip>
          <a:stretch>
            <a:fillRect/>
          </a:stretch>
        </p:blipFill>
        <p:spPr>
          <a:xfrm>
            <a:off x="11081227" y="482135"/>
            <a:ext cx="641032" cy="475348"/>
          </a:xfrm>
          <a:prstGeom prst="rect">
            <a:avLst/>
          </a:prstGeom>
        </p:spPr>
      </p:pic>
      <p:sp>
        <p:nvSpPr>
          <p:cNvPr id="152" name="文本框 151">
            <a:extLst>
              <a:ext uri="{FF2B5EF4-FFF2-40B4-BE49-F238E27FC236}">
                <a16:creationId xmlns:a16="http://schemas.microsoft.com/office/drawing/2014/main" xmlns="" id="{2ED2F6DA-A6BC-4402-B1EE-A4B53DB1C277}"/>
              </a:ext>
            </a:extLst>
          </p:cNvPr>
          <p:cNvSpPr txBox="1"/>
          <p:nvPr/>
        </p:nvSpPr>
        <p:spPr>
          <a:xfrm>
            <a:off x="3282807" y="1480918"/>
            <a:ext cx="5626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accent1"/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大家想想  你心里的直播间是什么？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xmlns="" id="{EBFBC2CD-DED2-4626-BBDF-39FCA43D5C16}"/>
              </a:ext>
            </a:extLst>
          </p:cNvPr>
          <p:cNvSpPr>
            <a:spLocks/>
          </p:cNvSpPr>
          <p:nvPr/>
        </p:nvSpPr>
        <p:spPr>
          <a:xfrm>
            <a:off x="863843" y="3402333"/>
            <a:ext cx="4282317" cy="2525326"/>
          </a:xfrm>
          <a:prstGeom prst="roundRect">
            <a:avLst>
              <a:gd name="adj" fmla="val 2232"/>
            </a:avLst>
          </a:prstGeom>
          <a:gradFill>
            <a:gsLst>
              <a:gs pos="3700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317500" algn="ctr" rotWithShape="0">
              <a:srgbClr val="00305C">
                <a:alpha val="29804"/>
              </a:srgbClr>
            </a:outerShdw>
          </a:effectLst>
          <a:scene3d>
            <a:camera prst="perspectiveRight" fov="3900000">
              <a:rot lat="0" lon="198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xmlns="" id="{D33C0CB6-CE4C-4A14-A13B-012DD768C344}"/>
              </a:ext>
            </a:extLst>
          </p:cNvPr>
          <p:cNvSpPr>
            <a:spLocks/>
          </p:cNvSpPr>
          <p:nvPr/>
        </p:nvSpPr>
        <p:spPr>
          <a:xfrm>
            <a:off x="914688" y="3451201"/>
            <a:ext cx="4195867" cy="2458944"/>
          </a:xfrm>
          <a:prstGeom prst="roundRect">
            <a:avLst>
              <a:gd name="adj" fmla="val 1574"/>
            </a:avLst>
          </a:prstGeom>
          <a:solidFill>
            <a:schemeClr val="bg1"/>
          </a:solidFill>
          <a:ln>
            <a:noFill/>
          </a:ln>
          <a:scene3d>
            <a:camera prst="perspectiveRight" fov="3900000">
              <a:rot lat="0" lon="198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矩形: 圆角 36">
            <a:extLst>
              <a:ext uri="{FF2B5EF4-FFF2-40B4-BE49-F238E27FC236}">
                <a16:creationId xmlns:a16="http://schemas.microsoft.com/office/drawing/2014/main" xmlns="" id="{CC43DBCE-E427-4CDD-9F1A-F934CB89F75B}"/>
              </a:ext>
            </a:extLst>
          </p:cNvPr>
          <p:cNvSpPr>
            <a:spLocks/>
          </p:cNvSpPr>
          <p:nvPr/>
        </p:nvSpPr>
        <p:spPr>
          <a:xfrm>
            <a:off x="7045841" y="3390538"/>
            <a:ext cx="4282317" cy="2537121"/>
          </a:xfrm>
          <a:prstGeom prst="roundRect">
            <a:avLst>
              <a:gd name="adj" fmla="val 2341"/>
            </a:avLst>
          </a:prstGeom>
          <a:gradFill>
            <a:gsLst>
              <a:gs pos="3700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317500" algn="ctr" rotWithShape="0">
              <a:srgbClr val="00305C">
                <a:alpha val="29804"/>
              </a:srgbClr>
            </a:outerShdw>
          </a:effectLst>
          <a:scene3d>
            <a:camera prst="perspectiveLeft" fov="3900000">
              <a:rot lat="0" lon="18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:a16="http://schemas.microsoft.com/office/drawing/2014/main" xmlns="" id="{06385C63-FE38-41FB-830E-6B0D6C919FC3}"/>
              </a:ext>
            </a:extLst>
          </p:cNvPr>
          <p:cNvSpPr>
            <a:spLocks/>
          </p:cNvSpPr>
          <p:nvPr/>
        </p:nvSpPr>
        <p:spPr>
          <a:xfrm>
            <a:off x="7081446" y="3446233"/>
            <a:ext cx="4195867" cy="2458800"/>
          </a:xfrm>
          <a:prstGeom prst="roundRect">
            <a:avLst>
              <a:gd name="adj" fmla="val 2018"/>
            </a:avLst>
          </a:prstGeom>
          <a:solidFill>
            <a:schemeClr val="bg1"/>
          </a:solidFill>
          <a:ln>
            <a:noFill/>
          </a:ln>
          <a:scene3d>
            <a:camera prst="perspectiveLeft" fov="3900000">
              <a:rot lat="0" lon="18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F120253F-EA83-4129-BEC9-47224EEF1FDF}"/>
              </a:ext>
            </a:extLst>
          </p:cNvPr>
          <p:cNvSpPr/>
          <p:nvPr/>
        </p:nvSpPr>
        <p:spPr>
          <a:xfrm>
            <a:off x="2070952" y="3454071"/>
            <a:ext cx="800219" cy="935769"/>
          </a:xfrm>
          <a:prstGeom prst="rect">
            <a:avLst/>
          </a:prstGeom>
          <a:scene3d>
            <a:camera prst="perspectiveRight" fov="3900000">
              <a:rot lat="0" lon="19800000" rev="0"/>
            </a:camera>
            <a:lightRig rig="glow" dir="t"/>
          </a:scene3d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gradFill>
                  <a:gsLst>
                    <a:gs pos="0">
                      <a:schemeClr val="accent6">
                        <a:alpha val="40000"/>
                      </a:schemeClr>
                    </a:gs>
                    <a:gs pos="95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人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xmlns="" id="{120CA44C-0613-4158-B310-99D45DAC9525}"/>
              </a:ext>
            </a:extLst>
          </p:cNvPr>
          <p:cNvSpPr/>
          <p:nvPr/>
        </p:nvSpPr>
        <p:spPr>
          <a:xfrm>
            <a:off x="1467073" y="4391134"/>
            <a:ext cx="2105435" cy="322977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 w="6350">
            <a:solidFill>
              <a:schemeClr val="accent4"/>
            </a:solidFill>
          </a:ln>
          <a:scene3d>
            <a:camera prst="perspectiveRight" fov="3900000">
              <a:rot lat="0" lon="19800000" rev="0"/>
            </a:camera>
            <a:lightRig rig="glow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34D8B51-B2B6-4847-88B8-B49C2EDAB7C6}"/>
              </a:ext>
            </a:extLst>
          </p:cNvPr>
          <p:cNvSpPr/>
          <p:nvPr/>
        </p:nvSpPr>
        <p:spPr>
          <a:xfrm>
            <a:off x="1490505" y="4377665"/>
            <a:ext cx="2058577" cy="336502"/>
          </a:xfrm>
          <a:prstGeom prst="rect">
            <a:avLst/>
          </a:prstGeom>
          <a:scene3d>
            <a:camera prst="perspectiveRight" fov="3900000">
              <a:rot lat="0" lon="19800000" rev="0"/>
            </a:camera>
            <a:lightRig rig="glow" dir="t"/>
          </a:scene3d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</a:rPr>
              <a:t>粉丝构成一定体量的人</a:t>
            </a: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xmlns="" id="{174A4E77-B296-45C8-A0B2-A9E23DA1E885}"/>
              </a:ext>
            </a:extLst>
          </p:cNvPr>
          <p:cNvSpPr>
            <a:spLocks/>
          </p:cNvSpPr>
          <p:nvPr/>
        </p:nvSpPr>
        <p:spPr>
          <a:xfrm>
            <a:off x="3739595" y="3273903"/>
            <a:ext cx="4712811" cy="3177552"/>
          </a:xfrm>
          <a:prstGeom prst="roundRect">
            <a:avLst>
              <a:gd name="adj" fmla="val 1321"/>
            </a:avLst>
          </a:prstGeom>
          <a:gradFill>
            <a:gsLst>
              <a:gs pos="37000">
                <a:schemeClr val="accent1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  <a:effectLst>
            <a:outerShdw blurRad="317500" algn="ctr" rotWithShape="0">
              <a:srgbClr val="00305C">
                <a:alpha val="29804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B9CE6313-3B98-4A0B-8551-896D51633D3D}"/>
              </a:ext>
            </a:extLst>
          </p:cNvPr>
          <p:cNvSpPr/>
          <p:nvPr/>
        </p:nvSpPr>
        <p:spPr>
          <a:xfrm>
            <a:off x="3820141" y="3333868"/>
            <a:ext cx="4560906" cy="2942088"/>
          </a:xfrm>
          <a:prstGeom prst="roundRect">
            <a:avLst>
              <a:gd name="adj" fmla="val 27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AC2456F7-420B-4DCD-94D5-A9EAD98BD5C7}"/>
              </a:ext>
            </a:extLst>
          </p:cNvPr>
          <p:cNvSpPr/>
          <p:nvPr/>
        </p:nvSpPr>
        <p:spPr>
          <a:xfrm>
            <a:off x="5700485" y="3455065"/>
            <a:ext cx="800219" cy="935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gradFill>
                  <a:gsLst>
                    <a:gs pos="0">
                      <a:schemeClr val="accent6">
                        <a:alpha val="40000"/>
                      </a:schemeClr>
                    </a:gs>
                    <a:gs pos="95000">
                      <a:schemeClr val="accent1"/>
                    </a:gs>
                  </a:gsLst>
                  <a:lin ang="5400000" scaled="1"/>
                </a:gradFill>
                <a:latin typeface="+mj-ea"/>
                <a:ea typeface="+mj-ea"/>
              </a:rPr>
              <a:t>场</a:t>
            </a: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xmlns="" id="{E70C510A-4CD8-4E81-95D0-0D64ADBF9C06}"/>
              </a:ext>
            </a:extLst>
          </p:cNvPr>
          <p:cNvGrpSpPr/>
          <p:nvPr/>
        </p:nvGrpSpPr>
        <p:grpSpPr>
          <a:xfrm>
            <a:off x="5031250" y="4396507"/>
            <a:ext cx="2105435" cy="336502"/>
            <a:chOff x="9036347" y="3142560"/>
            <a:chExt cx="2105435" cy="336502"/>
          </a:xfrm>
        </p:grpSpPr>
        <p:sp>
          <p:nvSpPr>
            <p:cNvPr id="50" name="矩形: 圆角 49">
              <a:extLst>
                <a:ext uri="{FF2B5EF4-FFF2-40B4-BE49-F238E27FC236}">
                  <a16:creationId xmlns:a16="http://schemas.microsoft.com/office/drawing/2014/main" xmlns="" id="{11B5F7B2-87DD-4084-B783-E84A867AC2CA}"/>
                </a:ext>
              </a:extLst>
            </p:cNvPr>
            <p:cNvSpPr/>
            <p:nvPr/>
          </p:nvSpPr>
          <p:spPr>
            <a:xfrm>
              <a:off x="9036347" y="3156029"/>
              <a:ext cx="2105435" cy="322977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635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>
              <a:extLst>
                <a:ext uri="{FF2B5EF4-FFF2-40B4-BE49-F238E27FC236}">
                  <a16:creationId xmlns:a16="http://schemas.microsoft.com/office/drawing/2014/main" xmlns="" id="{E4C71682-ABF5-473D-87A5-18F671E414B0}"/>
                </a:ext>
              </a:extLst>
            </p:cNvPr>
            <p:cNvSpPr/>
            <p:nvPr/>
          </p:nvSpPr>
          <p:spPr>
            <a:xfrm>
              <a:off x="9099055" y="3142560"/>
              <a:ext cx="1980029" cy="3365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场景促成人与货的链接</a:t>
              </a:r>
            </a:p>
          </p:txBody>
        </p: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xmlns="" id="{D4127323-7536-4F78-8C76-C5F122FB5174}"/>
              </a:ext>
            </a:extLst>
          </p:cNvPr>
          <p:cNvSpPr txBox="1"/>
          <p:nvPr/>
        </p:nvSpPr>
        <p:spPr>
          <a:xfrm>
            <a:off x="4970394" y="4919477"/>
            <a:ext cx="22604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tx2"/>
                </a:solidFill>
              </a:rPr>
              <a:t>规模、粘度、活跃度是评判粉丝质量的重要指标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795BA35-38E8-48D1-995A-80EAB2914D73}"/>
              </a:ext>
            </a:extLst>
          </p:cNvPr>
          <p:cNvGrpSpPr/>
          <p:nvPr/>
        </p:nvGrpSpPr>
        <p:grpSpPr>
          <a:xfrm>
            <a:off x="8642473" y="3471284"/>
            <a:ext cx="2159566" cy="1967222"/>
            <a:chOff x="8871066" y="3183615"/>
            <a:chExt cx="2159566" cy="1967222"/>
          </a:xfrm>
        </p:grpSpPr>
        <p:sp>
          <p:nvSpPr>
            <p:cNvPr id="31" name="矩形 30">
              <a:extLst>
                <a:ext uri="{FF2B5EF4-FFF2-40B4-BE49-F238E27FC236}">
                  <a16:creationId xmlns:a16="http://schemas.microsoft.com/office/drawing/2014/main" xmlns="" id="{D97594E2-30B9-47FB-82DE-13AE5E3452EF}"/>
                </a:ext>
              </a:extLst>
            </p:cNvPr>
            <p:cNvSpPr/>
            <p:nvPr/>
          </p:nvSpPr>
          <p:spPr>
            <a:xfrm>
              <a:off x="9587140" y="3183615"/>
              <a:ext cx="800219" cy="935769"/>
            </a:xfrm>
            <a:prstGeom prst="rect">
              <a:avLst/>
            </a:prstGeom>
            <a:scene3d>
              <a:camera prst="perspectiveLeft" fov="3900000">
                <a:rot lat="0" lon="1800000" rev="0"/>
              </a:camera>
              <a:lightRig rig="glow" dir="t"/>
            </a:scene3d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800" dirty="0">
                  <a:gradFill>
                    <a:gsLst>
                      <a:gs pos="0">
                        <a:schemeClr val="accent1">
                          <a:alpha val="40000"/>
                        </a:schemeClr>
                      </a:gs>
                      <a:gs pos="95000">
                        <a:schemeClr val="accent1"/>
                      </a:gs>
                    </a:gsLst>
                    <a:lin ang="5400000" scaled="1"/>
                  </a:gradFill>
                  <a:latin typeface="+mj-ea"/>
                  <a:ea typeface="+mj-ea"/>
                </a:rPr>
                <a:t>货</a:t>
              </a:r>
            </a:p>
          </p:txBody>
        </p:sp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xmlns="" id="{C8F2853B-BE7F-453E-A337-2C17D3CB5529}"/>
                </a:ext>
              </a:extLst>
            </p:cNvPr>
            <p:cNvSpPr/>
            <p:nvPr/>
          </p:nvSpPr>
          <p:spPr>
            <a:xfrm>
              <a:off x="8898128" y="4095243"/>
              <a:ext cx="2105435" cy="322977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 w="6350">
              <a:solidFill>
                <a:schemeClr val="accent4"/>
              </a:solidFill>
            </a:ln>
            <a:scene3d>
              <a:camera prst="perspectiveLeft" fov="3900000">
                <a:rot lat="0" lon="1800000" rev="0"/>
              </a:camera>
              <a:lightRig rig="glow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06FA02BF-9349-4DE8-90F2-181FFE6BBF19}"/>
                </a:ext>
              </a:extLst>
            </p:cNvPr>
            <p:cNvSpPr/>
            <p:nvPr/>
          </p:nvSpPr>
          <p:spPr>
            <a:xfrm>
              <a:off x="8871066" y="4081774"/>
              <a:ext cx="2159566" cy="336502"/>
            </a:xfrm>
            <a:prstGeom prst="rect">
              <a:avLst/>
            </a:prstGeom>
            <a:scene3d>
              <a:camera prst="perspectiveLeft" fov="3900000">
                <a:rot lat="0" lon="1800000" rev="0"/>
              </a:camera>
              <a:lightRig rig="glow" dir="t"/>
            </a:scene3d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</a:rPr>
                <a:t>货品支持人与场的重叠面</a:t>
              </a:r>
            </a:p>
          </p:txBody>
        </p:sp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3BA66E06-DAD0-4EBE-9301-F8E4CA0E9038}"/>
                </a:ext>
              </a:extLst>
            </p:cNvPr>
            <p:cNvSpPr/>
            <p:nvPr/>
          </p:nvSpPr>
          <p:spPr>
            <a:xfrm>
              <a:off x="9017157" y="4555802"/>
              <a:ext cx="1866195" cy="595035"/>
            </a:xfrm>
            <a:prstGeom prst="rect">
              <a:avLst/>
            </a:prstGeom>
            <a:scene3d>
              <a:camera prst="perspectiveLeft" fov="3900000">
                <a:rot lat="180000" lon="1800000" rev="0"/>
              </a:camera>
              <a:lightRig rig="glow" dir="t"/>
            </a:scene3d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2"/>
                  </a:solidFill>
                </a:rPr>
                <a:t>抓人、撑场是货品的基本要求</a:t>
              </a:r>
            </a:p>
          </p:txBody>
        </p: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xmlns="" id="{5915B4F5-8BD6-4410-8882-F6CFB354D482}"/>
              </a:ext>
            </a:extLst>
          </p:cNvPr>
          <p:cNvSpPr/>
          <p:nvPr/>
        </p:nvSpPr>
        <p:spPr>
          <a:xfrm>
            <a:off x="675994" y="5688025"/>
            <a:ext cx="10840013" cy="738175"/>
          </a:xfrm>
          <a:prstGeom prst="roundRect">
            <a:avLst>
              <a:gd name="adj" fmla="val 50000"/>
            </a:avLst>
          </a:prstGeom>
          <a:solidFill>
            <a:srgbClr val="7D45ED"/>
          </a:solidFill>
          <a:ln>
            <a:noFill/>
          </a:ln>
          <a:effectLst>
            <a:outerShdw blurRad="76200" dist="63500" dir="16200000" sx="98000" sy="98000" rotWithShape="0">
              <a:schemeClr val="accent1">
                <a:alpha val="2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8" name="文本框 357">
            <a:extLst>
              <a:ext uri="{FF2B5EF4-FFF2-40B4-BE49-F238E27FC236}">
                <a16:creationId xmlns:a16="http://schemas.microsoft.com/office/drawing/2014/main" xmlns="" id="{86DF00CA-ADDB-455E-99C9-7CC7CE6D4C78}"/>
              </a:ext>
            </a:extLst>
          </p:cNvPr>
          <p:cNvSpPr txBox="1"/>
          <p:nvPr/>
        </p:nvSpPr>
        <p:spPr>
          <a:xfrm>
            <a:off x="1943155" y="5825866"/>
            <a:ext cx="1531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需求</a:t>
            </a:r>
          </a:p>
        </p:txBody>
      </p:sp>
      <p:sp>
        <p:nvSpPr>
          <p:cNvPr id="359" name="文本框 358">
            <a:extLst>
              <a:ext uri="{FF2B5EF4-FFF2-40B4-BE49-F238E27FC236}">
                <a16:creationId xmlns:a16="http://schemas.microsoft.com/office/drawing/2014/main" xmlns="" id="{08E144BA-C23A-4049-844E-BBF8D0DCBEC4}"/>
              </a:ext>
            </a:extLst>
          </p:cNvPr>
          <p:cNvSpPr txBox="1"/>
          <p:nvPr/>
        </p:nvSpPr>
        <p:spPr>
          <a:xfrm>
            <a:off x="5559057" y="5808808"/>
            <a:ext cx="1531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连接</a:t>
            </a:r>
          </a:p>
        </p:txBody>
      </p:sp>
      <p:sp>
        <p:nvSpPr>
          <p:cNvPr id="361" name="文本框 360">
            <a:extLst>
              <a:ext uri="{FF2B5EF4-FFF2-40B4-BE49-F238E27FC236}">
                <a16:creationId xmlns:a16="http://schemas.microsoft.com/office/drawing/2014/main" xmlns="" id="{885DD721-F30C-4F79-9F07-0BC582DED3E3}"/>
              </a:ext>
            </a:extLst>
          </p:cNvPr>
          <p:cNvSpPr txBox="1"/>
          <p:nvPr/>
        </p:nvSpPr>
        <p:spPr>
          <a:xfrm>
            <a:off x="9174958" y="5808808"/>
            <a:ext cx="15317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bg1"/>
                </a:solidFill>
                <a:effectLst/>
                <a:latin typeface="+mj-ea"/>
                <a:ea typeface="+mj-ea"/>
                <a:cs typeface="微软雅黑" panose="020B0503020204020204" pitchFamily="34" charset="-122"/>
              </a:rPr>
              <a:t>供应</a:t>
            </a:r>
          </a:p>
        </p:txBody>
      </p:sp>
      <p:grpSp>
        <p:nvGrpSpPr>
          <p:cNvPr id="989" name="组合 988">
            <a:extLst>
              <a:ext uri="{FF2B5EF4-FFF2-40B4-BE49-F238E27FC236}">
                <a16:creationId xmlns:a16="http://schemas.microsoft.com/office/drawing/2014/main" xmlns="" id="{A10043F0-9817-4B5B-BB5C-39F110BF7F11}"/>
              </a:ext>
            </a:extLst>
          </p:cNvPr>
          <p:cNvGrpSpPr/>
          <p:nvPr/>
        </p:nvGrpSpPr>
        <p:grpSpPr>
          <a:xfrm>
            <a:off x="4241890" y="5918808"/>
            <a:ext cx="382709" cy="333734"/>
            <a:chOff x="4586208" y="5378655"/>
            <a:chExt cx="472590" cy="412113"/>
          </a:xfrm>
        </p:grpSpPr>
        <p:sp>
          <p:nvSpPr>
            <p:cNvPr id="990" name="等腰三角形 989">
              <a:extLst>
                <a:ext uri="{FF2B5EF4-FFF2-40B4-BE49-F238E27FC236}">
                  <a16:creationId xmlns:a16="http://schemas.microsoft.com/office/drawing/2014/main" xmlns="" id="{7BCAB9FD-D31F-47CB-A65B-7976B688C2BD}"/>
                </a:ext>
              </a:extLst>
            </p:cNvPr>
            <p:cNvSpPr/>
            <p:nvPr/>
          </p:nvSpPr>
          <p:spPr>
            <a:xfrm rot="5400000">
              <a:off x="4552382" y="5412481"/>
              <a:ext cx="412112" cy="344459"/>
            </a:xfrm>
            <a:prstGeom prst="triangle">
              <a:avLst/>
            </a:prstGeom>
            <a:noFill/>
            <a:ln w="15875">
              <a:gradFill>
                <a:gsLst>
                  <a:gs pos="0">
                    <a:schemeClr val="bg1"/>
                  </a:gs>
                  <a:gs pos="28000">
                    <a:schemeClr val="bg1">
                      <a:alpha val="66000"/>
                    </a:schemeClr>
                  </a:gs>
                  <a:gs pos="9016">
                    <a:srgbClr val="FFFFFF">
                      <a:alpha val="54000"/>
                    </a:srgbClr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1" name="等腰三角形 990">
              <a:extLst>
                <a:ext uri="{FF2B5EF4-FFF2-40B4-BE49-F238E27FC236}">
                  <a16:creationId xmlns:a16="http://schemas.microsoft.com/office/drawing/2014/main" xmlns="" id="{0BEA6108-4CA8-483D-9BC2-26B8E0E3D5B7}"/>
                </a:ext>
              </a:extLst>
            </p:cNvPr>
            <p:cNvSpPr/>
            <p:nvPr/>
          </p:nvSpPr>
          <p:spPr>
            <a:xfrm rot="5400000">
              <a:off x="4680513" y="5412482"/>
              <a:ext cx="412112" cy="344459"/>
            </a:xfrm>
            <a:prstGeom prst="triangle">
              <a:avLst/>
            </a:prstGeom>
            <a:noFill/>
            <a:ln w="15875">
              <a:gradFill>
                <a:gsLst>
                  <a:gs pos="0">
                    <a:schemeClr val="bg1"/>
                  </a:gs>
                  <a:gs pos="40000">
                    <a:schemeClr val="bg1">
                      <a:alpha val="66000"/>
                    </a:schemeClr>
                  </a:gs>
                  <a:gs pos="81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2" name="组合 991">
            <a:extLst>
              <a:ext uri="{FF2B5EF4-FFF2-40B4-BE49-F238E27FC236}">
                <a16:creationId xmlns:a16="http://schemas.microsoft.com/office/drawing/2014/main" xmlns="" id="{87F81544-5B31-4F23-97C0-794572168970}"/>
              </a:ext>
            </a:extLst>
          </p:cNvPr>
          <p:cNvGrpSpPr/>
          <p:nvPr/>
        </p:nvGrpSpPr>
        <p:grpSpPr>
          <a:xfrm>
            <a:off x="7984763" y="5918808"/>
            <a:ext cx="382709" cy="333734"/>
            <a:chOff x="4586208" y="5378655"/>
            <a:chExt cx="472590" cy="412113"/>
          </a:xfrm>
        </p:grpSpPr>
        <p:sp>
          <p:nvSpPr>
            <p:cNvPr id="993" name="等腰三角形 992">
              <a:extLst>
                <a:ext uri="{FF2B5EF4-FFF2-40B4-BE49-F238E27FC236}">
                  <a16:creationId xmlns:a16="http://schemas.microsoft.com/office/drawing/2014/main" xmlns="" id="{1CAFDFAC-82C4-4888-9BD4-9FCF7D32F259}"/>
                </a:ext>
              </a:extLst>
            </p:cNvPr>
            <p:cNvSpPr/>
            <p:nvPr/>
          </p:nvSpPr>
          <p:spPr>
            <a:xfrm rot="5400000">
              <a:off x="4552382" y="5412481"/>
              <a:ext cx="412112" cy="344459"/>
            </a:xfrm>
            <a:prstGeom prst="triangle">
              <a:avLst/>
            </a:prstGeom>
            <a:noFill/>
            <a:ln w="15875">
              <a:gradFill>
                <a:gsLst>
                  <a:gs pos="0">
                    <a:schemeClr val="bg1"/>
                  </a:gs>
                  <a:gs pos="28000">
                    <a:schemeClr val="bg1">
                      <a:alpha val="66000"/>
                    </a:schemeClr>
                  </a:gs>
                  <a:gs pos="9016">
                    <a:srgbClr val="FFFFFF">
                      <a:alpha val="54000"/>
                    </a:srgbClr>
                  </a:gs>
                  <a:gs pos="83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4" name="等腰三角形 993">
              <a:extLst>
                <a:ext uri="{FF2B5EF4-FFF2-40B4-BE49-F238E27FC236}">
                  <a16:creationId xmlns:a16="http://schemas.microsoft.com/office/drawing/2014/main" xmlns="" id="{2C1BB1B5-36E5-4C8B-B09B-0EACE05AF042}"/>
                </a:ext>
              </a:extLst>
            </p:cNvPr>
            <p:cNvSpPr/>
            <p:nvPr/>
          </p:nvSpPr>
          <p:spPr>
            <a:xfrm rot="5400000">
              <a:off x="4680513" y="5412482"/>
              <a:ext cx="412112" cy="344459"/>
            </a:xfrm>
            <a:prstGeom prst="triangle">
              <a:avLst/>
            </a:prstGeom>
            <a:noFill/>
            <a:ln w="15875">
              <a:gradFill>
                <a:gsLst>
                  <a:gs pos="0">
                    <a:schemeClr val="bg1"/>
                  </a:gs>
                  <a:gs pos="40000">
                    <a:schemeClr val="bg1">
                      <a:alpha val="66000"/>
                    </a:schemeClr>
                  </a:gs>
                  <a:gs pos="81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95" name="矩形 994">
            <a:extLst>
              <a:ext uri="{FF2B5EF4-FFF2-40B4-BE49-F238E27FC236}">
                <a16:creationId xmlns:a16="http://schemas.microsoft.com/office/drawing/2014/main" xmlns="" id="{8A405B7E-8539-453E-92B2-2AA8AF982FA9}"/>
              </a:ext>
            </a:extLst>
          </p:cNvPr>
          <p:cNvSpPr/>
          <p:nvPr/>
        </p:nvSpPr>
        <p:spPr>
          <a:xfrm>
            <a:off x="1352916" y="4825920"/>
            <a:ext cx="2351074" cy="595035"/>
          </a:xfrm>
          <a:prstGeom prst="rect">
            <a:avLst/>
          </a:prstGeom>
          <a:scene3d>
            <a:camera prst="perspectiveRight" fov="3900000">
              <a:rot lat="180000" lon="19799996" rev="0"/>
            </a:camera>
            <a:lightRig rig="glow" dir="t"/>
          </a:scene3d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chemeClr val="tx2"/>
                </a:solidFill>
              </a:rPr>
              <a:t>规模、粘度、活跃度是评判粉丝质量的重要指标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621495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5114CA"/>
          </a:fgClr>
          <a:bgClr>
            <a:srgbClr val="6D2FE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椭圆 257">
            <a:extLst>
              <a:ext uri="{FF2B5EF4-FFF2-40B4-BE49-F238E27FC236}">
                <a16:creationId xmlns:a16="http://schemas.microsoft.com/office/drawing/2014/main" xmlns="" id="{12A41612-FA92-49EE-89A9-F48A07898345}"/>
              </a:ext>
            </a:extLst>
          </p:cNvPr>
          <p:cNvSpPr/>
          <p:nvPr/>
        </p:nvSpPr>
        <p:spPr>
          <a:xfrm>
            <a:off x="3333752" y="1757839"/>
            <a:ext cx="5524498" cy="5524496"/>
          </a:xfrm>
          <a:prstGeom prst="ellipse">
            <a:avLst/>
          </a:prstGeom>
          <a:gradFill>
            <a:gsLst>
              <a:gs pos="7600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41300">
            <a:solidFill>
              <a:schemeClr val="bg1">
                <a:alpha val="40000"/>
              </a:schemeClr>
            </a:solidFill>
          </a:ln>
          <a:effectLst>
            <a:outerShdw blurRad="63500" sx="102000" sy="102000" algn="ctr" rotWithShape="0">
              <a:srgbClr val="664DE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62" name="任意多边形: 形状 261">
            <a:extLst>
              <a:ext uri="{FF2B5EF4-FFF2-40B4-BE49-F238E27FC236}">
                <a16:creationId xmlns:a16="http://schemas.microsoft.com/office/drawing/2014/main" xmlns="" id="{3A435C48-127D-4EBA-8F94-CFF3ABE1A250}"/>
              </a:ext>
            </a:extLst>
          </p:cNvPr>
          <p:cNvSpPr>
            <a:spLocks/>
          </p:cNvSpPr>
          <p:nvPr/>
        </p:nvSpPr>
        <p:spPr>
          <a:xfrm>
            <a:off x="0" y="5328334"/>
            <a:ext cx="12192000" cy="1536700"/>
          </a:xfrm>
          <a:custGeom>
            <a:avLst/>
            <a:gdLst>
              <a:gd name="connsiteX0" fmla="*/ 0 w 12192000"/>
              <a:gd name="connsiteY0" fmla="*/ 0 h 1663701"/>
              <a:gd name="connsiteX1" fmla="*/ 328362 w 12192000"/>
              <a:gd name="connsiteY1" fmla="*/ 122250 h 1663701"/>
              <a:gd name="connsiteX2" fmla="*/ 6096002 w 12192000"/>
              <a:gd name="connsiteY2" fmla="*/ 1069358 h 1663701"/>
              <a:gd name="connsiteX3" fmla="*/ 11863643 w 12192000"/>
              <a:gd name="connsiteY3" fmla="*/ 122250 h 1663701"/>
              <a:gd name="connsiteX4" fmla="*/ 12192000 w 12192000"/>
              <a:gd name="connsiteY4" fmla="*/ 1 h 1663701"/>
              <a:gd name="connsiteX5" fmla="*/ 12192000 w 12192000"/>
              <a:gd name="connsiteY5" fmla="*/ 1663701 h 1663701"/>
              <a:gd name="connsiteX6" fmla="*/ 0 w 12192000"/>
              <a:gd name="connsiteY6" fmla="*/ 1663701 h 1663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1663701">
                <a:moveTo>
                  <a:pt x="0" y="0"/>
                </a:moveTo>
                <a:lnTo>
                  <a:pt x="328362" y="122250"/>
                </a:lnTo>
                <a:cubicBezTo>
                  <a:pt x="2026807" y="724769"/>
                  <a:pt x="3996177" y="1069358"/>
                  <a:pt x="6096002" y="1069358"/>
                </a:cubicBezTo>
                <a:cubicBezTo>
                  <a:pt x="8195828" y="1069358"/>
                  <a:pt x="10165198" y="724769"/>
                  <a:pt x="11863643" y="122250"/>
                </a:cubicBezTo>
                <a:lnTo>
                  <a:pt x="12192000" y="1"/>
                </a:lnTo>
                <a:lnTo>
                  <a:pt x="12192000" y="1663701"/>
                </a:lnTo>
                <a:lnTo>
                  <a:pt x="0" y="166370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37FBA8F-A237-42DA-B656-FDF963AD1465}"/>
              </a:ext>
            </a:extLst>
          </p:cNvPr>
          <p:cNvSpPr/>
          <p:nvPr/>
        </p:nvSpPr>
        <p:spPr>
          <a:xfrm>
            <a:off x="-829" y="-28841"/>
            <a:ext cx="12192000" cy="12327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122" name="矩形 121">
            <a:extLst>
              <a:ext uri="{FF2B5EF4-FFF2-40B4-BE49-F238E27FC236}">
                <a16:creationId xmlns:a16="http://schemas.microsoft.com/office/drawing/2014/main" xmlns="" id="{DF297461-FD9C-47DC-B1A5-F15375EE16DE}"/>
              </a:ext>
            </a:extLst>
          </p:cNvPr>
          <p:cNvSpPr/>
          <p:nvPr/>
        </p:nvSpPr>
        <p:spPr>
          <a:xfrm>
            <a:off x="418482" y="454608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/>
                <a:ea typeface="OPPOSans B"/>
                <a:cs typeface="OPPOSans H" panose="00020600040101010101" pitchFamily="18" charset="-122"/>
              </a:rPr>
              <a:t>认识直播数据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DDE7795-6A37-4E0A-B455-E04A5DEC4441}"/>
              </a:ext>
            </a:extLst>
          </p:cNvPr>
          <p:cNvGrpSpPr/>
          <p:nvPr/>
        </p:nvGrpSpPr>
        <p:grpSpPr>
          <a:xfrm>
            <a:off x="2852830" y="638764"/>
            <a:ext cx="847625" cy="145373"/>
            <a:chOff x="2896076" y="663476"/>
            <a:chExt cx="847625" cy="145373"/>
          </a:xfrm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9AA16FFD-DBDD-4ECD-A2F5-206F0CE4D1A9}"/>
                </a:ext>
              </a:extLst>
            </p:cNvPr>
            <p:cNvSpPr/>
            <p:nvPr/>
          </p:nvSpPr>
          <p:spPr>
            <a:xfrm>
              <a:off x="2896076" y="663476"/>
              <a:ext cx="145373" cy="1453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90930784-166D-45F3-8EF7-C5ED101DF4C0}"/>
                </a:ext>
              </a:extLst>
            </p:cNvPr>
            <p:cNvSpPr/>
            <p:nvPr/>
          </p:nvSpPr>
          <p:spPr>
            <a:xfrm>
              <a:off x="3142790" y="672066"/>
              <a:ext cx="128196" cy="128194"/>
            </a:xfrm>
            <a:prstGeom prst="ellipse">
              <a:avLst/>
            </a:prstGeom>
            <a:solidFill>
              <a:schemeClr val="accent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F33ED203-720A-4697-B0D2-A40FA97DB488}"/>
                </a:ext>
              </a:extLst>
            </p:cNvPr>
            <p:cNvSpPr/>
            <p:nvPr/>
          </p:nvSpPr>
          <p:spPr>
            <a:xfrm>
              <a:off x="3380915" y="676636"/>
              <a:ext cx="118800" cy="118800"/>
            </a:xfrm>
            <a:prstGeom prst="ellipse">
              <a:avLst/>
            </a:prstGeom>
            <a:solidFill>
              <a:schemeClr val="accent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D8DF3086-CD57-4CCB-948E-FF8A73E3C21E}"/>
                </a:ext>
              </a:extLst>
            </p:cNvPr>
            <p:cNvSpPr/>
            <p:nvPr/>
          </p:nvSpPr>
          <p:spPr>
            <a:xfrm>
              <a:off x="3635701" y="681594"/>
              <a:ext cx="108000" cy="108000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F80DF509-576E-4E36-9783-E0EBC4DF21A6}"/>
              </a:ext>
            </a:extLst>
          </p:cNvPr>
          <p:cNvSpPr/>
          <p:nvPr/>
        </p:nvSpPr>
        <p:spPr>
          <a:xfrm>
            <a:off x="4150556" y="2054962"/>
            <a:ext cx="3260080" cy="32600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85" name="î$lïḋê">
            <a:extLst>
              <a:ext uri="{FF2B5EF4-FFF2-40B4-BE49-F238E27FC236}">
                <a16:creationId xmlns:a16="http://schemas.microsoft.com/office/drawing/2014/main" xmlns="" id="{67CF3156-38E9-48DC-B3A3-56BF7D8ACCEC}"/>
              </a:ext>
            </a:extLst>
          </p:cNvPr>
          <p:cNvSpPr/>
          <p:nvPr/>
        </p:nvSpPr>
        <p:spPr bwMode="auto">
          <a:xfrm>
            <a:off x="4784340" y="4527691"/>
            <a:ext cx="412847" cy="412847"/>
          </a:xfrm>
          <a:custGeom>
            <a:avLst/>
            <a:gdLst>
              <a:gd name="T0" fmla="*/ 91 w 182"/>
              <a:gd name="T1" fmla="*/ 0 h 182"/>
              <a:gd name="T2" fmla="*/ 0 w 182"/>
              <a:gd name="T3" fmla="*/ 91 h 182"/>
              <a:gd name="T4" fmla="*/ 91 w 182"/>
              <a:gd name="T5" fmla="*/ 182 h 182"/>
              <a:gd name="T6" fmla="*/ 182 w 182"/>
              <a:gd name="T7" fmla="*/ 91 h 182"/>
              <a:gd name="T8" fmla="*/ 91 w 182"/>
              <a:gd name="T9" fmla="*/ 91 h 182"/>
              <a:gd name="T10" fmla="*/ 91 w 182"/>
              <a:gd name="T11" fmla="*/ 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" h="182">
                <a:moveTo>
                  <a:pt x="91" y="0"/>
                </a:moveTo>
                <a:cubicBezTo>
                  <a:pt x="41" y="0"/>
                  <a:pt x="0" y="41"/>
                  <a:pt x="0" y="91"/>
                </a:cubicBezTo>
                <a:cubicBezTo>
                  <a:pt x="0" y="141"/>
                  <a:pt x="41" y="182"/>
                  <a:pt x="91" y="182"/>
                </a:cubicBezTo>
                <a:cubicBezTo>
                  <a:pt x="141" y="182"/>
                  <a:pt x="182" y="141"/>
                  <a:pt x="182" y="91"/>
                </a:cubicBezTo>
                <a:cubicBezTo>
                  <a:pt x="91" y="91"/>
                  <a:pt x="91" y="91"/>
                  <a:pt x="91" y="91"/>
                </a:cubicBezTo>
                <a:lnTo>
                  <a:pt x="91" y="0"/>
                </a:lnTo>
                <a:close/>
              </a:path>
            </a:pathLst>
          </a:custGeom>
          <a:solidFill>
            <a:srgbClr val="7D45ED"/>
          </a:solidFill>
          <a:ln>
            <a:noFill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86" name="îś1iḓé">
            <a:extLst>
              <a:ext uri="{FF2B5EF4-FFF2-40B4-BE49-F238E27FC236}">
                <a16:creationId xmlns:a16="http://schemas.microsoft.com/office/drawing/2014/main" xmlns="" id="{CC4AF0F6-4F5E-4EFB-A12D-24FA621E687D}"/>
              </a:ext>
            </a:extLst>
          </p:cNvPr>
          <p:cNvSpPr/>
          <p:nvPr/>
        </p:nvSpPr>
        <p:spPr bwMode="auto">
          <a:xfrm>
            <a:off x="5031823" y="4486069"/>
            <a:ext cx="206986" cy="204736"/>
          </a:xfrm>
          <a:custGeom>
            <a:avLst/>
            <a:gdLst>
              <a:gd name="T0" fmla="*/ 0 w 91"/>
              <a:gd name="T1" fmla="*/ 0 h 90"/>
              <a:gd name="T2" fmla="*/ 0 w 91"/>
              <a:gd name="T3" fmla="*/ 90 h 90"/>
              <a:gd name="T4" fmla="*/ 91 w 91"/>
              <a:gd name="T5" fmla="*/ 90 h 90"/>
              <a:gd name="T6" fmla="*/ 0 w 91"/>
              <a:gd name="T7" fmla="*/ 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" h="90">
                <a:moveTo>
                  <a:pt x="0" y="0"/>
                </a:moveTo>
                <a:cubicBezTo>
                  <a:pt x="0" y="90"/>
                  <a:pt x="0" y="90"/>
                  <a:pt x="0" y="90"/>
                </a:cubicBezTo>
                <a:cubicBezTo>
                  <a:pt x="91" y="90"/>
                  <a:pt x="91" y="90"/>
                  <a:pt x="91" y="90"/>
                </a:cubicBezTo>
                <a:cubicBezTo>
                  <a:pt x="91" y="40"/>
                  <a:pt x="51" y="0"/>
                  <a:pt x="0" y="0"/>
                </a:cubicBezTo>
                <a:close/>
              </a:path>
            </a:pathLst>
          </a:custGeom>
          <a:solidFill>
            <a:srgbClr val="EF53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D2189F3-5B53-4347-9232-908F1CBBA23E}"/>
              </a:ext>
            </a:extLst>
          </p:cNvPr>
          <p:cNvGrpSpPr/>
          <p:nvPr/>
        </p:nvGrpSpPr>
        <p:grpSpPr>
          <a:xfrm>
            <a:off x="5477502" y="4020730"/>
            <a:ext cx="1292537" cy="254233"/>
            <a:chOff x="5477502" y="4727358"/>
            <a:chExt cx="1292537" cy="254233"/>
          </a:xfrm>
        </p:grpSpPr>
        <p:sp>
          <p:nvSpPr>
            <p:cNvPr id="92" name="îṧḷîdè">
              <a:extLst>
                <a:ext uri="{FF2B5EF4-FFF2-40B4-BE49-F238E27FC236}">
                  <a16:creationId xmlns:a16="http://schemas.microsoft.com/office/drawing/2014/main" xmlns="" id="{5970CCFA-1FAD-4F43-BC1A-52E1E5F103C7}"/>
                </a:ext>
              </a:extLst>
            </p:cNvPr>
            <p:cNvSpPr/>
            <p:nvPr/>
          </p:nvSpPr>
          <p:spPr bwMode="auto">
            <a:xfrm>
              <a:off x="5477502" y="4727358"/>
              <a:ext cx="1292537" cy="254233"/>
            </a:xfrm>
            <a:custGeom>
              <a:avLst/>
              <a:gdLst>
                <a:gd name="T0" fmla="*/ 513 w 569"/>
                <a:gd name="T1" fmla="*/ 112 h 112"/>
                <a:gd name="T2" fmla="*/ 56 w 569"/>
                <a:gd name="T3" fmla="*/ 112 h 112"/>
                <a:gd name="T4" fmla="*/ 0 w 569"/>
                <a:gd name="T5" fmla="*/ 56 h 112"/>
                <a:gd name="T6" fmla="*/ 0 w 569"/>
                <a:gd name="T7" fmla="*/ 56 h 112"/>
                <a:gd name="T8" fmla="*/ 56 w 569"/>
                <a:gd name="T9" fmla="*/ 0 h 112"/>
                <a:gd name="T10" fmla="*/ 513 w 569"/>
                <a:gd name="T11" fmla="*/ 0 h 112"/>
                <a:gd name="T12" fmla="*/ 569 w 569"/>
                <a:gd name="T13" fmla="*/ 56 h 112"/>
                <a:gd name="T14" fmla="*/ 569 w 569"/>
                <a:gd name="T15" fmla="*/ 56 h 112"/>
                <a:gd name="T16" fmla="*/ 513 w 569"/>
                <a:gd name="T17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9" h="112">
                  <a:moveTo>
                    <a:pt x="513" y="112"/>
                  </a:moveTo>
                  <a:cubicBezTo>
                    <a:pt x="56" y="112"/>
                    <a:pt x="56" y="112"/>
                    <a:pt x="56" y="112"/>
                  </a:cubicBezTo>
                  <a:cubicBezTo>
                    <a:pt x="25" y="112"/>
                    <a:pt x="0" y="87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cubicBezTo>
                    <a:pt x="513" y="0"/>
                    <a:pt x="513" y="0"/>
                    <a:pt x="513" y="0"/>
                  </a:cubicBezTo>
                  <a:cubicBezTo>
                    <a:pt x="544" y="0"/>
                    <a:pt x="569" y="25"/>
                    <a:pt x="569" y="56"/>
                  </a:cubicBezTo>
                  <a:cubicBezTo>
                    <a:pt x="569" y="56"/>
                    <a:pt x="569" y="56"/>
                    <a:pt x="569" y="56"/>
                  </a:cubicBezTo>
                  <a:cubicBezTo>
                    <a:pt x="569" y="87"/>
                    <a:pt x="544" y="112"/>
                    <a:pt x="513" y="112"/>
                  </a:cubicBezTo>
                  <a:close/>
                </a:path>
              </a:pathLst>
            </a:custGeom>
            <a:solidFill>
              <a:srgbClr val="CDBDED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3" name="îśḷídê">
              <a:extLst>
                <a:ext uri="{FF2B5EF4-FFF2-40B4-BE49-F238E27FC236}">
                  <a16:creationId xmlns:a16="http://schemas.microsoft.com/office/drawing/2014/main" xmlns="" id="{676B49DE-2F13-4B70-AD6C-65A2011FC87F}"/>
                </a:ext>
              </a:extLst>
            </p:cNvPr>
            <p:cNvSpPr/>
            <p:nvPr/>
          </p:nvSpPr>
          <p:spPr bwMode="auto">
            <a:xfrm>
              <a:off x="6480934" y="4786979"/>
              <a:ext cx="102368" cy="102368"/>
            </a:xfrm>
            <a:custGeom>
              <a:avLst/>
              <a:gdLst>
                <a:gd name="T0" fmla="*/ 37 w 45"/>
                <a:gd name="T1" fmla="*/ 37 h 45"/>
                <a:gd name="T2" fmla="*/ 8 w 45"/>
                <a:gd name="T3" fmla="*/ 37 h 45"/>
                <a:gd name="T4" fmla="*/ 8 w 45"/>
                <a:gd name="T5" fmla="*/ 8 h 45"/>
                <a:gd name="T6" fmla="*/ 37 w 45"/>
                <a:gd name="T7" fmla="*/ 8 h 45"/>
                <a:gd name="T8" fmla="*/ 37 w 45"/>
                <a:gd name="T9" fmla="*/ 3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37" y="37"/>
                  </a:moveTo>
                  <a:cubicBezTo>
                    <a:pt x="29" y="45"/>
                    <a:pt x="16" y="45"/>
                    <a:pt x="8" y="37"/>
                  </a:cubicBezTo>
                  <a:cubicBezTo>
                    <a:pt x="0" y="29"/>
                    <a:pt x="0" y="16"/>
                    <a:pt x="8" y="8"/>
                  </a:cubicBezTo>
                  <a:cubicBezTo>
                    <a:pt x="16" y="0"/>
                    <a:pt x="29" y="0"/>
                    <a:pt x="37" y="8"/>
                  </a:cubicBezTo>
                  <a:cubicBezTo>
                    <a:pt x="45" y="16"/>
                    <a:pt x="45" y="29"/>
                    <a:pt x="37" y="37"/>
                  </a:cubicBezTo>
                  <a:close/>
                </a:path>
              </a:pathLst>
            </a:cu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4" name="ïšḻiḋe">
              <a:extLst>
                <a:ext uri="{FF2B5EF4-FFF2-40B4-BE49-F238E27FC236}">
                  <a16:creationId xmlns:a16="http://schemas.microsoft.com/office/drawing/2014/main" xmlns="" id="{2407F6A5-06A0-43C7-BAFC-DB0CFD50178A}"/>
                </a:ext>
              </a:extLst>
            </p:cNvPr>
            <p:cNvSpPr/>
            <p:nvPr/>
          </p:nvSpPr>
          <p:spPr bwMode="auto">
            <a:xfrm>
              <a:off x="6565303" y="4870224"/>
              <a:ext cx="47247" cy="48372"/>
            </a:xfrm>
            <a:prstGeom prst="line">
              <a:avLst/>
            </a:prstGeom>
            <a:noFill/>
            <a:ln w="25400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95" name="îṣľïḑe">
            <a:extLst>
              <a:ext uri="{FF2B5EF4-FFF2-40B4-BE49-F238E27FC236}">
                <a16:creationId xmlns:a16="http://schemas.microsoft.com/office/drawing/2014/main" xmlns="" id="{8F733210-CACE-476A-B6D9-74E2AF2F7222}"/>
              </a:ext>
            </a:extLst>
          </p:cNvPr>
          <p:cNvSpPr/>
          <p:nvPr/>
        </p:nvSpPr>
        <p:spPr bwMode="auto">
          <a:xfrm>
            <a:off x="5949970" y="4860471"/>
            <a:ext cx="151865" cy="152990"/>
          </a:xfrm>
          <a:custGeom>
            <a:avLst/>
            <a:gdLst>
              <a:gd name="T0" fmla="*/ 135 w 135"/>
              <a:gd name="T1" fmla="*/ 99 h 136"/>
              <a:gd name="T2" fmla="*/ 99 w 135"/>
              <a:gd name="T3" fmla="*/ 136 h 136"/>
              <a:gd name="T4" fmla="*/ 0 w 135"/>
              <a:gd name="T5" fmla="*/ 37 h 136"/>
              <a:gd name="T6" fmla="*/ 36 w 135"/>
              <a:gd name="T7" fmla="*/ 0 h 136"/>
              <a:gd name="T8" fmla="*/ 135 w 135"/>
              <a:gd name="T9" fmla="*/ 99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5" h="136">
                <a:moveTo>
                  <a:pt x="135" y="99"/>
                </a:moveTo>
                <a:lnTo>
                  <a:pt x="99" y="136"/>
                </a:lnTo>
                <a:lnTo>
                  <a:pt x="0" y="37"/>
                </a:lnTo>
                <a:lnTo>
                  <a:pt x="36" y="0"/>
                </a:lnTo>
                <a:lnTo>
                  <a:pt x="135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7EEB8D4-CB7D-4CD0-B64D-47C90289C1F2}"/>
              </a:ext>
            </a:extLst>
          </p:cNvPr>
          <p:cNvGrpSpPr/>
          <p:nvPr/>
        </p:nvGrpSpPr>
        <p:grpSpPr>
          <a:xfrm>
            <a:off x="4667259" y="2096283"/>
            <a:ext cx="2954718" cy="1711221"/>
            <a:chOff x="4441448" y="2333714"/>
            <a:chExt cx="2643570" cy="1531020"/>
          </a:xfrm>
        </p:grpSpPr>
        <p:sp>
          <p:nvSpPr>
            <p:cNvPr id="46" name="íSḻîďe">
              <a:extLst>
                <a:ext uri="{FF2B5EF4-FFF2-40B4-BE49-F238E27FC236}">
                  <a16:creationId xmlns:a16="http://schemas.microsoft.com/office/drawing/2014/main" xmlns="" id="{69CFB44D-C14E-4FD3-94C1-9CC755043CBC}"/>
                </a:ext>
              </a:extLst>
            </p:cNvPr>
            <p:cNvSpPr/>
            <p:nvPr/>
          </p:nvSpPr>
          <p:spPr bwMode="auto">
            <a:xfrm>
              <a:off x="4441448" y="2501327"/>
              <a:ext cx="2643570" cy="1363407"/>
            </a:xfrm>
            <a:custGeom>
              <a:avLst/>
              <a:gdLst>
                <a:gd name="T0" fmla="*/ 1130 w 1164"/>
                <a:gd name="T1" fmla="*/ 600 h 600"/>
                <a:gd name="T2" fmla="*/ 34 w 1164"/>
                <a:gd name="T3" fmla="*/ 600 h 600"/>
                <a:gd name="T4" fmla="*/ 0 w 1164"/>
                <a:gd name="T5" fmla="*/ 566 h 600"/>
                <a:gd name="T6" fmla="*/ 0 w 1164"/>
                <a:gd name="T7" fmla="*/ 34 h 600"/>
                <a:gd name="T8" fmla="*/ 34 w 1164"/>
                <a:gd name="T9" fmla="*/ 0 h 600"/>
                <a:gd name="T10" fmla="*/ 1130 w 1164"/>
                <a:gd name="T11" fmla="*/ 0 h 600"/>
                <a:gd name="T12" fmla="*/ 1164 w 1164"/>
                <a:gd name="T13" fmla="*/ 34 h 600"/>
                <a:gd name="T14" fmla="*/ 1164 w 1164"/>
                <a:gd name="T15" fmla="*/ 566 h 600"/>
                <a:gd name="T16" fmla="*/ 1130 w 1164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4" h="600">
                  <a:moveTo>
                    <a:pt x="1130" y="600"/>
                  </a:moveTo>
                  <a:cubicBezTo>
                    <a:pt x="34" y="600"/>
                    <a:pt x="34" y="600"/>
                    <a:pt x="34" y="600"/>
                  </a:cubicBezTo>
                  <a:cubicBezTo>
                    <a:pt x="15" y="600"/>
                    <a:pt x="0" y="585"/>
                    <a:pt x="0" y="56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1130" y="0"/>
                    <a:pt x="1130" y="0"/>
                    <a:pt x="1130" y="0"/>
                  </a:cubicBezTo>
                  <a:cubicBezTo>
                    <a:pt x="1149" y="0"/>
                    <a:pt x="1164" y="15"/>
                    <a:pt x="1164" y="34"/>
                  </a:cubicBezTo>
                  <a:cubicBezTo>
                    <a:pt x="1164" y="566"/>
                    <a:pt x="1164" y="566"/>
                    <a:pt x="1164" y="566"/>
                  </a:cubicBezTo>
                  <a:cubicBezTo>
                    <a:pt x="1164" y="585"/>
                    <a:pt x="1149" y="600"/>
                    <a:pt x="1130" y="6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5114CA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7" name="ïṣliḓè">
              <a:extLst>
                <a:ext uri="{FF2B5EF4-FFF2-40B4-BE49-F238E27FC236}">
                  <a16:creationId xmlns:a16="http://schemas.microsoft.com/office/drawing/2014/main" xmlns="" id="{9E0A2387-26F3-47E3-8B15-ECBDC196913F}"/>
                </a:ext>
              </a:extLst>
            </p:cNvPr>
            <p:cNvSpPr/>
            <p:nvPr/>
          </p:nvSpPr>
          <p:spPr bwMode="auto">
            <a:xfrm>
              <a:off x="4627060" y="2569947"/>
              <a:ext cx="2272345" cy="12272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8" name="ísḷíḓê">
              <a:extLst>
                <a:ext uri="{FF2B5EF4-FFF2-40B4-BE49-F238E27FC236}">
                  <a16:creationId xmlns:a16="http://schemas.microsoft.com/office/drawing/2014/main" xmlns="" id="{4DCD289F-A315-4C8E-9FE9-8E007B196E62}"/>
                </a:ext>
              </a:extLst>
            </p:cNvPr>
            <p:cNvSpPr/>
            <p:nvPr/>
          </p:nvSpPr>
          <p:spPr bwMode="auto">
            <a:xfrm>
              <a:off x="5658615" y="2569947"/>
              <a:ext cx="1240791" cy="1227292"/>
            </a:xfrm>
            <a:custGeom>
              <a:avLst/>
              <a:gdLst>
                <a:gd name="T0" fmla="*/ 1103 w 1103"/>
                <a:gd name="T1" fmla="*/ 1091 h 1091"/>
                <a:gd name="T2" fmla="*/ 1103 w 1103"/>
                <a:gd name="T3" fmla="*/ 0 h 1091"/>
                <a:gd name="T4" fmla="*/ 0 w 1103"/>
                <a:gd name="T5" fmla="*/ 0 h 1091"/>
                <a:gd name="T6" fmla="*/ 1091 w 1103"/>
                <a:gd name="T7" fmla="*/ 1091 h 1091"/>
                <a:gd name="T8" fmla="*/ 1103 w 1103"/>
                <a:gd name="T9" fmla="*/ 109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3" h="1091">
                  <a:moveTo>
                    <a:pt x="1103" y="1091"/>
                  </a:moveTo>
                  <a:lnTo>
                    <a:pt x="1103" y="0"/>
                  </a:lnTo>
                  <a:lnTo>
                    <a:pt x="0" y="0"/>
                  </a:lnTo>
                  <a:lnTo>
                    <a:pt x="1091" y="1091"/>
                  </a:lnTo>
                  <a:lnTo>
                    <a:pt x="1103" y="1091"/>
                  </a:lnTo>
                  <a:close/>
                </a:path>
              </a:pathLst>
            </a:custGeom>
            <a:solidFill>
              <a:srgbClr val="773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49" name="î$lîḓe">
              <a:extLst>
                <a:ext uri="{FF2B5EF4-FFF2-40B4-BE49-F238E27FC236}">
                  <a16:creationId xmlns:a16="http://schemas.microsoft.com/office/drawing/2014/main" xmlns="" id="{7CF3EBA5-1565-4EBC-A191-0010BF5E5918}"/>
                </a:ext>
              </a:extLst>
            </p:cNvPr>
            <p:cNvSpPr/>
            <p:nvPr/>
          </p:nvSpPr>
          <p:spPr bwMode="auto">
            <a:xfrm>
              <a:off x="4441448" y="2501327"/>
              <a:ext cx="104618" cy="1363407"/>
            </a:xfrm>
            <a:custGeom>
              <a:avLst/>
              <a:gdLst>
                <a:gd name="T0" fmla="*/ 12 w 46"/>
                <a:gd name="T1" fmla="*/ 566 h 600"/>
                <a:gd name="T2" fmla="*/ 12 w 46"/>
                <a:gd name="T3" fmla="*/ 34 h 600"/>
                <a:gd name="T4" fmla="*/ 46 w 46"/>
                <a:gd name="T5" fmla="*/ 0 h 600"/>
                <a:gd name="T6" fmla="*/ 34 w 46"/>
                <a:gd name="T7" fmla="*/ 0 h 600"/>
                <a:gd name="T8" fmla="*/ 0 w 46"/>
                <a:gd name="T9" fmla="*/ 34 h 600"/>
                <a:gd name="T10" fmla="*/ 0 w 46"/>
                <a:gd name="T11" fmla="*/ 566 h 600"/>
                <a:gd name="T12" fmla="*/ 34 w 46"/>
                <a:gd name="T13" fmla="*/ 600 h 600"/>
                <a:gd name="T14" fmla="*/ 46 w 46"/>
                <a:gd name="T15" fmla="*/ 600 h 600"/>
                <a:gd name="T16" fmla="*/ 12 w 46"/>
                <a:gd name="T17" fmla="*/ 56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600">
                  <a:moveTo>
                    <a:pt x="12" y="566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2" y="15"/>
                    <a:pt x="27" y="0"/>
                    <a:pt x="4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85"/>
                    <a:pt x="15" y="600"/>
                    <a:pt x="34" y="600"/>
                  </a:cubicBezTo>
                  <a:cubicBezTo>
                    <a:pt x="46" y="600"/>
                    <a:pt x="46" y="600"/>
                    <a:pt x="46" y="600"/>
                  </a:cubicBezTo>
                  <a:cubicBezTo>
                    <a:pt x="27" y="600"/>
                    <a:pt x="12" y="585"/>
                    <a:pt x="12" y="566"/>
                  </a:cubicBezTo>
                  <a:close/>
                </a:path>
              </a:pathLst>
            </a:custGeom>
            <a:solidFill>
              <a:srgbClr val="511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0" name="išľïḋê">
              <a:extLst>
                <a:ext uri="{FF2B5EF4-FFF2-40B4-BE49-F238E27FC236}">
                  <a16:creationId xmlns:a16="http://schemas.microsoft.com/office/drawing/2014/main" xmlns="" id="{708BF4D8-CAE2-455F-8B1E-4BA03198ACC4}"/>
                </a:ext>
              </a:extLst>
            </p:cNvPr>
            <p:cNvSpPr/>
            <p:nvPr/>
          </p:nvSpPr>
          <p:spPr bwMode="auto">
            <a:xfrm>
              <a:off x="4627060" y="3662248"/>
              <a:ext cx="2272345" cy="134991"/>
            </a:xfrm>
            <a:prstGeom prst="rect">
              <a:avLst/>
            </a:prstGeom>
            <a:solidFill>
              <a:srgbClr val="FF8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1" name="ï$ḷîďe">
              <a:extLst>
                <a:ext uri="{FF2B5EF4-FFF2-40B4-BE49-F238E27FC236}">
                  <a16:creationId xmlns:a16="http://schemas.microsoft.com/office/drawing/2014/main" xmlns="" id="{CAC39AD9-13E1-439E-9787-7AB704BC60FE}"/>
                </a:ext>
              </a:extLst>
            </p:cNvPr>
            <p:cNvSpPr/>
            <p:nvPr/>
          </p:nvSpPr>
          <p:spPr bwMode="auto">
            <a:xfrm>
              <a:off x="4682182" y="3694871"/>
              <a:ext cx="62996" cy="69745"/>
            </a:xfrm>
            <a:custGeom>
              <a:avLst/>
              <a:gdLst>
                <a:gd name="T0" fmla="*/ 0 w 56"/>
                <a:gd name="T1" fmla="*/ 62 h 62"/>
                <a:gd name="T2" fmla="*/ 0 w 56"/>
                <a:gd name="T3" fmla="*/ 0 h 62"/>
                <a:gd name="T4" fmla="*/ 56 w 56"/>
                <a:gd name="T5" fmla="*/ 32 h 62"/>
                <a:gd name="T6" fmla="*/ 0 w 56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2">
                  <a:moveTo>
                    <a:pt x="0" y="62"/>
                  </a:moveTo>
                  <a:lnTo>
                    <a:pt x="0" y="0"/>
                  </a:lnTo>
                  <a:lnTo>
                    <a:pt x="56" y="3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4" name="isľïďè">
              <a:extLst>
                <a:ext uri="{FF2B5EF4-FFF2-40B4-BE49-F238E27FC236}">
                  <a16:creationId xmlns:a16="http://schemas.microsoft.com/office/drawing/2014/main" xmlns="" id="{1B2FE1AE-7D14-4424-BB62-EBADF2E765DA}"/>
                </a:ext>
              </a:extLst>
            </p:cNvPr>
            <p:cNvSpPr/>
            <p:nvPr/>
          </p:nvSpPr>
          <p:spPr bwMode="auto">
            <a:xfrm>
              <a:off x="4811547" y="3730868"/>
              <a:ext cx="481467" cy="0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5" name="îṥlîḑe">
              <a:extLst>
                <a:ext uri="{FF2B5EF4-FFF2-40B4-BE49-F238E27FC236}">
                  <a16:creationId xmlns:a16="http://schemas.microsoft.com/office/drawing/2014/main" xmlns="" id="{A81FF7B5-9262-41C5-AAFF-76FAD1B6E361}"/>
                </a:ext>
              </a:extLst>
            </p:cNvPr>
            <p:cNvSpPr/>
            <p:nvPr/>
          </p:nvSpPr>
          <p:spPr bwMode="auto">
            <a:xfrm flipH="1">
              <a:off x="5293014" y="3730868"/>
              <a:ext cx="1442438" cy="0"/>
            </a:xfrm>
            <a:prstGeom prst="line">
              <a:avLst/>
            </a:prstGeom>
            <a:noFill/>
            <a:ln w="25400" cap="rnd">
              <a:solidFill>
                <a:srgbClr val="4242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6" name="ïšlíḋé">
              <a:extLst>
                <a:ext uri="{FF2B5EF4-FFF2-40B4-BE49-F238E27FC236}">
                  <a16:creationId xmlns:a16="http://schemas.microsoft.com/office/drawing/2014/main" xmlns="" id="{4297B331-81A7-4F45-8FE6-78F7F588B86B}"/>
                </a:ext>
              </a:extLst>
            </p:cNvPr>
            <p:cNvSpPr/>
            <p:nvPr/>
          </p:nvSpPr>
          <p:spPr bwMode="auto">
            <a:xfrm>
              <a:off x="4682182" y="2625068"/>
              <a:ext cx="183363" cy="183363"/>
            </a:xfrm>
            <a:custGeom>
              <a:avLst/>
              <a:gdLst>
                <a:gd name="T0" fmla="*/ 0 w 163"/>
                <a:gd name="T1" fmla="*/ 163 h 163"/>
                <a:gd name="T2" fmla="*/ 0 w 163"/>
                <a:gd name="T3" fmla="*/ 0 h 163"/>
                <a:gd name="T4" fmla="*/ 163 w 163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63">
                  <a:moveTo>
                    <a:pt x="0" y="163"/>
                  </a:moveTo>
                  <a:lnTo>
                    <a:pt x="0" y="0"/>
                  </a:lnTo>
                  <a:lnTo>
                    <a:pt x="163" y="0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7" name="îṧlïďê">
              <a:extLst>
                <a:ext uri="{FF2B5EF4-FFF2-40B4-BE49-F238E27FC236}">
                  <a16:creationId xmlns:a16="http://schemas.microsoft.com/office/drawing/2014/main" xmlns="" id="{3AE01BC8-BAD4-4825-8FBA-70F47B1AB73C}"/>
                </a:ext>
              </a:extLst>
            </p:cNvPr>
            <p:cNvSpPr/>
            <p:nvPr/>
          </p:nvSpPr>
          <p:spPr bwMode="auto">
            <a:xfrm>
              <a:off x="4682182" y="3423764"/>
              <a:ext cx="183363" cy="184487"/>
            </a:xfrm>
            <a:custGeom>
              <a:avLst/>
              <a:gdLst>
                <a:gd name="T0" fmla="*/ 163 w 163"/>
                <a:gd name="T1" fmla="*/ 164 h 164"/>
                <a:gd name="T2" fmla="*/ 0 w 163"/>
                <a:gd name="T3" fmla="*/ 164 h 164"/>
                <a:gd name="T4" fmla="*/ 0 w 163"/>
                <a:gd name="T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64">
                  <a:moveTo>
                    <a:pt x="163" y="164"/>
                  </a:moveTo>
                  <a:lnTo>
                    <a:pt x="0" y="164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8" name="ïşḻíďè">
              <a:extLst>
                <a:ext uri="{FF2B5EF4-FFF2-40B4-BE49-F238E27FC236}">
                  <a16:creationId xmlns:a16="http://schemas.microsoft.com/office/drawing/2014/main" xmlns="" id="{36DC3341-0B91-4E95-A627-AE6C755D0E4C}"/>
                </a:ext>
              </a:extLst>
            </p:cNvPr>
            <p:cNvSpPr/>
            <p:nvPr/>
          </p:nvSpPr>
          <p:spPr bwMode="auto">
            <a:xfrm>
              <a:off x="6658672" y="3423764"/>
              <a:ext cx="185613" cy="184487"/>
            </a:xfrm>
            <a:custGeom>
              <a:avLst/>
              <a:gdLst>
                <a:gd name="T0" fmla="*/ 165 w 165"/>
                <a:gd name="T1" fmla="*/ 0 h 164"/>
                <a:gd name="T2" fmla="*/ 165 w 165"/>
                <a:gd name="T3" fmla="*/ 164 h 164"/>
                <a:gd name="T4" fmla="*/ 0 w 165"/>
                <a:gd name="T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64">
                  <a:moveTo>
                    <a:pt x="165" y="0"/>
                  </a:moveTo>
                  <a:lnTo>
                    <a:pt x="165" y="164"/>
                  </a:lnTo>
                  <a:lnTo>
                    <a:pt x="0" y="164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59" name="íSļiḓe">
              <a:extLst>
                <a:ext uri="{FF2B5EF4-FFF2-40B4-BE49-F238E27FC236}">
                  <a16:creationId xmlns:a16="http://schemas.microsoft.com/office/drawing/2014/main" xmlns="" id="{17F5F3B6-47E2-451D-8F80-AFBDBC12F4F5}"/>
                </a:ext>
              </a:extLst>
            </p:cNvPr>
            <p:cNvSpPr/>
            <p:nvPr/>
          </p:nvSpPr>
          <p:spPr bwMode="auto">
            <a:xfrm>
              <a:off x="6658672" y="2625068"/>
              <a:ext cx="185613" cy="183363"/>
            </a:xfrm>
            <a:custGeom>
              <a:avLst/>
              <a:gdLst>
                <a:gd name="T0" fmla="*/ 0 w 165"/>
                <a:gd name="T1" fmla="*/ 0 h 163"/>
                <a:gd name="T2" fmla="*/ 165 w 165"/>
                <a:gd name="T3" fmla="*/ 0 h 163"/>
                <a:gd name="T4" fmla="*/ 165 w 165"/>
                <a:gd name="T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63">
                  <a:moveTo>
                    <a:pt x="0" y="0"/>
                  </a:moveTo>
                  <a:lnTo>
                    <a:pt x="165" y="0"/>
                  </a:lnTo>
                  <a:lnTo>
                    <a:pt x="165" y="163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60" name="íSlíďè">
              <a:extLst>
                <a:ext uri="{FF2B5EF4-FFF2-40B4-BE49-F238E27FC236}">
                  <a16:creationId xmlns:a16="http://schemas.microsoft.com/office/drawing/2014/main" xmlns="" id="{79FACD38-3098-47F1-8B8D-7ADBE5646F31}"/>
                </a:ext>
              </a:extLst>
            </p:cNvPr>
            <p:cNvSpPr/>
            <p:nvPr/>
          </p:nvSpPr>
          <p:spPr bwMode="auto">
            <a:xfrm>
              <a:off x="5257017" y="3694871"/>
              <a:ext cx="69745" cy="697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7" name="íṩ1îḋé">
              <a:extLst>
                <a:ext uri="{FF2B5EF4-FFF2-40B4-BE49-F238E27FC236}">
                  <a16:creationId xmlns:a16="http://schemas.microsoft.com/office/drawing/2014/main" xmlns="" id="{8B234A59-0495-4D4D-898B-6DF9EBBBB116}"/>
                </a:ext>
              </a:extLst>
            </p:cNvPr>
            <p:cNvSpPr/>
            <p:nvPr/>
          </p:nvSpPr>
          <p:spPr bwMode="auto">
            <a:xfrm>
              <a:off x="5906098" y="2333714"/>
              <a:ext cx="434220" cy="472468"/>
            </a:xfrm>
            <a:custGeom>
              <a:avLst/>
              <a:gdLst>
                <a:gd name="T0" fmla="*/ 170 w 191"/>
                <a:gd name="T1" fmla="*/ 0 h 208"/>
                <a:gd name="T2" fmla="*/ 21 w 191"/>
                <a:gd name="T3" fmla="*/ 0 h 208"/>
                <a:gd name="T4" fmla="*/ 0 w 191"/>
                <a:gd name="T5" fmla="*/ 21 h 208"/>
                <a:gd name="T6" fmla="*/ 0 w 191"/>
                <a:gd name="T7" fmla="*/ 132 h 208"/>
                <a:gd name="T8" fmla="*/ 21 w 191"/>
                <a:gd name="T9" fmla="*/ 153 h 208"/>
                <a:gd name="T10" fmla="*/ 45 w 191"/>
                <a:gd name="T11" fmla="*/ 153 h 208"/>
                <a:gd name="T12" fmla="*/ 69 w 191"/>
                <a:gd name="T13" fmla="*/ 167 h 208"/>
                <a:gd name="T14" fmla="*/ 95 w 191"/>
                <a:gd name="T15" fmla="*/ 208 h 208"/>
                <a:gd name="T16" fmla="*/ 122 w 191"/>
                <a:gd name="T17" fmla="*/ 167 h 208"/>
                <a:gd name="T18" fmla="*/ 146 w 191"/>
                <a:gd name="T19" fmla="*/ 153 h 208"/>
                <a:gd name="T20" fmla="*/ 170 w 191"/>
                <a:gd name="T21" fmla="*/ 153 h 208"/>
                <a:gd name="T22" fmla="*/ 191 w 191"/>
                <a:gd name="T23" fmla="*/ 132 h 208"/>
                <a:gd name="T24" fmla="*/ 191 w 191"/>
                <a:gd name="T25" fmla="*/ 21 h 208"/>
                <a:gd name="T26" fmla="*/ 170 w 191"/>
                <a:gd name="T2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208">
                  <a:moveTo>
                    <a:pt x="17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4"/>
                    <a:pt x="9" y="153"/>
                    <a:pt x="21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55" y="153"/>
                    <a:pt x="64" y="158"/>
                    <a:pt x="69" y="167"/>
                  </a:cubicBezTo>
                  <a:cubicBezTo>
                    <a:pt x="95" y="208"/>
                    <a:pt x="95" y="208"/>
                    <a:pt x="95" y="208"/>
                  </a:cubicBezTo>
                  <a:cubicBezTo>
                    <a:pt x="122" y="167"/>
                    <a:pt x="122" y="167"/>
                    <a:pt x="122" y="167"/>
                  </a:cubicBezTo>
                  <a:cubicBezTo>
                    <a:pt x="127" y="158"/>
                    <a:pt x="136" y="153"/>
                    <a:pt x="146" y="153"/>
                  </a:cubicBezTo>
                  <a:cubicBezTo>
                    <a:pt x="170" y="153"/>
                    <a:pt x="170" y="153"/>
                    <a:pt x="170" y="153"/>
                  </a:cubicBezTo>
                  <a:cubicBezTo>
                    <a:pt x="181" y="153"/>
                    <a:pt x="191" y="144"/>
                    <a:pt x="191" y="132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0"/>
                    <a:pt x="181" y="0"/>
                    <a:pt x="17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solidFill>
                <a:srgbClr val="7D45ED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8" name="îş1îḋé">
              <a:extLst>
                <a:ext uri="{FF2B5EF4-FFF2-40B4-BE49-F238E27FC236}">
                  <a16:creationId xmlns:a16="http://schemas.microsoft.com/office/drawing/2014/main" xmlns="" id="{F48E28E5-3825-4134-B29C-0AA5658A9A2E}"/>
                </a:ext>
              </a:extLst>
            </p:cNvPr>
            <p:cNvSpPr/>
            <p:nvPr/>
          </p:nvSpPr>
          <p:spPr bwMode="auto">
            <a:xfrm>
              <a:off x="6001716" y="2404583"/>
              <a:ext cx="242983" cy="199112"/>
            </a:xfrm>
            <a:custGeom>
              <a:avLst/>
              <a:gdLst>
                <a:gd name="T0" fmla="*/ 97 w 107"/>
                <a:gd name="T1" fmla="*/ 9 h 88"/>
                <a:gd name="T2" fmla="*/ 61 w 107"/>
                <a:gd name="T3" fmla="*/ 9 h 88"/>
                <a:gd name="T4" fmla="*/ 53 w 107"/>
                <a:gd name="T5" fmla="*/ 17 h 88"/>
                <a:gd name="T6" fmla="*/ 45 w 107"/>
                <a:gd name="T7" fmla="*/ 9 h 88"/>
                <a:gd name="T8" fmla="*/ 10 w 107"/>
                <a:gd name="T9" fmla="*/ 9 h 88"/>
                <a:gd name="T10" fmla="*/ 10 w 107"/>
                <a:gd name="T11" fmla="*/ 45 h 88"/>
                <a:gd name="T12" fmla="*/ 53 w 107"/>
                <a:gd name="T13" fmla="*/ 88 h 88"/>
                <a:gd name="T14" fmla="*/ 53 w 107"/>
                <a:gd name="T15" fmla="*/ 88 h 88"/>
                <a:gd name="T16" fmla="*/ 54 w 107"/>
                <a:gd name="T17" fmla="*/ 88 h 88"/>
                <a:gd name="T18" fmla="*/ 97 w 107"/>
                <a:gd name="T19" fmla="*/ 45 h 88"/>
                <a:gd name="T20" fmla="*/ 97 w 107"/>
                <a:gd name="T21" fmla="*/ 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7" h="88">
                  <a:moveTo>
                    <a:pt x="97" y="9"/>
                  </a:moveTo>
                  <a:cubicBezTo>
                    <a:pt x="87" y="0"/>
                    <a:pt x="71" y="0"/>
                    <a:pt x="61" y="9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36" y="0"/>
                    <a:pt x="20" y="0"/>
                    <a:pt x="10" y="9"/>
                  </a:cubicBezTo>
                  <a:cubicBezTo>
                    <a:pt x="0" y="19"/>
                    <a:pt x="0" y="35"/>
                    <a:pt x="10" y="45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3" y="88"/>
                    <a:pt x="53" y="88"/>
                    <a:pt x="53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97" y="45"/>
                    <a:pt x="97" y="45"/>
                    <a:pt x="97" y="45"/>
                  </a:cubicBezTo>
                  <a:cubicBezTo>
                    <a:pt x="107" y="35"/>
                    <a:pt x="107" y="19"/>
                    <a:pt x="97" y="9"/>
                  </a:cubicBezTo>
                  <a:close/>
                </a:path>
              </a:pathLst>
            </a:custGeom>
            <a:solidFill>
              <a:srgbClr val="FF8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2" name="îśļïďé">
              <a:extLst>
                <a:ext uri="{FF2B5EF4-FFF2-40B4-BE49-F238E27FC236}">
                  <a16:creationId xmlns:a16="http://schemas.microsoft.com/office/drawing/2014/main" xmlns="" id="{8E98F447-42DB-4509-96B8-51376B980FE8}"/>
                </a:ext>
              </a:extLst>
            </p:cNvPr>
            <p:cNvSpPr/>
            <p:nvPr/>
          </p:nvSpPr>
          <p:spPr>
            <a:xfrm>
              <a:off x="4682379" y="2630693"/>
              <a:ext cx="1003235" cy="261714"/>
            </a:xfrm>
            <a:prstGeom prst="rect">
              <a:avLst/>
            </a:prstGeom>
          </p:spPr>
          <p:txBody>
            <a:bodyPr wrap="square">
              <a:normAutofit fontScale="925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rPr>
                <a:t>Live Stream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B21E9B66-93A2-4E89-A6AE-F1049E697F83}"/>
                </a:ext>
              </a:extLst>
            </p:cNvPr>
            <p:cNvSpPr txBox="1"/>
            <p:nvPr/>
          </p:nvSpPr>
          <p:spPr>
            <a:xfrm>
              <a:off x="4932656" y="2977542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anose="02000000000000000000" pitchFamily="2" charset="-122"/>
                  <a:ea typeface="方正正大黑简体" panose="02000000000000000000" pitchFamily="2" charset="-122"/>
                  <a:cs typeface="+mn-cs"/>
                </a:rPr>
                <a:t>直播数据</a:t>
              </a:r>
            </a:p>
          </p:txBody>
        </p:sp>
      </p:grpSp>
      <p:grpSp>
        <p:nvGrpSpPr>
          <p:cNvPr id="69" name="图形 5">
            <a:extLst>
              <a:ext uri="{FF2B5EF4-FFF2-40B4-BE49-F238E27FC236}">
                <a16:creationId xmlns:a16="http://schemas.microsoft.com/office/drawing/2014/main" xmlns="" id="{C49998CC-07CB-4DB1-8F3D-D90E0C082073}"/>
              </a:ext>
            </a:extLst>
          </p:cNvPr>
          <p:cNvGrpSpPr/>
          <p:nvPr/>
        </p:nvGrpSpPr>
        <p:grpSpPr>
          <a:xfrm>
            <a:off x="8175487" y="3880649"/>
            <a:ext cx="427882" cy="376203"/>
            <a:chOff x="8108049" y="4230810"/>
            <a:chExt cx="450504" cy="396093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xmlns="" id="{6F0CBBCA-A951-4EFC-9F86-A406B534F93F}"/>
                </a:ext>
              </a:extLst>
            </p:cNvPr>
            <p:cNvSpPr/>
            <p:nvPr/>
          </p:nvSpPr>
          <p:spPr>
            <a:xfrm>
              <a:off x="8108049" y="4230810"/>
              <a:ext cx="450504" cy="396093"/>
            </a:xfrm>
            <a:custGeom>
              <a:avLst/>
              <a:gdLst>
                <a:gd name="connsiteX0" fmla="*/ 448940 w 450504"/>
                <a:gd name="connsiteY0" fmla="*/ 0 h 396093"/>
                <a:gd name="connsiteX1" fmla="*/ 0 w 450504"/>
                <a:gd name="connsiteY1" fmla="*/ 2063 h 396093"/>
                <a:gd name="connsiteX2" fmla="*/ 1493 w 450504"/>
                <a:gd name="connsiteY2" fmla="*/ 327530 h 396093"/>
                <a:gd name="connsiteX3" fmla="*/ 1778 w 450504"/>
                <a:gd name="connsiteY3" fmla="*/ 396094 h 396093"/>
                <a:gd name="connsiteX4" fmla="*/ 70058 w 450504"/>
                <a:gd name="connsiteY4" fmla="*/ 327174 h 396093"/>
                <a:gd name="connsiteX5" fmla="*/ 450504 w 450504"/>
                <a:gd name="connsiteY5" fmla="*/ 325467 h 396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50504" h="396093">
                  <a:moveTo>
                    <a:pt x="448940" y="0"/>
                  </a:moveTo>
                  <a:lnTo>
                    <a:pt x="0" y="2063"/>
                  </a:lnTo>
                  <a:lnTo>
                    <a:pt x="1493" y="327530"/>
                  </a:lnTo>
                  <a:lnTo>
                    <a:pt x="1778" y="396094"/>
                  </a:lnTo>
                  <a:lnTo>
                    <a:pt x="70058" y="327174"/>
                  </a:lnTo>
                  <a:lnTo>
                    <a:pt x="450504" y="325467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xmlns="" id="{ABCCD278-6716-42BD-824D-75030644A729}"/>
                </a:ext>
              </a:extLst>
            </p:cNvPr>
            <p:cNvSpPr/>
            <p:nvPr/>
          </p:nvSpPr>
          <p:spPr>
            <a:xfrm>
              <a:off x="8298947" y="4373272"/>
              <a:ext cx="68636" cy="68635"/>
            </a:xfrm>
            <a:custGeom>
              <a:avLst/>
              <a:gdLst>
                <a:gd name="connsiteX0" fmla="*/ 68636 w 68636"/>
                <a:gd name="connsiteY0" fmla="*/ 34211 h 68635"/>
                <a:gd name="connsiteX1" fmla="*/ 34425 w 68636"/>
                <a:gd name="connsiteY1" fmla="*/ 68635 h 68635"/>
                <a:gd name="connsiteX2" fmla="*/ 0 w 68636"/>
                <a:gd name="connsiteY2" fmla="*/ 34424 h 68635"/>
                <a:gd name="connsiteX3" fmla="*/ 34211 w 68636"/>
                <a:gd name="connsiteY3" fmla="*/ 0 h 68635"/>
                <a:gd name="connsiteX4" fmla="*/ 68636 w 68636"/>
                <a:gd name="connsiteY4" fmla="*/ 34211 h 6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6" h="68635">
                  <a:moveTo>
                    <a:pt x="68636" y="34211"/>
                  </a:moveTo>
                  <a:cubicBezTo>
                    <a:pt x="68707" y="53130"/>
                    <a:pt x="53415" y="68564"/>
                    <a:pt x="34425" y="68635"/>
                  </a:cubicBezTo>
                  <a:cubicBezTo>
                    <a:pt x="15505" y="68707"/>
                    <a:pt x="71" y="53415"/>
                    <a:pt x="0" y="34424"/>
                  </a:cubicBezTo>
                  <a:cubicBezTo>
                    <a:pt x="-71" y="15505"/>
                    <a:pt x="15292" y="71"/>
                    <a:pt x="34211" y="0"/>
                  </a:cubicBezTo>
                  <a:cubicBezTo>
                    <a:pt x="53201" y="0"/>
                    <a:pt x="68636" y="15292"/>
                    <a:pt x="68636" y="34211"/>
                  </a:cubicBez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xmlns="" id="{71B7685D-6B0A-4E68-9379-AD1B3961C88A}"/>
                </a:ext>
              </a:extLst>
            </p:cNvPr>
            <p:cNvSpPr/>
            <p:nvPr/>
          </p:nvSpPr>
          <p:spPr>
            <a:xfrm>
              <a:off x="8411609" y="4372916"/>
              <a:ext cx="68636" cy="68635"/>
            </a:xfrm>
            <a:custGeom>
              <a:avLst/>
              <a:gdLst>
                <a:gd name="connsiteX0" fmla="*/ 68635 w 68635"/>
                <a:gd name="connsiteY0" fmla="*/ 34211 h 68635"/>
                <a:gd name="connsiteX1" fmla="*/ 34424 w 68635"/>
                <a:gd name="connsiteY1" fmla="*/ 68636 h 68635"/>
                <a:gd name="connsiteX2" fmla="*/ 0 w 68635"/>
                <a:gd name="connsiteY2" fmla="*/ 34425 h 68635"/>
                <a:gd name="connsiteX3" fmla="*/ 34211 w 68635"/>
                <a:gd name="connsiteY3" fmla="*/ 0 h 68635"/>
                <a:gd name="connsiteX4" fmla="*/ 68635 w 68635"/>
                <a:gd name="connsiteY4" fmla="*/ 34211 h 6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5" h="68635">
                  <a:moveTo>
                    <a:pt x="68635" y="34211"/>
                  </a:moveTo>
                  <a:cubicBezTo>
                    <a:pt x="68707" y="53130"/>
                    <a:pt x="53415" y="68565"/>
                    <a:pt x="34424" y="68636"/>
                  </a:cubicBezTo>
                  <a:cubicBezTo>
                    <a:pt x="15505" y="68707"/>
                    <a:pt x="71" y="53415"/>
                    <a:pt x="0" y="34425"/>
                  </a:cubicBezTo>
                  <a:cubicBezTo>
                    <a:pt x="-71" y="15505"/>
                    <a:pt x="15221" y="71"/>
                    <a:pt x="34211" y="0"/>
                  </a:cubicBezTo>
                  <a:cubicBezTo>
                    <a:pt x="53130" y="-71"/>
                    <a:pt x="68564" y="15292"/>
                    <a:pt x="68635" y="34211"/>
                  </a:cubicBez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xmlns="" id="{7BDD9BCD-8E42-4FC9-A8D9-24F6915A461A}"/>
                </a:ext>
              </a:extLst>
            </p:cNvPr>
            <p:cNvSpPr/>
            <p:nvPr/>
          </p:nvSpPr>
          <p:spPr>
            <a:xfrm>
              <a:off x="8188917" y="4373628"/>
              <a:ext cx="68635" cy="68635"/>
            </a:xfrm>
            <a:custGeom>
              <a:avLst/>
              <a:gdLst>
                <a:gd name="connsiteX0" fmla="*/ 68635 w 68635"/>
                <a:gd name="connsiteY0" fmla="*/ 34211 h 68635"/>
                <a:gd name="connsiteX1" fmla="*/ 34424 w 68635"/>
                <a:gd name="connsiteY1" fmla="*/ 68636 h 68635"/>
                <a:gd name="connsiteX2" fmla="*/ 0 w 68635"/>
                <a:gd name="connsiteY2" fmla="*/ 34425 h 68635"/>
                <a:gd name="connsiteX3" fmla="*/ 34211 w 68635"/>
                <a:gd name="connsiteY3" fmla="*/ 0 h 68635"/>
                <a:gd name="connsiteX4" fmla="*/ 68635 w 68635"/>
                <a:gd name="connsiteY4" fmla="*/ 34211 h 68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35" h="68635">
                  <a:moveTo>
                    <a:pt x="68635" y="34211"/>
                  </a:moveTo>
                  <a:cubicBezTo>
                    <a:pt x="68707" y="53130"/>
                    <a:pt x="53415" y="68565"/>
                    <a:pt x="34424" y="68636"/>
                  </a:cubicBezTo>
                  <a:cubicBezTo>
                    <a:pt x="15505" y="68707"/>
                    <a:pt x="71" y="53415"/>
                    <a:pt x="0" y="34425"/>
                  </a:cubicBezTo>
                  <a:cubicBezTo>
                    <a:pt x="-71" y="15505"/>
                    <a:pt x="15221" y="71"/>
                    <a:pt x="34211" y="0"/>
                  </a:cubicBezTo>
                  <a:cubicBezTo>
                    <a:pt x="53201" y="-71"/>
                    <a:pt x="68564" y="15221"/>
                    <a:pt x="68635" y="34211"/>
                  </a:cubicBez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grpSp>
        <p:nvGrpSpPr>
          <p:cNvPr id="76" name="图形 5">
            <a:extLst>
              <a:ext uri="{FF2B5EF4-FFF2-40B4-BE49-F238E27FC236}">
                <a16:creationId xmlns:a16="http://schemas.microsoft.com/office/drawing/2014/main" xmlns="" id="{FE9C8851-BCAC-413C-A65D-71BD81A3879F}"/>
              </a:ext>
            </a:extLst>
          </p:cNvPr>
          <p:cNvGrpSpPr/>
          <p:nvPr/>
        </p:nvGrpSpPr>
        <p:grpSpPr>
          <a:xfrm>
            <a:off x="3760621" y="3742459"/>
            <a:ext cx="513472" cy="451457"/>
            <a:chOff x="3430863" y="4019000"/>
            <a:chExt cx="540619" cy="475326"/>
          </a:xfrm>
        </p:grpSpPr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xmlns="" id="{0F9A40F1-884A-4D18-A24C-33A5896F9BAA}"/>
                </a:ext>
              </a:extLst>
            </p:cNvPr>
            <p:cNvSpPr/>
            <p:nvPr/>
          </p:nvSpPr>
          <p:spPr>
            <a:xfrm>
              <a:off x="3430863" y="4019000"/>
              <a:ext cx="540619" cy="475326"/>
            </a:xfrm>
            <a:custGeom>
              <a:avLst/>
              <a:gdLst>
                <a:gd name="connsiteX0" fmla="*/ 1778 w 540619"/>
                <a:gd name="connsiteY0" fmla="*/ 0 h 475326"/>
                <a:gd name="connsiteX1" fmla="*/ 540620 w 540619"/>
                <a:gd name="connsiteY1" fmla="*/ 2489 h 475326"/>
                <a:gd name="connsiteX2" fmla="*/ 538842 w 540619"/>
                <a:gd name="connsiteY2" fmla="*/ 393036 h 475326"/>
                <a:gd name="connsiteX3" fmla="*/ 538486 w 540619"/>
                <a:gd name="connsiteY3" fmla="*/ 475327 h 475326"/>
                <a:gd name="connsiteX4" fmla="*/ 456550 w 540619"/>
                <a:gd name="connsiteY4" fmla="*/ 392680 h 475326"/>
                <a:gd name="connsiteX5" fmla="*/ 0 w 540619"/>
                <a:gd name="connsiteY5" fmla="*/ 390546 h 47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40619" h="475326">
                  <a:moveTo>
                    <a:pt x="1778" y="0"/>
                  </a:moveTo>
                  <a:lnTo>
                    <a:pt x="540620" y="2489"/>
                  </a:lnTo>
                  <a:lnTo>
                    <a:pt x="538842" y="393036"/>
                  </a:lnTo>
                  <a:lnTo>
                    <a:pt x="538486" y="475327"/>
                  </a:lnTo>
                  <a:lnTo>
                    <a:pt x="456550" y="392680"/>
                  </a:lnTo>
                  <a:lnTo>
                    <a:pt x="0" y="390546"/>
                  </a:lnTo>
                  <a:close/>
                </a:path>
              </a:pathLst>
            </a:custGeom>
            <a:solidFill>
              <a:srgbClr val="773CEC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xmlns="" id="{6F0747E8-A4C1-4F36-BAD6-63CC41A7BDE9}"/>
                </a:ext>
              </a:extLst>
            </p:cNvPr>
            <p:cNvSpPr/>
            <p:nvPr/>
          </p:nvSpPr>
          <p:spPr>
            <a:xfrm>
              <a:off x="3659955" y="4189984"/>
              <a:ext cx="82291" cy="82291"/>
            </a:xfrm>
            <a:custGeom>
              <a:avLst/>
              <a:gdLst>
                <a:gd name="connsiteX0" fmla="*/ 0 w 82291"/>
                <a:gd name="connsiteY0" fmla="*/ 41039 h 82291"/>
                <a:gd name="connsiteX1" fmla="*/ 41039 w 82291"/>
                <a:gd name="connsiteY1" fmla="*/ 82292 h 82291"/>
                <a:gd name="connsiteX2" fmla="*/ 82292 w 82291"/>
                <a:gd name="connsiteY2" fmla="*/ 41253 h 82291"/>
                <a:gd name="connsiteX3" fmla="*/ 41253 w 82291"/>
                <a:gd name="connsiteY3" fmla="*/ 0 h 82291"/>
                <a:gd name="connsiteX4" fmla="*/ 0 w 82291"/>
                <a:gd name="connsiteY4" fmla="*/ 41039 h 8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1" h="82291">
                  <a:moveTo>
                    <a:pt x="0" y="41039"/>
                  </a:moveTo>
                  <a:cubicBezTo>
                    <a:pt x="-71" y="63799"/>
                    <a:pt x="18279" y="82220"/>
                    <a:pt x="41039" y="82292"/>
                  </a:cubicBezTo>
                  <a:cubicBezTo>
                    <a:pt x="63799" y="82363"/>
                    <a:pt x="82220" y="64013"/>
                    <a:pt x="82292" y="41253"/>
                  </a:cubicBezTo>
                  <a:cubicBezTo>
                    <a:pt x="82363" y="18493"/>
                    <a:pt x="64013" y="71"/>
                    <a:pt x="41253" y="0"/>
                  </a:cubicBezTo>
                  <a:cubicBezTo>
                    <a:pt x="18564" y="-71"/>
                    <a:pt x="71" y="18279"/>
                    <a:pt x="0" y="41039"/>
                  </a:cubicBez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xmlns="" id="{16F25926-CE1A-4B42-AD73-7F0A80B005F8}"/>
                </a:ext>
              </a:extLst>
            </p:cNvPr>
            <p:cNvSpPr/>
            <p:nvPr/>
          </p:nvSpPr>
          <p:spPr>
            <a:xfrm>
              <a:off x="3524818" y="4189557"/>
              <a:ext cx="82291" cy="82291"/>
            </a:xfrm>
            <a:custGeom>
              <a:avLst/>
              <a:gdLst>
                <a:gd name="connsiteX0" fmla="*/ 0 w 82291"/>
                <a:gd name="connsiteY0" fmla="*/ 41039 h 82291"/>
                <a:gd name="connsiteX1" fmla="*/ 41039 w 82291"/>
                <a:gd name="connsiteY1" fmla="*/ 82292 h 82291"/>
                <a:gd name="connsiteX2" fmla="*/ 82292 w 82291"/>
                <a:gd name="connsiteY2" fmla="*/ 41253 h 82291"/>
                <a:gd name="connsiteX3" fmla="*/ 41253 w 82291"/>
                <a:gd name="connsiteY3" fmla="*/ 0 h 82291"/>
                <a:gd name="connsiteX4" fmla="*/ 0 w 82291"/>
                <a:gd name="connsiteY4" fmla="*/ 41039 h 822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1" h="82291">
                  <a:moveTo>
                    <a:pt x="0" y="41039"/>
                  </a:moveTo>
                  <a:cubicBezTo>
                    <a:pt x="-71" y="63799"/>
                    <a:pt x="18279" y="82221"/>
                    <a:pt x="41039" y="82292"/>
                  </a:cubicBezTo>
                  <a:cubicBezTo>
                    <a:pt x="63799" y="82363"/>
                    <a:pt x="82220" y="64013"/>
                    <a:pt x="82292" y="41253"/>
                  </a:cubicBezTo>
                  <a:cubicBezTo>
                    <a:pt x="82363" y="18493"/>
                    <a:pt x="64013" y="71"/>
                    <a:pt x="41253" y="0"/>
                  </a:cubicBezTo>
                  <a:cubicBezTo>
                    <a:pt x="18564" y="-71"/>
                    <a:pt x="71" y="18279"/>
                    <a:pt x="0" y="41039"/>
                  </a:cubicBez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xmlns="" id="{F280A7E6-3F4D-4707-B3B3-85A549CE986E}"/>
                </a:ext>
              </a:extLst>
            </p:cNvPr>
            <p:cNvSpPr/>
            <p:nvPr/>
          </p:nvSpPr>
          <p:spPr>
            <a:xfrm>
              <a:off x="3792034" y="4190340"/>
              <a:ext cx="82291" cy="82362"/>
            </a:xfrm>
            <a:custGeom>
              <a:avLst/>
              <a:gdLst>
                <a:gd name="connsiteX0" fmla="*/ 0 w 82291"/>
                <a:gd name="connsiteY0" fmla="*/ 41110 h 82362"/>
                <a:gd name="connsiteX1" fmla="*/ 41039 w 82291"/>
                <a:gd name="connsiteY1" fmla="*/ 82363 h 82362"/>
                <a:gd name="connsiteX2" fmla="*/ 82292 w 82291"/>
                <a:gd name="connsiteY2" fmla="*/ 41324 h 82362"/>
                <a:gd name="connsiteX3" fmla="*/ 41253 w 82291"/>
                <a:gd name="connsiteY3" fmla="*/ 0 h 82362"/>
                <a:gd name="connsiteX4" fmla="*/ 0 w 82291"/>
                <a:gd name="connsiteY4" fmla="*/ 41110 h 823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2291" h="82362">
                  <a:moveTo>
                    <a:pt x="0" y="41110"/>
                  </a:moveTo>
                  <a:cubicBezTo>
                    <a:pt x="-71" y="63870"/>
                    <a:pt x="18279" y="82291"/>
                    <a:pt x="41039" y="82363"/>
                  </a:cubicBezTo>
                  <a:cubicBezTo>
                    <a:pt x="63728" y="82434"/>
                    <a:pt x="82220" y="64083"/>
                    <a:pt x="82292" y="41324"/>
                  </a:cubicBezTo>
                  <a:cubicBezTo>
                    <a:pt x="82363" y="18564"/>
                    <a:pt x="64013" y="142"/>
                    <a:pt x="41253" y="0"/>
                  </a:cubicBezTo>
                  <a:cubicBezTo>
                    <a:pt x="18564" y="0"/>
                    <a:pt x="71" y="18350"/>
                    <a:pt x="0" y="41110"/>
                  </a:cubicBezTo>
                  <a:close/>
                </a:path>
              </a:pathLst>
            </a:custGeom>
            <a:solidFill>
              <a:srgbClr val="FFFFFF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2D934533-9836-45EE-A54D-2E9F0B734468}"/>
              </a:ext>
            </a:extLst>
          </p:cNvPr>
          <p:cNvGrpSpPr/>
          <p:nvPr/>
        </p:nvGrpSpPr>
        <p:grpSpPr>
          <a:xfrm>
            <a:off x="3914166" y="3969983"/>
            <a:ext cx="4277334" cy="1920704"/>
            <a:chOff x="3752938" y="4046354"/>
            <a:chExt cx="4599790" cy="2065500"/>
          </a:xfrm>
        </p:grpSpPr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xmlns="" id="{E2F40D3D-0F30-4820-AEF1-52BB82D11E60}"/>
                </a:ext>
              </a:extLst>
            </p:cNvPr>
            <p:cNvSpPr/>
            <p:nvPr/>
          </p:nvSpPr>
          <p:spPr>
            <a:xfrm>
              <a:off x="3752938" y="5480636"/>
              <a:ext cx="4599790" cy="631218"/>
            </a:xfrm>
            <a:custGeom>
              <a:avLst/>
              <a:gdLst>
                <a:gd name="connsiteX0" fmla="*/ 74190 w 4842981"/>
                <a:gd name="connsiteY0" fmla="*/ 444 h 664591"/>
                <a:gd name="connsiteX1" fmla="*/ 4617144 w 4842981"/>
                <a:gd name="connsiteY1" fmla="*/ 444 h 664591"/>
                <a:gd name="connsiteX2" fmla="*/ 4789907 w 4842981"/>
                <a:gd name="connsiteY2" fmla="*/ 167658 h 664591"/>
                <a:gd name="connsiteX3" fmla="*/ 3451765 w 4842981"/>
                <a:gd name="connsiteY3" fmla="*/ 572856 h 664591"/>
                <a:gd name="connsiteX4" fmla="*/ 2502248 w 4842981"/>
                <a:gd name="connsiteY4" fmla="*/ 425912 h 664591"/>
                <a:gd name="connsiteX5" fmla="*/ 138771 w 4842981"/>
                <a:gd name="connsiteY5" fmla="*/ 205426 h 664591"/>
                <a:gd name="connsiteX6" fmla="*/ 74190 w 4842981"/>
                <a:gd name="connsiteY6" fmla="*/ 444 h 664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842981" h="664591">
                  <a:moveTo>
                    <a:pt x="74190" y="444"/>
                  </a:moveTo>
                  <a:lnTo>
                    <a:pt x="4617144" y="444"/>
                  </a:lnTo>
                  <a:cubicBezTo>
                    <a:pt x="4617144" y="444"/>
                    <a:pt x="4974831" y="-17053"/>
                    <a:pt x="4789907" y="167658"/>
                  </a:cubicBezTo>
                  <a:cubicBezTo>
                    <a:pt x="4604982" y="352369"/>
                    <a:pt x="3893094" y="308343"/>
                    <a:pt x="3451765" y="572856"/>
                  </a:cubicBezTo>
                  <a:cubicBezTo>
                    <a:pt x="3010506" y="837369"/>
                    <a:pt x="3081418" y="447961"/>
                    <a:pt x="2502248" y="425912"/>
                  </a:cubicBezTo>
                  <a:cubicBezTo>
                    <a:pt x="1923008" y="403864"/>
                    <a:pt x="154774" y="367092"/>
                    <a:pt x="138771" y="205426"/>
                  </a:cubicBezTo>
                  <a:cubicBezTo>
                    <a:pt x="122839" y="43830"/>
                    <a:pt x="-118345" y="4213"/>
                    <a:pt x="74190" y="444"/>
                  </a:cubicBezTo>
                  <a:close/>
                </a:path>
              </a:pathLst>
            </a:custGeom>
            <a:solidFill>
              <a:srgbClr val="FFF2E3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grpSp>
          <p:nvGrpSpPr>
            <p:cNvPr id="83" name="图形 5">
              <a:extLst>
                <a:ext uri="{FF2B5EF4-FFF2-40B4-BE49-F238E27FC236}">
                  <a16:creationId xmlns:a16="http://schemas.microsoft.com/office/drawing/2014/main" xmlns="" id="{2472BB50-32DB-48A1-8779-7700B0128B30}"/>
                </a:ext>
              </a:extLst>
            </p:cNvPr>
            <p:cNvGrpSpPr/>
            <p:nvPr/>
          </p:nvGrpSpPr>
          <p:grpSpPr>
            <a:xfrm>
              <a:off x="4620898" y="4392513"/>
              <a:ext cx="683226" cy="1222248"/>
              <a:chOff x="4498548" y="4421131"/>
              <a:chExt cx="719348" cy="1286869"/>
            </a:xfrm>
          </p:grpSpPr>
          <p:sp>
            <p:nvSpPr>
              <p:cNvPr id="250" name="任意多边形: 形状 249">
                <a:extLst>
                  <a:ext uri="{FF2B5EF4-FFF2-40B4-BE49-F238E27FC236}">
                    <a16:creationId xmlns:a16="http://schemas.microsoft.com/office/drawing/2014/main" xmlns="" id="{AB1C09F5-95F1-46CB-A361-076F5724C846}"/>
                  </a:ext>
                </a:extLst>
              </p:cNvPr>
              <p:cNvSpPr/>
              <p:nvPr/>
            </p:nvSpPr>
            <p:spPr>
              <a:xfrm>
                <a:off x="4498548" y="4421131"/>
                <a:ext cx="439286" cy="1164643"/>
              </a:xfrm>
              <a:custGeom>
                <a:avLst/>
                <a:gdLst>
                  <a:gd name="connsiteX0" fmla="*/ 38377 w 439286"/>
                  <a:gd name="connsiteY0" fmla="*/ 1858 h 1164643"/>
                  <a:gd name="connsiteX1" fmla="*/ 113982 w 439286"/>
                  <a:gd name="connsiteY1" fmla="*/ 104349 h 1164643"/>
                  <a:gd name="connsiteX2" fmla="*/ 259504 w 439286"/>
                  <a:gd name="connsiteY2" fmla="*/ 203426 h 1164643"/>
                  <a:gd name="connsiteX3" fmla="*/ 390373 w 439286"/>
                  <a:gd name="connsiteY3" fmla="*/ 505706 h 1164643"/>
                  <a:gd name="connsiteX4" fmla="*/ 423162 w 439286"/>
                  <a:gd name="connsiteY4" fmla="*/ 824416 h 1164643"/>
                  <a:gd name="connsiteX5" fmla="*/ 329064 w 439286"/>
                  <a:gd name="connsiteY5" fmla="*/ 1143340 h 1164643"/>
                  <a:gd name="connsiteX6" fmla="*/ 119530 w 439286"/>
                  <a:gd name="connsiteY6" fmla="*/ 847247 h 1164643"/>
                  <a:gd name="connsiteX7" fmla="*/ 149971 w 439286"/>
                  <a:gd name="connsiteY7" fmla="*/ 599164 h 1164643"/>
                  <a:gd name="connsiteX8" fmla="*/ 69174 w 439286"/>
                  <a:gd name="connsiteY8" fmla="*/ 318221 h 1164643"/>
                  <a:gd name="connsiteX9" fmla="*/ 38377 w 439286"/>
                  <a:gd name="connsiteY9" fmla="*/ 1858 h 1164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39286" h="1164643">
                    <a:moveTo>
                      <a:pt x="38377" y="1858"/>
                    </a:moveTo>
                    <a:cubicBezTo>
                      <a:pt x="76286" y="-16279"/>
                      <a:pt x="113982" y="104349"/>
                      <a:pt x="113982" y="104349"/>
                    </a:cubicBezTo>
                    <a:cubicBezTo>
                      <a:pt x="178350" y="189414"/>
                      <a:pt x="268323" y="76254"/>
                      <a:pt x="259504" y="203426"/>
                    </a:cubicBezTo>
                    <a:cubicBezTo>
                      <a:pt x="244141" y="425975"/>
                      <a:pt x="515624" y="273412"/>
                      <a:pt x="390373" y="505706"/>
                    </a:cubicBezTo>
                    <a:cubicBezTo>
                      <a:pt x="265123" y="737999"/>
                      <a:pt x="500972" y="637073"/>
                      <a:pt x="423162" y="824416"/>
                    </a:cubicBezTo>
                    <a:cubicBezTo>
                      <a:pt x="345280" y="1011759"/>
                      <a:pt x="446206" y="1235162"/>
                      <a:pt x="329064" y="1143340"/>
                    </a:cubicBezTo>
                    <a:cubicBezTo>
                      <a:pt x="329064" y="1143340"/>
                      <a:pt x="225933" y="917163"/>
                      <a:pt x="119530" y="847247"/>
                    </a:cubicBezTo>
                    <a:cubicBezTo>
                      <a:pt x="13199" y="777260"/>
                      <a:pt x="183258" y="694258"/>
                      <a:pt x="149971" y="599164"/>
                    </a:cubicBezTo>
                    <a:cubicBezTo>
                      <a:pt x="101607" y="461111"/>
                      <a:pt x="-14825" y="466516"/>
                      <a:pt x="69174" y="318221"/>
                    </a:cubicBezTo>
                    <a:cubicBezTo>
                      <a:pt x="153101" y="169855"/>
                      <a:pt x="-90359" y="63452"/>
                      <a:pt x="38377" y="1858"/>
                    </a:cubicBezTo>
                    <a:close/>
                  </a:path>
                </a:pathLst>
              </a:custGeom>
              <a:solidFill>
                <a:srgbClr val="FEC955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:a16="http://schemas.microsoft.com/office/drawing/2014/main" xmlns="" id="{C5AC52D4-2294-4926-A8AF-4773E47730B2}"/>
                  </a:ext>
                </a:extLst>
              </p:cNvPr>
              <p:cNvSpPr/>
              <p:nvPr/>
            </p:nvSpPr>
            <p:spPr>
              <a:xfrm>
                <a:off x="4651009" y="4657132"/>
                <a:ext cx="218495" cy="822202"/>
              </a:xfrm>
              <a:custGeom>
                <a:avLst/>
                <a:gdLst>
                  <a:gd name="connsiteX0" fmla="*/ 213659 w 218495"/>
                  <a:gd name="connsiteY0" fmla="*/ 822203 h 822202"/>
                  <a:gd name="connsiteX1" fmla="*/ 99930 w 218495"/>
                  <a:gd name="connsiteY1" fmla="*/ 389479 h 822202"/>
                  <a:gd name="connsiteX2" fmla="*/ 55904 w 218495"/>
                  <a:gd name="connsiteY2" fmla="*/ 254058 h 822202"/>
                  <a:gd name="connsiteX3" fmla="*/ 30157 w 218495"/>
                  <a:gd name="connsiteY3" fmla="*/ 151496 h 822202"/>
                  <a:gd name="connsiteX4" fmla="*/ 0 w 218495"/>
                  <a:gd name="connsiteY4" fmla="*/ 6330 h 822202"/>
                  <a:gd name="connsiteX5" fmla="*/ 5548 w 218495"/>
                  <a:gd name="connsiteY5" fmla="*/ 0 h 822202"/>
                  <a:gd name="connsiteX6" fmla="*/ 38407 w 218495"/>
                  <a:gd name="connsiteY6" fmla="*/ 152918 h 822202"/>
                  <a:gd name="connsiteX7" fmla="*/ 62732 w 218495"/>
                  <a:gd name="connsiteY7" fmla="*/ 249150 h 822202"/>
                  <a:gd name="connsiteX8" fmla="*/ 108323 w 218495"/>
                  <a:gd name="connsiteY8" fmla="*/ 389266 h 822202"/>
                  <a:gd name="connsiteX9" fmla="*/ 218495 w 218495"/>
                  <a:gd name="connsiteY9" fmla="*/ 815375 h 822202"/>
                  <a:gd name="connsiteX10" fmla="*/ 213659 w 218495"/>
                  <a:gd name="connsiteY10" fmla="*/ 822203 h 8222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8495" h="822202">
                    <a:moveTo>
                      <a:pt x="213659" y="822203"/>
                    </a:moveTo>
                    <a:cubicBezTo>
                      <a:pt x="162876" y="786498"/>
                      <a:pt x="103487" y="537703"/>
                      <a:pt x="99930" y="389479"/>
                    </a:cubicBezTo>
                    <a:cubicBezTo>
                      <a:pt x="98081" y="313589"/>
                      <a:pt x="75677" y="281939"/>
                      <a:pt x="55904" y="254058"/>
                    </a:cubicBezTo>
                    <a:cubicBezTo>
                      <a:pt x="36985" y="227386"/>
                      <a:pt x="20626" y="204341"/>
                      <a:pt x="30157" y="151496"/>
                    </a:cubicBezTo>
                    <a:cubicBezTo>
                      <a:pt x="48365" y="50427"/>
                      <a:pt x="498" y="6757"/>
                      <a:pt x="0" y="6330"/>
                    </a:cubicBezTo>
                    <a:lnTo>
                      <a:pt x="5548" y="0"/>
                    </a:lnTo>
                    <a:cubicBezTo>
                      <a:pt x="7681" y="1849"/>
                      <a:pt x="57469" y="46871"/>
                      <a:pt x="38407" y="152918"/>
                    </a:cubicBezTo>
                    <a:cubicBezTo>
                      <a:pt x="29517" y="202350"/>
                      <a:pt x="44168" y="222976"/>
                      <a:pt x="62732" y="249150"/>
                    </a:cubicBezTo>
                    <a:cubicBezTo>
                      <a:pt x="82220" y="276604"/>
                      <a:pt x="106474" y="310744"/>
                      <a:pt x="108323" y="389266"/>
                    </a:cubicBezTo>
                    <a:cubicBezTo>
                      <a:pt x="112164" y="548301"/>
                      <a:pt x="172904" y="783226"/>
                      <a:pt x="218495" y="815375"/>
                    </a:cubicBezTo>
                    <a:lnTo>
                      <a:pt x="213659" y="822203"/>
                    </a:lnTo>
                    <a:close/>
                  </a:path>
                </a:pathLst>
              </a:custGeom>
              <a:solidFill>
                <a:srgbClr val="FFFFFF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:a16="http://schemas.microsoft.com/office/drawing/2014/main" xmlns="" id="{1380CF44-838D-4DE6-8828-54C04A77A726}"/>
                  </a:ext>
                </a:extLst>
              </p:cNvPr>
              <p:cNvSpPr/>
              <p:nvPr/>
            </p:nvSpPr>
            <p:spPr>
              <a:xfrm>
                <a:off x="4820766" y="4999482"/>
                <a:ext cx="397130" cy="498273"/>
              </a:xfrm>
              <a:custGeom>
                <a:avLst/>
                <a:gdLst>
                  <a:gd name="connsiteX0" fmla="*/ 62892 w 397130"/>
                  <a:gd name="connsiteY0" fmla="*/ 498273 h 498273"/>
                  <a:gd name="connsiteX1" fmla="*/ 41412 w 397130"/>
                  <a:gd name="connsiteY1" fmla="*/ 495926 h 498273"/>
                  <a:gd name="connsiteX2" fmla="*/ 3290 w 397130"/>
                  <a:gd name="connsiteY2" fmla="*/ 465271 h 498273"/>
                  <a:gd name="connsiteX3" fmla="*/ 47031 w 397130"/>
                  <a:gd name="connsiteY3" fmla="*/ 331912 h 498273"/>
                  <a:gd name="connsiteX4" fmla="*/ 85937 w 397130"/>
                  <a:gd name="connsiteY4" fmla="*/ 205808 h 498273"/>
                  <a:gd name="connsiteX5" fmla="*/ 82807 w 397130"/>
                  <a:gd name="connsiteY5" fmla="*/ 172308 h 498273"/>
                  <a:gd name="connsiteX6" fmla="*/ 89635 w 397130"/>
                  <a:gd name="connsiteY6" fmla="*/ 108652 h 498273"/>
                  <a:gd name="connsiteX7" fmla="*/ 160191 w 397130"/>
                  <a:gd name="connsiteY7" fmla="*/ 90871 h 498273"/>
                  <a:gd name="connsiteX8" fmla="*/ 275911 w 397130"/>
                  <a:gd name="connsiteY8" fmla="*/ 40087 h 498273"/>
                  <a:gd name="connsiteX9" fmla="*/ 304076 w 397130"/>
                  <a:gd name="connsiteY9" fmla="*/ 15834 h 498273"/>
                  <a:gd name="connsiteX10" fmla="*/ 304076 w 397130"/>
                  <a:gd name="connsiteY10" fmla="*/ 15834 h 498273"/>
                  <a:gd name="connsiteX11" fmla="*/ 388857 w 397130"/>
                  <a:gd name="connsiteY11" fmla="*/ 9433 h 498273"/>
                  <a:gd name="connsiteX12" fmla="*/ 390208 w 397130"/>
                  <a:gd name="connsiteY12" fmla="*/ 55450 h 498273"/>
                  <a:gd name="connsiteX13" fmla="*/ 353081 w 397130"/>
                  <a:gd name="connsiteY13" fmla="*/ 105238 h 498273"/>
                  <a:gd name="connsiteX14" fmla="*/ 332526 w 397130"/>
                  <a:gd name="connsiteY14" fmla="*/ 152607 h 498273"/>
                  <a:gd name="connsiteX15" fmla="*/ 336723 w 397130"/>
                  <a:gd name="connsiteY15" fmla="*/ 167472 h 498273"/>
                  <a:gd name="connsiteX16" fmla="*/ 297960 w 397130"/>
                  <a:gd name="connsiteY16" fmla="*/ 270887 h 498273"/>
                  <a:gd name="connsiteX17" fmla="*/ 262824 w 397130"/>
                  <a:gd name="connsiteY17" fmla="*/ 285397 h 498273"/>
                  <a:gd name="connsiteX18" fmla="*/ 165596 w 397130"/>
                  <a:gd name="connsiteY18" fmla="*/ 373378 h 498273"/>
                  <a:gd name="connsiteX19" fmla="*/ 150233 w 397130"/>
                  <a:gd name="connsiteY19" fmla="*/ 407305 h 498273"/>
                  <a:gd name="connsiteX20" fmla="*/ 62892 w 397130"/>
                  <a:gd name="connsiteY20" fmla="*/ 498273 h 498273"/>
                  <a:gd name="connsiteX21" fmla="*/ 308202 w 397130"/>
                  <a:gd name="connsiteY21" fmla="*/ 23089 h 498273"/>
                  <a:gd name="connsiteX22" fmla="*/ 282028 w 397130"/>
                  <a:gd name="connsiteY22" fmla="*/ 45777 h 498273"/>
                  <a:gd name="connsiteX23" fmla="*/ 160262 w 397130"/>
                  <a:gd name="connsiteY23" fmla="*/ 99121 h 498273"/>
                  <a:gd name="connsiteX24" fmla="*/ 95965 w 397130"/>
                  <a:gd name="connsiteY24" fmla="*/ 114057 h 498273"/>
                  <a:gd name="connsiteX25" fmla="*/ 91200 w 397130"/>
                  <a:gd name="connsiteY25" fmla="*/ 171241 h 498273"/>
                  <a:gd name="connsiteX26" fmla="*/ 94400 w 397130"/>
                  <a:gd name="connsiteY26" fmla="*/ 205168 h 498273"/>
                  <a:gd name="connsiteX27" fmla="*/ 53575 w 397130"/>
                  <a:gd name="connsiteY27" fmla="*/ 337247 h 498273"/>
                  <a:gd name="connsiteX28" fmla="*/ 11327 w 397130"/>
                  <a:gd name="connsiteY28" fmla="*/ 462497 h 498273"/>
                  <a:gd name="connsiteX29" fmla="*/ 43191 w 397130"/>
                  <a:gd name="connsiteY29" fmla="*/ 487747 h 498273"/>
                  <a:gd name="connsiteX30" fmla="*/ 142765 w 397130"/>
                  <a:gd name="connsiteY30" fmla="*/ 403891 h 498273"/>
                  <a:gd name="connsiteX31" fmla="*/ 158199 w 397130"/>
                  <a:gd name="connsiteY31" fmla="*/ 369751 h 498273"/>
                  <a:gd name="connsiteX32" fmla="*/ 259979 w 397130"/>
                  <a:gd name="connsiteY32" fmla="*/ 277502 h 498273"/>
                  <a:gd name="connsiteX33" fmla="*/ 294759 w 397130"/>
                  <a:gd name="connsiteY33" fmla="*/ 263135 h 498273"/>
                  <a:gd name="connsiteX34" fmla="*/ 328899 w 397130"/>
                  <a:gd name="connsiteY34" fmla="*/ 169748 h 498273"/>
                  <a:gd name="connsiteX35" fmla="*/ 324631 w 397130"/>
                  <a:gd name="connsiteY35" fmla="*/ 154598 h 498273"/>
                  <a:gd name="connsiteX36" fmla="*/ 347320 w 397130"/>
                  <a:gd name="connsiteY36" fmla="*/ 99263 h 498273"/>
                  <a:gd name="connsiteX37" fmla="*/ 382883 w 397130"/>
                  <a:gd name="connsiteY37" fmla="*/ 51752 h 498273"/>
                  <a:gd name="connsiteX38" fmla="*/ 383309 w 397130"/>
                  <a:gd name="connsiteY38" fmla="*/ 15407 h 498273"/>
                  <a:gd name="connsiteX39" fmla="*/ 308202 w 397130"/>
                  <a:gd name="connsiteY39" fmla="*/ 23089 h 498273"/>
                  <a:gd name="connsiteX40" fmla="*/ 308202 w 397130"/>
                  <a:gd name="connsiteY40" fmla="*/ 23089 h 4982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97130" h="498273">
                    <a:moveTo>
                      <a:pt x="62892" y="498273"/>
                    </a:moveTo>
                    <a:cubicBezTo>
                      <a:pt x="56349" y="498273"/>
                      <a:pt x="49236" y="497491"/>
                      <a:pt x="41412" y="495926"/>
                    </a:cubicBezTo>
                    <a:cubicBezTo>
                      <a:pt x="21853" y="492014"/>
                      <a:pt x="8979" y="481630"/>
                      <a:pt x="3290" y="465271"/>
                    </a:cubicBezTo>
                    <a:cubicBezTo>
                      <a:pt x="-10366" y="426153"/>
                      <a:pt x="21284" y="362567"/>
                      <a:pt x="47031" y="331912"/>
                    </a:cubicBezTo>
                    <a:cubicBezTo>
                      <a:pt x="47458" y="331415"/>
                      <a:pt x="90560" y="278782"/>
                      <a:pt x="85937" y="205808"/>
                    </a:cubicBezTo>
                    <a:cubicBezTo>
                      <a:pt x="85154" y="193575"/>
                      <a:pt x="83874" y="182266"/>
                      <a:pt x="82807" y="172308"/>
                    </a:cubicBezTo>
                    <a:cubicBezTo>
                      <a:pt x="79535" y="143432"/>
                      <a:pt x="77259" y="122521"/>
                      <a:pt x="89635" y="108652"/>
                    </a:cubicBezTo>
                    <a:cubicBezTo>
                      <a:pt x="100588" y="96347"/>
                      <a:pt x="121641" y="91013"/>
                      <a:pt x="160191" y="90871"/>
                    </a:cubicBezTo>
                    <a:cubicBezTo>
                      <a:pt x="227759" y="90586"/>
                      <a:pt x="254502" y="62563"/>
                      <a:pt x="275911" y="40087"/>
                    </a:cubicBezTo>
                    <a:cubicBezTo>
                      <a:pt x="285015" y="30557"/>
                      <a:pt x="293621" y="21524"/>
                      <a:pt x="304076" y="15834"/>
                    </a:cubicBezTo>
                    <a:lnTo>
                      <a:pt x="304076" y="15834"/>
                    </a:lnTo>
                    <a:cubicBezTo>
                      <a:pt x="337718" y="-2587"/>
                      <a:pt x="373423" y="-5219"/>
                      <a:pt x="388857" y="9433"/>
                    </a:cubicBezTo>
                    <a:cubicBezTo>
                      <a:pt x="396183" y="16403"/>
                      <a:pt x="402442" y="30059"/>
                      <a:pt x="390208" y="55450"/>
                    </a:cubicBezTo>
                    <a:cubicBezTo>
                      <a:pt x="379113" y="78708"/>
                      <a:pt x="364675" y="93431"/>
                      <a:pt x="353081" y="105238"/>
                    </a:cubicBezTo>
                    <a:cubicBezTo>
                      <a:pt x="337505" y="121170"/>
                      <a:pt x="327192" y="131696"/>
                      <a:pt x="332526" y="152607"/>
                    </a:cubicBezTo>
                    <a:cubicBezTo>
                      <a:pt x="333807" y="157514"/>
                      <a:pt x="335229" y="162493"/>
                      <a:pt x="336723" y="167472"/>
                    </a:cubicBezTo>
                    <a:cubicBezTo>
                      <a:pt x="347107" y="203105"/>
                      <a:pt x="358914" y="243504"/>
                      <a:pt x="297960" y="270887"/>
                    </a:cubicBezTo>
                    <a:cubicBezTo>
                      <a:pt x="285015" y="276720"/>
                      <a:pt x="273208" y="281343"/>
                      <a:pt x="262824" y="285397"/>
                    </a:cubicBezTo>
                    <a:cubicBezTo>
                      <a:pt x="220291" y="302111"/>
                      <a:pt x="194544" y="312211"/>
                      <a:pt x="165596" y="373378"/>
                    </a:cubicBezTo>
                    <a:cubicBezTo>
                      <a:pt x="159977" y="385256"/>
                      <a:pt x="154999" y="396423"/>
                      <a:pt x="150233" y="407305"/>
                    </a:cubicBezTo>
                    <a:cubicBezTo>
                      <a:pt x="127473" y="459084"/>
                      <a:pt x="110190" y="498273"/>
                      <a:pt x="62892" y="498273"/>
                    </a:cubicBezTo>
                    <a:close/>
                    <a:moveTo>
                      <a:pt x="308202" y="23089"/>
                    </a:moveTo>
                    <a:cubicBezTo>
                      <a:pt x="298884" y="28138"/>
                      <a:pt x="291060" y="36318"/>
                      <a:pt x="282028" y="45777"/>
                    </a:cubicBezTo>
                    <a:cubicBezTo>
                      <a:pt x="259481" y="69391"/>
                      <a:pt x="231387" y="98836"/>
                      <a:pt x="160262" y="99121"/>
                    </a:cubicBezTo>
                    <a:cubicBezTo>
                      <a:pt x="124842" y="99263"/>
                      <a:pt x="104998" y="103886"/>
                      <a:pt x="95965" y="114057"/>
                    </a:cubicBezTo>
                    <a:cubicBezTo>
                      <a:pt x="86079" y="125224"/>
                      <a:pt x="88213" y="144499"/>
                      <a:pt x="91200" y="171241"/>
                    </a:cubicBezTo>
                    <a:cubicBezTo>
                      <a:pt x="92338" y="181341"/>
                      <a:pt x="93618" y="192792"/>
                      <a:pt x="94400" y="205168"/>
                    </a:cubicBezTo>
                    <a:cubicBezTo>
                      <a:pt x="99237" y="281627"/>
                      <a:pt x="55424" y="334971"/>
                      <a:pt x="53575" y="337247"/>
                    </a:cubicBezTo>
                    <a:cubicBezTo>
                      <a:pt x="28112" y="367617"/>
                      <a:pt x="-765" y="427931"/>
                      <a:pt x="11327" y="462497"/>
                    </a:cubicBezTo>
                    <a:cubicBezTo>
                      <a:pt x="16021" y="475869"/>
                      <a:pt x="26761" y="484404"/>
                      <a:pt x="43191" y="487747"/>
                    </a:cubicBezTo>
                    <a:cubicBezTo>
                      <a:pt x="100588" y="499340"/>
                      <a:pt x="116449" y="463422"/>
                      <a:pt x="142765" y="403891"/>
                    </a:cubicBezTo>
                    <a:cubicBezTo>
                      <a:pt x="147602" y="393009"/>
                      <a:pt x="152580" y="381700"/>
                      <a:pt x="158199" y="369751"/>
                    </a:cubicBezTo>
                    <a:cubicBezTo>
                      <a:pt x="188641" y="305525"/>
                      <a:pt x="217019" y="294359"/>
                      <a:pt x="259979" y="277502"/>
                    </a:cubicBezTo>
                    <a:cubicBezTo>
                      <a:pt x="270292" y="273448"/>
                      <a:pt x="281956" y="268896"/>
                      <a:pt x="294759" y="263135"/>
                    </a:cubicBezTo>
                    <a:cubicBezTo>
                      <a:pt x="349027" y="238739"/>
                      <a:pt x="339283" y="205239"/>
                      <a:pt x="328899" y="169748"/>
                    </a:cubicBezTo>
                    <a:cubicBezTo>
                      <a:pt x="327405" y="164698"/>
                      <a:pt x="325912" y="159577"/>
                      <a:pt x="324631" y="154598"/>
                    </a:cubicBezTo>
                    <a:cubicBezTo>
                      <a:pt x="318088" y="129064"/>
                      <a:pt x="330961" y="115906"/>
                      <a:pt x="347320" y="99263"/>
                    </a:cubicBezTo>
                    <a:cubicBezTo>
                      <a:pt x="359056" y="87314"/>
                      <a:pt x="372356" y="73729"/>
                      <a:pt x="382883" y="51752"/>
                    </a:cubicBezTo>
                    <a:cubicBezTo>
                      <a:pt x="388430" y="40230"/>
                      <a:pt x="392911" y="24582"/>
                      <a:pt x="383309" y="15407"/>
                    </a:cubicBezTo>
                    <a:cubicBezTo>
                      <a:pt x="370507" y="3316"/>
                      <a:pt x="338216" y="6659"/>
                      <a:pt x="308202" y="23089"/>
                    </a:cubicBezTo>
                    <a:lnTo>
                      <a:pt x="308202" y="23089"/>
                    </a:lnTo>
                    <a:close/>
                  </a:path>
                </a:pathLst>
              </a:custGeom>
              <a:solidFill>
                <a:srgbClr val="40D5E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:a16="http://schemas.microsoft.com/office/drawing/2014/main" xmlns="" id="{6B58D2DD-3501-43DC-BCF3-4EC8AC4A88E5}"/>
                  </a:ext>
                </a:extLst>
              </p:cNvPr>
              <p:cNvSpPr/>
              <p:nvPr/>
            </p:nvSpPr>
            <p:spPr>
              <a:xfrm>
                <a:off x="4854710" y="5066384"/>
                <a:ext cx="298155" cy="479878"/>
              </a:xfrm>
              <a:custGeom>
                <a:avLst/>
                <a:gdLst>
                  <a:gd name="connsiteX0" fmla="*/ 8393 w 298155"/>
                  <a:gd name="connsiteY0" fmla="*/ 479879 h 479878"/>
                  <a:gd name="connsiteX1" fmla="*/ 0 w 298155"/>
                  <a:gd name="connsiteY1" fmla="*/ 479452 h 479878"/>
                  <a:gd name="connsiteX2" fmla="*/ 85563 w 298155"/>
                  <a:gd name="connsiteY2" fmla="*/ 231511 h 479878"/>
                  <a:gd name="connsiteX3" fmla="*/ 205408 w 298155"/>
                  <a:gd name="connsiteY3" fmla="*/ 64795 h 479878"/>
                  <a:gd name="connsiteX4" fmla="*/ 296662 w 298155"/>
                  <a:gd name="connsiteY4" fmla="*/ 0 h 479878"/>
                  <a:gd name="connsiteX5" fmla="*/ 298155 w 298155"/>
                  <a:gd name="connsiteY5" fmla="*/ 8251 h 479878"/>
                  <a:gd name="connsiteX6" fmla="*/ 213517 w 298155"/>
                  <a:gd name="connsiteY6" fmla="*/ 67071 h 479878"/>
                  <a:gd name="connsiteX7" fmla="*/ 90542 w 298155"/>
                  <a:gd name="connsiteY7" fmla="*/ 238268 h 479878"/>
                  <a:gd name="connsiteX8" fmla="*/ 8393 w 298155"/>
                  <a:gd name="connsiteY8" fmla="*/ 479879 h 47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98155" h="479878">
                    <a:moveTo>
                      <a:pt x="8393" y="479879"/>
                    </a:moveTo>
                    <a:lnTo>
                      <a:pt x="0" y="479452"/>
                    </a:lnTo>
                    <a:cubicBezTo>
                      <a:pt x="427" y="471558"/>
                      <a:pt x="11024" y="285851"/>
                      <a:pt x="85563" y="231511"/>
                    </a:cubicBezTo>
                    <a:cubicBezTo>
                      <a:pt x="167357" y="171909"/>
                      <a:pt x="193175" y="107825"/>
                      <a:pt x="205408" y="64795"/>
                    </a:cubicBezTo>
                    <a:cubicBezTo>
                      <a:pt x="219918" y="14083"/>
                      <a:pt x="293532" y="569"/>
                      <a:pt x="296662" y="0"/>
                    </a:cubicBezTo>
                    <a:lnTo>
                      <a:pt x="298155" y="8251"/>
                    </a:lnTo>
                    <a:cubicBezTo>
                      <a:pt x="297444" y="8393"/>
                      <a:pt x="226532" y="21480"/>
                      <a:pt x="213517" y="67071"/>
                    </a:cubicBezTo>
                    <a:cubicBezTo>
                      <a:pt x="200928" y="111239"/>
                      <a:pt x="174398" y="177101"/>
                      <a:pt x="90542" y="238268"/>
                    </a:cubicBezTo>
                    <a:cubicBezTo>
                      <a:pt x="19133" y="290331"/>
                      <a:pt x="8464" y="477959"/>
                      <a:pt x="8393" y="479879"/>
                    </a:cubicBezTo>
                    <a:close/>
                  </a:path>
                </a:pathLst>
              </a:custGeom>
              <a:solidFill>
                <a:srgbClr val="40D5E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:a16="http://schemas.microsoft.com/office/drawing/2014/main" xmlns="" id="{22BCD6D9-84B3-46E3-B6DB-3251D2A86B76}"/>
                  </a:ext>
                </a:extLst>
              </p:cNvPr>
              <p:cNvSpPr/>
              <p:nvPr/>
            </p:nvSpPr>
            <p:spPr>
              <a:xfrm>
                <a:off x="4747111" y="4608268"/>
                <a:ext cx="347220" cy="916223"/>
              </a:xfrm>
              <a:custGeom>
                <a:avLst/>
                <a:gdLst>
                  <a:gd name="connsiteX0" fmla="*/ 286478 w 347220"/>
                  <a:gd name="connsiteY0" fmla="*/ 2135 h 916223"/>
                  <a:gd name="connsiteX1" fmla="*/ 222110 w 347220"/>
                  <a:gd name="connsiteY1" fmla="*/ 161668 h 916223"/>
                  <a:gd name="connsiteX2" fmla="*/ 68196 w 347220"/>
                  <a:gd name="connsiteY2" fmla="*/ 383861 h 916223"/>
                  <a:gd name="connsiteX3" fmla="*/ 12220 w 347220"/>
                  <a:gd name="connsiteY3" fmla="*/ 612314 h 916223"/>
                  <a:gd name="connsiteX4" fmla="*/ 87826 w 347220"/>
                  <a:gd name="connsiteY4" fmla="*/ 909118 h 916223"/>
                  <a:gd name="connsiteX5" fmla="*/ 199919 w 347220"/>
                  <a:gd name="connsiteY5" fmla="*/ 631518 h 916223"/>
                  <a:gd name="connsiteX6" fmla="*/ 212508 w 347220"/>
                  <a:gd name="connsiteY6" fmla="*/ 510819 h 916223"/>
                  <a:gd name="connsiteX7" fmla="*/ 336905 w 347220"/>
                  <a:gd name="connsiteY7" fmla="*/ 241327 h 916223"/>
                  <a:gd name="connsiteX8" fmla="*/ 286478 w 347220"/>
                  <a:gd name="connsiteY8" fmla="*/ 2135 h 916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47220" h="916223">
                    <a:moveTo>
                      <a:pt x="286478" y="2135"/>
                    </a:moveTo>
                    <a:cubicBezTo>
                      <a:pt x="233490" y="-16073"/>
                      <a:pt x="244514" y="86062"/>
                      <a:pt x="222110" y="161668"/>
                    </a:cubicBezTo>
                    <a:cubicBezTo>
                      <a:pt x="199705" y="237273"/>
                      <a:pt x="-26969" y="194669"/>
                      <a:pt x="68196" y="383861"/>
                    </a:cubicBezTo>
                    <a:cubicBezTo>
                      <a:pt x="163361" y="573124"/>
                      <a:pt x="-52147" y="447162"/>
                      <a:pt x="12220" y="612314"/>
                    </a:cubicBezTo>
                    <a:cubicBezTo>
                      <a:pt x="76588" y="777466"/>
                      <a:pt x="17839" y="954069"/>
                      <a:pt x="87826" y="909118"/>
                    </a:cubicBezTo>
                    <a:cubicBezTo>
                      <a:pt x="157813" y="864167"/>
                      <a:pt x="127158" y="656269"/>
                      <a:pt x="199919" y="631518"/>
                    </a:cubicBezTo>
                    <a:cubicBezTo>
                      <a:pt x="272680" y="606838"/>
                      <a:pt x="284557" y="577961"/>
                      <a:pt x="212508" y="510819"/>
                    </a:cubicBezTo>
                    <a:cubicBezTo>
                      <a:pt x="140459" y="443606"/>
                      <a:pt x="401273" y="376962"/>
                      <a:pt x="336905" y="241327"/>
                    </a:cubicBezTo>
                    <a:cubicBezTo>
                      <a:pt x="272466" y="105692"/>
                      <a:pt x="347716" y="23116"/>
                      <a:pt x="286478" y="213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:a16="http://schemas.microsoft.com/office/drawing/2014/main" xmlns="" id="{7AF96B18-440E-4CF5-B935-B6BB7CA1B417}"/>
                  </a:ext>
                </a:extLst>
              </p:cNvPr>
              <p:cNvSpPr/>
              <p:nvPr/>
            </p:nvSpPr>
            <p:spPr>
              <a:xfrm>
                <a:off x="4834379" y="4847320"/>
                <a:ext cx="172537" cy="662171"/>
              </a:xfrm>
              <a:custGeom>
                <a:avLst/>
                <a:gdLst>
                  <a:gd name="connsiteX0" fmla="*/ 32920 w 172537"/>
                  <a:gd name="connsiteY0" fmla="*/ 662172 h 662171"/>
                  <a:gd name="connsiteX1" fmla="*/ 22464 w 172537"/>
                  <a:gd name="connsiteY1" fmla="*/ 355055 h 662171"/>
                  <a:gd name="connsiteX2" fmla="*/ 60801 w 172537"/>
                  <a:gd name="connsiteY2" fmla="*/ 128096 h 662171"/>
                  <a:gd name="connsiteX3" fmla="*/ 169764 w 172537"/>
                  <a:gd name="connsiteY3" fmla="*/ 0 h 662171"/>
                  <a:gd name="connsiteX4" fmla="*/ 172538 w 172537"/>
                  <a:gd name="connsiteY4" fmla="*/ 7895 h 662171"/>
                  <a:gd name="connsiteX5" fmla="*/ 69193 w 172537"/>
                  <a:gd name="connsiteY5" fmla="*/ 127456 h 662171"/>
                  <a:gd name="connsiteX6" fmla="*/ 26590 w 172537"/>
                  <a:gd name="connsiteY6" fmla="*/ 362310 h 662171"/>
                  <a:gd name="connsiteX7" fmla="*/ 41099 w 172537"/>
                  <a:gd name="connsiteY7" fmla="*/ 660180 h 662171"/>
                  <a:gd name="connsiteX8" fmla="*/ 32920 w 172537"/>
                  <a:gd name="connsiteY8" fmla="*/ 662172 h 662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2537" h="662171">
                    <a:moveTo>
                      <a:pt x="32920" y="662172"/>
                    </a:moveTo>
                    <a:cubicBezTo>
                      <a:pt x="26234" y="633864"/>
                      <a:pt x="-30666" y="385141"/>
                      <a:pt x="22464" y="355055"/>
                    </a:cubicBezTo>
                    <a:cubicBezTo>
                      <a:pt x="69265" y="328525"/>
                      <a:pt x="68127" y="225466"/>
                      <a:pt x="60801" y="128096"/>
                    </a:cubicBezTo>
                    <a:cubicBezTo>
                      <a:pt x="54328" y="41892"/>
                      <a:pt x="164999" y="1636"/>
                      <a:pt x="169764" y="0"/>
                    </a:cubicBezTo>
                    <a:lnTo>
                      <a:pt x="172538" y="7895"/>
                    </a:lnTo>
                    <a:cubicBezTo>
                      <a:pt x="171471" y="8250"/>
                      <a:pt x="63219" y="47725"/>
                      <a:pt x="69193" y="127456"/>
                    </a:cubicBezTo>
                    <a:cubicBezTo>
                      <a:pt x="76662" y="227457"/>
                      <a:pt x="77515" y="333504"/>
                      <a:pt x="26590" y="362310"/>
                    </a:cubicBezTo>
                    <a:cubicBezTo>
                      <a:pt x="-13738" y="385141"/>
                      <a:pt x="23389" y="585072"/>
                      <a:pt x="41099" y="660180"/>
                    </a:cubicBezTo>
                    <a:lnTo>
                      <a:pt x="32920" y="662172"/>
                    </a:lnTo>
                    <a:close/>
                  </a:path>
                </a:pathLst>
              </a:custGeom>
              <a:solidFill>
                <a:srgbClr val="FFFFFF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:a16="http://schemas.microsoft.com/office/drawing/2014/main" xmlns="" id="{0EAF18DF-6F8C-458F-B419-15FDB04F2996}"/>
                  </a:ext>
                </a:extLst>
              </p:cNvPr>
              <p:cNvSpPr/>
              <p:nvPr/>
            </p:nvSpPr>
            <p:spPr>
              <a:xfrm>
                <a:off x="4667367" y="5420941"/>
                <a:ext cx="320417" cy="287059"/>
              </a:xfrm>
              <a:custGeom>
                <a:avLst/>
                <a:gdLst>
                  <a:gd name="connsiteX0" fmla="*/ 320417 w 320417"/>
                  <a:gd name="connsiteY0" fmla="*/ 0 h 287059"/>
                  <a:gd name="connsiteX1" fmla="*/ 244740 w 320417"/>
                  <a:gd name="connsiteY1" fmla="*/ 287060 h 287059"/>
                  <a:gd name="connsiteX2" fmla="*/ 75677 w 320417"/>
                  <a:gd name="connsiteY2" fmla="*/ 287060 h 287059"/>
                  <a:gd name="connsiteX3" fmla="*/ 0 w 320417"/>
                  <a:gd name="connsiteY3" fmla="*/ 0 h 28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0417" h="287059">
                    <a:moveTo>
                      <a:pt x="320417" y="0"/>
                    </a:moveTo>
                    <a:lnTo>
                      <a:pt x="244740" y="287060"/>
                    </a:lnTo>
                    <a:lnTo>
                      <a:pt x="75677" y="2870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934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:a16="http://schemas.microsoft.com/office/drawing/2014/main" xmlns="" id="{28675FA4-735E-40C2-A4C2-693F2FD93F5C}"/>
                  </a:ext>
                </a:extLst>
              </p:cNvPr>
              <p:cNvSpPr/>
              <p:nvPr/>
            </p:nvSpPr>
            <p:spPr>
              <a:xfrm>
                <a:off x="4667367" y="5420941"/>
                <a:ext cx="320417" cy="287059"/>
              </a:xfrm>
              <a:custGeom>
                <a:avLst/>
                <a:gdLst>
                  <a:gd name="connsiteX0" fmla="*/ 320417 w 320417"/>
                  <a:gd name="connsiteY0" fmla="*/ 0 h 287059"/>
                  <a:gd name="connsiteX1" fmla="*/ 153843 w 320417"/>
                  <a:gd name="connsiteY1" fmla="*/ 287060 h 287059"/>
                  <a:gd name="connsiteX2" fmla="*/ 75677 w 320417"/>
                  <a:gd name="connsiteY2" fmla="*/ 287060 h 287059"/>
                  <a:gd name="connsiteX3" fmla="*/ 0 w 320417"/>
                  <a:gd name="connsiteY3" fmla="*/ 0 h 287059"/>
                  <a:gd name="connsiteX4" fmla="*/ 320417 w 320417"/>
                  <a:gd name="connsiteY4" fmla="*/ 0 h 287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417" h="287059">
                    <a:moveTo>
                      <a:pt x="320417" y="0"/>
                    </a:moveTo>
                    <a:cubicBezTo>
                      <a:pt x="320417" y="0"/>
                      <a:pt x="153843" y="31295"/>
                      <a:pt x="153843" y="287060"/>
                    </a:cubicBezTo>
                    <a:lnTo>
                      <a:pt x="75677" y="287060"/>
                    </a:lnTo>
                    <a:lnTo>
                      <a:pt x="0" y="0"/>
                    </a:lnTo>
                    <a:lnTo>
                      <a:pt x="320417" y="0"/>
                    </a:lnTo>
                    <a:close/>
                  </a:path>
                </a:pathLst>
              </a:custGeom>
              <a:solidFill>
                <a:srgbClr val="C97332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grpSp>
          <p:nvGrpSpPr>
            <p:cNvPr id="84" name="图形 5">
              <a:extLst>
                <a:ext uri="{FF2B5EF4-FFF2-40B4-BE49-F238E27FC236}">
                  <a16:creationId xmlns:a16="http://schemas.microsoft.com/office/drawing/2014/main" xmlns="" id="{2858B5DE-D8A5-4BC5-9D41-88B4961AD0EE}"/>
                </a:ext>
              </a:extLst>
            </p:cNvPr>
            <p:cNvGrpSpPr/>
            <p:nvPr/>
          </p:nvGrpSpPr>
          <p:grpSpPr>
            <a:xfrm>
              <a:off x="5741521" y="4603577"/>
              <a:ext cx="221170" cy="52624"/>
              <a:chOff x="5678406" y="4643333"/>
              <a:chExt cx="232863" cy="55406"/>
            </a:xfrm>
          </p:grpSpPr>
          <p:sp>
            <p:nvSpPr>
              <p:cNvPr id="247" name="任意多边形: 形状 246">
                <a:extLst>
                  <a:ext uri="{FF2B5EF4-FFF2-40B4-BE49-F238E27FC236}">
                    <a16:creationId xmlns:a16="http://schemas.microsoft.com/office/drawing/2014/main" xmlns="" id="{06488535-7835-49A4-B1D2-56787D792D54}"/>
                  </a:ext>
                </a:extLst>
              </p:cNvPr>
              <p:cNvSpPr/>
              <p:nvPr/>
            </p:nvSpPr>
            <p:spPr>
              <a:xfrm>
                <a:off x="5766387" y="4643618"/>
                <a:ext cx="54837" cy="54837"/>
              </a:xfrm>
              <a:custGeom>
                <a:avLst/>
                <a:gdLst>
                  <a:gd name="connsiteX0" fmla="*/ 54837 w 54837"/>
                  <a:gd name="connsiteY0" fmla="*/ 27312 h 54837"/>
                  <a:gd name="connsiteX1" fmla="*/ 27526 w 54837"/>
                  <a:gd name="connsiteY1" fmla="*/ 54838 h 54837"/>
                  <a:gd name="connsiteX2" fmla="*/ 0 w 54837"/>
                  <a:gd name="connsiteY2" fmla="*/ 27526 h 54837"/>
                  <a:gd name="connsiteX3" fmla="*/ 27312 w 54837"/>
                  <a:gd name="connsiteY3" fmla="*/ 0 h 54837"/>
                  <a:gd name="connsiteX4" fmla="*/ 54837 w 54837"/>
                  <a:gd name="connsiteY4" fmla="*/ 27312 h 54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37" h="54837">
                    <a:moveTo>
                      <a:pt x="54837" y="27312"/>
                    </a:moveTo>
                    <a:cubicBezTo>
                      <a:pt x="54909" y="42462"/>
                      <a:pt x="42675" y="54766"/>
                      <a:pt x="27526" y="54838"/>
                    </a:cubicBezTo>
                    <a:cubicBezTo>
                      <a:pt x="12376" y="54909"/>
                      <a:pt x="72" y="42675"/>
                      <a:pt x="0" y="27526"/>
                    </a:cubicBezTo>
                    <a:cubicBezTo>
                      <a:pt x="-71" y="12376"/>
                      <a:pt x="12163" y="72"/>
                      <a:pt x="27312" y="0"/>
                    </a:cubicBezTo>
                    <a:cubicBezTo>
                      <a:pt x="42462" y="-71"/>
                      <a:pt x="54767" y="12163"/>
                      <a:pt x="54837" y="273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:a16="http://schemas.microsoft.com/office/drawing/2014/main" xmlns="" id="{B37AC911-5F55-431B-9E4B-CDA8243FF81B}"/>
                  </a:ext>
                </a:extLst>
              </p:cNvPr>
              <p:cNvSpPr/>
              <p:nvPr/>
            </p:nvSpPr>
            <p:spPr>
              <a:xfrm>
                <a:off x="5856432" y="4643333"/>
                <a:ext cx="54837" cy="54837"/>
              </a:xfrm>
              <a:custGeom>
                <a:avLst/>
                <a:gdLst>
                  <a:gd name="connsiteX0" fmla="*/ 54837 w 54837"/>
                  <a:gd name="connsiteY0" fmla="*/ 27312 h 54837"/>
                  <a:gd name="connsiteX1" fmla="*/ 27526 w 54837"/>
                  <a:gd name="connsiteY1" fmla="*/ 54838 h 54837"/>
                  <a:gd name="connsiteX2" fmla="*/ 0 w 54837"/>
                  <a:gd name="connsiteY2" fmla="*/ 27526 h 54837"/>
                  <a:gd name="connsiteX3" fmla="*/ 27312 w 54837"/>
                  <a:gd name="connsiteY3" fmla="*/ 0 h 54837"/>
                  <a:gd name="connsiteX4" fmla="*/ 54837 w 54837"/>
                  <a:gd name="connsiteY4" fmla="*/ 27312 h 54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37" h="54837">
                    <a:moveTo>
                      <a:pt x="54837" y="27312"/>
                    </a:moveTo>
                    <a:cubicBezTo>
                      <a:pt x="54909" y="42462"/>
                      <a:pt x="42675" y="54766"/>
                      <a:pt x="27526" y="54838"/>
                    </a:cubicBezTo>
                    <a:cubicBezTo>
                      <a:pt x="12376" y="54909"/>
                      <a:pt x="72" y="42675"/>
                      <a:pt x="0" y="27526"/>
                    </a:cubicBezTo>
                    <a:cubicBezTo>
                      <a:pt x="-71" y="12376"/>
                      <a:pt x="12163" y="71"/>
                      <a:pt x="27312" y="0"/>
                    </a:cubicBezTo>
                    <a:cubicBezTo>
                      <a:pt x="42462" y="-71"/>
                      <a:pt x="54767" y="12163"/>
                      <a:pt x="54837" y="273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:a16="http://schemas.microsoft.com/office/drawing/2014/main" xmlns="" id="{36C98023-2BAC-4CF0-B18C-CF5A3555F1B5}"/>
                  </a:ext>
                </a:extLst>
              </p:cNvPr>
              <p:cNvSpPr/>
              <p:nvPr/>
            </p:nvSpPr>
            <p:spPr>
              <a:xfrm>
                <a:off x="5678406" y="4643902"/>
                <a:ext cx="54837" cy="54837"/>
              </a:xfrm>
              <a:custGeom>
                <a:avLst/>
                <a:gdLst>
                  <a:gd name="connsiteX0" fmla="*/ 54837 w 54837"/>
                  <a:gd name="connsiteY0" fmla="*/ 27312 h 54837"/>
                  <a:gd name="connsiteX1" fmla="*/ 27526 w 54837"/>
                  <a:gd name="connsiteY1" fmla="*/ 54837 h 54837"/>
                  <a:gd name="connsiteX2" fmla="*/ 0 w 54837"/>
                  <a:gd name="connsiteY2" fmla="*/ 27526 h 54837"/>
                  <a:gd name="connsiteX3" fmla="*/ 27312 w 54837"/>
                  <a:gd name="connsiteY3" fmla="*/ 0 h 54837"/>
                  <a:gd name="connsiteX4" fmla="*/ 54837 w 54837"/>
                  <a:gd name="connsiteY4" fmla="*/ 27312 h 54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4837" h="54837">
                    <a:moveTo>
                      <a:pt x="54837" y="27312"/>
                    </a:moveTo>
                    <a:cubicBezTo>
                      <a:pt x="54909" y="42462"/>
                      <a:pt x="42675" y="54766"/>
                      <a:pt x="27526" y="54837"/>
                    </a:cubicBezTo>
                    <a:cubicBezTo>
                      <a:pt x="12376" y="54909"/>
                      <a:pt x="72" y="42675"/>
                      <a:pt x="0" y="27526"/>
                    </a:cubicBezTo>
                    <a:cubicBezTo>
                      <a:pt x="-71" y="12376"/>
                      <a:pt x="12163" y="71"/>
                      <a:pt x="27312" y="0"/>
                    </a:cubicBezTo>
                    <a:cubicBezTo>
                      <a:pt x="42462" y="-71"/>
                      <a:pt x="54837" y="12163"/>
                      <a:pt x="54837" y="27312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xmlns="" id="{A922416B-5FE1-4CFF-BCAC-E3F860B07558}"/>
                </a:ext>
              </a:extLst>
            </p:cNvPr>
            <p:cNvSpPr/>
            <p:nvPr/>
          </p:nvSpPr>
          <p:spPr>
            <a:xfrm>
              <a:off x="5335397" y="4448180"/>
              <a:ext cx="109618" cy="166455"/>
            </a:xfrm>
            <a:custGeom>
              <a:avLst/>
              <a:gdLst>
                <a:gd name="connsiteX0" fmla="*/ 111860 w 115414"/>
                <a:gd name="connsiteY0" fmla="*/ 77105 h 175256"/>
                <a:gd name="connsiteX1" fmla="*/ 77934 w 115414"/>
                <a:gd name="connsiteY1" fmla="*/ 3562 h 175256"/>
                <a:gd name="connsiteX2" fmla="*/ 4391 w 115414"/>
                <a:gd name="connsiteY2" fmla="*/ 37488 h 175256"/>
                <a:gd name="connsiteX3" fmla="*/ 2044 w 115414"/>
                <a:gd name="connsiteY3" fmla="*/ 45525 h 175256"/>
                <a:gd name="connsiteX4" fmla="*/ 1119 w 115414"/>
                <a:gd name="connsiteY4" fmla="*/ 51215 h 175256"/>
                <a:gd name="connsiteX5" fmla="*/ 14491 w 115414"/>
                <a:gd name="connsiteY5" fmla="*/ 175257 h 175256"/>
                <a:gd name="connsiteX6" fmla="*/ 105246 w 115414"/>
                <a:gd name="connsiteY6" fmla="*/ 89623 h 175256"/>
                <a:gd name="connsiteX7" fmla="*/ 108233 w 115414"/>
                <a:gd name="connsiteY7" fmla="*/ 84715 h 175256"/>
                <a:gd name="connsiteX8" fmla="*/ 111860 w 115414"/>
                <a:gd name="connsiteY8" fmla="*/ 77105 h 175256"/>
                <a:gd name="connsiteX9" fmla="*/ 45786 w 115414"/>
                <a:gd name="connsiteY9" fmla="*/ 90761 h 175256"/>
                <a:gd name="connsiteX10" fmla="*/ 24662 w 115414"/>
                <a:gd name="connsiteY10" fmla="*/ 44956 h 175256"/>
                <a:gd name="connsiteX11" fmla="*/ 70466 w 115414"/>
                <a:gd name="connsiteY11" fmla="*/ 23832 h 175256"/>
                <a:gd name="connsiteX12" fmla="*/ 91590 w 115414"/>
                <a:gd name="connsiteY12" fmla="*/ 69637 h 175256"/>
                <a:gd name="connsiteX13" fmla="*/ 45786 w 115414"/>
                <a:gd name="connsiteY13" fmla="*/ 90761 h 1752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5414" h="175256">
                  <a:moveTo>
                    <a:pt x="111860" y="77105"/>
                  </a:moveTo>
                  <a:cubicBezTo>
                    <a:pt x="122814" y="47446"/>
                    <a:pt x="107593" y="14515"/>
                    <a:pt x="77934" y="3562"/>
                  </a:cubicBezTo>
                  <a:cubicBezTo>
                    <a:pt x="48275" y="-7392"/>
                    <a:pt x="15344" y="7758"/>
                    <a:pt x="4391" y="37488"/>
                  </a:cubicBezTo>
                  <a:cubicBezTo>
                    <a:pt x="4391" y="37488"/>
                    <a:pt x="3182" y="39764"/>
                    <a:pt x="2044" y="45525"/>
                  </a:cubicBezTo>
                  <a:cubicBezTo>
                    <a:pt x="1688" y="47446"/>
                    <a:pt x="1333" y="49295"/>
                    <a:pt x="1119" y="51215"/>
                  </a:cubicBezTo>
                  <a:cubicBezTo>
                    <a:pt x="-1157" y="68783"/>
                    <a:pt x="-1370" y="105555"/>
                    <a:pt x="14491" y="175257"/>
                  </a:cubicBezTo>
                  <a:cubicBezTo>
                    <a:pt x="71817" y="132582"/>
                    <a:pt x="95573" y="104417"/>
                    <a:pt x="105246" y="89623"/>
                  </a:cubicBezTo>
                  <a:cubicBezTo>
                    <a:pt x="106313" y="88058"/>
                    <a:pt x="107309" y="86422"/>
                    <a:pt x="108233" y="84715"/>
                  </a:cubicBezTo>
                  <a:cubicBezTo>
                    <a:pt x="111291" y="79594"/>
                    <a:pt x="111860" y="77105"/>
                    <a:pt x="111860" y="77105"/>
                  </a:cubicBezTo>
                  <a:close/>
                  <a:moveTo>
                    <a:pt x="45786" y="90761"/>
                  </a:moveTo>
                  <a:cubicBezTo>
                    <a:pt x="27293" y="83933"/>
                    <a:pt x="17834" y="63449"/>
                    <a:pt x="24662" y="44956"/>
                  </a:cubicBezTo>
                  <a:cubicBezTo>
                    <a:pt x="31489" y="26464"/>
                    <a:pt x="51973" y="17004"/>
                    <a:pt x="70466" y="23832"/>
                  </a:cubicBezTo>
                  <a:cubicBezTo>
                    <a:pt x="88958" y="30660"/>
                    <a:pt x="98418" y="51144"/>
                    <a:pt x="91590" y="69637"/>
                  </a:cubicBezTo>
                  <a:cubicBezTo>
                    <a:pt x="84762" y="88129"/>
                    <a:pt x="64278" y="97589"/>
                    <a:pt x="45786" y="90761"/>
                  </a:cubicBezTo>
                  <a:close/>
                </a:path>
              </a:pathLst>
            </a:custGeom>
            <a:solidFill>
              <a:srgbClr val="FFCA55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grpSp>
          <p:nvGrpSpPr>
            <p:cNvPr id="88" name="图形 5">
              <a:extLst>
                <a:ext uri="{FF2B5EF4-FFF2-40B4-BE49-F238E27FC236}">
                  <a16:creationId xmlns:a16="http://schemas.microsoft.com/office/drawing/2014/main" xmlns="" id="{40107D36-0B58-47DA-A93C-87127BE862C9}"/>
                </a:ext>
              </a:extLst>
            </p:cNvPr>
            <p:cNvGrpSpPr/>
            <p:nvPr/>
          </p:nvGrpSpPr>
          <p:grpSpPr>
            <a:xfrm>
              <a:off x="5072989" y="4188376"/>
              <a:ext cx="186344" cy="145369"/>
              <a:chOff x="4974541" y="4206201"/>
              <a:chExt cx="196196" cy="153055"/>
            </a:xfrm>
          </p:grpSpPr>
          <p:sp>
            <p:nvSpPr>
              <p:cNvPr id="243" name="任意多边形: 形状 242">
                <a:extLst>
                  <a:ext uri="{FF2B5EF4-FFF2-40B4-BE49-F238E27FC236}">
                    <a16:creationId xmlns:a16="http://schemas.microsoft.com/office/drawing/2014/main" xmlns="" id="{9C40F23E-3731-4FAE-A9D2-6EDF5EAF4BB2}"/>
                  </a:ext>
                </a:extLst>
              </p:cNvPr>
              <p:cNvSpPr/>
              <p:nvPr/>
            </p:nvSpPr>
            <p:spPr>
              <a:xfrm rot="692552">
                <a:off x="4984798" y="4222621"/>
                <a:ext cx="175682" cy="120274"/>
              </a:xfrm>
              <a:custGeom>
                <a:avLst/>
                <a:gdLst>
                  <a:gd name="connsiteX0" fmla="*/ 0 w 175682"/>
                  <a:gd name="connsiteY0" fmla="*/ 0 h 120274"/>
                  <a:gd name="connsiteX1" fmla="*/ 175682 w 175682"/>
                  <a:gd name="connsiteY1" fmla="*/ 0 h 120274"/>
                  <a:gd name="connsiteX2" fmla="*/ 175682 w 175682"/>
                  <a:gd name="connsiteY2" fmla="*/ 120275 h 120274"/>
                  <a:gd name="connsiteX3" fmla="*/ 0 w 175682"/>
                  <a:gd name="connsiteY3" fmla="*/ 120275 h 120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5682" h="120274">
                    <a:moveTo>
                      <a:pt x="0" y="0"/>
                    </a:moveTo>
                    <a:lnTo>
                      <a:pt x="175682" y="0"/>
                    </a:lnTo>
                    <a:lnTo>
                      <a:pt x="175682" y="120275"/>
                    </a:lnTo>
                    <a:lnTo>
                      <a:pt x="0" y="120275"/>
                    </a:lnTo>
                    <a:close/>
                  </a:path>
                </a:pathLst>
              </a:custGeom>
              <a:solidFill>
                <a:srgbClr val="FFC655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:a16="http://schemas.microsoft.com/office/drawing/2014/main" xmlns="" id="{DCCD365D-20D3-4B80-A053-5C1A4BF7F2B2}"/>
                  </a:ext>
                </a:extLst>
              </p:cNvPr>
              <p:cNvSpPr/>
              <p:nvPr/>
            </p:nvSpPr>
            <p:spPr>
              <a:xfrm>
                <a:off x="4974555" y="4275690"/>
                <a:ext cx="172122" cy="83500"/>
              </a:xfrm>
              <a:custGeom>
                <a:avLst/>
                <a:gdLst>
                  <a:gd name="connsiteX0" fmla="*/ 0 w 172122"/>
                  <a:gd name="connsiteY0" fmla="*/ 48365 h 83500"/>
                  <a:gd name="connsiteX1" fmla="*/ 99504 w 172122"/>
                  <a:gd name="connsiteY1" fmla="*/ 0 h 83500"/>
                  <a:gd name="connsiteX2" fmla="*/ 172122 w 172122"/>
                  <a:gd name="connsiteY2" fmla="*/ 83501 h 83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2122" h="83500">
                    <a:moveTo>
                      <a:pt x="0" y="48365"/>
                    </a:moveTo>
                    <a:lnTo>
                      <a:pt x="99504" y="0"/>
                    </a:lnTo>
                    <a:lnTo>
                      <a:pt x="172122" y="83501"/>
                    </a:lnTo>
                    <a:close/>
                  </a:path>
                </a:pathLst>
              </a:custGeom>
              <a:solidFill>
                <a:srgbClr val="FFBC55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:a16="http://schemas.microsoft.com/office/drawing/2014/main" xmlns="" id="{38F2B145-BF5D-492A-A1E0-00228846BAF4}"/>
                  </a:ext>
                </a:extLst>
              </p:cNvPr>
              <p:cNvSpPr/>
              <p:nvPr/>
            </p:nvSpPr>
            <p:spPr>
              <a:xfrm>
                <a:off x="4998596" y="4206201"/>
                <a:ext cx="172122" cy="90968"/>
              </a:xfrm>
              <a:custGeom>
                <a:avLst/>
                <a:gdLst>
                  <a:gd name="connsiteX0" fmla="*/ 172122 w 172122"/>
                  <a:gd name="connsiteY0" fmla="*/ 35136 h 90968"/>
                  <a:gd name="connsiteX1" fmla="*/ 71054 w 172122"/>
                  <a:gd name="connsiteY1" fmla="*/ 90969 h 90968"/>
                  <a:gd name="connsiteX2" fmla="*/ 0 w 172122"/>
                  <a:gd name="connsiteY2" fmla="*/ 0 h 90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2122" h="90968">
                    <a:moveTo>
                      <a:pt x="172122" y="35136"/>
                    </a:moveTo>
                    <a:lnTo>
                      <a:pt x="71054" y="909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A655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xmlns="" id="{BB73FD09-B354-4AEA-8FBE-858DD1553A8E}"/>
                </a:ext>
              </a:extLst>
            </p:cNvPr>
            <p:cNvSpPr/>
            <p:nvPr/>
          </p:nvSpPr>
          <p:spPr>
            <a:xfrm>
              <a:off x="7371450" y="4268422"/>
              <a:ext cx="195795" cy="184019"/>
            </a:xfrm>
            <a:custGeom>
              <a:avLst/>
              <a:gdLst>
                <a:gd name="connsiteX0" fmla="*/ 154539 w 206147"/>
                <a:gd name="connsiteY0" fmla="*/ 5 h 193748"/>
                <a:gd name="connsiteX1" fmla="*/ 93941 w 206147"/>
                <a:gd name="connsiteY1" fmla="*/ 40119 h 193748"/>
                <a:gd name="connsiteX2" fmla="*/ 21536 w 206147"/>
                <a:gd name="connsiteY2" fmla="*/ 46734 h 193748"/>
                <a:gd name="connsiteX3" fmla="*/ 4608 w 206147"/>
                <a:gd name="connsiteY3" fmla="*/ 103349 h 193748"/>
                <a:gd name="connsiteX4" fmla="*/ 147996 w 206147"/>
                <a:gd name="connsiteY4" fmla="*/ 193748 h 193748"/>
                <a:gd name="connsiteX5" fmla="*/ 203188 w 206147"/>
                <a:gd name="connsiteY5" fmla="*/ 33504 h 193748"/>
                <a:gd name="connsiteX6" fmla="*/ 154539 w 206147"/>
                <a:gd name="connsiteY6" fmla="*/ 5 h 193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6147" h="193748">
                  <a:moveTo>
                    <a:pt x="154539" y="5"/>
                  </a:moveTo>
                  <a:cubicBezTo>
                    <a:pt x="109446" y="-493"/>
                    <a:pt x="93941" y="40119"/>
                    <a:pt x="93941" y="40119"/>
                  </a:cubicBezTo>
                  <a:cubicBezTo>
                    <a:pt x="93941" y="40119"/>
                    <a:pt x="56387" y="18212"/>
                    <a:pt x="21536" y="46734"/>
                  </a:cubicBezTo>
                  <a:cubicBezTo>
                    <a:pt x="-13316" y="75326"/>
                    <a:pt x="4608" y="103349"/>
                    <a:pt x="4608" y="103349"/>
                  </a:cubicBezTo>
                  <a:cubicBezTo>
                    <a:pt x="29217" y="163378"/>
                    <a:pt x="147996" y="193748"/>
                    <a:pt x="147996" y="193748"/>
                  </a:cubicBezTo>
                  <a:cubicBezTo>
                    <a:pt x="147996" y="193748"/>
                    <a:pt x="221610" y="95667"/>
                    <a:pt x="203188" y="33504"/>
                  </a:cubicBezTo>
                  <a:cubicBezTo>
                    <a:pt x="203188" y="33504"/>
                    <a:pt x="199632" y="431"/>
                    <a:pt x="154539" y="5"/>
                  </a:cubicBezTo>
                  <a:close/>
                </a:path>
              </a:pathLst>
            </a:custGeom>
            <a:solidFill>
              <a:srgbClr val="FFCA55"/>
            </a:solidFill>
            <a:ln w="71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grpSp>
          <p:nvGrpSpPr>
            <p:cNvPr id="90" name="图形 5">
              <a:extLst>
                <a:ext uri="{FF2B5EF4-FFF2-40B4-BE49-F238E27FC236}">
                  <a16:creationId xmlns:a16="http://schemas.microsoft.com/office/drawing/2014/main" xmlns="" id="{29B64D45-050E-433B-95B5-765A62E7B9E4}"/>
                </a:ext>
              </a:extLst>
            </p:cNvPr>
            <p:cNvGrpSpPr/>
            <p:nvPr/>
          </p:nvGrpSpPr>
          <p:grpSpPr>
            <a:xfrm>
              <a:off x="4484184" y="4046354"/>
              <a:ext cx="159562" cy="223500"/>
              <a:chOff x="4354606" y="4056671"/>
              <a:chExt cx="167998" cy="235317"/>
            </a:xfrm>
            <a:solidFill>
              <a:srgbClr val="FFD255"/>
            </a:solidFill>
          </p:grpSpPr>
          <p:sp>
            <p:nvSpPr>
              <p:cNvPr id="239" name="任意多边形: 形状 238">
                <a:extLst>
                  <a:ext uri="{FF2B5EF4-FFF2-40B4-BE49-F238E27FC236}">
                    <a16:creationId xmlns:a16="http://schemas.microsoft.com/office/drawing/2014/main" xmlns="" id="{6F41FD2D-DA8E-4B28-8374-5CDD8BBAAB79}"/>
                  </a:ext>
                </a:extLst>
              </p:cNvPr>
              <p:cNvSpPr/>
              <p:nvPr/>
            </p:nvSpPr>
            <p:spPr>
              <a:xfrm>
                <a:off x="4354606" y="4056671"/>
                <a:ext cx="159701" cy="214094"/>
              </a:xfrm>
              <a:custGeom>
                <a:avLst/>
                <a:gdLst>
                  <a:gd name="connsiteX0" fmla="*/ 128477 w 159701"/>
                  <a:gd name="connsiteY0" fmla="*/ 212049 h 214094"/>
                  <a:gd name="connsiteX1" fmla="*/ 103726 w 159701"/>
                  <a:gd name="connsiteY1" fmla="*/ 212191 h 214094"/>
                  <a:gd name="connsiteX2" fmla="*/ 85020 w 159701"/>
                  <a:gd name="connsiteY2" fmla="*/ 195263 h 214094"/>
                  <a:gd name="connsiteX3" fmla="*/ 57424 w 159701"/>
                  <a:gd name="connsiteY3" fmla="*/ 156429 h 214094"/>
                  <a:gd name="connsiteX4" fmla="*/ 3867 w 159701"/>
                  <a:gd name="connsiteY4" fmla="*/ 104366 h 214094"/>
                  <a:gd name="connsiteX5" fmla="*/ 55290 w 159701"/>
                  <a:gd name="connsiteY5" fmla="*/ 3867 h 214094"/>
                  <a:gd name="connsiteX6" fmla="*/ 155789 w 159701"/>
                  <a:gd name="connsiteY6" fmla="*/ 55290 h 214094"/>
                  <a:gd name="connsiteX7" fmla="*/ 147112 w 159701"/>
                  <a:gd name="connsiteY7" fmla="*/ 122858 h 214094"/>
                  <a:gd name="connsiteX8" fmla="*/ 153940 w 159701"/>
                  <a:gd name="connsiteY8" fmla="*/ 167667 h 214094"/>
                  <a:gd name="connsiteX9" fmla="*/ 131393 w 159701"/>
                  <a:gd name="connsiteY9" fmla="*/ 211053 h 214094"/>
                  <a:gd name="connsiteX10" fmla="*/ 128477 w 159701"/>
                  <a:gd name="connsiteY10" fmla="*/ 212049 h 214094"/>
                  <a:gd name="connsiteX11" fmla="*/ 57281 w 159701"/>
                  <a:gd name="connsiteY11" fmla="*/ 10126 h 214094"/>
                  <a:gd name="connsiteX12" fmla="*/ 10054 w 159701"/>
                  <a:gd name="connsiteY12" fmla="*/ 102374 h 214094"/>
                  <a:gd name="connsiteX13" fmla="*/ 60055 w 159701"/>
                  <a:gd name="connsiteY13" fmla="*/ 150384 h 214094"/>
                  <a:gd name="connsiteX14" fmla="*/ 60980 w 159701"/>
                  <a:gd name="connsiteY14" fmla="*/ 150668 h 214094"/>
                  <a:gd name="connsiteX15" fmla="*/ 61620 w 159701"/>
                  <a:gd name="connsiteY15" fmla="*/ 151379 h 214094"/>
                  <a:gd name="connsiteX16" fmla="*/ 90923 w 159701"/>
                  <a:gd name="connsiteY16" fmla="*/ 192561 h 214094"/>
                  <a:gd name="connsiteX17" fmla="*/ 90994 w 159701"/>
                  <a:gd name="connsiteY17" fmla="*/ 192774 h 214094"/>
                  <a:gd name="connsiteX18" fmla="*/ 105788 w 159701"/>
                  <a:gd name="connsiteY18" fmla="*/ 206074 h 214094"/>
                  <a:gd name="connsiteX19" fmla="*/ 128904 w 159701"/>
                  <a:gd name="connsiteY19" fmla="*/ 205008 h 214094"/>
                  <a:gd name="connsiteX20" fmla="*/ 147823 w 159701"/>
                  <a:gd name="connsiteY20" fmla="*/ 170014 h 214094"/>
                  <a:gd name="connsiteX21" fmla="*/ 147752 w 159701"/>
                  <a:gd name="connsiteY21" fmla="*/ 169872 h 214094"/>
                  <a:gd name="connsiteX22" fmla="*/ 147752 w 159701"/>
                  <a:gd name="connsiteY22" fmla="*/ 169730 h 214094"/>
                  <a:gd name="connsiteX23" fmla="*/ 140568 w 159701"/>
                  <a:gd name="connsiteY23" fmla="*/ 122005 h 214094"/>
                  <a:gd name="connsiteX24" fmla="*/ 140497 w 159701"/>
                  <a:gd name="connsiteY24" fmla="*/ 120938 h 214094"/>
                  <a:gd name="connsiteX25" fmla="*/ 141066 w 159701"/>
                  <a:gd name="connsiteY25" fmla="*/ 120084 h 214094"/>
                  <a:gd name="connsiteX26" fmla="*/ 149601 w 159701"/>
                  <a:gd name="connsiteY26" fmla="*/ 57281 h 214094"/>
                  <a:gd name="connsiteX27" fmla="*/ 57281 w 159701"/>
                  <a:gd name="connsiteY27" fmla="*/ 10126 h 214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59701" h="214094">
                    <a:moveTo>
                      <a:pt x="128477" y="212049"/>
                    </a:moveTo>
                    <a:cubicBezTo>
                      <a:pt x="120227" y="214752"/>
                      <a:pt x="111550" y="214752"/>
                      <a:pt x="103726" y="212191"/>
                    </a:cubicBezTo>
                    <a:cubicBezTo>
                      <a:pt x="94906" y="209275"/>
                      <a:pt x="88221" y="203229"/>
                      <a:pt x="85020" y="195263"/>
                    </a:cubicBezTo>
                    <a:cubicBezTo>
                      <a:pt x="77481" y="180043"/>
                      <a:pt x="66030" y="165889"/>
                      <a:pt x="57424" y="156429"/>
                    </a:cubicBezTo>
                    <a:cubicBezTo>
                      <a:pt x="31961" y="148961"/>
                      <a:pt x="11975" y="129544"/>
                      <a:pt x="3867" y="104366"/>
                    </a:cubicBezTo>
                    <a:cubicBezTo>
                      <a:pt x="-9647" y="62473"/>
                      <a:pt x="13397" y="17380"/>
                      <a:pt x="55290" y="3867"/>
                    </a:cubicBezTo>
                    <a:cubicBezTo>
                      <a:pt x="97182" y="-9647"/>
                      <a:pt x="142276" y="13397"/>
                      <a:pt x="155789" y="55290"/>
                    </a:cubicBezTo>
                    <a:cubicBezTo>
                      <a:pt x="163186" y="78121"/>
                      <a:pt x="159986" y="102659"/>
                      <a:pt x="147112" y="122858"/>
                    </a:cubicBezTo>
                    <a:cubicBezTo>
                      <a:pt x="147752" y="140071"/>
                      <a:pt x="150028" y="155149"/>
                      <a:pt x="153940" y="167667"/>
                    </a:cubicBezTo>
                    <a:cubicBezTo>
                      <a:pt x="160412" y="184026"/>
                      <a:pt x="150313" y="203443"/>
                      <a:pt x="131393" y="211053"/>
                    </a:cubicBezTo>
                    <a:cubicBezTo>
                      <a:pt x="130398" y="211409"/>
                      <a:pt x="129473" y="211764"/>
                      <a:pt x="128477" y="212049"/>
                    </a:cubicBezTo>
                    <a:close/>
                    <a:moveTo>
                      <a:pt x="57281" y="10126"/>
                    </a:moveTo>
                    <a:cubicBezTo>
                      <a:pt x="18803" y="22572"/>
                      <a:pt x="-2321" y="63967"/>
                      <a:pt x="10054" y="102374"/>
                    </a:cubicBezTo>
                    <a:cubicBezTo>
                      <a:pt x="17665" y="125774"/>
                      <a:pt x="36371" y="143769"/>
                      <a:pt x="60055" y="150384"/>
                    </a:cubicBezTo>
                    <a:lnTo>
                      <a:pt x="60980" y="150668"/>
                    </a:lnTo>
                    <a:lnTo>
                      <a:pt x="61620" y="151379"/>
                    </a:lnTo>
                    <a:cubicBezTo>
                      <a:pt x="70510" y="161123"/>
                      <a:pt x="82886" y="176202"/>
                      <a:pt x="90923" y="192561"/>
                    </a:cubicBezTo>
                    <a:lnTo>
                      <a:pt x="90994" y="192774"/>
                    </a:lnTo>
                    <a:cubicBezTo>
                      <a:pt x="93484" y="198962"/>
                      <a:pt x="98747" y="203727"/>
                      <a:pt x="105788" y="206074"/>
                    </a:cubicBezTo>
                    <a:cubicBezTo>
                      <a:pt x="113043" y="208493"/>
                      <a:pt x="121223" y="208137"/>
                      <a:pt x="128904" y="205008"/>
                    </a:cubicBezTo>
                    <a:cubicBezTo>
                      <a:pt x="144551" y="198749"/>
                      <a:pt x="153015" y="183030"/>
                      <a:pt x="147823" y="170014"/>
                    </a:cubicBezTo>
                    <a:lnTo>
                      <a:pt x="147752" y="169872"/>
                    </a:lnTo>
                    <a:lnTo>
                      <a:pt x="147752" y="169730"/>
                    </a:lnTo>
                    <a:cubicBezTo>
                      <a:pt x="143556" y="156429"/>
                      <a:pt x="141137" y="140355"/>
                      <a:pt x="140568" y="122005"/>
                    </a:cubicBezTo>
                    <a:lnTo>
                      <a:pt x="140497" y="120938"/>
                    </a:lnTo>
                    <a:lnTo>
                      <a:pt x="141066" y="120084"/>
                    </a:lnTo>
                    <a:cubicBezTo>
                      <a:pt x="153371" y="101379"/>
                      <a:pt x="156429" y="78477"/>
                      <a:pt x="149601" y="57281"/>
                    </a:cubicBezTo>
                    <a:cubicBezTo>
                      <a:pt x="137155" y="18803"/>
                      <a:pt x="95760" y="-2321"/>
                      <a:pt x="57281" y="10126"/>
                    </a:cubicBezTo>
                    <a:close/>
                  </a:path>
                </a:pathLst>
              </a:custGeom>
              <a:solidFill>
                <a:srgbClr val="FFD255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:a16="http://schemas.microsoft.com/office/drawing/2014/main" xmlns="" id="{6B934F6B-936D-4134-B26C-B5B09CB9C109}"/>
                  </a:ext>
                </a:extLst>
              </p:cNvPr>
              <p:cNvSpPr/>
              <p:nvPr/>
            </p:nvSpPr>
            <p:spPr>
              <a:xfrm>
                <a:off x="4416510" y="4151221"/>
                <a:ext cx="75250" cy="97867"/>
              </a:xfrm>
              <a:custGeom>
                <a:avLst/>
                <a:gdLst>
                  <a:gd name="connsiteX0" fmla="*/ 42604 w 75250"/>
                  <a:gd name="connsiteY0" fmla="*/ 97868 h 97867"/>
                  <a:gd name="connsiteX1" fmla="*/ 0 w 75250"/>
                  <a:gd name="connsiteY1" fmla="*/ 21337 h 97867"/>
                  <a:gd name="connsiteX2" fmla="*/ 22475 w 75250"/>
                  <a:gd name="connsiteY2" fmla="*/ 28379 h 97867"/>
                  <a:gd name="connsiteX3" fmla="*/ 28094 w 75250"/>
                  <a:gd name="connsiteY3" fmla="*/ 12589 h 97867"/>
                  <a:gd name="connsiteX4" fmla="*/ 41537 w 75250"/>
                  <a:gd name="connsiteY4" fmla="*/ 19702 h 97867"/>
                  <a:gd name="connsiteX5" fmla="*/ 51779 w 75250"/>
                  <a:gd name="connsiteY5" fmla="*/ 0 h 97867"/>
                  <a:gd name="connsiteX6" fmla="*/ 75250 w 75250"/>
                  <a:gd name="connsiteY6" fmla="*/ 84567 h 97867"/>
                  <a:gd name="connsiteX7" fmla="*/ 68991 w 75250"/>
                  <a:gd name="connsiteY7" fmla="*/ 86274 h 97867"/>
                  <a:gd name="connsiteX8" fmla="*/ 49930 w 75250"/>
                  <a:gd name="connsiteY8" fmla="*/ 17710 h 97867"/>
                  <a:gd name="connsiteX9" fmla="*/ 44311 w 75250"/>
                  <a:gd name="connsiteY9" fmla="*/ 28592 h 97867"/>
                  <a:gd name="connsiteX10" fmla="*/ 31722 w 75250"/>
                  <a:gd name="connsiteY10" fmla="*/ 21906 h 97867"/>
                  <a:gd name="connsiteX11" fmla="*/ 26458 w 75250"/>
                  <a:gd name="connsiteY11" fmla="*/ 36487 h 97867"/>
                  <a:gd name="connsiteX12" fmla="*/ 13656 w 75250"/>
                  <a:gd name="connsiteY12" fmla="*/ 32433 h 97867"/>
                  <a:gd name="connsiteX13" fmla="*/ 48294 w 75250"/>
                  <a:gd name="connsiteY13" fmla="*/ 94738 h 97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75250" h="97867">
                    <a:moveTo>
                      <a:pt x="42604" y="97868"/>
                    </a:moveTo>
                    <a:lnTo>
                      <a:pt x="0" y="21337"/>
                    </a:lnTo>
                    <a:lnTo>
                      <a:pt x="22475" y="28379"/>
                    </a:lnTo>
                    <a:lnTo>
                      <a:pt x="28094" y="12589"/>
                    </a:lnTo>
                    <a:lnTo>
                      <a:pt x="41537" y="19702"/>
                    </a:lnTo>
                    <a:lnTo>
                      <a:pt x="51779" y="0"/>
                    </a:lnTo>
                    <a:lnTo>
                      <a:pt x="75250" y="84567"/>
                    </a:lnTo>
                    <a:lnTo>
                      <a:pt x="68991" y="86274"/>
                    </a:lnTo>
                    <a:lnTo>
                      <a:pt x="49930" y="17710"/>
                    </a:lnTo>
                    <a:lnTo>
                      <a:pt x="44311" y="28592"/>
                    </a:lnTo>
                    <a:lnTo>
                      <a:pt x="31722" y="21906"/>
                    </a:lnTo>
                    <a:lnTo>
                      <a:pt x="26458" y="36487"/>
                    </a:lnTo>
                    <a:lnTo>
                      <a:pt x="13656" y="32433"/>
                    </a:lnTo>
                    <a:lnTo>
                      <a:pt x="48294" y="94738"/>
                    </a:lnTo>
                    <a:close/>
                  </a:path>
                </a:pathLst>
              </a:custGeom>
              <a:solidFill>
                <a:srgbClr val="FFD255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:a16="http://schemas.microsoft.com/office/drawing/2014/main" xmlns="" id="{B828B197-2A5C-40C9-B531-BB80847FDF3D}"/>
                  </a:ext>
                </a:extLst>
              </p:cNvPr>
              <p:cNvSpPr/>
              <p:nvPr/>
            </p:nvSpPr>
            <p:spPr>
              <a:xfrm rot="-1312234">
                <a:off x="4458864" y="4259434"/>
                <a:ext cx="56613" cy="22830"/>
              </a:xfrm>
              <a:custGeom>
                <a:avLst/>
                <a:gdLst>
                  <a:gd name="connsiteX0" fmla="*/ 0 w 56613"/>
                  <a:gd name="connsiteY0" fmla="*/ 0 h 22830"/>
                  <a:gd name="connsiteX1" fmla="*/ 56614 w 56613"/>
                  <a:gd name="connsiteY1" fmla="*/ 0 h 22830"/>
                  <a:gd name="connsiteX2" fmla="*/ 56614 w 56613"/>
                  <a:gd name="connsiteY2" fmla="*/ 22830 h 22830"/>
                  <a:gd name="connsiteX3" fmla="*/ 0 w 56613"/>
                  <a:gd name="connsiteY3" fmla="*/ 22830 h 22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6613" h="22830">
                    <a:moveTo>
                      <a:pt x="0" y="0"/>
                    </a:moveTo>
                    <a:lnTo>
                      <a:pt x="56614" y="0"/>
                    </a:lnTo>
                    <a:lnTo>
                      <a:pt x="56614" y="22830"/>
                    </a:lnTo>
                    <a:lnTo>
                      <a:pt x="0" y="22830"/>
                    </a:lnTo>
                    <a:close/>
                  </a:path>
                </a:pathLst>
              </a:custGeom>
              <a:solidFill>
                <a:srgbClr val="FFD255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:a16="http://schemas.microsoft.com/office/drawing/2014/main" xmlns="" id="{93EFBA7C-18C2-4F20-AEE0-5B40CB16EAC5}"/>
                  </a:ext>
                </a:extLst>
              </p:cNvPr>
              <p:cNvSpPr/>
              <p:nvPr/>
            </p:nvSpPr>
            <p:spPr>
              <a:xfrm rot="-1312234">
                <a:off x="4443640" y="4237322"/>
                <a:ext cx="74821" cy="36699"/>
              </a:xfrm>
              <a:custGeom>
                <a:avLst/>
                <a:gdLst>
                  <a:gd name="connsiteX0" fmla="*/ 0 w 74821"/>
                  <a:gd name="connsiteY0" fmla="*/ 0 h 36699"/>
                  <a:gd name="connsiteX1" fmla="*/ 74821 w 74821"/>
                  <a:gd name="connsiteY1" fmla="*/ 0 h 36699"/>
                  <a:gd name="connsiteX2" fmla="*/ 74821 w 74821"/>
                  <a:gd name="connsiteY2" fmla="*/ 36699 h 36699"/>
                  <a:gd name="connsiteX3" fmla="*/ 0 w 74821"/>
                  <a:gd name="connsiteY3" fmla="*/ 36699 h 36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4821" h="36699">
                    <a:moveTo>
                      <a:pt x="0" y="0"/>
                    </a:moveTo>
                    <a:lnTo>
                      <a:pt x="74821" y="0"/>
                    </a:lnTo>
                    <a:lnTo>
                      <a:pt x="74821" y="36699"/>
                    </a:lnTo>
                    <a:lnTo>
                      <a:pt x="0" y="36699"/>
                    </a:lnTo>
                    <a:close/>
                  </a:path>
                </a:pathLst>
              </a:custGeom>
              <a:solidFill>
                <a:srgbClr val="FFD255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grpSp>
          <p:nvGrpSpPr>
            <p:cNvPr id="91" name="图形 5">
              <a:extLst>
                <a:ext uri="{FF2B5EF4-FFF2-40B4-BE49-F238E27FC236}">
                  <a16:creationId xmlns:a16="http://schemas.microsoft.com/office/drawing/2014/main" xmlns="" id="{31BF3A9C-9D9C-4A8E-B31F-DF33373C8238}"/>
                </a:ext>
              </a:extLst>
            </p:cNvPr>
            <p:cNvGrpSpPr/>
            <p:nvPr/>
          </p:nvGrpSpPr>
          <p:grpSpPr>
            <a:xfrm>
              <a:off x="7170329" y="4417997"/>
              <a:ext cx="1110778" cy="1317665"/>
              <a:chOff x="7182767" y="4447963"/>
              <a:chExt cx="1169505" cy="1387331"/>
            </a:xfrm>
          </p:grpSpPr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xmlns="" id="{DCB1CFE8-752E-4F78-B5AF-CD61E623596D}"/>
                  </a:ext>
                </a:extLst>
              </p:cNvPr>
              <p:cNvSpPr/>
              <p:nvPr/>
            </p:nvSpPr>
            <p:spPr>
              <a:xfrm>
                <a:off x="7184060" y="4545423"/>
                <a:ext cx="1168212" cy="1289870"/>
              </a:xfrm>
              <a:custGeom>
                <a:avLst/>
                <a:gdLst>
                  <a:gd name="connsiteX0" fmla="*/ 1168212 w 1168212"/>
                  <a:gd name="connsiteY0" fmla="*/ 463990 h 1289870"/>
                  <a:gd name="connsiteX1" fmla="*/ 1042321 w 1168212"/>
                  <a:gd name="connsiteY1" fmla="*/ 1103615 h 1289870"/>
                  <a:gd name="connsiteX2" fmla="*/ 681434 w 1168212"/>
                  <a:gd name="connsiteY2" fmla="*/ 1266135 h 1289870"/>
                  <a:gd name="connsiteX3" fmla="*/ 425101 w 1168212"/>
                  <a:gd name="connsiteY3" fmla="*/ 1289535 h 1289870"/>
                  <a:gd name="connsiteX4" fmla="*/ 311016 w 1168212"/>
                  <a:gd name="connsiteY4" fmla="*/ 1285268 h 1289870"/>
                  <a:gd name="connsiteX5" fmla="*/ 230361 w 1168212"/>
                  <a:gd name="connsiteY5" fmla="*/ 1271185 h 1289870"/>
                  <a:gd name="connsiteX6" fmla="*/ 65707 w 1168212"/>
                  <a:gd name="connsiteY6" fmla="*/ 798845 h 1289870"/>
                  <a:gd name="connsiteX7" fmla="*/ 165708 w 1168212"/>
                  <a:gd name="connsiteY7" fmla="*/ 661930 h 1289870"/>
                  <a:gd name="connsiteX8" fmla="*/ 334132 w 1168212"/>
                  <a:gd name="connsiteY8" fmla="*/ 484545 h 1289870"/>
                  <a:gd name="connsiteX9" fmla="*/ 460947 w 1168212"/>
                  <a:gd name="connsiteY9" fmla="*/ 342082 h 1289870"/>
                  <a:gd name="connsiteX10" fmla="*/ 495016 w 1168212"/>
                  <a:gd name="connsiteY10" fmla="*/ 284044 h 1289870"/>
                  <a:gd name="connsiteX11" fmla="*/ 501346 w 1168212"/>
                  <a:gd name="connsiteY11" fmla="*/ 270459 h 1289870"/>
                  <a:gd name="connsiteX12" fmla="*/ 522684 w 1168212"/>
                  <a:gd name="connsiteY12" fmla="*/ 228282 h 1289870"/>
                  <a:gd name="connsiteX13" fmla="*/ 563438 w 1168212"/>
                  <a:gd name="connsiteY13" fmla="*/ 159220 h 1289870"/>
                  <a:gd name="connsiteX14" fmla="*/ 593951 w 1168212"/>
                  <a:gd name="connsiteY14" fmla="*/ 114483 h 1289870"/>
                  <a:gd name="connsiteX15" fmla="*/ 651420 w 1168212"/>
                  <a:gd name="connsiteY15" fmla="*/ 43287 h 1289870"/>
                  <a:gd name="connsiteX16" fmla="*/ 660097 w 1168212"/>
                  <a:gd name="connsiteY16" fmla="*/ 39517 h 1289870"/>
                  <a:gd name="connsiteX17" fmla="*/ 671263 w 1168212"/>
                  <a:gd name="connsiteY17" fmla="*/ 35036 h 1289870"/>
                  <a:gd name="connsiteX18" fmla="*/ 676882 w 1168212"/>
                  <a:gd name="connsiteY18" fmla="*/ 32903 h 1289870"/>
                  <a:gd name="connsiteX19" fmla="*/ 683070 w 1168212"/>
                  <a:gd name="connsiteY19" fmla="*/ 30626 h 1289870"/>
                  <a:gd name="connsiteX20" fmla="*/ 689258 w 1168212"/>
                  <a:gd name="connsiteY20" fmla="*/ 28493 h 1289870"/>
                  <a:gd name="connsiteX21" fmla="*/ 697082 w 1168212"/>
                  <a:gd name="connsiteY21" fmla="*/ 25861 h 1289870"/>
                  <a:gd name="connsiteX22" fmla="*/ 701989 w 1168212"/>
                  <a:gd name="connsiteY22" fmla="*/ 24296 h 1289870"/>
                  <a:gd name="connsiteX23" fmla="*/ 704977 w 1168212"/>
                  <a:gd name="connsiteY23" fmla="*/ 23372 h 1289870"/>
                  <a:gd name="connsiteX24" fmla="*/ 706114 w 1168212"/>
                  <a:gd name="connsiteY24" fmla="*/ 23016 h 1289870"/>
                  <a:gd name="connsiteX25" fmla="*/ 835704 w 1168212"/>
                  <a:gd name="connsiteY25" fmla="*/ 256 h 1289870"/>
                  <a:gd name="connsiteX26" fmla="*/ 1168212 w 1168212"/>
                  <a:gd name="connsiteY26" fmla="*/ 463990 h 1289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168212" h="1289870">
                    <a:moveTo>
                      <a:pt x="1168212" y="463990"/>
                    </a:moveTo>
                    <a:cubicBezTo>
                      <a:pt x="1167999" y="914494"/>
                      <a:pt x="1155410" y="1002689"/>
                      <a:pt x="1042321" y="1103615"/>
                    </a:cubicBezTo>
                    <a:cubicBezTo>
                      <a:pt x="998011" y="1143161"/>
                      <a:pt x="916573" y="1225239"/>
                      <a:pt x="681434" y="1266135"/>
                    </a:cubicBezTo>
                    <a:cubicBezTo>
                      <a:pt x="610879" y="1278440"/>
                      <a:pt x="526453" y="1286975"/>
                      <a:pt x="425101" y="1289535"/>
                    </a:cubicBezTo>
                    <a:cubicBezTo>
                      <a:pt x="383706" y="1290602"/>
                      <a:pt x="345796" y="1289109"/>
                      <a:pt x="311016" y="1285268"/>
                    </a:cubicBezTo>
                    <a:cubicBezTo>
                      <a:pt x="281926" y="1282138"/>
                      <a:pt x="255041" y="1277373"/>
                      <a:pt x="230361" y="1271185"/>
                    </a:cubicBezTo>
                    <a:cubicBezTo>
                      <a:pt x="-28036" y="1206462"/>
                      <a:pt x="-47311" y="985050"/>
                      <a:pt x="65707" y="798845"/>
                    </a:cubicBezTo>
                    <a:cubicBezTo>
                      <a:pt x="95650" y="749556"/>
                      <a:pt x="129861" y="704178"/>
                      <a:pt x="165708" y="661930"/>
                    </a:cubicBezTo>
                    <a:cubicBezTo>
                      <a:pt x="221043" y="596638"/>
                      <a:pt x="280361" y="538671"/>
                      <a:pt x="334132" y="484545"/>
                    </a:cubicBezTo>
                    <a:cubicBezTo>
                      <a:pt x="383635" y="434687"/>
                      <a:pt x="428443" y="388100"/>
                      <a:pt x="460947" y="342082"/>
                    </a:cubicBezTo>
                    <a:cubicBezTo>
                      <a:pt x="474674" y="322665"/>
                      <a:pt x="486197" y="303390"/>
                      <a:pt x="495016" y="284044"/>
                    </a:cubicBezTo>
                    <a:cubicBezTo>
                      <a:pt x="497079" y="279492"/>
                      <a:pt x="499213" y="274940"/>
                      <a:pt x="501346" y="270459"/>
                    </a:cubicBezTo>
                    <a:cubicBezTo>
                      <a:pt x="508316" y="255808"/>
                      <a:pt x="515429" y="241725"/>
                      <a:pt x="522684" y="228282"/>
                    </a:cubicBezTo>
                    <a:cubicBezTo>
                      <a:pt x="536269" y="203033"/>
                      <a:pt x="550067" y="179917"/>
                      <a:pt x="563438" y="159220"/>
                    </a:cubicBezTo>
                    <a:cubicBezTo>
                      <a:pt x="574036" y="142719"/>
                      <a:pt x="584420" y="127712"/>
                      <a:pt x="593951" y="114483"/>
                    </a:cubicBezTo>
                    <a:cubicBezTo>
                      <a:pt x="626953" y="68892"/>
                      <a:pt x="651420" y="43287"/>
                      <a:pt x="651420" y="43287"/>
                    </a:cubicBezTo>
                    <a:cubicBezTo>
                      <a:pt x="651420" y="43287"/>
                      <a:pt x="654478" y="41864"/>
                      <a:pt x="660097" y="39517"/>
                    </a:cubicBezTo>
                    <a:cubicBezTo>
                      <a:pt x="663084" y="38237"/>
                      <a:pt x="666854" y="36743"/>
                      <a:pt x="671263" y="35036"/>
                    </a:cubicBezTo>
                    <a:cubicBezTo>
                      <a:pt x="673042" y="34325"/>
                      <a:pt x="674891" y="33614"/>
                      <a:pt x="676882" y="32903"/>
                    </a:cubicBezTo>
                    <a:cubicBezTo>
                      <a:pt x="678874" y="32191"/>
                      <a:pt x="680936" y="31409"/>
                      <a:pt x="683070" y="30626"/>
                    </a:cubicBezTo>
                    <a:cubicBezTo>
                      <a:pt x="685062" y="29915"/>
                      <a:pt x="687124" y="29204"/>
                      <a:pt x="689258" y="28493"/>
                    </a:cubicBezTo>
                    <a:cubicBezTo>
                      <a:pt x="691747" y="27639"/>
                      <a:pt x="694379" y="26786"/>
                      <a:pt x="697082" y="25861"/>
                    </a:cubicBezTo>
                    <a:cubicBezTo>
                      <a:pt x="698646" y="25363"/>
                      <a:pt x="700283" y="24794"/>
                      <a:pt x="701989" y="24296"/>
                    </a:cubicBezTo>
                    <a:cubicBezTo>
                      <a:pt x="702985" y="24012"/>
                      <a:pt x="703981" y="23656"/>
                      <a:pt x="704977" y="23372"/>
                    </a:cubicBezTo>
                    <a:cubicBezTo>
                      <a:pt x="705332" y="23230"/>
                      <a:pt x="705759" y="23158"/>
                      <a:pt x="706114" y="23016"/>
                    </a:cubicBezTo>
                    <a:cubicBezTo>
                      <a:pt x="739685" y="12703"/>
                      <a:pt x="785632" y="2034"/>
                      <a:pt x="835704" y="256"/>
                    </a:cubicBezTo>
                    <a:cubicBezTo>
                      <a:pt x="984284" y="-5007"/>
                      <a:pt x="1168355" y="68180"/>
                      <a:pt x="1168212" y="463990"/>
                    </a:cubicBezTo>
                    <a:close/>
                  </a:path>
                </a:pathLst>
              </a:custGeom>
              <a:solidFill>
                <a:srgbClr val="7D45ED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xmlns="" id="{A84A3498-D8B8-4241-9E04-8CAB5C746339}"/>
                  </a:ext>
                </a:extLst>
              </p:cNvPr>
              <p:cNvSpPr/>
              <p:nvPr/>
            </p:nvSpPr>
            <p:spPr>
              <a:xfrm>
                <a:off x="7663922" y="5664828"/>
                <a:ext cx="118919" cy="154068"/>
              </a:xfrm>
              <a:custGeom>
                <a:avLst/>
                <a:gdLst>
                  <a:gd name="connsiteX0" fmla="*/ 87275 w 118919"/>
                  <a:gd name="connsiteY0" fmla="*/ 22760 h 154068"/>
                  <a:gd name="connsiteX1" fmla="*/ 95881 w 118919"/>
                  <a:gd name="connsiteY1" fmla="*/ 66288 h 154068"/>
                  <a:gd name="connsiteX2" fmla="*/ 116151 w 118919"/>
                  <a:gd name="connsiteY2" fmla="*/ 139902 h 154068"/>
                  <a:gd name="connsiteX3" fmla="*/ 28952 w 118919"/>
                  <a:gd name="connsiteY3" fmla="*/ 131296 h 154068"/>
                  <a:gd name="connsiteX4" fmla="*/ 9891 w 118919"/>
                  <a:gd name="connsiteY4" fmla="*/ 82078 h 154068"/>
                  <a:gd name="connsiteX5" fmla="*/ 858 w 118919"/>
                  <a:gd name="connsiteY5" fmla="*/ 44524 h 154068"/>
                  <a:gd name="connsiteX6" fmla="*/ 28525 w 118919"/>
                  <a:gd name="connsiteY6" fmla="*/ 0 h 154068"/>
                  <a:gd name="connsiteX7" fmla="*/ 87275 w 118919"/>
                  <a:gd name="connsiteY7" fmla="*/ 22760 h 154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18919" h="154068">
                    <a:moveTo>
                      <a:pt x="87275" y="22760"/>
                    </a:moveTo>
                    <a:cubicBezTo>
                      <a:pt x="87275" y="22760"/>
                      <a:pt x="90973" y="52988"/>
                      <a:pt x="95881" y="66288"/>
                    </a:cubicBezTo>
                    <a:cubicBezTo>
                      <a:pt x="100789" y="79589"/>
                      <a:pt x="127460" y="110386"/>
                      <a:pt x="116151" y="139902"/>
                    </a:cubicBezTo>
                    <a:cubicBezTo>
                      <a:pt x="103918" y="171909"/>
                      <a:pt x="50716" y="141040"/>
                      <a:pt x="28952" y="131296"/>
                    </a:cubicBezTo>
                    <a:cubicBezTo>
                      <a:pt x="7259" y="121552"/>
                      <a:pt x="12167" y="103771"/>
                      <a:pt x="9891" y="82078"/>
                    </a:cubicBezTo>
                    <a:cubicBezTo>
                      <a:pt x="7544" y="60385"/>
                      <a:pt x="-3054" y="59816"/>
                      <a:pt x="858" y="44524"/>
                    </a:cubicBezTo>
                    <a:cubicBezTo>
                      <a:pt x="4770" y="29232"/>
                      <a:pt x="28525" y="0"/>
                      <a:pt x="28525" y="0"/>
                    </a:cubicBezTo>
                    <a:lnTo>
                      <a:pt x="87275" y="22760"/>
                    </a:lnTo>
                    <a:close/>
                  </a:path>
                </a:pathLst>
              </a:custGeom>
              <a:solidFill>
                <a:srgbClr val="B7CEFF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xmlns="" id="{DA629635-01BB-4D6A-8398-0BBF7E052F64}"/>
                  </a:ext>
                </a:extLst>
              </p:cNvPr>
              <p:cNvSpPr/>
              <p:nvPr/>
            </p:nvSpPr>
            <p:spPr>
              <a:xfrm>
                <a:off x="7689522" y="5649038"/>
                <a:ext cx="67009" cy="46307"/>
              </a:xfrm>
              <a:custGeom>
                <a:avLst/>
                <a:gdLst>
                  <a:gd name="connsiteX0" fmla="*/ 13239 w 67009"/>
                  <a:gd name="connsiteY0" fmla="*/ 0 h 46307"/>
                  <a:gd name="connsiteX1" fmla="*/ 10 w 67009"/>
                  <a:gd name="connsiteY1" fmla="*/ 19630 h 46307"/>
                  <a:gd name="connsiteX2" fmla="*/ 62457 w 67009"/>
                  <a:gd name="connsiteY2" fmla="*/ 44026 h 46307"/>
                  <a:gd name="connsiteX3" fmla="*/ 67009 w 67009"/>
                  <a:gd name="connsiteY3" fmla="*/ 21764 h 46307"/>
                  <a:gd name="connsiteX4" fmla="*/ 13239 w 67009"/>
                  <a:gd name="connsiteY4" fmla="*/ 0 h 46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7009" h="46307">
                    <a:moveTo>
                      <a:pt x="13239" y="0"/>
                    </a:moveTo>
                    <a:cubicBezTo>
                      <a:pt x="13239" y="0"/>
                      <a:pt x="-417" y="19061"/>
                      <a:pt x="10" y="19630"/>
                    </a:cubicBezTo>
                    <a:cubicBezTo>
                      <a:pt x="365" y="20128"/>
                      <a:pt x="58403" y="55477"/>
                      <a:pt x="62457" y="44026"/>
                    </a:cubicBezTo>
                    <a:cubicBezTo>
                      <a:pt x="65658" y="34922"/>
                      <a:pt x="67009" y="21764"/>
                      <a:pt x="67009" y="21764"/>
                    </a:cubicBezTo>
                    <a:lnTo>
                      <a:pt x="13239" y="0"/>
                    </a:ln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xmlns="" id="{D4B3F992-24E3-486D-A6DE-89E5E1A34452}"/>
                  </a:ext>
                </a:extLst>
              </p:cNvPr>
              <p:cNvSpPr/>
              <p:nvPr/>
            </p:nvSpPr>
            <p:spPr>
              <a:xfrm>
                <a:off x="7412532" y="5708000"/>
                <a:ext cx="170318" cy="126922"/>
              </a:xfrm>
              <a:custGeom>
                <a:avLst/>
                <a:gdLst>
                  <a:gd name="connsiteX0" fmla="*/ 93497 w 170318"/>
                  <a:gd name="connsiteY0" fmla="*/ 925 h 126922"/>
                  <a:gd name="connsiteX1" fmla="*/ 59926 w 170318"/>
                  <a:gd name="connsiteY1" fmla="*/ 40257 h 126922"/>
                  <a:gd name="connsiteX2" fmla="*/ 39 w 170318"/>
                  <a:gd name="connsiteY2" fmla="*/ 97939 h 126922"/>
                  <a:gd name="connsiteX3" fmla="*/ 88518 w 170318"/>
                  <a:gd name="connsiteY3" fmla="*/ 120912 h 126922"/>
                  <a:gd name="connsiteX4" fmla="*/ 143071 w 170318"/>
                  <a:gd name="connsiteY4" fmla="*/ 70556 h 126922"/>
                  <a:gd name="connsiteX5" fmla="*/ 170170 w 170318"/>
                  <a:gd name="connsiteY5" fmla="*/ 40683 h 126922"/>
                  <a:gd name="connsiteX6" fmla="*/ 158292 w 170318"/>
                  <a:gd name="connsiteY6" fmla="*/ 0 h 126922"/>
                  <a:gd name="connsiteX7" fmla="*/ 139728 w 170318"/>
                  <a:gd name="connsiteY7" fmla="*/ 4481 h 126922"/>
                  <a:gd name="connsiteX8" fmla="*/ 93497 w 170318"/>
                  <a:gd name="connsiteY8" fmla="*/ 925 h 126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0318" h="126922">
                    <a:moveTo>
                      <a:pt x="93497" y="925"/>
                    </a:moveTo>
                    <a:cubicBezTo>
                      <a:pt x="93497" y="925"/>
                      <a:pt x="75787" y="16430"/>
                      <a:pt x="59926" y="40257"/>
                    </a:cubicBezTo>
                    <a:cubicBezTo>
                      <a:pt x="43994" y="64084"/>
                      <a:pt x="1817" y="65364"/>
                      <a:pt x="39" y="97939"/>
                    </a:cubicBezTo>
                    <a:cubicBezTo>
                      <a:pt x="-1739" y="130514"/>
                      <a:pt x="57437" y="131510"/>
                      <a:pt x="88518" y="120912"/>
                    </a:cubicBezTo>
                    <a:cubicBezTo>
                      <a:pt x="119600" y="110315"/>
                      <a:pt x="124294" y="78522"/>
                      <a:pt x="143071" y="70556"/>
                    </a:cubicBezTo>
                    <a:cubicBezTo>
                      <a:pt x="161848" y="62590"/>
                      <a:pt x="171663" y="56189"/>
                      <a:pt x="170170" y="40683"/>
                    </a:cubicBezTo>
                    <a:cubicBezTo>
                      <a:pt x="168747" y="25178"/>
                      <a:pt x="158292" y="0"/>
                      <a:pt x="158292" y="0"/>
                    </a:cubicBezTo>
                    <a:cubicBezTo>
                      <a:pt x="158292" y="0"/>
                      <a:pt x="146627" y="3699"/>
                      <a:pt x="139728" y="4481"/>
                    </a:cubicBezTo>
                    <a:cubicBezTo>
                      <a:pt x="132829" y="5192"/>
                      <a:pt x="109714" y="5477"/>
                      <a:pt x="93497" y="925"/>
                    </a:cubicBezTo>
                    <a:close/>
                  </a:path>
                </a:pathLst>
              </a:custGeom>
              <a:solidFill>
                <a:srgbClr val="B7CEFF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xmlns="" id="{6A6C0B29-8068-4F57-BADA-90B388244016}"/>
                  </a:ext>
                </a:extLst>
              </p:cNvPr>
              <p:cNvSpPr/>
              <p:nvPr/>
            </p:nvSpPr>
            <p:spPr>
              <a:xfrm>
                <a:off x="7499202" y="4732026"/>
                <a:ext cx="219846" cy="421058"/>
              </a:xfrm>
              <a:custGeom>
                <a:avLst/>
                <a:gdLst>
                  <a:gd name="connsiteX0" fmla="*/ 219847 w 219846"/>
                  <a:gd name="connsiteY0" fmla="*/ 94952 h 421058"/>
                  <a:gd name="connsiteX1" fmla="*/ 198367 w 219846"/>
                  <a:gd name="connsiteY1" fmla="*/ 212592 h 421058"/>
                  <a:gd name="connsiteX2" fmla="*/ 198367 w 219846"/>
                  <a:gd name="connsiteY2" fmla="*/ 212592 h 421058"/>
                  <a:gd name="connsiteX3" fmla="*/ 188765 w 219846"/>
                  <a:gd name="connsiteY3" fmla="*/ 251284 h 421058"/>
                  <a:gd name="connsiteX4" fmla="*/ 136275 w 219846"/>
                  <a:gd name="connsiteY4" fmla="*/ 309393 h 421058"/>
                  <a:gd name="connsiteX5" fmla="*/ 24822 w 219846"/>
                  <a:gd name="connsiteY5" fmla="*/ 421059 h 421058"/>
                  <a:gd name="connsiteX6" fmla="*/ 0 w 219846"/>
                  <a:gd name="connsiteY6" fmla="*/ 373974 h 421058"/>
                  <a:gd name="connsiteX7" fmla="*/ 94525 w 219846"/>
                  <a:gd name="connsiteY7" fmla="*/ 263873 h 421058"/>
                  <a:gd name="connsiteX8" fmla="*/ 128523 w 219846"/>
                  <a:gd name="connsiteY8" fmla="*/ 225537 h 421058"/>
                  <a:gd name="connsiteX9" fmla="*/ 158822 w 219846"/>
                  <a:gd name="connsiteY9" fmla="*/ 90044 h 421058"/>
                  <a:gd name="connsiteX10" fmla="*/ 197940 w 219846"/>
                  <a:gd name="connsiteY10" fmla="*/ 0 h 421058"/>
                  <a:gd name="connsiteX11" fmla="*/ 219847 w 219846"/>
                  <a:gd name="connsiteY11" fmla="*/ 94952 h 4210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9846" h="421058">
                    <a:moveTo>
                      <a:pt x="219847" y="94952"/>
                    </a:moveTo>
                    <a:cubicBezTo>
                      <a:pt x="219847" y="94952"/>
                      <a:pt x="207969" y="165792"/>
                      <a:pt x="198367" y="212592"/>
                    </a:cubicBezTo>
                    <a:lnTo>
                      <a:pt x="198367" y="212592"/>
                    </a:lnTo>
                    <a:cubicBezTo>
                      <a:pt x="194455" y="231582"/>
                      <a:pt x="190970" y="246590"/>
                      <a:pt x="188765" y="251284"/>
                    </a:cubicBezTo>
                    <a:cubicBezTo>
                      <a:pt x="185992" y="257258"/>
                      <a:pt x="163658" y="281227"/>
                      <a:pt x="136275" y="309393"/>
                    </a:cubicBezTo>
                    <a:cubicBezTo>
                      <a:pt x="88266" y="358825"/>
                      <a:pt x="24822" y="421059"/>
                      <a:pt x="24822" y="421059"/>
                    </a:cubicBezTo>
                    <a:lnTo>
                      <a:pt x="0" y="373974"/>
                    </a:lnTo>
                    <a:cubicBezTo>
                      <a:pt x="0" y="373974"/>
                      <a:pt x="56331" y="307899"/>
                      <a:pt x="94525" y="263873"/>
                    </a:cubicBezTo>
                    <a:cubicBezTo>
                      <a:pt x="112235" y="243460"/>
                      <a:pt x="125962" y="227813"/>
                      <a:pt x="128523" y="225537"/>
                    </a:cubicBezTo>
                    <a:cubicBezTo>
                      <a:pt x="136489" y="218424"/>
                      <a:pt x="145806" y="148011"/>
                      <a:pt x="158822" y="90044"/>
                    </a:cubicBezTo>
                    <a:cubicBezTo>
                      <a:pt x="171837" y="32077"/>
                      <a:pt x="197940" y="0"/>
                      <a:pt x="197940" y="0"/>
                    </a:cubicBezTo>
                    <a:lnTo>
                      <a:pt x="219847" y="94952"/>
                    </a:lnTo>
                    <a:close/>
                  </a:path>
                </a:pathLst>
              </a:custGeom>
              <a:solidFill>
                <a:srgbClr val="E8E8E8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xmlns="" id="{BF658DC0-19E1-41CA-9CE0-9E5C4C0C9EFB}"/>
                  </a:ext>
                </a:extLst>
              </p:cNvPr>
              <p:cNvSpPr/>
              <p:nvPr/>
            </p:nvSpPr>
            <p:spPr>
              <a:xfrm>
                <a:off x="7499202" y="4995899"/>
                <a:ext cx="136274" cy="157185"/>
              </a:xfrm>
              <a:custGeom>
                <a:avLst/>
                <a:gdLst>
                  <a:gd name="connsiteX0" fmla="*/ 136275 w 136274"/>
                  <a:gd name="connsiteY0" fmla="*/ 45520 h 157185"/>
                  <a:gd name="connsiteX1" fmla="*/ 24822 w 136274"/>
                  <a:gd name="connsiteY1" fmla="*/ 157186 h 157185"/>
                  <a:gd name="connsiteX2" fmla="*/ 0 w 136274"/>
                  <a:gd name="connsiteY2" fmla="*/ 110101 h 157185"/>
                  <a:gd name="connsiteX3" fmla="*/ 94525 w 136274"/>
                  <a:gd name="connsiteY3" fmla="*/ 0 h 157185"/>
                  <a:gd name="connsiteX4" fmla="*/ 136275 w 136274"/>
                  <a:gd name="connsiteY4" fmla="*/ 45520 h 157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6274" h="157185">
                    <a:moveTo>
                      <a:pt x="136275" y="45520"/>
                    </a:moveTo>
                    <a:cubicBezTo>
                      <a:pt x="88266" y="94952"/>
                      <a:pt x="24822" y="157186"/>
                      <a:pt x="24822" y="157186"/>
                    </a:cubicBezTo>
                    <a:lnTo>
                      <a:pt x="0" y="110101"/>
                    </a:lnTo>
                    <a:cubicBezTo>
                      <a:pt x="0" y="110101"/>
                      <a:pt x="56331" y="44026"/>
                      <a:pt x="94525" y="0"/>
                    </a:cubicBezTo>
                    <a:cubicBezTo>
                      <a:pt x="106260" y="5690"/>
                      <a:pt x="127740" y="19417"/>
                      <a:pt x="136275" y="45520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xmlns="" id="{E25AD9C0-2D1D-4F50-AE85-6346D5CE65D2}"/>
                  </a:ext>
                </a:extLst>
              </p:cNvPr>
              <p:cNvSpPr/>
              <p:nvPr/>
            </p:nvSpPr>
            <p:spPr>
              <a:xfrm>
                <a:off x="7506030" y="5687232"/>
                <a:ext cx="65505" cy="26247"/>
              </a:xfrm>
              <a:custGeom>
                <a:avLst/>
                <a:gdLst>
                  <a:gd name="connsiteX0" fmla="*/ 2774 w 65505"/>
                  <a:gd name="connsiteY0" fmla="*/ 0 h 26247"/>
                  <a:gd name="connsiteX1" fmla="*/ 0 w 65505"/>
                  <a:gd name="connsiteY1" fmla="*/ 21693 h 26247"/>
                  <a:gd name="connsiteX2" fmla="*/ 64795 w 65505"/>
                  <a:gd name="connsiteY2" fmla="*/ 20697 h 26247"/>
                  <a:gd name="connsiteX3" fmla="*/ 65506 w 65505"/>
                  <a:gd name="connsiteY3" fmla="*/ 1422 h 26247"/>
                  <a:gd name="connsiteX4" fmla="*/ 2774 w 65505"/>
                  <a:gd name="connsiteY4" fmla="*/ 0 h 26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5505" h="26247">
                    <a:moveTo>
                      <a:pt x="2774" y="0"/>
                    </a:moveTo>
                    <a:lnTo>
                      <a:pt x="0" y="21693"/>
                    </a:lnTo>
                    <a:cubicBezTo>
                      <a:pt x="0" y="21693"/>
                      <a:pt x="30797" y="32575"/>
                      <a:pt x="64795" y="20697"/>
                    </a:cubicBezTo>
                    <a:lnTo>
                      <a:pt x="65506" y="1422"/>
                    </a:lnTo>
                    <a:lnTo>
                      <a:pt x="2774" y="0"/>
                    </a:ln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xmlns="" id="{A20D86D9-3EBC-4358-B658-3C464D740275}"/>
                  </a:ext>
                </a:extLst>
              </p:cNvPr>
              <p:cNvSpPr/>
              <p:nvPr/>
            </p:nvSpPr>
            <p:spPr>
              <a:xfrm>
                <a:off x="7619900" y="4691698"/>
                <a:ext cx="383704" cy="454598"/>
              </a:xfrm>
              <a:custGeom>
                <a:avLst/>
                <a:gdLst>
                  <a:gd name="connsiteX0" fmla="*/ 326321 w 383704"/>
                  <a:gd name="connsiteY0" fmla="*/ 451785 h 454598"/>
                  <a:gd name="connsiteX1" fmla="*/ 0 w 383704"/>
                  <a:gd name="connsiteY1" fmla="*/ 451785 h 454598"/>
                  <a:gd name="connsiteX2" fmla="*/ 96659 w 383704"/>
                  <a:gd name="connsiteY2" fmla="*/ 368071 h 454598"/>
                  <a:gd name="connsiteX3" fmla="*/ 69774 w 383704"/>
                  <a:gd name="connsiteY3" fmla="*/ 210103 h 454598"/>
                  <a:gd name="connsiteX4" fmla="*/ 77313 w 383704"/>
                  <a:gd name="connsiteY4" fmla="*/ 40328 h 454598"/>
                  <a:gd name="connsiteX5" fmla="*/ 164725 w 383704"/>
                  <a:gd name="connsiteY5" fmla="*/ 0 h 454598"/>
                  <a:gd name="connsiteX6" fmla="*/ 264442 w 383704"/>
                  <a:gd name="connsiteY6" fmla="*/ 3699 h 454598"/>
                  <a:gd name="connsiteX7" fmla="*/ 292679 w 383704"/>
                  <a:gd name="connsiteY7" fmla="*/ 12589 h 454598"/>
                  <a:gd name="connsiteX8" fmla="*/ 382652 w 383704"/>
                  <a:gd name="connsiteY8" fmla="*/ 75606 h 454598"/>
                  <a:gd name="connsiteX9" fmla="*/ 315510 w 383704"/>
                  <a:gd name="connsiteY9" fmla="*/ 217286 h 454598"/>
                  <a:gd name="connsiteX10" fmla="*/ 315154 w 383704"/>
                  <a:gd name="connsiteY10" fmla="*/ 230089 h 454598"/>
                  <a:gd name="connsiteX11" fmla="*/ 315154 w 383704"/>
                  <a:gd name="connsiteY11" fmla="*/ 230089 h 454598"/>
                  <a:gd name="connsiteX12" fmla="*/ 314016 w 383704"/>
                  <a:gd name="connsiteY12" fmla="*/ 274328 h 454598"/>
                  <a:gd name="connsiteX13" fmla="*/ 313020 w 383704"/>
                  <a:gd name="connsiteY13" fmla="*/ 340190 h 454598"/>
                  <a:gd name="connsiteX14" fmla="*/ 326321 w 383704"/>
                  <a:gd name="connsiteY14" fmla="*/ 451785 h 4545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383704" h="454598">
                    <a:moveTo>
                      <a:pt x="326321" y="451785"/>
                    </a:moveTo>
                    <a:cubicBezTo>
                      <a:pt x="328099" y="458115"/>
                      <a:pt x="0" y="451785"/>
                      <a:pt x="0" y="451785"/>
                    </a:cubicBezTo>
                    <a:cubicBezTo>
                      <a:pt x="0" y="451785"/>
                      <a:pt x="90755" y="385710"/>
                      <a:pt x="96659" y="368071"/>
                    </a:cubicBezTo>
                    <a:cubicBezTo>
                      <a:pt x="102562" y="350432"/>
                      <a:pt x="73543" y="244527"/>
                      <a:pt x="69774" y="210103"/>
                    </a:cubicBezTo>
                    <a:cubicBezTo>
                      <a:pt x="66786" y="182506"/>
                      <a:pt x="59176" y="59176"/>
                      <a:pt x="77313" y="40328"/>
                    </a:cubicBezTo>
                    <a:cubicBezTo>
                      <a:pt x="96303" y="20626"/>
                      <a:pt x="164725" y="0"/>
                      <a:pt x="164725" y="0"/>
                    </a:cubicBezTo>
                    <a:lnTo>
                      <a:pt x="264442" y="3699"/>
                    </a:lnTo>
                    <a:cubicBezTo>
                      <a:pt x="264442" y="3699"/>
                      <a:pt x="280872" y="7112"/>
                      <a:pt x="292679" y="12589"/>
                    </a:cubicBezTo>
                    <a:cubicBezTo>
                      <a:pt x="304415" y="18066"/>
                      <a:pt x="371770" y="42035"/>
                      <a:pt x="382652" y="75606"/>
                    </a:cubicBezTo>
                    <a:cubicBezTo>
                      <a:pt x="393605" y="109248"/>
                      <a:pt x="315510" y="217286"/>
                      <a:pt x="315510" y="217286"/>
                    </a:cubicBezTo>
                    <a:cubicBezTo>
                      <a:pt x="315510" y="217286"/>
                      <a:pt x="315368" y="222123"/>
                      <a:pt x="315154" y="230089"/>
                    </a:cubicBezTo>
                    <a:lnTo>
                      <a:pt x="315154" y="230089"/>
                    </a:lnTo>
                    <a:cubicBezTo>
                      <a:pt x="314870" y="240686"/>
                      <a:pt x="314372" y="256832"/>
                      <a:pt x="314016" y="274328"/>
                    </a:cubicBezTo>
                    <a:cubicBezTo>
                      <a:pt x="313518" y="297017"/>
                      <a:pt x="313020" y="321911"/>
                      <a:pt x="313020" y="340190"/>
                    </a:cubicBezTo>
                    <a:cubicBezTo>
                      <a:pt x="312949" y="383078"/>
                      <a:pt x="324543" y="445526"/>
                      <a:pt x="326321" y="451785"/>
                    </a:cubicBezTo>
                    <a:close/>
                  </a:path>
                </a:pathLst>
              </a:custGeom>
              <a:solidFill>
                <a:srgbClr val="E8E8E8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:a16="http://schemas.microsoft.com/office/drawing/2014/main" xmlns="" id="{E871ED46-492C-450E-8A39-64612507339C}"/>
                  </a:ext>
                </a:extLst>
              </p:cNvPr>
              <p:cNvSpPr/>
              <p:nvPr/>
            </p:nvSpPr>
            <p:spPr>
              <a:xfrm>
                <a:off x="7388968" y="5126484"/>
                <a:ext cx="602491" cy="570316"/>
              </a:xfrm>
              <a:custGeom>
                <a:avLst/>
                <a:gdLst>
                  <a:gd name="connsiteX0" fmla="*/ 557252 w 602491"/>
                  <a:gd name="connsiteY0" fmla="*/ 16999 h 570316"/>
                  <a:gd name="connsiteX1" fmla="*/ 602488 w 602491"/>
                  <a:gd name="connsiteY1" fmla="*/ 127313 h 570316"/>
                  <a:gd name="connsiteX2" fmla="*/ 511235 w 602491"/>
                  <a:gd name="connsiteY2" fmla="*/ 343390 h 570316"/>
                  <a:gd name="connsiteX3" fmla="*/ 375315 w 602491"/>
                  <a:gd name="connsiteY3" fmla="*/ 546878 h 570316"/>
                  <a:gd name="connsiteX4" fmla="*/ 304546 w 602491"/>
                  <a:gd name="connsiteY4" fmla="*/ 525612 h 570316"/>
                  <a:gd name="connsiteX5" fmla="*/ 379227 w 602491"/>
                  <a:gd name="connsiteY5" fmla="*/ 322907 h 570316"/>
                  <a:gd name="connsiteX6" fmla="*/ 422755 w 602491"/>
                  <a:gd name="connsiteY6" fmla="*/ 170842 h 570316"/>
                  <a:gd name="connsiteX7" fmla="*/ 368701 w 602491"/>
                  <a:gd name="connsiteY7" fmla="*/ 134853 h 570316"/>
                  <a:gd name="connsiteX8" fmla="*/ 177304 w 602491"/>
                  <a:gd name="connsiteY8" fmla="*/ 170486 h 570316"/>
                  <a:gd name="connsiteX9" fmla="*/ 162866 w 602491"/>
                  <a:gd name="connsiteY9" fmla="*/ 294670 h 570316"/>
                  <a:gd name="connsiteX10" fmla="*/ 193876 w 602491"/>
                  <a:gd name="connsiteY10" fmla="*/ 563593 h 570316"/>
                  <a:gd name="connsiteX11" fmla="*/ 108739 w 602491"/>
                  <a:gd name="connsiteY11" fmla="*/ 565726 h 570316"/>
                  <a:gd name="connsiteX12" fmla="*/ 701 w 602491"/>
                  <a:gd name="connsiteY12" fmla="*/ 147584 h 570316"/>
                  <a:gd name="connsiteX13" fmla="*/ 253692 w 602491"/>
                  <a:gd name="connsiteY13" fmla="*/ 0 h 570316"/>
                  <a:gd name="connsiteX14" fmla="*/ 557252 w 602491"/>
                  <a:gd name="connsiteY14" fmla="*/ 16999 h 5703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602491" h="570316">
                    <a:moveTo>
                      <a:pt x="557252" y="16999"/>
                    </a:moveTo>
                    <a:cubicBezTo>
                      <a:pt x="557252" y="16999"/>
                      <a:pt x="601919" y="82576"/>
                      <a:pt x="602488" y="127313"/>
                    </a:cubicBezTo>
                    <a:cubicBezTo>
                      <a:pt x="603128" y="172051"/>
                      <a:pt x="523255" y="321982"/>
                      <a:pt x="511235" y="343390"/>
                    </a:cubicBezTo>
                    <a:cubicBezTo>
                      <a:pt x="474890" y="407830"/>
                      <a:pt x="375315" y="546878"/>
                      <a:pt x="375315" y="546878"/>
                    </a:cubicBezTo>
                    <a:cubicBezTo>
                      <a:pt x="375315" y="546878"/>
                      <a:pt x="358174" y="546452"/>
                      <a:pt x="304546" y="525612"/>
                    </a:cubicBezTo>
                    <a:cubicBezTo>
                      <a:pt x="304546" y="525612"/>
                      <a:pt x="370834" y="341968"/>
                      <a:pt x="379227" y="322907"/>
                    </a:cubicBezTo>
                    <a:cubicBezTo>
                      <a:pt x="414861" y="242038"/>
                      <a:pt x="434704" y="184711"/>
                      <a:pt x="422755" y="170842"/>
                    </a:cubicBezTo>
                    <a:cubicBezTo>
                      <a:pt x="410807" y="156972"/>
                      <a:pt x="378089" y="143032"/>
                      <a:pt x="368701" y="134853"/>
                    </a:cubicBezTo>
                    <a:cubicBezTo>
                      <a:pt x="359241" y="126673"/>
                      <a:pt x="194516" y="166005"/>
                      <a:pt x="177304" y="170486"/>
                    </a:cubicBezTo>
                    <a:cubicBezTo>
                      <a:pt x="132638" y="182079"/>
                      <a:pt x="152979" y="259819"/>
                      <a:pt x="162866" y="294670"/>
                    </a:cubicBezTo>
                    <a:cubicBezTo>
                      <a:pt x="179437" y="352992"/>
                      <a:pt x="193876" y="563593"/>
                      <a:pt x="193876" y="563593"/>
                    </a:cubicBezTo>
                    <a:cubicBezTo>
                      <a:pt x="193876" y="563593"/>
                      <a:pt x="162012" y="577178"/>
                      <a:pt x="108739" y="565726"/>
                    </a:cubicBezTo>
                    <a:cubicBezTo>
                      <a:pt x="108739" y="565726"/>
                      <a:pt x="4044" y="185422"/>
                      <a:pt x="701" y="147584"/>
                    </a:cubicBezTo>
                    <a:cubicBezTo>
                      <a:pt x="-2642" y="109746"/>
                      <a:pt x="-4349" y="47369"/>
                      <a:pt x="253692" y="0"/>
                    </a:cubicBezTo>
                    <a:lnTo>
                      <a:pt x="557252" y="16999"/>
                    </a:lnTo>
                    <a:close/>
                  </a:path>
                </a:pathLst>
              </a:custGeom>
              <a:solidFill>
                <a:srgbClr val="303669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:a16="http://schemas.microsoft.com/office/drawing/2014/main" xmlns="" id="{993D927B-736A-47E6-AA85-C8E54C4753F1}"/>
                  </a:ext>
                </a:extLst>
              </p:cNvPr>
              <p:cNvSpPr/>
              <p:nvPr/>
            </p:nvSpPr>
            <p:spPr>
              <a:xfrm>
                <a:off x="7742215" y="4473616"/>
                <a:ext cx="146060" cy="195828"/>
              </a:xfrm>
              <a:custGeom>
                <a:avLst/>
                <a:gdLst>
                  <a:gd name="connsiteX0" fmla="*/ 69722 w 146060"/>
                  <a:gd name="connsiteY0" fmla="*/ 1365 h 195828"/>
                  <a:gd name="connsiteX1" fmla="*/ 2936 w 146060"/>
                  <a:gd name="connsiteY1" fmla="*/ 90769 h 195828"/>
                  <a:gd name="connsiteX2" fmla="*/ 95754 w 146060"/>
                  <a:gd name="connsiteY2" fmla="*/ 185720 h 195828"/>
                  <a:gd name="connsiteX3" fmla="*/ 145968 w 146060"/>
                  <a:gd name="connsiteY3" fmla="*/ 59118 h 195828"/>
                  <a:gd name="connsiteX4" fmla="*/ 69722 w 146060"/>
                  <a:gd name="connsiteY4" fmla="*/ 1365 h 195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060" h="195828">
                    <a:moveTo>
                      <a:pt x="69722" y="1365"/>
                    </a:moveTo>
                    <a:cubicBezTo>
                      <a:pt x="69722" y="1365"/>
                      <a:pt x="-16836" y="-18194"/>
                      <a:pt x="2936" y="90769"/>
                    </a:cubicBezTo>
                    <a:cubicBezTo>
                      <a:pt x="22709" y="199732"/>
                      <a:pt x="43548" y="208267"/>
                      <a:pt x="95754" y="185720"/>
                    </a:cubicBezTo>
                    <a:cubicBezTo>
                      <a:pt x="148031" y="163174"/>
                      <a:pt x="143337" y="93400"/>
                      <a:pt x="145968" y="59118"/>
                    </a:cubicBezTo>
                    <a:cubicBezTo>
                      <a:pt x="148529" y="24907"/>
                      <a:pt x="97319" y="2503"/>
                      <a:pt x="69722" y="1365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:a16="http://schemas.microsoft.com/office/drawing/2014/main" xmlns="" id="{5D9E7494-6340-4191-BDE3-F1923440B19F}"/>
                  </a:ext>
                </a:extLst>
              </p:cNvPr>
              <p:cNvSpPr/>
              <p:nvPr/>
            </p:nvSpPr>
            <p:spPr>
              <a:xfrm>
                <a:off x="7789035" y="4582369"/>
                <a:ext cx="98934" cy="156479"/>
              </a:xfrm>
              <a:custGeom>
                <a:avLst/>
                <a:gdLst>
                  <a:gd name="connsiteX0" fmla="*/ 0 w 98934"/>
                  <a:gd name="connsiteY0" fmla="*/ 137282 h 156479"/>
                  <a:gd name="connsiteX1" fmla="*/ 98934 w 98934"/>
                  <a:gd name="connsiteY1" fmla="*/ 140980 h 156479"/>
                  <a:gd name="connsiteX2" fmla="*/ 92533 w 98934"/>
                  <a:gd name="connsiteY2" fmla="*/ 9968 h 156479"/>
                  <a:gd name="connsiteX3" fmla="*/ 13443 w 98934"/>
                  <a:gd name="connsiteY3" fmla="*/ 76470 h 156479"/>
                  <a:gd name="connsiteX4" fmla="*/ 15505 w 98934"/>
                  <a:gd name="connsiteY4" fmla="*/ 86996 h 156479"/>
                  <a:gd name="connsiteX5" fmla="*/ 14580 w 98934"/>
                  <a:gd name="connsiteY5" fmla="*/ 104422 h 156479"/>
                  <a:gd name="connsiteX6" fmla="*/ 0 w 98934"/>
                  <a:gd name="connsiteY6" fmla="*/ 137282 h 1564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8934" h="156479">
                    <a:moveTo>
                      <a:pt x="0" y="137282"/>
                    </a:moveTo>
                    <a:cubicBezTo>
                      <a:pt x="0" y="137282"/>
                      <a:pt x="38336" y="177894"/>
                      <a:pt x="98934" y="140980"/>
                    </a:cubicBezTo>
                    <a:cubicBezTo>
                      <a:pt x="98934" y="140980"/>
                      <a:pt x="85350" y="52856"/>
                      <a:pt x="92533" y="9968"/>
                    </a:cubicBezTo>
                    <a:cubicBezTo>
                      <a:pt x="99646" y="-32920"/>
                      <a:pt x="13443" y="76470"/>
                      <a:pt x="13443" y="76470"/>
                    </a:cubicBezTo>
                    <a:cubicBezTo>
                      <a:pt x="14580" y="77039"/>
                      <a:pt x="15292" y="81164"/>
                      <a:pt x="15505" y="86996"/>
                    </a:cubicBezTo>
                    <a:cubicBezTo>
                      <a:pt x="15648" y="91904"/>
                      <a:pt x="15434" y="98092"/>
                      <a:pt x="14580" y="104422"/>
                    </a:cubicBezTo>
                    <a:cubicBezTo>
                      <a:pt x="12802" y="118647"/>
                      <a:pt x="8393" y="133725"/>
                      <a:pt x="0" y="137282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:a16="http://schemas.microsoft.com/office/drawing/2014/main" xmlns="" id="{2F409860-50DA-4E6D-8F46-89CCCA3A2D2A}"/>
                  </a:ext>
                </a:extLst>
              </p:cNvPr>
              <p:cNvSpPr/>
              <p:nvPr/>
            </p:nvSpPr>
            <p:spPr>
              <a:xfrm>
                <a:off x="7737102" y="4447963"/>
                <a:ext cx="157581" cy="140747"/>
              </a:xfrm>
              <a:custGeom>
                <a:avLst/>
                <a:gdLst>
                  <a:gd name="connsiteX0" fmla="*/ 146813 w 157581"/>
                  <a:gd name="connsiteY0" fmla="*/ 140747 h 140747"/>
                  <a:gd name="connsiteX1" fmla="*/ 132019 w 157581"/>
                  <a:gd name="connsiteY1" fmla="*/ 105327 h 140747"/>
                  <a:gd name="connsiteX2" fmla="*/ 117581 w 157581"/>
                  <a:gd name="connsiteY2" fmla="*/ 118058 h 140747"/>
                  <a:gd name="connsiteX3" fmla="*/ 104921 w 157581"/>
                  <a:gd name="connsiteY3" fmla="*/ 120477 h 140747"/>
                  <a:gd name="connsiteX4" fmla="*/ 96386 w 157581"/>
                  <a:gd name="connsiteY4" fmla="*/ 85128 h 140747"/>
                  <a:gd name="connsiteX5" fmla="*/ 5204 w 157581"/>
                  <a:gd name="connsiteY5" fmla="*/ 92880 h 140747"/>
                  <a:gd name="connsiteX6" fmla="*/ 18077 w 157581"/>
                  <a:gd name="connsiteY6" fmla="*/ 14643 h 140747"/>
                  <a:gd name="connsiteX7" fmla="*/ 123200 w 157581"/>
                  <a:gd name="connsiteY7" fmla="*/ 12438 h 140747"/>
                  <a:gd name="connsiteX8" fmla="*/ 156131 w 157581"/>
                  <a:gd name="connsiteY8" fmla="*/ 32282 h 140747"/>
                  <a:gd name="connsiteX9" fmla="*/ 146813 w 157581"/>
                  <a:gd name="connsiteY9" fmla="*/ 140747 h 140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57581" h="140747">
                    <a:moveTo>
                      <a:pt x="146813" y="140747"/>
                    </a:moveTo>
                    <a:cubicBezTo>
                      <a:pt x="146813" y="140747"/>
                      <a:pt x="144609" y="106394"/>
                      <a:pt x="132019" y="105327"/>
                    </a:cubicBezTo>
                    <a:cubicBezTo>
                      <a:pt x="119501" y="104260"/>
                      <a:pt x="117581" y="118058"/>
                      <a:pt x="117581" y="118058"/>
                    </a:cubicBezTo>
                    <a:lnTo>
                      <a:pt x="104921" y="120477"/>
                    </a:lnTo>
                    <a:cubicBezTo>
                      <a:pt x="104921" y="120477"/>
                      <a:pt x="108904" y="90391"/>
                      <a:pt x="96386" y="85128"/>
                    </a:cubicBezTo>
                    <a:cubicBezTo>
                      <a:pt x="83868" y="79864"/>
                      <a:pt x="15232" y="101700"/>
                      <a:pt x="5204" y="92880"/>
                    </a:cubicBezTo>
                    <a:cubicBezTo>
                      <a:pt x="-4896" y="84061"/>
                      <a:pt x="-131" y="23036"/>
                      <a:pt x="18077" y="14643"/>
                    </a:cubicBezTo>
                    <a:cubicBezTo>
                      <a:pt x="36214" y="6321"/>
                      <a:pt x="86428" y="-12456"/>
                      <a:pt x="123200" y="12438"/>
                    </a:cubicBezTo>
                    <a:cubicBezTo>
                      <a:pt x="123200" y="12438"/>
                      <a:pt x="151863" y="9166"/>
                      <a:pt x="156131" y="32282"/>
                    </a:cubicBezTo>
                    <a:cubicBezTo>
                      <a:pt x="160398" y="55469"/>
                      <a:pt x="154637" y="123535"/>
                      <a:pt x="146813" y="140747"/>
                    </a:cubicBezTo>
                    <a:close/>
                  </a:path>
                </a:pathLst>
              </a:custGeom>
              <a:solidFill>
                <a:srgbClr val="3A3F4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:a16="http://schemas.microsoft.com/office/drawing/2014/main" xmlns="" id="{27D67A40-CBE6-4511-BB86-5584AE9732CD}"/>
                  </a:ext>
                </a:extLst>
              </p:cNvPr>
              <p:cNvSpPr/>
              <p:nvPr/>
            </p:nvSpPr>
            <p:spPr>
              <a:xfrm>
                <a:off x="7803616" y="4629322"/>
                <a:ext cx="67284" cy="57468"/>
              </a:xfrm>
              <a:custGeom>
                <a:avLst/>
                <a:gdLst>
                  <a:gd name="connsiteX0" fmla="*/ 0 w 67284"/>
                  <a:gd name="connsiteY0" fmla="*/ 57469 h 57468"/>
                  <a:gd name="connsiteX1" fmla="*/ 67284 w 67284"/>
                  <a:gd name="connsiteY1" fmla="*/ 0 h 57468"/>
                  <a:gd name="connsiteX2" fmla="*/ 925 w 67284"/>
                  <a:gd name="connsiteY2" fmla="*/ 40043 h 57468"/>
                  <a:gd name="connsiteX3" fmla="*/ 0 w 67284"/>
                  <a:gd name="connsiteY3" fmla="*/ 57469 h 57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284" h="57468">
                    <a:moveTo>
                      <a:pt x="0" y="57469"/>
                    </a:moveTo>
                    <a:cubicBezTo>
                      <a:pt x="62519" y="38194"/>
                      <a:pt x="67213" y="569"/>
                      <a:pt x="67284" y="0"/>
                    </a:cubicBezTo>
                    <a:cubicBezTo>
                      <a:pt x="46729" y="35349"/>
                      <a:pt x="925" y="40043"/>
                      <a:pt x="925" y="40043"/>
                    </a:cubicBezTo>
                    <a:cubicBezTo>
                      <a:pt x="1067" y="44951"/>
                      <a:pt x="853" y="51139"/>
                      <a:pt x="0" y="57469"/>
                    </a:cubicBezTo>
                    <a:close/>
                  </a:path>
                </a:pathLst>
              </a:custGeom>
              <a:solidFill>
                <a:srgbClr val="A7786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:a16="http://schemas.microsoft.com/office/drawing/2014/main" xmlns="" id="{0D76B285-5183-4EB2-A684-A3A5921B00C3}"/>
                  </a:ext>
                </a:extLst>
              </p:cNvPr>
              <p:cNvSpPr/>
              <p:nvPr/>
            </p:nvSpPr>
            <p:spPr>
              <a:xfrm>
                <a:off x="7757486" y="4685756"/>
                <a:ext cx="156088" cy="104505"/>
              </a:xfrm>
              <a:custGeom>
                <a:avLst/>
                <a:gdLst>
                  <a:gd name="connsiteX0" fmla="*/ 156089 w 156088"/>
                  <a:gd name="connsiteY0" fmla="*/ 18958 h 104505"/>
                  <a:gd name="connsiteX1" fmla="*/ 36314 w 156088"/>
                  <a:gd name="connsiteY1" fmla="*/ 104237 h 104505"/>
                  <a:gd name="connsiteX2" fmla="*/ 27068 w 156088"/>
                  <a:gd name="connsiteY2" fmla="*/ 5871 h 104505"/>
                  <a:gd name="connsiteX3" fmla="*/ 156089 w 156088"/>
                  <a:gd name="connsiteY3" fmla="*/ 18958 h 104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56088" h="104505">
                    <a:moveTo>
                      <a:pt x="156089" y="18958"/>
                    </a:moveTo>
                    <a:cubicBezTo>
                      <a:pt x="156089" y="18958"/>
                      <a:pt x="110284" y="110069"/>
                      <a:pt x="36314" y="104237"/>
                    </a:cubicBezTo>
                    <a:cubicBezTo>
                      <a:pt x="-37655" y="98333"/>
                      <a:pt x="23726" y="6725"/>
                      <a:pt x="27068" y="5871"/>
                    </a:cubicBezTo>
                    <a:cubicBezTo>
                      <a:pt x="30767" y="4946"/>
                      <a:pt x="102958" y="-13048"/>
                      <a:pt x="156089" y="18958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:a16="http://schemas.microsoft.com/office/drawing/2014/main" xmlns="" id="{CE6F73A7-46C2-457A-816C-BA4813D2D911}"/>
                  </a:ext>
                </a:extLst>
              </p:cNvPr>
              <p:cNvSpPr/>
              <p:nvPr/>
            </p:nvSpPr>
            <p:spPr>
              <a:xfrm>
                <a:off x="7582275" y="5110695"/>
                <a:ext cx="363945" cy="42080"/>
              </a:xfrm>
              <a:custGeom>
                <a:avLst/>
                <a:gdLst>
                  <a:gd name="connsiteX0" fmla="*/ 0 w 363945"/>
                  <a:gd name="connsiteY0" fmla="*/ 28165 h 42080"/>
                  <a:gd name="connsiteX1" fmla="*/ 363946 w 363945"/>
                  <a:gd name="connsiteY1" fmla="*/ 32789 h 42080"/>
                  <a:gd name="connsiteX2" fmla="*/ 101637 w 363945"/>
                  <a:gd name="connsiteY2" fmla="*/ 0 h 42080"/>
                  <a:gd name="connsiteX3" fmla="*/ 0 w 363945"/>
                  <a:gd name="connsiteY3" fmla="*/ 28165 h 42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3945" h="42080">
                    <a:moveTo>
                      <a:pt x="0" y="28165"/>
                    </a:moveTo>
                    <a:cubicBezTo>
                      <a:pt x="0" y="28165"/>
                      <a:pt x="226604" y="56117"/>
                      <a:pt x="363946" y="32789"/>
                    </a:cubicBezTo>
                    <a:lnTo>
                      <a:pt x="101637" y="0"/>
                    </a:lnTo>
                    <a:cubicBezTo>
                      <a:pt x="101637" y="0"/>
                      <a:pt x="100073" y="6686"/>
                      <a:pt x="0" y="28165"/>
                    </a:cubicBezTo>
                    <a:close/>
                  </a:path>
                </a:pathLst>
              </a:custGeom>
              <a:solidFill>
                <a:srgbClr val="E8E8E8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:a16="http://schemas.microsoft.com/office/drawing/2014/main" xmlns="" id="{DB32A609-499E-4D11-841E-408207271B6F}"/>
                  </a:ext>
                </a:extLst>
              </p:cNvPr>
              <p:cNvSpPr/>
              <p:nvPr/>
            </p:nvSpPr>
            <p:spPr>
              <a:xfrm>
                <a:off x="7734980" y="5100381"/>
                <a:ext cx="32006" cy="43457"/>
              </a:xfrm>
              <a:custGeom>
                <a:avLst/>
                <a:gdLst>
                  <a:gd name="connsiteX0" fmla="*/ 16857 w 32006"/>
                  <a:gd name="connsiteY0" fmla="*/ 0 h 43457"/>
                  <a:gd name="connsiteX1" fmla="*/ 0 w 32006"/>
                  <a:gd name="connsiteY1" fmla="*/ 8535 h 43457"/>
                  <a:gd name="connsiteX2" fmla="*/ 13087 w 32006"/>
                  <a:gd name="connsiteY2" fmla="*/ 43457 h 43457"/>
                  <a:gd name="connsiteX3" fmla="*/ 32006 w 32006"/>
                  <a:gd name="connsiteY3" fmla="*/ 38621 h 43457"/>
                  <a:gd name="connsiteX4" fmla="*/ 16857 w 32006"/>
                  <a:gd name="connsiteY4" fmla="*/ 0 h 43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06" h="43457">
                    <a:moveTo>
                      <a:pt x="16857" y="0"/>
                    </a:moveTo>
                    <a:lnTo>
                      <a:pt x="0" y="8535"/>
                    </a:lnTo>
                    <a:cubicBezTo>
                      <a:pt x="0" y="8535"/>
                      <a:pt x="3841" y="35349"/>
                      <a:pt x="13087" y="43457"/>
                    </a:cubicBezTo>
                    <a:lnTo>
                      <a:pt x="32006" y="38621"/>
                    </a:lnTo>
                    <a:cubicBezTo>
                      <a:pt x="32006" y="38692"/>
                      <a:pt x="28023" y="9246"/>
                      <a:pt x="16857" y="0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:a16="http://schemas.microsoft.com/office/drawing/2014/main" xmlns="" id="{10ABAFEF-2E62-483D-807E-46146E987063}"/>
                  </a:ext>
                </a:extLst>
              </p:cNvPr>
              <p:cNvSpPr/>
              <p:nvPr/>
            </p:nvSpPr>
            <p:spPr>
              <a:xfrm>
                <a:off x="7751766" y="4758553"/>
                <a:ext cx="268070" cy="379666"/>
              </a:xfrm>
              <a:custGeom>
                <a:avLst/>
                <a:gdLst>
                  <a:gd name="connsiteX0" fmla="*/ 262237 w 268070"/>
                  <a:gd name="connsiteY0" fmla="*/ 286920 h 379666"/>
                  <a:gd name="connsiteX1" fmla="*/ 163943 w 268070"/>
                  <a:gd name="connsiteY1" fmla="*/ 328102 h 379666"/>
                  <a:gd name="connsiteX2" fmla="*/ 163943 w 268070"/>
                  <a:gd name="connsiteY2" fmla="*/ 328102 h 379666"/>
                  <a:gd name="connsiteX3" fmla="*/ 17639 w 268070"/>
                  <a:gd name="connsiteY3" fmla="*/ 379667 h 379666"/>
                  <a:gd name="connsiteX4" fmla="*/ 0 w 268070"/>
                  <a:gd name="connsiteY4" fmla="*/ 341829 h 379666"/>
                  <a:gd name="connsiteX5" fmla="*/ 136062 w 268070"/>
                  <a:gd name="connsiteY5" fmla="*/ 266721 h 379666"/>
                  <a:gd name="connsiteX6" fmla="*/ 184853 w 268070"/>
                  <a:gd name="connsiteY6" fmla="*/ 237702 h 379666"/>
                  <a:gd name="connsiteX7" fmla="*/ 189477 w 268070"/>
                  <a:gd name="connsiteY7" fmla="*/ 192324 h 379666"/>
                  <a:gd name="connsiteX8" fmla="*/ 166361 w 268070"/>
                  <a:gd name="connsiteY8" fmla="*/ 48154 h 379666"/>
                  <a:gd name="connsiteX9" fmla="*/ 202065 w 268070"/>
                  <a:gd name="connsiteY9" fmla="*/ 216 h 379666"/>
                  <a:gd name="connsiteX10" fmla="*/ 249648 w 268070"/>
                  <a:gd name="connsiteY10" fmla="*/ 7471 h 379666"/>
                  <a:gd name="connsiteX11" fmla="*/ 263446 w 268070"/>
                  <a:gd name="connsiteY11" fmla="*/ 87202 h 379666"/>
                  <a:gd name="connsiteX12" fmla="*/ 262237 w 268070"/>
                  <a:gd name="connsiteY12" fmla="*/ 286920 h 37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68070" h="379666">
                    <a:moveTo>
                      <a:pt x="262237" y="286920"/>
                    </a:moveTo>
                    <a:cubicBezTo>
                      <a:pt x="258894" y="290832"/>
                      <a:pt x="214299" y="308756"/>
                      <a:pt x="163943" y="328102"/>
                    </a:cubicBezTo>
                    <a:lnTo>
                      <a:pt x="163943" y="328102"/>
                    </a:lnTo>
                    <a:cubicBezTo>
                      <a:pt x="95165" y="354560"/>
                      <a:pt x="17639" y="379667"/>
                      <a:pt x="17639" y="379667"/>
                    </a:cubicBezTo>
                    <a:lnTo>
                      <a:pt x="0" y="341829"/>
                    </a:lnTo>
                    <a:cubicBezTo>
                      <a:pt x="0" y="341829"/>
                      <a:pt x="81224" y="297731"/>
                      <a:pt x="136062" y="266721"/>
                    </a:cubicBezTo>
                    <a:cubicBezTo>
                      <a:pt x="162022" y="252140"/>
                      <a:pt x="182008" y="240405"/>
                      <a:pt x="184853" y="237702"/>
                    </a:cubicBezTo>
                    <a:cubicBezTo>
                      <a:pt x="193673" y="229309"/>
                      <a:pt x="195949" y="215795"/>
                      <a:pt x="189477" y="192324"/>
                    </a:cubicBezTo>
                    <a:cubicBezTo>
                      <a:pt x="183004" y="168853"/>
                      <a:pt x="167997" y="60815"/>
                      <a:pt x="166361" y="48154"/>
                    </a:cubicBezTo>
                    <a:cubicBezTo>
                      <a:pt x="164654" y="35565"/>
                      <a:pt x="170557" y="1923"/>
                      <a:pt x="202065" y="216"/>
                    </a:cubicBezTo>
                    <a:cubicBezTo>
                      <a:pt x="233574" y="-1491"/>
                      <a:pt x="249648" y="7471"/>
                      <a:pt x="249648" y="7471"/>
                    </a:cubicBezTo>
                    <a:cubicBezTo>
                      <a:pt x="249648" y="7471"/>
                      <a:pt x="257543" y="10743"/>
                      <a:pt x="263446" y="87202"/>
                    </a:cubicBezTo>
                    <a:cubicBezTo>
                      <a:pt x="269421" y="163803"/>
                      <a:pt x="270203" y="277674"/>
                      <a:pt x="262237" y="286920"/>
                    </a:cubicBezTo>
                    <a:close/>
                  </a:path>
                </a:pathLst>
              </a:custGeom>
              <a:solidFill>
                <a:srgbClr val="E8E8E8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:a16="http://schemas.microsoft.com/office/drawing/2014/main" xmlns="" id="{25331568-39C0-4167-9926-C97451635285}"/>
                  </a:ext>
                </a:extLst>
              </p:cNvPr>
              <p:cNvSpPr/>
              <p:nvPr/>
            </p:nvSpPr>
            <p:spPr>
              <a:xfrm>
                <a:off x="7915787" y="4829538"/>
                <a:ext cx="19196" cy="136559"/>
              </a:xfrm>
              <a:custGeom>
                <a:avLst/>
                <a:gdLst>
                  <a:gd name="connsiteX0" fmla="*/ 19197 w 19196"/>
                  <a:gd name="connsiteY0" fmla="*/ 92320 h 136559"/>
                  <a:gd name="connsiteX1" fmla="*/ 19197 w 19196"/>
                  <a:gd name="connsiteY1" fmla="*/ 92320 h 136559"/>
                  <a:gd name="connsiteX2" fmla="*/ 18059 w 19196"/>
                  <a:gd name="connsiteY2" fmla="*/ 136560 h 136559"/>
                  <a:gd name="connsiteX3" fmla="*/ 5399 w 19196"/>
                  <a:gd name="connsiteY3" fmla="*/ 0 h 136559"/>
                  <a:gd name="connsiteX4" fmla="*/ 19197 w 19196"/>
                  <a:gd name="connsiteY4" fmla="*/ 92320 h 1365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196" h="136559">
                    <a:moveTo>
                      <a:pt x="19197" y="92320"/>
                    </a:moveTo>
                    <a:lnTo>
                      <a:pt x="19197" y="92320"/>
                    </a:lnTo>
                    <a:cubicBezTo>
                      <a:pt x="18912" y="102917"/>
                      <a:pt x="18414" y="119063"/>
                      <a:pt x="18059" y="136560"/>
                    </a:cubicBezTo>
                    <a:cubicBezTo>
                      <a:pt x="-12667" y="61167"/>
                      <a:pt x="5043" y="996"/>
                      <a:pt x="5399" y="0"/>
                    </a:cubicBezTo>
                    <a:cubicBezTo>
                      <a:pt x="2055" y="20413"/>
                      <a:pt x="18983" y="91324"/>
                      <a:pt x="19197" y="92320"/>
                    </a:cubicBezTo>
                    <a:close/>
                  </a:path>
                </a:pathLst>
              </a:custGeom>
              <a:solidFill>
                <a:srgbClr val="B0B0B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:a16="http://schemas.microsoft.com/office/drawing/2014/main" xmlns="" id="{9DCCC5D0-BDB7-4736-B2AD-667F3E2C2305}"/>
                  </a:ext>
                </a:extLst>
              </p:cNvPr>
              <p:cNvSpPr/>
              <p:nvPr/>
            </p:nvSpPr>
            <p:spPr>
              <a:xfrm>
                <a:off x="7682924" y="4867306"/>
                <a:ext cx="14573" cy="115933"/>
              </a:xfrm>
              <a:custGeom>
                <a:avLst/>
                <a:gdLst>
                  <a:gd name="connsiteX0" fmla="*/ 14574 w 14573"/>
                  <a:gd name="connsiteY0" fmla="*/ 77242 h 115933"/>
                  <a:gd name="connsiteX1" fmla="*/ 14574 w 14573"/>
                  <a:gd name="connsiteY1" fmla="*/ 77242 h 115933"/>
                  <a:gd name="connsiteX2" fmla="*/ 4972 w 14573"/>
                  <a:gd name="connsiteY2" fmla="*/ 115933 h 115933"/>
                  <a:gd name="connsiteX3" fmla="*/ 3905 w 14573"/>
                  <a:gd name="connsiteY3" fmla="*/ 0 h 115933"/>
                  <a:gd name="connsiteX4" fmla="*/ 14574 w 14573"/>
                  <a:gd name="connsiteY4" fmla="*/ 77242 h 115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573" h="115933">
                    <a:moveTo>
                      <a:pt x="14574" y="77242"/>
                    </a:moveTo>
                    <a:lnTo>
                      <a:pt x="14574" y="77242"/>
                    </a:lnTo>
                    <a:cubicBezTo>
                      <a:pt x="10662" y="96232"/>
                      <a:pt x="7177" y="111239"/>
                      <a:pt x="4972" y="115933"/>
                    </a:cubicBezTo>
                    <a:cubicBezTo>
                      <a:pt x="-5555" y="65079"/>
                      <a:pt x="3905" y="0"/>
                      <a:pt x="3905" y="0"/>
                    </a:cubicBezTo>
                    <a:cubicBezTo>
                      <a:pt x="5399" y="31153"/>
                      <a:pt x="14574" y="77242"/>
                      <a:pt x="14574" y="77242"/>
                    </a:cubicBezTo>
                    <a:close/>
                  </a:path>
                </a:pathLst>
              </a:custGeom>
              <a:solidFill>
                <a:srgbClr val="B0B0B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:a16="http://schemas.microsoft.com/office/drawing/2014/main" xmlns="" id="{2B398A46-5FCB-473B-BDBB-FD7DDDB6599F}"/>
                  </a:ext>
                </a:extLst>
              </p:cNvPr>
              <p:cNvSpPr/>
              <p:nvPr/>
            </p:nvSpPr>
            <p:spPr>
              <a:xfrm>
                <a:off x="7751837" y="5025274"/>
                <a:ext cx="163942" cy="113799"/>
              </a:xfrm>
              <a:custGeom>
                <a:avLst/>
                <a:gdLst>
                  <a:gd name="connsiteX0" fmla="*/ 163943 w 163942"/>
                  <a:gd name="connsiteY0" fmla="*/ 61452 h 113799"/>
                  <a:gd name="connsiteX1" fmla="*/ 163943 w 163942"/>
                  <a:gd name="connsiteY1" fmla="*/ 61452 h 113799"/>
                  <a:gd name="connsiteX2" fmla="*/ 15150 w 163942"/>
                  <a:gd name="connsiteY2" fmla="*/ 113800 h 113799"/>
                  <a:gd name="connsiteX3" fmla="*/ 0 w 163942"/>
                  <a:gd name="connsiteY3" fmla="*/ 75108 h 113799"/>
                  <a:gd name="connsiteX4" fmla="*/ 136062 w 163942"/>
                  <a:gd name="connsiteY4" fmla="*/ 0 h 113799"/>
                  <a:gd name="connsiteX5" fmla="*/ 163943 w 163942"/>
                  <a:gd name="connsiteY5" fmla="*/ 61452 h 1137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3942" h="113799">
                    <a:moveTo>
                      <a:pt x="163943" y="61452"/>
                    </a:moveTo>
                    <a:lnTo>
                      <a:pt x="163943" y="61452"/>
                    </a:lnTo>
                    <a:cubicBezTo>
                      <a:pt x="95165" y="87910"/>
                      <a:pt x="15150" y="113800"/>
                      <a:pt x="15150" y="113800"/>
                    </a:cubicBezTo>
                    <a:lnTo>
                      <a:pt x="0" y="75108"/>
                    </a:lnTo>
                    <a:cubicBezTo>
                      <a:pt x="0" y="75108"/>
                      <a:pt x="81224" y="31010"/>
                      <a:pt x="136062" y="0"/>
                    </a:cubicBezTo>
                    <a:cubicBezTo>
                      <a:pt x="136062" y="0"/>
                      <a:pt x="156048" y="9744"/>
                      <a:pt x="163943" y="61452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:a16="http://schemas.microsoft.com/office/drawing/2014/main" xmlns="" id="{3AC5D82E-327E-4EAC-9D8F-8A79E8EE5B9A}"/>
                  </a:ext>
                </a:extLst>
              </p:cNvPr>
              <p:cNvSpPr/>
              <p:nvPr/>
            </p:nvSpPr>
            <p:spPr>
              <a:xfrm>
                <a:off x="7424805" y="5136584"/>
                <a:ext cx="322124" cy="82504"/>
              </a:xfrm>
              <a:custGeom>
                <a:avLst/>
                <a:gdLst>
                  <a:gd name="connsiteX0" fmla="*/ 322125 w 322124"/>
                  <a:gd name="connsiteY0" fmla="*/ 4694 h 82504"/>
                  <a:gd name="connsiteX1" fmla="*/ 0 w 322124"/>
                  <a:gd name="connsiteY1" fmla="*/ 0 h 82504"/>
                  <a:gd name="connsiteX2" fmla="*/ 162592 w 322124"/>
                  <a:gd name="connsiteY2" fmla="*/ 82505 h 8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2124" h="82504">
                    <a:moveTo>
                      <a:pt x="322125" y="4694"/>
                    </a:moveTo>
                    <a:lnTo>
                      <a:pt x="0" y="0"/>
                    </a:lnTo>
                    <a:lnTo>
                      <a:pt x="162592" y="82505"/>
                    </a:lnTo>
                    <a:close/>
                  </a:path>
                </a:pathLst>
              </a:custGeom>
              <a:solidFill>
                <a:srgbClr val="444C94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:a16="http://schemas.microsoft.com/office/drawing/2014/main" xmlns="" id="{68F01331-BF34-46B6-BB5E-F06092F24E67}"/>
                  </a:ext>
                </a:extLst>
              </p:cNvPr>
              <p:cNvSpPr/>
              <p:nvPr/>
            </p:nvSpPr>
            <p:spPr>
              <a:xfrm>
                <a:off x="7574807" y="5141278"/>
                <a:ext cx="172122" cy="77810"/>
              </a:xfrm>
              <a:custGeom>
                <a:avLst/>
                <a:gdLst>
                  <a:gd name="connsiteX0" fmla="*/ 12589 w 172122"/>
                  <a:gd name="connsiteY0" fmla="*/ 77811 h 77810"/>
                  <a:gd name="connsiteX1" fmla="*/ 172122 w 172122"/>
                  <a:gd name="connsiteY1" fmla="*/ 16074 h 77810"/>
                  <a:gd name="connsiteX2" fmla="*/ 172122 w 172122"/>
                  <a:gd name="connsiteY2" fmla="*/ 0 h 77810"/>
                  <a:gd name="connsiteX3" fmla="*/ 0 w 172122"/>
                  <a:gd name="connsiteY3" fmla="*/ 62092 h 778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122" h="77810">
                    <a:moveTo>
                      <a:pt x="12589" y="77811"/>
                    </a:moveTo>
                    <a:lnTo>
                      <a:pt x="172122" y="16074"/>
                    </a:lnTo>
                    <a:lnTo>
                      <a:pt x="172122" y="0"/>
                    </a:lnTo>
                    <a:lnTo>
                      <a:pt x="0" y="62092"/>
                    </a:lnTo>
                    <a:close/>
                  </a:path>
                </a:pathLst>
              </a:custGeom>
              <a:solidFill>
                <a:srgbClr val="303669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:a16="http://schemas.microsoft.com/office/drawing/2014/main" xmlns="" id="{1FF147C6-A4ED-4270-89E7-63E1AFCF8E0A}"/>
                  </a:ext>
                </a:extLst>
              </p:cNvPr>
              <p:cNvSpPr/>
              <p:nvPr/>
            </p:nvSpPr>
            <p:spPr>
              <a:xfrm>
                <a:off x="7626337" y="5102344"/>
                <a:ext cx="127775" cy="87861"/>
              </a:xfrm>
              <a:custGeom>
                <a:avLst/>
                <a:gdLst>
                  <a:gd name="connsiteX0" fmla="*/ 112199 w 127775"/>
                  <a:gd name="connsiteY0" fmla="*/ 7213 h 87861"/>
                  <a:gd name="connsiteX1" fmla="*/ 78202 w 127775"/>
                  <a:gd name="connsiteY1" fmla="*/ 812 h 87861"/>
                  <a:gd name="connsiteX2" fmla="*/ 33891 w 127775"/>
                  <a:gd name="connsiteY2" fmla="*/ 8635 h 87861"/>
                  <a:gd name="connsiteX3" fmla="*/ 1316 w 127775"/>
                  <a:gd name="connsiteY3" fmla="*/ 66602 h 87861"/>
                  <a:gd name="connsiteX4" fmla="*/ 10633 w 127775"/>
                  <a:gd name="connsiteY4" fmla="*/ 72932 h 87861"/>
                  <a:gd name="connsiteX5" fmla="*/ 33535 w 127775"/>
                  <a:gd name="connsiteY5" fmla="*/ 86090 h 87861"/>
                  <a:gd name="connsiteX6" fmla="*/ 69453 w 127775"/>
                  <a:gd name="connsiteY6" fmla="*/ 57996 h 87861"/>
                  <a:gd name="connsiteX7" fmla="*/ 127776 w 127775"/>
                  <a:gd name="connsiteY7" fmla="*/ 39646 h 87861"/>
                  <a:gd name="connsiteX8" fmla="*/ 112199 w 127775"/>
                  <a:gd name="connsiteY8" fmla="*/ 7213 h 8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775" h="87861">
                    <a:moveTo>
                      <a:pt x="112199" y="7213"/>
                    </a:moveTo>
                    <a:cubicBezTo>
                      <a:pt x="112199" y="7213"/>
                      <a:pt x="92071" y="4083"/>
                      <a:pt x="78202" y="812"/>
                    </a:cubicBezTo>
                    <a:cubicBezTo>
                      <a:pt x="67462" y="-1678"/>
                      <a:pt x="40648" y="1736"/>
                      <a:pt x="33891" y="8635"/>
                    </a:cubicBezTo>
                    <a:cubicBezTo>
                      <a:pt x="27063" y="15534"/>
                      <a:pt x="5370" y="63686"/>
                      <a:pt x="1316" y="66602"/>
                    </a:cubicBezTo>
                    <a:cubicBezTo>
                      <a:pt x="-2810" y="69518"/>
                      <a:pt x="3449" y="76346"/>
                      <a:pt x="10633" y="72932"/>
                    </a:cubicBezTo>
                    <a:cubicBezTo>
                      <a:pt x="10633" y="72932"/>
                      <a:pt x="17248" y="93985"/>
                      <a:pt x="33535" y="86090"/>
                    </a:cubicBezTo>
                    <a:cubicBezTo>
                      <a:pt x="49823" y="78195"/>
                      <a:pt x="60918" y="60983"/>
                      <a:pt x="69453" y="57996"/>
                    </a:cubicBezTo>
                    <a:cubicBezTo>
                      <a:pt x="77988" y="54938"/>
                      <a:pt x="127776" y="39646"/>
                      <a:pt x="127776" y="39646"/>
                    </a:cubicBezTo>
                    <a:cubicBezTo>
                      <a:pt x="127776" y="39646"/>
                      <a:pt x="125073" y="2092"/>
                      <a:pt x="112199" y="7213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:a16="http://schemas.microsoft.com/office/drawing/2014/main" xmlns="" id="{A8F02F11-B7FD-4FAF-A0F2-32F0A73C3B88}"/>
                  </a:ext>
                </a:extLst>
              </p:cNvPr>
              <p:cNvSpPr/>
              <p:nvPr/>
            </p:nvSpPr>
            <p:spPr>
              <a:xfrm>
                <a:off x="7627822" y="5107850"/>
                <a:ext cx="43208" cy="28867"/>
              </a:xfrm>
              <a:custGeom>
                <a:avLst/>
                <a:gdLst>
                  <a:gd name="connsiteX0" fmla="*/ 37313 w 43208"/>
                  <a:gd name="connsiteY0" fmla="*/ 0 h 28867"/>
                  <a:gd name="connsiteX1" fmla="*/ 21026 w 43208"/>
                  <a:gd name="connsiteY1" fmla="*/ 9033 h 28867"/>
                  <a:gd name="connsiteX2" fmla="*/ 684 w 43208"/>
                  <a:gd name="connsiteY2" fmla="*/ 24467 h 28867"/>
                  <a:gd name="connsiteX3" fmla="*/ 30130 w 43208"/>
                  <a:gd name="connsiteY3" fmla="*/ 23116 h 28867"/>
                  <a:gd name="connsiteX4" fmla="*/ 37313 w 43208"/>
                  <a:gd name="connsiteY4" fmla="*/ 0 h 2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208" h="28867">
                    <a:moveTo>
                      <a:pt x="37313" y="0"/>
                    </a:moveTo>
                    <a:cubicBezTo>
                      <a:pt x="37313" y="0"/>
                      <a:pt x="24369" y="6259"/>
                      <a:pt x="21026" y="9033"/>
                    </a:cubicBezTo>
                    <a:cubicBezTo>
                      <a:pt x="17683" y="11807"/>
                      <a:pt x="3956" y="22049"/>
                      <a:pt x="684" y="24467"/>
                    </a:cubicBezTo>
                    <a:cubicBezTo>
                      <a:pt x="-2588" y="26885"/>
                      <a:pt x="5663" y="33713"/>
                      <a:pt x="30130" y="23116"/>
                    </a:cubicBezTo>
                    <a:cubicBezTo>
                      <a:pt x="54525" y="12518"/>
                      <a:pt x="37313" y="0"/>
                      <a:pt x="37313" y="0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:a16="http://schemas.microsoft.com/office/drawing/2014/main" xmlns="" id="{07DB09D5-3723-42F7-AF02-4C5061F35362}"/>
                  </a:ext>
                </a:extLst>
              </p:cNvPr>
              <p:cNvSpPr/>
              <p:nvPr/>
            </p:nvSpPr>
            <p:spPr>
              <a:xfrm>
                <a:off x="7182767" y="4957563"/>
                <a:ext cx="404629" cy="261525"/>
              </a:xfrm>
              <a:custGeom>
                <a:avLst/>
                <a:gdLst>
                  <a:gd name="connsiteX0" fmla="*/ 404629 w 404629"/>
                  <a:gd name="connsiteY0" fmla="*/ 261526 h 261525"/>
                  <a:gd name="connsiteX1" fmla="*/ 308895 w 404629"/>
                  <a:gd name="connsiteY1" fmla="*/ 0 h 261525"/>
                  <a:gd name="connsiteX2" fmla="*/ 0 w 404629"/>
                  <a:gd name="connsiteY2" fmla="*/ 5050 h 261525"/>
                  <a:gd name="connsiteX3" fmla="*/ 91324 w 404629"/>
                  <a:gd name="connsiteY3" fmla="*/ 246092 h 26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4629" h="261525">
                    <a:moveTo>
                      <a:pt x="404629" y="261526"/>
                    </a:moveTo>
                    <a:lnTo>
                      <a:pt x="308895" y="0"/>
                    </a:lnTo>
                    <a:lnTo>
                      <a:pt x="0" y="5050"/>
                    </a:lnTo>
                    <a:lnTo>
                      <a:pt x="91324" y="246092"/>
                    </a:lnTo>
                    <a:close/>
                  </a:path>
                </a:pathLst>
              </a:custGeom>
              <a:solidFill>
                <a:srgbClr val="303669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:a16="http://schemas.microsoft.com/office/drawing/2014/main" xmlns="" id="{AB3AB9E1-028D-4380-92DB-CB599218BD08}"/>
                  </a:ext>
                </a:extLst>
              </p:cNvPr>
              <p:cNvSpPr/>
              <p:nvPr/>
            </p:nvSpPr>
            <p:spPr>
              <a:xfrm>
                <a:off x="7340463" y="5048912"/>
                <a:ext cx="57870" cy="72141"/>
              </a:xfrm>
              <a:custGeom>
                <a:avLst/>
                <a:gdLst>
                  <a:gd name="connsiteX0" fmla="*/ 52335 w 57870"/>
                  <a:gd name="connsiteY0" fmla="*/ 24371 h 72141"/>
                  <a:gd name="connsiteX1" fmla="*/ 46006 w 57870"/>
                  <a:gd name="connsiteY1" fmla="*/ 70175 h 72141"/>
                  <a:gd name="connsiteX2" fmla="*/ 5535 w 57870"/>
                  <a:gd name="connsiteY2" fmla="*/ 47771 h 72141"/>
                  <a:gd name="connsiteX3" fmla="*/ 11865 w 57870"/>
                  <a:gd name="connsiteY3" fmla="*/ 1966 h 72141"/>
                  <a:gd name="connsiteX4" fmla="*/ 52335 w 57870"/>
                  <a:gd name="connsiteY4" fmla="*/ 24371 h 72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870" h="72141">
                    <a:moveTo>
                      <a:pt x="52335" y="24371"/>
                    </a:moveTo>
                    <a:cubicBezTo>
                      <a:pt x="61724" y="43219"/>
                      <a:pt x="58879" y="63703"/>
                      <a:pt x="46006" y="70175"/>
                    </a:cubicBezTo>
                    <a:cubicBezTo>
                      <a:pt x="33061" y="76647"/>
                      <a:pt x="14924" y="66619"/>
                      <a:pt x="5535" y="47771"/>
                    </a:cubicBezTo>
                    <a:cubicBezTo>
                      <a:pt x="-3853" y="28923"/>
                      <a:pt x="-1008" y="8439"/>
                      <a:pt x="11865" y="1966"/>
                    </a:cubicBezTo>
                    <a:cubicBezTo>
                      <a:pt x="24810" y="-4506"/>
                      <a:pt x="42947" y="5523"/>
                      <a:pt x="52335" y="24371"/>
                    </a:cubicBezTo>
                    <a:close/>
                  </a:path>
                </a:pathLst>
              </a:custGeom>
              <a:solidFill>
                <a:srgbClr val="518AFA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:a16="http://schemas.microsoft.com/office/drawing/2014/main" xmlns="" id="{4C2E3986-8189-49C2-BA2C-02C3351517FF}"/>
                  </a:ext>
                </a:extLst>
              </p:cNvPr>
              <p:cNvSpPr/>
              <p:nvPr/>
            </p:nvSpPr>
            <p:spPr>
              <a:xfrm>
                <a:off x="7854166" y="4543117"/>
                <a:ext cx="22643" cy="47044"/>
              </a:xfrm>
              <a:custGeom>
                <a:avLst/>
                <a:gdLst>
                  <a:gd name="connsiteX0" fmla="*/ 802 w 22643"/>
                  <a:gd name="connsiteY0" fmla="*/ 8395 h 47044"/>
                  <a:gd name="connsiteX1" fmla="*/ 22495 w 22643"/>
                  <a:gd name="connsiteY1" fmla="*/ 9675 h 47044"/>
                  <a:gd name="connsiteX2" fmla="*/ 6634 w 22643"/>
                  <a:gd name="connsiteY2" fmla="*/ 46873 h 47044"/>
                  <a:gd name="connsiteX3" fmla="*/ 802 w 22643"/>
                  <a:gd name="connsiteY3" fmla="*/ 8395 h 4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643" h="47044">
                    <a:moveTo>
                      <a:pt x="802" y="8395"/>
                    </a:moveTo>
                    <a:cubicBezTo>
                      <a:pt x="1940" y="-1207"/>
                      <a:pt x="20930" y="-4763"/>
                      <a:pt x="22495" y="9675"/>
                    </a:cubicBezTo>
                    <a:cubicBezTo>
                      <a:pt x="23989" y="24114"/>
                      <a:pt x="13889" y="49363"/>
                      <a:pt x="6634" y="46873"/>
                    </a:cubicBezTo>
                    <a:cubicBezTo>
                      <a:pt x="-620" y="44384"/>
                      <a:pt x="-763" y="21624"/>
                      <a:pt x="802" y="8395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grpSp>
          <p:nvGrpSpPr>
            <p:cNvPr id="96" name="图形 5">
              <a:extLst>
                <a:ext uri="{FF2B5EF4-FFF2-40B4-BE49-F238E27FC236}">
                  <a16:creationId xmlns:a16="http://schemas.microsoft.com/office/drawing/2014/main" xmlns="" id="{D7AD07A0-6092-457C-BA19-FD40E6AE8FD2}"/>
                </a:ext>
              </a:extLst>
            </p:cNvPr>
            <p:cNvGrpSpPr/>
            <p:nvPr/>
          </p:nvGrpSpPr>
          <p:grpSpPr>
            <a:xfrm>
              <a:off x="5143340" y="4835772"/>
              <a:ext cx="856412" cy="896128"/>
              <a:chOff x="5048611" y="4887826"/>
              <a:chExt cx="901690" cy="943507"/>
            </a:xfrm>
          </p:grpSpPr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xmlns="" id="{7560CA20-4ABD-4B77-BEC2-B5F255C38A7C}"/>
                  </a:ext>
                </a:extLst>
              </p:cNvPr>
              <p:cNvSpPr/>
              <p:nvPr/>
            </p:nvSpPr>
            <p:spPr>
              <a:xfrm>
                <a:off x="5190654" y="5495259"/>
                <a:ext cx="759647" cy="336074"/>
              </a:xfrm>
              <a:custGeom>
                <a:avLst/>
                <a:gdLst>
                  <a:gd name="connsiteX0" fmla="*/ 759520 w 759647"/>
                  <a:gd name="connsiteY0" fmla="*/ 98373 h 336074"/>
                  <a:gd name="connsiteX1" fmla="*/ 647214 w 759647"/>
                  <a:gd name="connsiteY1" fmla="*/ 190978 h 336074"/>
                  <a:gd name="connsiteX2" fmla="*/ 598067 w 759647"/>
                  <a:gd name="connsiteY2" fmla="*/ 214307 h 336074"/>
                  <a:gd name="connsiteX3" fmla="*/ 598067 w 759647"/>
                  <a:gd name="connsiteY3" fmla="*/ 214307 h 336074"/>
                  <a:gd name="connsiteX4" fmla="*/ 234690 w 759647"/>
                  <a:gd name="connsiteY4" fmla="*/ 320994 h 336074"/>
                  <a:gd name="connsiteX5" fmla="*/ 231561 w 759647"/>
                  <a:gd name="connsiteY5" fmla="*/ 311463 h 336074"/>
                  <a:gd name="connsiteX6" fmla="*/ 200195 w 759647"/>
                  <a:gd name="connsiteY6" fmla="*/ 321563 h 336074"/>
                  <a:gd name="connsiteX7" fmla="*/ 76935 w 759647"/>
                  <a:gd name="connsiteY7" fmla="*/ 331805 h 336074"/>
                  <a:gd name="connsiteX8" fmla="*/ 4744 w 759647"/>
                  <a:gd name="connsiteY8" fmla="*/ 326684 h 336074"/>
                  <a:gd name="connsiteX9" fmla="*/ 35398 w 759647"/>
                  <a:gd name="connsiteY9" fmla="*/ 272700 h 336074"/>
                  <a:gd name="connsiteX10" fmla="*/ 147705 w 759647"/>
                  <a:gd name="connsiteY10" fmla="*/ 261036 h 336074"/>
                  <a:gd name="connsiteX11" fmla="*/ 188530 w 759647"/>
                  <a:gd name="connsiteY11" fmla="*/ 257408 h 336074"/>
                  <a:gd name="connsiteX12" fmla="*/ 218972 w 759647"/>
                  <a:gd name="connsiteY12" fmla="*/ 249442 h 336074"/>
                  <a:gd name="connsiteX13" fmla="*/ 218474 w 759647"/>
                  <a:gd name="connsiteY13" fmla="*/ 240196 h 336074"/>
                  <a:gd name="connsiteX14" fmla="*/ 300765 w 759647"/>
                  <a:gd name="connsiteY14" fmla="*/ 216440 h 336074"/>
                  <a:gd name="connsiteX15" fmla="*/ 285545 w 759647"/>
                  <a:gd name="connsiteY15" fmla="*/ 70706 h 336074"/>
                  <a:gd name="connsiteX16" fmla="*/ 464423 w 759647"/>
                  <a:gd name="connsiteY16" fmla="*/ 38699 h 336074"/>
                  <a:gd name="connsiteX17" fmla="*/ 507312 w 759647"/>
                  <a:gd name="connsiteY17" fmla="*/ 51004 h 336074"/>
                  <a:gd name="connsiteX18" fmla="*/ 510939 w 759647"/>
                  <a:gd name="connsiteY18" fmla="*/ 51146 h 336074"/>
                  <a:gd name="connsiteX19" fmla="*/ 660443 w 759647"/>
                  <a:gd name="connsiteY19" fmla="*/ 21132 h 336074"/>
                  <a:gd name="connsiteX20" fmla="*/ 721682 w 759647"/>
                  <a:gd name="connsiteY20" fmla="*/ 25542 h 336074"/>
                  <a:gd name="connsiteX21" fmla="*/ 759520 w 759647"/>
                  <a:gd name="connsiteY21" fmla="*/ 98373 h 3360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59647" h="336074">
                    <a:moveTo>
                      <a:pt x="759520" y="98373"/>
                    </a:moveTo>
                    <a:cubicBezTo>
                      <a:pt x="757315" y="113665"/>
                      <a:pt x="665351" y="178104"/>
                      <a:pt x="647214" y="190978"/>
                    </a:cubicBezTo>
                    <a:cubicBezTo>
                      <a:pt x="632705" y="201291"/>
                      <a:pt x="620045" y="206056"/>
                      <a:pt x="598067" y="214307"/>
                    </a:cubicBezTo>
                    <a:cubicBezTo>
                      <a:pt x="598067" y="214307"/>
                      <a:pt x="598067" y="214307"/>
                      <a:pt x="598067" y="214307"/>
                    </a:cubicBezTo>
                    <a:cubicBezTo>
                      <a:pt x="548137" y="227465"/>
                      <a:pt x="234690" y="320994"/>
                      <a:pt x="234690" y="320994"/>
                    </a:cubicBezTo>
                    <a:cubicBezTo>
                      <a:pt x="233837" y="317793"/>
                      <a:pt x="233410" y="315019"/>
                      <a:pt x="231561" y="311463"/>
                    </a:cubicBezTo>
                    <a:cubicBezTo>
                      <a:pt x="219825" y="316157"/>
                      <a:pt x="207805" y="319145"/>
                      <a:pt x="200195" y="321563"/>
                    </a:cubicBezTo>
                    <a:cubicBezTo>
                      <a:pt x="188530" y="325190"/>
                      <a:pt x="95926" y="328106"/>
                      <a:pt x="76935" y="331805"/>
                    </a:cubicBezTo>
                    <a:cubicBezTo>
                      <a:pt x="57945" y="335432"/>
                      <a:pt x="20036" y="341264"/>
                      <a:pt x="4744" y="326684"/>
                    </a:cubicBezTo>
                    <a:cubicBezTo>
                      <a:pt x="-10548" y="312103"/>
                      <a:pt x="14203" y="280737"/>
                      <a:pt x="35398" y="272700"/>
                    </a:cubicBezTo>
                    <a:cubicBezTo>
                      <a:pt x="56523" y="264663"/>
                      <a:pt x="133835" y="262458"/>
                      <a:pt x="147705" y="261036"/>
                    </a:cubicBezTo>
                    <a:cubicBezTo>
                      <a:pt x="161574" y="259542"/>
                      <a:pt x="179782" y="254492"/>
                      <a:pt x="188530" y="257408"/>
                    </a:cubicBezTo>
                    <a:cubicBezTo>
                      <a:pt x="191304" y="258333"/>
                      <a:pt x="203538" y="254777"/>
                      <a:pt x="218972" y="249442"/>
                    </a:cubicBezTo>
                    <a:cubicBezTo>
                      <a:pt x="218616" y="243752"/>
                      <a:pt x="218474" y="240196"/>
                      <a:pt x="218474" y="240196"/>
                    </a:cubicBezTo>
                    <a:lnTo>
                      <a:pt x="300765" y="216440"/>
                    </a:lnTo>
                    <a:lnTo>
                      <a:pt x="285545" y="70706"/>
                    </a:lnTo>
                    <a:cubicBezTo>
                      <a:pt x="285545" y="70706"/>
                      <a:pt x="321320" y="-64218"/>
                      <a:pt x="464423" y="38699"/>
                    </a:cubicBezTo>
                    <a:cubicBezTo>
                      <a:pt x="464423" y="38699"/>
                      <a:pt x="496358" y="48088"/>
                      <a:pt x="507312" y="51004"/>
                    </a:cubicBezTo>
                    <a:cubicBezTo>
                      <a:pt x="508094" y="51218"/>
                      <a:pt x="509303" y="51218"/>
                      <a:pt x="510939" y="51146"/>
                    </a:cubicBezTo>
                    <a:cubicBezTo>
                      <a:pt x="532774" y="49511"/>
                      <a:pt x="626517" y="21132"/>
                      <a:pt x="660443" y="21132"/>
                    </a:cubicBezTo>
                    <a:cubicBezTo>
                      <a:pt x="696930" y="21132"/>
                      <a:pt x="708595" y="18927"/>
                      <a:pt x="721682" y="25542"/>
                    </a:cubicBezTo>
                    <a:cubicBezTo>
                      <a:pt x="734698" y="32014"/>
                      <a:pt x="761725" y="83082"/>
                      <a:pt x="759520" y="98373"/>
                    </a:cubicBezTo>
                    <a:close/>
                  </a:path>
                </a:pathLst>
              </a:custGeom>
              <a:solidFill>
                <a:srgbClr val="FAA14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xmlns="" id="{9C3FF566-BF33-494B-8BE7-CEAA908BDA65}"/>
                  </a:ext>
                </a:extLst>
              </p:cNvPr>
              <p:cNvSpPr/>
              <p:nvPr/>
            </p:nvSpPr>
            <p:spPr>
              <a:xfrm>
                <a:off x="5048611" y="5498876"/>
                <a:ext cx="759746" cy="332457"/>
              </a:xfrm>
              <a:custGeom>
                <a:avLst/>
                <a:gdLst>
                  <a:gd name="connsiteX0" fmla="*/ 754975 w 759746"/>
                  <a:gd name="connsiteY0" fmla="*/ 323067 h 332457"/>
                  <a:gd name="connsiteX1" fmla="*/ 682783 w 759746"/>
                  <a:gd name="connsiteY1" fmla="*/ 328188 h 332457"/>
                  <a:gd name="connsiteX2" fmla="*/ 559524 w 759746"/>
                  <a:gd name="connsiteY2" fmla="*/ 317946 h 332457"/>
                  <a:gd name="connsiteX3" fmla="*/ 510661 w 759746"/>
                  <a:gd name="connsiteY3" fmla="*/ 298955 h 332457"/>
                  <a:gd name="connsiteX4" fmla="*/ 502482 w 759746"/>
                  <a:gd name="connsiteY4" fmla="*/ 295399 h 332457"/>
                  <a:gd name="connsiteX5" fmla="*/ 502482 w 759746"/>
                  <a:gd name="connsiteY5" fmla="*/ 295399 h 332457"/>
                  <a:gd name="connsiteX6" fmla="*/ 479295 w 759746"/>
                  <a:gd name="connsiteY6" fmla="*/ 312113 h 332457"/>
                  <a:gd name="connsiteX7" fmla="*/ 157242 w 759746"/>
                  <a:gd name="connsiteY7" fmla="*/ 209622 h 332457"/>
                  <a:gd name="connsiteX8" fmla="*/ 112433 w 759746"/>
                  <a:gd name="connsiteY8" fmla="*/ 187432 h 332457"/>
                  <a:gd name="connsiteX9" fmla="*/ 127 w 759746"/>
                  <a:gd name="connsiteY9" fmla="*/ 94827 h 332457"/>
                  <a:gd name="connsiteX10" fmla="*/ 38037 w 759746"/>
                  <a:gd name="connsiteY10" fmla="*/ 21924 h 332457"/>
                  <a:gd name="connsiteX11" fmla="*/ 99275 w 759746"/>
                  <a:gd name="connsiteY11" fmla="*/ 17515 h 332457"/>
                  <a:gd name="connsiteX12" fmla="*/ 252407 w 759746"/>
                  <a:gd name="connsiteY12" fmla="*/ 47387 h 332457"/>
                  <a:gd name="connsiteX13" fmla="*/ 277443 w 759746"/>
                  <a:gd name="connsiteY13" fmla="*/ 35509 h 332457"/>
                  <a:gd name="connsiteX14" fmla="*/ 300061 w 759746"/>
                  <a:gd name="connsiteY14" fmla="*/ 22635 h 332457"/>
                  <a:gd name="connsiteX15" fmla="*/ 474103 w 759746"/>
                  <a:gd name="connsiteY15" fmla="*/ 67088 h 332457"/>
                  <a:gd name="connsiteX16" fmla="*/ 464857 w 759746"/>
                  <a:gd name="connsiteY16" fmla="*/ 208342 h 332457"/>
                  <a:gd name="connsiteX17" fmla="*/ 494871 w 759746"/>
                  <a:gd name="connsiteY17" fmla="*/ 222852 h 332457"/>
                  <a:gd name="connsiteX18" fmla="*/ 572540 w 759746"/>
                  <a:gd name="connsiteY18" fmla="*/ 244758 h 332457"/>
                  <a:gd name="connsiteX19" fmla="*/ 562369 w 759746"/>
                  <a:gd name="connsiteY19" fmla="*/ 252084 h 332457"/>
                  <a:gd name="connsiteX20" fmla="*/ 571117 w 759746"/>
                  <a:gd name="connsiteY20" fmla="*/ 253720 h 332457"/>
                  <a:gd name="connsiteX21" fmla="*/ 611943 w 759746"/>
                  <a:gd name="connsiteY21" fmla="*/ 257347 h 332457"/>
                  <a:gd name="connsiteX22" fmla="*/ 724249 w 759746"/>
                  <a:gd name="connsiteY22" fmla="*/ 269012 h 332457"/>
                  <a:gd name="connsiteX23" fmla="*/ 754975 w 759746"/>
                  <a:gd name="connsiteY23" fmla="*/ 323067 h 332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759746" h="332457">
                    <a:moveTo>
                      <a:pt x="754975" y="323067"/>
                    </a:moveTo>
                    <a:cubicBezTo>
                      <a:pt x="739683" y="337647"/>
                      <a:pt x="701702" y="331815"/>
                      <a:pt x="682783" y="328188"/>
                    </a:cubicBezTo>
                    <a:cubicBezTo>
                      <a:pt x="663793" y="324560"/>
                      <a:pt x="571188" y="321644"/>
                      <a:pt x="559524" y="317946"/>
                    </a:cubicBezTo>
                    <a:cubicBezTo>
                      <a:pt x="547859" y="314318"/>
                      <a:pt x="525953" y="309197"/>
                      <a:pt x="510661" y="298955"/>
                    </a:cubicBezTo>
                    <a:cubicBezTo>
                      <a:pt x="509452" y="298102"/>
                      <a:pt x="506607" y="296893"/>
                      <a:pt x="502482" y="295399"/>
                    </a:cubicBezTo>
                    <a:cubicBezTo>
                      <a:pt x="502482" y="295399"/>
                      <a:pt x="502482" y="295399"/>
                      <a:pt x="502482" y="295399"/>
                    </a:cubicBezTo>
                    <a:lnTo>
                      <a:pt x="479295" y="312113"/>
                    </a:lnTo>
                    <a:lnTo>
                      <a:pt x="157242" y="209622"/>
                    </a:lnTo>
                    <a:cubicBezTo>
                      <a:pt x="137967" y="204359"/>
                      <a:pt x="122604" y="196251"/>
                      <a:pt x="112433" y="187432"/>
                    </a:cubicBezTo>
                    <a:cubicBezTo>
                      <a:pt x="95648" y="172851"/>
                      <a:pt x="2332" y="110119"/>
                      <a:pt x="127" y="94827"/>
                    </a:cubicBezTo>
                    <a:cubicBezTo>
                      <a:pt x="-2078" y="79535"/>
                      <a:pt x="24950" y="28468"/>
                      <a:pt x="38037" y="21924"/>
                    </a:cubicBezTo>
                    <a:cubicBezTo>
                      <a:pt x="51195" y="15381"/>
                      <a:pt x="62859" y="17515"/>
                      <a:pt x="99275" y="17515"/>
                    </a:cubicBezTo>
                    <a:cubicBezTo>
                      <a:pt x="135762" y="17515"/>
                      <a:pt x="241525" y="50303"/>
                      <a:pt x="252407" y="47387"/>
                    </a:cubicBezTo>
                    <a:cubicBezTo>
                      <a:pt x="257386" y="46035"/>
                      <a:pt x="267699" y="40844"/>
                      <a:pt x="277443" y="35509"/>
                    </a:cubicBezTo>
                    <a:cubicBezTo>
                      <a:pt x="289107" y="29108"/>
                      <a:pt x="300061" y="22635"/>
                      <a:pt x="300061" y="22635"/>
                    </a:cubicBezTo>
                    <a:cubicBezTo>
                      <a:pt x="456677" y="-47280"/>
                      <a:pt x="474103" y="67088"/>
                      <a:pt x="474103" y="67088"/>
                    </a:cubicBezTo>
                    <a:lnTo>
                      <a:pt x="464857" y="208342"/>
                    </a:lnTo>
                    <a:cubicBezTo>
                      <a:pt x="464857" y="208342"/>
                      <a:pt x="477944" y="214815"/>
                      <a:pt x="494871" y="222852"/>
                    </a:cubicBezTo>
                    <a:lnTo>
                      <a:pt x="572540" y="244758"/>
                    </a:lnTo>
                    <a:lnTo>
                      <a:pt x="562369" y="252084"/>
                    </a:lnTo>
                    <a:cubicBezTo>
                      <a:pt x="566779" y="253507"/>
                      <a:pt x="569837" y="254147"/>
                      <a:pt x="571117" y="253720"/>
                    </a:cubicBezTo>
                    <a:cubicBezTo>
                      <a:pt x="579866" y="250804"/>
                      <a:pt x="598073" y="255925"/>
                      <a:pt x="611943" y="257347"/>
                    </a:cubicBezTo>
                    <a:cubicBezTo>
                      <a:pt x="625812" y="258841"/>
                      <a:pt x="703125" y="260975"/>
                      <a:pt x="724249" y="269012"/>
                    </a:cubicBezTo>
                    <a:cubicBezTo>
                      <a:pt x="745515" y="277120"/>
                      <a:pt x="770338" y="308486"/>
                      <a:pt x="754975" y="323067"/>
                    </a:cubicBezTo>
                    <a:close/>
                  </a:path>
                </a:pathLst>
              </a:custGeom>
              <a:solidFill>
                <a:srgbClr val="FAA14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xmlns="" id="{ADFADEDB-6905-40ED-B847-3A1E166F7094}"/>
                  </a:ext>
                </a:extLst>
              </p:cNvPr>
              <p:cNvSpPr/>
              <p:nvPr/>
            </p:nvSpPr>
            <p:spPr>
              <a:xfrm>
                <a:off x="5301089" y="5534314"/>
                <a:ext cx="126104" cy="53130"/>
              </a:xfrm>
              <a:custGeom>
                <a:avLst/>
                <a:gdLst>
                  <a:gd name="connsiteX0" fmla="*/ 25036 w 126104"/>
                  <a:gd name="connsiteY0" fmla="*/ 0 h 53130"/>
                  <a:gd name="connsiteX1" fmla="*/ 126104 w 126104"/>
                  <a:gd name="connsiteY1" fmla="*/ 53130 h 53130"/>
                  <a:gd name="connsiteX2" fmla="*/ 0 w 126104"/>
                  <a:gd name="connsiteY2" fmla="*/ 11878 h 53130"/>
                  <a:gd name="connsiteX3" fmla="*/ 25036 w 126104"/>
                  <a:gd name="connsiteY3" fmla="*/ 0 h 531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6104" h="53130">
                    <a:moveTo>
                      <a:pt x="25036" y="0"/>
                    </a:moveTo>
                    <a:cubicBezTo>
                      <a:pt x="35847" y="782"/>
                      <a:pt x="108821" y="43030"/>
                      <a:pt x="126104" y="53130"/>
                    </a:cubicBezTo>
                    <a:cubicBezTo>
                      <a:pt x="99788" y="39403"/>
                      <a:pt x="0" y="11878"/>
                      <a:pt x="0" y="11878"/>
                    </a:cubicBezTo>
                    <a:cubicBezTo>
                      <a:pt x="4979" y="10598"/>
                      <a:pt x="15292" y="5334"/>
                      <a:pt x="25036" y="0"/>
                    </a:cubicBezTo>
                    <a:close/>
                  </a:path>
                </a:pathLst>
              </a:custGeom>
              <a:solidFill>
                <a:srgbClr val="5478B3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xmlns="" id="{14034EDF-04E0-49AA-9DE9-8F736F7205C8}"/>
                  </a:ext>
                </a:extLst>
              </p:cNvPr>
              <p:cNvSpPr/>
              <p:nvPr/>
            </p:nvSpPr>
            <p:spPr>
              <a:xfrm>
                <a:off x="5552800" y="5532749"/>
                <a:ext cx="148721" cy="56899"/>
              </a:xfrm>
              <a:custGeom>
                <a:avLst/>
                <a:gdLst>
                  <a:gd name="connsiteX0" fmla="*/ 148722 w 148721"/>
                  <a:gd name="connsiteY0" fmla="*/ 13585 h 56899"/>
                  <a:gd name="connsiteX1" fmla="*/ 0 w 148721"/>
                  <a:gd name="connsiteY1" fmla="*/ 56900 h 56899"/>
                  <a:gd name="connsiteX2" fmla="*/ 100499 w 148721"/>
                  <a:gd name="connsiteY2" fmla="*/ 0 h 56899"/>
                  <a:gd name="connsiteX3" fmla="*/ 145095 w 148721"/>
                  <a:gd name="connsiteY3" fmla="*/ 13514 h 56899"/>
                  <a:gd name="connsiteX4" fmla="*/ 148722 w 148721"/>
                  <a:gd name="connsiteY4" fmla="*/ 13585 h 56899"/>
                  <a:gd name="connsiteX5" fmla="*/ 148722 w 148721"/>
                  <a:gd name="connsiteY5" fmla="*/ 13585 h 568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48721" h="56899">
                    <a:moveTo>
                      <a:pt x="148722" y="13585"/>
                    </a:moveTo>
                    <a:cubicBezTo>
                      <a:pt x="148722" y="13585"/>
                      <a:pt x="22973" y="44097"/>
                      <a:pt x="0" y="56900"/>
                    </a:cubicBezTo>
                    <a:cubicBezTo>
                      <a:pt x="1067" y="56117"/>
                      <a:pt x="66288" y="6543"/>
                      <a:pt x="100499" y="0"/>
                    </a:cubicBezTo>
                    <a:cubicBezTo>
                      <a:pt x="100499" y="0"/>
                      <a:pt x="134142" y="10598"/>
                      <a:pt x="145095" y="13514"/>
                    </a:cubicBezTo>
                    <a:cubicBezTo>
                      <a:pt x="145806" y="13656"/>
                      <a:pt x="147015" y="13727"/>
                      <a:pt x="148722" y="13585"/>
                    </a:cubicBezTo>
                    <a:cubicBezTo>
                      <a:pt x="148722" y="13585"/>
                      <a:pt x="148722" y="13585"/>
                      <a:pt x="148722" y="13585"/>
                    </a:cubicBezTo>
                    <a:close/>
                  </a:path>
                </a:pathLst>
              </a:custGeom>
              <a:solidFill>
                <a:srgbClr val="5478B3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xmlns="" id="{424AEC88-B333-476A-B566-B2DD768F8DC8}"/>
                  </a:ext>
                </a:extLst>
              </p:cNvPr>
              <p:cNvSpPr/>
              <p:nvPr/>
            </p:nvSpPr>
            <p:spPr>
              <a:xfrm>
                <a:off x="5551164" y="5751031"/>
                <a:ext cx="257194" cy="80302"/>
              </a:xfrm>
              <a:custGeom>
                <a:avLst/>
                <a:gdLst>
                  <a:gd name="connsiteX0" fmla="*/ 252422 w 257194"/>
                  <a:gd name="connsiteY0" fmla="*/ 70911 h 80302"/>
                  <a:gd name="connsiteX1" fmla="*/ 180230 w 257194"/>
                  <a:gd name="connsiteY1" fmla="*/ 76032 h 80302"/>
                  <a:gd name="connsiteX2" fmla="*/ 56971 w 257194"/>
                  <a:gd name="connsiteY2" fmla="*/ 65790 h 80302"/>
                  <a:gd name="connsiteX3" fmla="*/ 44809 w 257194"/>
                  <a:gd name="connsiteY3" fmla="*/ 62163 h 80302"/>
                  <a:gd name="connsiteX4" fmla="*/ 44809 w 257194"/>
                  <a:gd name="connsiteY4" fmla="*/ 62163 h 80302"/>
                  <a:gd name="connsiteX5" fmla="*/ 8180 w 257194"/>
                  <a:gd name="connsiteY5" fmla="*/ 46800 h 80302"/>
                  <a:gd name="connsiteX6" fmla="*/ 0 w 257194"/>
                  <a:gd name="connsiteY6" fmla="*/ 43244 h 80302"/>
                  <a:gd name="connsiteX7" fmla="*/ 58251 w 257194"/>
                  <a:gd name="connsiteY7" fmla="*/ 1209 h 80302"/>
                  <a:gd name="connsiteX8" fmla="*/ 59958 w 257194"/>
                  <a:gd name="connsiteY8" fmla="*/ 0 h 80302"/>
                  <a:gd name="connsiteX9" fmla="*/ 68707 w 257194"/>
                  <a:gd name="connsiteY9" fmla="*/ 1636 h 80302"/>
                  <a:gd name="connsiteX10" fmla="*/ 109532 w 257194"/>
                  <a:gd name="connsiteY10" fmla="*/ 5263 h 80302"/>
                  <a:gd name="connsiteX11" fmla="*/ 221838 w 257194"/>
                  <a:gd name="connsiteY11" fmla="*/ 16928 h 80302"/>
                  <a:gd name="connsiteX12" fmla="*/ 252422 w 257194"/>
                  <a:gd name="connsiteY12" fmla="*/ 70911 h 80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57194" h="80302">
                    <a:moveTo>
                      <a:pt x="252422" y="70911"/>
                    </a:moveTo>
                    <a:cubicBezTo>
                      <a:pt x="237130" y="85492"/>
                      <a:pt x="199149" y="79660"/>
                      <a:pt x="180230" y="76032"/>
                    </a:cubicBezTo>
                    <a:cubicBezTo>
                      <a:pt x="161240" y="72405"/>
                      <a:pt x="68636" y="69489"/>
                      <a:pt x="56971" y="65790"/>
                    </a:cubicBezTo>
                    <a:cubicBezTo>
                      <a:pt x="53628" y="64724"/>
                      <a:pt x="49432" y="63586"/>
                      <a:pt x="44809" y="62163"/>
                    </a:cubicBezTo>
                    <a:lnTo>
                      <a:pt x="44809" y="62163"/>
                    </a:lnTo>
                    <a:cubicBezTo>
                      <a:pt x="33287" y="58749"/>
                      <a:pt x="19062" y="54055"/>
                      <a:pt x="8180" y="46800"/>
                    </a:cubicBezTo>
                    <a:cubicBezTo>
                      <a:pt x="6970" y="45947"/>
                      <a:pt x="4125" y="44738"/>
                      <a:pt x="0" y="43244"/>
                    </a:cubicBezTo>
                    <a:lnTo>
                      <a:pt x="58251" y="1209"/>
                    </a:lnTo>
                    <a:lnTo>
                      <a:pt x="59958" y="0"/>
                    </a:lnTo>
                    <a:cubicBezTo>
                      <a:pt x="64368" y="1422"/>
                      <a:pt x="67426" y="2063"/>
                      <a:pt x="68707" y="1636"/>
                    </a:cubicBezTo>
                    <a:cubicBezTo>
                      <a:pt x="77455" y="-1280"/>
                      <a:pt x="95663" y="3841"/>
                      <a:pt x="109532" y="5263"/>
                    </a:cubicBezTo>
                    <a:cubicBezTo>
                      <a:pt x="123402" y="6757"/>
                      <a:pt x="200714" y="8891"/>
                      <a:pt x="221838" y="16928"/>
                    </a:cubicBezTo>
                    <a:cubicBezTo>
                      <a:pt x="242962" y="24965"/>
                      <a:pt x="267785" y="56331"/>
                      <a:pt x="252422" y="70911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xmlns="" id="{243C97D8-544E-40D2-A52E-856549962E53}"/>
                  </a:ext>
                </a:extLst>
              </p:cNvPr>
              <p:cNvSpPr/>
              <p:nvPr/>
            </p:nvSpPr>
            <p:spPr>
              <a:xfrm>
                <a:off x="5595973" y="5750960"/>
                <a:ext cx="212386" cy="80373"/>
              </a:xfrm>
              <a:custGeom>
                <a:avLst/>
                <a:gdLst>
                  <a:gd name="connsiteX0" fmla="*/ 207613 w 212386"/>
                  <a:gd name="connsiteY0" fmla="*/ 70983 h 80373"/>
                  <a:gd name="connsiteX1" fmla="*/ 135422 w 212386"/>
                  <a:gd name="connsiteY1" fmla="*/ 76104 h 80373"/>
                  <a:gd name="connsiteX2" fmla="*/ 12162 w 212386"/>
                  <a:gd name="connsiteY2" fmla="*/ 65862 h 80373"/>
                  <a:gd name="connsiteX3" fmla="*/ 0 w 212386"/>
                  <a:gd name="connsiteY3" fmla="*/ 62234 h 80373"/>
                  <a:gd name="connsiteX4" fmla="*/ 0 w 212386"/>
                  <a:gd name="connsiteY4" fmla="*/ 62234 h 80373"/>
                  <a:gd name="connsiteX5" fmla="*/ 0 w 212386"/>
                  <a:gd name="connsiteY5" fmla="*/ 62234 h 80373"/>
                  <a:gd name="connsiteX6" fmla="*/ 13442 w 212386"/>
                  <a:gd name="connsiteY6" fmla="*/ 1209 h 80373"/>
                  <a:gd name="connsiteX7" fmla="*/ 15150 w 212386"/>
                  <a:gd name="connsiteY7" fmla="*/ 0 h 80373"/>
                  <a:gd name="connsiteX8" fmla="*/ 23898 w 212386"/>
                  <a:gd name="connsiteY8" fmla="*/ 1636 h 80373"/>
                  <a:gd name="connsiteX9" fmla="*/ 64724 w 212386"/>
                  <a:gd name="connsiteY9" fmla="*/ 5263 h 80373"/>
                  <a:gd name="connsiteX10" fmla="*/ 177030 w 212386"/>
                  <a:gd name="connsiteY10" fmla="*/ 16928 h 80373"/>
                  <a:gd name="connsiteX11" fmla="*/ 207613 w 212386"/>
                  <a:gd name="connsiteY11" fmla="*/ 70983 h 803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2386" h="80373">
                    <a:moveTo>
                      <a:pt x="207613" y="70983"/>
                    </a:moveTo>
                    <a:cubicBezTo>
                      <a:pt x="192322" y="85563"/>
                      <a:pt x="154341" y="79731"/>
                      <a:pt x="135422" y="76104"/>
                    </a:cubicBezTo>
                    <a:cubicBezTo>
                      <a:pt x="116431" y="72476"/>
                      <a:pt x="23827" y="69560"/>
                      <a:pt x="12162" y="65862"/>
                    </a:cubicBezTo>
                    <a:cubicBezTo>
                      <a:pt x="8819" y="64795"/>
                      <a:pt x="4623" y="63657"/>
                      <a:pt x="0" y="62234"/>
                    </a:cubicBezTo>
                    <a:lnTo>
                      <a:pt x="0" y="62234"/>
                    </a:lnTo>
                    <a:cubicBezTo>
                      <a:pt x="0" y="62234"/>
                      <a:pt x="0" y="62234"/>
                      <a:pt x="0" y="62234"/>
                    </a:cubicBezTo>
                    <a:cubicBezTo>
                      <a:pt x="0" y="62234"/>
                      <a:pt x="25463" y="36985"/>
                      <a:pt x="13442" y="1209"/>
                    </a:cubicBezTo>
                    <a:lnTo>
                      <a:pt x="15150" y="0"/>
                    </a:lnTo>
                    <a:cubicBezTo>
                      <a:pt x="19559" y="1423"/>
                      <a:pt x="22618" y="2063"/>
                      <a:pt x="23898" y="1636"/>
                    </a:cubicBezTo>
                    <a:cubicBezTo>
                      <a:pt x="32646" y="-1280"/>
                      <a:pt x="50854" y="3841"/>
                      <a:pt x="64724" y="5263"/>
                    </a:cubicBezTo>
                    <a:cubicBezTo>
                      <a:pt x="78593" y="6757"/>
                      <a:pt x="155905" y="8891"/>
                      <a:pt x="177030" y="16928"/>
                    </a:cubicBezTo>
                    <a:cubicBezTo>
                      <a:pt x="198154" y="25036"/>
                      <a:pt x="222976" y="56402"/>
                      <a:pt x="207613" y="70983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xmlns="" id="{84CD88C7-DD7A-4F24-B7C8-038433DCD98A}"/>
                  </a:ext>
                </a:extLst>
              </p:cNvPr>
              <p:cNvSpPr/>
              <p:nvPr/>
            </p:nvSpPr>
            <p:spPr>
              <a:xfrm>
                <a:off x="5357016" y="5566533"/>
                <a:ext cx="1208" cy="1446"/>
              </a:xfrm>
              <a:custGeom>
                <a:avLst/>
                <a:gdLst>
                  <a:gd name="connsiteX0" fmla="*/ 1116 w 1208"/>
                  <a:gd name="connsiteY0" fmla="*/ 0 h 1446"/>
                  <a:gd name="connsiteX1" fmla="*/ 973 w 1208"/>
                  <a:gd name="connsiteY1" fmla="*/ 853 h 1446"/>
                  <a:gd name="connsiteX2" fmla="*/ 1116 w 1208"/>
                  <a:gd name="connsiteY2" fmla="*/ 0 h 14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08" h="1446">
                    <a:moveTo>
                      <a:pt x="1116" y="0"/>
                    </a:moveTo>
                    <a:cubicBezTo>
                      <a:pt x="1258" y="356"/>
                      <a:pt x="1258" y="711"/>
                      <a:pt x="973" y="853"/>
                    </a:cubicBezTo>
                    <a:cubicBezTo>
                      <a:pt x="-449" y="1920"/>
                      <a:pt x="-236" y="1494"/>
                      <a:pt x="1116" y="0"/>
                    </a:cubicBezTo>
                    <a:close/>
                  </a:path>
                </a:pathLst>
              </a:custGeom>
              <a:solidFill>
                <a:srgbClr val="E55353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:a16="http://schemas.microsoft.com/office/drawing/2014/main" xmlns="" id="{D37A094B-0F48-43C8-9E61-FC120BE933B6}"/>
                  </a:ext>
                </a:extLst>
              </p:cNvPr>
              <p:cNvSpPr/>
              <p:nvPr/>
            </p:nvSpPr>
            <p:spPr>
              <a:xfrm>
                <a:off x="5175042" y="5137295"/>
                <a:ext cx="607641" cy="429238"/>
              </a:xfrm>
              <a:custGeom>
                <a:avLst/>
                <a:gdLst>
                  <a:gd name="connsiteX0" fmla="*/ 604575 w 607641"/>
                  <a:gd name="connsiteY0" fmla="*/ 258681 h 429238"/>
                  <a:gd name="connsiteX1" fmla="*/ 518940 w 607641"/>
                  <a:gd name="connsiteY1" fmla="*/ 104056 h 429238"/>
                  <a:gd name="connsiteX2" fmla="*/ 437289 w 607641"/>
                  <a:gd name="connsiteY2" fmla="*/ 27739 h 429238"/>
                  <a:gd name="connsiteX3" fmla="*/ 403291 w 607641"/>
                  <a:gd name="connsiteY3" fmla="*/ 16643 h 429238"/>
                  <a:gd name="connsiteX4" fmla="*/ 351655 w 607641"/>
                  <a:gd name="connsiteY4" fmla="*/ 0 h 429238"/>
                  <a:gd name="connsiteX5" fmla="*/ 266589 w 607641"/>
                  <a:gd name="connsiteY5" fmla="*/ 0 h 429238"/>
                  <a:gd name="connsiteX6" fmla="*/ 205778 w 607641"/>
                  <a:gd name="connsiteY6" fmla="*/ 20840 h 429238"/>
                  <a:gd name="connsiteX7" fmla="*/ 205778 w 607641"/>
                  <a:gd name="connsiteY7" fmla="*/ 20840 h 429238"/>
                  <a:gd name="connsiteX8" fmla="*/ 136289 w 607641"/>
                  <a:gd name="connsiteY8" fmla="*/ 47156 h 429238"/>
                  <a:gd name="connsiteX9" fmla="*/ 71636 w 607641"/>
                  <a:gd name="connsiteY9" fmla="*/ 142961 h 429238"/>
                  <a:gd name="connsiteX10" fmla="*/ 156 w 607641"/>
                  <a:gd name="connsiteY10" fmla="*/ 295666 h 429238"/>
                  <a:gd name="connsiteX11" fmla="*/ 183089 w 607641"/>
                  <a:gd name="connsiteY11" fmla="*/ 429238 h 429238"/>
                  <a:gd name="connsiteX12" fmla="*/ 215735 w 607641"/>
                  <a:gd name="connsiteY12" fmla="*/ 397019 h 429238"/>
                  <a:gd name="connsiteX13" fmla="*/ 195038 w 607641"/>
                  <a:gd name="connsiteY13" fmla="*/ 383647 h 429238"/>
                  <a:gd name="connsiteX14" fmla="*/ 382238 w 607641"/>
                  <a:gd name="connsiteY14" fmla="*/ 382509 h 429238"/>
                  <a:gd name="connsiteX15" fmla="*/ 393405 w 607641"/>
                  <a:gd name="connsiteY15" fmla="*/ 382296 h 429238"/>
                  <a:gd name="connsiteX16" fmla="*/ 393405 w 607641"/>
                  <a:gd name="connsiteY16" fmla="*/ 382296 h 429238"/>
                  <a:gd name="connsiteX17" fmla="*/ 433306 w 607641"/>
                  <a:gd name="connsiteY17" fmla="*/ 416720 h 429238"/>
                  <a:gd name="connsiteX18" fmla="*/ 557561 w 607641"/>
                  <a:gd name="connsiteY18" fmla="*/ 341826 h 429238"/>
                  <a:gd name="connsiteX19" fmla="*/ 604575 w 607641"/>
                  <a:gd name="connsiteY19" fmla="*/ 258681 h 429238"/>
                  <a:gd name="connsiteX20" fmla="*/ 120784 w 607641"/>
                  <a:gd name="connsiteY20" fmla="*/ 327814 h 429238"/>
                  <a:gd name="connsiteX21" fmla="*/ 83799 w 607641"/>
                  <a:gd name="connsiteY21" fmla="*/ 283006 h 429238"/>
                  <a:gd name="connsiteX22" fmla="*/ 143615 w 607641"/>
                  <a:gd name="connsiteY22" fmla="*/ 180870 h 429238"/>
                  <a:gd name="connsiteX23" fmla="*/ 179106 w 607641"/>
                  <a:gd name="connsiteY23" fmla="*/ 273262 h 429238"/>
                  <a:gd name="connsiteX24" fmla="*/ 183018 w 607641"/>
                  <a:gd name="connsiteY24" fmla="*/ 329166 h 429238"/>
                  <a:gd name="connsiteX25" fmla="*/ 175052 w 607641"/>
                  <a:gd name="connsiteY25" fmla="*/ 370205 h 429238"/>
                  <a:gd name="connsiteX26" fmla="*/ 120784 w 607641"/>
                  <a:gd name="connsiteY26" fmla="*/ 327814 h 429238"/>
                  <a:gd name="connsiteX27" fmla="*/ 496963 w 607641"/>
                  <a:gd name="connsiteY27" fmla="*/ 317430 h 429238"/>
                  <a:gd name="connsiteX28" fmla="*/ 436080 w 607641"/>
                  <a:gd name="connsiteY28" fmla="*/ 358327 h 429238"/>
                  <a:gd name="connsiteX29" fmla="*/ 430888 w 607641"/>
                  <a:gd name="connsiteY29" fmla="*/ 302992 h 429238"/>
                  <a:gd name="connsiteX30" fmla="*/ 444473 w 607641"/>
                  <a:gd name="connsiteY30" fmla="*/ 228097 h 429238"/>
                  <a:gd name="connsiteX31" fmla="*/ 457631 w 607641"/>
                  <a:gd name="connsiteY31" fmla="*/ 166361 h 429238"/>
                  <a:gd name="connsiteX32" fmla="*/ 532241 w 607641"/>
                  <a:gd name="connsiteY32" fmla="*/ 263091 h 429238"/>
                  <a:gd name="connsiteX33" fmla="*/ 496963 w 607641"/>
                  <a:gd name="connsiteY33" fmla="*/ 317430 h 429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607641" h="429238">
                    <a:moveTo>
                      <a:pt x="604575" y="258681"/>
                    </a:moveTo>
                    <a:cubicBezTo>
                      <a:pt x="603366" y="256192"/>
                      <a:pt x="536935" y="151709"/>
                      <a:pt x="518940" y="104056"/>
                    </a:cubicBezTo>
                    <a:cubicBezTo>
                      <a:pt x="500946" y="56402"/>
                      <a:pt x="457702" y="34496"/>
                      <a:pt x="437289" y="27739"/>
                    </a:cubicBezTo>
                    <a:cubicBezTo>
                      <a:pt x="430034" y="25320"/>
                      <a:pt x="417018" y="21053"/>
                      <a:pt x="403291" y="16643"/>
                    </a:cubicBezTo>
                    <a:cubicBezTo>
                      <a:pt x="378611" y="8677"/>
                      <a:pt x="351655" y="0"/>
                      <a:pt x="351655" y="0"/>
                    </a:cubicBezTo>
                    <a:lnTo>
                      <a:pt x="266589" y="0"/>
                    </a:lnTo>
                    <a:cubicBezTo>
                      <a:pt x="266589" y="0"/>
                      <a:pt x="237073" y="9886"/>
                      <a:pt x="205778" y="20840"/>
                    </a:cubicBezTo>
                    <a:cubicBezTo>
                      <a:pt x="205778" y="20840"/>
                      <a:pt x="205778" y="20840"/>
                      <a:pt x="205778" y="20840"/>
                    </a:cubicBezTo>
                    <a:cubicBezTo>
                      <a:pt x="176901" y="30939"/>
                      <a:pt x="146531" y="42035"/>
                      <a:pt x="136289" y="47156"/>
                    </a:cubicBezTo>
                    <a:cubicBezTo>
                      <a:pt x="114880" y="57824"/>
                      <a:pt x="78891" y="134213"/>
                      <a:pt x="71636" y="142961"/>
                    </a:cubicBezTo>
                    <a:cubicBezTo>
                      <a:pt x="64311" y="151709"/>
                      <a:pt x="8264" y="255694"/>
                      <a:pt x="156" y="295666"/>
                    </a:cubicBezTo>
                    <a:cubicBezTo>
                      <a:pt x="-6103" y="326676"/>
                      <a:pt x="178039" y="417574"/>
                      <a:pt x="183089" y="429238"/>
                    </a:cubicBezTo>
                    <a:cubicBezTo>
                      <a:pt x="188921" y="422766"/>
                      <a:pt x="215735" y="397019"/>
                      <a:pt x="215735" y="397019"/>
                    </a:cubicBezTo>
                    <a:cubicBezTo>
                      <a:pt x="215735" y="397019"/>
                      <a:pt x="207129" y="391613"/>
                      <a:pt x="195038" y="383647"/>
                    </a:cubicBezTo>
                    <a:cubicBezTo>
                      <a:pt x="244399" y="385923"/>
                      <a:pt x="364955" y="381656"/>
                      <a:pt x="382238" y="382509"/>
                    </a:cubicBezTo>
                    <a:cubicBezTo>
                      <a:pt x="385724" y="382652"/>
                      <a:pt x="389493" y="382580"/>
                      <a:pt x="393405" y="382296"/>
                    </a:cubicBezTo>
                    <a:cubicBezTo>
                      <a:pt x="393405" y="382296"/>
                      <a:pt x="393405" y="382296"/>
                      <a:pt x="393405" y="382296"/>
                    </a:cubicBezTo>
                    <a:cubicBezTo>
                      <a:pt x="398739" y="386208"/>
                      <a:pt x="433306" y="416720"/>
                      <a:pt x="433306" y="416720"/>
                    </a:cubicBezTo>
                    <a:cubicBezTo>
                      <a:pt x="433306" y="416720"/>
                      <a:pt x="518371" y="381371"/>
                      <a:pt x="557561" y="341826"/>
                    </a:cubicBezTo>
                    <a:cubicBezTo>
                      <a:pt x="613039" y="285708"/>
                      <a:pt x="610691" y="271128"/>
                      <a:pt x="604575" y="258681"/>
                    </a:cubicBezTo>
                    <a:close/>
                    <a:moveTo>
                      <a:pt x="120784" y="327814"/>
                    </a:moveTo>
                    <a:cubicBezTo>
                      <a:pt x="102576" y="305908"/>
                      <a:pt x="77469" y="292678"/>
                      <a:pt x="83799" y="283006"/>
                    </a:cubicBezTo>
                    <a:cubicBezTo>
                      <a:pt x="90129" y="273262"/>
                      <a:pt x="143615" y="180870"/>
                      <a:pt x="143615" y="180870"/>
                    </a:cubicBezTo>
                    <a:cubicBezTo>
                      <a:pt x="143615" y="180870"/>
                      <a:pt x="171353" y="241611"/>
                      <a:pt x="179106" y="273262"/>
                    </a:cubicBezTo>
                    <a:cubicBezTo>
                      <a:pt x="186859" y="304841"/>
                      <a:pt x="186290" y="319350"/>
                      <a:pt x="183018" y="329166"/>
                    </a:cubicBezTo>
                    <a:cubicBezTo>
                      <a:pt x="180102" y="337985"/>
                      <a:pt x="177683" y="343960"/>
                      <a:pt x="175052" y="370205"/>
                    </a:cubicBezTo>
                    <a:cubicBezTo>
                      <a:pt x="153217" y="355339"/>
                      <a:pt x="129105" y="337843"/>
                      <a:pt x="120784" y="327814"/>
                    </a:cubicBezTo>
                    <a:close/>
                    <a:moveTo>
                      <a:pt x="496963" y="317430"/>
                    </a:moveTo>
                    <a:cubicBezTo>
                      <a:pt x="489779" y="325538"/>
                      <a:pt x="461543" y="343533"/>
                      <a:pt x="436080" y="358327"/>
                    </a:cubicBezTo>
                    <a:cubicBezTo>
                      <a:pt x="434160" y="340688"/>
                      <a:pt x="431243" y="312949"/>
                      <a:pt x="430888" y="302992"/>
                    </a:cubicBezTo>
                    <a:cubicBezTo>
                      <a:pt x="430390" y="287913"/>
                      <a:pt x="436720" y="244669"/>
                      <a:pt x="444473" y="228097"/>
                    </a:cubicBezTo>
                    <a:cubicBezTo>
                      <a:pt x="452225" y="211596"/>
                      <a:pt x="457631" y="166361"/>
                      <a:pt x="457631" y="166361"/>
                    </a:cubicBezTo>
                    <a:cubicBezTo>
                      <a:pt x="457631" y="166361"/>
                      <a:pt x="522070" y="253915"/>
                      <a:pt x="532241" y="263091"/>
                    </a:cubicBezTo>
                    <a:cubicBezTo>
                      <a:pt x="542483" y="272337"/>
                      <a:pt x="521145" y="289976"/>
                      <a:pt x="496963" y="317430"/>
                    </a:cubicBezTo>
                    <a:close/>
                  </a:path>
                </a:pathLst>
              </a:custGeom>
              <a:solidFill>
                <a:srgbClr val="5779D4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xmlns="" id="{1350760E-8DC9-4AFE-BFA3-51100FF54A2F}"/>
                  </a:ext>
                </a:extLst>
              </p:cNvPr>
              <p:cNvSpPr/>
              <p:nvPr/>
            </p:nvSpPr>
            <p:spPr>
              <a:xfrm>
                <a:off x="5414733" y="4902816"/>
                <a:ext cx="137061" cy="210875"/>
              </a:xfrm>
              <a:custGeom>
                <a:avLst/>
                <a:gdLst>
                  <a:gd name="connsiteX0" fmla="*/ 79602 w 137061"/>
                  <a:gd name="connsiteY0" fmla="*/ 621 h 210875"/>
                  <a:gd name="connsiteX1" fmla="*/ 136004 w 137061"/>
                  <a:gd name="connsiteY1" fmla="*/ 115203 h 210875"/>
                  <a:gd name="connsiteX2" fmla="*/ 63244 w 137061"/>
                  <a:gd name="connsiteY2" fmla="*/ 210653 h 210875"/>
                  <a:gd name="connsiteX3" fmla="*/ 14 w 137061"/>
                  <a:gd name="connsiteY3" fmla="*/ 85402 h 210875"/>
                  <a:gd name="connsiteX4" fmla="*/ 79602 w 137061"/>
                  <a:gd name="connsiteY4" fmla="*/ 621 h 210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061" h="210875">
                    <a:moveTo>
                      <a:pt x="79602" y="621"/>
                    </a:moveTo>
                    <a:cubicBezTo>
                      <a:pt x="79602" y="621"/>
                      <a:pt x="146175" y="11077"/>
                      <a:pt x="136004" y="115203"/>
                    </a:cubicBezTo>
                    <a:cubicBezTo>
                      <a:pt x="125905" y="219330"/>
                      <a:pt x="67156" y="210795"/>
                      <a:pt x="63244" y="210653"/>
                    </a:cubicBezTo>
                    <a:cubicBezTo>
                      <a:pt x="59332" y="210511"/>
                      <a:pt x="4281" y="212573"/>
                      <a:pt x="14" y="85402"/>
                    </a:cubicBezTo>
                    <a:cubicBezTo>
                      <a:pt x="-57" y="85473"/>
                      <a:pt x="-1907" y="-8483"/>
                      <a:pt x="79602" y="621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xmlns="" id="{BE1899A4-F7F9-4ED1-A0A5-61D289746533}"/>
                  </a:ext>
                </a:extLst>
              </p:cNvPr>
              <p:cNvSpPr/>
              <p:nvPr/>
            </p:nvSpPr>
            <p:spPr>
              <a:xfrm>
                <a:off x="5547881" y="4985220"/>
                <a:ext cx="14187" cy="50031"/>
              </a:xfrm>
              <a:custGeom>
                <a:avLst/>
                <a:gdLst>
                  <a:gd name="connsiteX0" fmla="*/ 3852 w 14187"/>
                  <a:gd name="connsiteY0" fmla="*/ 3425 h 50031"/>
                  <a:gd name="connsiteX1" fmla="*/ 13809 w 14187"/>
                  <a:gd name="connsiteY1" fmla="*/ 3496 h 50031"/>
                  <a:gd name="connsiteX2" fmla="*/ 3425 w 14187"/>
                  <a:gd name="connsiteY2" fmla="*/ 48162 h 50031"/>
                  <a:gd name="connsiteX3" fmla="*/ 367 w 14187"/>
                  <a:gd name="connsiteY3" fmla="*/ 49513 h 50031"/>
                  <a:gd name="connsiteX4" fmla="*/ 3852 w 14187"/>
                  <a:gd name="connsiteY4" fmla="*/ 3425 h 500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187" h="50031">
                    <a:moveTo>
                      <a:pt x="3852" y="3425"/>
                    </a:moveTo>
                    <a:cubicBezTo>
                      <a:pt x="3852" y="3425"/>
                      <a:pt x="11107" y="-4328"/>
                      <a:pt x="13809" y="3496"/>
                    </a:cubicBezTo>
                    <a:cubicBezTo>
                      <a:pt x="16512" y="11391"/>
                      <a:pt x="3852" y="46526"/>
                      <a:pt x="3425" y="48162"/>
                    </a:cubicBezTo>
                    <a:cubicBezTo>
                      <a:pt x="3425" y="48162"/>
                      <a:pt x="2074" y="51220"/>
                      <a:pt x="367" y="49513"/>
                    </a:cubicBezTo>
                    <a:cubicBezTo>
                      <a:pt x="-1411" y="47878"/>
                      <a:pt x="3852" y="3425"/>
                      <a:pt x="3852" y="3425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xmlns="" id="{74CA9789-3451-44F3-8E97-E408F6120C76}"/>
                  </a:ext>
                </a:extLst>
              </p:cNvPr>
              <p:cNvSpPr/>
              <p:nvPr/>
            </p:nvSpPr>
            <p:spPr>
              <a:xfrm>
                <a:off x="5406057" y="4983763"/>
                <a:ext cx="13451" cy="50242"/>
              </a:xfrm>
              <a:custGeom>
                <a:avLst/>
                <a:gdLst>
                  <a:gd name="connsiteX0" fmla="*/ 10397 w 13451"/>
                  <a:gd name="connsiteY0" fmla="*/ 3530 h 50242"/>
                  <a:gd name="connsiteX1" fmla="*/ 440 w 13451"/>
                  <a:gd name="connsiteY1" fmla="*/ 3459 h 50242"/>
                  <a:gd name="connsiteX2" fmla="*/ 9970 w 13451"/>
                  <a:gd name="connsiteY2" fmla="*/ 48339 h 50242"/>
                  <a:gd name="connsiteX3" fmla="*/ 13029 w 13451"/>
                  <a:gd name="connsiteY3" fmla="*/ 49761 h 50242"/>
                  <a:gd name="connsiteX4" fmla="*/ 10397 w 13451"/>
                  <a:gd name="connsiteY4" fmla="*/ 3530 h 50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51" h="50242">
                    <a:moveTo>
                      <a:pt x="10397" y="3530"/>
                    </a:moveTo>
                    <a:cubicBezTo>
                      <a:pt x="10397" y="3530"/>
                      <a:pt x="3285" y="-4365"/>
                      <a:pt x="440" y="3459"/>
                    </a:cubicBezTo>
                    <a:cubicBezTo>
                      <a:pt x="-2405" y="11283"/>
                      <a:pt x="9473" y="46632"/>
                      <a:pt x="9970" y="48339"/>
                    </a:cubicBezTo>
                    <a:cubicBezTo>
                      <a:pt x="9970" y="48339"/>
                      <a:pt x="11251" y="51397"/>
                      <a:pt x="13029" y="49761"/>
                    </a:cubicBezTo>
                    <a:cubicBezTo>
                      <a:pt x="14807" y="48125"/>
                      <a:pt x="10397" y="3530"/>
                      <a:pt x="10397" y="3530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:a16="http://schemas.microsoft.com/office/drawing/2014/main" xmlns="" id="{7F49C6DA-2679-4E9A-BB49-3DFEDC181F3D}"/>
                  </a:ext>
                </a:extLst>
              </p:cNvPr>
              <p:cNvSpPr/>
              <p:nvPr/>
            </p:nvSpPr>
            <p:spPr>
              <a:xfrm>
                <a:off x="5407015" y="4887826"/>
                <a:ext cx="153692" cy="135385"/>
              </a:xfrm>
              <a:custGeom>
                <a:avLst/>
                <a:gdLst>
                  <a:gd name="connsiteX0" fmla="*/ 144718 w 153692"/>
                  <a:gd name="connsiteY0" fmla="*/ 116751 h 135385"/>
                  <a:gd name="connsiteX1" fmla="*/ 135187 w 153692"/>
                  <a:gd name="connsiteY1" fmla="*/ 129482 h 135385"/>
                  <a:gd name="connsiteX2" fmla="*/ 133907 w 153692"/>
                  <a:gd name="connsiteY2" fmla="*/ 97191 h 135385"/>
                  <a:gd name="connsiteX3" fmla="*/ 128786 w 153692"/>
                  <a:gd name="connsiteY3" fmla="*/ 76281 h 135385"/>
                  <a:gd name="connsiteX4" fmla="*/ 22312 w 153692"/>
                  <a:gd name="connsiteY4" fmla="*/ 80833 h 135385"/>
                  <a:gd name="connsiteX5" fmla="*/ 19752 w 153692"/>
                  <a:gd name="connsiteY5" fmla="*/ 102668 h 135385"/>
                  <a:gd name="connsiteX6" fmla="*/ 17334 w 153692"/>
                  <a:gd name="connsiteY6" fmla="*/ 135385 h 135385"/>
                  <a:gd name="connsiteX7" fmla="*/ 9510 w 153692"/>
                  <a:gd name="connsiteY7" fmla="*/ 126566 h 135385"/>
                  <a:gd name="connsiteX8" fmla="*/ 477 w 153692"/>
                  <a:gd name="connsiteY8" fmla="*/ 38087 h 135385"/>
                  <a:gd name="connsiteX9" fmla="*/ 114135 w 153692"/>
                  <a:gd name="connsiteY9" fmla="*/ 9352 h 135385"/>
                  <a:gd name="connsiteX10" fmla="*/ 152044 w 153692"/>
                  <a:gd name="connsiteY10" fmla="*/ 24431 h 135385"/>
                  <a:gd name="connsiteX11" fmla="*/ 144718 w 153692"/>
                  <a:gd name="connsiteY11" fmla="*/ 116751 h 135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3692" h="135385">
                    <a:moveTo>
                      <a:pt x="144718" y="116751"/>
                    </a:moveTo>
                    <a:lnTo>
                      <a:pt x="135187" y="129482"/>
                    </a:lnTo>
                    <a:cubicBezTo>
                      <a:pt x="135187" y="129482"/>
                      <a:pt x="135472" y="101601"/>
                      <a:pt x="133907" y="97191"/>
                    </a:cubicBezTo>
                    <a:cubicBezTo>
                      <a:pt x="132342" y="92782"/>
                      <a:pt x="130066" y="79410"/>
                      <a:pt x="128786" y="76281"/>
                    </a:cubicBezTo>
                    <a:cubicBezTo>
                      <a:pt x="127506" y="73151"/>
                      <a:pt x="71673" y="57432"/>
                      <a:pt x="22312" y="80833"/>
                    </a:cubicBezTo>
                    <a:cubicBezTo>
                      <a:pt x="22312" y="80833"/>
                      <a:pt x="24446" y="100890"/>
                      <a:pt x="19752" y="102668"/>
                    </a:cubicBezTo>
                    <a:cubicBezTo>
                      <a:pt x="15058" y="104446"/>
                      <a:pt x="17334" y="135385"/>
                      <a:pt x="17334" y="135385"/>
                    </a:cubicBezTo>
                    <a:lnTo>
                      <a:pt x="9510" y="126566"/>
                    </a:lnTo>
                    <a:cubicBezTo>
                      <a:pt x="9510" y="126566"/>
                      <a:pt x="-2510" y="46479"/>
                      <a:pt x="477" y="38087"/>
                    </a:cubicBezTo>
                    <a:cubicBezTo>
                      <a:pt x="3464" y="29765"/>
                      <a:pt x="12853" y="-20449"/>
                      <a:pt x="114135" y="9352"/>
                    </a:cubicBezTo>
                    <a:cubicBezTo>
                      <a:pt x="114135" y="9352"/>
                      <a:pt x="145714" y="2666"/>
                      <a:pt x="152044" y="24431"/>
                    </a:cubicBezTo>
                    <a:cubicBezTo>
                      <a:pt x="158303" y="46337"/>
                      <a:pt x="144718" y="116751"/>
                      <a:pt x="144718" y="116751"/>
                    </a:cubicBezTo>
                    <a:close/>
                  </a:path>
                </a:pathLst>
              </a:custGeom>
              <a:solidFill>
                <a:srgbClr val="434343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:a16="http://schemas.microsoft.com/office/drawing/2014/main" xmlns="" id="{FE43FC31-98C0-498B-B656-CFFE8ED2C0E3}"/>
                  </a:ext>
                </a:extLst>
              </p:cNvPr>
              <p:cNvSpPr/>
              <p:nvPr/>
            </p:nvSpPr>
            <p:spPr>
              <a:xfrm>
                <a:off x="5192624" y="5574926"/>
                <a:ext cx="203772" cy="95449"/>
              </a:xfrm>
              <a:custGeom>
                <a:avLst/>
                <a:gdLst>
                  <a:gd name="connsiteX0" fmla="*/ 203773 w 203772"/>
                  <a:gd name="connsiteY0" fmla="*/ 95450 h 95449"/>
                  <a:gd name="connsiteX1" fmla="*/ 57398 w 203772"/>
                  <a:gd name="connsiteY1" fmla="*/ 24822 h 95449"/>
                  <a:gd name="connsiteX2" fmla="*/ 0 w 203772"/>
                  <a:gd name="connsiteY2" fmla="*/ 0 h 95449"/>
                  <a:gd name="connsiteX3" fmla="*/ 111381 w 203772"/>
                  <a:gd name="connsiteY3" fmla="*/ 31579 h 95449"/>
                  <a:gd name="connsiteX4" fmla="*/ 203773 w 203772"/>
                  <a:gd name="connsiteY4" fmla="*/ 95450 h 95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3772" h="95449">
                    <a:moveTo>
                      <a:pt x="203773" y="95450"/>
                    </a:moveTo>
                    <a:cubicBezTo>
                      <a:pt x="203773" y="95450"/>
                      <a:pt x="101922" y="34424"/>
                      <a:pt x="57398" y="24822"/>
                    </a:cubicBezTo>
                    <a:cubicBezTo>
                      <a:pt x="15363" y="15719"/>
                      <a:pt x="0" y="0"/>
                      <a:pt x="0" y="0"/>
                    </a:cubicBezTo>
                    <a:cubicBezTo>
                      <a:pt x="0" y="0"/>
                      <a:pt x="66857" y="0"/>
                      <a:pt x="111381" y="31579"/>
                    </a:cubicBezTo>
                    <a:cubicBezTo>
                      <a:pt x="141609" y="53059"/>
                      <a:pt x="203773" y="95450"/>
                      <a:pt x="203773" y="95450"/>
                    </a:cubicBezTo>
                    <a:close/>
                  </a:path>
                </a:pathLst>
              </a:custGeom>
              <a:solidFill>
                <a:srgbClr val="B57433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:a16="http://schemas.microsoft.com/office/drawing/2014/main" xmlns="" id="{B747E79B-43BF-42B7-B8E2-31E172F76406}"/>
                  </a:ext>
                </a:extLst>
              </p:cNvPr>
              <p:cNvSpPr/>
              <p:nvPr/>
            </p:nvSpPr>
            <p:spPr>
              <a:xfrm>
                <a:off x="5486867" y="5574855"/>
                <a:ext cx="306903" cy="138053"/>
              </a:xfrm>
              <a:custGeom>
                <a:avLst/>
                <a:gdLst>
                  <a:gd name="connsiteX0" fmla="*/ 0 w 306903"/>
                  <a:gd name="connsiteY0" fmla="*/ 138053 h 138053"/>
                  <a:gd name="connsiteX1" fmla="*/ 249506 w 306903"/>
                  <a:gd name="connsiteY1" fmla="*/ 24823 h 138053"/>
                  <a:gd name="connsiteX2" fmla="*/ 306904 w 306903"/>
                  <a:gd name="connsiteY2" fmla="*/ 0 h 138053"/>
                  <a:gd name="connsiteX3" fmla="*/ 130727 w 306903"/>
                  <a:gd name="connsiteY3" fmla="*/ 50783 h 138053"/>
                  <a:gd name="connsiteX4" fmla="*/ 0 w 306903"/>
                  <a:gd name="connsiteY4" fmla="*/ 138053 h 1380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6903" h="138053">
                    <a:moveTo>
                      <a:pt x="0" y="138053"/>
                    </a:moveTo>
                    <a:cubicBezTo>
                      <a:pt x="0" y="138053"/>
                      <a:pt x="177172" y="45022"/>
                      <a:pt x="249506" y="24823"/>
                    </a:cubicBezTo>
                    <a:cubicBezTo>
                      <a:pt x="290900" y="13229"/>
                      <a:pt x="306904" y="0"/>
                      <a:pt x="306904" y="0"/>
                    </a:cubicBezTo>
                    <a:cubicBezTo>
                      <a:pt x="306904" y="0"/>
                      <a:pt x="197371" y="10669"/>
                      <a:pt x="130727" y="50783"/>
                    </a:cubicBezTo>
                    <a:cubicBezTo>
                      <a:pt x="99006" y="69987"/>
                      <a:pt x="0" y="138053"/>
                      <a:pt x="0" y="138053"/>
                    </a:cubicBezTo>
                    <a:close/>
                  </a:path>
                </a:pathLst>
              </a:custGeom>
              <a:solidFill>
                <a:srgbClr val="B57433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:a16="http://schemas.microsoft.com/office/drawing/2014/main" xmlns="" id="{7923FC67-ED16-4127-8E41-9AD053D244E8}"/>
                  </a:ext>
                </a:extLst>
              </p:cNvPr>
              <p:cNvSpPr/>
              <p:nvPr/>
            </p:nvSpPr>
            <p:spPr>
              <a:xfrm>
                <a:off x="5190583" y="5744701"/>
                <a:ext cx="231560" cy="86632"/>
              </a:xfrm>
              <a:custGeom>
                <a:avLst/>
                <a:gdLst>
                  <a:gd name="connsiteX0" fmla="*/ 231561 w 231560"/>
                  <a:gd name="connsiteY0" fmla="*/ 62021 h 86632"/>
                  <a:gd name="connsiteX1" fmla="*/ 200195 w 231560"/>
                  <a:gd name="connsiteY1" fmla="*/ 72121 h 86632"/>
                  <a:gd name="connsiteX2" fmla="*/ 76936 w 231560"/>
                  <a:gd name="connsiteY2" fmla="*/ 82363 h 86632"/>
                  <a:gd name="connsiteX3" fmla="*/ 4744 w 231560"/>
                  <a:gd name="connsiteY3" fmla="*/ 77242 h 86632"/>
                  <a:gd name="connsiteX4" fmla="*/ 35399 w 231560"/>
                  <a:gd name="connsiteY4" fmla="*/ 23258 h 86632"/>
                  <a:gd name="connsiteX5" fmla="*/ 147705 w 231560"/>
                  <a:gd name="connsiteY5" fmla="*/ 11593 h 86632"/>
                  <a:gd name="connsiteX6" fmla="*/ 188530 w 231560"/>
                  <a:gd name="connsiteY6" fmla="*/ 7966 h 86632"/>
                  <a:gd name="connsiteX7" fmla="*/ 218972 w 231560"/>
                  <a:gd name="connsiteY7" fmla="*/ 0 h 86632"/>
                  <a:gd name="connsiteX8" fmla="*/ 231561 w 231560"/>
                  <a:gd name="connsiteY8" fmla="*/ 62021 h 86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31560" h="86632">
                    <a:moveTo>
                      <a:pt x="231561" y="62021"/>
                    </a:moveTo>
                    <a:cubicBezTo>
                      <a:pt x="219825" y="66715"/>
                      <a:pt x="207805" y="69702"/>
                      <a:pt x="200195" y="72121"/>
                    </a:cubicBezTo>
                    <a:cubicBezTo>
                      <a:pt x="188530" y="75748"/>
                      <a:pt x="95926" y="78664"/>
                      <a:pt x="76936" y="82363"/>
                    </a:cubicBezTo>
                    <a:cubicBezTo>
                      <a:pt x="57945" y="85990"/>
                      <a:pt x="20036" y="91822"/>
                      <a:pt x="4744" y="77242"/>
                    </a:cubicBezTo>
                    <a:cubicBezTo>
                      <a:pt x="-10548" y="62661"/>
                      <a:pt x="14203" y="31295"/>
                      <a:pt x="35399" y="23258"/>
                    </a:cubicBezTo>
                    <a:cubicBezTo>
                      <a:pt x="56523" y="15221"/>
                      <a:pt x="133835" y="13016"/>
                      <a:pt x="147705" y="11593"/>
                    </a:cubicBezTo>
                    <a:cubicBezTo>
                      <a:pt x="161574" y="10100"/>
                      <a:pt x="179782" y="5050"/>
                      <a:pt x="188530" y="7966"/>
                    </a:cubicBezTo>
                    <a:cubicBezTo>
                      <a:pt x="191304" y="8891"/>
                      <a:pt x="203538" y="5334"/>
                      <a:pt x="218972" y="0"/>
                    </a:cubicBezTo>
                    <a:cubicBezTo>
                      <a:pt x="219398" y="9175"/>
                      <a:pt x="231561" y="62021"/>
                      <a:pt x="231561" y="62021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:a16="http://schemas.microsoft.com/office/drawing/2014/main" xmlns="" id="{D7C9ED1A-870F-439C-9060-E8D932846FA5}"/>
                  </a:ext>
                </a:extLst>
              </p:cNvPr>
              <p:cNvSpPr/>
              <p:nvPr/>
            </p:nvSpPr>
            <p:spPr>
              <a:xfrm>
                <a:off x="5486867" y="5735810"/>
                <a:ext cx="174184" cy="62092"/>
              </a:xfrm>
              <a:custGeom>
                <a:avLst/>
                <a:gdLst>
                  <a:gd name="connsiteX0" fmla="*/ 0 w 174184"/>
                  <a:gd name="connsiteY0" fmla="*/ 62092 h 62092"/>
                  <a:gd name="connsiteX1" fmla="*/ 174185 w 174184"/>
                  <a:gd name="connsiteY1" fmla="*/ 10527 h 62092"/>
                  <a:gd name="connsiteX2" fmla="*/ 139760 w 174184"/>
                  <a:gd name="connsiteY2" fmla="*/ 0 h 62092"/>
                  <a:gd name="connsiteX3" fmla="*/ 0 w 174184"/>
                  <a:gd name="connsiteY3" fmla="*/ 62092 h 62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184" h="62092">
                    <a:moveTo>
                      <a:pt x="0" y="62092"/>
                    </a:moveTo>
                    <a:lnTo>
                      <a:pt x="174185" y="10527"/>
                    </a:lnTo>
                    <a:lnTo>
                      <a:pt x="139760" y="0"/>
                    </a:lnTo>
                    <a:cubicBezTo>
                      <a:pt x="139760" y="71"/>
                      <a:pt x="569" y="50499"/>
                      <a:pt x="0" y="62092"/>
                    </a:cubicBezTo>
                    <a:close/>
                  </a:path>
                </a:pathLst>
              </a:custGeom>
              <a:solidFill>
                <a:srgbClr val="FAA14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xmlns="" id="{45DA6F19-7EF7-4636-8167-07D881BC6903}"/>
                  </a:ext>
                </a:extLst>
              </p:cNvPr>
              <p:cNvSpPr/>
              <p:nvPr/>
            </p:nvSpPr>
            <p:spPr>
              <a:xfrm>
                <a:off x="5486867" y="5773080"/>
                <a:ext cx="81508" cy="32788"/>
              </a:xfrm>
              <a:custGeom>
                <a:avLst/>
                <a:gdLst>
                  <a:gd name="connsiteX0" fmla="*/ 0 w 81508"/>
                  <a:gd name="connsiteY0" fmla="*/ 24822 h 32788"/>
                  <a:gd name="connsiteX1" fmla="*/ 81509 w 81508"/>
                  <a:gd name="connsiteY1" fmla="*/ 0 h 32788"/>
                  <a:gd name="connsiteX2" fmla="*/ 25036 w 81508"/>
                  <a:gd name="connsiteY2" fmla="*/ 32788 h 32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1508" h="32788">
                    <a:moveTo>
                      <a:pt x="0" y="24822"/>
                    </a:moveTo>
                    <a:lnTo>
                      <a:pt x="81509" y="0"/>
                    </a:lnTo>
                    <a:lnTo>
                      <a:pt x="25036" y="32788"/>
                    </a:lnTo>
                    <a:close/>
                  </a:path>
                </a:pathLst>
              </a:custGeom>
              <a:solidFill>
                <a:srgbClr val="B57433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xmlns="" id="{91BC03CD-4703-47B8-B8D7-8FC6485E334B}"/>
                  </a:ext>
                </a:extLst>
              </p:cNvPr>
              <p:cNvSpPr/>
              <p:nvPr/>
            </p:nvSpPr>
            <p:spPr>
              <a:xfrm>
                <a:off x="5427194" y="5587515"/>
                <a:ext cx="3698" cy="2133"/>
              </a:xfrm>
              <a:custGeom>
                <a:avLst/>
                <a:gdLst>
                  <a:gd name="connsiteX0" fmla="*/ 3699 w 3698"/>
                  <a:gd name="connsiteY0" fmla="*/ 2134 h 2133"/>
                  <a:gd name="connsiteX1" fmla="*/ 0 w 3698"/>
                  <a:gd name="connsiteY1" fmla="*/ 0 h 2133"/>
                  <a:gd name="connsiteX2" fmla="*/ 3699 w 3698"/>
                  <a:gd name="connsiteY2" fmla="*/ 2134 h 21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698" h="2133">
                    <a:moveTo>
                      <a:pt x="3699" y="2134"/>
                    </a:moveTo>
                    <a:cubicBezTo>
                      <a:pt x="3556" y="2062"/>
                      <a:pt x="2205" y="1280"/>
                      <a:pt x="0" y="0"/>
                    </a:cubicBezTo>
                    <a:cubicBezTo>
                      <a:pt x="1494" y="711"/>
                      <a:pt x="2774" y="1422"/>
                      <a:pt x="3699" y="2134"/>
                    </a:cubicBezTo>
                    <a:close/>
                  </a:path>
                </a:pathLst>
              </a:custGeom>
              <a:solidFill>
                <a:srgbClr val="525252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xmlns="" id="{BA6E748C-DACB-4FF6-9EAE-080D417083F8}"/>
                  </a:ext>
                </a:extLst>
              </p:cNvPr>
              <p:cNvSpPr/>
              <p:nvPr/>
            </p:nvSpPr>
            <p:spPr>
              <a:xfrm>
                <a:off x="5190583" y="5751776"/>
                <a:ext cx="200194" cy="79557"/>
              </a:xfrm>
              <a:custGeom>
                <a:avLst/>
                <a:gdLst>
                  <a:gd name="connsiteX0" fmla="*/ 200195 w 200194"/>
                  <a:gd name="connsiteY0" fmla="*/ 65045 h 79557"/>
                  <a:gd name="connsiteX1" fmla="*/ 76936 w 200194"/>
                  <a:gd name="connsiteY1" fmla="*/ 75287 h 79557"/>
                  <a:gd name="connsiteX2" fmla="*/ 4744 w 200194"/>
                  <a:gd name="connsiteY2" fmla="*/ 70166 h 79557"/>
                  <a:gd name="connsiteX3" fmla="*/ 35399 w 200194"/>
                  <a:gd name="connsiteY3" fmla="*/ 16183 h 79557"/>
                  <a:gd name="connsiteX4" fmla="*/ 147705 w 200194"/>
                  <a:gd name="connsiteY4" fmla="*/ 4518 h 79557"/>
                  <a:gd name="connsiteX5" fmla="*/ 188530 w 200194"/>
                  <a:gd name="connsiteY5" fmla="*/ 891 h 79557"/>
                  <a:gd name="connsiteX6" fmla="*/ 200195 w 200194"/>
                  <a:gd name="connsiteY6" fmla="*/ 65045 h 795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00194" h="79557">
                    <a:moveTo>
                      <a:pt x="200195" y="65045"/>
                    </a:moveTo>
                    <a:cubicBezTo>
                      <a:pt x="188530" y="68673"/>
                      <a:pt x="95926" y="71589"/>
                      <a:pt x="76936" y="75287"/>
                    </a:cubicBezTo>
                    <a:cubicBezTo>
                      <a:pt x="57945" y="78915"/>
                      <a:pt x="20036" y="84747"/>
                      <a:pt x="4744" y="70166"/>
                    </a:cubicBezTo>
                    <a:cubicBezTo>
                      <a:pt x="-10548" y="55586"/>
                      <a:pt x="14203" y="24220"/>
                      <a:pt x="35399" y="16183"/>
                    </a:cubicBezTo>
                    <a:cubicBezTo>
                      <a:pt x="56523" y="8146"/>
                      <a:pt x="133835" y="5941"/>
                      <a:pt x="147705" y="4518"/>
                    </a:cubicBezTo>
                    <a:cubicBezTo>
                      <a:pt x="161574" y="3025"/>
                      <a:pt x="179782" y="-2025"/>
                      <a:pt x="188530" y="891"/>
                    </a:cubicBezTo>
                    <a:cubicBezTo>
                      <a:pt x="188530" y="820"/>
                      <a:pt x="165130" y="36595"/>
                      <a:pt x="200195" y="65045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xmlns="" id="{F932F083-A304-45B8-BF10-EFAAF5344765}"/>
                  </a:ext>
                </a:extLst>
              </p:cNvPr>
              <p:cNvSpPr/>
              <p:nvPr/>
            </p:nvSpPr>
            <p:spPr>
              <a:xfrm>
                <a:off x="5306353" y="5414255"/>
                <a:ext cx="347017" cy="214441"/>
              </a:xfrm>
              <a:custGeom>
                <a:avLst/>
                <a:gdLst>
                  <a:gd name="connsiteX0" fmla="*/ 26814 w 347017"/>
                  <a:gd name="connsiteY0" fmla="*/ 160671 h 214441"/>
                  <a:gd name="connsiteX1" fmla="*/ 0 w 347017"/>
                  <a:gd name="connsiteY1" fmla="*/ 8037 h 214441"/>
                  <a:gd name="connsiteX2" fmla="*/ 347018 w 347017"/>
                  <a:gd name="connsiteY2" fmla="*/ 0 h 214441"/>
                  <a:gd name="connsiteX3" fmla="*/ 324685 w 347017"/>
                  <a:gd name="connsiteY3" fmla="*/ 150216 h 214441"/>
                  <a:gd name="connsiteX4" fmla="*/ 176318 w 347017"/>
                  <a:gd name="connsiteY4" fmla="*/ 214441 h 214441"/>
                  <a:gd name="connsiteX5" fmla="*/ 26814 w 347017"/>
                  <a:gd name="connsiteY5" fmla="*/ 160671 h 2144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47017" h="214441">
                    <a:moveTo>
                      <a:pt x="26814" y="160671"/>
                    </a:moveTo>
                    <a:lnTo>
                      <a:pt x="0" y="8037"/>
                    </a:lnTo>
                    <a:lnTo>
                      <a:pt x="347018" y="0"/>
                    </a:lnTo>
                    <a:lnTo>
                      <a:pt x="324685" y="150216"/>
                    </a:lnTo>
                    <a:cubicBezTo>
                      <a:pt x="324685" y="150216"/>
                      <a:pt x="213943" y="190757"/>
                      <a:pt x="176318" y="214441"/>
                    </a:cubicBezTo>
                    <a:cubicBezTo>
                      <a:pt x="176318" y="214370"/>
                      <a:pt x="81296" y="175394"/>
                      <a:pt x="26814" y="160671"/>
                    </a:cubicBezTo>
                    <a:close/>
                  </a:path>
                </a:pathLst>
              </a:custGeom>
              <a:solidFill>
                <a:srgbClr val="525252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xmlns="" id="{34541A71-F97A-4F2F-90A0-3035FEBDFC69}"/>
                  </a:ext>
                </a:extLst>
              </p:cNvPr>
              <p:cNvSpPr/>
              <p:nvPr/>
            </p:nvSpPr>
            <p:spPr>
              <a:xfrm>
                <a:off x="5464179" y="5491497"/>
                <a:ext cx="38905" cy="45661"/>
              </a:xfrm>
              <a:custGeom>
                <a:avLst/>
                <a:gdLst>
                  <a:gd name="connsiteX0" fmla="*/ 38905 w 38905"/>
                  <a:gd name="connsiteY0" fmla="*/ 22831 h 45661"/>
                  <a:gd name="connsiteX1" fmla="*/ 19417 w 38905"/>
                  <a:gd name="connsiteY1" fmla="*/ 45662 h 45661"/>
                  <a:gd name="connsiteX2" fmla="*/ 0 w 38905"/>
                  <a:gd name="connsiteY2" fmla="*/ 22831 h 45661"/>
                  <a:gd name="connsiteX3" fmla="*/ 19417 w 38905"/>
                  <a:gd name="connsiteY3" fmla="*/ 0 h 45661"/>
                  <a:gd name="connsiteX4" fmla="*/ 38905 w 38905"/>
                  <a:gd name="connsiteY4" fmla="*/ 22831 h 45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905" h="45661">
                    <a:moveTo>
                      <a:pt x="38905" y="22831"/>
                    </a:moveTo>
                    <a:cubicBezTo>
                      <a:pt x="38905" y="35420"/>
                      <a:pt x="30228" y="45662"/>
                      <a:pt x="19417" y="45662"/>
                    </a:cubicBezTo>
                    <a:cubicBezTo>
                      <a:pt x="8677" y="45662"/>
                      <a:pt x="0" y="35420"/>
                      <a:pt x="0" y="22831"/>
                    </a:cubicBezTo>
                    <a:cubicBezTo>
                      <a:pt x="0" y="10242"/>
                      <a:pt x="8677" y="0"/>
                      <a:pt x="19417" y="0"/>
                    </a:cubicBezTo>
                    <a:cubicBezTo>
                      <a:pt x="30228" y="0"/>
                      <a:pt x="38905" y="10171"/>
                      <a:pt x="38905" y="22831"/>
                    </a:cubicBezTo>
                    <a:close/>
                  </a:path>
                </a:pathLst>
              </a:custGeom>
              <a:solidFill>
                <a:srgbClr val="6E6E6E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xmlns="" id="{905A852E-A4E5-4612-94D7-7786565439B4}"/>
                  </a:ext>
                </a:extLst>
              </p:cNvPr>
              <p:cNvSpPr/>
              <p:nvPr/>
            </p:nvSpPr>
            <p:spPr>
              <a:xfrm>
                <a:off x="5392200" y="5071544"/>
                <a:ext cx="172904" cy="192364"/>
              </a:xfrm>
              <a:custGeom>
                <a:avLst/>
                <a:gdLst>
                  <a:gd name="connsiteX0" fmla="*/ 135351 w 172904"/>
                  <a:gd name="connsiteY0" fmla="*/ 66036 h 192364"/>
                  <a:gd name="connsiteX1" fmla="*/ 135279 w 172904"/>
                  <a:gd name="connsiteY1" fmla="*/ 65752 h 192364"/>
                  <a:gd name="connsiteX2" fmla="*/ 133146 w 172904"/>
                  <a:gd name="connsiteY2" fmla="*/ 11270 h 192364"/>
                  <a:gd name="connsiteX3" fmla="*/ 50783 w 172904"/>
                  <a:gd name="connsiteY3" fmla="*/ 6220 h 192364"/>
                  <a:gd name="connsiteX4" fmla="*/ 43457 w 172904"/>
                  <a:gd name="connsiteY4" fmla="*/ 67743 h 192364"/>
                  <a:gd name="connsiteX5" fmla="*/ 0 w 172904"/>
                  <a:gd name="connsiteY5" fmla="*/ 82608 h 192364"/>
                  <a:gd name="connsiteX6" fmla="*/ 99575 w 172904"/>
                  <a:gd name="connsiteY6" fmla="*/ 190931 h 192364"/>
                  <a:gd name="connsiteX7" fmla="*/ 172904 w 172904"/>
                  <a:gd name="connsiteY7" fmla="*/ 78127 h 192364"/>
                  <a:gd name="connsiteX8" fmla="*/ 135351 w 172904"/>
                  <a:gd name="connsiteY8" fmla="*/ 66036 h 192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2904" h="192364">
                    <a:moveTo>
                      <a:pt x="135351" y="66036"/>
                    </a:moveTo>
                    <a:cubicBezTo>
                      <a:pt x="135351" y="65965"/>
                      <a:pt x="135279" y="65823"/>
                      <a:pt x="135279" y="65752"/>
                    </a:cubicBezTo>
                    <a:cubicBezTo>
                      <a:pt x="131154" y="56505"/>
                      <a:pt x="133146" y="11270"/>
                      <a:pt x="133146" y="11270"/>
                    </a:cubicBezTo>
                    <a:cubicBezTo>
                      <a:pt x="133146" y="11270"/>
                      <a:pt x="48365" y="-10281"/>
                      <a:pt x="50783" y="6220"/>
                    </a:cubicBezTo>
                    <a:cubicBezTo>
                      <a:pt x="53201" y="22721"/>
                      <a:pt x="43457" y="67743"/>
                      <a:pt x="43457" y="67743"/>
                    </a:cubicBezTo>
                    <a:lnTo>
                      <a:pt x="0" y="82608"/>
                    </a:lnTo>
                    <a:cubicBezTo>
                      <a:pt x="0" y="82608"/>
                      <a:pt x="46302" y="207005"/>
                      <a:pt x="99575" y="190931"/>
                    </a:cubicBezTo>
                    <a:cubicBezTo>
                      <a:pt x="152847" y="174857"/>
                      <a:pt x="172904" y="78127"/>
                      <a:pt x="172904" y="78127"/>
                    </a:cubicBezTo>
                    <a:lnTo>
                      <a:pt x="135351" y="66036"/>
                    </a:ln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xmlns="" id="{4B4F6D44-7F10-4153-A24F-51512682B122}"/>
                  </a:ext>
                </a:extLst>
              </p:cNvPr>
              <p:cNvSpPr/>
              <p:nvPr/>
            </p:nvSpPr>
            <p:spPr>
              <a:xfrm>
                <a:off x="5444619" y="5094692"/>
                <a:ext cx="78735" cy="31025"/>
              </a:xfrm>
              <a:custGeom>
                <a:avLst/>
                <a:gdLst>
                  <a:gd name="connsiteX0" fmla="*/ 0 w 78735"/>
                  <a:gd name="connsiteY0" fmla="*/ 1778 h 31025"/>
                  <a:gd name="connsiteX1" fmla="*/ 36985 w 78735"/>
                  <a:gd name="connsiteY1" fmla="*/ 18990 h 31025"/>
                  <a:gd name="connsiteX2" fmla="*/ 78735 w 78735"/>
                  <a:gd name="connsiteY2" fmla="*/ 0 h 31025"/>
                  <a:gd name="connsiteX3" fmla="*/ 37056 w 78735"/>
                  <a:gd name="connsiteY3" fmla="*/ 30868 h 31025"/>
                  <a:gd name="connsiteX4" fmla="*/ 0 w 78735"/>
                  <a:gd name="connsiteY4" fmla="*/ 1778 h 31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735" h="31025">
                    <a:moveTo>
                      <a:pt x="0" y="1778"/>
                    </a:moveTo>
                    <a:cubicBezTo>
                      <a:pt x="0" y="1778"/>
                      <a:pt x="13300" y="18990"/>
                      <a:pt x="36985" y="18990"/>
                    </a:cubicBezTo>
                    <a:cubicBezTo>
                      <a:pt x="52561" y="18990"/>
                      <a:pt x="63230" y="15150"/>
                      <a:pt x="78735" y="0"/>
                    </a:cubicBezTo>
                    <a:cubicBezTo>
                      <a:pt x="78735" y="0"/>
                      <a:pt x="72547" y="28237"/>
                      <a:pt x="37056" y="30868"/>
                    </a:cubicBezTo>
                    <a:cubicBezTo>
                      <a:pt x="37127" y="30939"/>
                      <a:pt x="11736" y="34638"/>
                      <a:pt x="0" y="1778"/>
                    </a:cubicBezTo>
                    <a:close/>
                  </a:path>
                </a:pathLst>
              </a:custGeom>
              <a:solidFill>
                <a:srgbClr val="A7786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grpSp>
          <p:nvGrpSpPr>
            <p:cNvPr id="99" name="图形 5">
              <a:extLst>
                <a:ext uri="{FF2B5EF4-FFF2-40B4-BE49-F238E27FC236}">
                  <a16:creationId xmlns:a16="http://schemas.microsoft.com/office/drawing/2014/main" xmlns="" id="{BF5215DB-B50B-4144-9FA4-6690344B1BDB}"/>
                </a:ext>
              </a:extLst>
            </p:cNvPr>
            <p:cNvGrpSpPr/>
            <p:nvPr/>
          </p:nvGrpSpPr>
          <p:grpSpPr>
            <a:xfrm>
              <a:off x="6699053" y="4142354"/>
              <a:ext cx="414101" cy="1542905"/>
              <a:chOff x="6686575" y="4157746"/>
              <a:chExt cx="435994" cy="1624480"/>
            </a:xfrm>
          </p:grpSpPr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xmlns="" id="{28141DE0-08FD-4A35-A511-CCB0EFC6D835}"/>
                  </a:ext>
                </a:extLst>
              </p:cNvPr>
              <p:cNvSpPr/>
              <p:nvPr/>
            </p:nvSpPr>
            <p:spPr>
              <a:xfrm>
                <a:off x="6800400" y="4157746"/>
                <a:ext cx="251922" cy="334234"/>
              </a:xfrm>
              <a:custGeom>
                <a:avLst/>
                <a:gdLst>
                  <a:gd name="connsiteX0" fmla="*/ 103629 w 251922"/>
                  <a:gd name="connsiteY0" fmla="*/ 161 h 334234"/>
                  <a:gd name="connsiteX1" fmla="*/ 170628 w 251922"/>
                  <a:gd name="connsiteY1" fmla="*/ 42551 h 334234"/>
                  <a:gd name="connsiteX2" fmla="*/ 207187 w 251922"/>
                  <a:gd name="connsiteY2" fmla="*/ 130675 h 334234"/>
                  <a:gd name="connsiteX3" fmla="*/ 249577 w 251922"/>
                  <a:gd name="connsiteY3" fmla="*/ 267164 h 334234"/>
                  <a:gd name="connsiteX4" fmla="*/ 227101 w 251922"/>
                  <a:gd name="connsiteY4" fmla="*/ 334234 h 334234"/>
                  <a:gd name="connsiteX5" fmla="*/ 114298 w 251922"/>
                  <a:gd name="connsiteY5" fmla="*/ 312114 h 334234"/>
                  <a:gd name="connsiteX6" fmla="*/ 0 w 251922"/>
                  <a:gd name="connsiteY6" fmla="*/ 312470 h 334234"/>
                  <a:gd name="connsiteX7" fmla="*/ 34780 w 251922"/>
                  <a:gd name="connsiteY7" fmla="*/ 242554 h 334234"/>
                  <a:gd name="connsiteX8" fmla="*/ 14012 w 251922"/>
                  <a:gd name="connsiteY8" fmla="*/ 63889 h 334234"/>
                  <a:gd name="connsiteX9" fmla="*/ 103629 w 251922"/>
                  <a:gd name="connsiteY9" fmla="*/ 161 h 334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51922" h="334234">
                    <a:moveTo>
                      <a:pt x="103629" y="161"/>
                    </a:moveTo>
                    <a:cubicBezTo>
                      <a:pt x="103629" y="161"/>
                      <a:pt x="152847" y="-4960"/>
                      <a:pt x="170628" y="42551"/>
                    </a:cubicBezTo>
                    <a:cubicBezTo>
                      <a:pt x="188339" y="90134"/>
                      <a:pt x="205053" y="105710"/>
                      <a:pt x="207187" y="130675"/>
                    </a:cubicBezTo>
                    <a:cubicBezTo>
                      <a:pt x="215650" y="231743"/>
                      <a:pt x="262877" y="208912"/>
                      <a:pt x="249577" y="267164"/>
                    </a:cubicBezTo>
                    <a:cubicBezTo>
                      <a:pt x="236277" y="325415"/>
                      <a:pt x="227101" y="334234"/>
                      <a:pt x="227101" y="334234"/>
                    </a:cubicBezTo>
                    <a:lnTo>
                      <a:pt x="114298" y="312114"/>
                    </a:lnTo>
                    <a:lnTo>
                      <a:pt x="0" y="312470"/>
                    </a:lnTo>
                    <a:cubicBezTo>
                      <a:pt x="0" y="312470"/>
                      <a:pt x="44738" y="290137"/>
                      <a:pt x="34780" y="242554"/>
                    </a:cubicBezTo>
                    <a:cubicBezTo>
                      <a:pt x="24822" y="194972"/>
                      <a:pt x="0" y="117019"/>
                      <a:pt x="14012" y="63889"/>
                    </a:cubicBezTo>
                    <a:cubicBezTo>
                      <a:pt x="27952" y="10830"/>
                      <a:pt x="74183" y="4215"/>
                      <a:pt x="103629" y="161"/>
                    </a:cubicBezTo>
                    <a:close/>
                  </a:path>
                </a:pathLst>
              </a:custGeom>
              <a:solidFill>
                <a:srgbClr val="46424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xmlns="" id="{9CBD7C9E-D616-43C6-8B27-ED2287D3CE80}"/>
                  </a:ext>
                </a:extLst>
              </p:cNvPr>
              <p:cNvSpPr/>
              <p:nvPr/>
            </p:nvSpPr>
            <p:spPr>
              <a:xfrm>
                <a:off x="6842026" y="5640357"/>
                <a:ext cx="103451" cy="141870"/>
              </a:xfrm>
              <a:custGeom>
                <a:avLst/>
                <a:gdLst>
                  <a:gd name="connsiteX0" fmla="*/ 30851 w 103451"/>
                  <a:gd name="connsiteY0" fmla="*/ 79166 h 141870"/>
                  <a:gd name="connsiteX1" fmla="*/ 481 w 103451"/>
                  <a:gd name="connsiteY1" fmla="*/ 135568 h 141870"/>
                  <a:gd name="connsiteX2" fmla="*/ 67622 w 103451"/>
                  <a:gd name="connsiteY2" fmla="*/ 135568 h 141870"/>
                  <a:gd name="connsiteX3" fmla="*/ 102331 w 103451"/>
                  <a:gd name="connsiteY3" fmla="*/ 43817 h 141870"/>
                  <a:gd name="connsiteX4" fmla="*/ 83910 w 103451"/>
                  <a:gd name="connsiteY4" fmla="*/ 431 h 141870"/>
                  <a:gd name="connsiteX5" fmla="*/ 54820 w 103451"/>
                  <a:gd name="connsiteY5" fmla="*/ 5196 h 141870"/>
                  <a:gd name="connsiteX6" fmla="*/ 30851 w 103451"/>
                  <a:gd name="connsiteY6" fmla="*/ 79166 h 14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451" h="141870">
                    <a:moveTo>
                      <a:pt x="30851" y="79166"/>
                    </a:moveTo>
                    <a:cubicBezTo>
                      <a:pt x="30851" y="79166"/>
                      <a:pt x="-4498" y="127744"/>
                      <a:pt x="481" y="135568"/>
                    </a:cubicBezTo>
                    <a:cubicBezTo>
                      <a:pt x="5530" y="143392"/>
                      <a:pt x="44151" y="144530"/>
                      <a:pt x="67622" y="135568"/>
                    </a:cubicBezTo>
                    <a:cubicBezTo>
                      <a:pt x="91094" y="126606"/>
                      <a:pt x="91662" y="68711"/>
                      <a:pt x="102331" y="43817"/>
                    </a:cubicBezTo>
                    <a:cubicBezTo>
                      <a:pt x="106812" y="33433"/>
                      <a:pt x="97281" y="2636"/>
                      <a:pt x="83910" y="431"/>
                    </a:cubicBezTo>
                    <a:cubicBezTo>
                      <a:pt x="70538" y="-1774"/>
                      <a:pt x="54820" y="5196"/>
                      <a:pt x="54820" y="5196"/>
                    </a:cubicBezTo>
                    <a:cubicBezTo>
                      <a:pt x="54820" y="5196"/>
                      <a:pt x="68476" y="40688"/>
                      <a:pt x="30851" y="79166"/>
                    </a:cubicBezTo>
                    <a:close/>
                  </a:path>
                </a:pathLst>
              </a:custGeom>
              <a:solidFill>
                <a:srgbClr val="EB474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xmlns="" id="{701D52A9-05FD-434D-9F55-6E0E774FF025}"/>
                  </a:ext>
                </a:extLst>
              </p:cNvPr>
              <p:cNvSpPr/>
              <p:nvPr/>
            </p:nvSpPr>
            <p:spPr>
              <a:xfrm>
                <a:off x="6862097" y="5638573"/>
                <a:ext cx="66748" cy="108366"/>
              </a:xfrm>
              <a:custGeom>
                <a:avLst/>
                <a:gdLst>
                  <a:gd name="connsiteX0" fmla="*/ 34677 w 66748"/>
                  <a:gd name="connsiteY0" fmla="*/ 7051 h 108366"/>
                  <a:gd name="connsiteX1" fmla="*/ 27422 w 66748"/>
                  <a:gd name="connsiteY1" fmla="*/ 46241 h 108366"/>
                  <a:gd name="connsiteX2" fmla="*/ 39 w 66748"/>
                  <a:gd name="connsiteY2" fmla="*/ 103852 h 108366"/>
                  <a:gd name="connsiteX3" fmla="*/ 43639 w 66748"/>
                  <a:gd name="connsiteY3" fmla="*/ 100865 h 108366"/>
                  <a:gd name="connsiteX4" fmla="*/ 66541 w 66748"/>
                  <a:gd name="connsiteY4" fmla="*/ 35715 h 108366"/>
                  <a:gd name="connsiteX5" fmla="*/ 63767 w 66748"/>
                  <a:gd name="connsiteY5" fmla="*/ 2286 h 108366"/>
                  <a:gd name="connsiteX6" fmla="*/ 34677 w 66748"/>
                  <a:gd name="connsiteY6" fmla="*/ 7051 h 10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748" h="108366">
                    <a:moveTo>
                      <a:pt x="34677" y="7051"/>
                    </a:moveTo>
                    <a:cubicBezTo>
                      <a:pt x="34677" y="7051"/>
                      <a:pt x="31903" y="29954"/>
                      <a:pt x="27422" y="46241"/>
                    </a:cubicBezTo>
                    <a:cubicBezTo>
                      <a:pt x="22941" y="62458"/>
                      <a:pt x="-1099" y="99371"/>
                      <a:pt x="39" y="103852"/>
                    </a:cubicBezTo>
                    <a:cubicBezTo>
                      <a:pt x="1177" y="108333"/>
                      <a:pt x="31334" y="112387"/>
                      <a:pt x="43639" y="100865"/>
                    </a:cubicBezTo>
                    <a:cubicBezTo>
                      <a:pt x="55943" y="89343"/>
                      <a:pt x="65474" y="55914"/>
                      <a:pt x="66541" y="35715"/>
                    </a:cubicBezTo>
                    <a:cubicBezTo>
                      <a:pt x="67679" y="15515"/>
                      <a:pt x="63767" y="2286"/>
                      <a:pt x="63767" y="2286"/>
                    </a:cubicBezTo>
                    <a:cubicBezTo>
                      <a:pt x="63767" y="2286"/>
                      <a:pt x="46413" y="-5253"/>
                      <a:pt x="34677" y="7051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xmlns="" id="{24E497E0-12F8-4BA4-A66A-C4588A18A6A2}"/>
                  </a:ext>
                </a:extLst>
              </p:cNvPr>
              <p:cNvSpPr/>
              <p:nvPr/>
            </p:nvSpPr>
            <p:spPr>
              <a:xfrm>
                <a:off x="6937600" y="5684245"/>
                <a:ext cx="6756" cy="51707"/>
              </a:xfrm>
              <a:custGeom>
                <a:avLst/>
                <a:gdLst>
                  <a:gd name="connsiteX0" fmla="*/ 6757 w 6756"/>
                  <a:gd name="connsiteY0" fmla="*/ 0 h 51707"/>
                  <a:gd name="connsiteX1" fmla="*/ 6757 w 6756"/>
                  <a:gd name="connsiteY1" fmla="*/ 51708 h 51707"/>
                  <a:gd name="connsiteX2" fmla="*/ 0 w 6756"/>
                  <a:gd name="connsiteY2" fmla="*/ 51708 h 51707"/>
                  <a:gd name="connsiteX3" fmla="*/ 0 w 6756"/>
                  <a:gd name="connsiteY3" fmla="*/ 11736 h 5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6" h="51707">
                    <a:moveTo>
                      <a:pt x="6757" y="0"/>
                    </a:moveTo>
                    <a:lnTo>
                      <a:pt x="6757" y="51708"/>
                    </a:lnTo>
                    <a:lnTo>
                      <a:pt x="0" y="51708"/>
                    </a:lnTo>
                    <a:lnTo>
                      <a:pt x="0" y="11736"/>
                    </a:lnTo>
                    <a:close/>
                  </a:path>
                </a:pathLst>
              </a:custGeom>
              <a:solidFill>
                <a:srgbClr val="EB474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xmlns="" id="{E18C97C9-6952-4308-8DFA-6DB87D2A56F0}"/>
                  </a:ext>
                </a:extLst>
              </p:cNvPr>
              <p:cNvSpPr/>
              <p:nvPr/>
            </p:nvSpPr>
            <p:spPr>
              <a:xfrm>
                <a:off x="6934559" y="5640357"/>
                <a:ext cx="103451" cy="141870"/>
              </a:xfrm>
              <a:custGeom>
                <a:avLst/>
                <a:gdLst>
                  <a:gd name="connsiteX0" fmla="*/ 30851 w 103451"/>
                  <a:gd name="connsiteY0" fmla="*/ 79166 h 141870"/>
                  <a:gd name="connsiteX1" fmla="*/ 481 w 103451"/>
                  <a:gd name="connsiteY1" fmla="*/ 135568 h 141870"/>
                  <a:gd name="connsiteX2" fmla="*/ 67622 w 103451"/>
                  <a:gd name="connsiteY2" fmla="*/ 135568 h 141870"/>
                  <a:gd name="connsiteX3" fmla="*/ 102331 w 103451"/>
                  <a:gd name="connsiteY3" fmla="*/ 43817 h 141870"/>
                  <a:gd name="connsiteX4" fmla="*/ 83839 w 103451"/>
                  <a:gd name="connsiteY4" fmla="*/ 431 h 141870"/>
                  <a:gd name="connsiteX5" fmla="*/ 54749 w 103451"/>
                  <a:gd name="connsiteY5" fmla="*/ 5196 h 141870"/>
                  <a:gd name="connsiteX6" fmla="*/ 30851 w 103451"/>
                  <a:gd name="connsiteY6" fmla="*/ 79166 h 1418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3451" h="141870">
                    <a:moveTo>
                      <a:pt x="30851" y="79166"/>
                    </a:moveTo>
                    <a:cubicBezTo>
                      <a:pt x="30851" y="79166"/>
                      <a:pt x="-4498" y="127744"/>
                      <a:pt x="481" y="135568"/>
                    </a:cubicBezTo>
                    <a:cubicBezTo>
                      <a:pt x="5531" y="143392"/>
                      <a:pt x="44151" y="144530"/>
                      <a:pt x="67622" y="135568"/>
                    </a:cubicBezTo>
                    <a:cubicBezTo>
                      <a:pt x="91094" y="126606"/>
                      <a:pt x="91663" y="68711"/>
                      <a:pt x="102331" y="43817"/>
                    </a:cubicBezTo>
                    <a:cubicBezTo>
                      <a:pt x="106812" y="33433"/>
                      <a:pt x="97282" y="2636"/>
                      <a:pt x="83839" y="431"/>
                    </a:cubicBezTo>
                    <a:cubicBezTo>
                      <a:pt x="70467" y="-1774"/>
                      <a:pt x="54749" y="5196"/>
                      <a:pt x="54749" y="5196"/>
                    </a:cubicBezTo>
                    <a:cubicBezTo>
                      <a:pt x="54749" y="5196"/>
                      <a:pt x="68476" y="40688"/>
                      <a:pt x="30851" y="79166"/>
                    </a:cubicBezTo>
                    <a:close/>
                  </a:path>
                </a:pathLst>
              </a:custGeom>
              <a:solidFill>
                <a:srgbClr val="EB474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xmlns="" id="{9DC682D1-BEE6-41EE-93D4-4B8D8C3AE5C1}"/>
                  </a:ext>
                </a:extLst>
              </p:cNvPr>
              <p:cNvSpPr/>
              <p:nvPr/>
            </p:nvSpPr>
            <p:spPr>
              <a:xfrm>
                <a:off x="6954702" y="5638573"/>
                <a:ext cx="66819" cy="108366"/>
              </a:xfrm>
              <a:custGeom>
                <a:avLst/>
                <a:gdLst>
                  <a:gd name="connsiteX0" fmla="*/ 34677 w 66819"/>
                  <a:gd name="connsiteY0" fmla="*/ 7051 h 108366"/>
                  <a:gd name="connsiteX1" fmla="*/ 27422 w 66819"/>
                  <a:gd name="connsiteY1" fmla="*/ 46241 h 108366"/>
                  <a:gd name="connsiteX2" fmla="*/ 39 w 66819"/>
                  <a:gd name="connsiteY2" fmla="*/ 103852 h 108366"/>
                  <a:gd name="connsiteX3" fmla="*/ 43638 w 66819"/>
                  <a:gd name="connsiteY3" fmla="*/ 100865 h 108366"/>
                  <a:gd name="connsiteX4" fmla="*/ 66612 w 66819"/>
                  <a:gd name="connsiteY4" fmla="*/ 35715 h 108366"/>
                  <a:gd name="connsiteX5" fmla="*/ 63838 w 66819"/>
                  <a:gd name="connsiteY5" fmla="*/ 2286 h 108366"/>
                  <a:gd name="connsiteX6" fmla="*/ 34677 w 66819"/>
                  <a:gd name="connsiteY6" fmla="*/ 7051 h 1083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819" h="108366">
                    <a:moveTo>
                      <a:pt x="34677" y="7051"/>
                    </a:moveTo>
                    <a:cubicBezTo>
                      <a:pt x="34677" y="7051"/>
                      <a:pt x="31903" y="29954"/>
                      <a:pt x="27422" y="46241"/>
                    </a:cubicBezTo>
                    <a:cubicBezTo>
                      <a:pt x="22941" y="62458"/>
                      <a:pt x="-1099" y="99371"/>
                      <a:pt x="39" y="103852"/>
                    </a:cubicBezTo>
                    <a:cubicBezTo>
                      <a:pt x="1177" y="108333"/>
                      <a:pt x="31405" y="112387"/>
                      <a:pt x="43638" y="100865"/>
                    </a:cubicBezTo>
                    <a:cubicBezTo>
                      <a:pt x="55943" y="89343"/>
                      <a:pt x="65474" y="55914"/>
                      <a:pt x="66612" y="35715"/>
                    </a:cubicBezTo>
                    <a:cubicBezTo>
                      <a:pt x="67750" y="15515"/>
                      <a:pt x="63838" y="2286"/>
                      <a:pt x="63838" y="2286"/>
                    </a:cubicBezTo>
                    <a:cubicBezTo>
                      <a:pt x="63838" y="2286"/>
                      <a:pt x="46412" y="-5253"/>
                      <a:pt x="34677" y="7051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xmlns="" id="{BC56881F-4CA6-4B18-BDC4-02E7D2510B77}"/>
                  </a:ext>
                </a:extLst>
              </p:cNvPr>
              <p:cNvSpPr/>
              <p:nvPr/>
            </p:nvSpPr>
            <p:spPr>
              <a:xfrm>
                <a:off x="7030205" y="5684245"/>
                <a:ext cx="6685" cy="51707"/>
              </a:xfrm>
              <a:custGeom>
                <a:avLst/>
                <a:gdLst>
                  <a:gd name="connsiteX0" fmla="*/ 6686 w 6685"/>
                  <a:gd name="connsiteY0" fmla="*/ 0 h 51707"/>
                  <a:gd name="connsiteX1" fmla="*/ 6686 w 6685"/>
                  <a:gd name="connsiteY1" fmla="*/ 51708 h 51707"/>
                  <a:gd name="connsiteX2" fmla="*/ 0 w 6685"/>
                  <a:gd name="connsiteY2" fmla="*/ 51708 h 51707"/>
                  <a:gd name="connsiteX3" fmla="*/ 0 w 6685"/>
                  <a:gd name="connsiteY3" fmla="*/ 11736 h 51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85" h="51707">
                    <a:moveTo>
                      <a:pt x="6686" y="0"/>
                    </a:moveTo>
                    <a:lnTo>
                      <a:pt x="6686" y="51708"/>
                    </a:lnTo>
                    <a:lnTo>
                      <a:pt x="0" y="51708"/>
                    </a:lnTo>
                    <a:lnTo>
                      <a:pt x="0" y="11736"/>
                    </a:lnTo>
                    <a:close/>
                  </a:path>
                </a:pathLst>
              </a:custGeom>
              <a:solidFill>
                <a:srgbClr val="EB474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xmlns="" id="{577B7A4F-FD11-4868-B7E8-331F519ED779}"/>
                  </a:ext>
                </a:extLst>
              </p:cNvPr>
              <p:cNvSpPr/>
              <p:nvPr/>
            </p:nvSpPr>
            <p:spPr>
              <a:xfrm>
                <a:off x="6744159" y="4694218"/>
                <a:ext cx="327587" cy="975571"/>
              </a:xfrm>
              <a:custGeom>
                <a:avLst/>
                <a:gdLst>
                  <a:gd name="connsiteX0" fmla="*/ 63709 w 327587"/>
                  <a:gd name="connsiteY0" fmla="*/ 146132 h 975571"/>
                  <a:gd name="connsiteX1" fmla="*/ 29711 w 327587"/>
                  <a:gd name="connsiteY1" fmla="*/ 330487 h 975571"/>
                  <a:gd name="connsiteX2" fmla="*/ 52 w 327587"/>
                  <a:gd name="connsiteY2" fmla="*/ 576365 h 975571"/>
                  <a:gd name="connsiteX3" fmla="*/ 70324 w 327587"/>
                  <a:gd name="connsiteY3" fmla="*/ 762926 h 975571"/>
                  <a:gd name="connsiteX4" fmla="*/ 149841 w 327587"/>
                  <a:gd name="connsiteY4" fmla="*/ 969828 h 975571"/>
                  <a:gd name="connsiteX5" fmla="*/ 184052 w 327587"/>
                  <a:gd name="connsiteY5" fmla="*/ 966983 h 975571"/>
                  <a:gd name="connsiteX6" fmla="*/ 132415 w 327587"/>
                  <a:gd name="connsiteY6" fmla="*/ 714490 h 975571"/>
                  <a:gd name="connsiteX7" fmla="*/ 111434 w 327587"/>
                  <a:gd name="connsiteY7" fmla="*/ 569964 h 975571"/>
                  <a:gd name="connsiteX8" fmla="*/ 171463 w 327587"/>
                  <a:gd name="connsiteY8" fmla="*/ 300899 h 975571"/>
                  <a:gd name="connsiteX9" fmla="*/ 198206 w 327587"/>
                  <a:gd name="connsiteY9" fmla="*/ 329136 h 975571"/>
                  <a:gd name="connsiteX10" fmla="*/ 220610 w 327587"/>
                  <a:gd name="connsiteY10" fmla="*/ 569964 h 975571"/>
                  <a:gd name="connsiteX11" fmla="*/ 225660 w 327587"/>
                  <a:gd name="connsiteY11" fmla="*/ 719682 h 975571"/>
                  <a:gd name="connsiteX12" fmla="*/ 244366 w 327587"/>
                  <a:gd name="connsiteY12" fmla="*/ 957452 h 975571"/>
                  <a:gd name="connsiteX13" fmla="*/ 276372 w 327587"/>
                  <a:gd name="connsiteY13" fmla="*/ 958021 h 975571"/>
                  <a:gd name="connsiteX14" fmla="*/ 305249 w 327587"/>
                  <a:gd name="connsiteY14" fmla="*/ 690663 h 975571"/>
                  <a:gd name="connsiteX15" fmla="*/ 308165 w 327587"/>
                  <a:gd name="connsiteY15" fmla="*/ 550334 h 975571"/>
                  <a:gd name="connsiteX16" fmla="*/ 302617 w 327587"/>
                  <a:gd name="connsiteY16" fmla="*/ 167611 h 975571"/>
                  <a:gd name="connsiteX17" fmla="*/ 63709 w 327587"/>
                  <a:gd name="connsiteY17" fmla="*/ 146132 h 9755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7587" h="975571">
                    <a:moveTo>
                      <a:pt x="63709" y="146132"/>
                    </a:moveTo>
                    <a:cubicBezTo>
                      <a:pt x="63709" y="146132"/>
                      <a:pt x="36966" y="293573"/>
                      <a:pt x="29711" y="330487"/>
                    </a:cubicBezTo>
                    <a:cubicBezTo>
                      <a:pt x="22457" y="367401"/>
                      <a:pt x="2257" y="545995"/>
                      <a:pt x="52" y="576365"/>
                    </a:cubicBezTo>
                    <a:cubicBezTo>
                      <a:pt x="-2153" y="606736"/>
                      <a:pt x="66056" y="752826"/>
                      <a:pt x="70324" y="762926"/>
                    </a:cubicBezTo>
                    <a:cubicBezTo>
                      <a:pt x="141662" y="931634"/>
                      <a:pt x="149841" y="969828"/>
                      <a:pt x="149841" y="969828"/>
                    </a:cubicBezTo>
                    <a:cubicBezTo>
                      <a:pt x="149841" y="969828"/>
                      <a:pt x="173241" y="984479"/>
                      <a:pt x="184052" y="966983"/>
                    </a:cubicBezTo>
                    <a:cubicBezTo>
                      <a:pt x="187324" y="961648"/>
                      <a:pt x="140168" y="768189"/>
                      <a:pt x="132415" y="714490"/>
                    </a:cubicBezTo>
                    <a:cubicBezTo>
                      <a:pt x="125161" y="664560"/>
                      <a:pt x="106384" y="587532"/>
                      <a:pt x="111434" y="569964"/>
                    </a:cubicBezTo>
                    <a:cubicBezTo>
                      <a:pt x="116484" y="552468"/>
                      <a:pt x="162786" y="311070"/>
                      <a:pt x="171463" y="300899"/>
                    </a:cubicBezTo>
                    <a:cubicBezTo>
                      <a:pt x="180140" y="290799"/>
                      <a:pt x="193156" y="306660"/>
                      <a:pt x="198206" y="329136"/>
                    </a:cubicBezTo>
                    <a:cubicBezTo>
                      <a:pt x="203256" y="351540"/>
                      <a:pt x="214138" y="545355"/>
                      <a:pt x="220610" y="569964"/>
                    </a:cubicBezTo>
                    <a:cubicBezTo>
                      <a:pt x="227154" y="594573"/>
                      <a:pt x="222104" y="677718"/>
                      <a:pt x="225660" y="719682"/>
                    </a:cubicBezTo>
                    <a:cubicBezTo>
                      <a:pt x="229287" y="761646"/>
                      <a:pt x="244366" y="957452"/>
                      <a:pt x="244366" y="957452"/>
                    </a:cubicBezTo>
                    <a:cubicBezTo>
                      <a:pt x="244366" y="957452"/>
                      <a:pt x="273527" y="962644"/>
                      <a:pt x="276372" y="958021"/>
                    </a:cubicBezTo>
                    <a:cubicBezTo>
                      <a:pt x="279288" y="953327"/>
                      <a:pt x="304466" y="740521"/>
                      <a:pt x="305249" y="690663"/>
                    </a:cubicBezTo>
                    <a:cubicBezTo>
                      <a:pt x="305960" y="640733"/>
                      <a:pt x="306742" y="571956"/>
                      <a:pt x="308165" y="550334"/>
                    </a:cubicBezTo>
                    <a:cubicBezTo>
                      <a:pt x="321536" y="343503"/>
                      <a:pt x="346857" y="316475"/>
                      <a:pt x="302617" y="167611"/>
                    </a:cubicBezTo>
                    <a:cubicBezTo>
                      <a:pt x="194365" y="-196548"/>
                      <a:pt x="63709" y="146132"/>
                      <a:pt x="63709" y="146132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xmlns="" id="{5550F4AC-2A1D-47BD-A43A-95196306A98B}"/>
                  </a:ext>
                </a:extLst>
              </p:cNvPr>
              <p:cNvSpPr/>
              <p:nvPr/>
            </p:nvSpPr>
            <p:spPr>
              <a:xfrm>
                <a:off x="6744158" y="4694198"/>
                <a:ext cx="327589" cy="929875"/>
              </a:xfrm>
              <a:custGeom>
                <a:avLst/>
                <a:gdLst>
                  <a:gd name="connsiteX0" fmla="*/ 63711 w 327589"/>
                  <a:gd name="connsiteY0" fmla="*/ 146151 h 929875"/>
                  <a:gd name="connsiteX1" fmla="*/ 29713 w 327589"/>
                  <a:gd name="connsiteY1" fmla="*/ 330507 h 929875"/>
                  <a:gd name="connsiteX2" fmla="*/ 54 w 327589"/>
                  <a:gd name="connsiteY2" fmla="*/ 576385 h 929875"/>
                  <a:gd name="connsiteX3" fmla="*/ 65133 w 327589"/>
                  <a:gd name="connsiteY3" fmla="*/ 763728 h 929875"/>
                  <a:gd name="connsiteX4" fmla="*/ 120753 w 327589"/>
                  <a:gd name="connsiteY4" fmla="*/ 929875 h 929875"/>
                  <a:gd name="connsiteX5" fmla="*/ 190455 w 327589"/>
                  <a:gd name="connsiteY5" fmla="*/ 914726 h 929875"/>
                  <a:gd name="connsiteX6" fmla="*/ 132417 w 327589"/>
                  <a:gd name="connsiteY6" fmla="*/ 714510 h 929875"/>
                  <a:gd name="connsiteX7" fmla="*/ 111436 w 327589"/>
                  <a:gd name="connsiteY7" fmla="*/ 569984 h 929875"/>
                  <a:gd name="connsiteX8" fmla="*/ 171465 w 327589"/>
                  <a:gd name="connsiteY8" fmla="*/ 300919 h 929875"/>
                  <a:gd name="connsiteX9" fmla="*/ 198208 w 327589"/>
                  <a:gd name="connsiteY9" fmla="*/ 329156 h 929875"/>
                  <a:gd name="connsiteX10" fmla="*/ 220612 w 327589"/>
                  <a:gd name="connsiteY10" fmla="*/ 569984 h 929875"/>
                  <a:gd name="connsiteX11" fmla="*/ 225662 w 327589"/>
                  <a:gd name="connsiteY11" fmla="*/ 719702 h 929875"/>
                  <a:gd name="connsiteX12" fmla="*/ 221679 w 327589"/>
                  <a:gd name="connsiteY12" fmla="*/ 910672 h 929875"/>
                  <a:gd name="connsiteX13" fmla="*/ 296289 w 327589"/>
                  <a:gd name="connsiteY13" fmla="*/ 909747 h 929875"/>
                  <a:gd name="connsiteX14" fmla="*/ 305251 w 327589"/>
                  <a:gd name="connsiteY14" fmla="*/ 690612 h 929875"/>
                  <a:gd name="connsiteX15" fmla="*/ 308167 w 327589"/>
                  <a:gd name="connsiteY15" fmla="*/ 550282 h 929875"/>
                  <a:gd name="connsiteX16" fmla="*/ 302619 w 327589"/>
                  <a:gd name="connsiteY16" fmla="*/ 167560 h 929875"/>
                  <a:gd name="connsiteX17" fmla="*/ 63711 w 327589"/>
                  <a:gd name="connsiteY17" fmla="*/ 146151 h 929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27589" h="929875">
                    <a:moveTo>
                      <a:pt x="63711" y="146151"/>
                    </a:moveTo>
                    <a:cubicBezTo>
                      <a:pt x="63711" y="146151"/>
                      <a:pt x="36968" y="293593"/>
                      <a:pt x="29713" y="330507"/>
                    </a:cubicBezTo>
                    <a:cubicBezTo>
                      <a:pt x="22458" y="367421"/>
                      <a:pt x="2259" y="546015"/>
                      <a:pt x="54" y="576385"/>
                    </a:cubicBezTo>
                    <a:cubicBezTo>
                      <a:pt x="-2151" y="606756"/>
                      <a:pt x="63711" y="752846"/>
                      <a:pt x="65133" y="763728"/>
                    </a:cubicBezTo>
                    <a:cubicBezTo>
                      <a:pt x="66556" y="774610"/>
                      <a:pt x="120753" y="929875"/>
                      <a:pt x="120753" y="929875"/>
                    </a:cubicBezTo>
                    <a:cubicBezTo>
                      <a:pt x="120753" y="929875"/>
                      <a:pt x="175519" y="928951"/>
                      <a:pt x="190455" y="914726"/>
                    </a:cubicBezTo>
                    <a:cubicBezTo>
                      <a:pt x="193443" y="911881"/>
                      <a:pt x="140170" y="768209"/>
                      <a:pt x="132417" y="714510"/>
                    </a:cubicBezTo>
                    <a:cubicBezTo>
                      <a:pt x="125163" y="664580"/>
                      <a:pt x="106386" y="587552"/>
                      <a:pt x="111436" y="569984"/>
                    </a:cubicBezTo>
                    <a:cubicBezTo>
                      <a:pt x="116485" y="552487"/>
                      <a:pt x="162788" y="311090"/>
                      <a:pt x="171465" y="300919"/>
                    </a:cubicBezTo>
                    <a:cubicBezTo>
                      <a:pt x="180142" y="290819"/>
                      <a:pt x="193158" y="306680"/>
                      <a:pt x="198208" y="329156"/>
                    </a:cubicBezTo>
                    <a:cubicBezTo>
                      <a:pt x="203258" y="351560"/>
                      <a:pt x="214140" y="545375"/>
                      <a:pt x="220612" y="569984"/>
                    </a:cubicBezTo>
                    <a:cubicBezTo>
                      <a:pt x="227156" y="594593"/>
                      <a:pt x="222106" y="677738"/>
                      <a:pt x="225662" y="719702"/>
                    </a:cubicBezTo>
                    <a:cubicBezTo>
                      <a:pt x="229289" y="761665"/>
                      <a:pt x="221679" y="910672"/>
                      <a:pt x="221679" y="910672"/>
                    </a:cubicBezTo>
                    <a:cubicBezTo>
                      <a:pt x="221679" y="910672"/>
                      <a:pt x="293373" y="914441"/>
                      <a:pt x="296289" y="909747"/>
                    </a:cubicBezTo>
                    <a:cubicBezTo>
                      <a:pt x="299205" y="905124"/>
                      <a:pt x="304539" y="740470"/>
                      <a:pt x="305251" y="690612"/>
                    </a:cubicBezTo>
                    <a:cubicBezTo>
                      <a:pt x="305962" y="640682"/>
                      <a:pt x="306744" y="571904"/>
                      <a:pt x="308167" y="550282"/>
                    </a:cubicBezTo>
                    <a:cubicBezTo>
                      <a:pt x="321538" y="343452"/>
                      <a:pt x="346859" y="316424"/>
                      <a:pt x="302619" y="167560"/>
                    </a:cubicBezTo>
                    <a:cubicBezTo>
                      <a:pt x="194367" y="-196528"/>
                      <a:pt x="63711" y="146151"/>
                      <a:pt x="63711" y="146151"/>
                    </a:cubicBezTo>
                    <a:close/>
                  </a:path>
                </a:pathLst>
              </a:custGeom>
              <a:solidFill>
                <a:srgbClr val="FAA14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xmlns="" id="{3EBB75E3-185C-4854-A413-BF2D41886A16}"/>
                  </a:ext>
                </a:extLst>
              </p:cNvPr>
              <p:cNvSpPr/>
              <p:nvPr/>
            </p:nvSpPr>
            <p:spPr>
              <a:xfrm>
                <a:off x="6686575" y="4412244"/>
                <a:ext cx="435994" cy="514376"/>
              </a:xfrm>
              <a:custGeom>
                <a:avLst/>
                <a:gdLst>
                  <a:gd name="connsiteX0" fmla="*/ 370941 w 435994"/>
                  <a:gd name="connsiteY0" fmla="*/ 477751 h 514376"/>
                  <a:gd name="connsiteX1" fmla="*/ 335023 w 435994"/>
                  <a:gd name="connsiteY1" fmla="*/ 332229 h 514376"/>
                  <a:gd name="connsiteX2" fmla="*/ 328551 w 435994"/>
                  <a:gd name="connsiteY2" fmla="*/ 224191 h 514376"/>
                  <a:gd name="connsiteX3" fmla="*/ 339220 w 435994"/>
                  <a:gd name="connsiteY3" fmla="*/ 160676 h 514376"/>
                  <a:gd name="connsiteX4" fmla="*/ 372577 w 435994"/>
                  <a:gd name="connsiteY4" fmla="*/ 245315 h 514376"/>
                  <a:gd name="connsiteX5" fmla="*/ 265747 w 435994"/>
                  <a:gd name="connsiteY5" fmla="*/ 233508 h 514376"/>
                  <a:gd name="connsiteX6" fmla="*/ 259702 w 435994"/>
                  <a:gd name="connsiteY6" fmla="*/ 277534 h 514376"/>
                  <a:gd name="connsiteX7" fmla="*/ 435451 w 435994"/>
                  <a:gd name="connsiteY7" fmla="*/ 290123 h 514376"/>
                  <a:gd name="connsiteX8" fmla="*/ 384597 w 435994"/>
                  <a:gd name="connsiteY8" fmla="*/ 78385 h 514376"/>
                  <a:gd name="connsiteX9" fmla="*/ 253443 w 435994"/>
                  <a:gd name="connsiteY9" fmla="*/ 6051 h 514376"/>
                  <a:gd name="connsiteX10" fmla="*/ 181607 w 435994"/>
                  <a:gd name="connsiteY10" fmla="*/ 6549 h 514376"/>
                  <a:gd name="connsiteX11" fmla="*/ 60553 w 435994"/>
                  <a:gd name="connsiteY11" fmla="*/ 76962 h 514376"/>
                  <a:gd name="connsiteX12" fmla="*/ 1235 w 435994"/>
                  <a:gd name="connsiteY12" fmla="*/ 285500 h 514376"/>
                  <a:gd name="connsiteX13" fmla="*/ 47537 w 435994"/>
                  <a:gd name="connsiteY13" fmla="*/ 345743 h 514376"/>
                  <a:gd name="connsiteX14" fmla="*/ 178477 w 435994"/>
                  <a:gd name="connsiteY14" fmla="*/ 315799 h 514376"/>
                  <a:gd name="connsiteX15" fmla="*/ 170369 w 435994"/>
                  <a:gd name="connsiteY15" fmla="*/ 275898 h 514376"/>
                  <a:gd name="connsiteX16" fmla="*/ 72217 w 435994"/>
                  <a:gd name="connsiteY16" fmla="*/ 283651 h 514376"/>
                  <a:gd name="connsiteX17" fmla="*/ 64322 w 435994"/>
                  <a:gd name="connsiteY17" fmla="*/ 259682 h 514376"/>
                  <a:gd name="connsiteX18" fmla="*/ 91421 w 435994"/>
                  <a:gd name="connsiteY18" fmla="*/ 161316 h 514376"/>
                  <a:gd name="connsiteX19" fmla="*/ 118163 w 435994"/>
                  <a:gd name="connsiteY19" fmla="*/ 294604 h 514376"/>
                  <a:gd name="connsiteX20" fmla="*/ 105006 w 435994"/>
                  <a:gd name="connsiteY20" fmla="*/ 488633 h 514376"/>
                  <a:gd name="connsiteX21" fmla="*/ 370941 w 435994"/>
                  <a:gd name="connsiteY21" fmla="*/ 477751 h 514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435994" h="514376">
                    <a:moveTo>
                      <a:pt x="370941" y="477751"/>
                    </a:moveTo>
                    <a:cubicBezTo>
                      <a:pt x="375137" y="476043"/>
                      <a:pt x="341638" y="365373"/>
                      <a:pt x="335023" y="332229"/>
                    </a:cubicBezTo>
                    <a:cubicBezTo>
                      <a:pt x="329049" y="302357"/>
                      <a:pt x="308636" y="275045"/>
                      <a:pt x="328551" y="224191"/>
                    </a:cubicBezTo>
                    <a:cubicBezTo>
                      <a:pt x="339931" y="195101"/>
                      <a:pt x="339220" y="160676"/>
                      <a:pt x="339220" y="160676"/>
                    </a:cubicBezTo>
                    <a:cubicBezTo>
                      <a:pt x="339220" y="160676"/>
                      <a:pt x="369732" y="227960"/>
                      <a:pt x="372577" y="245315"/>
                    </a:cubicBezTo>
                    <a:cubicBezTo>
                      <a:pt x="375493" y="262669"/>
                      <a:pt x="267241" y="231090"/>
                      <a:pt x="265747" y="233508"/>
                    </a:cubicBezTo>
                    <a:cubicBezTo>
                      <a:pt x="262903" y="238060"/>
                      <a:pt x="259702" y="267363"/>
                      <a:pt x="259702" y="277534"/>
                    </a:cubicBezTo>
                    <a:cubicBezTo>
                      <a:pt x="259702" y="285927"/>
                      <a:pt x="416817" y="323054"/>
                      <a:pt x="435451" y="290123"/>
                    </a:cubicBezTo>
                    <a:cubicBezTo>
                      <a:pt x="440715" y="280806"/>
                      <a:pt x="406575" y="102212"/>
                      <a:pt x="384597" y="78385"/>
                    </a:cubicBezTo>
                    <a:cubicBezTo>
                      <a:pt x="348466" y="39337"/>
                      <a:pt x="253443" y="6051"/>
                      <a:pt x="253443" y="6051"/>
                    </a:cubicBezTo>
                    <a:cubicBezTo>
                      <a:pt x="253443" y="6051"/>
                      <a:pt x="227411" y="-7890"/>
                      <a:pt x="181607" y="6549"/>
                    </a:cubicBezTo>
                    <a:cubicBezTo>
                      <a:pt x="135803" y="21058"/>
                      <a:pt x="71648" y="65369"/>
                      <a:pt x="60553" y="76962"/>
                    </a:cubicBezTo>
                    <a:cubicBezTo>
                      <a:pt x="49457" y="88556"/>
                      <a:pt x="5075" y="262954"/>
                      <a:pt x="1235" y="285500"/>
                    </a:cubicBezTo>
                    <a:cubicBezTo>
                      <a:pt x="-2393" y="306766"/>
                      <a:pt x="-971" y="351433"/>
                      <a:pt x="47537" y="345743"/>
                    </a:cubicBezTo>
                    <a:lnTo>
                      <a:pt x="178477" y="315799"/>
                    </a:lnTo>
                    <a:lnTo>
                      <a:pt x="170369" y="275898"/>
                    </a:lnTo>
                    <a:lnTo>
                      <a:pt x="72217" y="283651"/>
                    </a:lnTo>
                    <a:cubicBezTo>
                      <a:pt x="52160" y="287065"/>
                      <a:pt x="61762" y="269497"/>
                      <a:pt x="64322" y="259682"/>
                    </a:cubicBezTo>
                    <a:cubicBezTo>
                      <a:pt x="66812" y="250080"/>
                      <a:pt x="91421" y="161316"/>
                      <a:pt x="91421" y="161316"/>
                    </a:cubicBezTo>
                    <a:cubicBezTo>
                      <a:pt x="89998" y="185925"/>
                      <a:pt x="108562" y="266652"/>
                      <a:pt x="118163" y="294604"/>
                    </a:cubicBezTo>
                    <a:cubicBezTo>
                      <a:pt x="127837" y="322556"/>
                      <a:pt x="106499" y="472203"/>
                      <a:pt x="105006" y="488633"/>
                    </a:cubicBezTo>
                    <a:cubicBezTo>
                      <a:pt x="105077" y="488561"/>
                      <a:pt x="183883" y="553285"/>
                      <a:pt x="370941" y="477751"/>
                    </a:cubicBezTo>
                    <a:close/>
                  </a:path>
                </a:pathLst>
              </a:custGeom>
              <a:solidFill>
                <a:srgbClr val="EB474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xmlns="" id="{3AFC8973-68DC-43DF-AF80-F9C8510CA0D1}"/>
                  </a:ext>
                </a:extLst>
              </p:cNvPr>
              <p:cNvSpPr/>
              <p:nvPr/>
            </p:nvSpPr>
            <p:spPr>
              <a:xfrm>
                <a:off x="6855927" y="4413396"/>
                <a:ext cx="105428" cy="99210"/>
              </a:xfrm>
              <a:custGeom>
                <a:avLst/>
                <a:gdLst>
                  <a:gd name="connsiteX0" fmla="*/ 105428 w 105428"/>
                  <a:gd name="connsiteY0" fmla="*/ 13007 h 99210"/>
                  <a:gd name="connsiteX1" fmla="*/ 46181 w 105428"/>
                  <a:gd name="connsiteY1" fmla="*/ 99211 h 99210"/>
                  <a:gd name="connsiteX2" fmla="*/ 93 w 105428"/>
                  <a:gd name="connsiteY2" fmla="*/ 9665 h 99210"/>
                  <a:gd name="connsiteX3" fmla="*/ 105428 w 105428"/>
                  <a:gd name="connsiteY3" fmla="*/ 13007 h 992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5428" h="99210">
                    <a:moveTo>
                      <a:pt x="105428" y="13007"/>
                    </a:moveTo>
                    <a:cubicBezTo>
                      <a:pt x="105428" y="13007"/>
                      <a:pt x="73138" y="79651"/>
                      <a:pt x="46181" y="99211"/>
                    </a:cubicBezTo>
                    <a:cubicBezTo>
                      <a:pt x="46181" y="99211"/>
                      <a:pt x="-2397" y="26450"/>
                      <a:pt x="93" y="9665"/>
                    </a:cubicBezTo>
                    <a:cubicBezTo>
                      <a:pt x="93" y="9665"/>
                      <a:pt x="53863" y="-14162"/>
                      <a:pt x="105428" y="13007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xmlns="" id="{E09A686F-E78F-4252-95F1-065CB1C3CA5D}"/>
                  </a:ext>
                </a:extLst>
              </p:cNvPr>
              <p:cNvSpPr/>
              <p:nvPr/>
            </p:nvSpPr>
            <p:spPr>
              <a:xfrm>
                <a:off x="6910652" y="4632854"/>
                <a:ext cx="53263" cy="52869"/>
              </a:xfrm>
              <a:custGeom>
                <a:avLst/>
                <a:gdLst>
                  <a:gd name="connsiteX0" fmla="*/ 51841 w 53263"/>
                  <a:gd name="connsiteY0" fmla="*/ 18303 h 52869"/>
                  <a:gd name="connsiteX1" fmla="*/ 32922 w 53263"/>
                  <a:gd name="connsiteY1" fmla="*/ 6852 h 52869"/>
                  <a:gd name="connsiteX2" fmla="*/ 5895 w 53263"/>
                  <a:gd name="connsiteY2" fmla="*/ 1091 h 52869"/>
                  <a:gd name="connsiteX3" fmla="*/ 1485 w 53263"/>
                  <a:gd name="connsiteY3" fmla="*/ 46184 h 52869"/>
                  <a:gd name="connsiteX4" fmla="*/ 53264 w 53263"/>
                  <a:gd name="connsiteY4" fmla="*/ 52870 h 52869"/>
                  <a:gd name="connsiteX5" fmla="*/ 51841 w 53263"/>
                  <a:gd name="connsiteY5" fmla="*/ 18303 h 528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3263" h="52869">
                    <a:moveTo>
                      <a:pt x="51841" y="18303"/>
                    </a:moveTo>
                    <a:cubicBezTo>
                      <a:pt x="51841" y="18303"/>
                      <a:pt x="36905" y="12258"/>
                      <a:pt x="32922" y="6852"/>
                    </a:cubicBezTo>
                    <a:cubicBezTo>
                      <a:pt x="28939" y="1447"/>
                      <a:pt x="15710" y="-1825"/>
                      <a:pt x="5895" y="1091"/>
                    </a:cubicBezTo>
                    <a:cubicBezTo>
                      <a:pt x="-3920" y="4007"/>
                      <a:pt x="1485" y="46184"/>
                      <a:pt x="1485" y="46184"/>
                    </a:cubicBezTo>
                    <a:lnTo>
                      <a:pt x="53264" y="52870"/>
                    </a:lnTo>
                    <a:lnTo>
                      <a:pt x="51841" y="18303"/>
                    </a:ln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xmlns="" id="{B993A788-092C-46C8-B4AF-BEAABAF5AA2F}"/>
                  </a:ext>
                </a:extLst>
              </p:cNvPr>
              <p:cNvSpPr/>
              <p:nvPr/>
            </p:nvSpPr>
            <p:spPr>
              <a:xfrm>
                <a:off x="6868751" y="4645589"/>
                <a:ext cx="16145" cy="37716"/>
              </a:xfrm>
              <a:custGeom>
                <a:avLst/>
                <a:gdLst>
                  <a:gd name="connsiteX0" fmla="*/ 0 w 16145"/>
                  <a:gd name="connsiteY0" fmla="*/ 37717 h 37716"/>
                  <a:gd name="connsiteX1" fmla="*/ 3770 w 16145"/>
                  <a:gd name="connsiteY1" fmla="*/ 5426 h 37716"/>
                  <a:gd name="connsiteX2" fmla="*/ 14012 w 16145"/>
                  <a:gd name="connsiteY2" fmla="*/ 7773 h 37716"/>
                  <a:gd name="connsiteX3" fmla="*/ 16145 w 16145"/>
                  <a:gd name="connsiteY3" fmla="*/ 28115 h 37716"/>
                  <a:gd name="connsiteX4" fmla="*/ 0 w 16145"/>
                  <a:gd name="connsiteY4" fmla="*/ 37717 h 377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145" h="37716">
                    <a:moveTo>
                      <a:pt x="0" y="37717"/>
                    </a:moveTo>
                    <a:cubicBezTo>
                      <a:pt x="0" y="37717"/>
                      <a:pt x="4979" y="10476"/>
                      <a:pt x="3770" y="5426"/>
                    </a:cubicBezTo>
                    <a:cubicBezTo>
                      <a:pt x="2561" y="376"/>
                      <a:pt x="12589" y="-4674"/>
                      <a:pt x="14012" y="7773"/>
                    </a:cubicBezTo>
                    <a:cubicBezTo>
                      <a:pt x="15434" y="20220"/>
                      <a:pt x="16145" y="28115"/>
                      <a:pt x="16145" y="28115"/>
                    </a:cubicBezTo>
                    <a:lnTo>
                      <a:pt x="0" y="37717"/>
                    </a:ln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xmlns="" id="{25EEBD73-9B46-4069-8E82-2DDCA9D1E4D5}"/>
                  </a:ext>
                </a:extLst>
              </p:cNvPr>
              <p:cNvSpPr/>
              <p:nvPr/>
            </p:nvSpPr>
            <p:spPr>
              <a:xfrm>
                <a:off x="6874410" y="4599944"/>
                <a:ext cx="63333" cy="102289"/>
              </a:xfrm>
              <a:custGeom>
                <a:avLst/>
                <a:gdLst>
                  <a:gd name="connsiteX0" fmla="*/ 15892 w 63333"/>
                  <a:gd name="connsiteY0" fmla="*/ 102281 h 102289"/>
                  <a:gd name="connsiteX1" fmla="*/ 53588 w 63333"/>
                  <a:gd name="connsiteY1" fmla="*/ 100716 h 102289"/>
                  <a:gd name="connsiteX2" fmla="*/ 62337 w 63333"/>
                  <a:gd name="connsiteY2" fmla="*/ 91755 h 102289"/>
                  <a:gd name="connsiteX3" fmla="*/ 63332 w 63333"/>
                  <a:gd name="connsiteY3" fmla="*/ 9179 h 102289"/>
                  <a:gd name="connsiteX4" fmla="*/ 53944 w 63333"/>
                  <a:gd name="connsiteY4" fmla="*/ 4 h 102289"/>
                  <a:gd name="connsiteX5" fmla="*/ 8780 w 63333"/>
                  <a:gd name="connsiteY5" fmla="*/ 1497 h 102289"/>
                  <a:gd name="connsiteX6" fmla="*/ 31 w 63333"/>
                  <a:gd name="connsiteY6" fmla="*/ 11312 h 102289"/>
                  <a:gd name="connsiteX7" fmla="*/ 6433 w 63333"/>
                  <a:gd name="connsiteY7" fmla="*/ 93959 h 102289"/>
                  <a:gd name="connsiteX8" fmla="*/ 15892 w 63333"/>
                  <a:gd name="connsiteY8" fmla="*/ 102281 h 102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3333" h="102289">
                    <a:moveTo>
                      <a:pt x="15892" y="102281"/>
                    </a:moveTo>
                    <a:lnTo>
                      <a:pt x="53588" y="100716"/>
                    </a:lnTo>
                    <a:cubicBezTo>
                      <a:pt x="58425" y="100503"/>
                      <a:pt x="62266" y="96591"/>
                      <a:pt x="62337" y="91755"/>
                    </a:cubicBezTo>
                    <a:lnTo>
                      <a:pt x="63332" y="9179"/>
                    </a:lnTo>
                    <a:cubicBezTo>
                      <a:pt x="63404" y="3987"/>
                      <a:pt x="59136" y="-139"/>
                      <a:pt x="53944" y="4"/>
                    </a:cubicBezTo>
                    <a:lnTo>
                      <a:pt x="8780" y="1497"/>
                    </a:lnTo>
                    <a:cubicBezTo>
                      <a:pt x="3588" y="1711"/>
                      <a:pt x="-395" y="6120"/>
                      <a:pt x="31" y="11312"/>
                    </a:cubicBezTo>
                    <a:lnTo>
                      <a:pt x="6433" y="93959"/>
                    </a:lnTo>
                    <a:cubicBezTo>
                      <a:pt x="6788" y="98796"/>
                      <a:pt x="10985" y="102494"/>
                      <a:pt x="15892" y="102281"/>
                    </a:cubicBezTo>
                    <a:close/>
                  </a:path>
                </a:pathLst>
              </a:custGeom>
              <a:solidFill>
                <a:srgbClr val="51578C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xmlns="" id="{58FF3972-20ED-44B7-8F41-1C78B70DEAE5}"/>
                  </a:ext>
                </a:extLst>
              </p:cNvPr>
              <p:cNvSpPr/>
              <p:nvPr/>
            </p:nvSpPr>
            <p:spPr>
              <a:xfrm>
                <a:off x="6825863" y="4653817"/>
                <a:ext cx="115220" cy="69635"/>
              </a:xfrm>
              <a:custGeom>
                <a:avLst/>
                <a:gdLst>
                  <a:gd name="connsiteX0" fmla="*/ 42035 w 115220"/>
                  <a:gd name="connsiteY0" fmla="*/ 31765 h 69635"/>
                  <a:gd name="connsiteX1" fmla="*/ 56189 w 115220"/>
                  <a:gd name="connsiteY1" fmla="*/ 16900 h 69635"/>
                  <a:gd name="connsiteX2" fmla="*/ 106758 w 115220"/>
                  <a:gd name="connsiteY2" fmla="*/ 399 h 69635"/>
                  <a:gd name="connsiteX3" fmla="*/ 97441 w 115220"/>
                  <a:gd name="connsiteY3" fmla="*/ 12988 h 69635"/>
                  <a:gd name="connsiteX4" fmla="*/ 80869 w 115220"/>
                  <a:gd name="connsiteY4" fmla="*/ 18394 h 69635"/>
                  <a:gd name="connsiteX5" fmla="*/ 110741 w 115220"/>
                  <a:gd name="connsiteY5" fmla="*/ 18963 h 69635"/>
                  <a:gd name="connsiteX6" fmla="*/ 112520 w 115220"/>
                  <a:gd name="connsiteY6" fmla="*/ 29774 h 69635"/>
                  <a:gd name="connsiteX7" fmla="*/ 99077 w 115220"/>
                  <a:gd name="connsiteY7" fmla="*/ 31552 h 69635"/>
                  <a:gd name="connsiteX8" fmla="*/ 110457 w 115220"/>
                  <a:gd name="connsiteY8" fmla="*/ 36104 h 69635"/>
                  <a:gd name="connsiteX9" fmla="*/ 101780 w 115220"/>
                  <a:gd name="connsiteY9" fmla="*/ 45421 h 69635"/>
                  <a:gd name="connsiteX10" fmla="*/ 98437 w 115220"/>
                  <a:gd name="connsiteY10" fmla="*/ 57512 h 69635"/>
                  <a:gd name="connsiteX11" fmla="*/ 61381 w 115220"/>
                  <a:gd name="connsiteY11" fmla="*/ 68039 h 69635"/>
                  <a:gd name="connsiteX12" fmla="*/ 0 w 115220"/>
                  <a:gd name="connsiteY12" fmla="*/ 68821 h 69635"/>
                  <a:gd name="connsiteX13" fmla="*/ 17497 w 115220"/>
                  <a:gd name="connsiteY13" fmla="*/ 39233 h 69635"/>
                  <a:gd name="connsiteX14" fmla="*/ 33927 w 115220"/>
                  <a:gd name="connsiteY14" fmla="*/ 37739 h 69635"/>
                  <a:gd name="connsiteX15" fmla="*/ 42035 w 115220"/>
                  <a:gd name="connsiteY15" fmla="*/ 31765 h 69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5220" h="69635">
                    <a:moveTo>
                      <a:pt x="42035" y="31765"/>
                    </a:moveTo>
                    <a:cubicBezTo>
                      <a:pt x="42035" y="31765"/>
                      <a:pt x="41324" y="24012"/>
                      <a:pt x="56189" y="16900"/>
                    </a:cubicBezTo>
                    <a:cubicBezTo>
                      <a:pt x="75961" y="7511"/>
                      <a:pt x="102278" y="-2090"/>
                      <a:pt x="106758" y="399"/>
                    </a:cubicBezTo>
                    <a:cubicBezTo>
                      <a:pt x="113231" y="3955"/>
                      <a:pt x="109888" y="8863"/>
                      <a:pt x="97441" y="12988"/>
                    </a:cubicBezTo>
                    <a:cubicBezTo>
                      <a:pt x="84994" y="17113"/>
                      <a:pt x="80869" y="18394"/>
                      <a:pt x="80869" y="18394"/>
                    </a:cubicBezTo>
                    <a:cubicBezTo>
                      <a:pt x="80869" y="18394"/>
                      <a:pt x="105265" y="16046"/>
                      <a:pt x="110741" y="18963"/>
                    </a:cubicBezTo>
                    <a:cubicBezTo>
                      <a:pt x="116218" y="21879"/>
                      <a:pt x="116502" y="28636"/>
                      <a:pt x="112520" y="29774"/>
                    </a:cubicBezTo>
                    <a:cubicBezTo>
                      <a:pt x="108537" y="30840"/>
                      <a:pt x="99077" y="31552"/>
                      <a:pt x="99077" y="31552"/>
                    </a:cubicBezTo>
                    <a:cubicBezTo>
                      <a:pt x="99077" y="31552"/>
                      <a:pt x="109461" y="31978"/>
                      <a:pt x="110457" y="36104"/>
                    </a:cubicBezTo>
                    <a:cubicBezTo>
                      <a:pt x="111239" y="39162"/>
                      <a:pt x="111595" y="43572"/>
                      <a:pt x="101780" y="45421"/>
                    </a:cubicBezTo>
                    <a:cubicBezTo>
                      <a:pt x="101780" y="45421"/>
                      <a:pt x="108394" y="52818"/>
                      <a:pt x="98437" y="57512"/>
                    </a:cubicBezTo>
                    <a:cubicBezTo>
                      <a:pt x="88479" y="62206"/>
                      <a:pt x="70414" y="66545"/>
                      <a:pt x="61381" y="68039"/>
                    </a:cubicBezTo>
                    <a:cubicBezTo>
                      <a:pt x="42533" y="71097"/>
                      <a:pt x="0" y="68821"/>
                      <a:pt x="0" y="68821"/>
                    </a:cubicBezTo>
                    <a:lnTo>
                      <a:pt x="17497" y="39233"/>
                    </a:lnTo>
                    <a:cubicBezTo>
                      <a:pt x="17497" y="39233"/>
                      <a:pt x="27241" y="40016"/>
                      <a:pt x="33927" y="37739"/>
                    </a:cubicBezTo>
                    <a:cubicBezTo>
                      <a:pt x="42959" y="34681"/>
                      <a:pt x="42035" y="31765"/>
                      <a:pt x="42035" y="31765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xmlns="" id="{AAB3A9DA-7B6F-4690-B00E-FBD30342C5D2}"/>
                  </a:ext>
                </a:extLst>
              </p:cNvPr>
              <p:cNvSpPr/>
              <p:nvPr/>
            </p:nvSpPr>
            <p:spPr>
              <a:xfrm>
                <a:off x="6778352" y="4688000"/>
                <a:ext cx="86629" cy="59033"/>
              </a:xfrm>
              <a:custGeom>
                <a:avLst/>
                <a:gdLst>
                  <a:gd name="connsiteX0" fmla="*/ 78522 w 86629"/>
                  <a:gd name="connsiteY0" fmla="*/ 0 h 59033"/>
                  <a:gd name="connsiteX1" fmla="*/ 86630 w 86629"/>
                  <a:gd name="connsiteY1" fmla="*/ 39901 h 59033"/>
                  <a:gd name="connsiteX2" fmla="*/ 3201 w 86629"/>
                  <a:gd name="connsiteY2" fmla="*/ 59034 h 59033"/>
                  <a:gd name="connsiteX3" fmla="*/ 0 w 86629"/>
                  <a:gd name="connsiteY3" fmla="*/ 6188 h 590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29" h="59033">
                    <a:moveTo>
                      <a:pt x="78522" y="0"/>
                    </a:moveTo>
                    <a:lnTo>
                      <a:pt x="86630" y="39901"/>
                    </a:lnTo>
                    <a:lnTo>
                      <a:pt x="3201" y="59034"/>
                    </a:lnTo>
                    <a:lnTo>
                      <a:pt x="0" y="6188"/>
                    </a:lnTo>
                    <a:close/>
                  </a:path>
                </a:pathLst>
              </a:custGeom>
              <a:solidFill>
                <a:srgbClr val="EB474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xmlns="" id="{2CA98D03-28C6-4C05-A97F-9373BE4BF094}"/>
                  </a:ext>
                </a:extLst>
              </p:cNvPr>
              <p:cNvSpPr/>
              <p:nvPr/>
            </p:nvSpPr>
            <p:spPr>
              <a:xfrm>
                <a:off x="6946133" y="4645681"/>
                <a:ext cx="91966" cy="67283"/>
              </a:xfrm>
              <a:custGeom>
                <a:avLst/>
                <a:gdLst>
                  <a:gd name="connsiteX0" fmla="*/ 6119 w 91966"/>
                  <a:gd name="connsiteY0" fmla="*/ 0 h 67283"/>
                  <a:gd name="connsiteX1" fmla="*/ 73 w 91966"/>
                  <a:gd name="connsiteY1" fmla="*/ 44026 h 67283"/>
                  <a:gd name="connsiteX2" fmla="*/ 91966 w 91966"/>
                  <a:gd name="connsiteY2" fmla="*/ 67284 h 67283"/>
                  <a:gd name="connsiteX3" fmla="*/ 91966 w 91966"/>
                  <a:gd name="connsiteY3" fmla="*/ 16501 h 67283"/>
                  <a:gd name="connsiteX4" fmla="*/ 6119 w 91966"/>
                  <a:gd name="connsiteY4" fmla="*/ 0 h 672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966" h="67283">
                    <a:moveTo>
                      <a:pt x="6119" y="0"/>
                    </a:moveTo>
                    <a:cubicBezTo>
                      <a:pt x="6119" y="0"/>
                      <a:pt x="-780" y="14723"/>
                      <a:pt x="73" y="44026"/>
                    </a:cubicBezTo>
                    <a:cubicBezTo>
                      <a:pt x="73" y="44026"/>
                      <a:pt x="51781" y="62945"/>
                      <a:pt x="91966" y="67284"/>
                    </a:cubicBezTo>
                    <a:lnTo>
                      <a:pt x="91966" y="16501"/>
                    </a:lnTo>
                    <a:lnTo>
                      <a:pt x="6119" y="0"/>
                    </a:lnTo>
                    <a:close/>
                  </a:path>
                </a:pathLst>
              </a:custGeom>
              <a:solidFill>
                <a:srgbClr val="EB474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xmlns="" id="{C53E8F41-C999-440A-834D-B1C78FF27465}"/>
                  </a:ext>
                </a:extLst>
              </p:cNvPr>
              <p:cNvSpPr/>
              <p:nvPr/>
            </p:nvSpPr>
            <p:spPr>
              <a:xfrm>
                <a:off x="6806517" y="4727901"/>
                <a:ext cx="58464" cy="32504"/>
              </a:xfrm>
              <a:custGeom>
                <a:avLst/>
                <a:gdLst>
                  <a:gd name="connsiteX0" fmla="*/ 58465 w 58464"/>
                  <a:gd name="connsiteY0" fmla="*/ 0 h 32504"/>
                  <a:gd name="connsiteX1" fmla="*/ 0 w 58464"/>
                  <a:gd name="connsiteY1" fmla="*/ 32504 h 32504"/>
                  <a:gd name="connsiteX2" fmla="*/ 854 w 58464"/>
                  <a:gd name="connsiteY2" fmla="*/ 13229 h 32504"/>
                  <a:gd name="connsiteX3" fmla="*/ 58465 w 58464"/>
                  <a:gd name="connsiteY3" fmla="*/ 0 h 325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464" h="32504">
                    <a:moveTo>
                      <a:pt x="58465" y="0"/>
                    </a:moveTo>
                    <a:lnTo>
                      <a:pt x="0" y="32504"/>
                    </a:lnTo>
                    <a:cubicBezTo>
                      <a:pt x="427" y="25747"/>
                      <a:pt x="711" y="19204"/>
                      <a:pt x="854" y="13229"/>
                    </a:cubicBezTo>
                    <a:lnTo>
                      <a:pt x="58465" y="0"/>
                    </a:lnTo>
                    <a:close/>
                  </a:path>
                </a:pathLst>
              </a:custGeom>
              <a:solidFill>
                <a:srgbClr val="B3363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xmlns="" id="{A919BE66-55AC-4C0B-B5A5-17417B3DD068}"/>
                  </a:ext>
                </a:extLst>
              </p:cNvPr>
              <p:cNvSpPr/>
              <p:nvPr/>
            </p:nvSpPr>
            <p:spPr>
              <a:xfrm>
                <a:off x="6946277" y="4689636"/>
                <a:ext cx="72405" cy="42603"/>
              </a:xfrm>
              <a:custGeom>
                <a:avLst/>
                <a:gdLst>
                  <a:gd name="connsiteX0" fmla="*/ 72405 w 72405"/>
                  <a:gd name="connsiteY0" fmla="*/ 42604 h 42603"/>
                  <a:gd name="connsiteX1" fmla="*/ 1565 w 72405"/>
                  <a:gd name="connsiteY1" fmla="*/ 1778 h 42603"/>
                  <a:gd name="connsiteX2" fmla="*/ 0 w 72405"/>
                  <a:gd name="connsiteY2" fmla="*/ 0 h 42603"/>
                  <a:gd name="connsiteX3" fmla="*/ 66644 w 72405"/>
                  <a:gd name="connsiteY3" fmla="*/ 19417 h 42603"/>
                  <a:gd name="connsiteX4" fmla="*/ 66644 w 72405"/>
                  <a:gd name="connsiteY4" fmla="*/ 19417 h 42603"/>
                  <a:gd name="connsiteX5" fmla="*/ 72405 w 72405"/>
                  <a:gd name="connsiteY5" fmla="*/ 42604 h 42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2405" h="42603">
                    <a:moveTo>
                      <a:pt x="72405" y="42604"/>
                    </a:moveTo>
                    <a:cubicBezTo>
                      <a:pt x="25463" y="23969"/>
                      <a:pt x="6686" y="7112"/>
                      <a:pt x="1565" y="1778"/>
                    </a:cubicBezTo>
                    <a:cubicBezTo>
                      <a:pt x="427" y="640"/>
                      <a:pt x="0" y="0"/>
                      <a:pt x="0" y="0"/>
                    </a:cubicBezTo>
                    <a:lnTo>
                      <a:pt x="66644" y="19417"/>
                    </a:lnTo>
                    <a:cubicBezTo>
                      <a:pt x="66644" y="19417"/>
                      <a:pt x="66644" y="19417"/>
                      <a:pt x="66644" y="19417"/>
                    </a:cubicBezTo>
                    <a:cubicBezTo>
                      <a:pt x="68280" y="27525"/>
                      <a:pt x="70485" y="35136"/>
                      <a:pt x="72405" y="42604"/>
                    </a:cubicBezTo>
                    <a:close/>
                  </a:path>
                </a:pathLst>
              </a:custGeom>
              <a:solidFill>
                <a:srgbClr val="B3363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xmlns="" id="{1FEDE0F7-53B5-4926-A1F7-AD57AC6585A7}"/>
                  </a:ext>
                </a:extLst>
              </p:cNvPr>
              <p:cNvSpPr/>
              <p:nvPr/>
            </p:nvSpPr>
            <p:spPr>
              <a:xfrm>
                <a:off x="6832762" y="4185183"/>
                <a:ext cx="134381" cy="194969"/>
              </a:xfrm>
              <a:custGeom>
                <a:avLst/>
                <a:gdLst>
                  <a:gd name="connsiteX0" fmla="*/ 77740 w 134381"/>
                  <a:gd name="connsiteY0" fmla="*/ 534 h 194969"/>
                  <a:gd name="connsiteX1" fmla="*/ 133430 w 134381"/>
                  <a:gd name="connsiteY1" fmla="*/ 106225 h 194969"/>
                  <a:gd name="connsiteX2" fmla="*/ 62448 w 134381"/>
                  <a:gd name="connsiteY2" fmla="*/ 194776 h 194969"/>
                  <a:gd name="connsiteX3" fmla="*/ 0 w 134381"/>
                  <a:gd name="connsiteY3" fmla="*/ 79269 h 194969"/>
                  <a:gd name="connsiteX4" fmla="*/ 77740 w 134381"/>
                  <a:gd name="connsiteY4" fmla="*/ 534 h 1949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4381" h="194969">
                    <a:moveTo>
                      <a:pt x="77740" y="534"/>
                    </a:moveTo>
                    <a:cubicBezTo>
                      <a:pt x="77740" y="534"/>
                      <a:pt x="142961" y="9922"/>
                      <a:pt x="133430" y="106225"/>
                    </a:cubicBezTo>
                    <a:cubicBezTo>
                      <a:pt x="123900" y="202528"/>
                      <a:pt x="66288" y="194918"/>
                      <a:pt x="62448" y="194776"/>
                    </a:cubicBezTo>
                    <a:cubicBezTo>
                      <a:pt x="58607" y="194705"/>
                      <a:pt x="4694" y="196767"/>
                      <a:pt x="0" y="79269"/>
                    </a:cubicBezTo>
                    <a:cubicBezTo>
                      <a:pt x="71" y="79340"/>
                      <a:pt x="-2134" y="-7574"/>
                      <a:pt x="77740" y="534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:a16="http://schemas.microsoft.com/office/drawing/2014/main" xmlns="" id="{B2623D40-DD12-4442-BB24-62623ED7285F}"/>
                  </a:ext>
                </a:extLst>
              </p:cNvPr>
              <p:cNvSpPr/>
              <p:nvPr/>
            </p:nvSpPr>
            <p:spPr>
              <a:xfrm>
                <a:off x="6865243" y="4358520"/>
                <a:ext cx="82487" cy="99237"/>
              </a:xfrm>
              <a:custGeom>
                <a:avLst/>
                <a:gdLst>
                  <a:gd name="connsiteX0" fmla="*/ 74277 w 82487"/>
                  <a:gd name="connsiteY0" fmla="*/ 4369 h 99237"/>
                  <a:gd name="connsiteX1" fmla="*/ 79896 w 82487"/>
                  <a:gd name="connsiteY1" fmla="*/ 69448 h 99237"/>
                  <a:gd name="connsiteX2" fmla="*/ 34732 w 82487"/>
                  <a:gd name="connsiteY2" fmla="*/ 97827 h 99237"/>
                  <a:gd name="connsiteX3" fmla="*/ 23 w 82487"/>
                  <a:gd name="connsiteY3" fmla="*/ 69946 h 99237"/>
                  <a:gd name="connsiteX4" fmla="*/ 7349 w 82487"/>
                  <a:gd name="connsiteY4" fmla="*/ 14255 h 99237"/>
                  <a:gd name="connsiteX5" fmla="*/ 74277 w 82487"/>
                  <a:gd name="connsiteY5" fmla="*/ 4369 h 99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2487" h="99237">
                    <a:moveTo>
                      <a:pt x="74277" y="4369"/>
                    </a:moveTo>
                    <a:cubicBezTo>
                      <a:pt x="74277" y="4369"/>
                      <a:pt x="70223" y="54441"/>
                      <a:pt x="79896" y="69448"/>
                    </a:cubicBezTo>
                    <a:cubicBezTo>
                      <a:pt x="89569" y="84455"/>
                      <a:pt x="71646" y="104797"/>
                      <a:pt x="34732" y="97827"/>
                    </a:cubicBezTo>
                    <a:cubicBezTo>
                      <a:pt x="-2111" y="90857"/>
                      <a:pt x="23" y="69946"/>
                      <a:pt x="23" y="69946"/>
                    </a:cubicBezTo>
                    <a:cubicBezTo>
                      <a:pt x="23" y="69946"/>
                      <a:pt x="10336" y="39007"/>
                      <a:pt x="7349" y="14255"/>
                    </a:cubicBezTo>
                    <a:cubicBezTo>
                      <a:pt x="4291" y="-10354"/>
                      <a:pt x="74277" y="4369"/>
                      <a:pt x="74277" y="4369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xmlns="" id="{19CCAB7C-688C-4B18-91C8-05AE964F980A}"/>
                  </a:ext>
                </a:extLst>
              </p:cNvPr>
              <p:cNvSpPr/>
              <p:nvPr/>
            </p:nvSpPr>
            <p:spPr>
              <a:xfrm>
                <a:off x="6826329" y="4169976"/>
                <a:ext cx="153462" cy="157563"/>
              </a:xfrm>
              <a:custGeom>
                <a:avLst/>
                <a:gdLst>
                  <a:gd name="connsiteX0" fmla="*/ 76704 w 153462"/>
                  <a:gd name="connsiteY0" fmla="*/ 50663 h 157563"/>
                  <a:gd name="connsiteX1" fmla="*/ 121371 w 153462"/>
                  <a:gd name="connsiteY1" fmla="*/ 98957 h 157563"/>
                  <a:gd name="connsiteX2" fmla="*/ 137160 w 153462"/>
                  <a:gd name="connsiteY2" fmla="*/ 146539 h 157563"/>
                  <a:gd name="connsiteX3" fmla="*/ 151030 w 153462"/>
                  <a:gd name="connsiteY3" fmla="*/ 83451 h 157563"/>
                  <a:gd name="connsiteX4" fmla="*/ 57714 w 153462"/>
                  <a:gd name="connsiteY4" fmla="*/ 3792 h 157563"/>
                  <a:gd name="connsiteX5" fmla="*/ 2806 w 153462"/>
                  <a:gd name="connsiteY5" fmla="*/ 157563 h 157563"/>
                  <a:gd name="connsiteX6" fmla="*/ 76704 w 153462"/>
                  <a:gd name="connsiteY6" fmla="*/ 50663 h 1575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53462" h="157563">
                    <a:moveTo>
                      <a:pt x="76704" y="50663"/>
                    </a:moveTo>
                    <a:cubicBezTo>
                      <a:pt x="76704" y="50663"/>
                      <a:pt x="107217" y="82669"/>
                      <a:pt x="121371" y="98957"/>
                    </a:cubicBezTo>
                    <a:cubicBezTo>
                      <a:pt x="135525" y="115173"/>
                      <a:pt x="137160" y="146539"/>
                      <a:pt x="137160" y="146539"/>
                    </a:cubicBezTo>
                    <a:cubicBezTo>
                      <a:pt x="137160" y="146539"/>
                      <a:pt x="160987" y="117378"/>
                      <a:pt x="151030" y="83451"/>
                    </a:cubicBezTo>
                    <a:cubicBezTo>
                      <a:pt x="141072" y="49525"/>
                      <a:pt x="117459" y="-16479"/>
                      <a:pt x="57714" y="3792"/>
                    </a:cubicBezTo>
                    <a:cubicBezTo>
                      <a:pt x="-2031" y="24062"/>
                      <a:pt x="-4236" y="113324"/>
                      <a:pt x="2806" y="157563"/>
                    </a:cubicBezTo>
                    <a:cubicBezTo>
                      <a:pt x="2806" y="157563"/>
                      <a:pt x="29620" y="59838"/>
                      <a:pt x="76704" y="50663"/>
                    </a:cubicBezTo>
                    <a:close/>
                  </a:path>
                </a:pathLst>
              </a:custGeom>
              <a:solidFill>
                <a:srgbClr val="46424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xmlns="" id="{C8D9FDC4-2044-4AE8-878D-2213FFEED4F3}"/>
                  </a:ext>
                </a:extLst>
              </p:cNvPr>
              <p:cNvSpPr/>
              <p:nvPr/>
            </p:nvSpPr>
            <p:spPr>
              <a:xfrm>
                <a:off x="6877357" y="4369361"/>
                <a:ext cx="54837" cy="17950"/>
              </a:xfrm>
              <a:custGeom>
                <a:avLst/>
                <a:gdLst>
                  <a:gd name="connsiteX0" fmla="*/ 0 w 54837"/>
                  <a:gd name="connsiteY0" fmla="*/ 6259 h 17950"/>
                  <a:gd name="connsiteX1" fmla="*/ 54837 w 54837"/>
                  <a:gd name="connsiteY1" fmla="*/ 0 h 17950"/>
                  <a:gd name="connsiteX2" fmla="*/ 27383 w 54837"/>
                  <a:gd name="connsiteY2" fmla="*/ 17710 h 17950"/>
                  <a:gd name="connsiteX3" fmla="*/ 0 w 54837"/>
                  <a:gd name="connsiteY3" fmla="*/ 6259 h 17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837" h="17950">
                    <a:moveTo>
                      <a:pt x="0" y="6259"/>
                    </a:moveTo>
                    <a:cubicBezTo>
                      <a:pt x="0" y="6259"/>
                      <a:pt x="27810" y="19417"/>
                      <a:pt x="54837" y="0"/>
                    </a:cubicBezTo>
                    <a:cubicBezTo>
                      <a:pt x="54837" y="0"/>
                      <a:pt x="47298" y="15505"/>
                      <a:pt x="27383" y="17710"/>
                    </a:cubicBezTo>
                    <a:cubicBezTo>
                      <a:pt x="7539" y="19915"/>
                      <a:pt x="0" y="6259"/>
                      <a:pt x="0" y="6259"/>
                    </a:cubicBezTo>
                    <a:close/>
                  </a:path>
                </a:pathLst>
              </a:custGeom>
              <a:solidFill>
                <a:srgbClr val="A7786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xmlns="" id="{2494BDA0-1E1D-470E-8E5C-9B1B18DAB643}"/>
                  </a:ext>
                </a:extLst>
              </p:cNvPr>
              <p:cNvSpPr/>
              <p:nvPr/>
            </p:nvSpPr>
            <p:spPr>
              <a:xfrm>
                <a:off x="6797597" y="4393117"/>
                <a:ext cx="83898" cy="151255"/>
              </a:xfrm>
              <a:custGeom>
                <a:avLst/>
                <a:gdLst>
                  <a:gd name="connsiteX0" fmla="*/ 70301 w 83898"/>
                  <a:gd name="connsiteY0" fmla="*/ 0 h 151255"/>
                  <a:gd name="connsiteX1" fmla="*/ 3870 w 83898"/>
                  <a:gd name="connsiteY1" fmla="*/ 129661 h 151255"/>
                  <a:gd name="connsiteX2" fmla="*/ 82605 w 83898"/>
                  <a:gd name="connsiteY2" fmla="*/ 101566 h 151255"/>
                  <a:gd name="connsiteX3" fmla="*/ 70301 w 83898"/>
                  <a:gd name="connsiteY3" fmla="*/ 0 h 151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3898" h="151255">
                    <a:moveTo>
                      <a:pt x="70301" y="0"/>
                    </a:moveTo>
                    <a:cubicBezTo>
                      <a:pt x="70301" y="0"/>
                      <a:pt x="-19459" y="79873"/>
                      <a:pt x="3870" y="129661"/>
                    </a:cubicBezTo>
                    <a:cubicBezTo>
                      <a:pt x="23714" y="172193"/>
                      <a:pt x="94270" y="146090"/>
                      <a:pt x="82605" y="101566"/>
                    </a:cubicBezTo>
                    <a:cubicBezTo>
                      <a:pt x="70941" y="56971"/>
                      <a:pt x="70301" y="0"/>
                      <a:pt x="70301" y="0"/>
                    </a:cubicBezTo>
                    <a:close/>
                  </a:path>
                </a:pathLst>
              </a:custGeom>
              <a:solidFill>
                <a:srgbClr val="46424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xmlns="" id="{39F0DC8B-7EBD-4FA2-8E65-918925F62A12}"/>
                  </a:ext>
                </a:extLst>
              </p:cNvPr>
              <p:cNvSpPr/>
              <p:nvPr/>
            </p:nvSpPr>
            <p:spPr>
              <a:xfrm>
                <a:off x="6881127" y="4611754"/>
                <a:ext cx="11237" cy="11237"/>
              </a:xfrm>
              <a:custGeom>
                <a:avLst/>
                <a:gdLst>
                  <a:gd name="connsiteX0" fmla="*/ 11238 w 11237"/>
                  <a:gd name="connsiteY0" fmla="*/ 5619 h 11237"/>
                  <a:gd name="connsiteX1" fmla="*/ 5619 w 11237"/>
                  <a:gd name="connsiteY1" fmla="*/ 11238 h 11237"/>
                  <a:gd name="connsiteX2" fmla="*/ 0 w 11237"/>
                  <a:gd name="connsiteY2" fmla="*/ 5619 h 11237"/>
                  <a:gd name="connsiteX3" fmla="*/ 5619 w 11237"/>
                  <a:gd name="connsiteY3" fmla="*/ 0 h 11237"/>
                  <a:gd name="connsiteX4" fmla="*/ 11238 w 11237"/>
                  <a:gd name="connsiteY4" fmla="*/ 5619 h 11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237" h="11237">
                    <a:moveTo>
                      <a:pt x="11238" y="5619"/>
                    </a:moveTo>
                    <a:cubicBezTo>
                      <a:pt x="11238" y="8748"/>
                      <a:pt x="8748" y="11238"/>
                      <a:pt x="5619" y="11238"/>
                    </a:cubicBezTo>
                    <a:cubicBezTo>
                      <a:pt x="2489" y="11238"/>
                      <a:pt x="0" y="8748"/>
                      <a:pt x="0" y="5619"/>
                    </a:cubicBezTo>
                    <a:cubicBezTo>
                      <a:pt x="0" y="2489"/>
                      <a:pt x="2489" y="0"/>
                      <a:pt x="5619" y="0"/>
                    </a:cubicBezTo>
                    <a:cubicBezTo>
                      <a:pt x="8677" y="0"/>
                      <a:pt x="11238" y="2560"/>
                      <a:pt x="11238" y="5619"/>
                    </a:cubicBezTo>
                    <a:close/>
                  </a:path>
                </a:pathLst>
              </a:custGeom>
              <a:solidFill>
                <a:srgbClr val="48484D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grpSp>
          <p:nvGrpSpPr>
            <p:cNvPr id="100" name="图形 5">
              <a:extLst>
                <a:ext uri="{FF2B5EF4-FFF2-40B4-BE49-F238E27FC236}">
                  <a16:creationId xmlns:a16="http://schemas.microsoft.com/office/drawing/2014/main" xmlns="" id="{3C27FA86-7B36-492F-9AC5-92AF7F5AE958}"/>
                </a:ext>
              </a:extLst>
            </p:cNvPr>
            <p:cNvGrpSpPr/>
            <p:nvPr/>
          </p:nvGrpSpPr>
          <p:grpSpPr>
            <a:xfrm>
              <a:off x="3977221" y="4417148"/>
              <a:ext cx="812531" cy="1314753"/>
              <a:chOff x="3820840" y="4447069"/>
              <a:chExt cx="855489" cy="1384265"/>
            </a:xfrm>
          </p:grpSpPr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xmlns="" id="{EDBF5747-E0E3-41A2-BC39-36D82D47119A}"/>
                  </a:ext>
                </a:extLst>
              </p:cNvPr>
              <p:cNvSpPr/>
              <p:nvPr/>
            </p:nvSpPr>
            <p:spPr>
              <a:xfrm>
                <a:off x="4399582" y="5289076"/>
                <a:ext cx="78095" cy="437417"/>
              </a:xfrm>
              <a:custGeom>
                <a:avLst/>
                <a:gdLst>
                  <a:gd name="connsiteX0" fmla="*/ 65506 w 78095"/>
                  <a:gd name="connsiteY0" fmla="*/ 437417 h 437417"/>
                  <a:gd name="connsiteX1" fmla="*/ 0 w 78095"/>
                  <a:gd name="connsiteY1" fmla="*/ 1920 h 437417"/>
                  <a:gd name="connsiteX2" fmla="*/ 12589 w 78095"/>
                  <a:gd name="connsiteY2" fmla="*/ 0 h 437417"/>
                  <a:gd name="connsiteX3" fmla="*/ 78095 w 78095"/>
                  <a:gd name="connsiteY3" fmla="*/ 435497 h 4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095" h="437417">
                    <a:moveTo>
                      <a:pt x="65506" y="437417"/>
                    </a:moveTo>
                    <a:lnTo>
                      <a:pt x="0" y="1920"/>
                    </a:lnTo>
                    <a:lnTo>
                      <a:pt x="12589" y="0"/>
                    </a:lnTo>
                    <a:lnTo>
                      <a:pt x="78095" y="435497"/>
                    </a:lnTo>
                    <a:close/>
                  </a:path>
                </a:pathLst>
              </a:custGeom>
              <a:solidFill>
                <a:srgbClr val="5C5049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xmlns="" id="{9DF994C8-5901-43B8-B2CC-C6259C26A2BC}"/>
                  </a:ext>
                </a:extLst>
              </p:cNvPr>
              <p:cNvSpPr/>
              <p:nvPr/>
            </p:nvSpPr>
            <p:spPr>
              <a:xfrm>
                <a:off x="4319638" y="5289076"/>
                <a:ext cx="78095" cy="437417"/>
              </a:xfrm>
              <a:custGeom>
                <a:avLst/>
                <a:gdLst>
                  <a:gd name="connsiteX0" fmla="*/ 65435 w 78095"/>
                  <a:gd name="connsiteY0" fmla="*/ 437417 h 437417"/>
                  <a:gd name="connsiteX1" fmla="*/ 0 w 78095"/>
                  <a:gd name="connsiteY1" fmla="*/ 1920 h 437417"/>
                  <a:gd name="connsiteX2" fmla="*/ 12589 w 78095"/>
                  <a:gd name="connsiteY2" fmla="*/ 0 h 437417"/>
                  <a:gd name="connsiteX3" fmla="*/ 78095 w 78095"/>
                  <a:gd name="connsiteY3" fmla="*/ 435497 h 4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095" h="437417">
                    <a:moveTo>
                      <a:pt x="65435" y="437417"/>
                    </a:moveTo>
                    <a:lnTo>
                      <a:pt x="0" y="1920"/>
                    </a:lnTo>
                    <a:lnTo>
                      <a:pt x="12589" y="0"/>
                    </a:lnTo>
                    <a:lnTo>
                      <a:pt x="78095" y="435497"/>
                    </a:lnTo>
                    <a:close/>
                  </a:path>
                </a:pathLst>
              </a:custGeom>
              <a:solidFill>
                <a:srgbClr val="5C5049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xmlns="" id="{3BF016B9-13E3-44A2-876F-A68E3A4FE528}"/>
                  </a:ext>
                </a:extLst>
              </p:cNvPr>
              <p:cNvSpPr/>
              <p:nvPr/>
            </p:nvSpPr>
            <p:spPr>
              <a:xfrm>
                <a:off x="3978666" y="5289076"/>
                <a:ext cx="78095" cy="437417"/>
              </a:xfrm>
              <a:custGeom>
                <a:avLst/>
                <a:gdLst>
                  <a:gd name="connsiteX0" fmla="*/ 12589 w 78095"/>
                  <a:gd name="connsiteY0" fmla="*/ 437417 h 437417"/>
                  <a:gd name="connsiteX1" fmla="*/ 0 w 78095"/>
                  <a:gd name="connsiteY1" fmla="*/ 435497 h 437417"/>
                  <a:gd name="connsiteX2" fmla="*/ 65435 w 78095"/>
                  <a:gd name="connsiteY2" fmla="*/ 0 h 437417"/>
                  <a:gd name="connsiteX3" fmla="*/ 78095 w 78095"/>
                  <a:gd name="connsiteY3" fmla="*/ 1920 h 437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095" h="437417">
                    <a:moveTo>
                      <a:pt x="12589" y="437417"/>
                    </a:moveTo>
                    <a:lnTo>
                      <a:pt x="0" y="435497"/>
                    </a:lnTo>
                    <a:lnTo>
                      <a:pt x="65435" y="0"/>
                    </a:lnTo>
                    <a:lnTo>
                      <a:pt x="78095" y="1920"/>
                    </a:lnTo>
                    <a:close/>
                  </a:path>
                </a:pathLst>
              </a:custGeom>
              <a:solidFill>
                <a:srgbClr val="5C5049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xmlns="" id="{B9E37E06-E345-4173-99E4-02A1873155A3}"/>
                  </a:ext>
                </a:extLst>
              </p:cNvPr>
              <p:cNvSpPr/>
              <p:nvPr/>
            </p:nvSpPr>
            <p:spPr>
              <a:xfrm>
                <a:off x="4245882" y="4746426"/>
                <a:ext cx="225465" cy="548980"/>
              </a:xfrm>
              <a:custGeom>
                <a:avLst/>
                <a:gdLst>
                  <a:gd name="connsiteX0" fmla="*/ 174185 w 225465"/>
                  <a:gd name="connsiteY0" fmla="*/ 548980 h 548980"/>
                  <a:gd name="connsiteX1" fmla="*/ 225466 w 225465"/>
                  <a:gd name="connsiteY1" fmla="*/ 9285 h 548980"/>
                  <a:gd name="connsiteX2" fmla="*/ 81509 w 225465"/>
                  <a:gd name="connsiteY2" fmla="*/ 466 h 548980"/>
                  <a:gd name="connsiteX3" fmla="*/ 0 w 225465"/>
                  <a:gd name="connsiteY3" fmla="*/ 548980 h 548980"/>
                  <a:gd name="connsiteX4" fmla="*/ 174185 w 225465"/>
                  <a:gd name="connsiteY4" fmla="*/ 548980 h 548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5465" h="548980">
                    <a:moveTo>
                      <a:pt x="174185" y="548980"/>
                    </a:moveTo>
                    <a:lnTo>
                      <a:pt x="225466" y="9285"/>
                    </a:lnTo>
                    <a:cubicBezTo>
                      <a:pt x="225466" y="9285"/>
                      <a:pt x="135777" y="-2451"/>
                      <a:pt x="81509" y="466"/>
                    </a:cubicBezTo>
                    <a:lnTo>
                      <a:pt x="0" y="548980"/>
                    </a:lnTo>
                    <a:lnTo>
                      <a:pt x="174185" y="548980"/>
                    </a:lnTo>
                    <a:close/>
                  </a:path>
                </a:pathLst>
              </a:custGeom>
              <a:solidFill>
                <a:srgbClr val="FAB46C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xmlns="" id="{E4BD16A3-02A7-4E6B-9714-BF3C131C019E}"/>
                  </a:ext>
                </a:extLst>
              </p:cNvPr>
              <p:cNvSpPr/>
              <p:nvPr/>
            </p:nvSpPr>
            <p:spPr>
              <a:xfrm>
                <a:off x="4245953" y="5268023"/>
                <a:ext cx="174113" cy="27454"/>
              </a:xfrm>
              <a:custGeom>
                <a:avLst/>
                <a:gdLst>
                  <a:gd name="connsiteX0" fmla="*/ 0 w 174113"/>
                  <a:gd name="connsiteY0" fmla="*/ 0 h 27454"/>
                  <a:gd name="connsiteX1" fmla="*/ 174114 w 174113"/>
                  <a:gd name="connsiteY1" fmla="*/ 0 h 27454"/>
                  <a:gd name="connsiteX2" fmla="*/ 174114 w 174113"/>
                  <a:gd name="connsiteY2" fmla="*/ 27454 h 27454"/>
                  <a:gd name="connsiteX3" fmla="*/ 0 w 174113"/>
                  <a:gd name="connsiteY3" fmla="*/ 27454 h 274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4113" h="27454">
                    <a:moveTo>
                      <a:pt x="0" y="0"/>
                    </a:moveTo>
                    <a:lnTo>
                      <a:pt x="174114" y="0"/>
                    </a:lnTo>
                    <a:lnTo>
                      <a:pt x="174114" y="27454"/>
                    </a:lnTo>
                    <a:lnTo>
                      <a:pt x="0" y="27454"/>
                    </a:lnTo>
                    <a:close/>
                  </a:path>
                </a:pathLst>
              </a:custGeom>
              <a:solidFill>
                <a:srgbClr val="FAB46C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xmlns="" id="{7F3B6E98-ACE4-4FB8-9818-5EF641D69877}"/>
                  </a:ext>
                </a:extLst>
              </p:cNvPr>
              <p:cNvSpPr/>
              <p:nvPr/>
            </p:nvSpPr>
            <p:spPr>
              <a:xfrm>
                <a:off x="4104841" y="4747070"/>
                <a:ext cx="366506" cy="526358"/>
              </a:xfrm>
              <a:custGeom>
                <a:avLst/>
                <a:gdLst>
                  <a:gd name="connsiteX0" fmla="*/ 27241 w 366506"/>
                  <a:gd name="connsiteY0" fmla="*/ 526358 h 526358"/>
                  <a:gd name="connsiteX1" fmla="*/ 0 w 366506"/>
                  <a:gd name="connsiteY1" fmla="*/ 12055 h 526358"/>
                  <a:gd name="connsiteX2" fmla="*/ 366506 w 366506"/>
                  <a:gd name="connsiteY2" fmla="*/ 8641 h 526358"/>
                  <a:gd name="connsiteX3" fmla="*/ 27241 w 366506"/>
                  <a:gd name="connsiteY3" fmla="*/ 526358 h 526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6506" h="526358">
                    <a:moveTo>
                      <a:pt x="27241" y="526358"/>
                    </a:moveTo>
                    <a:lnTo>
                      <a:pt x="0" y="12055"/>
                    </a:lnTo>
                    <a:cubicBezTo>
                      <a:pt x="0" y="12055"/>
                      <a:pt x="227030" y="-12625"/>
                      <a:pt x="366506" y="8641"/>
                    </a:cubicBezTo>
                    <a:lnTo>
                      <a:pt x="27241" y="526358"/>
                    </a:lnTo>
                    <a:close/>
                  </a:path>
                </a:pathLst>
              </a:custGeom>
              <a:solidFill>
                <a:srgbClr val="FAB46C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xmlns="" id="{EC8A9AB1-244A-4EEA-9DE6-3D2AD14171BE}"/>
                  </a:ext>
                </a:extLst>
              </p:cNvPr>
              <p:cNvSpPr/>
              <p:nvPr/>
            </p:nvSpPr>
            <p:spPr>
              <a:xfrm>
                <a:off x="4092921" y="4447069"/>
                <a:ext cx="229638" cy="350835"/>
              </a:xfrm>
              <a:custGeom>
                <a:avLst/>
                <a:gdLst>
                  <a:gd name="connsiteX0" fmla="*/ 220459 w 229638"/>
                  <a:gd name="connsiteY0" fmla="*/ 145553 h 350835"/>
                  <a:gd name="connsiteX1" fmla="*/ 188595 w 229638"/>
                  <a:gd name="connsiteY1" fmla="*/ 10843 h 350835"/>
                  <a:gd name="connsiteX2" fmla="*/ 54169 w 229638"/>
                  <a:gd name="connsiteY2" fmla="*/ 49961 h 350835"/>
                  <a:gd name="connsiteX3" fmla="*/ 55449 w 229638"/>
                  <a:gd name="connsiteY3" fmla="*/ 151812 h 350835"/>
                  <a:gd name="connsiteX4" fmla="*/ 43358 w 229638"/>
                  <a:gd name="connsiteY4" fmla="*/ 247617 h 350835"/>
                  <a:gd name="connsiteX5" fmla="*/ 43 w 229638"/>
                  <a:gd name="connsiteY5" fmla="*/ 344845 h 350835"/>
                  <a:gd name="connsiteX6" fmla="*/ 132904 w 229638"/>
                  <a:gd name="connsiteY6" fmla="*/ 258499 h 350835"/>
                  <a:gd name="connsiteX7" fmla="*/ 220459 w 229638"/>
                  <a:gd name="connsiteY7" fmla="*/ 145553 h 3508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9638" h="350835">
                    <a:moveTo>
                      <a:pt x="220459" y="145553"/>
                    </a:moveTo>
                    <a:cubicBezTo>
                      <a:pt x="220459" y="145553"/>
                      <a:pt x="255523" y="42707"/>
                      <a:pt x="188595" y="10843"/>
                    </a:cubicBezTo>
                    <a:cubicBezTo>
                      <a:pt x="121666" y="-21021"/>
                      <a:pt x="64909" y="25068"/>
                      <a:pt x="54169" y="49961"/>
                    </a:cubicBezTo>
                    <a:cubicBezTo>
                      <a:pt x="43429" y="74855"/>
                      <a:pt x="46274" y="120233"/>
                      <a:pt x="55449" y="151812"/>
                    </a:cubicBezTo>
                    <a:cubicBezTo>
                      <a:pt x="64624" y="183463"/>
                      <a:pt x="63273" y="231543"/>
                      <a:pt x="43358" y="247617"/>
                    </a:cubicBezTo>
                    <a:cubicBezTo>
                      <a:pt x="23514" y="263691"/>
                      <a:pt x="-1166" y="290434"/>
                      <a:pt x="43" y="344845"/>
                    </a:cubicBezTo>
                    <a:cubicBezTo>
                      <a:pt x="825" y="378629"/>
                      <a:pt x="132904" y="258499"/>
                      <a:pt x="132904" y="258499"/>
                    </a:cubicBezTo>
                    <a:lnTo>
                      <a:pt x="220459" y="145553"/>
                    </a:lnTo>
                    <a:close/>
                  </a:path>
                </a:pathLst>
              </a:custGeom>
              <a:solidFill>
                <a:srgbClr val="FCCCA2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xmlns="" id="{06D034EC-B945-448D-9C2E-2472D74D2E4C}"/>
                  </a:ext>
                </a:extLst>
              </p:cNvPr>
              <p:cNvSpPr/>
              <p:nvPr/>
            </p:nvSpPr>
            <p:spPr>
              <a:xfrm>
                <a:off x="4197517" y="5583078"/>
                <a:ext cx="106330" cy="193492"/>
              </a:xfrm>
              <a:custGeom>
                <a:avLst/>
                <a:gdLst>
                  <a:gd name="connsiteX0" fmla="*/ 26601 w 106330"/>
                  <a:gd name="connsiteY0" fmla="*/ 115960 h 193492"/>
                  <a:gd name="connsiteX1" fmla="*/ 34922 w 106330"/>
                  <a:gd name="connsiteY1" fmla="*/ 192989 h 193492"/>
                  <a:gd name="connsiteX2" fmla="*/ 101922 w 106330"/>
                  <a:gd name="connsiteY2" fmla="*/ 147113 h 193492"/>
                  <a:gd name="connsiteX3" fmla="*/ 73828 w 106330"/>
                  <a:gd name="connsiteY3" fmla="*/ 31891 h 193492"/>
                  <a:gd name="connsiteX4" fmla="*/ 25747 w 106330"/>
                  <a:gd name="connsiteY4" fmla="*/ 1236 h 193492"/>
                  <a:gd name="connsiteX5" fmla="*/ 0 w 106330"/>
                  <a:gd name="connsiteY5" fmla="*/ 25916 h 193492"/>
                  <a:gd name="connsiteX6" fmla="*/ 26601 w 106330"/>
                  <a:gd name="connsiteY6" fmla="*/ 115960 h 193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06330" h="193492">
                    <a:moveTo>
                      <a:pt x="26601" y="115960"/>
                    </a:moveTo>
                    <a:cubicBezTo>
                      <a:pt x="26601" y="115960"/>
                      <a:pt x="24538" y="188650"/>
                      <a:pt x="34922" y="192989"/>
                    </a:cubicBezTo>
                    <a:cubicBezTo>
                      <a:pt x="45307" y="197398"/>
                      <a:pt x="84567" y="172078"/>
                      <a:pt x="101922" y="147113"/>
                    </a:cubicBezTo>
                    <a:cubicBezTo>
                      <a:pt x="119276" y="122148"/>
                      <a:pt x="80229" y="63968"/>
                      <a:pt x="73828" y="31891"/>
                    </a:cubicBezTo>
                    <a:cubicBezTo>
                      <a:pt x="71125" y="18448"/>
                      <a:pt x="40612" y="-5734"/>
                      <a:pt x="25747" y="1236"/>
                    </a:cubicBezTo>
                    <a:cubicBezTo>
                      <a:pt x="10882" y="8135"/>
                      <a:pt x="0" y="25916"/>
                      <a:pt x="0" y="25916"/>
                    </a:cubicBezTo>
                    <a:cubicBezTo>
                      <a:pt x="0" y="25916"/>
                      <a:pt x="37767" y="51806"/>
                      <a:pt x="26601" y="115960"/>
                    </a:cubicBezTo>
                    <a:close/>
                  </a:path>
                </a:pathLst>
              </a:custGeom>
              <a:solidFill>
                <a:srgbClr val="D4C3BD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xmlns="" id="{7E914AA2-6502-4DCB-9ADC-CDFD923015B1}"/>
                  </a:ext>
                </a:extLst>
              </p:cNvPr>
              <p:cNvSpPr/>
              <p:nvPr/>
            </p:nvSpPr>
            <p:spPr>
              <a:xfrm>
                <a:off x="4197446" y="5584243"/>
                <a:ext cx="73833" cy="145472"/>
              </a:xfrm>
              <a:custGeom>
                <a:avLst/>
                <a:gdLst>
                  <a:gd name="connsiteX0" fmla="*/ 0 w 73833"/>
                  <a:gd name="connsiteY0" fmla="*/ 24680 h 145472"/>
                  <a:gd name="connsiteX1" fmla="*/ 19488 w 73833"/>
                  <a:gd name="connsiteY1" fmla="*/ 68707 h 145472"/>
                  <a:gd name="connsiteX2" fmla="*/ 31508 w 73833"/>
                  <a:gd name="connsiteY2" fmla="*/ 144952 h 145472"/>
                  <a:gd name="connsiteX3" fmla="*/ 72974 w 73833"/>
                  <a:gd name="connsiteY3" fmla="*/ 112093 h 145472"/>
                  <a:gd name="connsiteX4" fmla="*/ 51352 w 73833"/>
                  <a:gd name="connsiteY4" fmla="*/ 31437 h 145472"/>
                  <a:gd name="connsiteX5" fmla="*/ 25747 w 73833"/>
                  <a:gd name="connsiteY5" fmla="*/ 0 h 145472"/>
                  <a:gd name="connsiteX6" fmla="*/ 0 w 73833"/>
                  <a:gd name="connsiteY6" fmla="*/ 24680 h 1454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3833" h="145472">
                    <a:moveTo>
                      <a:pt x="0" y="24680"/>
                    </a:moveTo>
                    <a:cubicBezTo>
                      <a:pt x="0" y="24680"/>
                      <a:pt x="12874" y="49503"/>
                      <a:pt x="19488" y="68707"/>
                    </a:cubicBezTo>
                    <a:cubicBezTo>
                      <a:pt x="26103" y="87910"/>
                      <a:pt x="27383" y="141254"/>
                      <a:pt x="31508" y="144952"/>
                    </a:cubicBezTo>
                    <a:cubicBezTo>
                      <a:pt x="35705" y="148651"/>
                      <a:pt x="68564" y="132079"/>
                      <a:pt x="72974" y="112093"/>
                    </a:cubicBezTo>
                    <a:cubicBezTo>
                      <a:pt x="77384" y="92178"/>
                      <a:pt x="64012" y="52348"/>
                      <a:pt x="51352" y="31437"/>
                    </a:cubicBezTo>
                    <a:cubicBezTo>
                      <a:pt x="38621" y="10527"/>
                      <a:pt x="25747" y="0"/>
                      <a:pt x="25747" y="0"/>
                    </a:cubicBezTo>
                    <a:cubicBezTo>
                      <a:pt x="25747" y="0"/>
                      <a:pt x="3272" y="4410"/>
                      <a:pt x="0" y="24680"/>
                    </a:cubicBezTo>
                    <a:close/>
                  </a:path>
                </a:pathLst>
              </a:custGeom>
              <a:solidFill>
                <a:srgbClr val="DE9673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xmlns="" id="{40046BB0-FC72-4465-B6FB-CD7A2877BCA9}"/>
                  </a:ext>
                </a:extLst>
              </p:cNvPr>
              <p:cNvSpPr/>
              <p:nvPr/>
            </p:nvSpPr>
            <p:spPr>
              <a:xfrm>
                <a:off x="4271273" y="5614969"/>
                <a:ext cx="35348" cy="56188"/>
              </a:xfrm>
              <a:custGeom>
                <a:avLst/>
                <a:gdLst>
                  <a:gd name="connsiteX0" fmla="*/ 0 w 35348"/>
                  <a:gd name="connsiteY0" fmla="*/ 0 h 56188"/>
                  <a:gd name="connsiteX1" fmla="*/ 35349 w 35348"/>
                  <a:gd name="connsiteY1" fmla="*/ 51565 h 56188"/>
                  <a:gd name="connsiteX2" fmla="*/ 28663 w 35348"/>
                  <a:gd name="connsiteY2" fmla="*/ 56189 h 56188"/>
                  <a:gd name="connsiteX3" fmla="*/ 1351 w 35348"/>
                  <a:gd name="connsiteY3" fmla="*/ 16288 h 56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5348" h="56188">
                    <a:moveTo>
                      <a:pt x="0" y="0"/>
                    </a:moveTo>
                    <a:lnTo>
                      <a:pt x="35349" y="51565"/>
                    </a:lnTo>
                    <a:lnTo>
                      <a:pt x="28663" y="56189"/>
                    </a:lnTo>
                    <a:lnTo>
                      <a:pt x="1351" y="16288"/>
                    </a:lnTo>
                    <a:close/>
                  </a:path>
                </a:pathLst>
              </a:custGeom>
              <a:solidFill>
                <a:srgbClr val="D4C3BD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xmlns="" id="{F2934351-5FD2-4F36-8956-09850E7E2C8E}"/>
                  </a:ext>
                </a:extLst>
              </p:cNvPr>
              <p:cNvSpPr/>
              <p:nvPr/>
            </p:nvSpPr>
            <p:spPr>
              <a:xfrm>
                <a:off x="4011236" y="5024962"/>
                <a:ext cx="316225" cy="612423"/>
              </a:xfrm>
              <a:custGeom>
                <a:avLst/>
                <a:gdLst>
                  <a:gd name="connsiteX0" fmla="*/ 132724 w 316225"/>
                  <a:gd name="connsiteY0" fmla="*/ 19373 h 612423"/>
                  <a:gd name="connsiteX1" fmla="*/ 132724 w 316225"/>
                  <a:gd name="connsiteY1" fmla="*/ 69801 h 612423"/>
                  <a:gd name="connsiteX2" fmla="*/ 5 w 316225"/>
                  <a:gd name="connsiteY2" fmla="*/ 183174 h 612423"/>
                  <a:gd name="connsiteX3" fmla="*/ 29806 w 316225"/>
                  <a:gd name="connsiteY3" fmla="*/ 283104 h 612423"/>
                  <a:gd name="connsiteX4" fmla="*/ 80376 w 316225"/>
                  <a:gd name="connsiteY4" fmla="*/ 384599 h 612423"/>
                  <a:gd name="connsiteX5" fmla="*/ 196451 w 316225"/>
                  <a:gd name="connsiteY5" fmla="*/ 607789 h 612423"/>
                  <a:gd name="connsiteX6" fmla="*/ 202853 w 316225"/>
                  <a:gd name="connsiteY6" fmla="*/ 467459 h 612423"/>
                  <a:gd name="connsiteX7" fmla="*/ 118001 w 316225"/>
                  <a:gd name="connsiteY7" fmla="*/ 218736 h 612423"/>
                  <a:gd name="connsiteX8" fmla="*/ 316226 w 316225"/>
                  <a:gd name="connsiteY8" fmla="*/ 25632 h 612423"/>
                  <a:gd name="connsiteX9" fmla="*/ 132724 w 316225"/>
                  <a:gd name="connsiteY9" fmla="*/ 19373 h 612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16225" h="612423">
                    <a:moveTo>
                      <a:pt x="132724" y="19373"/>
                    </a:moveTo>
                    <a:cubicBezTo>
                      <a:pt x="132724" y="19373"/>
                      <a:pt x="150007" y="48534"/>
                      <a:pt x="132724" y="69801"/>
                    </a:cubicBezTo>
                    <a:cubicBezTo>
                      <a:pt x="115440" y="91067"/>
                      <a:pt x="-849" y="149460"/>
                      <a:pt x="5" y="183174"/>
                    </a:cubicBezTo>
                    <a:cubicBezTo>
                      <a:pt x="858" y="216887"/>
                      <a:pt x="22124" y="269732"/>
                      <a:pt x="29806" y="283104"/>
                    </a:cubicBezTo>
                    <a:cubicBezTo>
                      <a:pt x="37487" y="296475"/>
                      <a:pt x="65724" y="352095"/>
                      <a:pt x="80376" y="384599"/>
                    </a:cubicBezTo>
                    <a:cubicBezTo>
                      <a:pt x="95027" y="417103"/>
                      <a:pt x="179879" y="572724"/>
                      <a:pt x="196451" y="607789"/>
                    </a:cubicBezTo>
                    <a:cubicBezTo>
                      <a:pt x="213024" y="642853"/>
                      <a:pt x="202853" y="467459"/>
                      <a:pt x="202853" y="467459"/>
                    </a:cubicBezTo>
                    <a:lnTo>
                      <a:pt x="118001" y="218736"/>
                    </a:lnTo>
                    <a:lnTo>
                      <a:pt x="316226" y="25632"/>
                    </a:lnTo>
                    <a:cubicBezTo>
                      <a:pt x="316226" y="25703"/>
                      <a:pt x="292185" y="-27640"/>
                      <a:pt x="132724" y="19373"/>
                    </a:cubicBezTo>
                    <a:close/>
                  </a:path>
                </a:pathLst>
              </a:custGeom>
              <a:solidFill>
                <a:srgbClr val="DE9673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xmlns="" id="{1A7D5DCE-4789-42E8-90B1-73E53B17CD8B}"/>
                  </a:ext>
                </a:extLst>
              </p:cNvPr>
              <p:cNvSpPr/>
              <p:nvPr/>
            </p:nvSpPr>
            <p:spPr>
              <a:xfrm>
                <a:off x="4072266" y="4712175"/>
                <a:ext cx="373960" cy="319927"/>
              </a:xfrm>
              <a:custGeom>
                <a:avLst/>
                <a:gdLst>
                  <a:gd name="connsiteX0" fmla="*/ 147086 w 373960"/>
                  <a:gd name="connsiteY0" fmla="*/ 2782 h 319927"/>
                  <a:gd name="connsiteX1" fmla="*/ 70271 w 373960"/>
                  <a:gd name="connsiteY1" fmla="*/ 27747 h 319927"/>
                  <a:gd name="connsiteX2" fmla="*/ 0 w 373960"/>
                  <a:gd name="connsiteY2" fmla="*/ 124405 h 319927"/>
                  <a:gd name="connsiteX3" fmla="*/ 211952 w 373960"/>
                  <a:gd name="connsiteY3" fmla="*/ 173197 h 319927"/>
                  <a:gd name="connsiteX4" fmla="*/ 252137 w 373960"/>
                  <a:gd name="connsiteY4" fmla="*/ 319927 h 319927"/>
                  <a:gd name="connsiteX5" fmla="*/ 372054 w 373960"/>
                  <a:gd name="connsiteY5" fmla="*/ 272060 h 319927"/>
                  <a:gd name="connsiteX6" fmla="*/ 322195 w 373960"/>
                  <a:gd name="connsiteY6" fmla="*/ 63522 h 319927"/>
                  <a:gd name="connsiteX7" fmla="*/ 229804 w 373960"/>
                  <a:gd name="connsiteY7" fmla="*/ 2782 h 319927"/>
                  <a:gd name="connsiteX8" fmla="*/ 147086 w 373960"/>
                  <a:gd name="connsiteY8" fmla="*/ 2782 h 319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73960" h="319927">
                    <a:moveTo>
                      <a:pt x="147086" y="2782"/>
                    </a:moveTo>
                    <a:cubicBezTo>
                      <a:pt x="147086" y="2782"/>
                      <a:pt x="92107" y="14944"/>
                      <a:pt x="70271" y="27747"/>
                    </a:cubicBezTo>
                    <a:cubicBezTo>
                      <a:pt x="48436" y="40478"/>
                      <a:pt x="0" y="99156"/>
                      <a:pt x="0" y="124405"/>
                    </a:cubicBezTo>
                    <a:cubicBezTo>
                      <a:pt x="0" y="149654"/>
                      <a:pt x="211952" y="173197"/>
                      <a:pt x="211952" y="173197"/>
                    </a:cubicBezTo>
                    <a:lnTo>
                      <a:pt x="252137" y="319927"/>
                    </a:lnTo>
                    <a:cubicBezTo>
                      <a:pt x="252137" y="319927"/>
                      <a:pt x="359251" y="293753"/>
                      <a:pt x="372054" y="272060"/>
                    </a:cubicBezTo>
                    <a:cubicBezTo>
                      <a:pt x="384785" y="250367"/>
                      <a:pt x="329877" y="96026"/>
                      <a:pt x="322195" y="63522"/>
                    </a:cubicBezTo>
                    <a:cubicBezTo>
                      <a:pt x="314514" y="31018"/>
                      <a:pt x="274471" y="9041"/>
                      <a:pt x="229804" y="2782"/>
                    </a:cubicBezTo>
                    <a:cubicBezTo>
                      <a:pt x="185209" y="-3477"/>
                      <a:pt x="147086" y="2782"/>
                      <a:pt x="147086" y="2782"/>
                    </a:cubicBezTo>
                    <a:close/>
                  </a:path>
                </a:pathLst>
              </a:custGeom>
              <a:solidFill>
                <a:srgbClr val="2F4563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xmlns="" id="{B6393FEE-7FF6-4ACC-B1B8-CC5AC6FD9841}"/>
                  </a:ext>
                </a:extLst>
              </p:cNvPr>
              <p:cNvSpPr/>
              <p:nvPr/>
            </p:nvSpPr>
            <p:spPr>
              <a:xfrm>
                <a:off x="4109602" y="5049172"/>
                <a:ext cx="285646" cy="639352"/>
              </a:xfrm>
              <a:custGeom>
                <a:avLst/>
                <a:gdLst>
                  <a:gd name="connsiteX0" fmla="*/ 239766 w 285646"/>
                  <a:gd name="connsiteY0" fmla="*/ 0 h 639352"/>
                  <a:gd name="connsiteX1" fmla="*/ 246167 w 285646"/>
                  <a:gd name="connsiteY1" fmla="*/ 35705 h 639352"/>
                  <a:gd name="connsiteX2" fmla="*/ 278458 w 285646"/>
                  <a:gd name="connsiteY2" fmla="*/ 169206 h 639352"/>
                  <a:gd name="connsiteX3" fmla="*/ 211245 w 285646"/>
                  <a:gd name="connsiteY3" fmla="*/ 224043 h 639352"/>
                  <a:gd name="connsiteX4" fmla="*/ 142681 w 285646"/>
                  <a:gd name="connsiteY4" fmla="*/ 224043 h 639352"/>
                  <a:gd name="connsiteX5" fmla="*/ 156195 w 285646"/>
                  <a:gd name="connsiteY5" fmla="*/ 391044 h 639352"/>
                  <a:gd name="connsiteX6" fmla="*/ 118854 w 285646"/>
                  <a:gd name="connsiteY6" fmla="*/ 616510 h 639352"/>
                  <a:gd name="connsiteX7" fmla="*/ 81585 w 285646"/>
                  <a:gd name="connsiteY7" fmla="*/ 635998 h 639352"/>
                  <a:gd name="connsiteX8" fmla="*/ 76321 w 285646"/>
                  <a:gd name="connsiteY8" fmla="*/ 510320 h 639352"/>
                  <a:gd name="connsiteX9" fmla="*/ 47089 w 285646"/>
                  <a:gd name="connsiteY9" fmla="*/ 317714 h 639352"/>
                  <a:gd name="connsiteX10" fmla="*/ 7544 w 285646"/>
                  <a:gd name="connsiteY10" fmla="*/ 229093 h 639352"/>
                  <a:gd name="connsiteX11" fmla="*/ 46591 w 285646"/>
                  <a:gd name="connsiteY11" fmla="*/ 97370 h 639352"/>
                  <a:gd name="connsiteX12" fmla="*/ 239766 w 285646"/>
                  <a:gd name="connsiteY12" fmla="*/ 0 h 6393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5646" h="639352">
                    <a:moveTo>
                      <a:pt x="239766" y="0"/>
                    </a:moveTo>
                    <a:cubicBezTo>
                      <a:pt x="239766" y="0"/>
                      <a:pt x="235926" y="25107"/>
                      <a:pt x="246167" y="35705"/>
                    </a:cubicBezTo>
                    <a:cubicBezTo>
                      <a:pt x="256409" y="46373"/>
                      <a:pt x="303352" y="108323"/>
                      <a:pt x="278458" y="169206"/>
                    </a:cubicBezTo>
                    <a:cubicBezTo>
                      <a:pt x="255627" y="225110"/>
                      <a:pt x="211245" y="224043"/>
                      <a:pt x="211245" y="224043"/>
                    </a:cubicBezTo>
                    <a:lnTo>
                      <a:pt x="142681" y="224043"/>
                    </a:lnTo>
                    <a:cubicBezTo>
                      <a:pt x="142681" y="224043"/>
                      <a:pt x="162596" y="324685"/>
                      <a:pt x="156195" y="391044"/>
                    </a:cubicBezTo>
                    <a:cubicBezTo>
                      <a:pt x="149722" y="457404"/>
                      <a:pt x="119494" y="608828"/>
                      <a:pt x="118854" y="616510"/>
                    </a:cubicBezTo>
                    <a:cubicBezTo>
                      <a:pt x="118214" y="624191"/>
                      <a:pt x="89835" y="648089"/>
                      <a:pt x="81585" y="635998"/>
                    </a:cubicBezTo>
                    <a:cubicBezTo>
                      <a:pt x="81585" y="635998"/>
                      <a:pt x="80802" y="544816"/>
                      <a:pt x="76321" y="510320"/>
                    </a:cubicBezTo>
                    <a:cubicBezTo>
                      <a:pt x="71841" y="475896"/>
                      <a:pt x="52850" y="338127"/>
                      <a:pt x="47089" y="317714"/>
                    </a:cubicBezTo>
                    <a:cubicBezTo>
                      <a:pt x="41328" y="297302"/>
                      <a:pt x="7544" y="235423"/>
                      <a:pt x="7544" y="229093"/>
                    </a:cubicBezTo>
                    <a:cubicBezTo>
                      <a:pt x="7544" y="222692"/>
                      <a:pt x="-25458" y="122833"/>
                      <a:pt x="46591" y="97370"/>
                    </a:cubicBezTo>
                    <a:cubicBezTo>
                      <a:pt x="118641" y="71765"/>
                      <a:pt x="144103" y="498"/>
                      <a:pt x="239766" y="0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xmlns="" id="{F69654FC-6BD2-4BBB-8D42-EC4C2FDD2A6D}"/>
                  </a:ext>
                </a:extLst>
              </p:cNvPr>
              <p:cNvSpPr/>
              <p:nvPr/>
            </p:nvSpPr>
            <p:spPr>
              <a:xfrm>
                <a:off x="4114593" y="5664452"/>
                <a:ext cx="134138" cy="166882"/>
              </a:xfrm>
              <a:custGeom>
                <a:avLst/>
                <a:gdLst>
                  <a:gd name="connsiteX0" fmla="*/ 42383 w 134138"/>
                  <a:gd name="connsiteY0" fmla="*/ 90989 h 166882"/>
                  <a:gd name="connsiteX1" fmla="*/ 420 w 134138"/>
                  <a:gd name="connsiteY1" fmla="*/ 156068 h 166882"/>
                  <a:gd name="connsiteX2" fmla="*/ 81360 w 134138"/>
                  <a:gd name="connsiteY2" fmla="*/ 162540 h 166882"/>
                  <a:gd name="connsiteX3" fmla="*/ 132000 w 134138"/>
                  <a:gd name="connsiteY3" fmla="*/ 55284 h 166882"/>
                  <a:gd name="connsiteX4" fmla="*/ 113935 w 134138"/>
                  <a:gd name="connsiteY4" fmla="*/ 1229 h 166882"/>
                  <a:gd name="connsiteX5" fmla="*/ 78372 w 134138"/>
                  <a:gd name="connsiteY5" fmla="*/ 4216 h 166882"/>
                  <a:gd name="connsiteX6" fmla="*/ 42383 w 134138"/>
                  <a:gd name="connsiteY6" fmla="*/ 90989 h 1668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4138" h="166882">
                    <a:moveTo>
                      <a:pt x="42383" y="90989"/>
                    </a:moveTo>
                    <a:cubicBezTo>
                      <a:pt x="42383" y="90989"/>
                      <a:pt x="-4915" y="146182"/>
                      <a:pt x="420" y="156068"/>
                    </a:cubicBezTo>
                    <a:cubicBezTo>
                      <a:pt x="5754" y="166025"/>
                      <a:pt x="52127" y="171075"/>
                      <a:pt x="81360" y="162540"/>
                    </a:cubicBezTo>
                    <a:cubicBezTo>
                      <a:pt x="110521" y="154005"/>
                      <a:pt x="116780" y="84232"/>
                      <a:pt x="132000" y="55284"/>
                    </a:cubicBezTo>
                    <a:cubicBezTo>
                      <a:pt x="138402" y="43193"/>
                      <a:pt x="129867" y="5212"/>
                      <a:pt x="113935" y="1229"/>
                    </a:cubicBezTo>
                    <a:cubicBezTo>
                      <a:pt x="98003" y="-2754"/>
                      <a:pt x="78372" y="4216"/>
                      <a:pt x="78372" y="4216"/>
                    </a:cubicBezTo>
                    <a:cubicBezTo>
                      <a:pt x="78372" y="4216"/>
                      <a:pt x="91388" y="48172"/>
                      <a:pt x="42383" y="90989"/>
                    </a:cubicBezTo>
                    <a:close/>
                  </a:path>
                </a:pathLst>
              </a:custGeom>
              <a:solidFill>
                <a:srgbClr val="E6D3CC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xmlns="" id="{E2280D99-A196-4FAC-B2A8-50485C51DF97}"/>
                  </a:ext>
                </a:extLst>
              </p:cNvPr>
              <p:cNvSpPr/>
              <p:nvPr/>
            </p:nvSpPr>
            <p:spPr>
              <a:xfrm>
                <a:off x="4141807" y="5661684"/>
                <a:ext cx="88280" cy="127803"/>
              </a:xfrm>
              <a:custGeom>
                <a:avLst/>
                <a:gdLst>
                  <a:gd name="connsiteX0" fmla="*/ 51087 w 88280"/>
                  <a:gd name="connsiteY0" fmla="*/ 6985 h 127803"/>
                  <a:gd name="connsiteX1" fmla="*/ 38569 w 88280"/>
                  <a:gd name="connsiteY1" fmla="*/ 53500 h 127803"/>
                  <a:gd name="connsiteX2" fmla="*/ 19 w 88280"/>
                  <a:gd name="connsiteY2" fmla="*/ 120358 h 127803"/>
                  <a:gd name="connsiteX3" fmla="*/ 52936 w 88280"/>
                  <a:gd name="connsiteY3" fmla="*/ 120927 h 127803"/>
                  <a:gd name="connsiteX4" fmla="*/ 86863 w 88280"/>
                  <a:gd name="connsiteY4" fmla="*/ 44539 h 127803"/>
                  <a:gd name="connsiteX5" fmla="*/ 86721 w 88280"/>
                  <a:gd name="connsiteY5" fmla="*/ 3998 h 127803"/>
                  <a:gd name="connsiteX6" fmla="*/ 51087 w 88280"/>
                  <a:gd name="connsiteY6" fmla="*/ 6985 h 127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8280" h="127803">
                    <a:moveTo>
                      <a:pt x="51087" y="6985"/>
                    </a:moveTo>
                    <a:cubicBezTo>
                      <a:pt x="51087" y="6985"/>
                      <a:pt x="45539" y="34368"/>
                      <a:pt x="38569" y="53500"/>
                    </a:cubicBezTo>
                    <a:cubicBezTo>
                      <a:pt x="31599" y="72633"/>
                      <a:pt x="-905" y="114810"/>
                      <a:pt x="19" y="120358"/>
                    </a:cubicBezTo>
                    <a:cubicBezTo>
                      <a:pt x="944" y="125834"/>
                      <a:pt x="36933" y="133658"/>
                      <a:pt x="52936" y="120927"/>
                    </a:cubicBezTo>
                    <a:cubicBezTo>
                      <a:pt x="68868" y="108195"/>
                      <a:pt x="83520" y="68863"/>
                      <a:pt x="86863" y="44539"/>
                    </a:cubicBezTo>
                    <a:cubicBezTo>
                      <a:pt x="90134" y="20285"/>
                      <a:pt x="86721" y="3998"/>
                      <a:pt x="86721" y="3998"/>
                    </a:cubicBezTo>
                    <a:cubicBezTo>
                      <a:pt x="86721" y="3998"/>
                      <a:pt x="66450" y="-6742"/>
                      <a:pt x="51087" y="6985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xmlns="" id="{E9F21354-6575-493F-B177-D063B154ACF2}"/>
                  </a:ext>
                </a:extLst>
              </p:cNvPr>
              <p:cNvSpPr/>
              <p:nvPr/>
            </p:nvSpPr>
            <p:spPr>
              <a:xfrm>
                <a:off x="4233435" y="5719736"/>
                <a:ext cx="13086" cy="62376"/>
              </a:xfrm>
              <a:custGeom>
                <a:avLst/>
                <a:gdLst>
                  <a:gd name="connsiteX0" fmla="*/ 13087 w 13086"/>
                  <a:gd name="connsiteY0" fmla="*/ 0 h 62376"/>
                  <a:gd name="connsiteX1" fmla="*/ 8108 w 13086"/>
                  <a:gd name="connsiteY1" fmla="*/ 62376 h 62376"/>
                  <a:gd name="connsiteX2" fmla="*/ 0 w 13086"/>
                  <a:gd name="connsiteY2" fmla="*/ 61736 h 62376"/>
                  <a:gd name="connsiteX3" fmla="*/ 3841 w 13086"/>
                  <a:gd name="connsiteY3" fmla="*/ 13514 h 62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086" h="62376">
                    <a:moveTo>
                      <a:pt x="13087" y="0"/>
                    </a:moveTo>
                    <a:lnTo>
                      <a:pt x="8108" y="62376"/>
                    </a:lnTo>
                    <a:lnTo>
                      <a:pt x="0" y="61736"/>
                    </a:lnTo>
                    <a:lnTo>
                      <a:pt x="3841" y="13514"/>
                    </a:lnTo>
                    <a:close/>
                  </a:path>
                </a:pathLst>
              </a:custGeom>
              <a:solidFill>
                <a:srgbClr val="E6D3CC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xmlns="" id="{20D5766A-99B3-4830-B787-F7950AAFCB91}"/>
                  </a:ext>
                </a:extLst>
              </p:cNvPr>
              <p:cNvSpPr/>
              <p:nvPr/>
            </p:nvSpPr>
            <p:spPr>
              <a:xfrm>
                <a:off x="4010955" y="5024980"/>
                <a:ext cx="385415" cy="248241"/>
              </a:xfrm>
              <a:custGeom>
                <a:avLst/>
                <a:gdLst>
                  <a:gd name="connsiteX0" fmla="*/ 377105 w 385415"/>
                  <a:gd name="connsiteY0" fmla="*/ 193398 h 248241"/>
                  <a:gd name="connsiteX1" fmla="*/ 309892 w 385415"/>
                  <a:gd name="connsiteY1" fmla="*/ 248235 h 248241"/>
                  <a:gd name="connsiteX2" fmla="*/ 241328 w 385415"/>
                  <a:gd name="connsiteY2" fmla="*/ 248235 h 248241"/>
                  <a:gd name="connsiteX3" fmla="*/ 142606 w 385415"/>
                  <a:gd name="connsiteY3" fmla="*/ 195105 h 248241"/>
                  <a:gd name="connsiteX4" fmla="*/ 89761 w 385415"/>
                  <a:gd name="connsiteY4" fmla="*/ 196385 h 248241"/>
                  <a:gd name="connsiteX5" fmla="*/ 89049 w 385415"/>
                  <a:gd name="connsiteY5" fmla="*/ 196456 h 248241"/>
                  <a:gd name="connsiteX6" fmla="*/ 14226 w 385415"/>
                  <a:gd name="connsiteY6" fmla="*/ 245319 h 248241"/>
                  <a:gd name="connsiteX7" fmla="*/ 286 w 385415"/>
                  <a:gd name="connsiteY7" fmla="*/ 180168 h 248241"/>
                  <a:gd name="connsiteX8" fmla="*/ 133005 w 385415"/>
                  <a:gd name="connsiteY8" fmla="*/ 69783 h 248241"/>
                  <a:gd name="connsiteX9" fmla="*/ 133005 w 385415"/>
                  <a:gd name="connsiteY9" fmla="*/ 19355 h 248241"/>
                  <a:gd name="connsiteX10" fmla="*/ 316507 w 385415"/>
                  <a:gd name="connsiteY10" fmla="*/ 25757 h 248241"/>
                  <a:gd name="connsiteX11" fmla="*/ 349011 w 385415"/>
                  <a:gd name="connsiteY11" fmla="*/ 14448 h 248241"/>
                  <a:gd name="connsiteX12" fmla="*/ 362595 w 385415"/>
                  <a:gd name="connsiteY12" fmla="*/ 47592 h 248241"/>
                  <a:gd name="connsiteX13" fmla="*/ 377105 w 385415"/>
                  <a:gd name="connsiteY13" fmla="*/ 193398 h 2482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85415" h="248241">
                    <a:moveTo>
                      <a:pt x="377105" y="193398"/>
                    </a:moveTo>
                    <a:cubicBezTo>
                      <a:pt x="355554" y="250084"/>
                      <a:pt x="309892" y="248235"/>
                      <a:pt x="309892" y="248235"/>
                    </a:cubicBezTo>
                    <a:lnTo>
                      <a:pt x="241328" y="248235"/>
                    </a:lnTo>
                    <a:cubicBezTo>
                      <a:pt x="241328" y="248235"/>
                      <a:pt x="212735" y="202857"/>
                      <a:pt x="142606" y="195105"/>
                    </a:cubicBezTo>
                    <a:cubicBezTo>
                      <a:pt x="127101" y="193398"/>
                      <a:pt x="109533" y="193469"/>
                      <a:pt x="89761" y="196385"/>
                    </a:cubicBezTo>
                    <a:cubicBezTo>
                      <a:pt x="89547" y="196385"/>
                      <a:pt x="89263" y="196456"/>
                      <a:pt x="89049" y="196456"/>
                    </a:cubicBezTo>
                    <a:cubicBezTo>
                      <a:pt x="-4053" y="210254"/>
                      <a:pt x="13942" y="244394"/>
                      <a:pt x="14226" y="245319"/>
                    </a:cubicBezTo>
                    <a:cubicBezTo>
                      <a:pt x="6474" y="226400"/>
                      <a:pt x="-1635" y="196385"/>
                      <a:pt x="286" y="180168"/>
                    </a:cubicBezTo>
                    <a:cubicBezTo>
                      <a:pt x="9247" y="106483"/>
                      <a:pt x="115721" y="91049"/>
                      <a:pt x="133005" y="69783"/>
                    </a:cubicBezTo>
                    <a:cubicBezTo>
                      <a:pt x="150288" y="48516"/>
                      <a:pt x="133005" y="19355"/>
                      <a:pt x="133005" y="19355"/>
                    </a:cubicBezTo>
                    <a:cubicBezTo>
                      <a:pt x="292466" y="-27658"/>
                      <a:pt x="316507" y="25757"/>
                      <a:pt x="316507" y="25757"/>
                    </a:cubicBezTo>
                    <a:cubicBezTo>
                      <a:pt x="323477" y="24761"/>
                      <a:pt x="341400" y="14448"/>
                      <a:pt x="349011" y="14448"/>
                    </a:cubicBezTo>
                    <a:cubicBezTo>
                      <a:pt x="349011" y="14448"/>
                      <a:pt x="356977" y="31873"/>
                      <a:pt x="362595" y="47592"/>
                    </a:cubicBezTo>
                    <a:cubicBezTo>
                      <a:pt x="367574" y="61390"/>
                      <a:pt x="400505" y="131875"/>
                      <a:pt x="377105" y="193398"/>
                    </a:cubicBezTo>
                    <a:close/>
                  </a:path>
                </a:pathLst>
              </a:custGeom>
              <a:solidFill>
                <a:srgbClr val="2F4563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xmlns="" id="{44A64786-8138-497F-848E-642068248C40}"/>
                  </a:ext>
                </a:extLst>
              </p:cNvPr>
              <p:cNvSpPr/>
              <p:nvPr/>
            </p:nvSpPr>
            <p:spPr>
              <a:xfrm>
                <a:off x="4011241" y="4812611"/>
                <a:ext cx="334215" cy="219419"/>
              </a:xfrm>
              <a:custGeom>
                <a:avLst/>
                <a:gdLst>
                  <a:gd name="connsiteX0" fmla="*/ 310602 w 334215"/>
                  <a:gd name="connsiteY0" fmla="*/ 0 h 219419"/>
                  <a:gd name="connsiteX1" fmla="*/ 334215 w 334215"/>
                  <a:gd name="connsiteY1" fmla="*/ 219420 h 219419"/>
                  <a:gd name="connsiteX2" fmla="*/ 23613 w 334215"/>
                  <a:gd name="connsiteY2" fmla="*/ 219420 h 219419"/>
                  <a:gd name="connsiteX3" fmla="*/ 0 w 334215"/>
                  <a:gd name="connsiteY3" fmla="*/ 0 h 219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4215" h="219419">
                    <a:moveTo>
                      <a:pt x="310602" y="0"/>
                    </a:moveTo>
                    <a:lnTo>
                      <a:pt x="334215" y="219420"/>
                    </a:lnTo>
                    <a:lnTo>
                      <a:pt x="23613" y="2194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ED1C5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xmlns="" id="{7833D475-E1B2-4355-9BAB-95D4097E7F99}"/>
                  </a:ext>
                </a:extLst>
              </p:cNvPr>
              <p:cNvSpPr/>
              <p:nvPr/>
            </p:nvSpPr>
            <p:spPr>
              <a:xfrm>
                <a:off x="4318287" y="5012258"/>
                <a:ext cx="51849" cy="19772"/>
              </a:xfrm>
              <a:custGeom>
                <a:avLst/>
                <a:gdLst>
                  <a:gd name="connsiteX0" fmla="*/ 0 w 51849"/>
                  <a:gd name="connsiteY0" fmla="*/ 0 h 19772"/>
                  <a:gd name="connsiteX1" fmla="*/ 51850 w 51849"/>
                  <a:gd name="connsiteY1" fmla="*/ 0 h 19772"/>
                  <a:gd name="connsiteX2" fmla="*/ 51850 w 51849"/>
                  <a:gd name="connsiteY2" fmla="*/ 19773 h 19772"/>
                  <a:gd name="connsiteX3" fmla="*/ 0 w 51849"/>
                  <a:gd name="connsiteY3" fmla="*/ 19773 h 19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1849" h="19772">
                    <a:moveTo>
                      <a:pt x="0" y="0"/>
                    </a:moveTo>
                    <a:lnTo>
                      <a:pt x="51850" y="0"/>
                    </a:lnTo>
                    <a:lnTo>
                      <a:pt x="51850" y="19773"/>
                    </a:lnTo>
                    <a:lnTo>
                      <a:pt x="0" y="19773"/>
                    </a:lnTo>
                    <a:close/>
                  </a:path>
                </a:pathLst>
              </a:custGeom>
              <a:solidFill>
                <a:srgbClr val="DED1C5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xmlns="" id="{F11FBD22-1889-4FDC-8E2D-C2605E958B08}"/>
                  </a:ext>
                </a:extLst>
              </p:cNvPr>
              <p:cNvSpPr/>
              <p:nvPr/>
            </p:nvSpPr>
            <p:spPr>
              <a:xfrm>
                <a:off x="3820840" y="5032031"/>
                <a:ext cx="855489" cy="29872"/>
              </a:xfrm>
              <a:custGeom>
                <a:avLst/>
                <a:gdLst>
                  <a:gd name="connsiteX0" fmla="*/ 0 w 855489"/>
                  <a:gd name="connsiteY0" fmla="*/ 0 h 29872"/>
                  <a:gd name="connsiteX1" fmla="*/ 855489 w 855489"/>
                  <a:gd name="connsiteY1" fmla="*/ 0 h 29872"/>
                  <a:gd name="connsiteX2" fmla="*/ 855489 w 855489"/>
                  <a:gd name="connsiteY2" fmla="*/ 29872 h 29872"/>
                  <a:gd name="connsiteX3" fmla="*/ 0 w 855489"/>
                  <a:gd name="connsiteY3" fmla="*/ 29872 h 29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55489" h="29872">
                    <a:moveTo>
                      <a:pt x="0" y="0"/>
                    </a:moveTo>
                    <a:lnTo>
                      <a:pt x="855489" y="0"/>
                    </a:lnTo>
                    <a:lnTo>
                      <a:pt x="855489" y="29872"/>
                    </a:lnTo>
                    <a:lnTo>
                      <a:pt x="0" y="29872"/>
                    </a:lnTo>
                    <a:close/>
                  </a:path>
                </a:pathLst>
              </a:custGeom>
              <a:solidFill>
                <a:srgbClr val="BC8551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xmlns="" id="{45E77B00-BAFF-4F8D-A870-8AD44199FB9A}"/>
                  </a:ext>
                </a:extLst>
              </p:cNvPr>
              <p:cNvSpPr/>
              <p:nvPr/>
            </p:nvSpPr>
            <p:spPr>
              <a:xfrm>
                <a:off x="4176421" y="4474081"/>
                <a:ext cx="137991" cy="211035"/>
              </a:xfrm>
              <a:custGeom>
                <a:avLst/>
                <a:gdLst>
                  <a:gd name="connsiteX0" fmla="*/ 77356 w 137991"/>
                  <a:gd name="connsiteY0" fmla="*/ 1398 h 211035"/>
                  <a:gd name="connsiteX1" fmla="*/ 137029 w 137991"/>
                  <a:gd name="connsiteY1" fmla="*/ 118540 h 211035"/>
                  <a:gd name="connsiteX2" fmla="*/ 77356 w 137991"/>
                  <a:gd name="connsiteY2" fmla="*/ 210860 h 211035"/>
                  <a:gd name="connsiteX3" fmla="*/ 2106 w 137991"/>
                  <a:gd name="connsiteY3" fmla="*/ 97985 h 211035"/>
                  <a:gd name="connsiteX4" fmla="*/ 77356 w 137991"/>
                  <a:gd name="connsiteY4" fmla="*/ 1398 h 211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991" h="211035">
                    <a:moveTo>
                      <a:pt x="77356" y="1398"/>
                    </a:moveTo>
                    <a:cubicBezTo>
                      <a:pt x="77356" y="1398"/>
                      <a:pt x="146916" y="21953"/>
                      <a:pt x="137029" y="118540"/>
                    </a:cubicBezTo>
                    <a:cubicBezTo>
                      <a:pt x="127072" y="215128"/>
                      <a:pt x="81623" y="210149"/>
                      <a:pt x="77356" y="210860"/>
                    </a:cubicBezTo>
                    <a:cubicBezTo>
                      <a:pt x="73088" y="211572"/>
                      <a:pt x="19105" y="215128"/>
                      <a:pt x="2106" y="97985"/>
                    </a:cubicBezTo>
                    <a:cubicBezTo>
                      <a:pt x="-14964" y="-19228"/>
                      <a:pt x="77356" y="1398"/>
                      <a:pt x="77356" y="1398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xmlns="" id="{8B804F84-D317-448E-90E4-A93D7AEF7F04}"/>
                  </a:ext>
                </a:extLst>
              </p:cNvPr>
              <p:cNvSpPr/>
              <p:nvPr/>
            </p:nvSpPr>
            <p:spPr>
              <a:xfrm>
                <a:off x="4208393" y="4645203"/>
                <a:ext cx="81330" cy="89490"/>
              </a:xfrm>
              <a:custGeom>
                <a:avLst/>
                <a:gdLst>
                  <a:gd name="connsiteX0" fmla="*/ 78527 w 81330"/>
                  <a:gd name="connsiteY0" fmla="*/ 21957 h 89490"/>
                  <a:gd name="connsiteX1" fmla="*/ 81017 w 81330"/>
                  <a:gd name="connsiteY1" fmla="*/ 73807 h 89490"/>
                  <a:gd name="connsiteX2" fmla="*/ 5 w 81330"/>
                  <a:gd name="connsiteY2" fmla="*/ 77861 h 89490"/>
                  <a:gd name="connsiteX3" fmla="*/ 574 w 81330"/>
                  <a:gd name="connsiteY3" fmla="*/ 11929 h 89490"/>
                  <a:gd name="connsiteX4" fmla="*/ 78527 w 81330"/>
                  <a:gd name="connsiteY4" fmla="*/ 21957 h 894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1330" h="89490">
                    <a:moveTo>
                      <a:pt x="78527" y="21957"/>
                    </a:moveTo>
                    <a:cubicBezTo>
                      <a:pt x="78527" y="21957"/>
                      <a:pt x="74829" y="53963"/>
                      <a:pt x="81017" y="73807"/>
                    </a:cubicBezTo>
                    <a:cubicBezTo>
                      <a:pt x="87204" y="93722"/>
                      <a:pt x="-66" y="94220"/>
                      <a:pt x="5" y="77861"/>
                    </a:cubicBezTo>
                    <a:cubicBezTo>
                      <a:pt x="77" y="59298"/>
                      <a:pt x="8896" y="43792"/>
                      <a:pt x="574" y="11929"/>
                    </a:cubicBezTo>
                    <a:cubicBezTo>
                      <a:pt x="-7818" y="-19864"/>
                      <a:pt x="78527" y="21957"/>
                      <a:pt x="78527" y="21957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xmlns="" id="{510315E2-DC33-48E3-94C6-9517CA175537}"/>
                  </a:ext>
                </a:extLst>
              </p:cNvPr>
              <p:cNvSpPr/>
              <p:nvPr/>
            </p:nvSpPr>
            <p:spPr>
              <a:xfrm>
                <a:off x="4171347" y="4468149"/>
                <a:ext cx="144337" cy="137204"/>
              </a:xfrm>
              <a:custGeom>
                <a:avLst/>
                <a:gdLst>
                  <a:gd name="connsiteX0" fmla="*/ 64435 w 144337"/>
                  <a:gd name="connsiteY0" fmla="*/ 50361 h 137204"/>
                  <a:gd name="connsiteX1" fmla="*/ 142032 w 144337"/>
                  <a:gd name="connsiteY1" fmla="*/ 124473 h 137204"/>
                  <a:gd name="connsiteX2" fmla="*/ 74037 w 144337"/>
                  <a:gd name="connsiteY2" fmla="*/ 2423 h 137204"/>
                  <a:gd name="connsiteX3" fmla="*/ 5046 w 144337"/>
                  <a:gd name="connsiteY3" fmla="*/ 137204 h 137204"/>
                  <a:gd name="connsiteX4" fmla="*/ 64435 w 144337"/>
                  <a:gd name="connsiteY4" fmla="*/ 50361 h 1372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4337" h="137204">
                    <a:moveTo>
                      <a:pt x="64435" y="50361"/>
                    </a:moveTo>
                    <a:cubicBezTo>
                      <a:pt x="64435" y="50361"/>
                      <a:pt x="102273" y="110533"/>
                      <a:pt x="142032" y="124473"/>
                    </a:cubicBezTo>
                    <a:cubicBezTo>
                      <a:pt x="142032" y="124473"/>
                      <a:pt x="163725" y="23547"/>
                      <a:pt x="74037" y="2423"/>
                    </a:cubicBezTo>
                    <a:cubicBezTo>
                      <a:pt x="-15723" y="-18701"/>
                      <a:pt x="-1640" y="104345"/>
                      <a:pt x="5046" y="137204"/>
                    </a:cubicBezTo>
                    <a:cubicBezTo>
                      <a:pt x="5046" y="137133"/>
                      <a:pt x="23680" y="88840"/>
                      <a:pt x="64435" y="50361"/>
                    </a:cubicBezTo>
                    <a:close/>
                  </a:path>
                </a:pathLst>
              </a:custGeom>
              <a:solidFill>
                <a:srgbClr val="FCCCA2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xmlns="" id="{34D1DD39-E886-4723-970F-CAB2D31C9E07}"/>
                  </a:ext>
                </a:extLst>
              </p:cNvPr>
              <p:cNvSpPr/>
              <p:nvPr/>
            </p:nvSpPr>
            <p:spPr>
              <a:xfrm>
                <a:off x="4219281" y="4671215"/>
                <a:ext cx="62732" cy="23842"/>
              </a:xfrm>
              <a:custGeom>
                <a:avLst/>
                <a:gdLst>
                  <a:gd name="connsiteX0" fmla="*/ 0 w 62732"/>
                  <a:gd name="connsiteY0" fmla="*/ 0 h 23842"/>
                  <a:gd name="connsiteX1" fmla="*/ 62732 w 62732"/>
                  <a:gd name="connsiteY1" fmla="*/ 2987 h 23842"/>
                  <a:gd name="connsiteX2" fmla="*/ 34496 w 62732"/>
                  <a:gd name="connsiteY2" fmla="*/ 23685 h 23842"/>
                  <a:gd name="connsiteX3" fmla="*/ 0 w 62732"/>
                  <a:gd name="connsiteY3" fmla="*/ 0 h 23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732" h="23842">
                    <a:moveTo>
                      <a:pt x="0" y="0"/>
                    </a:moveTo>
                    <a:cubicBezTo>
                      <a:pt x="0" y="0"/>
                      <a:pt x="27525" y="28663"/>
                      <a:pt x="62732" y="2987"/>
                    </a:cubicBezTo>
                    <a:cubicBezTo>
                      <a:pt x="62732" y="2987"/>
                      <a:pt x="59816" y="21337"/>
                      <a:pt x="34496" y="23685"/>
                    </a:cubicBezTo>
                    <a:cubicBezTo>
                      <a:pt x="9175" y="2610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A7786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xmlns="" id="{E85B2CAA-0A3F-4830-B679-05DE28ACA8BC}"/>
                  </a:ext>
                </a:extLst>
              </p:cNvPr>
              <p:cNvSpPr/>
              <p:nvPr/>
            </p:nvSpPr>
            <p:spPr>
              <a:xfrm>
                <a:off x="4185070" y="4463815"/>
                <a:ext cx="107113" cy="45662"/>
              </a:xfrm>
              <a:custGeom>
                <a:avLst/>
                <a:gdLst>
                  <a:gd name="connsiteX0" fmla="*/ 0 w 107113"/>
                  <a:gd name="connsiteY0" fmla="*/ 45662 h 45662"/>
                  <a:gd name="connsiteX1" fmla="*/ 53486 w 107113"/>
                  <a:gd name="connsiteY1" fmla="*/ 5405 h 45662"/>
                  <a:gd name="connsiteX2" fmla="*/ 107114 w 107113"/>
                  <a:gd name="connsiteY2" fmla="*/ 32860 h 45662"/>
                  <a:gd name="connsiteX3" fmla="*/ 53557 w 107113"/>
                  <a:gd name="connsiteY3" fmla="*/ 0 h 45662"/>
                  <a:gd name="connsiteX4" fmla="*/ 0 w 107113"/>
                  <a:gd name="connsiteY4" fmla="*/ 45662 h 456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113" h="45662">
                    <a:moveTo>
                      <a:pt x="0" y="45662"/>
                    </a:moveTo>
                    <a:cubicBezTo>
                      <a:pt x="0" y="45662"/>
                      <a:pt x="19915" y="7112"/>
                      <a:pt x="53486" y="5405"/>
                    </a:cubicBezTo>
                    <a:cubicBezTo>
                      <a:pt x="87128" y="3698"/>
                      <a:pt x="107114" y="32860"/>
                      <a:pt x="107114" y="32860"/>
                    </a:cubicBezTo>
                    <a:cubicBezTo>
                      <a:pt x="107114" y="32860"/>
                      <a:pt x="94027" y="0"/>
                      <a:pt x="53557" y="0"/>
                    </a:cubicBezTo>
                    <a:cubicBezTo>
                      <a:pt x="13087" y="0"/>
                      <a:pt x="0" y="45662"/>
                      <a:pt x="0" y="45662"/>
                    </a:cubicBezTo>
                    <a:close/>
                  </a:path>
                </a:pathLst>
              </a:custGeom>
              <a:solidFill>
                <a:srgbClr val="23344A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xmlns="" id="{A41AB276-5FA2-4410-ACA5-A71C0703DD04}"/>
                  </a:ext>
                </a:extLst>
              </p:cNvPr>
              <p:cNvSpPr/>
              <p:nvPr/>
            </p:nvSpPr>
            <p:spPr>
              <a:xfrm>
                <a:off x="4201117" y="4710508"/>
                <a:ext cx="97183" cy="72772"/>
              </a:xfrm>
              <a:custGeom>
                <a:avLst/>
                <a:gdLst>
                  <a:gd name="connsiteX0" fmla="*/ 97184 w 97183"/>
                  <a:gd name="connsiteY0" fmla="*/ 3880 h 72772"/>
                  <a:gd name="connsiteX1" fmla="*/ 42916 w 97183"/>
                  <a:gd name="connsiteY1" fmla="*/ 72728 h 72772"/>
                  <a:gd name="connsiteX2" fmla="*/ 952 w 97183"/>
                  <a:gd name="connsiteY2" fmla="*/ 8645 h 72772"/>
                  <a:gd name="connsiteX3" fmla="*/ 97184 w 97183"/>
                  <a:gd name="connsiteY3" fmla="*/ 3880 h 72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183" h="72772">
                    <a:moveTo>
                      <a:pt x="97184" y="3880"/>
                    </a:moveTo>
                    <a:cubicBezTo>
                      <a:pt x="97184" y="3880"/>
                      <a:pt x="95975" y="70737"/>
                      <a:pt x="42916" y="72728"/>
                    </a:cubicBezTo>
                    <a:cubicBezTo>
                      <a:pt x="-10073" y="74720"/>
                      <a:pt x="952" y="8645"/>
                      <a:pt x="952" y="8645"/>
                    </a:cubicBezTo>
                    <a:cubicBezTo>
                      <a:pt x="952" y="8645"/>
                      <a:pt x="39715" y="-7074"/>
                      <a:pt x="97184" y="3880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xmlns="" id="{271428FA-84A2-442C-BEAF-44415BC935E6}"/>
                  </a:ext>
                </a:extLst>
              </p:cNvPr>
              <p:cNvSpPr/>
              <p:nvPr/>
            </p:nvSpPr>
            <p:spPr>
              <a:xfrm>
                <a:off x="4654351" y="5061903"/>
                <a:ext cx="21977" cy="685998"/>
              </a:xfrm>
              <a:custGeom>
                <a:avLst/>
                <a:gdLst>
                  <a:gd name="connsiteX0" fmla="*/ 0 w 21977"/>
                  <a:gd name="connsiteY0" fmla="*/ 0 h 685998"/>
                  <a:gd name="connsiteX1" fmla="*/ 21978 w 21977"/>
                  <a:gd name="connsiteY1" fmla="*/ 0 h 685998"/>
                  <a:gd name="connsiteX2" fmla="*/ 21978 w 21977"/>
                  <a:gd name="connsiteY2" fmla="*/ 685999 h 685998"/>
                  <a:gd name="connsiteX3" fmla="*/ 0 w 21977"/>
                  <a:gd name="connsiteY3" fmla="*/ 685999 h 685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77" h="685998">
                    <a:moveTo>
                      <a:pt x="0" y="0"/>
                    </a:moveTo>
                    <a:lnTo>
                      <a:pt x="21978" y="0"/>
                    </a:lnTo>
                    <a:lnTo>
                      <a:pt x="21978" y="685999"/>
                    </a:lnTo>
                    <a:lnTo>
                      <a:pt x="0" y="685999"/>
                    </a:lnTo>
                    <a:close/>
                  </a:path>
                </a:pathLst>
              </a:custGeom>
              <a:solidFill>
                <a:srgbClr val="80706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xmlns="" id="{11177303-73BD-4F46-B756-95379B82E114}"/>
                  </a:ext>
                </a:extLst>
              </p:cNvPr>
              <p:cNvSpPr/>
              <p:nvPr/>
            </p:nvSpPr>
            <p:spPr>
              <a:xfrm>
                <a:off x="3820840" y="5061903"/>
                <a:ext cx="21977" cy="685998"/>
              </a:xfrm>
              <a:custGeom>
                <a:avLst/>
                <a:gdLst>
                  <a:gd name="connsiteX0" fmla="*/ 0 w 21977"/>
                  <a:gd name="connsiteY0" fmla="*/ 0 h 685998"/>
                  <a:gd name="connsiteX1" fmla="*/ 21978 w 21977"/>
                  <a:gd name="connsiteY1" fmla="*/ 0 h 685998"/>
                  <a:gd name="connsiteX2" fmla="*/ 21978 w 21977"/>
                  <a:gd name="connsiteY2" fmla="*/ 685999 h 685998"/>
                  <a:gd name="connsiteX3" fmla="*/ 0 w 21977"/>
                  <a:gd name="connsiteY3" fmla="*/ 685999 h 685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977" h="685998">
                    <a:moveTo>
                      <a:pt x="0" y="0"/>
                    </a:moveTo>
                    <a:lnTo>
                      <a:pt x="21978" y="0"/>
                    </a:lnTo>
                    <a:lnTo>
                      <a:pt x="21978" y="685999"/>
                    </a:lnTo>
                    <a:lnTo>
                      <a:pt x="0" y="685999"/>
                    </a:lnTo>
                    <a:close/>
                  </a:path>
                </a:pathLst>
              </a:custGeom>
              <a:solidFill>
                <a:srgbClr val="80706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  <p:grpSp>
          <p:nvGrpSpPr>
            <p:cNvPr id="101" name="图形 5">
              <a:extLst>
                <a:ext uri="{FF2B5EF4-FFF2-40B4-BE49-F238E27FC236}">
                  <a16:creationId xmlns:a16="http://schemas.microsoft.com/office/drawing/2014/main" xmlns="" id="{12F17619-B969-44AF-9DA5-0ADF1DED7DD3}"/>
                </a:ext>
              </a:extLst>
            </p:cNvPr>
            <p:cNvGrpSpPr/>
            <p:nvPr/>
          </p:nvGrpSpPr>
          <p:grpSpPr>
            <a:xfrm>
              <a:off x="6176321" y="4168438"/>
              <a:ext cx="518417" cy="1552583"/>
              <a:chOff x="6136206" y="4185209"/>
              <a:chExt cx="545826" cy="1634669"/>
            </a:xfrm>
          </p:grpSpPr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xmlns="" id="{3F66528A-237D-4E06-A59C-6C250200FA36}"/>
                  </a:ext>
                </a:extLst>
              </p:cNvPr>
              <p:cNvSpPr/>
              <p:nvPr/>
            </p:nvSpPr>
            <p:spPr>
              <a:xfrm>
                <a:off x="6415259" y="4455635"/>
                <a:ext cx="64056" cy="136503"/>
              </a:xfrm>
              <a:custGeom>
                <a:avLst/>
                <a:gdLst>
                  <a:gd name="connsiteX0" fmla="*/ 0 w 64056"/>
                  <a:gd name="connsiteY0" fmla="*/ 0 h 136503"/>
                  <a:gd name="connsiteX1" fmla="*/ 63870 w 64056"/>
                  <a:gd name="connsiteY1" fmla="*/ 112519 h 136503"/>
                  <a:gd name="connsiteX2" fmla="*/ 0 w 64056"/>
                  <a:gd name="connsiteY2" fmla="*/ 0 h 136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056" h="136503">
                    <a:moveTo>
                      <a:pt x="0" y="0"/>
                    </a:moveTo>
                    <a:cubicBezTo>
                      <a:pt x="0" y="0"/>
                      <a:pt x="68066" y="19986"/>
                      <a:pt x="63870" y="112519"/>
                    </a:cubicBezTo>
                    <a:cubicBezTo>
                      <a:pt x="59674" y="205053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xmlns="" id="{A1A08DF4-E5AB-4187-84F2-B11B4AC1B785}"/>
                  </a:ext>
                </a:extLst>
              </p:cNvPr>
              <p:cNvSpPr/>
              <p:nvPr/>
            </p:nvSpPr>
            <p:spPr>
              <a:xfrm>
                <a:off x="6405761" y="4455635"/>
                <a:ext cx="151534" cy="497036"/>
              </a:xfrm>
              <a:custGeom>
                <a:avLst/>
                <a:gdLst>
                  <a:gd name="connsiteX0" fmla="*/ 3239 w 151534"/>
                  <a:gd name="connsiteY0" fmla="*/ 0 h 497036"/>
                  <a:gd name="connsiteX1" fmla="*/ 1888 w 151534"/>
                  <a:gd name="connsiteY1" fmla="*/ 53201 h 497036"/>
                  <a:gd name="connsiteX2" fmla="*/ 9285 w 151534"/>
                  <a:gd name="connsiteY2" fmla="*/ 137627 h 497036"/>
                  <a:gd name="connsiteX3" fmla="*/ 33823 w 151534"/>
                  <a:gd name="connsiteY3" fmla="*/ 285993 h 497036"/>
                  <a:gd name="connsiteX4" fmla="*/ 46199 w 151534"/>
                  <a:gd name="connsiteY4" fmla="*/ 374828 h 497036"/>
                  <a:gd name="connsiteX5" fmla="*/ 120240 w 151534"/>
                  <a:gd name="connsiteY5" fmla="*/ 496309 h 497036"/>
                  <a:gd name="connsiteX6" fmla="*/ 151535 w 151534"/>
                  <a:gd name="connsiteY6" fmla="*/ 479097 h 497036"/>
                  <a:gd name="connsiteX7" fmla="*/ 89941 w 151534"/>
                  <a:gd name="connsiteY7" fmla="*/ 346876 h 497036"/>
                  <a:gd name="connsiteX8" fmla="*/ 70168 w 151534"/>
                  <a:gd name="connsiteY8" fmla="*/ 276533 h 497036"/>
                  <a:gd name="connsiteX9" fmla="*/ 70595 w 151534"/>
                  <a:gd name="connsiteY9" fmla="*/ 97797 h 497036"/>
                  <a:gd name="connsiteX10" fmla="*/ 3239 w 151534"/>
                  <a:gd name="connsiteY10" fmla="*/ 0 h 497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1534" h="497036">
                    <a:moveTo>
                      <a:pt x="3239" y="0"/>
                    </a:moveTo>
                    <a:cubicBezTo>
                      <a:pt x="3239" y="0"/>
                      <a:pt x="8503" y="7112"/>
                      <a:pt x="1888" y="53201"/>
                    </a:cubicBezTo>
                    <a:cubicBezTo>
                      <a:pt x="-4656" y="99219"/>
                      <a:pt x="7791" y="118494"/>
                      <a:pt x="9285" y="137627"/>
                    </a:cubicBezTo>
                    <a:cubicBezTo>
                      <a:pt x="10779" y="156759"/>
                      <a:pt x="33254" y="280516"/>
                      <a:pt x="33823" y="285993"/>
                    </a:cubicBezTo>
                    <a:cubicBezTo>
                      <a:pt x="34392" y="291469"/>
                      <a:pt x="37450" y="357331"/>
                      <a:pt x="46199" y="374828"/>
                    </a:cubicBezTo>
                    <a:cubicBezTo>
                      <a:pt x="54947" y="392324"/>
                      <a:pt x="119386" y="491330"/>
                      <a:pt x="120240" y="496309"/>
                    </a:cubicBezTo>
                    <a:cubicBezTo>
                      <a:pt x="121093" y="501288"/>
                      <a:pt x="151535" y="479097"/>
                      <a:pt x="151535" y="479097"/>
                    </a:cubicBezTo>
                    <a:cubicBezTo>
                      <a:pt x="151535" y="479097"/>
                      <a:pt x="93710" y="358753"/>
                      <a:pt x="89941" y="346876"/>
                    </a:cubicBezTo>
                    <a:cubicBezTo>
                      <a:pt x="85318" y="332153"/>
                      <a:pt x="71021" y="295666"/>
                      <a:pt x="70168" y="276533"/>
                    </a:cubicBezTo>
                    <a:cubicBezTo>
                      <a:pt x="68034" y="229875"/>
                      <a:pt x="72231" y="121410"/>
                      <a:pt x="70595" y="97797"/>
                    </a:cubicBezTo>
                    <a:cubicBezTo>
                      <a:pt x="67536" y="53557"/>
                      <a:pt x="32756" y="7041"/>
                      <a:pt x="3239" y="0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xmlns="" id="{E3BA6593-CFCE-46F0-AD3C-56C09939AB43}"/>
                  </a:ext>
                </a:extLst>
              </p:cNvPr>
              <p:cNvSpPr/>
              <p:nvPr/>
            </p:nvSpPr>
            <p:spPr>
              <a:xfrm>
                <a:off x="6461348" y="4850734"/>
                <a:ext cx="117506" cy="117947"/>
              </a:xfrm>
              <a:custGeom>
                <a:avLst/>
                <a:gdLst>
                  <a:gd name="connsiteX0" fmla="*/ 34353 w 117506"/>
                  <a:gd name="connsiteY0" fmla="*/ 0 h 117947"/>
                  <a:gd name="connsiteX1" fmla="*/ 50499 w 117506"/>
                  <a:gd name="connsiteY1" fmla="*/ 23685 h 117947"/>
                  <a:gd name="connsiteX2" fmla="*/ 68778 w 117506"/>
                  <a:gd name="connsiteY2" fmla="*/ 34780 h 117947"/>
                  <a:gd name="connsiteX3" fmla="*/ 94383 w 117506"/>
                  <a:gd name="connsiteY3" fmla="*/ 42533 h 117947"/>
                  <a:gd name="connsiteX4" fmla="*/ 106901 w 117506"/>
                  <a:gd name="connsiteY4" fmla="*/ 62234 h 117947"/>
                  <a:gd name="connsiteX5" fmla="*/ 117000 w 117506"/>
                  <a:gd name="connsiteY5" fmla="*/ 74041 h 117947"/>
                  <a:gd name="connsiteX6" fmla="*/ 105122 w 117506"/>
                  <a:gd name="connsiteY6" fmla="*/ 74752 h 117947"/>
                  <a:gd name="connsiteX7" fmla="*/ 107114 w 117506"/>
                  <a:gd name="connsiteY7" fmla="*/ 81509 h 117947"/>
                  <a:gd name="connsiteX8" fmla="*/ 99433 w 117506"/>
                  <a:gd name="connsiteY8" fmla="*/ 89048 h 117947"/>
                  <a:gd name="connsiteX9" fmla="*/ 99006 w 117506"/>
                  <a:gd name="connsiteY9" fmla="*/ 97156 h 117947"/>
                  <a:gd name="connsiteX10" fmla="*/ 90044 w 117506"/>
                  <a:gd name="connsiteY10" fmla="*/ 103273 h 117947"/>
                  <a:gd name="connsiteX11" fmla="*/ 85919 w 117506"/>
                  <a:gd name="connsiteY11" fmla="*/ 110670 h 117947"/>
                  <a:gd name="connsiteX12" fmla="*/ 75179 w 117506"/>
                  <a:gd name="connsiteY12" fmla="*/ 112448 h 117947"/>
                  <a:gd name="connsiteX13" fmla="*/ 65933 w 117506"/>
                  <a:gd name="connsiteY13" fmla="*/ 117783 h 117947"/>
                  <a:gd name="connsiteX14" fmla="*/ 55762 w 117506"/>
                  <a:gd name="connsiteY14" fmla="*/ 111239 h 117947"/>
                  <a:gd name="connsiteX15" fmla="*/ 22333 w 117506"/>
                  <a:gd name="connsiteY15" fmla="*/ 60100 h 117947"/>
                  <a:gd name="connsiteX16" fmla="*/ 0 w 117506"/>
                  <a:gd name="connsiteY16" fmla="*/ 16999 h 117947"/>
                  <a:gd name="connsiteX17" fmla="*/ 34353 w 117506"/>
                  <a:gd name="connsiteY17" fmla="*/ 0 h 117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17506" h="117947">
                    <a:moveTo>
                      <a:pt x="34353" y="0"/>
                    </a:moveTo>
                    <a:cubicBezTo>
                      <a:pt x="34353" y="0"/>
                      <a:pt x="44453" y="22262"/>
                      <a:pt x="50499" y="23685"/>
                    </a:cubicBezTo>
                    <a:cubicBezTo>
                      <a:pt x="56473" y="25036"/>
                      <a:pt x="63586" y="32504"/>
                      <a:pt x="68778" y="34780"/>
                    </a:cubicBezTo>
                    <a:cubicBezTo>
                      <a:pt x="73899" y="37056"/>
                      <a:pt x="90044" y="38265"/>
                      <a:pt x="94383" y="42533"/>
                    </a:cubicBezTo>
                    <a:cubicBezTo>
                      <a:pt x="96161" y="44240"/>
                      <a:pt x="102989" y="59105"/>
                      <a:pt x="106901" y="62234"/>
                    </a:cubicBezTo>
                    <a:cubicBezTo>
                      <a:pt x="110884" y="65364"/>
                      <a:pt x="119703" y="70698"/>
                      <a:pt x="117000" y="74041"/>
                    </a:cubicBezTo>
                    <a:cubicBezTo>
                      <a:pt x="114298" y="77384"/>
                      <a:pt x="105122" y="74752"/>
                      <a:pt x="105122" y="74752"/>
                    </a:cubicBezTo>
                    <a:cubicBezTo>
                      <a:pt x="105122" y="74752"/>
                      <a:pt x="108608" y="77811"/>
                      <a:pt x="107114" y="81509"/>
                    </a:cubicBezTo>
                    <a:cubicBezTo>
                      <a:pt x="104269" y="88693"/>
                      <a:pt x="99433" y="89048"/>
                      <a:pt x="99433" y="89048"/>
                    </a:cubicBezTo>
                    <a:cubicBezTo>
                      <a:pt x="99433" y="89048"/>
                      <a:pt x="100997" y="94454"/>
                      <a:pt x="99006" y="97156"/>
                    </a:cubicBezTo>
                    <a:cubicBezTo>
                      <a:pt x="94738" y="103060"/>
                      <a:pt x="90044" y="103273"/>
                      <a:pt x="90044" y="103273"/>
                    </a:cubicBezTo>
                    <a:cubicBezTo>
                      <a:pt x="90044" y="103273"/>
                      <a:pt x="89617" y="107470"/>
                      <a:pt x="85919" y="110670"/>
                    </a:cubicBezTo>
                    <a:cubicBezTo>
                      <a:pt x="81153" y="114866"/>
                      <a:pt x="75179" y="112448"/>
                      <a:pt x="75179" y="112448"/>
                    </a:cubicBezTo>
                    <a:cubicBezTo>
                      <a:pt x="75179" y="112448"/>
                      <a:pt x="70414" y="119063"/>
                      <a:pt x="65933" y="117783"/>
                    </a:cubicBezTo>
                    <a:cubicBezTo>
                      <a:pt x="61523" y="116502"/>
                      <a:pt x="58891" y="113160"/>
                      <a:pt x="55762" y="111239"/>
                    </a:cubicBezTo>
                    <a:cubicBezTo>
                      <a:pt x="52561" y="109319"/>
                      <a:pt x="30513" y="83856"/>
                      <a:pt x="22333" y="60100"/>
                    </a:cubicBezTo>
                    <a:cubicBezTo>
                      <a:pt x="14154" y="36274"/>
                      <a:pt x="0" y="16999"/>
                      <a:pt x="0" y="16999"/>
                    </a:cubicBezTo>
                    <a:lnTo>
                      <a:pt x="34353" y="0"/>
                    </a:lnTo>
                    <a:close/>
                  </a:path>
                </a:pathLst>
              </a:custGeom>
              <a:solidFill>
                <a:srgbClr val="EEA98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xmlns="" id="{318E1C6B-9F2A-4951-A110-2E2857312CC5}"/>
                  </a:ext>
                </a:extLst>
              </p:cNvPr>
              <p:cNvSpPr/>
              <p:nvPr/>
            </p:nvSpPr>
            <p:spPr>
              <a:xfrm rot="3057487">
                <a:off x="6401493" y="4686904"/>
                <a:ext cx="191756" cy="319996"/>
              </a:xfrm>
              <a:custGeom>
                <a:avLst/>
                <a:gdLst>
                  <a:gd name="connsiteX0" fmla="*/ 0 w 191756"/>
                  <a:gd name="connsiteY0" fmla="*/ 0 h 319996"/>
                  <a:gd name="connsiteX1" fmla="*/ 191756 w 191756"/>
                  <a:gd name="connsiteY1" fmla="*/ 0 h 319996"/>
                  <a:gd name="connsiteX2" fmla="*/ 191756 w 191756"/>
                  <a:gd name="connsiteY2" fmla="*/ 319996 h 319996"/>
                  <a:gd name="connsiteX3" fmla="*/ 0 w 191756"/>
                  <a:gd name="connsiteY3" fmla="*/ 319996 h 3199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1756" h="319996">
                    <a:moveTo>
                      <a:pt x="0" y="0"/>
                    </a:moveTo>
                    <a:lnTo>
                      <a:pt x="191756" y="0"/>
                    </a:lnTo>
                    <a:lnTo>
                      <a:pt x="191756" y="319996"/>
                    </a:lnTo>
                    <a:lnTo>
                      <a:pt x="0" y="319996"/>
                    </a:lnTo>
                    <a:close/>
                  </a:path>
                </a:pathLst>
              </a:custGeom>
              <a:solidFill>
                <a:srgbClr val="214361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xmlns="" id="{6F931D6F-2C4D-4743-A13D-2CF7661C90E8}"/>
                  </a:ext>
                </a:extLst>
              </p:cNvPr>
              <p:cNvSpPr/>
              <p:nvPr/>
            </p:nvSpPr>
            <p:spPr>
              <a:xfrm>
                <a:off x="6502917" y="4901439"/>
                <a:ext cx="66163" cy="67497"/>
              </a:xfrm>
              <a:custGeom>
                <a:avLst/>
                <a:gdLst>
                  <a:gd name="connsiteX0" fmla="*/ 62274 w 66163"/>
                  <a:gd name="connsiteY0" fmla="*/ 20988 h 67497"/>
                  <a:gd name="connsiteX1" fmla="*/ 33397 w 66163"/>
                  <a:gd name="connsiteY1" fmla="*/ 6 h 67497"/>
                  <a:gd name="connsiteX2" fmla="*/ 30339 w 66163"/>
                  <a:gd name="connsiteY2" fmla="*/ 8541 h 67497"/>
                  <a:gd name="connsiteX3" fmla="*/ 17181 w 66163"/>
                  <a:gd name="connsiteY3" fmla="*/ 4701 h 67497"/>
                  <a:gd name="connsiteX4" fmla="*/ 18461 w 66163"/>
                  <a:gd name="connsiteY4" fmla="*/ 18072 h 67497"/>
                  <a:gd name="connsiteX5" fmla="*/ 7010 w 66163"/>
                  <a:gd name="connsiteY5" fmla="*/ 19921 h 67497"/>
                  <a:gd name="connsiteX6" fmla="*/ 10353 w 66163"/>
                  <a:gd name="connsiteY6" fmla="*/ 32724 h 67497"/>
                  <a:gd name="connsiteX7" fmla="*/ 395 w 66163"/>
                  <a:gd name="connsiteY7" fmla="*/ 41259 h 67497"/>
                  <a:gd name="connsiteX8" fmla="*/ 23938 w 66163"/>
                  <a:gd name="connsiteY8" fmla="*/ 67361 h 67497"/>
                  <a:gd name="connsiteX9" fmla="*/ 33611 w 66163"/>
                  <a:gd name="connsiteY9" fmla="*/ 61956 h 67497"/>
                  <a:gd name="connsiteX10" fmla="*/ 48760 w 66163"/>
                  <a:gd name="connsiteY10" fmla="*/ 52710 h 67497"/>
                  <a:gd name="connsiteX11" fmla="*/ 58220 w 66163"/>
                  <a:gd name="connsiteY11" fmla="*/ 38414 h 67497"/>
                  <a:gd name="connsiteX12" fmla="*/ 62274 w 66163"/>
                  <a:gd name="connsiteY12" fmla="*/ 20988 h 674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66163" h="67497">
                    <a:moveTo>
                      <a:pt x="62274" y="20988"/>
                    </a:moveTo>
                    <a:cubicBezTo>
                      <a:pt x="62274" y="20988"/>
                      <a:pt x="42999" y="-420"/>
                      <a:pt x="33397" y="6"/>
                    </a:cubicBezTo>
                    <a:cubicBezTo>
                      <a:pt x="23795" y="433"/>
                      <a:pt x="30339" y="8541"/>
                      <a:pt x="30339" y="8541"/>
                    </a:cubicBezTo>
                    <a:cubicBezTo>
                      <a:pt x="30339" y="8541"/>
                      <a:pt x="24009" y="433"/>
                      <a:pt x="17181" y="4701"/>
                    </a:cubicBezTo>
                    <a:cubicBezTo>
                      <a:pt x="10353" y="9039"/>
                      <a:pt x="18461" y="18072"/>
                      <a:pt x="18461" y="18072"/>
                    </a:cubicBezTo>
                    <a:cubicBezTo>
                      <a:pt x="18461" y="18072"/>
                      <a:pt x="12060" y="13164"/>
                      <a:pt x="7010" y="19921"/>
                    </a:cubicBezTo>
                    <a:cubicBezTo>
                      <a:pt x="1960" y="26678"/>
                      <a:pt x="10353" y="32724"/>
                      <a:pt x="10353" y="32724"/>
                    </a:cubicBezTo>
                    <a:cubicBezTo>
                      <a:pt x="10353" y="32724"/>
                      <a:pt x="-2379" y="30875"/>
                      <a:pt x="395" y="41259"/>
                    </a:cubicBezTo>
                    <a:cubicBezTo>
                      <a:pt x="5018" y="58755"/>
                      <a:pt x="23938" y="67361"/>
                      <a:pt x="23938" y="67361"/>
                    </a:cubicBezTo>
                    <a:cubicBezTo>
                      <a:pt x="23938" y="67361"/>
                      <a:pt x="29201" y="68855"/>
                      <a:pt x="33611" y="61956"/>
                    </a:cubicBezTo>
                    <a:cubicBezTo>
                      <a:pt x="33611" y="61956"/>
                      <a:pt x="45488" y="66508"/>
                      <a:pt x="48760" y="52710"/>
                    </a:cubicBezTo>
                    <a:cubicBezTo>
                      <a:pt x="48760" y="52710"/>
                      <a:pt x="62630" y="49509"/>
                      <a:pt x="58220" y="38414"/>
                    </a:cubicBezTo>
                    <a:cubicBezTo>
                      <a:pt x="58291" y="38414"/>
                      <a:pt x="72943" y="33293"/>
                      <a:pt x="62274" y="20988"/>
                    </a:cubicBezTo>
                    <a:close/>
                  </a:path>
                </a:pathLst>
              </a:custGeom>
              <a:solidFill>
                <a:srgbClr val="DB9C7C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xmlns="" id="{23FEE7CE-0967-4B51-BEB6-F11E06E59ECB}"/>
                  </a:ext>
                </a:extLst>
              </p:cNvPr>
              <p:cNvSpPr/>
              <p:nvPr/>
            </p:nvSpPr>
            <p:spPr>
              <a:xfrm>
                <a:off x="6255074" y="4185209"/>
                <a:ext cx="98093" cy="312260"/>
              </a:xfrm>
              <a:custGeom>
                <a:avLst/>
                <a:gdLst>
                  <a:gd name="connsiteX0" fmla="*/ 97951 w 98093"/>
                  <a:gd name="connsiteY0" fmla="*/ 152 h 312260"/>
                  <a:gd name="connsiteX1" fmla="*/ 2217 w 98093"/>
                  <a:gd name="connsiteY1" fmla="*/ 95531 h 312260"/>
                  <a:gd name="connsiteX2" fmla="*/ 2146 w 98093"/>
                  <a:gd name="connsiteY2" fmla="*/ 287852 h 312260"/>
                  <a:gd name="connsiteX3" fmla="*/ 98094 w 98093"/>
                  <a:gd name="connsiteY3" fmla="*/ 246315 h 312260"/>
                  <a:gd name="connsiteX4" fmla="*/ 97951 w 98093"/>
                  <a:gd name="connsiteY4" fmla="*/ 152 h 3122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8093" h="312260">
                    <a:moveTo>
                      <a:pt x="97951" y="152"/>
                    </a:moveTo>
                    <a:cubicBezTo>
                      <a:pt x="97951" y="152"/>
                      <a:pt x="-485" y="-8027"/>
                      <a:pt x="2217" y="95531"/>
                    </a:cubicBezTo>
                    <a:cubicBezTo>
                      <a:pt x="4920" y="199088"/>
                      <a:pt x="21350" y="214665"/>
                      <a:pt x="2146" y="287852"/>
                    </a:cubicBezTo>
                    <a:cubicBezTo>
                      <a:pt x="-16986" y="361039"/>
                      <a:pt x="98094" y="246315"/>
                      <a:pt x="98094" y="246315"/>
                    </a:cubicBezTo>
                    <a:lnTo>
                      <a:pt x="97951" y="152"/>
                    </a:lnTo>
                    <a:close/>
                  </a:path>
                </a:pathLst>
              </a:custGeom>
              <a:solidFill>
                <a:srgbClr val="FCCCA2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xmlns="" id="{03ED6072-7B71-458F-A5E9-79F315F4BCC7}"/>
                  </a:ext>
                </a:extLst>
              </p:cNvPr>
              <p:cNvSpPr/>
              <p:nvPr/>
            </p:nvSpPr>
            <p:spPr>
              <a:xfrm>
                <a:off x="6136206" y="4809299"/>
                <a:ext cx="313193" cy="887895"/>
              </a:xfrm>
              <a:custGeom>
                <a:avLst/>
                <a:gdLst>
                  <a:gd name="connsiteX0" fmla="*/ 109563 w 313193"/>
                  <a:gd name="connsiteY0" fmla="*/ 15900 h 887895"/>
                  <a:gd name="connsiteX1" fmla="*/ 60558 w 313193"/>
                  <a:gd name="connsiteY1" fmla="*/ 92644 h 887895"/>
                  <a:gd name="connsiteX2" fmla="*/ 29263 w 313193"/>
                  <a:gd name="connsiteY2" fmla="*/ 242077 h 887895"/>
                  <a:gd name="connsiteX3" fmla="*/ 44199 w 313193"/>
                  <a:gd name="connsiteY3" fmla="*/ 413346 h 887895"/>
                  <a:gd name="connsiteX4" fmla="*/ 28908 w 313193"/>
                  <a:gd name="connsiteY4" fmla="*/ 496491 h 887895"/>
                  <a:gd name="connsiteX5" fmla="*/ 102 w 313193"/>
                  <a:gd name="connsiteY5" fmla="*/ 604529 h 887895"/>
                  <a:gd name="connsiteX6" fmla="*/ 28552 w 313193"/>
                  <a:gd name="connsiteY6" fmla="*/ 876724 h 887895"/>
                  <a:gd name="connsiteX7" fmla="*/ 64826 w 313193"/>
                  <a:gd name="connsiteY7" fmla="*/ 884547 h 887895"/>
                  <a:gd name="connsiteX8" fmla="*/ 84741 w 313193"/>
                  <a:gd name="connsiteY8" fmla="*/ 666337 h 887895"/>
                  <a:gd name="connsiteX9" fmla="*/ 106789 w 313193"/>
                  <a:gd name="connsiteY9" fmla="*/ 517828 h 887895"/>
                  <a:gd name="connsiteX10" fmla="*/ 127984 w 313193"/>
                  <a:gd name="connsiteY10" fmla="*/ 416191 h 887895"/>
                  <a:gd name="connsiteX11" fmla="*/ 202025 w 313193"/>
                  <a:gd name="connsiteY11" fmla="*/ 173157 h 887895"/>
                  <a:gd name="connsiteX12" fmla="*/ 313194 w 313193"/>
                  <a:gd name="connsiteY12" fmla="*/ 15900 h 887895"/>
                  <a:gd name="connsiteX13" fmla="*/ 109563 w 313193"/>
                  <a:gd name="connsiteY13" fmla="*/ 15900 h 887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13193" h="887895">
                    <a:moveTo>
                      <a:pt x="109563" y="15900"/>
                    </a:moveTo>
                    <a:cubicBezTo>
                      <a:pt x="109563" y="15900"/>
                      <a:pt x="73290" y="62060"/>
                      <a:pt x="60558" y="92644"/>
                    </a:cubicBezTo>
                    <a:cubicBezTo>
                      <a:pt x="47756" y="123228"/>
                      <a:pt x="26418" y="190156"/>
                      <a:pt x="29263" y="242077"/>
                    </a:cubicBezTo>
                    <a:cubicBezTo>
                      <a:pt x="32108" y="293927"/>
                      <a:pt x="49178" y="391297"/>
                      <a:pt x="44199" y="413346"/>
                    </a:cubicBezTo>
                    <a:cubicBezTo>
                      <a:pt x="39221" y="435394"/>
                      <a:pt x="34242" y="480843"/>
                      <a:pt x="28908" y="496491"/>
                    </a:cubicBezTo>
                    <a:cubicBezTo>
                      <a:pt x="23573" y="512138"/>
                      <a:pt x="2236" y="557587"/>
                      <a:pt x="102" y="604529"/>
                    </a:cubicBezTo>
                    <a:cubicBezTo>
                      <a:pt x="-2032" y="651472"/>
                      <a:pt x="29974" y="857520"/>
                      <a:pt x="28552" y="876724"/>
                    </a:cubicBezTo>
                    <a:cubicBezTo>
                      <a:pt x="27130" y="895927"/>
                      <a:pt x="64826" y="884547"/>
                      <a:pt x="64826" y="884547"/>
                    </a:cubicBezTo>
                    <a:cubicBezTo>
                      <a:pt x="64826" y="884547"/>
                      <a:pt x="77628" y="698343"/>
                      <a:pt x="84741" y="666337"/>
                    </a:cubicBezTo>
                    <a:cubicBezTo>
                      <a:pt x="91853" y="634330"/>
                      <a:pt x="100388" y="525652"/>
                      <a:pt x="106789" y="517828"/>
                    </a:cubicBezTo>
                    <a:cubicBezTo>
                      <a:pt x="113191" y="510004"/>
                      <a:pt x="130687" y="428993"/>
                      <a:pt x="127984" y="416191"/>
                    </a:cubicBezTo>
                    <a:cubicBezTo>
                      <a:pt x="125282" y="403388"/>
                      <a:pt x="197758" y="211494"/>
                      <a:pt x="202025" y="173157"/>
                    </a:cubicBezTo>
                    <a:cubicBezTo>
                      <a:pt x="206293" y="134750"/>
                      <a:pt x="313194" y="15900"/>
                      <a:pt x="313194" y="15900"/>
                    </a:cubicBezTo>
                    <a:cubicBezTo>
                      <a:pt x="313194" y="15900"/>
                      <a:pt x="219736" y="-19875"/>
                      <a:pt x="109563" y="15900"/>
                    </a:cubicBezTo>
                    <a:close/>
                  </a:path>
                </a:pathLst>
              </a:custGeom>
              <a:solidFill>
                <a:srgbClr val="EEA98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xmlns="" id="{2C46EB32-1A65-49FF-8C1C-3BD501AAB60E}"/>
                  </a:ext>
                </a:extLst>
              </p:cNvPr>
              <p:cNvSpPr/>
              <p:nvPr/>
            </p:nvSpPr>
            <p:spPr>
              <a:xfrm>
                <a:off x="6276985" y="4797344"/>
                <a:ext cx="239008" cy="863223"/>
              </a:xfrm>
              <a:custGeom>
                <a:avLst/>
                <a:gdLst>
                  <a:gd name="connsiteX0" fmla="*/ 141759 w 239008"/>
                  <a:gd name="connsiteY0" fmla="*/ 27856 h 863223"/>
                  <a:gd name="connsiteX1" fmla="*/ 145742 w 239008"/>
                  <a:gd name="connsiteY1" fmla="*/ 54314 h 863223"/>
                  <a:gd name="connsiteX2" fmla="*/ 201860 w 239008"/>
                  <a:gd name="connsiteY2" fmla="*/ 312284 h 863223"/>
                  <a:gd name="connsiteX3" fmla="*/ 221775 w 239008"/>
                  <a:gd name="connsiteY3" fmla="*/ 455885 h 863223"/>
                  <a:gd name="connsiteX4" fmla="*/ 215374 w 239008"/>
                  <a:gd name="connsiteY4" fmla="*/ 533340 h 863223"/>
                  <a:gd name="connsiteX5" fmla="*/ 238845 w 239008"/>
                  <a:gd name="connsiteY5" fmla="*/ 855322 h 863223"/>
                  <a:gd name="connsiteX6" fmla="*/ 208261 w 239008"/>
                  <a:gd name="connsiteY6" fmla="*/ 862434 h 863223"/>
                  <a:gd name="connsiteX7" fmla="*/ 130806 w 239008"/>
                  <a:gd name="connsiteY7" fmla="*/ 603753 h 863223"/>
                  <a:gd name="connsiteX8" fmla="*/ 127250 w 239008"/>
                  <a:gd name="connsiteY8" fmla="*/ 455956 h 863223"/>
                  <a:gd name="connsiteX9" fmla="*/ 5698 w 239008"/>
                  <a:gd name="connsiteY9" fmla="*/ 178000 h 863223"/>
                  <a:gd name="connsiteX10" fmla="*/ 141759 w 239008"/>
                  <a:gd name="connsiteY10" fmla="*/ 27856 h 8632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39008" h="863223">
                    <a:moveTo>
                      <a:pt x="141759" y="27856"/>
                    </a:moveTo>
                    <a:cubicBezTo>
                      <a:pt x="141759" y="27856"/>
                      <a:pt x="143609" y="47202"/>
                      <a:pt x="145742" y="54314"/>
                    </a:cubicBezTo>
                    <a:cubicBezTo>
                      <a:pt x="147876" y="61427"/>
                      <a:pt x="196952" y="242653"/>
                      <a:pt x="201860" y="312284"/>
                    </a:cubicBezTo>
                    <a:cubicBezTo>
                      <a:pt x="206838" y="381915"/>
                      <a:pt x="219641" y="441020"/>
                      <a:pt x="221775" y="455885"/>
                    </a:cubicBezTo>
                    <a:cubicBezTo>
                      <a:pt x="223909" y="470750"/>
                      <a:pt x="219641" y="520537"/>
                      <a:pt x="215374" y="533340"/>
                    </a:cubicBezTo>
                    <a:cubicBezTo>
                      <a:pt x="211106" y="546142"/>
                      <a:pt x="236711" y="848209"/>
                      <a:pt x="238845" y="855322"/>
                    </a:cubicBezTo>
                    <a:cubicBezTo>
                      <a:pt x="240979" y="862434"/>
                      <a:pt x="221775" y="864568"/>
                      <a:pt x="208261" y="862434"/>
                    </a:cubicBezTo>
                    <a:cubicBezTo>
                      <a:pt x="194747" y="860300"/>
                      <a:pt x="126539" y="640667"/>
                      <a:pt x="130806" y="603753"/>
                    </a:cubicBezTo>
                    <a:cubicBezTo>
                      <a:pt x="135074" y="566768"/>
                      <a:pt x="139341" y="487962"/>
                      <a:pt x="127250" y="455956"/>
                    </a:cubicBezTo>
                    <a:cubicBezTo>
                      <a:pt x="115159" y="423950"/>
                      <a:pt x="6409" y="192225"/>
                      <a:pt x="5698" y="178000"/>
                    </a:cubicBezTo>
                    <a:cubicBezTo>
                      <a:pt x="5057" y="163775"/>
                      <a:pt x="-41316" y="-81107"/>
                      <a:pt x="141759" y="27856"/>
                    </a:cubicBezTo>
                    <a:close/>
                  </a:path>
                </a:pathLst>
              </a:custGeom>
              <a:solidFill>
                <a:srgbClr val="EEA98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xmlns="" id="{6CBA499A-23D6-449D-B242-3CAE69E2FB02}"/>
                  </a:ext>
                </a:extLst>
              </p:cNvPr>
              <p:cNvSpPr/>
              <p:nvPr/>
            </p:nvSpPr>
            <p:spPr>
              <a:xfrm>
                <a:off x="6150851" y="5662271"/>
                <a:ext cx="83911" cy="154685"/>
              </a:xfrm>
              <a:custGeom>
                <a:avLst/>
                <a:gdLst>
                  <a:gd name="connsiteX0" fmla="*/ 49469 w 83911"/>
                  <a:gd name="connsiteY0" fmla="*/ 8887 h 154685"/>
                  <a:gd name="connsiteX1" fmla="*/ 56795 w 83911"/>
                  <a:gd name="connsiteY1" fmla="*/ 40111 h 154685"/>
                  <a:gd name="connsiteX2" fmla="*/ 75928 w 83911"/>
                  <a:gd name="connsiteY2" fmla="*/ 87267 h 154685"/>
                  <a:gd name="connsiteX3" fmla="*/ 75928 w 83911"/>
                  <a:gd name="connsiteY3" fmla="*/ 147154 h 154685"/>
                  <a:gd name="connsiteX4" fmla="*/ 12484 w 83911"/>
                  <a:gd name="connsiteY4" fmla="*/ 143313 h 154685"/>
                  <a:gd name="connsiteX5" fmla="*/ 678 w 83911"/>
                  <a:gd name="connsiteY5" fmla="*/ 90396 h 154685"/>
                  <a:gd name="connsiteX6" fmla="*/ 16965 w 83911"/>
                  <a:gd name="connsiteY6" fmla="*/ 1775 h 154685"/>
                  <a:gd name="connsiteX7" fmla="*/ 49469 w 83911"/>
                  <a:gd name="connsiteY7" fmla="*/ 8887 h 154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83911" h="154685">
                    <a:moveTo>
                      <a:pt x="49469" y="8887"/>
                    </a:moveTo>
                    <a:cubicBezTo>
                      <a:pt x="49469" y="8887"/>
                      <a:pt x="52954" y="33425"/>
                      <a:pt x="56795" y="40111"/>
                    </a:cubicBezTo>
                    <a:cubicBezTo>
                      <a:pt x="60636" y="46797"/>
                      <a:pt x="71162" y="80866"/>
                      <a:pt x="75928" y="87267"/>
                    </a:cubicBezTo>
                    <a:cubicBezTo>
                      <a:pt x="80693" y="93668"/>
                      <a:pt x="91220" y="141464"/>
                      <a:pt x="75928" y="147154"/>
                    </a:cubicBezTo>
                    <a:cubicBezTo>
                      <a:pt x="60636" y="152915"/>
                      <a:pt x="24647" y="162446"/>
                      <a:pt x="12484" y="143313"/>
                    </a:cubicBezTo>
                    <a:cubicBezTo>
                      <a:pt x="393" y="124180"/>
                      <a:pt x="-1243" y="105048"/>
                      <a:pt x="678" y="90396"/>
                    </a:cubicBezTo>
                    <a:cubicBezTo>
                      <a:pt x="2598" y="75745"/>
                      <a:pt x="17107" y="8461"/>
                      <a:pt x="16965" y="1775"/>
                    </a:cubicBezTo>
                    <a:cubicBezTo>
                      <a:pt x="16752" y="-4769"/>
                      <a:pt x="49469" y="8887"/>
                      <a:pt x="49469" y="8887"/>
                    </a:cubicBezTo>
                    <a:close/>
                  </a:path>
                </a:pathLst>
              </a:custGeom>
              <a:solidFill>
                <a:srgbClr val="EEA98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xmlns="" id="{D5CCC137-2675-4968-854C-487ECB681E66}"/>
                  </a:ext>
                </a:extLst>
              </p:cNvPr>
              <p:cNvSpPr/>
              <p:nvPr/>
            </p:nvSpPr>
            <p:spPr>
              <a:xfrm>
                <a:off x="6149569" y="5736308"/>
                <a:ext cx="89833" cy="83569"/>
              </a:xfrm>
              <a:custGeom>
                <a:avLst/>
                <a:gdLst>
                  <a:gd name="connsiteX0" fmla="*/ 71093 w 89833"/>
                  <a:gd name="connsiteY0" fmla="*/ 0 h 83569"/>
                  <a:gd name="connsiteX1" fmla="*/ 44706 w 89833"/>
                  <a:gd name="connsiteY1" fmla="*/ 37127 h 83569"/>
                  <a:gd name="connsiteX2" fmla="*/ 4236 w 89833"/>
                  <a:gd name="connsiteY2" fmla="*/ 3343 h 83569"/>
                  <a:gd name="connsiteX3" fmla="*/ 4236 w 89833"/>
                  <a:gd name="connsiteY3" fmla="*/ 55335 h 83569"/>
                  <a:gd name="connsiteX4" fmla="*/ 62558 w 89833"/>
                  <a:gd name="connsiteY4" fmla="*/ 82078 h 83569"/>
                  <a:gd name="connsiteX5" fmla="*/ 71093 w 89833"/>
                  <a:gd name="connsiteY5" fmla="*/ 0 h 83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9833" h="83569">
                    <a:moveTo>
                      <a:pt x="71093" y="0"/>
                    </a:moveTo>
                    <a:cubicBezTo>
                      <a:pt x="71093" y="0"/>
                      <a:pt x="72729" y="37127"/>
                      <a:pt x="44706" y="37127"/>
                    </a:cubicBezTo>
                    <a:cubicBezTo>
                      <a:pt x="16683" y="37127"/>
                      <a:pt x="4236" y="3343"/>
                      <a:pt x="4236" y="3343"/>
                    </a:cubicBezTo>
                    <a:cubicBezTo>
                      <a:pt x="4236" y="3343"/>
                      <a:pt x="-5295" y="19915"/>
                      <a:pt x="4236" y="55335"/>
                    </a:cubicBezTo>
                    <a:cubicBezTo>
                      <a:pt x="13767" y="90684"/>
                      <a:pt x="53668" y="83358"/>
                      <a:pt x="62558" y="82078"/>
                    </a:cubicBezTo>
                    <a:cubicBezTo>
                      <a:pt x="71449" y="80798"/>
                      <a:pt x="113768" y="69631"/>
                      <a:pt x="7109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xmlns="" id="{C5F8A170-1733-4A48-90D8-F675F92659FB}"/>
                  </a:ext>
                </a:extLst>
              </p:cNvPr>
              <p:cNvSpPr/>
              <p:nvPr/>
            </p:nvSpPr>
            <p:spPr>
              <a:xfrm>
                <a:off x="6460807" y="5637800"/>
                <a:ext cx="176315" cy="121743"/>
              </a:xfrm>
              <a:custGeom>
                <a:avLst/>
                <a:gdLst>
                  <a:gd name="connsiteX0" fmla="*/ 52036 w 176315"/>
                  <a:gd name="connsiteY0" fmla="*/ 0 h 121743"/>
                  <a:gd name="connsiteX1" fmla="*/ 83615 w 176315"/>
                  <a:gd name="connsiteY1" fmla="*/ 42675 h 121743"/>
                  <a:gd name="connsiteX2" fmla="*/ 136675 w 176315"/>
                  <a:gd name="connsiteY2" fmla="*/ 81651 h 121743"/>
                  <a:gd name="connsiteX3" fmla="*/ 175438 w 176315"/>
                  <a:gd name="connsiteY3" fmla="*/ 109461 h 121743"/>
                  <a:gd name="connsiteX4" fmla="*/ 74867 w 176315"/>
                  <a:gd name="connsiteY4" fmla="*/ 115364 h 121743"/>
                  <a:gd name="connsiteX5" fmla="*/ 24866 w 176315"/>
                  <a:gd name="connsiteY5" fmla="*/ 77953 h 121743"/>
                  <a:gd name="connsiteX6" fmla="*/ 17612 w 176315"/>
                  <a:gd name="connsiteY6" fmla="*/ 120841 h 121743"/>
                  <a:gd name="connsiteX7" fmla="*/ 5022 w 176315"/>
                  <a:gd name="connsiteY7" fmla="*/ 120841 h 121743"/>
                  <a:gd name="connsiteX8" fmla="*/ 115 w 176315"/>
                  <a:gd name="connsiteY8" fmla="*/ 72690 h 121743"/>
                  <a:gd name="connsiteX9" fmla="*/ 14126 w 176315"/>
                  <a:gd name="connsiteY9" fmla="*/ 24467 h 121743"/>
                  <a:gd name="connsiteX10" fmla="*/ 15478 w 176315"/>
                  <a:gd name="connsiteY10" fmla="*/ 3627 h 121743"/>
                  <a:gd name="connsiteX11" fmla="*/ 52036 w 176315"/>
                  <a:gd name="connsiteY11" fmla="*/ 0 h 1217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6315" h="121743">
                    <a:moveTo>
                      <a:pt x="52036" y="0"/>
                    </a:moveTo>
                    <a:cubicBezTo>
                      <a:pt x="52036" y="0"/>
                      <a:pt x="71880" y="35491"/>
                      <a:pt x="83615" y="42675"/>
                    </a:cubicBezTo>
                    <a:cubicBezTo>
                      <a:pt x="98267" y="51637"/>
                      <a:pt x="126717" y="80371"/>
                      <a:pt x="136675" y="81651"/>
                    </a:cubicBezTo>
                    <a:cubicBezTo>
                      <a:pt x="146632" y="83003"/>
                      <a:pt x="182337" y="89333"/>
                      <a:pt x="175438" y="109461"/>
                    </a:cubicBezTo>
                    <a:cubicBezTo>
                      <a:pt x="169748" y="125962"/>
                      <a:pt x="84540" y="123615"/>
                      <a:pt x="74867" y="115364"/>
                    </a:cubicBezTo>
                    <a:cubicBezTo>
                      <a:pt x="65265" y="107043"/>
                      <a:pt x="36531" y="77313"/>
                      <a:pt x="24866" y="77953"/>
                    </a:cubicBezTo>
                    <a:cubicBezTo>
                      <a:pt x="13273" y="78593"/>
                      <a:pt x="17612" y="120841"/>
                      <a:pt x="17612" y="120841"/>
                    </a:cubicBezTo>
                    <a:lnTo>
                      <a:pt x="5022" y="120841"/>
                    </a:lnTo>
                    <a:cubicBezTo>
                      <a:pt x="5022" y="120841"/>
                      <a:pt x="613" y="79731"/>
                      <a:pt x="115" y="72690"/>
                    </a:cubicBezTo>
                    <a:cubicBezTo>
                      <a:pt x="-1450" y="51779"/>
                      <a:pt x="13486" y="36345"/>
                      <a:pt x="14126" y="24467"/>
                    </a:cubicBezTo>
                    <a:cubicBezTo>
                      <a:pt x="14767" y="12518"/>
                      <a:pt x="15478" y="3627"/>
                      <a:pt x="15478" y="3627"/>
                    </a:cubicBezTo>
                    <a:lnTo>
                      <a:pt x="52036" y="0"/>
                    </a:lnTo>
                    <a:close/>
                  </a:path>
                </a:pathLst>
              </a:custGeom>
              <a:solidFill>
                <a:srgbClr val="FFFFFF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xmlns="" id="{FD0B77AD-0EAA-4066-991F-B96CB8E26D5D}"/>
                  </a:ext>
                </a:extLst>
              </p:cNvPr>
              <p:cNvSpPr/>
              <p:nvPr/>
            </p:nvSpPr>
            <p:spPr>
              <a:xfrm>
                <a:off x="6467110" y="5635596"/>
                <a:ext cx="127526" cy="86489"/>
              </a:xfrm>
              <a:custGeom>
                <a:avLst/>
                <a:gdLst>
                  <a:gd name="connsiteX0" fmla="*/ 127527 w 127526"/>
                  <a:gd name="connsiteY0" fmla="*/ 82860 h 86489"/>
                  <a:gd name="connsiteX1" fmla="*/ 77810 w 127526"/>
                  <a:gd name="connsiteY1" fmla="*/ 80158 h 86489"/>
                  <a:gd name="connsiteX2" fmla="*/ 0 w 127526"/>
                  <a:gd name="connsiteY2" fmla="*/ 48721 h 86489"/>
                  <a:gd name="connsiteX3" fmla="*/ 8179 w 127526"/>
                  <a:gd name="connsiteY3" fmla="*/ 21480 h 86489"/>
                  <a:gd name="connsiteX4" fmla="*/ 9246 w 127526"/>
                  <a:gd name="connsiteY4" fmla="*/ 5832 h 86489"/>
                  <a:gd name="connsiteX5" fmla="*/ 45520 w 127526"/>
                  <a:gd name="connsiteY5" fmla="*/ 0 h 86489"/>
                  <a:gd name="connsiteX6" fmla="*/ 79446 w 127526"/>
                  <a:gd name="connsiteY6" fmla="*/ 42675 h 86489"/>
                  <a:gd name="connsiteX7" fmla="*/ 127527 w 127526"/>
                  <a:gd name="connsiteY7" fmla="*/ 82860 h 86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7526" h="86489">
                    <a:moveTo>
                      <a:pt x="127527" y="82860"/>
                    </a:moveTo>
                    <a:cubicBezTo>
                      <a:pt x="127527" y="82860"/>
                      <a:pt x="99432" y="92605"/>
                      <a:pt x="77810" y="80158"/>
                    </a:cubicBezTo>
                    <a:cubicBezTo>
                      <a:pt x="56189" y="67711"/>
                      <a:pt x="14652" y="48863"/>
                      <a:pt x="0" y="48721"/>
                    </a:cubicBezTo>
                    <a:cubicBezTo>
                      <a:pt x="0" y="48721"/>
                      <a:pt x="7966" y="24254"/>
                      <a:pt x="8179" y="21480"/>
                    </a:cubicBezTo>
                    <a:cubicBezTo>
                      <a:pt x="8321" y="18777"/>
                      <a:pt x="9246" y="5832"/>
                      <a:pt x="9246" y="5832"/>
                    </a:cubicBezTo>
                    <a:lnTo>
                      <a:pt x="45520" y="0"/>
                    </a:lnTo>
                    <a:cubicBezTo>
                      <a:pt x="45520" y="0"/>
                      <a:pt x="69062" y="34567"/>
                      <a:pt x="79446" y="42675"/>
                    </a:cubicBezTo>
                    <a:cubicBezTo>
                      <a:pt x="89759" y="50925"/>
                      <a:pt x="116360" y="71196"/>
                      <a:pt x="127527" y="82860"/>
                    </a:cubicBezTo>
                    <a:close/>
                  </a:path>
                </a:pathLst>
              </a:custGeom>
              <a:solidFill>
                <a:srgbClr val="EEA987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xmlns="" id="{CEFF688D-20D4-459C-90A0-8F8CCC1D08FD}"/>
                  </a:ext>
                </a:extLst>
              </p:cNvPr>
              <p:cNvSpPr/>
              <p:nvPr/>
            </p:nvSpPr>
            <p:spPr>
              <a:xfrm>
                <a:off x="6156152" y="4817165"/>
                <a:ext cx="341185" cy="426905"/>
              </a:xfrm>
              <a:custGeom>
                <a:avLst/>
                <a:gdLst>
                  <a:gd name="connsiteX0" fmla="*/ 293745 w 341185"/>
                  <a:gd name="connsiteY0" fmla="*/ 4834 h 426905"/>
                  <a:gd name="connsiteX1" fmla="*/ 307614 w 341185"/>
                  <a:gd name="connsiteY1" fmla="*/ 59173 h 426905"/>
                  <a:gd name="connsiteX2" fmla="*/ 341185 w 341185"/>
                  <a:gd name="connsiteY2" fmla="*/ 380586 h 426905"/>
                  <a:gd name="connsiteX3" fmla="*/ 568 w 341185"/>
                  <a:gd name="connsiteY3" fmla="*/ 425893 h 426905"/>
                  <a:gd name="connsiteX4" fmla="*/ 13869 w 341185"/>
                  <a:gd name="connsiteY4" fmla="*/ 145519 h 426905"/>
                  <a:gd name="connsiteX5" fmla="*/ 89546 w 341185"/>
                  <a:gd name="connsiteY5" fmla="*/ 7963 h 426905"/>
                  <a:gd name="connsiteX6" fmla="*/ 293745 w 341185"/>
                  <a:gd name="connsiteY6" fmla="*/ 4834 h 4269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185" h="426905">
                    <a:moveTo>
                      <a:pt x="293745" y="4834"/>
                    </a:moveTo>
                    <a:cubicBezTo>
                      <a:pt x="293745" y="4834"/>
                      <a:pt x="303845" y="46940"/>
                      <a:pt x="307614" y="59173"/>
                    </a:cubicBezTo>
                    <a:cubicBezTo>
                      <a:pt x="311313" y="71407"/>
                      <a:pt x="335282" y="261594"/>
                      <a:pt x="341185" y="380586"/>
                    </a:cubicBezTo>
                    <a:cubicBezTo>
                      <a:pt x="341185" y="380586"/>
                      <a:pt x="197798" y="434925"/>
                      <a:pt x="568" y="425893"/>
                    </a:cubicBezTo>
                    <a:cubicBezTo>
                      <a:pt x="568" y="425893"/>
                      <a:pt x="-4197" y="207326"/>
                      <a:pt x="13869" y="145519"/>
                    </a:cubicBezTo>
                    <a:cubicBezTo>
                      <a:pt x="32006" y="83711"/>
                      <a:pt x="64794" y="25816"/>
                      <a:pt x="89546" y="7963"/>
                    </a:cubicBezTo>
                    <a:cubicBezTo>
                      <a:pt x="111665" y="-7898"/>
                      <a:pt x="293745" y="4834"/>
                      <a:pt x="293745" y="4834"/>
                    </a:cubicBezTo>
                    <a:close/>
                  </a:path>
                </a:pathLst>
              </a:custGeom>
              <a:solidFill>
                <a:srgbClr val="5779D4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xmlns="" id="{6A7893B6-D1EC-4AE4-90F1-5291CBB41D1F}"/>
                  </a:ext>
                </a:extLst>
              </p:cNvPr>
              <p:cNvSpPr/>
              <p:nvPr/>
            </p:nvSpPr>
            <p:spPr>
              <a:xfrm>
                <a:off x="6208222" y="4438779"/>
                <a:ext cx="266452" cy="400505"/>
              </a:xfrm>
              <a:custGeom>
                <a:avLst/>
                <a:gdLst>
                  <a:gd name="connsiteX0" fmla="*/ 266355 w 266452"/>
                  <a:gd name="connsiteY0" fmla="*/ 134213 h 400505"/>
                  <a:gd name="connsiteX1" fmla="*/ 252344 w 266452"/>
                  <a:gd name="connsiteY1" fmla="*/ 184356 h 400505"/>
                  <a:gd name="connsiteX2" fmla="*/ 249712 w 266452"/>
                  <a:gd name="connsiteY2" fmla="*/ 234996 h 400505"/>
                  <a:gd name="connsiteX3" fmla="*/ 241746 w 266452"/>
                  <a:gd name="connsiteY3" fmla="*/ 383149 h 400505"/>
                  <a:gd name="connsiteX4" fmla="*/ 32924 w 266452"/>
                  <a:gd name="connsiteY4" fmla="*/ 390119 h 400505"/>
                  <a:gd name="connsiteX5" fmla="*/ 66921 w 266452"/>
                  <a:gd name="connsiteY5" fmla="*/ 306406 h 400505"/>
                  <a:gd name="connsiteX6" fmla="*/ 58386 w 266452"/>
                  <a:gd name="connsiteY6" fmla="*/ 252564 h 400505"/>
                  <a:gd name="connsiteX7" fmla="*/ 23962 w 266452"/>
                  <a:gd name="connsiteY7" fmla="*/ 186631 h 400505"/>
                  <a:gd name="connsiteX8" fmla="*/ 23962 w 266452"/>
                  <a:gd name="connsiteY8" fmla="*/ 186631 h 400505"/>
                  <a:gd name="connsiteX9" fmla="*/ 9381 w 266452"/>
                  <a:gd name="connsiteY9" fmla="*/ 161596 h 400505"/>
                  <a:gd name="connsiteX10" fmla="*/ 9381 w 266452"/>
                  <a:gd name="connsiteY10" fmla="*/ 161596 h 400505"/>
                  <a:gd name="connsiteX11" fmla="*/ 1558 w 266452"/>
                  <a:gd name="connsiteY11" fmla="*/ 142250 h 400505"/>
                  <a:gd name="connsiteX12" fmla="*/ 16778 w 266452"/>
                  <a:gd name="connsiteY12" fmla="*/ 21266 h 400505"/>
                  <a:gd name="connsiteX13" fmla="*/ 77021 w 266452"/>
                  <a:gd name="connsiteY13" fmla="*/ 5832 h 400505"/>
                  <a:gd name="connsiteX14" fmla="*/ 115926 w 266452"/>
                  <a:gd name="connsiteY14" fmla="*/ 0 h 400505"/>
                  <a:gd name="connsiteX15" fmla="*/ 170835 w 266452"/>
                  <a:gd name="connsiteY15" fmla="*/ 5832 h 400505"/>
                  <a:gd name="connsiteX16" fmla="*/ 204050 w 266452"/>
                  <a:gd name="connsiteY16" fmla="*/ 16003 h 400505"/>
                  <a:gd name="connsiteX17" fmla="*/ 243240 w 266452"/>
                  <a:gd name="connsiteY17" fmla="*/ 68991 h 400505"/>
                  <a:gd name="connsiteX18" fmla="*/ 266355 w 266452"/>
                  <a:gd name="connsiteY18" fmla="*/ 134213 h 4005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6452" h="400505">
                    <a:moveTo>
                      <a:pt x="266355" y="134213"/>
                    </a:moveTo>
                    <a:cubicBezTo>
                      <a:pt x="264719" y="159248"/>
                      <a:pt x="254477" y="175323"/>
                      <a:pt x="252344" y="184356"/>
                    </a:cubicBezTo>
                    <a:cubicBezTo>
                      <a:pt x="250210" y="193388"/>
                      <a:pt x="252344" y="214228"/>
                      <a:pt x="249712" y="234996"/>
                    </a:cubicBezTo>
                    <a:cubicBezTo>
                      <a:pt x="247009" y="255765"/>
                      <a:pt x="239043" y="354913"/>
                      <a:pt x="241746" y="383149"/>
                    </a:cubicBezTo>
                    <a:cubicBezTo>
                      <a:pt x="244378" y="411386"/>
                      <a:pt x="47860" y="398654"/>
                      <a:pt x="32924" y="390119"/>
                    </a:cubicBezTo>
                    <a:cubicBezTo>
                      <a:pt x="32924" y="390119"/>
                      <a:pt x="65997" y="330944"/>
                      <a:pt x="66921" y="306406"/>
                    </a:cubicBezTo>
                    <a:cubicBezTo>
                      <a:pt x="67206" y="298013"/>
                      <a:pt x="72256" y="271768"/>
                      <a:pt x="58386" y="252564"/>
                    </a:cubicBezTo>
                    <a:cubicBezTo>
                      <a:pt x="51061" y="242464"/>
                      <a:pt x="37476" y="210174"/>
                      <a:pt x="23962" y="186631"/>
                    </a:cubicBezTo>
                    <a:cubicBezTo>
                      <a:pt x="23962" y="186631"/>
                      <a:pt x="26451" y="181724"/>
                      <a:pt x="23962" y="186631"/>
                    </a:cubicBezTo>
                    <a:cubicBezTo>
                      <a:pt x="18699" y="177456"/>
                      <a:pt x="13222" y="168352"/>
                      <a:pt x="9381" y="161596"/>
                    </a:cubicBezTo>
                    <a:lnTo>
                      <a:pt x="9381" y="161596"/>
                    </a:lnTo>
                    <a:cubicBezTo>
                      <a:pt x="4403" y="152705"/>
                      <a:pt x="1558" y="142250"/>
                      <a:pt x="1558" y="142250"/>
                    </a:cubicBezTo>
                    <a:cubicBezTo>
                      <a:pt x="1558" y="142250"/>
                      <a:pt x="-7191" y="33500"/>
                      <a:pt x="16778" y="21266"/>
                    </a:cubicBezTo>
                    <a:cubicBezTo>
                      <a:pt x="40747" y="9033"/>
                      <a:pt x="53550" y="6899"/>
                      <a:pt x="77021" y="5832"/>
                    </a:cubicBezTo>
                    <a:cubicBezTo>
                      <a:pt x="100492" y="4765"/>
                      <a:pt x="115926" y="0"/>
                      <a:pt x="115926" y="0"/>
                    </a:cubicBezTo>
                    <a:lnTo>
                      <a:pt x="170835" y="5832"/>
                    </a:lnTo>
                    <a:cubicBezTo>
                      <a:pt x="170835" y="5832"/>
                      <a:pt x="190181" y="14936"/>
                      <a:pt x="204050" y="16003"/>
                    </a:cubicBezTo>
                    <a:cubicBezTo>
                      <a:pt x="217919" y="17070"/>
                      <a:pt x="234847" y="47156"/>
                      <a:pt x="243240" y="68991"/>
                    </a:cubicBezTo>
                    <a:cubicBezTo>
                      <a:pt x="250139" y="86915"/>
                      <a:pt x="267920" y="109177"/>
                      <a:pt x="266355" y="134213"/>
                    </a:cubicBezTo>
                    <a:close/>
                  </a:path>
                </a:pathLst>
              </a:custGeom>
              <a:solidFill>
                <a:srgbClr val="E8E8E8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xmlns="" id="{50B80B65-7DFD-4FC6-BB87-66ACF0D74B18}"/>
                  </a:ext>
                </a:extLst>
              </p:cNvPr>
              <p:cNvSpPr/>
              <p:nvPr/>
            </p:nvSpPr>
            <p:spPr>
              <a:xfrm>
                <a:off x="6144024" y="4448663"/>
                <a:ext cx="128219" cy="517221"/>
              </a:xfrm>
              <a:custGeom>
                <a:avLst/>
                <a:gdLst>
                  <a:gd name="connsiteX0" fmla="*/ 110778 w 128219"/>
                  <a:gd name="connsiteY0" fmla="*/ 2 h 517221"/>
                  <a:gd name="connsiteX1" fmla="*/ 50962 w 128219"/>
                  <a:gd name="connsiteY1" fmla="*/ 43530 h 517221"/>
                  <a:gd name="connsiteX2" fmla="*/ 32470 w 128219"/>
                  <a:gd name="connsiteY2" fmla="*/ 138766 h 517221"/>
                  <a:gd name="connsiteX3" fmla="*/ 20023 w 128219"/>
                  <a:gd name="connsiteY3" fmla="*/ 251570 h 517221"/>
                  <a:gd name="connsiteX4" fmla="*/ 677 w 128219"/>
                  <a:gd name="connsiteY4" fmla="*/ 370064 h 517221"/>
                  <a:gd name="connsiteX5" fmla="*/ 4873 w 128219"/>
                  <a:gd name="connsiteY5" fmla="*/ 517221 h 517221"/>
                  <a:gd name="connsiteX6" fmla="*/ 28914 w 128219"/>
                  <a:gd name="connsiteY6" fmla="*/ 505557 h 517221"/>
                  <a:gd name="connsiteX7" fmla="*/ 59640 w 128219"/>
                  <a:gd name="connsiteY7" fmla="*/ 326251 h 517221"/>
                  <a:gd name="connsiteX8" fmla="*/ 72086 w 128219"/>
                  <a:gd name="connsiteY8" fmla="*/ 237559 h 517221"/>
                  <a:gd name="connsiteX9" fmla="*/ 108218 w 128219"/>
                  <a:gd name="connsiteY9" fmla="*/ 112166 h 517221"/>
                  <a:gd name="connsiteX10" fmla="*/ 110778 w 128219"/>
                  <a:gd name="connsiteY10" fmla="*/ 2 h 5172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8219" h="517221">
                    <a:moveTo>
                      <a:pt x="110778" y="2"/>
                    </a:moveTo>
                    <a:cubicBezTo>
                      <a:pt x="110778" y="2"/>
                      <a:pt x="67321" y="3629"/>
                      <a:pt x="50962" y="43530"/>
                    </a:cubicBezTo>
                    <a:cubicBezTo>
                      <a:pt x="34603" y="83431"/>
                      <a:pt x="36026" y="124044"/>
                      <a:pt x="32470" y="138766"/>
                    </a:cubicBezTo>
                    <a:cubicBezTo>
                      <a:pt x="28914" y="153489"/>
                      <a:pt x="23721" y="238981"/>
                      <a:pt x="20023" y="251570"/>
                    </a:cubicBezTo>
                    <a:cubicBezTo>
                      <a:pt x="16325" y="264159"/>
                      <a:pt x="3522" y="322766"/>
                      <a:pt x="677" y="370064"/>
                    </a:cubicBezTo>
                    <a:cubicBezTo>
                      <a:pt x="-2168" y="417433"/>
                      <a:pt x="4873" y="517221"/>
                      <a:pt x="4873" y="517221"/>
                    </a:cubicBezTo>
                    <a:lnTo>
                      <a:pt x="28914" y="505557"/>
                    </a:lnTo>
                    <a:cubicBezTo>
                      <a:pt x="28914" y="505557"/>
                      <a:pt x="50322" y="357546"/>
                      <a:pt x="59640" y="326251"/>
                    </a:cubicBezTo>
                    <a:cubicBezTo>
                      <a:pt x="67606" y="299508"/>
                      <a:pt x="67606" y="253989"/>
                      <a:pt x="72086" y="237559"/>
                    </a:cubicBezTo>
                    <a:cubicBezTo>
                      <a:pt x="76567" y="221129"/>
                      <a:pt x="103808" y="122194"/>
                      <a:pt x="108218" y="112166"/>
                    </a:cubicBezTo>
                    <a:cubicBezTo>
                      <a:pt x="114903" y="96874"/>
                      <a:pt x="148119" y="-496"/>
                      <a:pt x="110778" y="2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xmlns="" id="{17BFE6F5-0F93-4C99-97E4-B66CC9E6D481}"/>
                  </a:ext>
                </a:extLst>
              </p:cNvPr>
              <p:cNvSpPr/>
              <p:nvPr/>
            </p:nvSpPr>
            <p:spPr>
              <a:xfrm>
                <a:off x="6269997" y="4194866"/>
                <a:ext cx="178475" cy="208965"/>
              </a:xfrm>
              <a:custGeom>
                <a:avLst/>
                <a:gdLst>
                  <a:gd name="connsiteX0" fmla="*/ 73426 w 178475"/>
                  <a:gd name="connsiteY0" fmla="*/ 950 h 208965"/>
                  <a:gd name="connsiteX1" fmla="*/ 169445 w 178475"/>
                  <a:gd name="connsiteY1" fmla="*/ 67096 h 208965"/>
                  <a:gd name="connsiteX2" fmla="*/ 166813 w 178475"/>
                  <a:gd name="connsiteY2" fmla="*/ 99102 h 208965"/>
                  <a:gd name="connsiteX3" fmla="*/ 178122 w 178475"/>
                  <a:gd name="connsiteY3" fmla="*/ 154935 h 208965"/>
                  <a:gd name="connsiteX4" fmla="*/ 162119 w 178475"/>
                  <a:gd name="connsiteY4" fmla="*/ 161407 h 208965"/>
                  <a:gd name="connsiteX5" fmla="*/ 137225 w 178475"/>
                  <a:gd name="connsiteY5" fmla="*/ 208777 h 208965"/>
                  <a:gd name="connsiteX6" fmla="*/ 27195 w 178475"/>
                  <a:gd name="connsiteY6" fmla="*/ 152730 h 208965"/>
                  <a:gd name="connsiteX7" fmla="*/ 73426 w 178475"/>
                  <a:gd name="connsiteY7" fmla="*/ 950 h 208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8475" h="208965">
                    <a:moveTo>
                      <a:pt x="73426" y="950"/>
                    </a:moveTo>
                    <a:cubicBezTo>
                      <a:pt x="97822" y="-3033"/>
                      <a:pt x="153655" y="3084"/>
                      <a:pt x="169445" y="67096"/>
                    </a:cubicBezTo>
                    <a:cubicBezTo>
                      <a:pt x="169445" y="67096"/>
                      <a:pt x="169445" y="84877"/>
                      <a:pt x="166813" y="99102"/>
                    </a:cubicBezTo>
                    <a:cubicBezTo>
                      <a:pt x="164111" y="113327"/>
                      <a:pt x="181109" y="152588"/>
                      <a:pt x="178122" y="154935"/>
                    </a:cubicBezTo>
                    <a:cubicBezTo>
                      <a:pt x="175135" y="157282"/>
                      <a:pt x="162119" y="161407"/>
                      <a:pt x="162119" y="161407"/>
                    </a:cubicBezTo>
                    <a:cubicBezTo>
                      <a:pt x="162119" y="161407"/>
                      <a:pt x="152873" y="207425"/>
                      <a:pt x="137225" y="208777"/>
                    </a:cubicBezTo>
                    <a:cubicBezTo>
                      <a:pt x="121649" y="210199"/>
                      <a:pt x="61264" y="204722"/>
                      <a:pt x="27195" y="152730"/>
                    </a:cubicBezTo>
                    <a:cubicBezTo>
                      <a:pt x="-6874" y="100738"/>
                      <a:pt x="-25152" y="17095"/>
                      <a:pt x="73426" y="950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xmlns="" id="{82A83D90-ACAF-4ED3-84BA-ADEC7CBFCFB4}"/>
                  </a:ext>
                </a:extLst>
              </p:cNvPr>
              <p:cNvSpPr/>
              <p:nvPr/>
            </p:nvSpPr>
            <p:spPr>
              <a:xfrm>
                <a:off x="6303854" y="4344370"/>
                <a:ext cx="81390" cy="125348"/>
              </a:xfrm>
              <a:custGeom>
                <a:avLst/>
                <a:gdLst>
                  <a:gd name="connsiteX0" fmla="*/ 80039 w 81390"/>
                  <a:gd name="connsiteY0" fmla="*/ 41492 h 125348"/>
                  <a:gd name="connsiteX1" fmla="*/ 77692 w 81390"/>
                  <a:gd name="connsiteY1" fmla="*/ 57424 h 125348"/>
                  <a:gd name="connsiteX2" fmla="*/ 76198 w 81390"/>
                  <a:gd name="connsiteY2" fmla="*/ 73854 h 125348"/>
                  <a:gd name="connsiteX3" fmla="*/ 81391 w 81390"/>
                  <a:gd name="connsiteY3" fmla="*/ 121579 h 125348"/>
                  <a:gd name="connsiteX4" fmla="*/ 18018 w 81390"/>
                  <a:gd name="connsiteY4" fmla="*/ 94622 h 125348"/>
                  <a:gd name="connsiteX5" fmla="*/ 2442 w 81390"/>
                  <a:gd name="connsiteY5" fmla="*/ 8063 h 125348"/>
                  <a:gd name="connsiteX6" fmla="*/ 80039 w 81390"/>
                  <a:gd name="connsiteY6" fmla="*/ 41492 h 1253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390" h="125348">
                    <a:moveTo>
                      <a:pt x="80039" y="41492"/>
                    </a:moveTo>
                    <a:cubicBezTo>
                      <a:pt x="80039" y="41492"/>
                      <a:pt x="78830" y="47964"/>
                      <a:pt x="77692" y="57424"/>
                    </a:cubicBezTo>
                    <a:cubicBezTo>
                      <a:pt x="77123" y="62260"/>
                      <a:pt x="76554" y="67879"/>
                      <a:pt x="76198" y="73854"/>
                    </a:cubicBezTo>
                    <a:cubicBezTo>
                      <a:pt x="75203" y="90355"/>
                      <a:pt x="75700" y="109487"/>
                      <a:pt x="81391" y="121579"/>
                    </a:cubicBezTo>
                    <a:cubicBezTo>
                      <a:pt x="81391" y="121579"/>
                      <a:pt x="50736" y="140213"/>
                      <a:pt x="18018" y="94622"/>
                    </a:cubicBezTo>
                    <a:cubicBezTo>
                      <a:pt x="18018" y="94622"/>
                      <a:pt x="21219" y="38078"/>
                      <a:pt x="2442" y="8063"/>
                    </a:cubicBezTo>
                    <a:cubicBezTo>
                      <a:pt x="-16406" y="-21951"/>
                      <a:pt x="80039" y="41492"/>
                      <a:pt x="80039" y="41492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xmlns="" id="{6C23D8B9-EE16-433F-90DF-C78C8A5C50BC}"/>
                  </a:ext>
                </a:extLst>
              </p:cNvPr>
              <p:cNvSpPr/>
              <p:nvPr/>
            </p:nvSpPr>
            <p:spPr>
              <a:xfrm>
                <a:off x="6263740" y="4185232"/>
                <a:ext cx="175701" cy="172180"/>
              </a:xfrm>
              <a:custGeom>
                <a:avLst/>
                <a:gdLst>
                  <a:gd name="connsiteX0" fmla="*/ 175702 w 175701"/>
                  <a:gd name="connsiteY0" fmla="*/ 76802 h 172180"/>
                  <a:gd name="connsiteX1" fmla="*/ 100096 w 175701"/>
                  <a:gd name="connsiteY1" fmla="*/ 118481 h 172180"/>
                  <a:gd name="connsiteX2" fmla="*/ 40636 w 175701"/>
                  <a:gd name="connsiteY2" fmla="*/ 172180 h 172180"/>
                  <a:gd name="connsiteX3" fmla="*/ 13324 w 175701"/>
                  <a:gd name="connsiteY3" fmla="*/ 36901 h 172180"/>
                  <a:gd name="connsiteX4" fmla="*/ 175702 w 175701"/>
                  <a:gd name="connsiteY4" fmla="*/ 76802 h 172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5701" h="172180">
                    <a:moveTo>
                      <a:pt x="175702" y="76802"/>
                    </a:moveTo>
                    <a:cubicBezTo>
                      <a:pt x="175702" y="76802"/>
                      <a:pt x="138930" y="108524"/>
                      <a:pt x="100096" y="118481"/>
                    </a:cubicBezTo>
                    <a:cubicBezTo>
                      <a:pt x="61191" y="128510"/>
                      <a:pt x="40636" y="172180"/>
                      <a:pt x="40636" y="172180"/>
                    </a:cubicBezTo>
                    <a:cubicBezTo>
                      <a:pt x="40636" y="172180"/>
                      <a:pt x="-28213" y="103545"/>
                      <a:pt x="13324" y="36901"/>
                    </a:cubicBezTo>
                    <a:cubicBezTo>
                      <a:pt x="54861" y="-29672"/>
                      <a:pt x="175630" y="-13"/>
                      <a:pt x="175702" y="76802"/>
                    </a:cubicBezTo>
                    <a:close/>
                  </a:path>
                </a:pathLst>
              </a:custGeom>
              <a:solidFill>
                <a:srgbClr val="FCCCA2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xmlns="" id="{066310B4-BACC-4B3F-82B5-7F6485AF0350}"/>
                  </a:ext>
                </a:extLst>
              </p:cNvPr>
              <p:cNvSpPr/>
              <p:nvPr/>
            </p:nvSpPr>
            <p:spPr>
              <a:xfrm>
                <a:off x="6326851" y="4378749"/>
                <a:ext cx="54694" cy="39474"/>
              </a:xfrm>
              <a:custGeom>
                <a:avLst/>
                <a:gdLst>
                  <a:gd name="connsiteX0" fmla="*/ 54695 w 54694"/>
                  <a:gd name="connsiteY0" fmla="*/ 23044 h 39474"/>
                  <a:gd name="connsiteX1" fmla="*/ 53201 w 54694"/>
                  <a:gd name="connsiteY1" fmla="*/ 39474 h 39474"/>
                  <a:gd name="connsiteX2" fmla="*/ 0 w 54694"/>
                  <a:gd name="connsiteY2" fmla="*/ 0 h 39474"/>
                  <a:gd name="connsiteX3" fmla="*/ 54695 w 54694"/>
                  <a:gd name="connsiteY3" fmla="*/ 23044 h 394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694" h="39474">
                    <a:moveTo>
                      <a:pt x="54695" y="23044"/>
                    </a:moveTo>
                    <a:cubicBezTo>
                      <a:pt x="54126" y="27881"/>
                      <a:pt x="53557" y="33500"/>
                      <a:pt x="53201" y="39474"/>
                    </a:cubicBezTo>
                    <a:cubicBezTo>
                      <a:pt x="18919" y="22831"/>
                      <a:pt x="0" y="0"/>
                      <a:pt x="0" y="0"/>
                    </a:cubicBezTo>
                    <a:cubicBezTo>
                      <a:pt x="20199" y="14438"/>
                      <a:pt x="54695" y="23044"/>
                      <a:pt x="54695" y="23044"/>
                    </a:cubicBezTo>
                    <a:close/>
                  </a:path>
                </a:pathLst>
              </a:custGeom>
              <a:solidFill>
                <a:srgbClr val="A77860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xmlns="" id="{557E8B00-E417-4342-9B41-2F37D115203A}"/>
                  </a:ext>
                </a:extLst>
              </p:cNvPr>
              <p:cNvSpPr/>
              <p:nvPr/>
            </p:nvSpPr>
            <p:spPr>
              <a:xfrm>
                <a:off x="6263123" y="4297548"/>
                <a:ext cx="93529" cy="148982"/>
              </a:xfrm>
              <a:custGeom>
                <a:avLst/>
                <a:gdLst>
                  <a:gd name="connsiteX0" fmla="*/ 93529 w 93529"/>
                  <a:gd name="connsiteY0" fmla="*/ 8440 h 148982"/>
                  <a:gd name="connsiteX1" fmla="*/ 58536 w 93529"/>
                  <a:gd name="connsiteY1" fmla="*/ 141159 h 148982"/>
                  <a:gd name="connsiteX2" fmla="*/ 0 w 93529"/>
                  <a:gd name="connsiteY2" fmla="*/ 148983 h 148982"/>
                  <a:gd name="connsiteX3" fmla="*/ 93529 w 93529"/>
                  <a:gd name="connsiteY3" fmla="*/ 8440 h 1489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3529" h="148982">
                    <a:moveTo>
                      <a:pt x="93529" y="8440"/>
                    </a:moveTo>
                    <a:cubicBezTo>
                      <a:pt x="93529" y="8440"/>
                      <a:pt x="53771" y="115412"/>
                      <a:pt x="58536" y="141159"/>
                    </a:cubicBezTo>
                    <a:cubicBezTo>
                      <a:pt x="58536" y="141159"/>
                      <a:pt x="37483" y="137532"/>
                      <a:pt x="0" y="148983"/>
                    </a:cubicBezTo>
                    <a:cubicBezTo>
                      <a:pt x="-71" y="148983"/>
                      <a:pt x="18066" y="-41845"/>
                      <a:pt x="93529" y="8440"/>
                    </a:cubicBezTo>
                    <a:close/>
                  </a:path>
                </a:pathLst>
              </a:custGeom>
              <a:solidFill>
                <a:srgbClr val="FCCCA2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xmlns="" id="{8B471BA0-41E3-46D8-8342-CA115A126A04}"/>
                  </a:ext>
                </a:extLst>
              </p:cNvPr>
              <p:cNvSpPr/>
              <p:nvPr/>
            </p:nvSpPr>
            <p:spPr>
              <a:xfrm>
                <a:off x="6308359" y="4436416"/>
                <a:ext cx="86680" cy="77681"/>
              </a:xfrm>
              <a:custGeom>
                <a:avLst/>
                <a:gdLst>
                  <a:gd name="connsiteX0" fmla="*/ 0 w 86680"/>
                  <a:gd name="connsiteY0" fmla="*/ 5777 h 77681"/>
                  <a:gd name="connsiteX1" fmla="*/ 61594 w 86680"/>
                  <a:gd name="connsiteY1" fmla="*/ 76972 h 77681"/>
                  <a:gd name="connsiteX2" fmla="*/ 73330 w 86680"/>
                  <a:gd name="connsiteY2" fmla="*/ 9119 h 77681"/>
                  <a:gd name="connsiteX3" fmla="*/ 0 w 86680"/>
                  <a:gd name="connsiteY3" fmla="*/ 5777 h 776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6680" h="77681">
                    <a:moveTo>
                      <a:pt x="0" y="5777"/>
                    </a:moveTo>
                    <a:cubicBezTo>
                      <a:pt x="0" y="5777"/>
                      <a:pt x="13087" y="86005"/>
                      <a:pt x="61594" y="76972"/>
                    </a:cubicBezTo>
                    <a:cubicBezTo>
                      <a:pt x="110101" y="67869"/>
                      <a:pt x="73330" y="9119"/>
                      <a:pt x="73330" y="9119"/>
                    </a:cubicBezTo>
                    <a:cubicBezTo>
                      <a:pt x="73330" y="9119"/>
                      <a:pt x="51779" y="-8946"/>
                      <a:pt x="0" y="5777"/>
                    </a:cubicBez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xmlns="" id="{E7B32F2D-4614-4977-AC7F-697B7CA1408C}"/>
                  </a:ext>
                </a:extLst>
              </p:cNvPr>
              <p:cNvSpPr/>
              <p:nvPr/>
            </p:nvSpPr>
            <p:spPr>
              <a:xfrm>
                <a:off x="6146189" y="4950166"/>
                <a:ext cx="44605" cy="124481"/>
              </a:xfrm>
              <a:custGeom>
                <a:avLst/>
                <a:gdLst>
                  <a:gd name="connsiteX0" fmla="*/ 27317 w 44605"/>
                  <a:gd name="connsiteY0" fmla="*/ 0 h 124481"/>
                  <a:gd name="connsiteX1" fmla="*/ 37132 w 44605"/>
                  <a:gd name="connsiteY1" fmla="*/ 25463 h 124481"/>
                  <a:gd name="connsiteX2" fmla="*/ 44601 w 44605"/>
                  <a:gd name="connsiteY2" fmla="*/ 79233 h 124481"/>
                  <a:gd name="connsiteX3" fmla="*/ 39764 w 44605"/>
                  <a:gd name="connsiteY3" fmla="*/ 78451 h 124481"/>
                  <a:gd name="connsiteX4" fmla="*/ 31585 w 44605"/>
                  <a:gd name="connsiteY4" fmla="*/ 54908 h 124481"/>
                  <a:gd name="connsiteX5" fmla="*/ 25681 w 44605"/>
                  <a:gd name="connsiteY5" fmla="*/ 48507 h 124481"/>
                  <a:gd name="connsiteX6" fmla="*/ 28028 w 44605"/>
                  <a:gd name="connsiteY6" fmla="*/ 89333 h 124481"/>
                  <a:gd name="connsiteX7" fmla="*/ 24401 w 44605"/>
                  <a:gd name="connsiteY7" fmla="*/ 124184 h 124481"/>
                  <a:gd name="connsiteX8" fmla="*/ 5 w 44605"/>
                  <a:gd name="connsiteY8" fmla="*/ 55406 h 124481"/>
                  <a:gd name="connsiteX9" fmla="*/ 2637 w 44605"/>
                  <a:gd name="connsiteY9" fmla="*/ 15150 h 124481"/>
                  <a:gd name="connsiteX10" fmla="*/ 27317 w 44605"/>
                  <a:gd name="connsiteY10" fmla="*/ 0 h 124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44605" h="124481">
                    <a:moveTo>
                      <a:pt x="27317" y="0"/>
                    </a:moveTo>
                    <a:cubicBezTo>
                      <a:pt x="27317" y="0"/>
                      <a:pt x="31158" y="12731"/>
                      <a:pt x="37132" y="25463"/>
                    </a:cubicBezTo>
                    <a:cubicBezTo>
                      <a:pt x="40049" y="31722"/>
                      <a:pt x="44458" y="73756"/>
                      <a:pt x="44601" y="79233"/>
                    </a:cubicBezTo>
                    <a:cubicBezTo>
                      <a:pt x="44743" y="83785"/>
                      <a:pt x="41542" y="81367"/>
                      <a:pt x="39764" y="78451"/>
                    </a:cubicBezTo>
                    <a:cubicBezTo>
                      <a:pt x="38768" y="76815"/>
                      <a:pt x="34928" y="62448"/>
                      <a:pt x="31585" y="54908"/>
                    </a:cubicBezTo>
                    <a:cubicBezTo>
                      <a:pt x="28811" y="48578"/>
                      <a:pt x="26677" y="46302"/>
                      <a:pt x="25681" y="48507"/>
                    </a:cubicBezTo>
                    <a:cubicBezTo>
                      <a:pt x="24686" y="50712"/>
                      <a:pt x="24615" y="77953"/>
                      <a:pt x="28028" y="89333"/>
                    </a:cubicBezTo>
                    <a:cubicBezTo>
                      <a:pt x="31371" y="100713"/>
                      <a:pt x="30802" y="127598"/>
                      <a:pt x="24401" y="124184"/>
                    </a:cubicBezTo>
                    <a:cubicBezTo>
                      <a:pt x="18000" y="120770"/>
                      <a:pt x="148" y="73685"/>
                      <a:pt x="5" y="55406"/>
                    </a:cubicBezTo>
                    <a:cubicBezTo>
                      <a:pt x="-137" y="37127"/>
                      <a:pt x="2637" y="15150"/>
                      <a:pt x="2637" y="15150"/>
                    </a:cubicBezTo>
                    <a:lnTo>
                      <a:pt x="27317" y="0"/>
                    </a:lnTo>
                    <a:close/>
                  </a:path>
                </a:pathLst>
              </a:custGeom>
              <a:solidFill>
                <a:srgbClr val="EEA886"/>
              </a:solidFill>
              <a:ln w="71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endParaRPr>
              </a:p>
            </p:txBody>
          </p:sp>
        </p:grpSp>
      </p:grpSp>
      <p:sp>
        <p:nvSpPr>
          <p:cNvPr id="261" name="任意多边形: 形状 260">
            <a:extLst>
              <a:ext uri="{FF2B5EF4-FFF2-40B4-BE49-F238E27FC236}">
                <a16:creationId xmlns:a16="http://schemas.microsoft.com/office/drawing/2014/main" xmlns="" id="{14CD0483-4D65-4F9E-8B63-1B987AE056C8}"/>
              </a:ext>
            </a:extLst>
          </p:cNvPr>
          <p:cNvSpPr/>
          <p:nvPr/>
        </p:nvSpPr>
        <p:spPr>
          <a:xfrm flipH="1">
            <a:off x="3571524" y="5510217"/>
            <a:ext cx="5051182" cy="946059"/>
          </a:xfrm>
          <a:custGeom>
            <a:avLst/>
            <a:gdLst>
              <a:gd name="connsiteX0" fmla="*/ 2526707 w 5051182"/>
              <a:gd name="connsiteY0" fmla="*/ 0 h 946059"/>
              <a:gd name="connsiteX1" fmla="*/ 2525591 w 5051182"/>
              <a:gd name="connsiteY1" fmla="*/ 17 h 946059"/>
              <a:gd name="connsiteX2" fmla="*/ 2524475 w 5051182"/>
              <a:gd name="connsiteY2" fmla="*/ 0 h 946059"/>
              <a:gd name="connsiteX3" fmla="*/ 2524475 w 5051182"/>
              <a:gd name="connsiteY3" fmla="*/ 34 h 946059"/>
              <a:gd name="connsiteX4" fmla="*/ 2308476 w 5051182"/>
              <a:gd name="connsiteY4" fmla="*/ 3256 h 946059"/>
              <a:gd name="connsiteX5" fmla="*/ 0 w 5051182"/>
              <a:gd name="connsiteY5" fmla="*/ 421098 h 946059"/>
              <a:gd name="connsiteX6" fmla="*/ 234479 w 5051182"/>
              <a:gd name="connsiteY6" fmla="*/ 946059 h 946059"/>
              <a:gd name="connsiteX7" fmla="*/ 2358881 w 5051182"/>
              <a:gd name="connsiteY7" fmla="*/ 568163 h 946059"/>
              <a:gd name="connsiteX8" fmla="*/ 2525591 w 5051182"/>
              <a:gd name="connsiteY8" fmla="*/ 566929 h 946059"/>
              <a:gd name="connsiteX9" fmla="*/ 2692301 w 5051182"/>
              <a:gd name="connsiteY9" fmla="*/ 568163 h 946059"/>
              <a:gd name="connsiteX10" fmla="*/ 4816703 w 5051182"/>
              <a:gd name="connsiteY10" fmla="*/ 946059 h 946059"/>
              <a:gd name="connsiteX11" fmla="*/ 5051182 w 5051182"/>
              <a:gd name="connsiteY11" fmla="*/ 421098 h 946059"/>
              <a:gd name="connsiteX12" fmla="*/ 2742706 w 5051182"/>
              <a:gd name="connsiteY12" fmla="*/ 3256 h 946059"/>
              <a:gd name="connsiteX13" fmla="*/ 2526707 w 5051182"/>
              <a:gd name="connsiteY13" fmla="*/ 34 h 946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051182" h="946059">
                <a:moveTo>
                  <a:pt x="2526707" y="0"/>
                </a:moveTo>
                <a:lnTo>
                  <a:pt x="2525591" y="17"/>
                </a:lnTo>
                <a:lnTo>
                  <a:pt x="2524475" y="0"/>
                </a:lnTo>
                <a:lnTo>
                  <a:pt x="2524475" y="34"/>
                </a:lnTo>
                <a:lnTo>
                  <a:pt x="2308476" y="3256"/>
                </a:lnTo>
                <a:cubicBezTo>
                  <a:pt x="1528044" y="30849"/>
                  <a:pt x="750462" y="170085"/>
                  <a:pt x="0" y="421098"/>
                </a:cubicBezTo>
                <a:cubicBezTo>
                  <a:pt x="112163" y="674407"/>
                  <a:pt x="176292" y="829275"/>
                  <a:pt x="234479" y="946059"/>
                </a:cubicBezTo>
                <a:cubicBezTo>
                  <a:pt x="931764" y="712833"/>
                  <a:pt x="1644601" y="588328"/>
                  <a:pt x="2358881" y="568163"/>
                </a:cubicBezTo>
                <a:lnTo>
                  <a:pt x="2525591" y="566929"/>
                </a:lnTo>
                <a:lnTo>
                  <a:pt x="2692301" y="568163"/>
                </a:lnTo>
                <a:cubicBezTo>
                  <a:pt x="3406581" y="588328"/>
                  <a:pt x="4119418" y="712833"/>
                  <a:pt x="4816703" y="946059"/>
                </a:cubicBezTo>
                <a:cubicBezTo>
                  <a:pt x="4874890" y="829275"/>
                  <a:pt x="4939019" y="674407"/>
                  <a:pt x="5051182" y="421098"/>
                </a:cubicBezTo>
                <a:cubicBezTo>
                  <a:pt x="4300720" y="170085"/>
                  <a:pt x="3523138" y="30849"/>
                  <a:pt x="2742706" y="3256"/>
                </a:cubicBezTo>
                <a:lnTo>
                  <a:pt x="2526707" y="34"/>
                </a:lnTo>
                <a:close/>
              </a:path>
            </a:pathLst>
          </a:custGeom>
          <a:solidFill>
            <a:srgbClr val="7D45ED"/>
          </a:solidFill>
          <a:ln w="25400" cap="rnd">
            <a:solidFill>
              <a:schemeClr val="bg1"/>
            </a:solidFill>
            <a:round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73" name="文本框 272">
            <a:extLst>
              <a:ext uri="{FF2B5EF4-FFF2-40B4-BE49-F238E27FC236}">
                <a16:creationId xmlns:a16="http://schemas.microsoft.com/office/drawing/2014/main" xmlns="" id="{5BF58887-8F93-422B-9CE5-1275472F6433}"/>
              </a:ext>
            </a:extLst>
          </p:cNvPr>
          <p:cNvSpPr txBox="1"/>
          <p:nvPr/>
        </p:nvSpPr>
        <p:spPr>
          <a:xfrm>
            <a:off x="4463114" y="5862489"/>
            <a:ext cx="3467616" cy="628311"/>
          </a:xfrm>
          <a:prstGeom prst="rect">
            <a:avLst/>
          </a:prstGeom>
          <a:noFill/>
        </p:spPr>
        <p:txBody>
          <a:bodyPr wrap="none" rtlCol="0">
            <a:prstTxWarp prst="textArchUp">
              <a:avLst>
                <a:gd name="adj" fmla="val 11817924"/>
              </a:avLst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欧立氪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·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rPr>
              <a:t>全渠道直播引领者</a:t>
            </a:r>
          </a:p>
        </p:txBody>
      </p:sp>
      <p:sp>
        <p:nvSpPr>
          <p:cNvPr id="269" name="任意多边形: 形状 268">
            <a:extLst>
              <a:ext uri="{FF2B5EF4-FFF2-40B4-BE49-F238E27FC236}">
                <a16:creationId xmlns:a16="http://schemas.microsoft.com/office/drawing/2014/main" xmlns="" id="{939008B8-0D95-48A8-A0D5-EAB3C9E06A68}"/>
              </a:ext>
            </a:extLst>
          </p:cNvPr>
          <p:cNvSpPr/>
          <p:nvPr/>
        </p:nvSpPr>
        <p:spPr>
          <a:xfrm>
            <a:off x="872864" y="1579623"/>
            <a:ext cx="2662933" cy="1371759"/>
          </a:xfrm>
          <a:custGeom>
            <a:avLst/>
            <a:gdLst>
              <a:gd name="connsiteX0" fmla="*/ 79796 w 2662933"/>
              <a:gd name="connsiteY0" fmla="*/ 0 h 1371759"/>
              <a:gd name="connsiteX1" fmla="*/ 2583137 w 2662933"/>
              <a:gd name="connsiteY1" fmla="*/ 0 h 1371759"/>
              <a:gd name="connsiteX2" fmla="*/ 2662933 w 2662933"/>
              <a:gd name="connsiteY2" fmla="*/ 79796 h 1371759"/>
              <a:gd name="connsiteX3" fmla="*/ 2662933 w 2662933"/>
              <a:gd name="connsiteY3" fmla="*/ 1104292 h 1371759"/>
              <a:gd name="connsiteX4" fmla="*/ 2583137 w 2662933"/>
              <a:gd name="connsiteY4" fmla="*/ 1184088 h 1371759"/>
              <a:gd name="connsiteX5" fmla="*/ 2557685 w 2662933"/>
              <a:gd name="connsiteY5" fmla="*/ 1184088 h 1371759"/>
              <a:gd name="connsiteX6" fmla="*/ 2547910 w 2662933"/>
              <a:gd name="connsiteY6" fmla="*/ 1371759 h 1371759"/>
              <a:gd name="connsiteX7" fmla="*/ 2426120 w 2662933"/>
              <a:gd name="connsiteY7" fmla="*/ 1184088 h 1371759"/>
              <a:gd name="connsiteX8" fmla="*/ 79796 w 2662933"/>
              <a:gd name="connsiteY8" fmla="*/ 1184088 h 1371759"/>
              <a:gd name="connsiteX9" fmla="*/ 0 w 2662933"/>
              <a:gd name="connsiteY9" fmla="*/ 1104292 h 1371759"/>
              <a:gd name="connsiteX10" fmla="*/ 0 w 2662933"/>
              <a:gd name="connsiteY10" fmla="*/ 79796 h 1371759"/>
              <a:gd name="connsiteX11" fmla="*/ 79796 w 2662933"/>
              <a:gd name="connsiteY11" fmla="*/ 0 h 137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2933" h="1371759">
                <a:moveTo>
                  <a:pt x="79796" y="0"/>
                </a:moveTo>
                <a:lnTo>
                  <a:pt x="2583137" y="0"/>
                </a:lnTo>
                <a:cubicBezTo>
                  <a:pt x="2627207" y="0"/>
                  <a:pt x="2662933" y="35726"/>
                  <a:pt x="2662933" y="79796"/>
                </a:cubicBezTo>
                <a:lnTo>
                  <a:pt x="2662933" y="1104292"/>
                </a:lnTo>
                <a:cubicBezTo>
                  <a:pt x="2662933" y="1148362"/>
                  <a:pt x="2627207" y="1184088"/>
                  <a:pt x="2583137" y="1184088"/>
                </a:cubicBezTo>
                <a:lnTo>
                  <a:pt x="2557685" y="1184088"/>
                </a:lnTo>
                <a:lnTo>
                  <a:pt x="2547910" y="1371759"/>
                </a:lnTo>
                <a:lnTo>
                  <a:pt x="2426120" y="1184088"/>
                </a:lnTo>
                <a:lnTo>
                  <a:pt x="79796" y="1184088"/>
                </a:lnTo>
                <a:cubicBezTo>
                  <a:pt x="35726" y="1184088"/>
                  <a:pt x="0" y="1148362"/>
                  <a:pt x="0" y="1104292"/>
                </a:cubicBezTo>
                <a:lnTo>
                  <a:pt x="0" y="79796"/>
                </a:lnTo>
                <a:cubicBezTo>
                  <a:pt x="0" y="35726"/>
                  <a:pt x="35726" y="0"/>
                  <a:pt x="79796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7D4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79" name="文本框 278">
            <a:extLst>
              <a:ext uri="{FF2B5EF4-FFF2-40B4-BE49-F238E27FC236}">
                <a16:creationId xmlns:a16="http://schemas.microsoft.com/office/drawing/2014/main" xmlns="" id="{25BB7C7B-8F38-4A2A-A848-641C1312DE32}"/>
              </a:ext>
            </a:extLst>
          </p:cNvPr>
          <p:cNvSpPr txBox="1"/>
          <p:nvPr/>
        </p:nvSpPr>
        <p:spPr>
          <a:xfrm>
            <a:off x="866787" y="1629825"/>
            <a:ext cx="27351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内容停留时长：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POSans M" panose="00020600040101010101" pitchFamily="18" charset="-122"/>
              </a:rPr>
              <a:t>10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POSans M" panose="00020600040101010101" pitchFamily="18" charset="-122"/>
              </a:rPr>
              <a:t> 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 panose="02000000000000000000" pitchFamily="2" charset="0"/>
                <a:ea typeface="OPPOSans M" panose="00020600040101010101" pitchFamily="18" charset="-122"/>
                <a:cs typeface="OPPOSans M" panose="00020600040101010101" pitchFamily="18" charset="-122"/>
              </a:rPr>
              <a:t>分钟</a:t>
            </a:r>
            <a:endParaRPr kumimoji="1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6D2FEB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81" name="文本框 280">
            <a:extLst>
              <a:ext uri="{FF2B5EF4-FFF2-40B4-BE49-F238E27FC236}">
                <a16:creationId xmlns:a16="http://schemas.microsoft.com/office/drawing/2014/main" xmlns="" id="{82A0831F-2E8A-4618-9FCB-6EED33D489D4}"/>
              </a:ext>
            </a:extLst>
          </p:cNvPr>
          <p:cNvSpPr txBox="1"/>
          <p:nvPr/>
        </p:nvSpPr>
        <p:spPr>
          <a:xfrm>
            <a:off x="887722" y="2071392"/>
            <a:ext cx="204354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考核质量的公平秤</a:t>
            </a: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82" name="文本框 281">
            <a:extLst>
              <a:ext uri="{FF2B5EF4-FFF2-40B4-BE49-F238E27FC236}">
                <a16:creationId xmlns:a16="http://schemas.microsoft.com/office/drawing/2014/main" xmlns="" id="{242EBFF7-4B6C-44FD-A74A-863D6191194A}"/>
              </a:ext>
            </a:extLst>
          </p:cNvPr>
          <p:cNvSpPr txBox="1"/>
          <p:nvPr/>
        </p:nvSpPr>
        <p:spPr>
          <a:xfrm>
            <a:off x="890121" y="2372347"/>
            <a:ext cx="276975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商品发布：</a:t>
            </a:r>
            <a:r>
              <a:rPr kumimoji="1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10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个（含促销手段）</a:t>
            </a:r>
            <a:endParaRPr kumimoji="1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70" name="任意多边形: 形状 269">
            <a:extLst>
              <a:ext uri="{FF2B5EF4-FFF2-40B4-BE49-F238E27FC236}">
                <a16:creationId xmlns:a16="http://schemas.microsoft.com/office/drawing/2014/main" xmlns="" id="{B4918CC5-8811-46A4-8960-09925507DAB6}"/>
              </a:ext>
            </a:extLst>
          </p:cNvPr>
          <p:cNvSpPr/>
          <p:nvPr/>
        </p:nvSpPr>
        <p:spPr>
          <a:xfrm flipH="1">
            <a:off x="9178282" y="3166664"/>
            <a:ext cx="2662933" cy="1371759"/>
          </a:xfrm>
          <a:custGeom>
            <a:avLst/>
            <a:gdLst>
              <a:gd name="connsiteX0" fmla="*/ 79796 w 2662933"/>
              <a:gd name="connsiteY0" fmla="*/ 0 h 1371759"/>
              <a:gd name="connsiteX1" fmla="*/ 2583137 w 2662933"/>
              <a:gd name="connsiteY1" fmla="*/ 0 h 1371759"/>
              <a:gd name="connsiteX2" fmla="*/ 2662933 w 2662933"/>
              <a:gd name="connsiteY2" fmla="*/ 79796 h 1371759"/>
              <a:gd name="connsiteX3" fmla="*/ 2662933 w 2662933"/>
              <a:gd name="connsiteY3" fmla="*/ 1104292 h 1371759"/>
              <a:gd name="connsiteX4" fmla="*/ 2583137 w 2662933"/>
              <a:gd name="connsiteY4" fmla="*/ 1184088 h 1371759"/>
              <a:gd name="connsiteX5" fmla="*/ 2557685 w 2662933"/>
              <a:gd name="connsiteY5" fmla="*/ 1184088 h 1371759"/>
              <a:gd name="connsiteX6" fmla="*/ 2547910 w 2662933"/>
              <a:gd name="connsiteY6" fmla="*/ 1371759 h 1371759"/>
              <a:gd name="connsiteX7" fmla="*/ 2426120 w 2662933"/>
              <a:gd name="connsiteY7" fmla="*/ 1184088 h 1371759"/>
              <a:gd name="connsiteX8" fmla="*/ 79796 w 2662933"/>
              <a:gd name="connsiteY8" fmla="*/ 1184088 h 1371759"/>
              <a:gd name="connsiteX9" fmla="*/ 0 w 2662933"/>
              <a:gd name="connsiteY9" fmla="*/ 1104292 h 1371759"/>
              <a:gd name="connsiteX10" fmla="*/ 0 w 2662933"/>
              <a:gd name="connsiteY10" fmla="*/ 79796 h 1371759"/>
              <a:gd name="connsiteX11" fmla="*/ 79796 w 2662933"/>
              <a:gd name="connsiteY11" fmla="*/ 0 h 137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2933" h="1371759">
                <a:moveTo>
                  <a:pt x="79796" y="0"/>
                </a:moveTo>
                <a:lnTo>
                  <a:pt x="2583137" y="0"/>
                </a:lnTo>
                <a:cubicBezTo>
                  <a:pt x="2627207" y="0"/>
                  <a:pt x="2662933" y="35726"/>
                  <a:pt x="2662933" y="79796"/>
                </a:cubicBezTo>
                <a:lnTo>
                  <a:pt x="2662933" y="1104292"/>
                </a:lnTo>
                <a:cubicBezTo>
                  <a:pt x="2662933" y="1148362"/>
                  <a:pt x="2627207" y="1184088"/>
                  <a:pt x="2583137" y="1184088"/>
                </a:cubicBezTo>
                <a:lnTo>
                  <a:pt x="2557685" y="1184088"/>
                </a:lnTo>
                <a:lnTo>
                  <a:pt x="2547910" y="1371759"/>
                </a:lnTo>
                <a:lnTo>
                  <a:pt x="2426120" y="1184088"/>
                </a:lnTo>
                <a:lnTo>
                  <a:pt x="79796" y="1184088"/>
                </a:lnTo>
                <a:cubicBezTo>
                  <a:pt x="35726" y="1184088"/>
                  <a:pt x="0" y="1148362"/>
                  <a:pt x="0" y="1104292"/>
                </a:cubicBezTo>
                <a:lnTo>
                  <a:pt x="0" y="79796"/>
                </a:lnTo>
                <a:cubicBezTo>
                  <a:pt x="0" y="35726"/>
                  <a:pt x="35726" y="0"/>
                  <a:pt x="79796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7D4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71" name="任意多边形: 形状 270">
            <a:extLst>
              <a:ext uri="{FF2B5EF4-FFF2-40B4-BE49-F238E27FC236}">
                <a16:creationId xmlns:a16="http://schemas.microsoft.com/office/drawing/2014/main" xmlns="" id="{003428B8-6CC4-4944-A9FF-909A9B5CFB28}"/>
              </a:ext>
            </a:extLst>
          </p:cNvPr>
          <p:cNvSpPr/>
          <p:nvPr/>
        </p:nvSpPr>
        <p:spPr>
          <a:xfrm flipH="1">
            <a:off x="8547731" y="1589461"/>
            <a:ext cx="2662933" cy="1371759"/>
          </a:xfrm>
          <a:custGeom>
            <a:avLst/>
            <a:gdLst>
              <a:gd name="connsiteX0" fmla="*/ 79796 w 2662933"/>
              <a:gd name="connsiteY0" fmla="*/ 0 h 1371759"/>
              <a:gd name="connsiteX1" fmla="*/ 2583137 w 2662933"/>
              <a:gd name="connsiteY1" fmla="*/ 0 h 1371759"/>
              <a:gd name="connsiteX2" fmla="*/ 2662933 w 2662933"/>
              <a:gd name="connsiteY2" fmla="*/ 79796 h 1371759"/>
              <a:gd name="connsiteX3" fmla="*/ 2662933 w 2662933"/>
              <a:gd name="connsiteY3" fmla="*/ 1104292 h 1371759"/>
              <a:gd name="connsiteX4" fmla="*/ 2583137 w 2662933"/>
              <a:gd name="connsiteY4" fmla="*/ 1184088 h 1371759"/>
              <a:gd name="connsiteX5" fmla="*/ 2557685 w 2662933"/>
              <a:gd name="connsiteY5" fmla="*/ 1184088 h 1371759"/>
              <a:gd name="connsiteX6" fmla="*/ 2547910 w 2662933"/>
              <a:gd name="connsiteY6" fmla="*/ 1371759 h 1371759"/>
              <a:gd name="connsiteX7" fmla="*/ 2426120 w 2662933"/>
              <a:gd name="connsiteY7" fmla="*/ 1184088 h 1371759"/>
              <a:gd name="connsiteX8" fmla="*/ 79796 w 2662933"/>
              <a:gd name="connsiteY8" fmla="*/ 1184088 h 1371759"/>
              <a:gd name="connsiteX9" fmla="*/ 0 w 2662933"/>
              <a:gd name="connsiteY9" fmla="*/ 1104292 h 1371759"/>
              <a:gd name="connsiteX10" fmla="*/ 0 w 2662933"/>
              <a:gd name="connsiteY10" fmla="*/ 79796 h 1371759"/>
              <a:gd name="connsiteX11" fmla="*/ 79796 w 2662933"/>
              <a:gd name="connsiteY11" fmla="*/ 0 h 137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2933" h="1371759">
                <a:moveTo>
                  <a:pt x="79796" y="0"/>
                </a:moveTo>
                <a:lnTo>
                  <a:pt x="2583137" y="0"/>
                </a:lnTo>
                <a:cubicBezTo>
                  <a:pt x="2627207" y="0"/>
                  <a:pt x="2662933" y="35726"/>
                  <a:pt x="2662933" y="79796"/>
                </a:cubicBezTo>
                <a:lnTo>
                  <a:pt x="2662933" y="1104292"/>
                </a:lnTo>
                <a:cubicBezTo>
                  <a:pt x="2662933" y="1148362"/>
                  <a:pt x="2627207" y="1184088"/>
                  <a:pt x="2583137" y="1184088"/>
                </a:cubicBezTo>
                <a:lnTo>
                  <a:pt x="2557685" y="1184088"/>
                </a:lnTo>
                <a:lnTo>
                  <a:pt x="2547910" y="1371759"/>
                </a:lnTo>
                <a:lnTo>
                  <a:pt x="2426120" y="1184088"/>
                </a:lnTo>
                <a:lnTo>
                  <a:pt x="79796" y="1184088"/>
                </a:lnTo>
                <a:cubicBezTo>
                  <a:pt x="35726" y="1184088"/>
                  <a:pt x="0" y="1148362"/>
                  <a:pt x="0" y="1104292"/>
                </a:cubicBezTo>
                <a:lnTo>
                  <a:pt x="0" y="79796"/>
                </a:lnTo>
                <a:cubicBezTo>
                  <a:pt x="0" y="35726"/>
                  <a:pt x="35726" y="0"/>
                  <a:pt x="79796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7D4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72" name="任意多边形: 形状 271">
            <a:extLst>
              <a:ext uri="{FF2B5EF4-FFF2-40B4-BE49-F238E27FC236}">
                <a16:creationId xmlns:a16="http://schemas.microsoft.com/office/drawing/2014/main" xmlns="" id="{9F971D12-4F1A-4AA9-8BDD-A94AE2B62594}"/>
              </a:ext>
            </a:extLst>
          </p:cNvPr>
          <p:cNvSpPr/>
          <p:nvPr/>
        </p:nvSpPr>
        <p:spPr>
          <a:xfrm>
            <a:off x="468673" y="4494974"/>
            <a:ext cx="2581549" cy="1371759"/>
          </a:xfrm>
          <a:custGeom>
            <a:avLst/>
            <a:gdLst>
              <a:gd name="connsiteX0" fmla="*/ 79796 w 2662933"/>
              <a:gd name="connsiteY0" fmla="*/ 0 h 1371759"/>
              <a:gd name="connsiteX1" fmla="*/ 2583137 w 2662933"/>
              <a:gd name="connsiteY1" fmla="*/ 0 h 1371759"/>
              <a:gd name="connsiteX2" fmla="*/ 2662933 w 2662933"/>
              <a:gd name="connsiteY2" fmla="*/ 79796 h 1371759"/>
              <a:gd name="connsiteX3" fmla="*/ 2662933 w 2662933"/>
              <a:gd name="connsiteY3" fmla="*/ 1104292 h 1371759"/>
              <a:gd name="connsiteX4" fmla="*/ 2583137 w 2662933"/>
              <a:gd name="connsiteY4" fmla="*/ 1184088 h 1371759"/>
              <a:gd name="connsiteX5" fmla="*/ 2557685 w 2662933"/>
              <a:gd name="connsiteY5" fmla="*/ 1184088 h 1371759"/>
              <a:gd name="connsiteX6" fmla="*/ 2547910 w 2662933"/>
              <a:gd name="connsiteY6" fmla="*/ 1371759 h 1371759"/>
              <a:gd name="connsiteX7" fmla="*/ 2426120 w 2662933"/>
              <a:gd name="connsiteY7" fmla="*/ 1184088 h 1371759"/>
              <a:gd name="connsiteX8" fmla="*/ 79796 w 2662933"/>
              <a:gd name="connsiteY8" fmla="*/ 1184088 h 1371759"/>
              <a:gd name="connsiteX9" fmla="*/ 0 w 2662933"/>
              <a:gd name="connsiteY9" fmla="*/ 1104292 h 1371759"/>
              <a:gd name="connsiteX10" fmla="*/ 0 w 2662933"/>
              <a:gd name="connsiteY10" fmla="*/ 79796 h 1371759"/>
              <a:gd name="connsiteX11" fmla="*/ 79796 w 2662933"/>
              <a:gd name="connsiteY11" fmla="*/ 0 h 137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2933" h="1371759">
                <a:moveTo>
                  <a:pt x="79796" y="0"/>
                </a:moveTo>
                <a:lnTo>
                  <a:pt x="2583137" y="0"/>
                </a:lnTo>
                <a:cubicBezTo>
                  <a:pt x="2627207" y="0"/>
                  <a:pt x="2662933" y="35726"/>
                  <a:pt x="2662933" y="79796"/>
                </a:cubicBezTo>
                <a:lnTo>
                  <a:pt x="2662933" y="1104292"/>
                </a:lnTo>
                <a:cubicBezTo>
                  <a:pt x="2662933" y="1148362"/>
                  <a:pt x="2627207" y="1184088"/>
                  <a:pt x="2583137" y="1184088"/>
                </a:cubicBezTo>
                <a:lnTo>
                  <a:pt x="2557685" y="1184088"/>
                </a:lnTo>
                <a:lnTo>
                  <a:pt x="2547910" y="1371759"/>
                </a:lnTo>
                <a:lnTo>
                  <a:pt x="2426120" y="1184088"/>
                </a:lnTo>
                <a:lnTo>
                  <a:pt x="79796" y="1184088"/>
                </a:lnTo>
                <a:cubicBezTo>
                  <a:pt x="35726" y="1184088"/>
                  <a:pt x="0" y="1148362"/>
                  <a:pt x="0" y="1104292"/>
                </a:cubicBezTo>
                <a:lnTo>
                  <a:pt x="0" y="79796"/>
                </a:lnTo>
                <a:cubicBezTo>
                  <a:pt x="0" y="35726"/>
                  <a:pt x="35726" y="0"/>
                  <a:pt x="79796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7D4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65" name="文本框 264">
            <a:extLst>
              <a:ext uri="{FF2B5EF4-FFF2-40B4-BE49-F238E27FC236}">
                <a16:creationId xmlns:a16="http://schemas.microsoft.com/office/drawing/2014/main" xmlns="" id="{3CD58A4E-0154-4884-88C2-58ECDBCFB967}"/>
              </a:ext>
            </a:extLst>
          </p:cNvPr>
          <p:cNvSpPr txBox="1"/>
          <p:nvPr/>
        </p:nvSpPr>
        <p:spPr>
          <a:xfrm>
            <a:off x="8699261" y="1772019"/>
            <a:ext cx="2493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观看量：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POSans M" panose="00020600040101010101" pitchFamily="18" charset="-122"/>
              </a:rPr>
              <a:t>200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POSans M" panose="00020600040101010101" pitchFamily="18" charset="-122"/>
              </a:rPr>
              <a:t> 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人</a:t>
            </a:r>
            <a:r>
              <a:rPr kumimoji="1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/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场</a:t>
            </a:r>
            <a:endParaRPr kumimoji="1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5114CA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67" name="文本框 266">
            <a:extLst>
              <a:ext uri="{FF2B5EF4-FFF2-40B4-BE49-F238E27FC236}">
                <a16:creationId xmlns:a16="http://schemas.microsoft.com/office/drawing/2014/main" xmlns="" id="{713D3F55-8367-4FB1-8EA9-928112BBEDE1}"/>
              </a:ext>
            </a:extLst>
          </p:cNvPr>
          <p:cNvSpPr txBox="1"/>
          <p:nvPr/>
        </p:nvSpPr>
        <p:spPr>
          <a:xfrm>
            <a:off x="8717471" y="2241079"/>
            <a:ext cx="149842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第一生产力</a:t>
            </a: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68" name="文本框 267">
            <a:extLst>
              <a:ext uri="{FF2B5EF4-FFF2-40B4-BE49-F238E27FC236}">
                <a16:creationId xmlns:a16="http://schemas.microsoft.com/office/drawing/2014/main" xmlns="" id="{79D8AAEF-0304-43CE-9D9B-7D3146275CE0}"/>
              </a:ext>
            </a:extLst>
          </p:cNvPr>
          <p:cNvSpPr txBox="1"/>
          <p:nvPr/>
        </p:nvSpPr>
        <p:spPr>
          <a:xfrm>
            <a:off x="490632" y="4399332"/>
            <a:ext cx="2414796" cy="890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开播频率：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每天</a:t>
            </a: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/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周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POSans M" panose="00020600040101010101" pitchFamily="18" charset="-122"/>
              </a:rPr>
              <a:t>1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POSans M" panose="00020600040101010101" pitchFamily="18" charset="-122"/>
              </a:rPr>
              <a:t> 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场</a:t>
            </a:r>
            <a:endParaRPr kumimoji="1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5114CA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8A65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74" name="文本框 273">
            <a:extLst>
              <a:ext uri="{FF2B5EF4-FFF2-40B4-BE49-F238E27FC236}">
                <a16:creationId xmlns:a16="http://schemas.microsoft.com/office/drawing/2014/main" xmlns="" id="{82DD3A2D-FAE7-474B-B4FD-66FD871BE793}"/>
              </a:ext>
            </a:extLst>
          </p:cNvPr>
          <p:cNvSpPr txBox="1"/>
          <p:nvPr/>
        </p:nvSpPr>
        <p:spPr>
          <a:xfrm>
            <a:off x="9356151" y="3300102"/>
            <a:ext cx="2509906" cy="925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新粉关注：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POSans M" panose="00020600040101010101" pitchFamily="18" charset="-122"/>
              </a:rPr>
              <a:t>20</a:t>
            </a:r>
            <a:r>
              <a:rPr kumimoji="1" lang="en-US" altLang="zh-CN" sz="2800" b="1" i="1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POSans M" panose="00020600040101010101" pitchFamily="18" charset="-122"/>
              </a:rPr>
              <a:t> 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人</a:t>
            </a:r>
            <a:r>
              <a:rPr kumimoji="1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/</a:t>
            </a:r>
            <a:r>
              <a:rPr kumimoji="1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场</a:t>
            </a:r>
            <a:endParaRPr kumimoji="1" lang="en-US" altLang="zh-CN" sz="2000" b="1" i="0" u="none" strike="noStrike" kern="1200" cap="none" spc="0" normalizeH="0" baseline="0" noProof="0" dirty="0">
              <a:ln>
                <a:noFill/>
              </a:ln>
              <a:solidFill>
                <a:srgbClr val="5114CA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800" b="1" i="0" u="none" strike="noStrike" kern="1200" cap="none" spc="0" normalizeH="0" baseline="0" noProof="0" dirty="0">
              <a:ln>
                <a:noFill/>
              </a:ln>
              <a:solidFill>
                <a:srgbClr val="5114CA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76" name="文本框 275">
            <a:extLst>
              <a:ext uri="{FF2B5EF4-FFF2-40B4-BE49-F238E27FC236}">
                <a16:creationId xmlns:a16="http://schemas.microsoft.com/office/drawing/2014/main" xmlns="" id="{52B916DB-937B-4A0F-B8AD-F3BA1812297F}"/>
              </a:ext>
            </a:extLst>
          </p:cNvPr>
          <p:cNvSpPr txBox="1"/>
          <p:nvPr/>
        </p:nvSpPr>
        <p:spPr>
          <a:xfrm>
            <a:off x="9386316" y="3833799"/>
            <a:ext cx="232463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粉丝是你的最大支持者</a:t>
            </a:r>
            <a:r>
              <a:rPr kumimoji="1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77" name="文本框 276">
            <a:extLst>
              <a:ext uri="{FF2B5EF4-FFF2-40B4-BE49-F238E27FC236}">
                <a16:creationId xmlns:a16="http://schemas.microsoft.com/office/drawing/2014/main" xmlns="" id="{150A8213-F9A9-434C-9C93-0D35C8266956}"/>
              </a:ext>
            </a:extLst>
          </p:cNvPr>
          <p:cNvSpPr txBox="1"/>
          <p:nvPr/>
        </p:nvSpPr>
        <p:spPr>
          <a:xfrm>
            <a:off x="502387" y="4759247"/>
            <a:ext cx="2784745" cy="890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开播时长：</a:t>
            </a: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每场     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POSans M" panose="00020600040101010101" pitchFamily="18" charset="-122"/>
              </a:rPr>
              <a:t>2 </a:t>
            </a:r>
            <a:r>
              <a:rPr kumimoji="1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小时</a:t>
            </a: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5114CA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FF8A65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88" name="文本框 287">
            <a:extLst>
              <a:ext uri="{FF2B5EF4-FFF2-40B4-BE49-F238E27FC236}">
                <a16:creationId xmlns:a16="http://schemas.microsoft.com/office/drawing/2014/main" xmlns="" id="{AD5D4C9A-F1BF-4E6C-BB8F-31AFAD84C156}"/>
              </a:ext>
            </a:extLst>
          </p:cNvPr>
          <p:cNvSpPr txBox="1"/>
          <p:nvPr/>
        </p:nvSpPr>
        <p:spPr>
          <a:xfrm>
            <a:off x="504808" y="5255445"/>
            <a:ext cx="2062122" cy="3735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决定了拿资源的能力</a:t>
            </a: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16737256-2073-4D16-86D3-004812D77147}"/>
              </a:ext>
            </a:extLst>
          </p:cNvPr>
          <p:cNvGrpSpPr/>
          <p:nvPr/>
        </p:nvGrpSpPr>
        <p:grpSpPr>
          <a:xfrm>
            <a:off x="2088325" y="5058446"/>
            <a:ext cx="115380" cy="146419"/>
            <a:chOff x="2000559" y="5131294"/>
            <a:chExt cx="155191" cy="19694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xmlns="" id="{93A92B9A-1D5E-410A-96C6-033CB5CDCD1F}"/>
                </a:ext>
              </a:extLst>
            </p:cNvPr>
            <p:cNvSpPr/>
            <p:nvPr/>
          </p:nvSpPr>
          <p:spPr>
            <a:xfrm>
              <a:off x="2000559" y="5131294"/>
              <a:ext cx="121920" cy="146685"/>
            </a:xfrm>
            <a:custGeom>
              <a:avLst/>
              <a:gdLst>
                <a:gd name="connsiteX0" fmla="*/ 0 w 118110"/>
                <a:gd name="connsiteY0" fmla="*/ 0 h 137160"/>
                <a:gd name="connsiteX1" fmla="*/ 118110 w 118110"/>
                <a:gd name="connsiteY1" fmla="*/ 68580 h 137160"/>
                <a:gd name="connsiteX2" fmla="*/ 15240 w 118110"/>
                <a:gd name="connsiteY2" fmla="*/ 137160 h 137160"/>
                <a:gd name="connsiteX0" fmla="*/ 3810 w 121920"/>
                <a:gd name="connsiteY0" fmla="*/ 0 h 146685"/>
                <a:gd name="connsiteX1" fmla="*/ 121920 w 121920"/>
                <a:gd name="connsiteY1" fmla="*/ 68580 h 146685"/>
                <a:gd name="connsiteX2" fmla="*/ 0 w 121920"/>
                <a:gd name="connsiteY2" fmla="*/ 146685 h 146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920" h="146685">
                  <a:moveTo>
                    <a:pt x="3810" y="0"/>
                  </a:moveTo>
                  <a:lnTo>
                    <a:pt x="121920" y="68580"/>
                  </a:lnTo>
                  <a:cubicBezTo>
                    <a:pt x="87630" y="91440"/>
                    <a:pt x="34290" y="123825"/>
                    <a:pt x="0" y="146685"/>
                  </a:cubicBezTo>
                </a:path>
              </a:pathLst>
            </a:custGeom>
            <a:noFill/>
            <a:ln w="19050" cap="rnd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xmlns="" id="{D66959E1-7208-4C37-9069-E5984F157235}"/>
                </a:ext>
              </a:extLst>
            </p:cNvPr>
            <p:cNvCxnSpPr/>
            <p:nvPr/>
          </p:nvCxnSpPr>
          <p:spPr>
            <a:xfrm flipH="1">
              <a:off x="2030961" y="5245237"/>
              <a:ext cx="124789" cy="82997"/>
            </a:xfrm>
            <a:prstGeom prst="line">
              <a:avLst/>
            </a:prstGeom>
            <a:ln w="19050" cap="rnd">
              <a:solidFill>
                <a:srgbClr val="5114C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5" name="任意多边形: 形状 274">
            <a:extLst>
              <a:ext uri="{FF2B5EF4-FFF2-40B4-BE49-F238E27FC236}">
                <a16:creationId xmlns:a16="http://schemas.microsoft.com/office/drawing/2014/main" xmlns="" id="{35BEDB54-F4EF-4C6C-AC78-1099F5C14C38}"/>
              </a:ext>
            </a:extLst>
          </p:cNvPr>
          <p:cNvSpPr/>
          <p:nvPr/>
        </p:nvSpPr>
        <p:spPr>
          <a:xfrm flipH="1" flipV="1">
            <a:off x="9066810" y="4841064"/>
            <a:ext cx="2644144" cy="1208044"/>
          </a:xfrm>
          <a:custGeom>
            <a:avLst/>
            <a:gdLst>
              <a:gd name="connsiteX0" fmla="*/ 79796 w 2662933"/>
              <a:gd name="connsiteY0" fmla="*/ 0 h 1371759"/>
              <a:gd name="connsiteX1" fmla="*/ 2583137 w 2662933"/>
              <a:gd name="connsiteY1" fmla="*/ 0 h 1371759"/>
              <a:gd name="connsiteX2" fmla="*/ 2662933 w 2662933"/>
              <a:gd name="connsiteY2" fmla="*/ 79796 h 1371759"/>
              <a:gd name="connsiteX3" fmla="*/ 2662933 w 2662933"/>
              <a:gd name="connsiteY3" fmla="*/ 1104292 h 1371759"/>
              <a:gd name="connsiteX4" fmla="*/ 2583137 w 2662933"/>
              <a:gd name="connsiteY4" fmla="*/ 1184088 h 1371759"/>
              <a:gd name="connsiteX5" fmla="*/ 2557685 w 2662933"/>
              <a:gd name="connsiteY5" fmla="*/ 1184088 h 1371759"/>
              <a:gd name="connsiteX6" fmla="*/ 2547910 w 2662933"/>
              <a:gd name="connsiteY6" fmla="*/ 1371759 h 1371759"/>
              <a:gd name="connsiteX7" fmla="*/ 2426120 w 2662933"/>
              <a:gd name="connsiteY7" fmla="*/ 1184088 h 1371759"/>
              <a:gd name="connsiteX8" fmla="*/ 79796 w 2662933"/>
              <a:gd name="connsiteY8" fmla="*/ 1184088 h 1371759"/>
              <a:gd name="connsiteX9" fmla="*/ 0 w 2662933"/>
              <a:gd name="connsiteY9" fmla="*/ 1104292 h 1371759"/>
              <a:gd name="connsiteX10" fmla="*/ 0 w 2662933"/>
              <a:gd name="connsiteY10" fmla="*/ 79796 h 1371759"/>
              <a:gd name="connsiteX11" fmla="*/ 79796 w 2662933"/>
              <a:gd name="connsiteY11" fmla="*/ 0 h 13717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62933" h="1371759">
                <a:moveTo>
                  <a:pt x="79796" y="0"/>
                </a:moveTo>
                <a:lnTo>
                  <a:pt x="2583137" y="0"/>
                </a:lnTo>
                <a:cubicBezTo>
                  <a:pt x="2627207" y="0"/>
                  <a:pt x="2662933" y="35726"/>
                  <a:pt x="2662933" y="79796"/>
                </a:cubicBezTo>
                <a:lnTo>
                  <a:pt x="2662933" y="1104292"/>
                </a:lnTo>
                <a:cubicBezTo>
                  <a:pt x="2662933" y="1148362"/>
                  <a:pt x="2627207" y="1184088"/>
                  <a:pt x="2583137" y="1184088"/>
                </a:cubicBezTo>
                <a:lnTo>
                  <a:pt x="2557685" y="1184088"/>
                </a:lnTo>
                <a:lnTo>
                  <a:pt x="2547910" y="1371759"/>
                </a:lnTo>
                <a:lnTo>
                  <a:pt x="2426120" y="1184088"/>
                </a:lnTo>
                <a:lnTo>
                  <a:pt x="79796" y="1184088"/>
                </a:lnTo>
                <a:cubicBezTo>
                  <a:pt x="35726" y="1184088"/>
                  <a:pt x="0" y="1148362"/>
                  <a:pt x="0" y="1104292"/>
                </a:cubicBezTo>
                <a:lnTo>
                  <a:pt x="0" y="79796"/>
                </a:lnTo>
                <a:cubicBezTo>
                  <a:pt x="0" y="35726"/>
                  <a:pt x="35726" y="0"/>
                  <a:pt x="79796" y="0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rgbClr val="7D45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84" name="文本框 283">
            <a:extLst>
              <a:ext uri="{FF2B5EF4-FFF2-40B4-BE49-F238E27FC236}">
                <a16:creationId xmlns:a16="http://schemas.microsoft.com/office/drawing/2014/main" xmlns="" id="{1BB4211E-74E8-4B81-A96C-912642AC9746}"/>
              </a:ext>
            </a:extLst>
          </p:cNvPr>
          <p:cNvSpPr txBox="1"/>
          <p:nvPr/>
        </p:nvSpPr>
        <p:spPr>
          <a:xfrm>
            <a:off x="9271906" y="5152647"/>
            <a:ext cx="19515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转化率</a:t>
            </a:r>
            <a:r>
              <a:rPr kumimoji="1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: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POSans M" panose="00020600040101010101" pitchFamily="18" charset="-122"/>
              </a:rPr>
              <a:t>10 </a:t>
            </a:r>
            <a:r>
              <a:rPr kumimoji="1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5114CA"/>
                </a:solidFill>
                <a:effectLst/>
                <a:uLnTx/>
                <a:uFillTx/>
                <a:latin typeface="Roboto" panose="02000000000000000000" pitchFamily="2" charset="0"/>
                <a:ea typeface="Roboto" panose="02000000000000000000" pitchFamily="2" charset="0"/>
                <a:cs typeface="OPPOSans M" panose="00020600040101010101" pitchFamily="18" charset="-122"/>
              </a:rPr>
              <a:t>%</a:t>
            </a:r>
            <a:endParaRPr kumimoji="1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5114CA"/>
              </a:solidFill>
              <a:effectLst/>
              <a:uLnTx/>
              <a:uFillTx/>
              <a:latin typeface="Roboto" panose="02000000000000000000" pitchFamily="2" charset="0"/>
              <a:ea typeface="Roboto" panose="02000000000000000000" pitchFamily="2" charset="0"/>
              <a:cs typeface="OPPOSans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zh-CN" sz="1600" b="1" i="0" u="none" strike="noStrike" kern="1200" cap="none" spc="0" normalizeH="0" baseline="0" noProof="0" dirty="0">
              <a:ln>
                <a:noFill/>
              </a:ln>
              <a:solidFill>
                <a:srgbClr val="5114CA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sp>
        <p:nvSpPr>
          <p:cNvPr id="286" name="文本框 285">
            <a:extLst>
              <a:ext uri="{FF2B5EF4-FFF2-40B4-BE49-F238E27FC236}">
                <a16:creationId xmlns:a16="http://schemas.microsoft.com/office/drawing/2014/main" xmlns="" id="{47D15646-49B6-4398-91E2-332BB12B48E4}"/>
              </a:ext>
            </a:extLst>
          </p:cNvPr>
          <p:cNvSpPr txBox="1"/>
          <p:nvPr/>
        </p:nvSpPr>
        <p:spPr>
          <a:xfrm>
            <a:off x="9279293" y="5621265"/>
            <a:ext cx="192235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专治一切花里胡哨</a:t>
            </a:r>
            <a:endParaRPr kumimoji="1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OPPOSans M" panose="00020600040101010101" pitchFamily="18" charset="-122"/>
              <a:ea typeface="OPPOSans M" panose="00020600040101010101" pitchFamily="18" charset="-122"/>
              <a:cs typeface="OPPOSans M" panose="00020600040101010101" pitchFamily="18" charset="-122"/>
            </a:endParaRPr>
          </a:p>
        </p:txBody>
      </p:sp>
      <p:pic>
        <p:nvPicPr>
          <p:cNvPr id="259" name="图片 258">
            <a:extLst>
              <a:ext uri="{FF2B5EF4-FFF2-40B4-BE49-F238E27FC236}">
                <a16:creationId xmlns:a16="http://schemas.microsoft.com/office/drawing/2014/main" xmlns="" id="{F4F99314-5A16-4749-AD8F-3ACB80F60A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1227" y="482135"/>
            <a:ext cx="641032" cy="47534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82014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tx2"/>
          </a:fgClr>
          <a:bgClr>
            <a:schemeClr val="accent6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>
            <a:extLst>
              <a:ext uri="{FF2B5EF4-FFF2-40B4-BE49-F238E27FC236}">
                <a16:creationId xmlns:a16="http://schemas.microsoft.com/office/drawing/2014/main" xmlns="" id="{07AEF46D-7667-4723-B235-C6E06BF6C02D}"/>
              </a:ext>
            </a:extLst>
          </p:cNvPr>
          <p:cNvSpPr/>
          <p:nvPr/>
        </p:nvSpPr>
        <p:spPr>
          <a:xfrm>
            <a:off x="0" y="2087423"/>
            <a:ext cx="12310533" cy="2941777"/>
          </a:xfrm>
          <a:prstGeom prst="rect">
            <a:avLst/>
          </a:prstGeom>
          <a:pattFill prst="lgGrid">
            <a:fgClr>
              <a:schemeClr val="accent5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62AC28B8-BFF3-4BE0-BD25-9D4E89272BF8}"/>
              </a:ext>
            </a:extLst>
          </p:cNvPr>
          <p:cNvGrpSpPr/>
          <p:nvPr/>
        </p:nvGrpSpPr>
        <p:grpSpPr>
          <a:xfrm>
            <a:off x="2363590" y="1267382"/>
            <a:ext cx="7464820" cy="4323237"/>
            <a:chOff x="4441448" y="2333714"/>
            <a:chExt cx="2643570" cy="1531020"/>
          </a:xfrm>
        </p:grpSpPr>
        <p:sp>
          <p:nvSpPr>
            <p:cNvPr id="70" name="íSḻîďe">
              <a:extLst>
                <a:ext uri="{FF2B5EF4-FFF2-40B4-BE49-F238E27FC236}">
                  <a16:creationId xmlns:a16="http://schemas.microsoft.com/office/drawing/2014/main" xmlns="" id="{A15EE483-3562-4E02-8299-8D75D1A9C43D}"/>
                </a:ext>
              </a:extLst>
            </p:cNvPr>
            <p:cNvSpPr/>
            <p:nvPr/>
          </p:nvSpPr>
          <p:spPr bwMode="auto">
            <a:xfrm>
              <a:off x="4441448" y="2501327"/>
              <a:ext cx="2643570" cy="1363407"/>
            </a:xfrm>
            <a:custGeom>
              <a:avLst/>
              <a:gdLst>
                <a:gd name="T0" fmla="*/ 1130 w 1164"/>
                <a:gd name="T1" fmla="*/ 600 h 600"/>
                <a:gd name="T2" fmla="*/ 34 w 1164"/>
                <a:gd name="T3" fmla="*/ 600 h 600"/>
                <a:gd name="T4" fmla="*/ 0 w 1164"/>
                <a:gd name="T5" fmla="*/ 566 h 600"/>
                <a:gd name="T6" fmla="*/ 0 w 1164"/>
                <a:gd name="T7" fmla="*/ 34 h 600"/>
                <a:gd name="T8" fmla="*/ 34 w 1164"/>
                <a:gd name="T9" fmla="*/ 0 h 600"/>
                <a:gd name="T10" fmla="*/ 1130 w 1164"/>
                <a:gd name="T11" fmla="*/ 0 h 600"/>
                <a:gd name="T12" fmla="*/ 1164 w 1164"/>
                <a:gd name="T13" fmla="*/ 34 h 600"/>
                <a:gd name="T14" fmla="*/ 1164 w 1164"/>
                <a:gd name="T15" fmla="*/ 566 h 600"/>
                <a:gd name="T16" fmla="*/ 1130 w 1164"/>
                <a:gd name="T17" fmla="*/ 600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4" h="600">
                  <a:moveTo>
                    <a:pt x="1130" y="600"/>
                  </a:moveTo>
                  <a:cubicBezTo>
                    <a:pt x="34" y="600"/>
                    <a:pt x="34" y="600"/>
                    <a:pt x="34" y="600"/>
                  </a:cubicBezTo>
                  <a:cubicBezTo>
                    <a:pt x="15" y="600"/>
                    <a:pt x="0" y="585"/>
                    <a:pt x="0" y="56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5"/>
                    <a:pt x="15" y="0"/>
                    <a:pt x="34" y="0"/>
                  </a:cubicBezTo>
                  <a:cubicBezTo>
                    <a:pt x="1130" y="0"/>
                    <a:pt x="1130" y="0"/>
                    <a:pt x="1130" y="0"/>
                  </a:cubicBezTo>
                  <a:cubicBezTo>
                    <a:pt x="1149" y="0"/>
                    <a:pt x="1164" y="15"/>
                    <a:pt x="1164" y="34"/>
                  </a:cubicBezTo>
                  <a:cubicBezTo>
                    <a:pt x="1164" y="566"/>
                    <a:pt x="1164" y="566"/>
                    <a:pt x="1164" y="566"/>
                  </a:cubicBezTo>
                  <a:cubicBezTo>
                    <a:pt x="1164" y="585"/>
                    <a:pt x="1149" y="600"/>
                    <a:pt x="1130" y="60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5114CA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1" name="ïṣliḓè">
              <a:extLst>
                <a:ext uri="{FF2B5EF4-FFF2-40B4-BE49-F238E27FC236}">
                  <a16:creationId xmlns:a16="http://schemas.microsoft.com/office/drawing/2014/main" xmlns="" id="{695C181A-EB18-47B0-A6AE-3FF4F2F7AEA2}"/>
                </a:ext>
              </a:extLst>
            </p:cNvPr>
            <p:cNvSpPr/>
            <p:nvPr/>
          </p:nvSpPr>
          <p:spPr bwMode="auto">
            <a:xfrm>
              <a:off x="4627060" y="2569947"/>
              <a:ext cx="2272345" cy="122729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2" name="ísḷíḓê">
              <a:extLst>
                <a:ext uri="{FF2B5EF4-FFF2-40B4-BE49-F238E27FC236}">
                  <a16:creationId xmlns:a16="http://schemas.microsoft.com/office/drawing/2014/main" xmlns="" id="{914068A5-EAB2-404B-9D16-A9644FEE4F96}"/>
                </a:ext>
              </a:extLst>
            </p:cNvPr>
            <p:cNvSpPr/>
            <p:nvPr/>
          </p:nvSpPr>
          <p:spPr bwMode="auto">
            <a:xfrm>
              <a:off x="5658615" y="2569947"/>
              <a:ext cx="1240791" cy="1227292"/>
            </a:xfrm>
            <a:custGeom>
              <a:avLst/>
              <a:gdLst>
                <a:gd name="T0" fmla="*/ 1103 w 1103"/>
                <a:gd name="T1" fmla="*/ 1091 h 1091"/>
                <a:gd name="T2" fmla="*/ 1103 w 1103"/>
                <a:gd name="T3" fmla="*/ 0 h 1091"/>
                <a:gd name="T4" fmla="*/ 0 w 1103"/>
                <a:gd name="T5" fmla="*/ 0 h 1091"/>
                <a:gd name="T6" fmla="*/ 1091 w 1103"/>
                <a:gd name="T7" fmla="*/ 1091 h 1091"/>
                <a:gd name="T8" fmla="*/ 1103 w 1103"/>
                <a:gd name="T9" fmla="*/ 1091 h 1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3" h="1091">
                  <a:moveTo>
                    <a:pt x="1103" y="1091"/>
                  </a:moveTo>
                  <a:lnTo>
                    <a:pt x="1103" y="0"/>
                  </a:lnTo>
                  <a:lnTo>
                    <a:pt x="0" y="0"/>
                  </a:lnTo>
                  <a:lnTo>
                    <a:pt x="1091" y="1091"/>
                  </a:lnTo>
                  <a:lnTo>
                    <a:pt x="1103" y="1091"/>
                  </a:lnTo>
                  <a:close/>
                </a:path>
              </a:pathLst>
            </a:custGeom>
            <a:solidFill>
              <a:srgbClr val="773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3" name="î$lîḓe">
              <a:extLst>
                <a:ext uri="{FF2B5EF4-FFF2-40B4-BE49-F238E27FC236}">
                  <a16:creationId xmlns:a16="http://schemas.microsoft.com/office/drawing/2014/main" xmlns="" id="{D89F79C4-38AF-4671-B3DF-EA5656A28E9C}"/>
                </a:ext>
              </a:extLst>
            </p:cNvPr>
            <p:cNvSpPr/>
            <p:nvPr/>
          </p:nvSpPr>
          <p:spPr bwMode="auto">
            <a:xfrm>
              <a:off x="4441448" y="2501327"/>
              <a:ext cx="104618" cy="1363407"/>
            </a:xfrm>
            <a:custGeom>
              <a:avLst/>
              <a:gdLst>
                <a:gd name="T0" fmla="*/ 12 w 46"/>
                <a:gd name="T1" fmla="*/ 566 h 600"/>
                <a:gd name="T2" fmla="*/ 12 w 46"/>
                <a:gd name="T3" fmla="*/ 34 h 600"/>
                <a:gd name="T4" fmla="*/ 46 w 46"/>
                <a:gd name="T5" fmla="*/ 0 h 600"/>
                <a:gd name="T6" fmla="*/ 34 w 46"/>
                <a:gd name="T7" fmla="*/ 0 h 600"/>
                <a:gd name="T8" fmla="*/ 0 w 46"/>
                <a:gd name="T9" fmla="*/ 34 h 600"/>
                <a:gd name="T10" fmla="*/ 0 w 46"/>
                <a:gd name="T11" fmla="*/ 566 h 600"/>
                <a:gd name="T12" fmla="*/ 34 w 46"/>
                <a:gd name="T13" fmla="*/ 600 h 600"/>
                <a:gd name="T14" fmla="*/ 46 w 46"/>
                <a:gd name="T15" fmla="*/ 600 h 600"/>
                <a:gd name="T16" fmla="*/ 12 w 46"/>
                <a:gd name="T17" fmla="*/ 566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600">
                  <a:moveTo>
                    <a:pt x="12" y="566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2" y="15"/>
                    <a:pt x="27" y="0"/>
                    <a:pt x="46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15" y="0"/>
                    <a:pt x="0" y="15"/>
                    <a:pt x="0" y="34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0" y="585"/>
                    <a:pt x="15" y="600"/>
                    <a:pt x="34" y="600"/>
                  </a:cubicBezTo>
                  <a:cubicBezTo>
                    <a:pt x="46" y="600"/>
                    <a:pt x="46" y="600"/>
                    <a:pt x="46" y="600"/>
                  </a:cubicBezTo>
                  <a:cubicBezTo>
                    <a:pt x="27" y="600"/>
                    <a:pt x="12" y="585"/>
                    <a:pt x="12" y="566"/>
                  </a:cubicBezTo>
                  <a:close/>
                </a:path>
              </a:pathLst>
            </a:custGeom>
            <a:solidFill>
              <a:srgbClr val="5114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4" name="išľïḋê">
              <a:extLst>
                <a:ext uri="{FF2B5EF4-FFF2-40B4-BE49-F238E27FC236}">
                  <a16:creationId xmlns:a16="http://schemas.microsoft.com/office/drawing/2014/main" xmlns="" id="{D77C6335-B4CF-418A-AA30-385018C6389E}"/>
                </a:ext>
              </a:extLst>
            </p:cNvPr>
            <p:cNvSpPr/>
            <p:nvPr/>
          </p:nvSpPr>
          <p:spPr bwMode="auto">
            <a:xfrm>
              <a:off x="4627060" y="3662248"/>
              <a:ext cx="2272345" cy="134991"/>
            </a:xfrm>
            <a:prstGeom prst="rect">
              <a:avLst/>
            </a:prstGeom>
            <a:solidFill>
              <a:srgbClr val="FF8A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5" name="ï$ḷîďe">
              <a:extLst>
                <a:ext uri="{FF2B5EF4-FFF2-40B4-BE49-F238E27FC236}">
                  <a16:creationId xmlns:a16="http://schemas.microsoft.com/office/drawing/2014/main" xmlns="" id="{AACD666E-5DFE-4106-BC69-A891A1F7634C}"/>
                </a:ext>
              </a:extLst>
            </p:cNvPr>
            <p:cNvSpPr/>
            <p:nvPr/>
          </p:nvSpPr>
          <p:spPr bwMode="auto">
            <a:xfrm>
              <a:off x="4682182" y="3694871"/>
              <a:ext cx="62996" cy="69745"/>
            </a:xfrm>
            <a:custGeom>
              <a:avLst/>
              <a:gdLst>
                <a:gd name="T0" fmla="*/ 0 w 56"/>
                <a:gd name="T1" fmla="*/ 62 h 62"/>
                <a:gd name="T2" fmla="*/ 0 w 56"/>
                <a:gd name="T3" fmla="*/ 0 h 62"/>
                <a:gd name="T4" fmla="*/ 56 w 56"/>
                <a:gd name="T5" fmla="*/ 32 h 62"/>
                <a:gd name="T6" fmla="*/ 0 w 56"/>
                <a:gd name="T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2">
                  <a:moveTo>
                    <a:pt x="0" y="62"/>
                  </a:moveTo>
                  <a:lnTo>
                    <a:pt x="0" y="0"/>
                  </a:lnTo>
                  <a:lnTo>
                    <a:pt x="56" y="32"/>
                  </a:lnTo>
                  <a:lnTo>
                    <a:pt x="0" y="6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6" name="isľïďè">
              <a:extLst>
                <a:ext uri="{FF2B5EF4-FFF2-40B4-BE49-F238E27FC236}">
                  <a16:creationId xmlns:a16="http://schemas.microsoft.com/office/drawing/2014/main" xmlns="" id="{C413D937-4453-447A-BD0B-9251DFE54376}"/>
                </a:ext>
              </a:extLst>
            </p:cNvPr>
            <p:cNvSpPr/>
            <p:nvPr/>
          </p:nvSpPr>
          <p:spPr bwMode="auto">
            <a:xfrm>
              <a:off x="4811547" y="3730868"/>
              <a:ext cx="481467" cy="0"/>
            </a:xfrm>
            <a:prstGeom prst="line">
              <a:avLst/>
            </a:pr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7" name="îṥlîḑe">
              <a:extLst>
                <a:ext uri="{FF2B5EF4-FFF2-40B4-BE49-F238E27FC236}">
                  <a16:creationId xmlns:a16="http://schemas.microsoft.com/office/drawing/2014/main" xmlns="" id="{D17326B4-B44D-4310-AB64-F7B7DA9A8E10}"/>
                </a:ext>
              </a:extLst>
            </p:cNvPr>
            <p:cNvSpPr/>
            <p:nvPr/>
          </p:nvSpPr>
          <p:spPr bwMode="auto">
            <a:xfrm flipH="1">
              <a:off x="5293015" y="3730868"/>
              <a:ext cx="1142922" cy="0"/>
            </a:xfrm>
            <a:prstGeom prst="line">
              <a:avLst/>
            </a:prstGeom>
            <a:noFill/>
            <a:ln w="25400" cap="rnd">
              <a:solidFill>
                <a:srgbClr val="4242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8" name="ïšlíḋé">
              <a:extLst>
                <a:ext uri="{FF2B5EF4-FFF2-40B4-BE49-F238E27FC236}">
                  <a16:creationId xmlns:a16="http://schemas.microsoft.com/office/drawing/2014/main" xmlns="" id="{01360DFE-6D5A-4898-A551-C719EE5605AC}"/>
                </a:ext>
              </a:extLst>
            </p:cNvPr>
            <p:cNvSpPr/>
            <p:nvPr/>
          </p:nvSpPr>
          <p:spPr bwMode="auto">
            <a:xfrm>
              <a:off x="4682182" y="2625068"/>
              <a:ext cx="183363" cy="183363"/>
            </a:xfrm>
            <a:custGeom>
              <a:avLst/>
              <a:gdLst>
                <a:gd name="T0" fmla="*/ 0 w 163"/>
                <a:gd name="T1" fmla="*/ 163 h 163"/>
                <a:gd name="T2" fmla="*/ 0 w 163"/>
                <a:gd name="T3" fmla="*/ 0 h 163"/>
                <a:gd name="T4" fmla="*/ 163 w 163"/>
                <a:gd name="T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63">
                  <a:moveTo>
                    <a:pt x="0" y="163"/>
                  </a:moveTo>
                  <a:lnTo>
                    <a:pt x="0" y="0"/>
                  </a:lnTo>
                  <a:lnTo>
                    <a:pt x="163" y="0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79" name="îṧlïďê">
              <a:extLst>
                <a:ext uri="{FF2B5EF4-FFF2-40B4-BE49-F238E27FC236}">
                  <a16:creationId xmlns:a16="http://schemas.microsoft.com/office/drawing/2014/main" xmlns="" id="{F9DD4C34-9CFD-40D7-915C-1890ED0CC493}"/>
                </a:ext>
              </a:extLst>
            </p:cNvPr>
            <p:cNvSpPr/>
            <p:nvPr/>
          </p:nvSpPr>
          <p:spPr bwMode="auto">
            <a:xfrm>
              <a:off x="4682182" y="3423764"/>
              <a:ext cx="183363" cy="184487"/>
            </a:xfrm>
            <a:custGeom>
              <a:avLst/>
              <a:gdLst>
                <a:gd name="T0" fmla="*/ 163 w 163"/>
                <a:gd name="T1" fmla="*/ 164 h 164"/>
                <a:gd name="T2" fmla="*/ 0 w 163"/>
                <a:gd name="T3" fmla="*/ 164 h 164"/>
                <a:gd name="T4" fmla="*/ 0 w 163"/>
                <a:gd name="T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64">
                  <a:moveTo>
                    <a:pt x="163" y="164"/>
                  </a:moveTo>
                  <a:lnTo>
                    <a:pt x="0" y="164"/>
                  </a:lnTo>
                  <a:lnTo>
                    <a:pt x="0" y="0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0" name="ïşḻíďè">
              <a:extLst>
                <a:ext uri="{FF2B5EF4-FFF2-40B4-BE49-F238E27FC236}">
                  <a16:creationId xmlns:a16="http://schemas.microsoft.com/office/drawing/2014/main" xmlns="" id="{89DAF17F-A749-4F79-AE72-D808015C31D6}"/>
                </a:ext>
              </a:extLst>
            </p:cNvPr>
            <p:cNvSpPr/>
            <p:nvPr/>
          </p:nvSpPr>
          <p:spPr bwMode="auto">
            <a:xfrm>
              <a:off x="6658672" y="3423764"/>
              <a:ext cx="185613" cy="184487"/>
            </a:xfrm>
            <a:custGeom>
              <a:avLst/>
              <a:gdLst>
                <a:gd name="T0" fmla="*/ 165 w 165"/>
                <a:gd name="T1" fmla="*/ 0 h 164"/>
                <a:gd name="T2" fmla="*/ 165 w 165"/>
                <a:gd name="T3" fmla="*/ 164 h 164"/>
                <a:gd name="T4" fmla="*/ 0 w 165"/>
                <a:gd name="T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64">
                  <a:moveTo>
                    <a:pt x="165" y="0"/>
                  </a:moveTo>
                  <a:lnTo>
                    <a:pt x="165" y="164"/>
                  </a:lnTo>
                  <a:lnTo>
                    <a:pt x="0" y="164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1" name="íSļiḓe">
              <a:extLst>
                <a:ext uri="{FF2B5EF4-FFF2-40B4-BE49-F238E27FC236}">
                  <a16:creationId xmlns:a16="http://schemas.microsoft.com/office/drawing/2014/main" xmlns="" id="{9756E59A-35BA-4DD2-A39E-B441F363F752}"/>
                </a:ext>
              </a:extLst>
            </p:cNvPr>
            <p:cNvSpPr/>
            <p:nvPr/>
          </p:nvSpPr>
          <p:spPr bwMode="auto">
            <a:xfrm>
              <a:off x="6658672" y="2625068"/>
              <a:ext cx="185613" cy="183363"/>
            </a:xfrm>
            <a:custGeom>
              <a:avLst/>
              <a:gdLst>
                <a:gd name="T0" fmla="*/ 0 w 165"/>
                <a:gd name="T1" fmla="*/ 0 h 163"/>
                <a:gd name="T2" fmla="*/ 165 w 165"/>
                <a:gd name="T3" fmla="*/ 0 h 163"/>
                <a:gd name="T4" fmla="*/ 165 w 165"/>
                <a:gd name="T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5" h="163">
                  <a:moveTo>
                    <a:pt x="0" y="0"/>
                  </a:moveTo>
                  <a:lnTo>
                    <a:pt x="165" y="0"/>
                  </a:lnTo>
                  <a:lnTo>
                    <a:pt x="165" y="163"/>
                  </a:lnTo>
                </a:path>
              </a:pathLst>
            </a:custGeom>
            <a:noFill/>
            <a:ln w="25400" cap="rnd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2" name="íSlíďè">
              <a:extLst>
                <a:ext uri="{FF2B5EF4-FFF2-40B4-BE49-F238E27FC236}">
                  <a16:creationId xmlns:a16="http://schemas.microsoft.com/office/drawing/2014/main" xmlns="" id="{60EF747D-4A81-4E7C-85FC-F4F134344FCC}"/>
                </a:ext>
              </a:extLst>
            </p:cNvPr>
            <p:cNvSpPr/>
            <p:nvPr/>
          </p:nvSpPr>
          <p:spPr bwMode="auto">
            <a:xfrm>
              <a:off x="5257017" y="3694871"/>
              <a:ext cx="69745" cy="6974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3" name="íṩ1îḋé">
              <a:extLst>
                <a:ext uri="{FF2B5EF4-FFF2-40B4-BE49-F238E27FC236}">
                  <a16:creationId xmlns:a16="http://schemas.microsoft.com/office/drawing/2014/main" xmlns="" id="{5DBEF937-71C3-44D2-9D96-B550411BA215}"/>
                </a:ext>
              </a:extLst>
            </p:cNvPr>
            <p:cNvSpPr/>
            <p:nvPr/>
          </p:nvSpPr>
          <p:spPr bwMode="auto">
            <a:xfrm>
              <a:off x="6112699" y="2333714"/>
              <a:ext cx="434220" cy="472468"/>
            </a:xfrm>
            <a:custGeom>
              <a:avLst/>
              <a:gdLst>
                <a:gd name="T0" fmla="*/ 170 w 191"/>
                <a:gd name="T1" fmla="*/ 0 h 208"/>
                <a:gd name="T2" fmla="*/ 21 w 191"/>
                <a:gd name="T3" fmla="*/ 0 h 208"/>
                <a:gd name="T4" fmla="*/ 0 w 191"/>
                <a:gd name="T5" fmla="*/ 21 h 208"/>
                <a:gd name="T6" fmla="*/ 0 w 191"/>
                <a:gd name="T7" fmla="*/ 132 h 208"/>
                <a:gd name="T8" fmla="*/ 21 w 191"/>
                <a:gd name="T9" fmla="*/ 153 h 208"/>
                <a:gd name="T10" fmla="*/ 45 w 191"/>
                <a:gd name="T11" fmla="*/ 153 h 208"/>
                <a:gd name="T12" fmla="*/ 69 w 191"/>
                <a:gd name="T13" fmla="*/ 167 h 208"/>
                <a:gd name="T14" fmla="*/ 95 w 191"/>
                <a:gd name="T15" fmla="*/ 208 h 208"/>
                <a:gd name="T16" fmla="*/ 122 w 191"/>
                <a:gd name="T17" fmla="*/ 167 h 208"/>
                <a:gd name="T18" fmla="*/ 146 w 191"/>
                <a:gd name="T19" fmla="*/ 153 h 208"/>
                <a:gd name="T20" fmla="*/ 170 w 191"/>
                <a:gd name="T21" fmla="*/ 153 h 208"/>
                <a:gd name="T22" fmla="*/ 191 w 191"/>
                <a:gd name="T23" fmla="*/ 132 h 208"/>
                <a:gd name="T24" fmla="*/ 191 w 191"/>
                <a:gd name="T25" fmla="*/ 21 h 208"/>
                <a:gd name="T26" fmla="*/ 170 w 191"/>
                <a:gd name="T27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1" h="208">
                  <a:moveTo>
                    <a:pt x="170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10"/>
                    <a:pt x="0" y="21"/>
                  </a:cubicBezTo>
                  <a:cubicBezTo>
                    <a:pt x="0" y="132"/>
                    <a:pt x="0" y="132"/>
                    <a:pt x="0" y="132"/>
                  </a:cubicBezTo>
                  <a:cubicBezTo>
                    <a:pt x="0" y="144"/>
                    <a:pt x="9" y="153"/>
                    <a:pt x="21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55" y="153"/>
                    <a:pt x="64" y="158"/>
                    <a:pt x="69" y="167"/>
                  </a:cubicBezTo>
                  <a:cubicBezTo>
                    <a:pt x="95" y="208"/>
                    <a:pt x="95" y="208"/>
                    <a:pt x="95" y="208"/>
                  </a:cubicBezTo>
                  <a:cubicBezTo>
                    <a:pt x="122" y="167"/>
                    <a:pt x="122" y="167"/>
                    <a:pt x="122" y="167"/>
                  </a:cubicBezTo>
                  <a:cubicBezTo>
                    <a:pt x="127" y="158"/>
                    <a:pt x="136" y="153"/>
                    <a:pt x="146" y="153"/>
                  </a:cubicBezTo>
                  <a:cubicBezTo>
                    <a:pt x="170" y="153"/>
                    <a:pt x="170" y="153"/>
                    <a:pt x="170" y="153"/>
                  </a:cubicBezTo>
                  <a:cubicBezTo>
                    <a:pt x="181" y="153"/>
                    <a:pt x="191" y="144"/>
                    <a:pt x="191" y="132"/>
                  </a:cubicBezTo>
                  <a:cubicBezTo>
                    <a:pt x="191" y="21"/>
                    <a:pt x="191" y="21"/>
                    <a:pt x="191" y="21"/>
                  </a:cubicBezTo>
                  <a:cubicBezTo>
                    <a:pt x="191" y="10"/>
                    <a:pt x="181" y="0"/>
                    <a:pt x="17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rgbClr val="7D45ED"/>
              </a:solidFill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4" name="îśļïďé">
              <a:extLst>
                <a:ext uri="{FF2B5EF4-FFF2-40B4-BE49-F238E27FC236}">
                  <a16:creationId xmlns:a16="http://schemas.microsoft.com/office/drawing/2014/main" xmlns="" id="{9DCB4E4A-BE09-40D2-9BCC-D0BB351BCAEF}"/>
                </a:ext>
              </a:extLst>
            </p:cNvPr>
            <p:cNvSpPr/>
            <p:nvPr/>
          </p:nvSpPr>
          <p:spPr>
            <a:xfrm>
              <a:off x="4682379" y="2630693"/>
              <a:ext cx="1003235" cy="261714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Roboto"/>
                  <a:ea typeface="OPPOSans M"/>
                  <a:cs typeface="+mn-cs"/>
                </a:rPr>
                <a:t>Live Stream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xmlns="" id="{9F75C8D4-F0F3-410D-9044-F0E7B82A5287}"/>
                </a:ext>
              </a:extLst>
            </p:cNvPr>
            <p:cNvSpPr txBox="1"/>
            <p:nvPr/>
          </p:nvSpPr>
          <p:spPr>
            <a:xfrm>
              <a:off x="5321594" y="3192953"/>
              <a:ext cx="862083" cy="272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anose="02000000000000000000" pitchFamily="2" charset="-122"/>
                  <a:ea typeface="方正正大黑简体" panose="02000000000000000000" pitchFamily="2" charset="-122"/>
                  <a:cs typeface="+mn-cs"/>
                </a:rPr>
                <a:t>直播前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xmlns="" id="{44DAE8B7-FF84-4050-9730-76083734EB06}"/>
                </a:ext>
              </a:extLst>
            </p:cNvPr>
            <p:cNvSpPr txBox="1"/>
            <p:nvPr/>
          </p:nvSpPr>
          <p:spPr>
            <a:xfrm>
              <a:off x="5546862" y="2878535"/>
              <a:ext cx="353780" cy="2724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方正正大黑简体" panose="02000000000000000000" pitchFamily="2" charset="-122"/>
                  <a:ea typeface="方正正大黑简体" panose="02000000000000000000" pitchFamily="2" charset="-122"/>
                  <a:cs typeface="+mn-cs"/>
                </a:rPr>
                <a:t>02</a:t>
              </a:r>
              <a:endPara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正大黑简体" panose="02000000000000000000" pitchFamily="2" charset="-122"/>
                <a:ea typeface="方正正大黑简体" panose="02000000000000000000" pitchFamily="2" charset="-122"/>
                <a:cs typeface="+mn-cs"/>
              </a:endParaRPr>
            </a:p>
          </p:txBody>
        </p:sp>
      </p:grpSp>
      <p:grpSp>
        <p:nvGrpSpPr>
          <p:cNvPr id="87" name="图形 190">
            <a:extLst>
              <a:ext uri="{FF2B5EF4-FFF2-40B4-BE49-F238E27FC236}">
                <a16:creationId xmlns:a16="http://schemas.microsoft.com/office/drawing/2014/main" xmlns="" id="{F33A5D6D-FD76-495E-9117-479B3EA2334E}"/>
              </a:ext>
            </a:extLst>
          </p:cNvPr>
          <p:cNvGrpSpPr/>
          <p:nvPr/>
        </p:nvGrpSpPr>
        <p:grpSpPr>
          <a:xfrm>
            <a:off x="7583169" y="2421852"/>
            <a:ext cx="2161053" cy="5929858"/>
            <a:chOff x="5092700" y="2349500"/>
            <a:chExt cx="1424050" cy="3907547"/>
          </a:xfrm>
        </p:grpSpPr>
        <p:sp>
          <p:nvSpPr>
            <p:cNvPr id="88" name="图形 190">
              <a:extLst>
                <a:ext uri="{FF2B5EF4-FFF2-40B4-BE49-F238E27FC236}">
                  <a16:creationId xmlns:a16="http://schemas.microsoft.com/office/drawing/2014/main" xmlns="" id="{2D3DB558-4761-4B79-8BE2-A797B407F129}"/>
                </a:ext>
              </a:extLst>
            </p:cNvPr>
            <p:cNvSpPr/>
            <p:nvPr/>
          </p:nvSpPr>
          <p:spPr>
            <a:xfrm>
              <a:off x="5092700" y="2349500"/>
              <a:ext cx="127000" cy="355600"/>
            </a:xfrm>
            <a:custGeom>
              <a:avLst/>
              <a:gdLst>
                <a:gd name="connsiteX0" fmla="*/ 95250 w 127000"/>
                <a:gd name="connsiteY0" fmla="*/ 330200 h 355600"/>
                <a:gd name="connsiteX1" fmla="*/ 107950 w 127000"/>
                <a:gd name="connsiteY1" fmla="*/ 241300 h 355600"/>
                <a:gd name="connsiteX2" fmla="*/ 127000 w 127000"/>
                <a:gd name="connsiteY2" fmla="*/ 171450 h 355600"/>
                <a:gd name="connsiteX3" fmla="*/ 107950 w 127000"/>
                <a:gd name="connsiteY3" fmla="*/ 127000 h 355600"/>
                <a:gd name="connsiteX4" fmla="*/ 95250 w 127000"/>
                <a:gd name="connsiteY4" fmla="*/ 0 h 355600"/>
                <a:gd name="connsiteX5" fmla="*/ 76200 w 127000"/>
                <a:gd name="connsiteY5" fmla="*/ 12700 h 355600"/>
                <a:gd name="connsiteX6" fmla="*/ 76200 w 127000"/>
                <a:gd name="connsiteY6" fmla="*/ 69850 h 355600"/>
                <a:gd name="connsiteX7" fmla="*/ 0 w 127000"/>
                <a:gd name="connsiteY7" fmla="*/ 139700 h 355600"/>
                <a:gd name="connsiteX8" fmla="*/ 38100 w 127000"/>
                <a:gd name="connsiteY8" fmla="*/ 266700 h 355600"/>
                <a:gd name="connsiteX9" fmla="*/ 31750 w 127000"/>
                <a:gd name="connsiteY9" fmla="*/ 355600 h 355600"/>
                <a:gd name="connsiteX10" fmla="*/ 95250 w 127000"/>
                <a:gd name="connsiteY10" fmla="*/ 330200 h 35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7000" h="355600">
                  <a:moveTo>
                    <a:pt x="95250" y="330200"/>
                  </a:moveTo>
                  <a:lnTo>
                    <a:pt x="107950" y="241300"/>
                  </a:lnTo>
                  <a:cubicBezTo>
                    <a:pt x="107950" y="241300"/>
                    <a:pt x="127000" y="190500"/>
                    <a:pt x="127000" y="171450"/>
                  </a:cubicBezTo>
                  <a:cubicBezTo>
                    <a:pt x="127000" y="152400"/>
                    <a:pt x="120650" y="127000"/>
                    <a:pt x="107950" y="127000"/>
                  </a:cubicBezTo>
                  <a:cubicBezTo>
                    <a:pt x="101600" y="50800"/>
                    <a:pt x="95250" y="0"/>
                    <a:pt x="95250" y="0"/>
                  </a:cubicBezTo>
                  <a:cubicBezTo>
                    <a:pt x="95250" y="0"/>
                    <a:pt x="82550" y="0"/>
                    <a:pt x="76200" y="12700"/>
                  </a:cubicBezTo>
                  <a:cubicBezTo>
                    <a:pt x="69850" y="25400"/>
                    <a:pt x="76200" y="69850"/>
                    <a:pt x="76200" y="69850"/>
                  </a:cubicBezTo>
                  <a:cubicBezTo>
                    <a:pt x="76200" y="69850"/>
                    <a:pt x="0" y="120650"/>
                    <a:pt x="0" y="139700"/>
                  </a:cubicBezTo>
                  <a:cubicBezTo>
                    <a:pt x="0" y="158750"/>
                    <a:pt x="38100" y="266700"/>
                    <a:pt x="38100" y="266700"/>
                  </a:cubicBezTo>
                  <a:lnTo>
                    <a:pt x="31750" y="355600"/>
                  </a:lnTo>
                  <a:lnTo>
                    <a:pt x="95250" y="330200"/>
                  </a:lnTo>
                  <a:close/>
                </a:path>
              </a:pathLst>
            </a:custGeom>
            <a:solidFill>
              <a:srgbClr val="FFE3CA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89" name="图形 190">
              <a:extLst>
                <a:ext uri="{FF2B5EF4-FFF2-40B4-BE49-F238E27FC236}">
                  <a16:creationId xmlns:a16="http://schemas.microsoft.com/office/drawing/2014/main" xmlns="" id="{DB947F46-2569-4E6F-B1EA-668CF6B8268D}"/>
                </a:ext>
              </a:extLst>
            </p:cNvPr>
            <p:cNvSpPr/>
            <p:nvPr/>
          </p:nvSpPr>
          <p:spPr>
            <a:xfrm>
              <a:off x="6362974" y="4327144"/>
              <a:ext cx="153776" cy="275272"/>
            </a:xfrm>
            <a:custGeom>
              <a:avLst/>
              <a:gdLst>
                <a:gd name="connsiteX0" fmla="*/ 38524 w 153776"/>
                <a:gd name="connsiteY0" fmla="*/ 0 h 275272"/>
                <a:gd name="connsiteX1" fmla="*/ 76941 w 153776"/>
                <a:gd name="connsiteY1" fmla="*/ 70422 h 275272"/>
                <a:gd name="connsiteX2" fmla="*/ 153777 w 153776"/>
                <a:gd name="connsiteY2" fmla="*/ 147257 h 275272"/>
                <a:gd name="connsiteX3" fmla="*/ 153777 w 153776"/>
                <a:gd name="connsiteY3" fmla="*/ 204851 h 275272"/>
                <a:gd name="connsiteX4" fmla="*/ 96182 w 153776"/>
                <a:gd name="connsiteY4" fmla="*/ 275272 h 275272"/>
                <a:gd name="connsiteX5" fmla="*/ 38588 w 153776"/>
                <a:gd name="connsiteY5" fmla="*/ 140843 h 275272"/>
                <a:gd name="connsiteX6" fmla="*/ 19410 w 153776"/>
                <a:gd name="connsiteY6" fmla="*/ 217678 h 275272"/>
                <a:gd name="connsiteX7" fmla="*/ 6584 w 153776"/>
                <a:gd name="connsiteY7" fmla="*/ 51245 h 275272"/>
                <a:gd name="connsiteX8" fmla="*/ 38524 w 153776"/>
                <a:gd name="connsiteY8" fmla="*/ 0 h 2752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776" h="275272">
                  <a:moveTo>
                    <a:pt x="38524" y="0"/>
                  </a:moveTo>
                  <a:lnTo>
                    <a:pt x="76941" y="70422"/>
                  </a:lnTo>
                  <a:cubicBezTo>
                    <a:pt x="76941" y="70422"/>
                    <a:pt x="153777" y="121666"/>
                    <a:pt x="153777" y="147257"/>
                  </a:cubicBezTo>
                  <a:cubicBezTo>
                    <a:pt x="153777" y="172847"/>
                    <a:pt x="153777" y="204851"/>
                    <a:pt x="153777" y="204851"/>
                  </a:cubicBezTo>
                  <a:lnTo>
                    <a:pt x="96182" y="275272"/>
                  </a:lnTo>
                  <a:cubicBezTo>
                    <a:pt x="96182" y="275272"/>
                    <a:pt x="45001" y="134429"/>
                    <a:pt x="38588" y="140843"/>
                  </a:cubicBezTo>
                  <a:cubicBezTo>
                    <a:pt x="32174" y="172847"/>
                    <a:pt x="32174" y="211265"/>
                    <a:pt x="19410" y="217678"/>
                  </a:cubicBezTo>
                  <a:cubicBezTo>
                    <a:pt x="12997" y="179260"/>
                    <a:pt x="32238" y="83248"/>
                    <a:pt x="6584" y="51245"/>
                  </a:cubicBezTo>
                  <a:cubicBezTo>
                    <a:pt x="-19071" y="19177"/>
                    <a:pt x="38524" y="0"/>
                    <a:pt x="38524" y="0"/>
                  </a:cubicBezTo>
                  <a:close/>
                </a:path>
              </a:pathLst>
            </a:custGeom>
            <a:solidFill>
              <a:srgbClr val="FFE3CA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0" name="图形 190">
              <a:extLst>
                <a:ext uri="{FF2B5EF4-FFF2-40B4-BE49-F238E27FC236}">
                  <a16:creationId xmlns:a16="http://schemas.microsoft.com/office/drawing/2014/main" xmlns="" id="{C1C73E5F-E0B5-4539-88A2-83DD9A3971E8}"/>
                </a:ext>
              </a:extLst>
            </p:cNvPr>
            <p:cNvSpPr/>
            <p:nvPr/>
          </p:nvSpPr>
          <p:spPr>
            <a:xfrm rot="10530540">
              <a:off x="6299310" y="5852035"/>
              <a:ext cx="115249" cy="249674"/>
            </a:xfrm>
            <a:custGeom>
              <a:avLst/>
              <a:gdLst>
                <a:gd name="connsiteX0" fmla="*/ 0 w 115249"/>
                <a:gd name="connsiteY0" fmla="*/ 0 h 249674"/>
                <a:gd name="connsiteX1" fmla="*/ 115249 w 115249"/>
                <a:gd name="connsiteY1" fmla="*/ 0 h 249674"/>
                <a:gd name="connsiteX2" fmla="*/ 115249 w 115249"/>
                <a:gd name="connsiteY2" fmla="*/ 249675 h 249674"/>
                <a:gd name="connsiteX3" fmla="*/ 0 w 115249"/>
                <a:gd name="connsiteY3" fmla="*/ 249675 h 249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249" h="249674">
                  <a:moveTo>
                    <a:pt x="0" y="0"/>
                  </a:moveTo>
                  <a:lnTo>
                    <a:pt x="115249" y="0"/>
                  </a:lnTo>
                  <a:lnTo>
                    <a:pt x="115249" y="249675"/>
                  </a:lnTo>
                  <a:lnTo>
                    <a:pt x="0" y="249675"/>
                  </a:lnTo>
                  <a:close/>
                </a:path>
              </a:pathLst>
            </a:custGeom>
            <a:solidFill>
              <a:srgbClr val="FFE3CA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1" name="图形 190">
              <a:extLst>
                <a:ext uri="{FF2B5EF4-FFF2-40B4-BE49-F238E27FC236}">
                  <a16:creationId xmlns:a16="http://schemas.microsoft.com/office/drawing/2014/main" xmlns="" id="{6F021BFD-7E5B-4517-B456-A04EFEA44E25}"/>
                </a:ext>
              </a:extLst>
            </p:cNvPr>
            <p:cNvSpPr/>
            <p:nvPr/>
          </p:nvSpPr>
          <p:spPr>
            <a:xfrm>
              <a:off x="6260554" y="6096444"/>
              <a:ext cx="249338" cy="160603"/>
            </a:xfrm>
            <a:custGeom>
              <a:avLst/>
              <a:gdLst>
                <a:gd name="connsiteX0" fmla="*/ 163740 w 249338"/>
                <a:gd name="connsiteY0" fmla="*/ 0 h 160603"/>
                <a:gd name="connsiteX1" fmla="*/ 249338 w 249338"/>
                <a:gd name="connsiteY1" fmla="*/ 108839 h 160603"/>
                <a:gd name="connsiteX2" fmla="*/ 1942 w 249338"/>
                <a:gd name="connsiteY2" fmla="*/ 147510 h 160603"/>
                <a:gd name="connsiteX3" fmla="*/ 48868 w 249338"/>
                <a:gd name="connsiteY3" fmla="*/ 8953 h 160603"/>
                <a:gd name="connsiteX4" fmla="*/ 163740 w 249338"/>
                <a:gd name="connsiteY4" fmla="*/ 0 h 16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9338" h="160603">
                  <a:moveTo>
                    <a:pt x="163740" y="0"/>
                  </a:moveTo>
                  <a:cubicBezTo>
                    <a:pt x="212445" y="47561"/>
                    <a:pt x="247306" y="83312"/>
                    <a:pt x="249338" y="108839"/>
                  </a:cubicBezTo>
                  <a:cubicBezTo>
                    <a:pt x="207174" y="144272"/>
                    <a:pt x="68744" y="180784"/>
                    <a:pt x="1942" y="147510"/>
                  </a:cubicBezTo>
                  <a:cubicBezTo>
                    <a:pt x="-11457" y="58674"/>
                    <a:pt x="48868" y="8953"/>
                    <a:pt x="48868" y="8953"/>
                  </a:cubicBezTo>
                  <a:lnTo>
                    <a:pt x="163740" y="0"/>
                  </a:lnTo>
                  <a:close/>
                </a:path>
              </a:pathLst>
            </a:custGeom>
            <a:solidFill>
              <a:srgbClr val="0D497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2" name="图形 190">
              <a:extLst>
                <a:ext uri="{FF2B5EF4-FFF2-40B4-BE49-F238E27FC236}">
                  <a16:creationId xmlns:a16="http://schemas.microsoft.com/office/drawing/2014/main" xmlns="" id="{BB7BFD42-6996-4215-8F95-382EC29AE488}"/>
                </a:ext>
              </a:extLst>
            </p:cNvPr>
            <p:cNvSpPr/>
            <p:nvPr/>
          </p:nvSpPr>
          <p:spPr>
            <a:xfrm rot="-10800000">
              <a:off x="5614111" y="5850699"/>
              <a:ext cx="115252" cy="249682"/>
            </a:xfrm>
            <a:custGeom>
              <a:avLst/>
              <a:gdLst>
                <a:gd name="connsiteX0" fmla="*/ 0 w 115252"/>
                <a:gd name="connsiteY0" fmla="*/ 0 h 249682"/>
                <a:gd name="connsiteX1" fmla="*/ 115252 w 115252"/>
                <a:gd name="connsiteY1" fmla="*/ 0 h 249682"/>
                <a:gd name="connsiteX2" fmla="*/ 115252 w 115252"/>
                <a:gd name="connsiteY2" fmla="*/ 249682 h 249682"/>
                <a:gd name="connsiteX3" fmla="*/ 0 w 115252"/>
                <a:gd name="connsiteY3" fmla="*/ 249682 h 249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252" h="249682">
                  <a:moveTo>
                    <a:pt x="0" y="0"/>
                  </a:moveTo>
                  <a:lnTo>
                    <a:pt x="115252" y="0"/>
                  </a:lnTo>
                  <a:lnTo>
                    <a:pt x="115252" y="249682"/>
                  </a:lnTo>
                  <a:lnTo>
                    <a:pt x="0" y="249682"/>
                  </a:lnTo>
                  <a:close/>
                </a:path>
              </a:pathLst>
            </a:custGeom>
            <a:solidFill>
              <a:srgbClr val="FFE3CA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3" name="图形 190">
              <a:extLst>
                <a:ext uri="{FF2B5EF4-FFF2-40B4-BE49-F238E27FC236}">
                  <a16:creationId xmlns:a16="http://schemas.microsoft.com/office/drawing/2014/main" xmlns="" id="{66F30767-EA04-46FC-86EA-E0E16468F77D}"/>
                </a:ext>
              </a:extLst>
            </p:cNvPr>
            <p:cNvSpPr/>
            <p:nvPr/>
          </p:nvSpPr>
          <p:spPr>
            <a:xfrm>
              <a:off x="5467629" y="4055046"/>
              <a:ext cx="520354" cy="1934806"/>
            </a:xfrm>
            <a:custGeom>
              <a:avLst/>
              <a:gdLst>
                <a:gd name="connsiteX0" fmla="*/ 220128 w 520354"/>
                <a:gd name="connsiteY0" fmla="*/ 0 h 1934806"/>
                <a:gd name="connsiteX1" fmla="*/ 98525 w 520354"/>
                <a:gd name="connsiteY1" fmla="*/ 1901253 h 1934806"/>
                <a:gd name="connsiteX2" fmla="*/ 319378 w 520354"/>
                <a:gd name="connsiteY2" fmla="*/ 1904428 h 1934806"/>
                <a:gd name="connsiteX3" fmla="*/ 508227 w 520354"/>
                <a:gd name="connsiteY3" fmla="*/ 460883 h 1934806"/>
                <a:gd name="connsiteX4" fmla="*/ 428217 w 520354"/>
                <a:gd name="connsiteY4" fmla="*/ 0 h 1934806"/>
                <a:gd name="connsiteX5" fmla="*/ 220128 w 520354"/>
                <a:gd name="connsiteY5" fmla="*/ 0 h 1934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20354" h="1934806">
                  <a:moveTo>
                    <a:pt x="220128" y="0"/>
                  </a:moveTo>
                  <a:cubicBezTo>
                    <a:pt x="143293" y="236855"/>
                    <a:pt x="-151157" y="1203515"/>
                    <a:pt x="98525" y="1901253"/>
                  </a:cubicBezTo>
                  <a:cubicBezTo>
                    <a:pt x="204126" y="1974850"/>
                    <a:pt x="319378" y="1904428"/>
                    <a:pt x="319378" y="1904428"/>
                  </a:cubicBezTo>
                  <a:cubicBezTo>
                    <a:pt x="319378" y="1904428"/>
                    <a:pt x="578649" y="876998"/>
                    <a:pt x="508227" y="460883"/>
                  </a:cubicBezTo>
                  <a:cubicBezTo>
                    <a:pt x="437806" y="44767"/>
                    <a:pt x="428217" y="0"/>
                    <a:pt x="428217" y="0"/>
                  </a:cubicBezTo>
                  <a:lnTo>
                    <a:pt x="220128" y="0"/>
                  </a:lnTo>
                  <a:close/>
                </a:path>
              </a:pathLst>
            </a:custGeom>
            <a:solidFill>
              <a:srgbClr val="0B487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4" name="图形 190">
              <a:extLst>
                <a:ext uri="{FF2B5EF4-FFF2-40B4-BE49-F238E27FC236}">
                  <a16:creationId xmlns:a16="http://schemas.microsoft.com/office/drawing/2014/main" xmlns="" id="{C9BDDCEB-B4A4-403D-B976-D7BC85ADFA2E}"/>
                </a:ext>
              </a:extLst>
            </p:cNvPr>
            <p:cNvSpPr/>
            <p:nvPr/>
          </p:nvSpPr>
          <p:spPr>
            <a:xfrm rot="-10800000">
              <a:off x="5818949" y="3107626"/>
              <a:ext cx="92837" cy="198437"/>
            </a:xfrm>
            <a:custGeom>
              <a:avLst/>
              <a:gdLst>
                <a:gd name="connsiteX0" fmla="*/ 0 w 92837"/>
                <a:gd name="connsiteY0" fmla="*/ 0 h 198437"/>
                <a:gd name="connsiteX1" fmla="*/ 92837 w 92837"/>
                <a:gd name="connsiteY1" fmla="*/ 0 h 198437"/>
                <a:gd name="connsiteX2" fmla="*/ 92837 w 92837"/>
                <a:gd name="connsiteY2" fmla="*/ 198438 h 198437"/>
                <a:gd name="connsiteX3" fmla="*/ 0 w 92837"/>
                <a:gd name="connsiteY3" fmla="*/ 198438 h 198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837" h="198437">
                  <a:moveTo>
                    <a:pt x="0" y="0"/>
                  </a:moveTo>
                  <a:lnTo>
                    <a:pt x="92837" y="0"/>
                  </a:lnTo>
                  <a:lnTo>
                    <a:pt x="92837" y="198438"/>
                  </a:lnTo>
                  <a:lnTo>
                    <a:pt x="0" y="198438"/>
                  </a:lnTo>
                  <a:close/>
                </a:path>
              </a:pathLst>
            </a:custGeom>
            <a:solidFill>
              <a:srgbClr val="FFE3CA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5" name="图形 190">
              <a:extLst>
                <a:ext uri="{FF2B5EF4-FFF2-40B4-BE49-F238E27FC236}">
                  <a16:creationId xmlns:a16="http://schemas.microsoft.com/office/drawing/2014/main" xmlns="" id="{F31D5D9E-8107-43DF-86E2-A8AB6D0DB690}"/>
                </a:ext>
              </a:extLst>
            </p:cNvPr>
            <p:cNvSpPr/>
            <p:nvPr/>
          </p:nvSpPr>
          <p:spPr>
            <a:xfrm>
              <a:off x="5707760" y="2888360"/>
              <a:ext cx="275082" cy="341376"/>
            </a:xfrm>
            <a:custGeom>
              <a:avLst/>
              <a:gdLst>
                <a:gd name="connsiteX0" fmla="*/ 0 w 275082"/>
                <a:gd name="connsiteY0" fmla="*/ 170688 h 341376"/>
                <a:gd name="connsiteX1" fmla="*/ 112078 w 275082"/>
                <a:gd name="connsiteY1" fmla="*/ 341376 h 341376"/>
                <a:gd name="connsiteX2" fmla="*/ 275082 w 275082"/>
                <a:gd name="connsiteY2" fmla="*/ 170688 h 341376"/>
                <a:gd name="connsiteX3" fmla="*/ 137541 w 275082"/>
                <a:gd name="connsiteY3" fmla="*/ 0 h 341376"/>
                <a:gd name="connsiteX4" fmla="*/ 0 w 275082"/>
                <a:gd name="connsiteY4" fmla="*/ 170688 h 341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5082" h="341376">
                  <a:moveTo>
                    <a:pt x="0" y="170688"/>
                  </a:moveTo>
                  <a:cubicBezTo>
                    <a:pt x="0" y="264922"/>
                    <a:pt x="36132" y="341376"/>
                    <a:pt x="112078" y="341376"/>
                  </a:cubicBezTo>
                  <a:cubicBezTo>
                    <a:pt x="188024" y="341376"/>
                    <a:pt x="275082" y="264986"/>
                    <a:pt x="275082" y="170688"/>
                  </a:cubicBezTo>
                  <a:cubicBezTo>
                    <a:pt x="275082" y="76454"/>
                    <a:pt x="213487" y="0"/>
                    <a:pt x="137541" y="0"/>
                  </a:cubicBezTo>
                  <a:cubicBezTo>
                    <a:pt x="61595" y="0"/>
                    <a:pt x="0" y="76454"/>
                    <a:pt x="0" y="170688"/>
                  </a:cubicBezTo>
                  <a:close/>
                </a:path>
              </a:pathLst>
            </a:custGeom>
            <a:solidFill>
              <a:srgbClr val="FFE3CA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6" name="图形 190">
              <a:extLst>
                <a:ext uri="{FF2B5EF4-FFF2-40B4-BE49-F238E27FC236}">
                  <a16:creationId xmlns:a16="http://schemas.microsoft.com/office/drawing/2014/main" xmlns="" id="{3F3AF8E5-B4B5-4146-93DF-EEE58737C71B}"/>
                </a:ext>
              </a:extLst>
            </p:cNvPr>
            <p:cNvSpPr/>
            <p:nvPr/>
          </p:nvSpPr>
          <p:spPr>
            <a:xfrm>
              <a:off x="5735764" y="2814915"/>
              <a:ext cx="353578" cy="416610"/>
            </a:xfrm>
            <a:custGeom>
              <a:avLst/>
              <a:gdLst>
                <a:gd name="connsiteX0" fmla="*/ 0 w 353578"/>
                <a:gd name="connsiteY0" fmla="*/ 75986 h 416610"/>
                <a:gd name="connsiteX1" fmla="*/ 147765 w 353578"/>
                <a:gd name="connsiteY1" fmla="*/ 412218 h 416610"/>
                <a:gd name="connsiteX2" fmla="*/ 326073 w 353578"/>
                <a:gd name="connsiteY2" fmla="*/ 91226 h 416610"/>
                <a:gd name="connsiteX3" fmla="*/ 0 w 353578"/>
                <a:gd name="connsiteY3" fmla="*/ 75986 h 41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578" h="416610">
                  <a:moveTo>
                    <a:pt x="0" y="75986"/>
                  </a:moveTo>
                  <a:cubicBezTo>
                    <a:pt x="20384" y="157520"/>
                    <a:pt x="35687" y="345988"/>
                    <a:pt x="147765" y="412218"/>
                  </a:cubicBezTo>
                  <a:cubicBezTo>
                    <a:pt x="219075" y="447906"/>
                    <a:pt x="427990" y="259374"/>
                    <a:pt x="326073" y="91226"/>
                  </a:cubicBezTo>
                  <a:cubicBezTo>
                    <a:pt x="224155" y="-76922"/>
                    <a:pt x="10160" y="30139"/>
                    <a:pt x="0" y="75986"/>
                  </a:cubicBezTo>
                  <a:close/>
                </a:path>
              </a:pathLst>
            </a:custGeom>
            <a:solidFill>
              <a:srgbClr val="0E538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7" name="图形 190">
              <a:extLst>
                <a:ext uri="{FF2B5EF4-FFF2-40B4-BE49-F238E27FC236}">
                  <a16:creationId xmlns:a16="http://schemas.microsoft.com/office/drawing/2014/main" xmlns="" id="{30A5C953-6DC1-43D3-858D-CA6A898D5CEC}"/>
                </a:ext>
              </a:extLst>
            </p:cNvPr>
            <p:cNvSpPr/>
            <p:nvPr/>
          </p:nvSpPr>
          <p:spPr>
            <a:xfrm>
              <a:off x="5108848" y="2640266"/>
              <a:ext cx="1315066" cy="1773237"/>
            </a:xfrm>
            <a:custGeom>
              <a:avLst/>
              <a:gdLst>
                <a:gd name="connsiteX0" fmla="*/ 802938 w 1315066"/>
                <a:gd name="connsiteY0" fmla="*/ 665798 h 1773237"/>
                <a:gd name="connsiteX1" fmla="*/ 1084624 w 1315066"/>
                <a:gd name="connsiteY1" fmla="*/ 761810 h 1773237"/>
                <a:gd name="connsiteX2" fmla="*/ 1315066 w 1315066"/>
                <a:gd name="connsiteY2" fmla="*/ 1715643 h 1773237"/>
                <a:gd name="connsiteX3" fmla="*/ 1238231 w 1315066"/>
                <a:gd name="connsiteY3" fmla="*/ 1773237 h 1773237"/>
                <a:gd name="connsiteX4" fmla="*/ 1020553 w 1315066"/>
                <a:gd name="connsiteY4" fmla="*/ 1056259 h 1773237"/>
                <a:gd name="connsiteX5" fmla="*/ 937305 w 1315066"/>
                <a:gd name="connsiteY5" fmla="*/ 1414717 h 1773237"/>
                <a:gd name="connsiteX6" fmla="*/ 578847 w 1315066"/>
                <a:gd name="connsiteY6" fmla="*/ 1414717 h 1773237"/>
                <a:gd name="connsiteX7" fmla="*/ 495598 w 1315066"/>
                <a:gd name="connsiteY7" fmla="*/ 953833 h 1773237"/>
                <a:gd name="connsiteX8" fmla="*/ 2648 w 1315066"/>
                <a:gd name="connsiteY8" fmla="*/ 44831 h 1773237"/>
                <a:gd name="connsiteX9" fmla="*/ 105073 w 1315066"/>
                <a:gd name="connsiteY9" fmla="*/ 0 h 1773237"/>
                <a:gd name="connsiteX10" fmla="*/ 578783 w 1315066"/>
                <a:gd name="connsiteY10" fmla="*/ 672148 h 1773237"/>
                <a:gd name="connsiteX11" fmla="*/ 802938 w 1315066"/>
                <a:gd name="connsiteY11" fmla="*/ 665798 h 177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15066" h="1773237">
                  <a:moveTo>
                    <a:pt x="802938" y="665798"/>
                  </a:moveTo>
                  <a:cubicBezTo>
                    <a:pt x="918191" y="678624"/>
                    <a:pt x="1084624" y="761810"/>
                    <a:pt x="1084624" y="761810"/>
                  </a:cubicBezTo>
                  <a:cubicBezTo>
                    <a:pt x="1084624" y="761810"/>
                    <a:pt x="1276649" y="1491615"/>
                    <a:pt x="1315066" y="1715643"/>
                  </a:cubicBezTo>
                  <a:cubicBezTo>
                    <a:pt x="1257472" y="1754061"/>
                    <a:pt x="1238231" y="1773237"/>
                    <a:pt x="1238231" y="1773237"/>
                  </a:cubicBezTo>
                  <a:lnTo>
                    <a:pt x="1020553" y="1056259"/>
                  </a:lnTo>
                  <a:lnTo>
                    <a:pt x="937305" y="1414717"/>
                  </a:lnTo>
                  <a:lnTo>
                    <a:pt x="578847" y="1414717"/>
                  </a:lnTo>
                  <a:lnTo>
                    <a:pt x="495598" y="953833"/>
                  </a:lnTo>
                  <a:cubicBezTo>
                    <a:pt x="495598" y="953833"/>
                    <a:pt x="-42120" y="691388"/>
                    <a:pt x="2648" y="44831"/>
                  </a:cubicBezTo>
                  <a:cubicBezTo>
                    <a:pt x="105073" y="0"/>
                    <a:pt x="105073" y="0"/>
                    <a:pt x="105073" y="0"/>
                  </a:cubicBezTo>
                  <a:cubicBezTo>
                    <a:pt x="105073" y="0"/>
                    <a:pt x="79483" y="684974"/>
                    <a:pt x="578783" y="672148"/>
                  </a:cubicBezTo>
                  <a:cubicBezTo>
                    <a:pt x="578910" y="672211"/>
                    <a:pt x="738930" y="640207"/>
                    <a:pt x="802938" y="665798"/>
                  </a:cubicBezTo>
                  <a:close/>
                </a:path>
              </a:pathLst>
            </a:custGeom>
            <a:solidFill>
              <a:srgbClr val="FEC955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8" name="图形 190">
              <a:extLst>
                <a:ext uri="{FF2B5EF4-FFF2-40B4-BE49-F238E27FC236}">
                  <a16:creationId xmlns:a16="http://schemas.microsoft.com/office/drawing/2014/main" xmlns="" id="{CE321F12-0FDC-426D-950D-1C46B0012A51}"/>
                </a:ext>
              </a:extLst>
            </p:cNvPr>
            <p:cNvSpPr/>
            <p:nvPr/>
          </p:nvSpPr>
          <p:spPr>
            <a:xfrm>
              <a:off x="5867630" y="4055046"/>
              <a:ext cx="602786" cy="1965317"/>
            </a:xfrm>
            <a:custGeom>
              <a:avLst/>
              <a:gdLst>
                <a:gd name="connsiteX0" fmla="*/ 177823 w 602786"/>
                <a:gd name="connsiteY0" fmla="*/ 0 h 1965317"/>
                <a:gd name="connsiteX1" fmla="*/ 581112 w 602786"/>
                <a:gd name="connsiteY1" fmla="*/ 1926907 h 1965317"/>
                <a:gd name="connsiteX2" fmla="*/ 389088 w 602786"/>
                <a:gd name="connsiteY2" fmla="*/ 1926907 h 1965317"/>
                <a:gd name="connsiteX3" fmla="*/ 11390 w 602786"/>
                <a:gd name="connsiteY3" fmla="*/ 486537 h 1965317"/>
                <a:gd name="connsiteX4" fmla="*/ 11327 w 602786"/>
                <a:gd name="connsiteY4" fmla="*/ 0 h 1965317"/>
                <a:gd name="connsiteX5" fmla="*/ 177823 w 602786"/>
                <a:gd name="connsiteY5" fmla="*/ 0 h 1965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786" h="1965317">
                  <a:moveTo>
                    <a:pt x="177823" y="0"/>
                  </a:moveTo>
                  <a:cubicBezTo>
                    <a:pt x="401852" y="390525"/>
                    <a:pt x="683538" y="1382713"/>
                    <a:pt x="581112" y="1926907"/>
                  </a:cubicBezTo>
                  <a:cubicBezTo>
                    <a:pt x="475511" y="2013331"/>
                    <a:pt x="389088" y="1926907"/>
                    <a:pt x="389088" y="1926907"/>
                  </a:cubicBezTo>
                  <a:cubicBezTo>
                    <a:pt x="389088" y="1926907"/>
                    <a:pt x="4977" y="1088326"/>
                    <a:pt x="11390" y="486537"/>
                  </a:cubicBezTo>
                  <a:cubicBezTo>
                    <a:pt x="-14200" y="128079"/>
                    <a:pt x="11327" y="0"/>
                    <a:pt x="11327" y="0"/>
                  </a:cubicBezTo>
                  <a:lnTo>
                    <a:pt x="177823" y="0"/>
                  </a:lnTo>
                  <a:close/>
                </a:path>
              </a:pathLst>
            </a:custGeom>
            <a:solidFill>
              <a:srgbClr val="0B4870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99" name="图形 190">
              <a:extLst>
                <a:ext uri="{FF2B5EF4-FFF2-40B4-BE49-F238E27FC236}">
                  <a16:creationId xmlns:a16="http://schemas.microsoft.com/office/drawing/2014/main" xmlns="" id="{196CF7BE-295E-4BE7-9B4D-8EE13B1F3E3F}"/>
                </a:ext>
              </a:extLst>
            </p:cNvPr>
            <p:cNvSpPr/>
            <p:nvPr/>
          </p:nvSpPr>
          <p:spPr>
            <a:xfrm>
              <a:off x="5556052" y="6100381"/>
              <a:ext cx="250133" cy="153721"/>
            </a:xfrm>
            <a:custGeom>
              <a:avLst/>
              <a:gdLst>
                <a:gd name="connsiteX0" fmla="*/ 173299 w 250133"/>
                <a:gd name="connsiteY0" fmla="*/ 0 h 153721"/>
                <a:gd name="connsiteX1" fmla="*/ 250134 w 250133"/>
                <a:gd name="connsiteY1" fmla="*/ 115253 h 153721"/>
                <a:gd name="connsiteX2" fmla="*/ 452 w 250133"/>
                <a:gd name="connsiteY2" fmla="*/ 134429 h 153721"/>
                <a:gd name="connsiteX3" fmla="*/ 58046 w 250133"/>
                <a:gd name="connsiteY3" fmla="*/ 0 h 153721"/>
                <a:gd name="connsiteX4" fmla="*/ 173299 w 250133"/>
                <a:gd name="connsiteY4" fmla="*/ 0 h 153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0133" h="153721">
                  <a:moveTo>
                    <a:pt x="173299" y="0"/>
                  </a:moveTo>
                  <a:cubicBezTo>
                    <a:pt x="218130" y="51245"/>
                    <a:pt x="250134" y="89598"/>
                    <a:pt x="250134" y="115253"/>
                  </a:cubicBezTo>
                  <a:cubicBezTo>
                    <a:pt x="205303" y="147257"/>
                    <a:pt x="64460" y="172847"/>
                    <a:pt x="452" y="134429"/>
                  </a:cubicBezTo>
                  <a:cubicBezTo>
                    <a:pt x="-5962" y="44831"/>
                    <a:pt x="58046" y="0"/>
                    <a:pt x="58046" y="0"/>
                  </a:cubicBezTo>
                  <a:lnTo>
                    <a:pt x="173299" y="0"/>
                  </a:lnTo>
                  <a:close/>
                </a:path>
              </a:pathLst>
            </a:custGeom>
            <a:solidFill>
              <a:srgbClr val="0D4972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0" name="图形 190">
              <a:extLst>
                <a:ext uri="{FF2B5EF4-FFF2-40B4-BE49-F238E27FC236}">
                  <a16:creationId xmlns:a16="http://schemas.microsoft.com/office/drawing/2014/main" xmlns="" id="{8A5BAE4D-AF23-4E39-8F3F-E7B4502734E6}"/>
                </a:ext>
              </a:extLst>
            </p:cNvPr>
            <p:cNvSpPr/>
            <p:nvPr/>
          </p:nvSpPr>
          <p:spPr>
            <a:xfrm>
              <a:off x="5727700" y="2908300"/>
              <a:ext cx="571500" cy="401077"/>
            </a:xfrm>
            <a:custGeom>
              <a:avLst/>
              <a:gdLst>
                <a:gd name="connsiteX0" fmla="*/ 336550 w 571500"/>
                <a:gd name="connsiteY0" fmla="*/ 0 h 401077"/>
                <a:gd name="connsiteX1" fmla="*/ 571500 w 571500"/>
                <a:gd name="connsiteY1" fmla="*/ 273050 h 401077"/>
                <a:gd name="connsiteX2" fmla="*/ 0 w 571500"/>
                <a:gd name="connsiteY2" fmla="*/ 381000 h 401077"/>
                <a:gd name="connsiteX3" fmla="*/ 38735 w 571500"/>
                <a:gd name="connsiteY3" fmla="*/ 89408 h 401077"/>
                <a:gd name="connsiteX4" fmla="*/ 336550 w 571500"/>
                <a:gd name="connsiteY4" fmla="*/ 0 h 401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71500" h="401077">
                  <a:moveTo>
                    <a:pt x="336550" y="0"/>
                  </a:moveTo>
                  <a:cubicBezTo>
                    <a:pt x="374650" y="76200"/>
                    <a:pt x="457200" y="304800"/>
                    <a:pt x="571500" y="273050"/>
                  </a:cubicBezTo>
                  <a:cubicBezTo>
                    <a:pt x="406400" y="425450"/>
                    <a:pt x="82550" y="412750"/>
                    <a:pt x="0" y="381000"/>
                  </a:cubicBezTo>
                  <a:cubicBezTo>
                    <a:pt x="50800" y="228600"/>
                    <a:pt x="38735" y="89408"/>
                    <a:pt x="38735" y="89408"/>
                  </a:cubicBezTo>
                  <a:lnTo>
                    <a:pt x="336550" y="0"/>
                  </a:lnTo>
                  <a:close/>
                </a:path>
              </a:pathLst>
            </a:custGeom>
            <a:solidFill>
              <a:srgbClr val="0E538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01" name="图形 190">
              <a:extLst>
                <a:ext uri="{FF2B5EF4-FFF2-40B4-BE49-F238E27FC236}">
                  <a16:creationId xmlns:a16="http://schemas.microsoft.com/office/drawing/2014/main" xmlns="" id="{1EF01F28-435C-445F-B3BF-96DEC0CBDD38}"/>
                </a:ext>
              </a:extLst>
            </p:cNvPr>
            <p:cNvSpPr/>
            <p:nvPr/>
          </p:nvSpPr>
          <p:spPr>
            <a:xfrm>
              <a:off x="5695404" y="2863850"/>
              <a:ext cx="121195" cy="158750"/>
            </a:xfrm>
            <a:custGeom>
              <a:avLst/>
              <a:gdLst>
                <a:gd name="connsiteX0" fmla="*/ 64045 w 121195"/>
                <a:gd name="connsiteY0" fmla="*/ 0 h 158750"/>
                <a:gd name="connsiteX1" fmla="*/ 545 w 121195"/>
                <a:gd name="connsiteY1" fmla="*/ 88900 h 158750"/>
                <a:gd name="connsiteX2" fmla="*/ 121195 w 121195"/>
                <a:gd name="connsiteY2" fmla="*/ 158750 h 158750"/>
                <a:gd name="connsiteX3" fmla="*/ 64045 w 121195"/>
                <a:gd name="connsiteY3" fmla="*/ 0 h 158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195" h="158750">
                  <a:moveTo>
                    <a:pt x="64045" y="0"/>
                  </a:moveTo>
                  <a:cubicBezTo>
                    <a:pt x="44995" y="12700"/>
                    <a:pt x="-5805" y="76200"/>
                    <a:pt x="545" y="88900"/>
                  </a:cubicBezTo>
                  <a:cubicBezTo>
                    <a:pt x="6895" y="101600"/>
                    <a:pt x="121195" y="158750"/>
                    <a:pt x="121195" y="158750"/>
                  </a:cubicBezTo>
                  <a:lnTo>
                    <a:pt x="64045" y="0"/>
                  </a:lnTo>
                  <a:close/>
                </a:path>
              </a:pathLst>
            </a:custGeom>
            <a:solidFill>
              <a:srgbClr val="0E538C"/>
            </a:solidFill>
            <a:ln w="635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pic>
        <p:nvPicPr>
          <p:cNvPr id="102" name="图片 101">
            <a:extLst>
              <a:ext uri="{FF2B5EF4-FFF2-40B4-BE49-F238E27FC236}">
                <a16:creationId xmlns:a16="http://schemas.microsoft.com/office/drawing/2014/main" xmlns="" id="{1C1DFD5E-0E5C-40BB-86A8-9A5B2242BE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703424">
            <a:off x="7313246" y="1504930"/>
            <a:ext cx="728755" cy="54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3681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5114CA"/>
          </a:fgClr>
          <a:bgClr>
            <a:srgbClr val="6D2FE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: 圆角 66">
            <a:extLst>
              <a:ext uri="{FF2B5EF4-FFF2-40B4-BE49-F238E27FC236}">
                <a16:creationId xmlns:a16="http://schemas.microsoft.com/office/drawing/2014/main" xmlns="" id="{E998D6A6-95B9-42B1-AC93-E3791AFF2041}"/>
              </a:ext>
            </a:extLst>
          </p:cNvPr>
          <p:cNvSpPr/>
          <p:nvPr/>
        </p:nvSpPr>
        <p:spPr>
          <a:xfrm>
            <a:off x="6818902" y="4677687"/>
            <a:ext cx="4266344" cy="1611550"/>
          </a:xfrm>
          <a:prstGeom prst="roundRect">
            <a:avLst>
              <a:gd name="adj" fmla="val 9198"/>
            </a:avLst>
          </a:prstGeom>
          <a:solidFill>
            <a:schemeClr val="bg1">
              <a:alpha val="68000"/>
            </a:schemeClr>
          </a:solidFill>
          <a:ln>
            <a:solidFill>
              <a:srgbClr val="773CEC"/>
            </a:solidFill>
          </a:ln>
          <a:effectLst>
            <a:outerShdw blurRad="508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68" name="矩形: 圆角 67">
            <a:extLst>
              <a:ext uri="{FF2B5EF4-FFF2-40B4-BE49-F238E27FC236}">
                <a16:creationId xmlns:a16="http://schemas.microsoft.com/office/drawing/2014/main" xmlns="" id="{9D3FF3DE-859F-4EBE-9D77-368E03CBE347}"/>
              </a:ext>
            </a:extLst>
          </p:cNvPr>
          <p:cNvSpPr/>
          <p:nvPr/>
        </p:nvSpPr>
        <p:spPr>
          <a:xfrm>
            <a:off x="1106754" y="4677687"/>
            <a:ext cx="4266344" cy="1611550"/>
          </a:xfrm>
          <a:prstGeom prst="roundRect">
            <a:avLst>
              <a:gd name="adj" fmla="val 9198"/>
            </a:avLst>
          </a:prstGeom>
          <a:solidFill>
            <a:schemeClr val="bg1">
              <a:alpha val="68000"/>
            </a:schemeClr>
          </a:solidFill>
          <a:ln>
            <a:solidFill>
              <a:srgbClr val="773CEC"/>
            </a:solidFill>
          </a:ln>
          <a:effectLst>
            <a:outerShdw blurRad="508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37FBA8F-A237-42DA-B656-FDF963AD1465}"/>
              </a:ext>
            </a:extLst>
          </p:cNvPr>
          <p:cNvSpPr/>
          <p:nvPr/>
        </p:nvSpPr>
        <p:spPr>
          <a:xfrm>
            <a:off x="-829" y="-28841"/>
            <a:ext cx="12192000" cy="12327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DDD4D22-24F1-40EF-B470-75FDB2439516}"/>
              </a:ext>
            </a:extLst>
          </p:cNvPr>
          <p:cNvGrpSpPr/>
          <p:nvPr/>
        </p:nvGrpSpPr>
        <p:grpSpPr>
          <a:xfrm>
            <a:off x="5785593" y="599429"/>
            <a:ext cx="847625" cy="145373"/>
            <a:chOff x="2863319" y="608451"/>
            <a:chExt cx="847625" cy="145373"/>
          </a:xfrm>
        </p:grpSpPr>
        <p:sp>
          <p:nvSpPr>
            <p:cNvPr id="124" name="椭圆 123">
              <a:extLst>
                <a:ext uri="{FF2B5EF4-FFF2-40B4-BE49-F238E27FC236}">
                  <a16:creationId xmlns:a16="http://schemas.microsoft.com/office/drawing/2014/main" xmlns="" id="{9AA16FFD-DBDD-4ECD-A2F5-206F0CE4D1A9}"/>
                </a:ext>
              </a:extLst>
            </p:cNvPr>
            <p:cNvSpPr/>
            <p:nvPr/>
          </p:nvSpPr>
          <p:spPr>
            <a:xfrm>
              <a:off x="2863319" y="608451"/>
              <a:ext cx="145373" cy="1453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5" name="椭圆 124">
              <a:extLst>
                <a:ext uri="{FF2B5EF4-FFF2-40B4-BE49-F238E27FC236}">
                  <a16:creationId xmlns:a16="http://schemas.microsoft.com/office/drawing/2014/main" xmlns="" id="{90930784-166D-45F3-8EF7-C5ED101DF4C0}"/>
                </a:ext>
              </a:extLst>
            </p:cNvPr>
            <p:cNvSpPr/>
            <p:nvPr/>
          </p:nvSpPr>
          <p:spPr>
            <a:xfrm>
              <a:off x="3110033" y="617041"/>
              <a:ext cx="128196" cy="128194"/>
            </a:xfrm>
            <a:prstGeom prst="ellipse">
              <a:avLst/>
            </a:prstGeom>
            <a:solidFill>
              <a:schemeClr val="accent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F33ED203-720A-4697-B0D2-A40FA97DB488}"/>
                </a:ext>
              </a:extLst>
            </p:cNvPr>
            <p:cNvSpPr/>
            <p:nvPr/>
          </p:nvSpPr>
          <p:spPr>
            <a:xfrm>
              <a:off x="3348158" y="621611"/>
              <a:ext cx="118800" cy="118800"/>
            </a:xfrm>
            <a:prstGeom prst="ellipse">
              <a:avLst/>
            </a:prstGeom>
            <a:solidFill>
              <a:schemeClr val="accent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D8DF3086-CD57-4CCB-948E-FF8A73E3C21E}"/>
                </a:ext>
              </a:extLst>
            </p:cNvPr>
            <p:cNvSpPr/>
            <p:nvPr/>
          </p:nvSpPr>
          <p:spPr>
            <a:xfrm>
              <a:off x="3602944" y="626569"/>
              <a:ext cx="108000" cy="108000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pic>
        <p:nvPicPr>
          <p:cNvPr id="289" name="图片 288">
            <a:extLst>
              <a:ext uri="{FF2B5EF4-FFF2-40B4-BE49-F238E27FC236}">
                <a16:creationId xmlns:a16="http://schemas.microsoft.com/office/drawing/2014/main" xmlns="" id="{28F23CE0-1250-4E82-AF70-7C78E1ECCC3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81227" y="391531"/>
            <a:ext cx="641032" cy="475348"/>
          </a:xfrm>
          <a:prstGeom prst="rect">
            <a:avLst/>
          </a:prstGeom>
        </p:spPr>
      </p:pic>
      <p:sp>
        <p:nvSpPr>
          <p:cNvPr id="260" name="文本框 259">
            <a:extLst>
              <a:ext uri="{FF2B5EF4-FFF2-40B4-BE49-F238E27FC236}">
                <a16:creationId xmlns:a16="http://schemas.microsoft.com/office/drawing/2014/main" xmlns="" id="{58D0FAB8-3FA2-4E0B-B7D9-7BC482C1F1E5}"/>
              </a:ext>
            </a:extLst>
          </p:cNvPr>
          <p:cNvSpPr txBox="1"/>
          <p:nvPr/>
        </p:nvSpPr>
        <p:spPr>
          <a:xfrm>
            <a:off x="408248" y="1447805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方案二：电脑直播</a:t>
            </a:r>
          </a:p>
        </p:txBody>
      </p:sp>
      <p:sp>
        <p:nvSpPr>
          <p:cNvPr id="263" name="矩形: 圆角 262">
            <a:extLst>
              <a:ext uri="{FF2B5EF4-FFF2-40B4-BE49-F238E27FC236}">
                <a16:creationId xmlns:a16="http://schemas.microsoft.com/office/drawing/2014/main" xmlns="" id="{40ACAAA0-A00B-4386-9797-02C5A5A81E64}"/>
              </a:ext>
            </a:extLst>
          </p:cNvPr>
          <p:cNvSpPr/>
          <p:nvPr/>
        </p:nvSpPr>
        <p:spPr>
          <a:xfrm>
            <a:off x="6664960" y="4562925"/>
            <a:ext cx="4574228" cy="1611550"/>
          </a:xfrm>
          <a:prstGeom prst="roundRect">
            <a:avLst>
              <a:gd name="adj" fmla="val 9198"/>
            </a:avLst>
          </a:prstGeom>
          <a:solidFill>
            <a:schemeClr val="bg1">
              <a:alpha val="68000"/>
            </a:schemeClr>
          </a:solidFill>
          <a:ln>
            <a:solidFill>
              <a:srgbClr val="773CEC"/>
            </a:solidFill>
          </a:ln>
          <a:effectLst>
            <a:outerShdw blurRad="508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64" name="矩形: 圆角 263">
            <a:extLst>
              <a:ext uri="{FF2B5EF4-FFF2-40B4-BE49-F238E27FC236}">
                <a16:creationId xmlns:a16="http://schemas.microsoft.com/office/drawing/2014/main" xmlns="" id="{E7A17264-E651-43D0-8302-A29E7941D7AA}"/>
              </a:ext>
            </a:extLst>
          </p:cNvPr>
          <p:cNvSpPr/>
          <p:nvPr/>
        </p:nvSpPr>
        <p:spPr>
          <a:xfrm>
            <a:off x="952812" y="4562925"/>
            <a:ext cx="4574228" cy="1611550"/>
          </a:xfrm>
          <a:prstGeom prst="roundRect">
            <a:avLst>
              <a:gd name="adj" fmla="val 9198"/>
            </a:avLst>
          </a:prstGeom>
          <a:solidFill>
            <a:schemeClr val="bg1">
              <a:alpha val="68000"/>
            </a:schemeClr>
          </a:solidFill>
          <a:ln>
            <a:solidFill>
              <a:srgbClr val="773CEC"/>
            </a:solidFill>
          </a:ln>
          <a:effectLst>
            <a:outerShdw blurRad="508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66" name="矩形: 圆角 265">
            <a:extLst>
              <a:ext uri="{FF2B5EF4-FFF2-40B4-BE49-F238E27FC236}">
                <a16:creationId xmlns:a16="http://schemas.microsoft.com/office/drawing/2014/main" xmlns="" id="{C8BBF8F3-B036-4AD9-9916-C304408D07DC}"/>
              </a:ext>
            </a:extLst>
          </p:cNvPr>
          <p:cNvSpPr/>
          <p:nvPr/>
        </p:nvSpPr>
        <p:spPr>
          <a:xfrm>
            <a:off x="854189" y="2233174"/>
            <a:ext cx="4783591" cy="3716772"/>
          </a:xfrm>
          <a:prstGeom prst="roundRect">
            <a:avLst>
              <a:gd name="adj" fmla="val 4697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78" name="矩形: 圆角 277">
            <a:extLst>
              <a:ext uri="{FF2B5EF4-FFF2-40B4-BE49-F238E27FC236}">
                <a16:creationId xmlns:a16="http://schemas.microsoft.com/office/drawing/2014/main" xmlns="" id="{BD2D2FF0-A986-4DC1-BC9B-D7DC11D60AD7}"/>
              </a:ext>
            </a:extLst>
          </p:cNvPr>
          <p:cNvSpPr/>
          <p:nvPr/>
        </p:nvSpPr>
        <p:spPr>
          <a:xfrm>
            <a:off x="6565436" y="2233174"/>
            <a:ext cx="4783591" cy="3716772"/>
          </a:xfrm>
          <a:prstGeom prst="roundRect">
            <a:avLst>
              <a:gd name="adj" fmla="val 4697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80" name="矩形: 圆角 279">
            <a:extLst>
              <a:ext uri="{FF2B5EF4-FFF2-40B4-BE49-F238E27FC236}">
                <a16:creationId xmlns:a16="http://schemas.microsoft.com/office/drawing/2014/main" xmlns="" id="{F91AEFA1-0D75-4D64-80FD-B8EC399E299F}"/>
              </a:ext>
            </a:extLst>
          </p:cNvPr>
          <p:cNvSpPr/>
          <p:nvPr/>
        </p:nvSpPr>
        <p:spPr>
          <a:xfrm>
            <a:off x="7922418" y="2080715"/>
            <a:ext cx="2265592" cy="3749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83" name="文本框 282">
            <a:extLst>
              <a:ext uri="{FF2B5EF4-FFF2-40B4-BE49-F238E27FC236}">
                <a16:creationId xmlns:a16="http://schemas.microsoft.com/office/drawing/2014/main" xmlns="" id="{59F19BDD-DB14-4309-823C-871BDE2D062F}"/>
              </a:ext>
            </a:extLst>
          </p:cNvPr>
          <p:cNvSpPr txBox="1"/>
          <p:nvPr/>
        </p:nvSpPr>
        <p:spPr>
          <a:xfrm>
            <a:off x="8129748" y="2129670"/>
            <a:ext cx="1850933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摄影和收音设备</a:t>
            </a:r>
          </a:p>
        </p:txBody>
      </p:sp>
      <p:sp>
        <p:nvSpPr>
          <p:cNvPr id="290" name="文本框 289">
            <a:extLst>
              <a:ext uri="{FF2B5EF4-FFF2-40B4-BE49-F238E27FC236}">
                <a16:creationId xmlns:a16="http://schemas.microsoft.com/office/drawing/2014/main" xmlns="" id="{ADA152EA-B488-4D06-88E2-10139DC2C6C5}"/>
              </a:ext>
            </a:extLst>
          </p:cNvPr>
          <p:cNvSpPr txBox="1"/>
          <p:nvPr/>
        </p:nvSpPr>
        <p:spPr>
          <a:xfrm>
            <a:off x="3354137" y="5450471"/>
            <a:ext cx="2137886" cy="30777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+mn-ea"/>
              </a:rPr>
              <a:t>面光：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+mn-ea"/>
              </a:rPr>
              <a:t>led150W摄影灯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+mn-ea"/>
              </a:rPr>
              <a:t>+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+mn-ea"/>
              </a:rPr>
              <a:t>柔光球 二个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+mn-ea"/>
              </a:rPr>
              <a:t>肤色光：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  <a:sym typeface="+mn-ea"/>
              </a:rPr>
              <a:t>圆形补光灯 一个</a:t>
            </a:r>
          </a:p>
        </p:txBody>
      </p:sp>
      <p:pic>
        <p:nvPicPr>
          <p:cNvPr id="291" name="图片 290">
            <a:extLst>
              <a:ext uri="{FF2B5EF4-FFF2-40B4-BE49-F238E27FC236}">
                <a16:creationId xmlns:a16="http://schemas.microsoft.com/office/drawing/2014/main" xmlns="" id="{62072D34-2E08-49BB-BF18-8CA9CAB6924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565" t="9077" r="4748" b="10089"/>
          <a:stretch/>
        </p:blipFill>
        <p:spPr>
          <a:xfrm>
            <a:off x="3330879" y="3959784"/>
            <a:ext cx="2060919" cy="1273819"/>
          </a:xfrm>
          <a:prstGeom prst="rect">
            <a:avLst/>
          </a:prstGeom>
        </p:spPr>
      </p:pic>
      <p:pic>
        <p:nvPicPr>
          <p:cNvPr id="292" name="图片 291">
            <a:extLst>
              <a:ext uri="{FF2B5EF4-FFF2-40B4-BE49-F238E27FC236}">
                <a16:creationId xmlns:a16="http://schemas.microsoft.com/office/drawing/2014/main" xmlns="" id="{82D52E59-0E2C-4680-B58F-22D91924C7A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b="8963"/>
          <a:stretch/>
        </p:blipFill>
        <p:spPr>
          <a:xfrm>
            <a:off x="3347862" y="2748162"/>
            <a:ext cx="2066819" cy="1184707"/>
          </a:xfrm>
          <a:prstGeom prst="rect">
            <a:avLst/>
          </a:prstGeom>
        </p:spPr>
      </p:pic>
      <p:pic>
        <p:nvPicPr>
          <p:cNvPr id="293" name="图片 292">
            <a:extLst>
              <a:ext uri="{FF2B5EF4-FFF2-40B4-BE49-F238E27FC236}">
                <a16:creationId xmlns:a16="http://schemas.microsoft.com/office/drawing/2014/main" xmlns="" id="{97ED29A7-32C2-4005-B6F7-F2ACDB39EF3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64639" b="18317"/>
          <a:stretch/>
        </p:blipFill>
        <p:spPr>
          <a:xfrm>
            <a:off x="7099818" y="2768133"/>
            <a:ext cx="1346126" cy="1114360"/>
          </a:xfrm>
          <a:prstGeom prst="rect">
            <a:avLst/>
          </a:prstGeom>
        </p:spPr>
      </p:pic>
      <p:pic>
        <p:nvPicPr>
          <p:cNvPr id="294" name="图片 293">
            <a:extLst>
              <a:ext uri="{FF2B5EF4-FFF2-40B4-BE49-F238E27FC236}">
                <a16:creationId xmlns:a16="http://schemas.microsoft.com/office/drawing/2014/main" xmlns="" id="{A6608E4B-D5F4-40C2-A85A-7425AF63F07C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60356"/>
          <a:stretch/>
        </p:blipFill>
        <p:spPr>
          <a:xfrm>
            <a:off x="8858961" y="4283905"/>
            <a:ext cx="1644692" cy="1249515"/>
          </a:xfrm>
          <a:prstGeom prst="rect">
            <a:avLst/>
          </a:prstGeom>
        </p:spPr>
      </p:pic>
      <p:pic>
        <p:nvPicPr>
          <p:cNvPr id="295" name="Picture 2">
            <a:extLst>
              <a:ext uri="{FF2B5EF4-FFF2-40B4-BE49-F238E27FC236}">
                <a16:creationId xmlns:a16="http://schemas.microsoft.com/office/drawing/2014/main" xmlns="" id="{913586B0-7CA0-4AB1-BA54-430AF5AE107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41"/>
          <a:stretch/>
        </p:blipFill>
        <p:spPr bwMode="auto">
          <a:xfrm>
            <a:off x="1147515" y="2748162"/>
            <a:ext cx="2154711" cy="120303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" name="矩形: 圆角 296">
            <a:extLst>
              <a:ext uri="{FF2B5EF4-FFF2-40B4-BE49-F238E27FC236}">
                <a16:creationId xmlns:a16="http://schemas.microsoft.com/office/drawing/2014/main" xmlns="" id="{07A0F8C8-EE82-4D92-815F-043D97327799}"/>
              </a:ext>
            </a:extLst>
          </p:cNvPr>
          <p:cNvSpPr/>
          <p:nvPr/>
        </p:nvSpPr>
        <p:spPr>
          <a:xfrm>
            <a:off x="2065167" y="2081096"/>
            <a:ext cx="2256825" cy="37490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298" name="文本框 297">
            <a:extLst>
              <a:ext uri="{FF2B5EF4-FFF2-40B4-BE49-F238E27FC236}">
                <a16:creationId xmlns:a16="http://schemas.microsoft.com/office/drawing/2014/main" xmlns="" id="{CCC5A33B-8DAE-40A3-92F9-38CB7FE9E068}"/>
              </a:ext>
            </a:extLst>
          </p:cNvPr>
          <p:cNvSpPr txBox="1"/>
          <p:nvPr/>
        </p:nvSpPr>
        <p:spPr>
          <a:xfrm>
            <a:off x="2497518" y="2130051"/>
            <a:ext cx="139212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 panose="00020600040101010101" pitchFamily="18" charset="-122"/>
                <a:ea typeface="OPPOSans B" panose="00020600040101010101" pitchFamily="18" charset="-122"/>
                <a:cs typeface="OPPOSans B" panose="00020600040101010101" pitchFamily="18" charset="-122"/>
              </a:rPr>
              <a:t>空间和灯光</a:t>
            </a:r>
          </a:p>
        </p:txBody>
      </p:sp>
      <p:sp>
        <p:nvSpPr>
          <p:cNvPr id="301" name="矩形 300">
            <a:extLst>
              <a:ext uri="{FF2B5EF4-FFF2-40B4-BE49-F238E27FC236}">
                <a16:creationId xmlns:a16="http://schemas.microsoft.com/office/drawing/2014/main" xmlns="" id="{3AE30414-5E5B-4449-8D2A-17BD2E950AC6}"/>
              </a:ext>
            </a:extLst>
          </p:cNvPr>
          <p:cNvSpPr/>
          <p:nvPr/>
        </p:nvSpPr>
        <p:spPr>
          <a:xfrm>
            <a:off x="1164340" y="3963326"/>
            <a:ext cx="2137886" cy="1794234"/>
          </a:xfrm>
          <a:prstGeom prst="rect">
            <a:avLst/>
          </a:prstGeom>
          <a:solidFill>
            <a:schemeClr val="accent4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303" name="矩形: 圆角 302">
            <a:extLst>
              <a:ext uri="{FF2B5EF4-FFF2-40B4-BE49-F238E27FC236}">
                <a16:creationId xmlns:a16="http://schemas.microsoft.com/office/drawing/2014/main" xmlns="" id="{DB54A190-4F1C-488E-83B5-CBDA25B817C5}"/>
              </a:ext>
            </a:extLst>
          </p:cNvPr>
          <p:cNvSpPr/>
          <p:nvPr/>
        </p:nvSpPr>
        <p:spPr>
          <a:xfrm>
            <a:off x="1788919" y="4165851"/>
            <a:ext cx="831636" cy="230724"/>
          </a:xfrm>
          <a:prstGeom prst="roundRect">
            <a:avLst>
              <a:gd name="adj" fmla="val 47630"/>
            </a:avLst>
          </a:prstGeom>
          <a:solidFill>
            <a:schemeClr val="bg1"/>
          </a:solidFill>
          <a:ln w="952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xmlns="" id="{D6D5FDBC-D1CA-4D20-AB50-C8F3E053C964}"/>
              </a:ext>
            </a:extLst>
          </p:cNvPr>
          <p:cNvSpPr txBox="1"/>
          <p:nvPr/>
        </p:nvSpPr>
        <p:spPr>
          <a:xfrm>
            <a:off x="1773995" y="4152979"/>
            <a:ext cx="861484" cy="25646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794" tIns="50794" rIns="50794" bIns="50794" numCol="1" spcCol="38100" rtlCol="0" anchor="t" forceAA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桌子及主播</a:t>
            </a:r>
          </a:p>
        </p:txBody>
      </p:sp>
      <p:sp>
        <p:nvSpPr>
          <p:cNvPr id="305" name="椭圆 304">
            <a:extLst>
              <a:ext uri="{FF2B5EF4-FFF2-40B4-BE49-F238E27FC236}">
                <a16:creationId xmlns:a16="http://schemas.microsoft.com/office/drawing/2014/main" xmlns="" id="{B3BF3E39-C5BC-410A-9459-070E8573AD0A}"/>
              </a:ext>
            </a:extLst>
          </p:cNvPr>
          <p:cNvSpPr/>
          <p:nvPr/>
        </p:nvSpPr>
        <p:spPr>
          <a:xfrm>
            <a:off x="1979136" y="4819106"/>
            <a:ext cx="439936" cy="43993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306" name="组合 305">
            <a:extLst>
              <a:ext uri="{FF2B5EF4-FFF2-40B4-BE49-F238E27FC236}">
                <a16:creationId xmlns:a16="http://schemas.microsoft.com/office/drawing/2014/main" xmlns="" id="{BB188962-0363-4AA6-B132-6990EEC72DDE}"/>
              </a:ext>
            </a:extLst>
          </p:cNvPr>
          <p:cNvGrpSpPr/>
          <p:nvPr/>
        </p:nvGrpSpPr>
        <p:grpSpPr>
          <a:xfrm>
            <a:off x="1409207" y="4523549"/>
            <a:ext cx="436508" cy="433699"/>
            <a:chOff x="1153582" y="4711699"/>
            <a:chExt cx="436508" cy="433699"/>
          </a:xfrm>
        </p:grpSpPr>
        <p:sp>
          <p:nvSpPr>
            <p:cNvPr id="307" name="任意多边形: 形状 306">
              <a:extLst>
                <a:ext uri="{FF2B5EF4-FFF2-40B4-BE49-F238E27FC236}">
                  <a16:creationId xmlns:a16="http://schemas.microsoft.com/office/drawing/2014/main" xmlns="" id="{7305AEC2-E2D3-44C1-AA92-ADA262953332}"/>
                </a:ext>
              </a:extLst>
            </p:cNvPr>
            <p:cNvSpPr/>
            <p:nvPr/>
          </p:nvSpPr>
          <p:spPr>
            <a:xfrm rot="10800000">
              <a:off x="1223304" y="4711699"/>
              <a:ext cx="366786" cy="369499"/>
            </a:xfrm>
            <a:custGeom>
              <a:avLst/>
              <a:gdLst>
                <a:gd name="connsiteX0" fmla="*/ 55889 w 323949"/>
                <a:gd name="connsiteY0" fmla="*/ 0 h 326345"/>
                <a:gd name="connsiteX1" fmla="*/ 323949 w 323949"/>
                <a:gd name="connsiteY1" fmla="*/ 272072 h 326345"/>
                <a:gd name="connsiteX2" fmla="*/ 265747 w 323949"/>
                <a:gd name="connsiteY2" fmla="*/ 311313 h 326345"/>
                <a:gd name="connsiteX3" fmla="*/ 191289 w 323949"/>
                <a:gd name="connsiteY3" fmla="*/ 326345 h 326345"/>
                <a:gd name="connsiteX4" fmla="*/ 0 w 323949"/>
                <a:gd name="connsiteY4" fmla="*/ 135056 h 326345"/>
                <a:gd name="connsiteX5" fmla="*/ 15033 w 323949"/>
                <a:gd name="connsiteY5" fmla="*/ 60598 h 32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949" h="326345">
                  <a:moveTo>
                    <a:pt x="55889" y="0"/>
                  </a:moveTo>
                  <a:lnTo>
                    <a:pt x="323949" y="272072"/>
                  </a:lnTo>
                  <a:lnTo>
                    <a:pt x="265747" y="311313"/>
                  </a:lnTo>
                  <a:cubicBezTo>
                    <a:pt x="242862" y="320993"/>
                    <a:pt x="217701" y="326345"/>
                    <a:pt x="191289" y="326345"/>
                  </a:cubicBezTo>
                  <a:cubicBezTo>
                    <a:pt x="85643" y="326345"/>
                    <a:pt x="0" y="240702"/>
                    <a:pt x="0" y="135056"/>
                  </a:cubicBezTo>
                  <a:cubicBezTo>
                    <a:pt x="0" y="108645"/>
                    <a:pt x="5353" y="83483"/>
                    <a:pt x="15033" y="6059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08" name="任意多边形: 形状 307">
              <a:extLst>
                <a:ext uri="{FF2B5EF4-FFF2-40B4-BE49-F238E27FC236}">
                  <a16:creationId xmlns:a16="http://schemas.microsoft.com/office/drawing/2014/main" xmlns="" id="{AAF17C8E-64D2-4F32-B3D8-56F926C7B09C}"/>
                </a:ext>
              </a:extLst>
            </p:cNvPr>
            <p:cNvSpPr/>
            <p:nvPr/>
          </p:nvSpPr>
          <p:spPr>
            <a:xfrm>
              <a:off x="1306514" y="4765542"/>
              <a:ext cx="196849" cy="77922"/>
            </a:xfrm>
            <a:custGeom>
              <a:avLst/>
              <a:gdLst>
                <a:gd name="connsiteX0" fmla="*/ 185737 w 185737"/>
                <a:gd name="connsiteY0" fmla="*/ 0 h 85725"/>
                <a:gd name="connsiteX1" fmla="*/ 71437 w 185737"/>
                <a:gd name="connsiteY1" fmla="*/ 33337 h 85725"/>
                <a:gd name="connsiteX2" fmla="*/ 0 w 185737"/>
                <a:gd name="connsiteY2" fmla="*/ 85725 h 85725"/>
                <a:gd name="connsiteX0" fmla="*/ 196849 w 196849"/>
                <a:gd name="connsiteY0" fmla="*/ 0 h 77788"/>
                <a:gd name="connsiteX1" fmla="*/ 71437 w 196849"/>
                <a:gd name="connsiteY1" fmla="*/ 25400 h 77788"/>
                <a:gd name="connsiteX2" fmla="*/ 0 w 196849"/>
                <a:gd name="connsiteY2" fmla="*/ 77788 h 77788"/>
                <a:gd name="connsiteX0" fmla="*/ 196849 w 196849"/>
                <a:gd name="connsiteY0" fmla="*/ 134 h 77922"/>
                <a:gd name="connsiteX1" fmla="*/ 71437 w 196849"/>
                <a:gd name="connsiteY1" fmla="*/ 25534 h 77922"/>
                <a:gd name="connsiteX2" fmla="*/ 0 w 196849"/>
                <a:gd name="connsiteY2" fmla="*/ 77922 h 7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849" h="77922">
                  <a:moveTo>
                    <a:pt x="196849" y="134"/>
                  </a:moveTo>
                  <a:cubicBezTo>
                    <a:pt x="147240" y="-1454"/>
                    <a:pt x="102393" y="11247"/>
                    <a:pt x="71437" y="25534"/>
                  </a:cubicBezTo>
                  <a:cubicBezTo>
                    <a:pt x="40481" y="39822"/>
                    <a:pt x="0" y="77922"/>
                    <a:pt x="0" y="77922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09" name="任意多边形: 形状 308">
              <a:extLst>
                <a:ext uri="{FF2B5EF4-FFF2-40B4-BE49-F238E27FC236}">
                  <a16:creationId xmlns:a16="http://schemas.microsoft.com/office/drawing/2014/main" xmlns="" id="{EADFCC8C-E17F-449B-BDD2-35314652996B}"/>
                </a:ext>
              </a:extLst>
            </p:cNvPr>
            <p:cNvSpPr/>
            <p:nvPr/>
          </p:nvSpPr>
          <p:spPr>
            <a:xfrm rot="19412141" flipH="1" flipV="1">
              <a:off x="1379298" y="4837788"/>
              <a:ext cx="196849" cy="77922"/>
            </a:xfrm>
            <a:custGeom>
              <a:avLst/>
              <a:gdLst>
                <a:gd name="connsiteX0" fmla="*/ 185737 w 185737"/>
                <a:gd name="connsiteY0" fmla="*/ 0 h 85725"/>
                <a:gd name="connsiteX1" fmla="*/ 71437 w 185737"/>
                <a:gd name="connsiteY1" fmla="*/ 33337 h 85725"/>
                <a:gd name="connsiteX2" fmla="*/ 0 w 185737"/>
                <a:gd name="connsiteY2" fmla="*/ 85725 h 85725"/>
                <a:gd name="connsiteX0" fmla="*/ 196849 w 196849"/>
                <a:gd name="connsiteY0" fmla="*/ 0 h 77788"/>
                <a:gd name="connsiteX1" fmla="*/ 71437 w 196849"/>
                <a:gd name="connsiteY1" fmla="*/ 25400 h 77788"/>
                <a:gd name="connsiteX2" fmla="*/ 0 w 196849"/>
                <a:gd name="connsiteY2" fmla="*/ 77788 h 77788"/>
                <a:gd name="connsiteX0" fmla="*/ 196849 w 196849"/>
                <a:gd name="connsiteY0" fmla="*/ 134 h 77922"/>
                <a:gd name="connsiteX1" fmla="*/ 71437 w 196849"/>
                <a:gd name="connsiteY1" fmla="*/ 25534 h 77922"/>
                <a:gd name="connsiteX2" fmla="*/ 0 w 196849"/>
                <a:gd name="connsiteY2" fmla="*/ 77922 h 7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849" h="77922">
                  <a:moveTo>
                    <a:pt x="196849" y="134"/>
                  </a:moveTo>
                  <a:cubicBezTo>
                    <a:pt x="147240" y="-1454"/>
                    <a:pt x="102393" y="11247"/>
                    <a:pt x="71437" y="25534"/>
                  </a:cubicBezTo>
                  <a:cubicBezTo>
                    <a:pt x="40481" y="39822"/>
                    <a:pt x="0" y="77922"/>
                    <a:pt x="0" y="77922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10" name="任意多边形: 形状 309">
              <a:extLst>
                <a:ext uri="{FF2B5EF4-FFF2-40B4-BE49-F238E27FC236}">
                  <a16:creationId xmlns:a16="http://schemas.microsoft.com/office/drawing/2014/main" xmlns="" id="{D1DBBEEC-B404-4571-93DD-3C946BBB37D1}"/>
                </a:ext>
              </a:extLst>
            </p:cNvPr>
            <p:cNvSpPr/>
            <p:nvPr/>
          </p:nvSpPr>
          <p:spPr>
            <a:xfrm>
              <a:off x="1153582" y="4762820"/>
              <a:ext cx="379769" cy="382578"/>
            </a:xfrm>
            <a:custGeom>
              <a:avLst/>
              <a:gdLst>
                <a:gd name="connsiteX0" fmla="*/ 55889 w 323949"/>
                <a:gd name="connsiteY0" fmla="*/ 0 h 326345"/>
                <a:gd name="connsiteX1" fmla="*/ 323949 w 323949"/>
                <a:gd name="connsiteY1" fmla="*/ 272072 h 326345"/>
                <a:gd name="connsiteX2" fmla="*/ 265747 w 323949"/>
                <a:gd name="connsiteY2" fmla="*/ 311313 h 326345"/>
                <a:gd name="connsiteX3" fmla="*/ 191289 w 323949"/>
                <a:gd name="connsiteY3" fmla="*/ 326345 h 326345"/>
                <a:gd name="connsiteX4" fmla="*/ 0 w 323949"/>
                <a:gd name="connsiteY4" fmla="*/ 135056 h 326345"/>
                <a:gd name="connsiteX5" fmla="*/ 15033 w 323949"/>
                <a:gd name="connsiteY5" fmla="*/ 60598 h 32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949" h="326345">
                  <a:moveTo>
                    <a:pt x="55889" y="0"/>
                  </a:moveTo>
                  <a:lnTo>
                    <a:pt x="323949" y="272072"/>
                  </a:lnTo>
                  <a:lnTo>
                    <a:pt x="265747" y="311313"/>
                  </a:lnTo>
                  <a:cubicBezTo>
                    <a:pt x="242862" y="320993"/>
                    <a:pt x="217701" y="326345"/>
                    <a:pt x="191289" y="326345"/>
                  </a:cubicBezTo>
                  <a:cubicBezTo>
                    <a:pt x="85643" y="326345"/>
                    <a:pt x="0" y="240702"/>
                    <a:pt x="0" y="135056"/>
                  </a:cubicBezTo>
                  <a:cubicBezTo>
                    <a:pt x="0" y="108645"/>
                    <a:pt x="5353" y="83483"/>
                    <a:pt x="15033" y="60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grpSp>
        <p:nvGrpSpPr>
          <p:cNvPr id="311" name="组合 310">
            <a:extLst>
              <a:ext uri="{FF2B5EF4-FFF2-40B4-BE49-F238E27FC236}">
                <a16:creationId xmlns:a16="http://schemas.microsoft.com/office/drawing/2014/main" xmlns="" id="{19E63405-02A1-48D0-A7E7-88895E140E2C}"/>
              </a:ext>
            </a:extLst>
          </p:cNvPr>
          <p:cNvGrpSpPr/>
          <p:nvPr/>
        </p:nvGrpSpPr>
        <p:grpSpPr>
          <a:xfrm flipH="1">
            <a:off x="2535367" y="4531069"/>
            <a:ext cx="436764" cy="375831"/>
            <a:chOff x="1153582" y="4711699"/>
            <a:chExt cx="436508" cy="433699"/>
          </a:xfrm>
        </p:grpSpPr>
        <p:sp>
          <p:nvSpPr>
            <p:cNvPr id="312" name="任意多边形: 形状 311">
              <a:extLst>
                <a:ext uri="{FF2B5EF4-FFF2-40B4-BE49-F238E27FC236}">
                  <a16:creationId xmlns:a16="http://schemas.microsoft.com/office/drawing/2014/main" xmlns="" id="{70DA3E54-38A8-4614-9A2C-C8CDB5DA61DE}"/>
                </a:ext>
              </a:extLst>
            </p:cNvPr>
            <p:cNvSpPr/>
            <p:nvPr/>
          </p:nvSpPr>
          <p:spPr>
            <a:xfrm rot="10800000">
              <a:off x="1223304" y="4711699"/>
              <a:ext cx="366786" cy="369499"/>
            </a:xfrm>
            <a:custGeom>
              <a:avLst/>
              <a:gdLst>
                <a:gd name="connsiteX0" fmla="*/ 55889 w 323949"/>
                <a:gd name="connsiteY0" fmla="*/ 0 h 326345"/>
                <a:gd name="connsiteX1" fmla="*/ 323949 w 323949"/>
                <a:gd name="connsiteY1" fmla="*/ 272072 h 326345"/>
                <a:gd name="connsiteX2" fmla="*/ 265747 w 323949"/>
                <a:gd name="connsiteY2" fmla="*/ 311313 h 326345"/>
                <a:gd name="connsiteX3" fmla="*/ 191289 w 323949"/>
                <a:gd name="connsiteY3" fmla="*/ 326345 h 326345"/>
                <a:gd name="connsiteX4" fmla="*/ 0 w 323949"/>
                <a:gd name="connsiteY4" fmla="*/ 135056 h 326345"/>
                <a:gd name="connsiteX5" fmla="*/ 15033 w 323949"/>
                <a:gd name="connsiteY5" fmla="*/ 60598 h 32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949" h="326345">
                  <a:moveTo>
                    <a:pt x="55889" y="0"/>
                  </a:moveTo>
                  <a:lnTo>
                    <a:pt x="323949" y="272072"/>
                  </a:lnTo>
                  <a:lnTo>
                    <a:pt x="265747" y="311313"/>
                  </a:lnTo>
                  <a:cubicBezTo>
                    <a:pt x="242862" y="320993"/>
                    <a:pt x="217701" y="326345"/>
                    <a:pt x="191289" y="326345"/>
                  </a:cubicBezTo>
                  <a:cubicBezTo>
                    <a:pt x="85643" y="326345"/>
                    <a:pt x="0" y="240702"/>
                    <a:pt x="0" y="135056"/>
                  </a:cubicBezTo>
                  <a:cubicBezTo>
                    <a:pt x="0" y="108645"/>
                    <a:pt x="5353" y="83483"/>
                    <a:pt x="15033" y="60598"/>
                  </a:cubicBezTo>
                  <a:close/>
                </a:path>
              </a:pathLst>
            </a:custGeom>
            <a:noFill/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13" name="任意多边形: 形状 312">
              <a:extLst>
                <a:ext uri="{FF2B5EF4-FFF2-40B4-BE49-F238E27FC236}">
                  <a16:creationId xmlns:a16="http://schemas.microsoft.com/office/drawing/2014/main" xmlns="" id="{489115A1-CEE7-4625-9E7E-D843A02A66E3}"/>
                </a:ext>
              </a:extLst>
            </p:cNvPr>
            <p:cNvSpPr/>
            <p:nvPr/>
          </p:nvSpPr>
          <p:spPr>
            <a:xfrm>
              <a:off x="1306514" y="4765542"/>
              <a:ext cx="196849" cy="77922"/>
            </a:xfrm>
            <a:custGeom>
              <a:avLst/>
              <a:gdLst>
                <a:gd name="connsiteX0" fmla="*/ 185737 w 185737"/>
                <a:gd name="connsiteY0" fmla="*/ 0 h 85725"/>
                <a:gd name="connsiteX1" fmla="*/ 71437 w 185737"/>
                <a:gd name="connsiteY1" fmla="*/ 33337 h 85725"/>
                <a:gd name="connsiteX2" fmla="*/ 0 w 185737"/>
                <a:gd name="connsiteY2" fmla="*/ 85725 h 85725"/>
                <a:gd name="connsiteX0" fmla="*/ 196849 w 196849"/>
                <a:gd name="connsiteY0" fmla="*/ 0 h 77788"/>
                <a:gd name="connsiteX1" fmla="*/ 71437 w 196849"/>
                <a:gd name="connsiteY1" fmla="*/ 25400 h 77788"/>
                <a:gd name="connsiteX2" fmla="*/ 0 w 196849"/>
                <a:gd name="connsiteY2" fmla="*/ 77788 h 77788"/>
                <a:gd name="connsiteX0" fmla="*/ 196849 w 196849"/>
                <a:gd name="connsiteY0" fmla="*/ 134 h 77922"/>
                <a:gd name="connsiteX1" fmla="*/ 71437 w 196849"/>
                <a:gd name="connsiteY1" fmla="*/ 25534 h 77922"/>
                <a:gd name="connsiteX2" fmla="*/ 0 w 196849"/>
                <a:gd name="connsiteY2" fmla="*/ 77922 h 7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849" h="77922">
                  <a:moveTo>
                    <a:pt x="196849" y="134"/>
                  </a:moveTo>
                  <a:cubicBezTo>
                    <a:pt x="147240" y="-1454"/>
                    <a:pt x="102393" y="11247"/>
                    <a:pt x="71437" y="25534"/>
                  </a:cubicBezTo>
                  <a:cubicBezTo>
                    <a:pt x="40481" y="39822"/>
                    <a:pt x="0" y="77922"/>
                    <a:pt x="0" y="77922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14" name="任意多边形: 形状 313">
              <a:extLst>
                <a:ext uri="{FF2B5EF4-FFF2-40B4-BE49-F238E27FC236}">
                  <a16:creationId xmlns:a16="http://schemas.microsoft.com/office/drawing/2014/main" xmlns="" id="{9F694718-4134-4B1B-B878-6DE82F9B832E}"/>
                </a:ext>
              </a:extLst>
            </p:cNvPr>
            <p:cNvSpPr/>
            <p:nvPr/>
          </p:nvSpPr>
          <p:spPr>
            <a:xfrm rot="19412141" flipH="1" flipV="1">
              <a:off x="1379298" y="4837788"/>
              <a:ext cx="196849" cy="77922"/>
            </a:xfrm>
            <a:custGeom>
              <a:avLst/>
              <a:gdLst>
                <a:gd name="connsiteX0" fmla="*/ 185737 w 185737"/>
                <a:gd name="connsiteY0" fmla="*/ 0 h 85725"/>
                <a:gd name="connsiteX1" fmla="*/ 71437 w 185737"/>
                <a:gd name="connsiteY1" fmla="*/ 33337 h 85725"/>
                <a:gd name="connsiteX2" fmla="*/ 0 w 185737"/>
                <a:gd name="connsiteY2" fmla="*/ 85725 h 85725"/>
                <a:gd name="connsiteX0" fmla="*/ 196849 w 196849"/>
                <a:gd name="connsiteY0" fmla="*/ 0 h 77788"/>
                <a:gd name="connsiteX1" fmla="*/ 71437 w 196849"/>
                <a:gd name="connsiteY1" fmla="*/ 25400 h 77788"/>
                <a:gd name="connsiteX2" fmla="*/ 0 w 196849"/>
                <a:gd name="connsiteY2" fmla="*/ 77788 h 77788"/>
                <a:gd name="connsiteX0" fmla="*/ 196849 w 196849"/>
                <a:gd name="connsiteY0" fmla="*/ 134 h 77922"/>
                <a:gd name="connsiteX1" fmla="*/ 71437 w 196849"/>
                <a:gd name="connsiteY1" fmla="*/ 25534 h 77922"/>
                <a:gd name="connsiteX2" fmla="*/ 0 w 196849"/>
                <a:gd name="connsiteY2" fmla="*/ 77922 h 77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849" h="77922">
                  <a:moveTo>
                    <a:pt x="196849" y="134"/>
                  </a:moveTo>
                  <a:cubicBezTo>
                    <a:pt x="147240" y="-1454"/>
                    <a:pt x="102393" y="11247"/>
                    <a:pt x="71437" y="25534"/>
                  </a:cubicBezTo>
                  <a:cubicBezTo>
                    <a:pt x="40481" y="39822"/>
                    <a:pt x="0" y="77922"/>
                    <a:pt x="0" y="77922"/>
                  </a:cubicBezTo>
                </a:path>
              </a:pathLst>
            </a:custGeom>
            <a:noFill/>
            <a:ln w="635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315" name="任意多边形: 形状 314">
              <a:extLst>
                <a:ext uri="{FF2B5EF4-FFF2-40B4-BE49-F238E27FC236}">
                  <a16:creationId xmlns:a16="http://schemas.microsoft.com/office/drawing/2014/main" xmlns="" id="{1CA76468-F891-4148-8B41-BEA033840A09}"/>
                </a:ext>
              </a:extLst>
            </p:cNvPr>
            <p:cNvSpPr/>
            <p:nvPr/>
          </p:nvSpPr>
          <p:spPr>
            <a:xfrm>
              <a:off x="1153582" y="4762820"/>
              <a:ext cx="379769" cy="382578"/>
            </a:xfrm>
            <a:custGeom>
              <a:avLst/>
              <a:gdLst>
                <a:gd name="connsiteX0" fmla="*/ 55889 w 323949"/>
                <a:gd name="connsiteY0" fmla="*/ 0 h 326345"/>
                <a:gd name="connsiteX1" fmla="*/ 323949 w 323949"/>
                <a:gd name="connsiteY1" fmla="*/ 272072 h 326345"/>
                <a:gd name="connsiteX2" fmla="*/ 265747 w 323949"/>
                <a:gd name="connsiteY2" fmla="*/ 311313 h 326345"/>
                <a:gd name="connsiteX3" fmla="*/ 191289 w 323949"/>
                <a:gd name="connsiteY3" fmla="*/ 326345 h 326345"/>
                <a:gd name="connsiteX4" fmla="*/ 0 w 323949"/>
                <a:gd name="connsiteY4" fmla="*/ 135056 h 326345"/>
                <a:gd name="connsiteX5" fmla="*/ 15033 w 323949"/>
                <a:gd name="connsiteY5" fmla="*/ 60598 h 3263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3949" h="326345">
                  <a:moveTo>
                    <a:pt x="55889" y="0"/>
                  </a:moveTo>
                  <a:lnTo>
                    <a:pt x="323949" y="272072"/>
                  </a:lnTo>
                  <a:lnTo>
                    <a:pt x="265747" y="311313"/>
                  </a:lnTo>
                  <a:cubicBezTo>
                    <a:pt x="242862" y="320993"/>
                    <a:pt x="217701" y="326345"/>
                    <a:pt x="191289" y="326345"/>
                  </a:cubicBezTo>
                  <a:cubicBezTo>
                    <a:pt x="85643" y="326345"/>
                    <a:pt x="0" y="240702"/>
                    <a:pt x="0" y="135056"/>
                  </a:cubicBezTo>
                  <a:cubicBezTo>
                    <a:pt x="0" y="108645"/>
                    <a:pt x="5353" y="83483"/>
                    <a:pt x="15033" y="60598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316" name="标题 1">
            <a:extLst>
              <a:ext uri="{FF2B5EF4-FFF2-40B4-BE49-F238E27FC236}">
                <a16:creationId xmlns:a16="http://schemas.microsoft.com/office/drawing/2014/main" xmlns="" id="{B5BE040D-1B7D-4AD0-9E1A-71D5EA88E0FC}"/>
              </a:ext>
            </a:extLst>
          </p:cNvPr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1956946" y="4877820"/>
            <a:ext cx="412858" cy="342181"/>
          </a:xfrm>
          <a:prstGeom prst="rect">
            <a:avLst/>
          </a:prstGeom>
        </p:spPr>
        <p:txBody>
          <a:bodyPr vert="horz" lIns="101589" tIns="38096" rIns="25397" bIns="38096" rtlCol="0" anchor="t" anchorCtr="0">
            <a:no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0" u="none" strike="noStrike" kern="1200" cap="none" spc="6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圆形</a:t>
            </a:r>
            <a:endParaRPr kumimoji="0" lang="en-US" altLang="zh-CN" sz="7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M"/>
              <a:ea typeface="OPPOSans M"/>
              <a:cs typeface="微软雅黑" panose="020B0503020204020204" pitchFamily="34" charset="-122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补光灯</a:t>
            </a:r>
          </a:p>
        </p:txBody>
      </p:sp>
      <p:sp>
        <p:nvSpPr>
          <p:cNvPr id="317" name="标题 1">
            <a:extLst>
              <a:ext uri="{FF2B5EF4-FFF2-40B4-BE49-F238E27FC236}">
                <a16:creationId xmlns:a16="http://schemas.microsoft.com/office/drawing/2014/main" xmlns="" id="{7948BD35-834B-41F6-9BB2-DA7783524D70}"/>
              </a:ext>
            </a:extLst>
          </p:cNvPr>
          <p:cNvSpPr>
            <a:spLocks noGrp="1"/>
          </p:cNvSpPr>
          <p:nvPr>
            <p:custDataLst>
              <p:tags r:id="rId3"/>
            </p:custDataLst>
          </p:nvPr>
        </p:nvSpPr>
        <p:spPr>
          <a:xfrm rot="2772920">
            <a:off x="1234176" y="4632236"/>
            <a:ext cx="547827" cy="342181"/>
          </a:xfrm>
          <a:prstGeom prst="rect">
            <a:avLst/>
          </a:prstGeom>
        </p:spPr>
        <p:txBody>
          <a:bodyPr vert="horz" lIns="101589" tIns="38096" rIns="25397" bIns="38096" rtlCol="0" anchor="t" anchorCtr="0">
            <a:no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0" u="none" strike="noStrike" kern="1200" cap="none" spc="6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150w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柔光球</a:t>
            </a:r>
          </a:p>
        </p:txBody>
      </p:sp>
      <p:sp>
        <p:nvSpPr>
          <p:cNvPr id="318" name="标题 1">
            <a:extLst>
              <a:ext uri="{FF2B5EF4-FFF2-40B4-BE49-F238E27FC236}">
                <a16:creationId xmlns:a16="http://schemas.microsoft.com/office/drawing/2014/main" xmlns="" id="{51D117CB-C49F-425A-9441-64D605EB7D2B}"/>
              </a:ext>
            </a:extLst>
          </p:cNvPr>
          <p:cNvSpPr>
            <a:spLocks noGrp="1"/>
          </p:cNvSpPr>
          <p:nvPr>
            <p:custDataLst>
              <p:tags r:id="rId4"/>
            </p:custDataLst>
          </p:nvPr>
        </p:nvSpPr>
        <p:spPr>
          <a:xfrm rot="18804967" flipH="1">
            <a:off x="2589536" y="4658261"/>
            <a:ext cx="474732" cy="342383"/>
          </a:xfrm>
          <a:prstGeom prst="rect">
            <a:avLst/>
          </a:prstGeom>
        </p:spPr>
        <p:txBody>
          <a:bodyPr vert="horz" lIns="101589" tIns="38096" rIns="25397" bIns="38096" rtlCol="0" anchor="t" anchorCtr="0">
            <a:no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5400" b="0" u="none" strike="noStrike" kern="1200" cap="none" spc="6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150w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柔光球</a:t>
            </a:r>
          </a:p>
        </p:txBody>
      </p:sp>
      <p:sp>
        <p:nvSpPr>
          <p:cNvPr id="319" name="文本框 318">
            <a:extLst>
              <a:ext uri="{FF2B5EF4-FFF2-40B4-BE49-F238E27FC236}">
                <a16:creationId xmlns:a16="http://schemas.microsoft.com/office/drawing/2014/main" xmlns="" id="{1F501F04-EFF0-4042-B14C-99F1F39182B1}"/>
              </a:ext>
            </a:extLst>
          </p:cNvPr>
          <p:cNvSpPr txBox="1"/>
          <p:nvPr/>
        </p:nvSpPr>
        <p:spPr>
          <a:xfrm>
            <a:off x="1789550" y="5338271"/>
            <a:ext cx="861484" cy="2641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794" tIns="50794" rIns="50794" bIns="50794" numCol="1" spcCol="38100" rtlCol="0" anchor="t" forceAA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肤色</a:t>
            </a:r>
            <a:r>
              <a:rPr kumimoji="0" lang="en-US" altLang="zh-CN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&amp;</a:t>
            </a: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面光</a:t>
            </a:r>
          </a:p>
        </p:txBody>
      </p:sp>
      <p:sp>
        <p:nvSpPr>
          <p:cNvPr id="320" name="等腰三角形 319">
            <a:extLst>
              <a:ext uri="{FF2B5EF4-FFF2-40B4-BE49-F238E27FC236}">
                <a16:creationId xmlns:a16="http://schemas.microsoft.com/office/drawing/2014/main" xmlns="" id="{70800336-AF09-40F2-9E5B-99483CD46157}"/>
              </a:ext>
            </a:extLst>
          </p:cNvPr>
          <p:cNvSpPr/>
          <p:nvPr/>
        </p:nvSpPr>
        <p:spPr>
          <a:xfrm flipV="1">
            <a:off x="2161883" y="5304375"/>
            <a:ext cx="74442" cy="57469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321" name="等腰三角形 320">
            <a:extLst>
              <a:ext uri="{FF2B5EF4-FFF2-40B4-BE49-F238E27FC236}">
                <a16:creationId xmlns:a16="http://schemas.microsoft.com/office/drawing/2014/main" xmlns="" id="{81B7486D-E3A2-4A11-AC6E-50B04EC449EB}"/>
              </a:ext>
            </a:extLst>
          </p:cNvPr>
          <p:cNvSpPr/>
          <p:nvPr/>
        </p:nvSpPr>
        <p:spPr>
          <a:xfrm rot="19632706" flipV="1">
            <a:off x="2964695" y="4898659"/>
            <a:ext cx="74486" cy="49801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322" name="等腰三角形 321">
            <a:extLst>
              <a:ext uri="{FF2B5EF4-FFF2-40B4-BE49-F238E27FC236}">
                <a16:creationId xmlns:a16="http://schemas.microsoft.com/office/drawing/2014/main" xmlns="" id="{24619AA2-700F-4857-818E-42D1841ED943}"/>
              </a:ext>
            </a:extLst>
          </p:cNvPr>
          <p:cNvSpPr/>
          <p:nvPr/>
        </p:nvSpPr>
        <p:spPr>
          <a:xfrm rot="1301292" flipV="1">
            <a:off x="1428914" y="4986534"/>
            <a:ext cx="74442" cy="57469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323" name="文本框 322">
            <a:extLst>
              <a:ext uri="{FF2B5EF4-FFF2-40B4-BE49-F238E27FC236}">
                <a16:creationId xmlns:a16="http://schemas.microsoft.com/office/drawing/2014/main" xmlns="" id="{866745E9-405C-4DC2-A674-594F2900C891}"/>
              </a:ext>
            </a:extLst>
          </p:cNvPr>
          <p:cNvSpPr txBox="1"/>
          <p:nvPr/>
        </p:nvSpPr>
        <p:spPr>
          <a:xfrm>
            <a:off x="2671286" y="4989073"/>
            <a:ext cx="635832" cy="25646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794" tIns="50794" rIns="50794" bIns="50794" numCol="1" spcCol="38100" rtlCol="0" anchor="t" forceAA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面光补光</a:t>
            </a:r>
          </a:p>
        </p:txBody>
      </p:sp>
      <p:sp>
        <p:nvSpPr>
          <p:cNvPr id="324" name="文本框 323">
            <a:extLst>
              <a:ext uri="{FF2B5EF4-FFF2-40B4-BE49-F238E27FC236}">
                <a16:creationId xmlns:a16="http://schemas.microsoft.com/office/drawing/2014/main" xmlns="" id="{E1921C39-BAC1-4C2D-BA3C-FCDCF364B040}"/>
              </a:ext>
            </a:extLst>
          </p:cNvPr>
          <p:cNvSpPr txBox="1"/>
          <p:nvPr/>
        </p:nvSpPr>
        <p:spPr>
          <a:xfrm>
            <a:off x="1220326" y="5042144"/>
            <a:ext cx="547827" cy="25646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50794" tIns="50794" rIns="50794" bIns="50794" numCol="1" spcCol="38100" rtlCol="0" anchor="t" forceAA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M"/>
                <a:ea typeface="OPPOSans M"/>
                <a:cs typeface="微软雅黑" panose="020B0503020204020204" pitchFamily="34" charset="-122"/>
                <a:sym typeface="+mn-ea"/>
              </a:rPr>
              <a:t>基础光</a:t>
            </a:r>
          </a:p>
        </p:txBody>
      </p:sp>
      <p:sp>
        <p:nvSpPr>
          <p:cNvPr id="325" name="文本框 324">
            <a:extLst>
              <a:ext uri="{FF2B5EF4-FFF2-40B4-BE49-F238E27FC236}">
                <a16:creationId xmlns:a16="http://schemas.microsoft.com/office/drawing/2014/main" xmlns="" id="{10836064-69C3-40C5-8068-D761C11E197C}"/>
              </a:ext>
            </a:extLst>
          </p:cNvPr>
          <p:cNvSpPr txBox="1"/>
          <p:nvPr/>
        </p:nvSpPr>
        <p:spPr>
          <a:xfrm>
            <a:off x="3354137" y="5269668"/>
            <a:ext cx="967919" cy="15388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OPPOSans L" panose="00020600040101010101" pitchFamily="18" charset="-122"/>
                <a:sym typeface="+mn-ea"/>
              </a:rPr>
              <a:t>环境光要明亮</a:t>
            </a:r>
          </a:p>
        </p:txBody>
      </p:sp>
      <p:sp>
        <p:nvSpPr>
          <p:cNvPr id="326" name="文本框 325">
            <a:extLst>
              <a:ext uri="{FF2B5EF4-FFF2-40B4-BE49-F238E27FC236}">
                <a16:creationId xmlns:a16="http://schemas.microsoft.com/office/drawing/2014/main" xmlns="" id="{A5C15DA5-E743-4ABD-B375-886BC1A1A7C7}"/>
              </a:ext>
            </a:extLst>
          </p:cNvPr>
          <p:cNvSpPr txBox="1"/>
          <p:nvPr/>
        </p:nvSpPr>
        <p:spPr>
          <a:xfrm>
            <a:off x="7290974" y="3972269"/>
            <a:ext cx="967919" cy="16927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OPPOSans M"/>
                <a:ea typeface="OPPOSans M"/>
                <a:cs typeface="OPPOSans L" panose="00020600040101010101" pitchFamily="18" charset="-122"/>
                <a:sym typeface="+mn-ea"/>
              </a:rPr>
              <a:t>摄像机</a:t>
            </a:r>
          </a:p>
        </p:txBody>
      </p:sp>
      <p:sp>
        <p:nvSpPr>
          <p:cNvPr id="327" name="文本框 326">
            <a:extLst>
              <a:ext uri="{FF2B5EF4-FFF2-40B4-BE49-F238E27FC236}">
                <a16:creationId xmlns:a16="http://schemas.microsoft.com/office/drawing/2014/main" xmlns="" id="{6F578F38-66FD-4937-952C-DE556F2A3C6F}"/>
              </a:ext>
            </a:extLst>
          </p:cNvPr>
          <p:cNvSpPr txBox="1"/>
          <p:nvPr/>
        </p:nvSpPr>
        <p:spPr>
          <a:xfrm>
            <a:off x="8744829" y="3972269"/>
            <a:ext cx="967919" cy="16927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OPPOSans M"/>
                <a:ea typeface="OPPOSans M"/>
                <a:cs typeface="OPPOSans L" panose="00020600040101010101" pitchFamily="18" charset="-122"/>
                <a:sym typeface="+mn-ea"/>
              </a:rPr>
              <a:t>4K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OPPOSans M"/>
              <a:ea typeface="OPPOSans M"/>
              <a:cs typeface="OPPOSans L" panose="00020600040101010101" pitchFamily="18" charset="-122"/>
              <a:sym typeface="+mn-ea"/>
            </a:endParaRPr>
          </a:p>
        </p:txBody>
      </p:sp>
      <p:sp>
        <p:nvSpPr>
          <p:cNvPr id="328" name="文本框 327">
            <a:extLst>
              <a:ext uri="{FF2B5EF4-FFF2-40B4-BE49-F238E27FC236}">
                <a16:creationId xmlns:a16="http://schemas.microsoft.com/office/drawing/2014/main" xmlns="" id="{1AC08227-C5DB-4DEC-8FE6-FF8BBD403EED}"/>
              </a:ext>
            </a:extLst>
          </p:cNvPr>
          <p:cNvSpPr txBox="1"/>
          <p:nvPr/>
        </p:nvSpPr>
        <p:spPr>
          <a:xfrm>
            <a:off x="10068651" y="3972269"/>
            <a:ext cx="715959" cy="16927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OPPOSans M"/>
                <a:ea typeface="OPPOSans M"/>
                <a:cs typeface="OPPOSans L" panose="00020600040101010101" pitchFamily="18" charset="-122"/>
                <a:sym typeface="+mn-ea"/>
              </a:rPr>
              <a:t>1080P</a:t>
            </a: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srgbClr val="231815"/>
              </a:solidFill>
              <a:effectLst/>
              <a:uLnTx/>
              <a:uFillTx/>
              <a:latin typeface="OPPOSans M"/>
              <a:ea typeface="OPPOSans M"/>
              <a:cs typeface="OPPOSans L" panose="00020600040101010101" pitchFamily="18" charset="-122"/>
              <a:sym typeface="+mn-ea"/>
            </a:endParaRPr>
          </a:p>
        </p:txBody>
      </p:sp>
      <p:pic>
        <p:nvPicPr>
          <p:cNvPr id="329" name="图片 328">
            <a:extLst>
              <a:ext uri="{FF2B5EF4-FFF2-40B4-BE49-F238E27FC236}">
                <a16:creationId xmlns:a16="http://schemas.microsoft.com/office/drawing/2014/main" xmlns="" id="{310F8D5D-FDD2-49A8-966A-883FB181414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2745" r="384" b="34834"/>
          <a:stretch/>
        </p:blipFill>
        <p:spPr>
          <a:xfrm>
            <a:off x="10013602" y="2768133"/>
            <a:ext cx="826057" cy="1143491"/>
          </a:xfrm>
          <a:prstGeom prst="rect">
            <a:avLst/>
          </a:prstGeom>
        </p:spPr>
      </p:pic>
      <p:pic>
        <p:nvPicPr>
          <p:cNvPr id="330" name="图片 329">
            <a:extLst>
              <a:ext uri="{FF2B5EF4-FFF2-40B4-BE49-F238E27FC236}">
                <a16:creationId xmlns:a16="http://schemas.microsoft.com/office/drawing/2014/main" xmlns="" id="{524E53D9-BA85-4DB2-B7E9-2CB8E98A723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r="74149"/>
          <a:stretch/>
        </p:blipFill>
        <p:spPr>
          <a:xfrm>
            <a:off x="8738221" y="2768133"/>
            <a:ext cx="981135" cy="1143100"/>
          </a:xfrm>
          <a:prstGeom prst="rect">
            <a:avLst/>
          </a:prstGeom>
        </p:spPr>
      </p:pic>
      <p:pic>
        <p:nvPicPr>
          <p:cNvPr id="331" name="图片 330">
            <a:extLst>
              <a:ext uri="{FF2B5EF4-FFF2-40B4-BE49-F238E27FC236}">
                <a16:creationId xmlns:a16="http://schemas.microsoft.com/office/drawing/2014/main" xmlns="" id="{D0AB8983-495B-468A-9F3A-20D32F09560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9456" r="41037"/>
          <a:stretch/>
        </p:blipFill>
        <p:spPr>
          <a:xfrm>
            <a:off x="7299025" y="4356648"/>
            <a:ext cx="1174486" cy="1198845"/>
          </a:xfrm>
          <a:prstGeom prst="rect">
            <a:avLst/>
          </a:prstGeom>
        </p:spPr>
      </p:pic>
      <p:sp>
        <p:nvSpPr>
          <p:cNvPr id="332" name="文本框 331">
            <a:extLst>
              <a:ext uri="{FF2B5EF4-FFF2-40B4-BE49-F238E27FC236}">
                <a16:creationId xmlns:a16="http://schemas.microsoft.com/office/drawing/2014/main" xmlns="" id="{D7D34A12-440D-495D-8981-354E73AF3D1B}"/>
              </a:ext>
            </a:extLst>
          </p:cNvPr>
          <p:cNvSpPr txBox="1"/>
          <p:nvPr/>
        </p:nvSpPr>
        <p:spPr>
          <a:xfrm>
            <a:off x="9197347" y="5591140"/>
            <a:ext cx="967919" cy="16927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0" tIns="0" rIns="0" bIns="0" numCol="1" spcCol="38100" rtlCol="0" anchor="t" forceAA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231815"/>
                </a:solidFill>
                <a:effectLst/>
                <a:uLnTx/>
                <a:uFillTx/>
                <a:latin typeface="OPPOSans M"/>
                <a:ea typeface="OPPOSans M"/>
                <a:cs typeface="OPPOSans L" panose="00020600040101010101" pitchFamily="18" charset="-122"/>
                <a:sym typeface="+mn-ea"/>
              </a:rPr>
              <a:t>收音设备</a:t>
            </a:r>
          </a:p>
        </p:txBody>
      </p:sp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F52A08C8-7EC5-4454-8B48-13FC3B0BFE2F}"/>
              </a:ext>
            </a:extLst>
          </p:cNvPr>
          <p:cNvSpPr/>
          <p:nvPr/>
        </p:nvSpPr>
        <p:spPr>
          <a:xfrm>
            <a:off x="486286" y="456672"/>
            <a:ext cx="5187317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30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/>
                <a:ea typeface="OPPOSans B"/>
                <a:cs typeface="OPPOSans H" panose="00020600040101010101" pitchFamily="18" charset="-122"/>
              </a:rPr>
              <a:t>8.</a:t>
            </a: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/>
                <a:ea typeface="OPPOSans B"/>
                <a:cs typeface="OPPOSans H" panose="00020600040101010101" pitchFamily="18" charset="-122"/>
              </a:rPr>
              <a:t>直播前准备</a:t>
            </a:r>
            <a:r>
              <a:rPr kumimoji="0" lang="en-US" altLang="zh-CN" sz="2800" b="0" i="0" u="none" strike="noStrike" kern="1200" cap="none" spc="30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/>
                <a:ea typeface="OPPOSans B"/>
                <a:cs typeface="OPPOSans H" panose="00020600040101010101" pitchFamily="18" charset="-122"/>
              </a:rPr>
              <a:t>—</a:t>
            </a: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/>
                <a:ea typeface="OPPOSans B"/>
                <a:cs typeface="OPPOSans H" panose="00020600040101010101" pitchFamily="18" charset="-122"/>
              </a:rPr>
              <a:t>直播设备准备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4693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rgbClr val="5114CA"/>
          </a:fgClr>
          <a:bgClr>
            <a:srgbClr val="6D2FEB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37FBA8F-A237-42DA-B656-FDF963AD1465}"/>
              </a:ext>
            </a:extLst>
          </p:cNvPr>
          <p:cNvSpPr/>
          <p:nvPr/>
        </p:nvSpPr>
        <p:spPr>
          <a:xfrm>
            <a:off x="-829" y="-28841"/>
            <a:ext cx="12192000" cy="1232700"/>
          </a:xfrm>
          <a:prstGeom prst="rect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pic>
        <p:nvPicPr>
          <p:cNvPr id="289" name="图片 288">
            <a:extLst>
              <a:ext uri="{FF2B5EF4-FFF2-40B4-BE49-F238E27FC236}">
                <a16:creationId xmlns:a16="http://schemas.microsoft.com/office/drawing/2014/main" xmlns="" id="{28F23CE0-1250-4E82-AF70-7C78E1ECCC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1227" y="391531"/>
            <a:ext cx="641032" cy="475348"/>
          </a:xfrm>
          <a:prstGeom prst="rect">
            <a:avLst/>
          </a:prstGeom>
        </p:spPr>
      </p:pic>
      <p:sp>
        <p:nvSpPr>
          <p:cNvPr id="193" name="矩形: 圆角 192">
            <a:extLst>
              <a:ext uri="{FF2B5EF4-FFF2-40B4-BE49-F238E27FC236}">
                <a16:creationId xmlns:a16="http://schemas.microsoft.com/office/drawing/2014/main" xmlns="" id="{25C866F7-37FF-4DFF-A1BA-20A026D09F44}"/>
              </a:ext>
            </a:extLst>
          </p:cNvPr>
          <p:cNvSpPr/>
          <p:nvPr/>
        </p:nvSpPr>
        <p:spPr>
          <a:xfrm>
            <a:off x="482601" y="1858691"/>
            <a:ext cx="4947816" cy="6492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60" name="矩形: 圆角 59">
            <a:extLst>
              <a:ext uri="{FF2B5EF4-FFF2-40B4-BE49-F238E27FC236}">
                <a16:creationId xmlns:a16="http://schemas.microsoft.com/office/drawing/2014/main" xmlns="" id="{B708DE7A-ECFC-4F7C-932B-127357997D41}"/>
              </a:ext>
            </a:extLst>
          </p:cNvPr>
          <p:cNvSpPr/>
          <p:nvPr/>
        </p:nvSpPr>
        <p:spPr>
          <a:xfrm>
            <a:off x="482601" y="5290680"/>
            <a:ext cx="4947816" cy="6492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61" name="矩形: 圆角 60">
            <a:extLst>
              <a:ext uri="{FF2B5EF4-FFF2-40B4-BE49-F238E27FC236}">
                <a16:creationId xmlns:a16="http://schemas.microsoft.com/office/drawing/2014/main" xmlns="" id="{D0784888-4F3F-404D-A225-2E394E96D436}"/>
              </a:ext>
            </a:extLst>
          </p:cNvPr>
          <p:cNvSpPr/>
          <p:nvPr/>
        </p:nvSpPr>
        <p:spPr>
          <a:xfrm>
            <a:off x="482601" y="2716688"/>
            <a:ext cx="4947816" cy="6492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xmlns="" id="{98F6F70F-3858-42DC-A0E6-9DC268662CE0}"/>
              </a:ext>
            </a:extLst>
          </p:cNvPr>
          <p:cNvSpPr/>
          <p:nvPr/>
        </p:nvSpPr>
        <p:spPr>
          <a:xfrm>
            <a:off x="482601" y="3574685"/>
            <a:ext cx="4947816" cy="6492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xmlns="" id="{92C62A02-EBE1-408B-9C17-683C7B8C191D}"/>
              </a:ext>
            </a:extLst>
          </p:cNvPr>
          <p:cNvSpPr/>
          <p:nvPr/>
        </p:nvSpPr>
        <p:spPr>
          <a:xfrm>
            <a:off x="482601" y="4432682"/>
            <a:ext cx="4947816" cy="6492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accent1"/>
            </a:solidFill>
          </a:ln>
          <a:effectLst>
            <a:outerShdw blurRad="50800" dist="38100" dir="540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201" name="组合 200">
            <a:extLst>
              <a:ext uri="{FF2B5EF4-FFF2-40B4-BE49-F238E27FC236}">
                <a16:creationId xmlns:a16="http://schemas.microsoft.com/office/drawing/2014/main" xmlns="" id="{98B407EB-9B0C-4816-873C-6726CFE1166F}"/>
              </a:ext>
            </a:extLst>
          </p:cNvPr>
          <p:cNvGrpSpPr/>
          <p:nvPr/>
        </p:nvGrpSpPr>
        <p:grpSpPr>
          <a:xfrm>
            <a:off x="6357093" y="599429"/>
            <a:ext cx="847625" cy="145373"/>
            <a:chOff x="2863319" y="608451"/>
            <a:chExt cx="847625" cy="145373"/>
          </a:xfrm>
        </p:grpSpPr>
        <p:sp>
          <p:nvSpPr>
            <p:cNvPr id="202" name="椭圆 201">
              <a:extLst>
                <a:ext uri="{FF2B5EF4-FFF2-40B4-BE49-F238E27FC236}">
                  <a16:creationId xmlns:a16="http://schemas.microsoft.com/office/drawing/2014/main" xmlns="" id="{8D909A6C-48B7-44F2-BDDF-60E0477ACF9C}"/>
                </a:ext>
              </a:extLst>
            </p:cNvPr>
            <p:cNvSpPr/>
            <p:nvPr/>
          </p:nvSpPr>
          <p:spPr>
            <a:xfrm>
              <a:off x="2863319" y="608451"/>
              <a:ext cx="145373" cy="14537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03" name="椭圆 202">
              <a:extLst>
                <a:ext uri="{FF2B5EF4-FFF2-40B4-BE49-F238E27FC236}">
                  <a16:creationId xmlns:a16="http://schemas.microsoft.com/office/drawing/2014/main" xmlns="" id="{54BB852A-E2E8-4AC9-A16B-6CCE0C0101D0}"/>
                </a:ext>
              </a:extLst>
            </p:cNvPr>
            <p:cNvSpPr/>
            <p:nvPr/>
          </p:nvSpPr>
          <p:spPr>
            <a:xfrm>
              <a:off x="3110033" y="617041"/>
              <a:ext cx="128196" cy="128194"/>
            </a:xfrm>
            <a:prstGeom prst="ellipse">
              <a:avLst/>
            </a:prstGeom>
            <a:solidFill>
              <a:schemeClr val="accent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04" name="椭圆 203">
              <a:extLst>
                <a:ext uri="{FF2B5EF4-FFF2-40B4-BE49-F238E27FC236}">
                  <a16:creationId xmlns:a16="http://schemas.microsoft.com/office/drawing/2014/main" xmlns="" id="{CAA2B6DF-1714-4C9C-93E7-4AA577A0FF32}"/>
                </a:ext>
              </a:extLst>
            </p:cNvPr>
            <p:cNvSpPr/>
            <p:nvPr/>
          </p:nvSpPr>
          <p:spPr>
            <a:xfrm>
              <a:off x="3348158" y="621611"/>
              <a:ext cx="118800" cy="118800"/>
            </a:xfrm>
            <a:prstGeom prst="ellipse">
              <a:avLst/>
            </a:prstGeom>
            <a:solidFill>
              <a:schemeClr val="accent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  <p:sp>
          <p:nvSpPr>
            <p:cNvPr id="205" name="椭圆 204">
              <a:extLst>
                <a:ext uri="{FF2B5EF4-FFF2-40B4-BE49-F238E27FC236}">
                  <a16:creationId xmlns:a16="http://schemas.microsoft.com/office/drawing/2014/main" xmlns="" id="{55A595B7-B2CB-408D-A8F3-A1BDBA564AC1}"/>
                </a:ext>
              </a:extLst>
            </p:cNvPr>
            <p:cNvSpPr/>
            <p:nvPr/>
          </p:nvSpPr>
          <p:spPr>
            <a:xfrm>
              <a:off x="3602944" y="626569"/>
              <a:ext cx="108000" cy="108000"/>
            </a:xfrm>
            <a:prstGeom prst="ellipse">
              <a:avLst/>
            </a:prstGeom>
            <a:solidFill>
              <a:schemeClr val="accent1"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Roboto"/>
                <a:ea typeface="OPPOSans M"/>
                <a:cs typeface="+mn-cs"/>
              </a:endParaRPr>
            </a:p>
          </p:txBody>
        </p:sp>
      </p:grpSp>
      <p:sp>
        <p:nvSpPr>
          <p:cNvPr id="206" name="矩形 205">
            <a:extLst>
              <a:ext uri="{FF2B5EF4-FFF2-40B4-BE49-F238E27FC236}">
                <a16:creationId xmlns:a16="http://schemas.microsoft.com/office/drawing/2014/main" xmlns="" id="{18A34563-1EA5-41E6-9FB5-41132E49624D}"/>
              </a:ext>
            </a:extLst>
          </p:cNvPr>
          <p:cNvSpPr/>
          <p:nvPr/>
        </p:nvSpPr>
        <p:spPr>
          <a:xfrm>
            <a:off x="486286" y="456672"/>
            <a:ext cx="5982407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30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/>
                <a:ea typeface="OPPOSans B"/>
                <a:cs typeface="OPPOSans H" panose="00020600040101010101" pitchFamily="18" charset="-122"/>
              </a:rPr>
              <a:t>9.</a:t>
            </a: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/>
                <a:ea typeface="OPPOSans B"/>
                <a:cs typeface="OPPOSans H" panose="00020600040101010101" pitchFamily="18" charset="-122"/>
              </a:rPr>
              <a:t>直播前准备</a:t>
            </a:r>
            <a:r>
              <a:rPr kumimoji="0" lang="en-US" altLang="zh-CN" sz="2800" b="0" i="0" u="none" strike="noStrike" kern="1200" cap="none" spc="30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/>
                <a:ea typeface="OPPOSans B"/>
                <a:cs typeface="OPPOSans H" panose="00020600040101010101" pitchFamily="18" charset="-122"/>
              </a:rPr>
              <a:t>—</a:t>
            </a:r>
            <a:r>
              <a:rPr kumimoji="0" lang="zh-CN" altLang="en-US" sz="2800" b="0" i="0" u="none" strike="noStrike" kern="1200" cap="none" spc="30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B"/>
                <a:ea typeface="OPPOSans B"/>
                <a:cs typeface="OPPOSans H" panose="00020600040101010101" pitchFamily="18" charset="-122"/>
              </a:rPr>
              <a:t>宣传预热（标题）</a:t>
            </a:r>
          </a:p>
        </p:txBody>
      </p:sp>
      <p:sp>
        <p:nvSpPr>
          <p:cNvPr id="208" name="文本框 207">
            <a:extLst>
              <a:ext uri="{FF2B5EF4-FFF2-40B4-BE49-F238E27FC236}">
                <a16:creationId xmlns:a16="http://schemas.microsoft.com/office/drawing/2014/main" xmlns="" id="{2D23ED73-A15A-453C-9CA1-093DBA3DB807}"/>
              </a:ext>
            </a:extLst>
          </p:cNvPr>
          <p:cNvSpPr txBox="1"/>
          <p:nvPr/>
        </p:nvSpPr>
        <p:spPr>
          <a:xfrm>
            <a:off x="648076" y="5415248"/>
            <a:ext cx="41680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实事求是，不放虚假信息</a:t>
            </a:r>
          </a:p>
        </p:txBody>
      </p:sp>
      <p:sp>
        <p:nvSpPr>
          <p:cNvPr id="210" name="文本框 209">
            <a:extLst>
              <a:ext uri="{FF2B5EF4-FFF2-40B4-BE49-F238E27FC236}">
                <a16:creationId xmlns:a16="http://schemas.microsoft.com/office/drawing/2014/main" xmlns="" id="{27F16EB3-B72B-45E1-910B-9C5DC2553114}"/>
              </a:ext>
            </a:extLst>
          </p:cNvPr>
          <p:cNvSpPr txBox="1"/>
          <p:nvPr/>
        </p:nvSpPr>
        <p:spPr>
          <a:xfrm>
            <a:off x="648076" y="4557250"/>
            <a:ext cx="41680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文字简洁明了，不拖泥带水</a:t>
            </a:r>
          </a:p>
        </p:txBody>
      </p:sp>
      <p:sp>
        <p:nvSpPr>
          <p:cNvPr id="211" name="文本框 210">
            <a:extLst>
              <a:ext uri="{FF2B5EF4-FFF2-40B4-BE49-F238E27FC236}">
                <a16:creationId xmlns:a16="http://schemas.microsoft.com/office/drawing/2014/main" xmlns="" id="{4799A751-1EAC-4A1C-B9D8-9DFFC8E0DA2A}"/>
              </a:ext>
            </a:extLst>
          </p:cNvPr>
          <p:cNvSpPr txBox="1"/>
          <p:nvPr/>
        </p:nvSpPr>
        <p:spPr>
          <a:xfrm>
            <a:off x="648076" y="3699253"/>
            <a:ext cx="46784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让粉丝有共鸣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/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有痛点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（觉得你的内容与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ta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有关）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6D2FEB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12" name="文本框 211">
            <a:extLst>
              <a:ext uri="{FF2B5EF4-FFF2-40B4-BE49-F238E27FC236}">
                <a16:creationId xmlns:a16="http://schemas.microsoft.com/office/drawing/2014/main" xmlns="" id="{1341DC83-CC1D-41DB-BC8A-E87AF9DB931B}"/>
              </a:ext>
            </a:extLst>
          </p:cNvPr>
          <p:cNvSpPr txBox="1"/>
          <p:nvPr/>
        </p:nvSpPr>
        <p:spPr>
          <a:xfrm>
            <a:off x="648076" y="2841256"/>
            <a:ext cx="41680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标题切中粉丝工作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（生活中的常见场景）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6D2FEB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13" name="文本框 212">
            <a:extLst>
              <a:ext uri="{FF2B5EF4-FFF2-40B4-BE49-F238E27FC236}">
                <a16:creationId xmlns:a16="http://schemas.microsoft.com/office/drawing/2014/main" xmlns="" id="{305BE45F-D97D-4DD5-BA4A-7C841456573B}"/>
              </a:ext>
            </a:extLst>
          </p:cNvPr>
          <p:cNvSpPr txBox="1"/>
          <p:nvPr/>
        </p:nvSpPr>
        <p:spPr>
          <a:xfrm>
            <a:off x="648076" y="1983259"/>
            <a:ext cx="416807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不放利益折扣信息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6D2FEB"/>
                </a:solidFill>
                <a:effectLst/>
                <a:uLnTx/>
                <a:uFillTx/>
                <a:latin typeface="OPPOSans M"/>
                <a:ea typeface="OPPOSans M"/>
                <a:cs typeface="+mn-cs"/>
              </a:rPr>
              <a:t>（可以放进内容简介）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rgbClr val="6D2FEB"/>
              </a:solidFill>
              <a:effectLst/>
              <a:uLnTx/>
              <a:uFillTx/>
              <a:latin typeface="OPPOSans M"/>
              <a:ea typeface="OPPOSans M"/>
              <a:cs typeface="+mn-cs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:a16="http://schemas.microsoft.com/office/drawing/2014/main" xmlns="" id="{A599D93E-4D21-449E-B59C-56E35AF66C13}"/>
              </a:ext>
            </a:extLst>
          </p:cNvPr>
          <p:cNvSpPr txBox="1"/>
          <p:nvPr/>
        </p:nvSpPr>
        <p:spPr>
          <a:xfrm>
            <a:off x="7843686" y="5924101"/>
            <a:ext cx="2199317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优秀标题示例</a:t>
            </a:r>
          </a:p>
        </p:txBody>
      </p:sp>
      <p:grpSp>
        <p:nvGrpSpPr>
          <p:cNvPr id="192" name="组合 191">
            <a:extLst>
              <a:ext uri="{FF2B5EF4-FFF2-40B4-BE49-F238E27FC236}">
                <a16:creationId xmlns:a16="http://schemas.microsoft.com/office/drawing/2014/main" xmlns="" id="{BEEB18DF-72A0-44F2-A93D-BDDFDCD4A938}"/>
              </a:ext>
            </a:extLst>
          </p:cNvPr>
          <p:cNvGrpSpPr/>
          <p:nvPr/>
        </p:nvGrpSpPr>
        <p:grpSpPr>
          <a:xfrm>
            <a:off x="5893072" y="1910340"/>
            <a:ext cx="2002596" cy="4013761"/>
            <a:chOff x="-2790710" y="6525764"/>
            <a:chExt cx="2283496" cy="4576763"/>
          </a:xfrm>
        </p:grpSpPr>
        <p:sp>
          <p:nvSpPr>
            <p:cNvPr id="194" name="任意多边形 4">
              <a:extLst>
                <a:ext uri="{FF2B5EF4-FFF2-40B4-BE49-F238E27FC236}">
                  <a16:creationId xmlns:a16="http://schemas.microsoft.com/office/drawing/2014/main" xmlns="" id="{6D1BCE73-A3D6-423A-9576-BDF17A765FE5}"/>
                </a:ext>
              </a:extLst>
            </p:cNvPr>
            <p:cNvSpPr/>
            <p:nvPr/>
          </p:nvSpPr>
          <p:spPr bwMode="auto">
            <a:xfrm>
              <a:off x="-2790710" y="6525764"/>
              <a:ext cx="2283496" cy="4576763"/>
            </a:xfrm>
            <a:custGeom>
              <a:avLst/>
              <a:gdLst>
                <a:gd name="T0" fmla="*/ 1452 w 1452"/>
                <a:gd name="T1" fmla="*/ 692 h 2911"/>
                <a:gd name="T2" fmla="*/ 1436 w 1452"/>
                <a:gd name="T3" fmla="*/ 692 h 2911"/>
                <a:gd name="T4" fmla="*/ 1436 w 1452"/>
                <a:gd name="T5" fmla="*/ 253 h 2911"/>
                <a:gd name="T6" fmla="*/ 1182 w 1452"/>
                <a:gd name="T7" fmla="*/ 0 h 2911"/>
                <a:gd name="T8" fmla="*/ 1182 w 1452"/>
                <a:gd name="T9" fmla="*/ 0 h 2911"/>
                <a:gd name="T10" fmla="*/ 254 w 1452"/>
                <a:gd name="T11" fmla="*/ 0 h 2911"/>
                <a:gd name="T12" fmla="*/ 0 w 1452"/>
                <a:gd name="T13" fmla="*/ 253 h 2911"/>
                <a:gd name="T14" fmla="*/ 0 w 1452"/>
                <a:gd name="T15" fmla="*/ 253 h 2911"/>
                <a:gd name="T16" fmla="*/ 0 w 1452"/>
                <a:gd name="T17" fmla="*/ 2657 h 2911"/>
                <a:gd name="T18" fmla="*/ 254 w 1452"/>
                <a:gd name="T19" fmla="*/ 2911 h 2911"/>
                <a:gd name="T20" fmla="*/ 1182 w 1452"/>
                <a:gd name="T21" fmla="*/ 2911 h 2911"/>
                <a:gd name="T22" fmla="*/ 1436 w 1452"/>
                <a:gd name="T23" fmla="*/ 2657 h 2911"/>
                <a:gd name="T24" fmla="*/ 1436 w 1452"/>
                <a:gd name="T25" fmla="*/ 1004 h 2911"/>
                <a:gd name="T26" fmla="*/ 1452 w 1452"/>
                <a:gd name="T27" fmla="*/ 1004 h 2911"/>
                <a:gd name="T28" fmla="*/ 1452 w 1452"/>
                <a:gd name="T29" fmla="*/ 692 h 2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2" h="2911">
                  <a:moveTo>
                    <a:pt x="1452" y="692"/>
                  </a:moveTo>
                  <a:cubicBezTo>
                    <a:pt x="1436" y="692"/>
                    <a:pt x="1436" y="692"/>
                    <a:pt x="1436" y="692"/>
                  </a:cubicBezTo>
                  <a:cubicBezTo>
                    <a:pt x="1436" y="253"/>
                    <a:pt x="1436" y="253"/>
                    <a:pt x="1436" y="253"/>
                  </a:cubicBezTo>
                  <a:cubicBezTo>
                    <a:pt x="1436" y="113"/>
                    <a:pt x="1322" y="0"/>
                    <a:pt x="1182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114" y="0"/>
                    <a:pt x="0" y="11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797"/>
                    <a:pt x="114" y="2911"/>
                    <a:pt x="254" y="2911"/>
                  </a:cubicBezTo>
                  <a:cubicBezTo>
                    <a:pt x="1182" y="2911"/>
                    <a:pt x="1182" y="2911"/>
                    <a:pt x="1182" y="2911"/>
                  </a:cubicBezTo>
                  <a:cubicBezTo>
                    <a:pt x="1322" y="2911"/>
                    <a:pt x="1436" y="2797"/>
                    <a:pt x="1436" y="2657"/>
                  </a:cubicBezTo>
                  <a:cubicBezTo>
                    <a:pt x="1436" y="1004"/>
                    <a:pt x="1436" y="1004"/>
                    <a:pt x="1436" y="1004"/>
                  </a:cubicBezTo>
                  <a:cubicBezTo>
                    <a:pt x="1452" y="1004"/>
                    <a:pt x="1452" y="1004"/>
                    <a:pt x="1452" y="1004"/>
                  </a:cubicBezTo>
                  <a:lnTo>
                    <a:pt x="1452" y="6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任意多边形 5">
              <a:extLst>
                <a:ext uri="{FF2B5EF4-FFF2-40B4-BE49-F238E27FC236}">
                  <a16:creationId xmlns:a16="http://schemas.microsoft.com/office/drawing/2014/main" xmlns="" id="{6404B430-FBD6-484D-A331-5990631F674E}"/>
                </a:ext>
              </a:extLst>
            </p:cNvPr>
            <p:cNvSpPr/>
            <p:nvPr/>
          </p:nvSpPr>
          <p:spPr bwMode="auto">
            <a:xfrm>
              <a:off x="-2680443" y="6629052"/>
              <a:ext cx="2062963" cy="4370188"/>
            </a:xfrm>
            <a:custGeom>
              <a:avLst/>
              <a:gdLst>
                <a:gd name="T0" fmla="*/ 1123 w 1312"/>
                <a:gd name="T1" fmla="*/ 0 h 2779"/>
                <a:gd name="T2" fmla="*/ 1001 w 1312"/>
                <a:gd name="T3" fmla="*/ 0 h 2779"/>
                <a:gd name="T4" fmla="*/ 952 w 1312"/>
                <a:gd name="T5" fmla="*/ 117 h 2779"/>
                <a:gd name="T6" fmla="*/ 918 w 1312"/>
                <a:gd name="T7" fmla="*/ 124 h 2779"/>
                <a:gd name="T8" fmla="*/ 386 w 1312"/>
                <a:gd name="T9" fmla="*/ 124 h 2779"/>
                <a:gd name="T10" fmla="*/ 296 w 1312"/>
                <a:gd name="T11" fmla="*/ 34 h 2779"/>
                <a:gd name="T12" fmla="*/ 303 w 1312"/>
                <a:gd name="T13" fmla="*/ 0 h 2779"/>
                <a:gd name="T14" fmla="*/ 190 w 1312"/>
                <a:gd name="T15" fmla="*/ 0 h 2779"/>
                <a:gd name="T16" fmla="*/ 0 w 1312"/>
                <a:gd name="T17" fmla="*/ 189 h 2779"/>
                <a:gd name="T18" fmla="*/ 0 w 1312"/>
                <a:gd name="T19" fmla="*/ 2590 h 2779"/>
                <a:gd name="T20" fmla="*/ 190 w 1312"/>
                <a:gd name="T21" fmla="*/ 2779 h 2779"/>
                <a:gd name="T22" fmla="*/ 190 w 1312"/>
                <a:gd name="T23" fmla="*/ 2779 h 2779"/>
                <a:gd name="T24" fmla="*/ 1123 w 1312"/>
                <a:gd name="T25" fmla="*/ 2779 h 2779"/>
                <a:gd name="T26" fmla="*/ 1312 w 1312"/>
                <a:gd name="T27" fmla="*/ 2590 h 2779"/>
                <a:gd name="T28" fmla="*/ 1312 w 1312"/>
                <a:gd name="T29" fmla="*/ 2590 h 2779"/>
                <a:gd name="T30" fmla="*/ 1312 w 1312"/>
                <a:gd name="T31" fmla="*/ 2590 h 2779"/>
                <a:gd name="T32" fmla="*/ 1312 w 1312"/>
                <a:gd name="T33" fmla="*/ 189 h 2779"/>
                <a:gd name="T34" fmla="*/ 1123 w 1312"/>
                <a:gd name="T35" fmla="*/ 0 h 2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2" h="2779">
                  <a:moveTo>
                    <a:pt x="1123" y="0"/>
                  </a:moveTo>
                  <a:cubicBezTo>
                    <a:pt x="1001" y="0"/>
                    <a:pt x="1001" y="0"/>
                    <a:pt x="1001" y="0"/>
                  </a:cubicBezTo>
                  <a:cubicBezTo>
                    <a:pt x="1020" y="46"/>
                    <a:pt x="998" y="98"/>
                    <a:pt x="952" y="117"/>
                  </a:cubicBezTo>
                  <a:cubicBezTo>
                    <a:pt x="941" y="122"/>
                    <a:pt x="930" y="124"/>
                    <a:pt x="918" y="124"/>
                  </a:cubicBezTo>
                  <a:cubicBezTo>
                    <a:pt x="386" y="124"/>
                    <a:pt x="386" y="124"/>
                    <a:pt x="386" y="124"/>
                  </a:cubicBezTo>
                  <a:cubicBezTo>
                    <a:pt x="337" y="124"/>
                    <a:pt x="296" y="84"/>
                    <a:pt x="296" y="34"/>
                  </a:cubicBezTo>
                  <a:cubicBezTo>
                    <a:pt x="296" y="22"/>
                    <a:pt x="299" y="11"/>
                    <a:pt x="303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2590"/>
                    <a:pt x="0" y="2590"/>
                    <a:pt x="0" y="2590"/>
                  </a:cubicBezTo>
                  <a:cubicBezTo>
                    <a:pt x="0" y="2694"/>
                    <a:pt x="85" y="2779"/>
                    <a:pt x="190" y="2779"/>
                  </a:cubicBezTo>
                  <a:cubicBezTo>
                    <a:pt x="190" y="2779"/>
                    <a:pt x="190" y="2779"/>
                    <a:pt x="190" y="2779"/>
                  </a:cubicBezTo>
                  <a:cubicBezTo>
                    <a:pt x="1123" y="2779"/>
                    <a:pt x="1123" y="2779"/>
                    <a:pt x="1123" y="2779"/>
                  </a:cubicBezTo>
                  <a:cubicBezTo>
                    <a:pt x="1227" y="2779"/>
                    <a:pt x="1312" y="2694"/>
                    <a:pt x="1312" y="2590"/>
                  </a:cubicBezTo>
                  <a:cubicBezTo>
                    <a:pt x="1312" y="2590"/>
                    <a:pt x="1312" y="2590"/>
                    <a:pt x="1312" y="2590"/>
                  </a:cubicBezTo>
                  <a:cubicBezTo>
                    <a:pt x="1312" y="2590"/>
                    <a:pt x="1312" y="2590"/>
                    <a:pt x="1312" y="2590"/>
                  </a:cubicBezTo>
                  <a:cubicBezTo>
                    <a:pt x="1312" y="189"/>
                    <a:pt x="1312" y="189"/>
                    <a:pt x="1312" y="189"/>
                  </a:cubicBezTo>
                  <a:cubicBezTo>
                    <a:pt x="1312" y="85"/>
                    <a:pt x="1227" y="0"/>
                    <a:pt x="1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矩形 195">
              <a:extLst>
                <a:ext uri="{FF2B5EF4-FFF2-40B4-BE49-F238E27FC236}">
                  <a16:creationId xmlns:a16="http://schemas.microsoft.com/office/drawing/2014/main" xmlns="" id="{5148DAFD-EB08-4033-B9DD-2745EB6D3BEC}"/>
                </a:ext>
              </a:extLst>
            </p:cNvPr>
            <p:cNvSpPr/>
            <p:nvPr/>
          </p:nvSpPr>
          <p:spPr bwMode="auto">
            <a:xfrm>
              <a:off x="-2493409" y="7053376"/>
              <a:ext cx="1688894" cy="32033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椭圆 197">
              <a:extLst>
                <a:ext uri="{FF2B5EF4-FFF2-40B4-BE49-F238E27FC236}">
                  <a16:creationId xmlns:a16="http://schemas.microsoft.com/office/drawing/2014/main" xmlns="" id="{0FE43836-D8A6-4713-A134-8A91AA6C6821}"/>
                </a:ext>
              </a:extLst>
            </p:cNvPr>
            <p:cNvSpPr/>
            <p:nvPr/>
          </p:nvSpPr>
          <p:spPr bwMode="auto">
            <a:xfrm>
              <a:off x="-1809476" y="10460467"/>
              <a:ext cx="328009" cy="3280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0619C69B-94D4-4BD2-A68F-79AC4E7A9A8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4488" y="2304249"/>
            <a:ext cx="1535440" cy="2909506"/>
          </a:xfrm>
          <a:prstGeom prst="rect">
            <a:avLst/>
          </a:prstGeom>
        </p:spPr>
      </p:pic>
      <p:grpSp>
        <p:nvGrpSpPr>
          <p:cNvPr id="199" name="组合 198">
            <a:extLst>
              <a:ext uri="{FF2B5EF4-FFF2-40B4-BE49-F238E27FC236}">
                <a16:creationId xmlns:a16="http://schemas.microsoft.com/office/drawing/2014/main" xmlns="" id="{695893E8-A8D7-4888-BC38-B09E44B8E763}"/>
              </a:ext>
            </a:extLst>
          </p:cNvPr>
          <p:cNvGrpSpPr/>
          <p:nvPr/>
        </p:nvGrpSpPr>
        <p:grpSpPr>
          <a:xfrm>
            <a:off x="7850789" y="1910340"/>
            <a:ext cx="2002596" cy="4013761"/>
            <a:chOff x="-2790710" y="6525764"/>
            <a:chExt cx="2283496" cy="4576763"/>
          </a:xfrm>
        </p:grpSpPr>
        <p:sp>
          <p:nvSpPr>
            <p:cNvPr id="207" name="任意多边形 4">
              <a:extLst>
                <a:ext uri="{FF2B5EF4-FFF2-40B4-BE49-F238E27FC236}">
                  <a16:creationId xmlns:a16="http://schemas.microsoft.com/office/drawing/2014/main" xmlns="" id="{F54A01AE-4D9E-4880-BB70-6E3EC8E5C245}"/>
                </a:ext>
              </a:extLst>
            </p:cNvPr>
            <p:cNvSpPr/>
            <p:nvPr/>
          </p:nvSpPr>
          <p:spPr bwMode="auto">
            <a:xfrm>
              <a:off x="-2790710" y="6525764"/>
              <a:ext cx="2283496" cy="4576763"/>
            </a:xfrm>
            <a:custGeom>
              <a:avLst/>
              <a:gdLst>
                <a:gd name="T0" fmla="*/ 1452 w 1452"/>
                <a:gd name="T1" fmla="*/ 692 h 2911"/>
                <a:gd name="T2" fmla="*/ 1436 w 1452"/>
                <a:gd name="T3" fmla="*/ 692 h 2911"/>
                <a:gd name="T4" fmla="*/ 1436 w 1452"/>
                <a:gd name="T5" fmla="*/ 253 h 2911"/>
                <a:gd name="T6" fmla="*/ 1182 w 1452"/>
                <a:gd name="T7" fmla="*/ 0 h 2911"/>
                <a:gd name="T8" fmla="*/ 1182 w 1452"/>
                <a:gd name="T9" fmla="*/ 0 h 2911"/>
                <a:gd name="T10" fmla="*/ 254 w 1452"/>
                <a:gd name="T11" fmla="*/ 0 h 2911"/>
                <a:gd name="T12" fmla="*/ 0 w 1452"/>
                <a:gd name="T13" fmla="*/ 253 h 2911"/>
                <a:gd name="T14" fmla="*/ 0 w 1452"/>
                <a:gd name="T15" fmla="*/ 253 h 2911"/>
                <a:gd name="T16" fmla="*/ 0 w 1452"/>
                <a:gd name="T17" fmla="*/ 2657 h 2911"/>
                <a:gd name="T18" fmla="*/ 254 w 1452"/>
                <a:gd name="T19" fmla="*/ 2911 h 2911"/>
                <a:gd name="T20" fmla="*/ 1182 w 1452"/>
                <a:gd name="T21" fmla="*/ 2911 h 2911"/>
                <a:gd name="T22" fmla="*/ 1436 w 1452"/>
                <a:gd name="T23" fmla="*/ 2657 h 2911"/>
                <a:gd name="T24" fmla="*/ 1436 w 1452"/>
                <a:gd name="T25" fmla="*/ 1004 h 2911"/>
                <a:gd name="T26" fmla="*/ 1452 w 1452"/>
                <a:gd name="T27" fmla="*/ 1004 h 2911"/>
                <a:gd name="T28" fmla="*/ 1452 w 1452"/>
                <a:gd name="T29" fmla="*/ 692 h 2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2" h="2911">
                  <a:moveTo>
                    <a:pt x="1452" y="692"/>
                  </a:moveTo>
                  <a:cubicBezTo>
                    <a:pt x="1436" y="692"/>
                    <a:pt x="1436" y="692"/>
                    <a:pt x="1436" y="692"/>
                  </a:cubicBezTo>
                  <a:cubicBezTo>
                    <a:pt x="1436" y="253"/>
                    <a:pt x="1436" y="253"/>
                    <a:pt x="1436" y="253"/>
                  </a:cubicBezTo>
                  <a:cubicBezTo>
                    <a:pt x="1436" y="113"/>
                    <a:pt x="1322" y="0"/>
                    <a:pt x="1182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114" y="0"/>
                    <a:pt x="0" y="11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797"/>
                    <a:pt x="114" y="2911"/>
                    <a:pt x="254" y="2911"/>
                  </a:cubicBezTo>
                  <a:cubicBezTo>
                    <a:pt x="1182" y="2911"/>
                    <a:pt x="1182" y="2911"/>
                    <a:pt x="1182" y="2911"/>
                  </a:cubicBezTo>
                  <a:cubicBezTo>
                    <a:pt x="1322" y="2911"/>
                    <a:pt x="1436" y="2797"/>
                    <a:pt x="1436" y="2657"/>
                  </a:cubicBezTo>
                  <a:cubicBezTo>
                    <a:pt x="1436" y="1004"/>
                    <a:pt x="1436" y="1004"/>
                    <a:pt x="1436" y="1004"/>
                  </a:cubicBezTo>
                  <a:cubicBezTo>
                    <a:pt x="1452" y="1004"/>
                    <a:pt x="1452" y="1004"/>
                    <a:pt x="1452" y="1004"/>
                  </a:cubicBezTo>
                  <a:lnTo>
                    <a:pt x="1452" y="6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任意多边形 5">
              <a:extLst>
                <a:ext uri="{FF2B5EF4-FFF2-40B4-BE49-F238E27FC236}">
                  <a16:creationId xmlns:a16="http://schemas.microsoft.com/office/drawing/2014/main" xmlns="" id="{18A8008D-7736-40BB-85E9-19C44BAFF876}"/>
                </a:ext>
              </a:extLst>
            </p:cNvPr>
            <p:cNvSpPr/>
            <p:nvPr/>
          </p:nvSpPr>
          <p:spPr bwMode="auto">
            <a:xfrm>
              <a:off x="-2680443" y="6629052"/>
              <a:ext cx="2062963" cy="4370188"/>
            </a:xfrm>
            <a:custGeom>
              <a:avLst/>
              <a:gdLst>
                <a:gd name="T0" fmla="*/ 1123 w 1312"/>
                <a:gd name="T1" fmla="*/ 0 h 2779"/>
                <a:gd name="T2" fmla="*/ 1001 w 1312"/>
                <a:gd name="T3" fmla="*/ 0 h 2779"/>
                <a:gd name="T4" fmla="*/ 952 w 1312"/>
                <a:gd name="T5" fmla="*/ 117 h 2779"/>
                <a:gd name="T6" fmla="*/ 918 w 1312"/>
                <a:gd name="T7" fmla="*/ 124 h 2779"/>
                <a:gd name="T8" fmla="*/ 386 w 1312"/>
                <a:gd name="T9" fmla="*/ 124 h 2779"/>
                <a:gd name="T10" fmla="*/ 296 w 1312"/>
                <a:gd name="T11" fmla="*/ 34 h 2779"/>
                <a:gd name="T12" fmla="*/ 303 w 1312"/>
                <a:gd name="T13" fmla="*/ 0 h 2779"/>
                <a:gd name="T14" fmla="*/ 190 w 1312"/>
                <a:gd name="T15" fmla="*/ 0 h 2779"/>
                <a:gd name="T16" fmla="*/ 0 w 1312"/>
                <a:gd name="T17" fmla="*/ 189 h 2779"/>
                <a:gd name="T18" fmla="*/ 0 w 1312"/>
                <a:gd name="T19" fmla="*/ 2590 h 2779"/>
                <a:gd name="T20" fmla="*/ 190 w 1312"/>
                <a:gd name="T21" fmla="*/ 2779 h 2779"/>
                <a:gd name="T22" fmla="*/ 190 w 1312"/>
                <a:gd name="T23" fmla="*/ 2779 h 2779"/>
                <a:gd name="T24" fmla="*/ 1123 w 1312"/>
                <a:gd name="T25" fmla="*/ 2779 h 2779"/>
                <a:gd name="T26" fmla="*/ 1312 w 1312"/>
                <a:gd name="T27" fmla="*/ 2590 h 2779"/>
                <a:gd name="T28" fmla="*/ 1312 w 1312"/>
                <a:gd name="T29" fmla="*/ 2590 h 2779"/>
                <a:gd name="T30" fmla="*/ 1312 w 1312"/>
                <a:gd name="T31" fmla="*/ 2590 h 2779"/>
                <a:gd name="T32" fmla="*/ 1312 w 1312"/>
                <a:gd name="T33" fmla="*/ 189 h 2779"/>
                <a:gd name="T34" fmla="*/ 1123 w 1312"/>
                <a:gd name="T35" fmla="*/ 0 h 2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2" h="2779">
                  <a:moveTo>
                    <a:pt x="1123" y="0"/>
                  </a:moveTo>
                  <a:cubicBezTo>
                    <a:pt x="1001" y="0"/>
                    <a:pt x="1001" y="0"/>
                    <a:pt x="1001" y="0"/>
                  </a:cubicBezTo>
                  <a:cubicBezTo>
                    <a:pt x="1020" y="46"/>
                    <a:pt x="998" y="98"/>
                    <a:pt x="952" y="117"/>
                  </a:cubicBezTo>
                  <a:cubicBezTo>
                    <a:pt x="941" y="122"/>
                    <a:pt x="930" y="124"/>
                    <a:pt x="918" y="124"/>
                  </a:cubicBezTo>
                  <a:cubicBezTo>
                    <a:pt x="386" y="124"/>
                    <a:pt x="386" y="124"/>
                    <a:pt x="386" y="124"/>
                  </a:cubicBezTo>
                  <a:cubicBezTo>
                    <a:pt x="337" y="124"/>
                    <a:pt x="296" y="84"/>
                    <a:pt x="296" y="34"/>
                  </a:cubicBezTo>
                  <a:cubicBezTo>
                    <a:pt x="296" y="22"/>
                    <a:pt x="299" y="11"/>
                    <a:pt x="303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2590"/>
                    <a:pt x="0" y="2590"/>
                    <a:pt x="0" y="2590"/>
                  </a:cubicBezTo>
                  <a:cubicBezTo>
                    <a:pt x="0" y="2694"/>
                    <a:pt x="85" y="2779"/>
                    <a:pt x="190" y="2779"/>
                  </a:cubicBezTo>
                  <a:cubicBezTo>
                    <a:pt x="190" y="2779"/>
                    <a:pt x="190" y="2779"/>
                    <a:pt x="190" y="2779"/>
                  </a:cubicBezTo>
                  <a:cubicBezTo>
                    <a:pt x="1123" y="2779"/>
                    <a:pt x="1123" y="2779"/>
                    <a:pt x="1123" y="2779"/>
                  </a:cubicBezTo>
                  <a:cubicBezTo>
                    <a:pt x="1227" y="2779"/>
                    <a:pt x="1312" y="2694"/>
                    <a:pt x="1312" y="2590"/>
                  </a:cubicBezTo>
                  <a:cubicBezTo>
                    <a:pt x="1312" y="2590"/>
                    <a:pt x="1312" y="2590"/>
                    <a:pt x="1312" y="2590"/>
                  </a:cubicBezTo>
                  <a:cubicBezTo>
                    <a:pt x="1312" y="2590"/>
                    <a:pt x="1312" y="2590"/>
                    <a:pt x="1312" y="2590"/>
                  </a:cubicBezTo>
                  <a:cubicBezTo>
                    <a:pt x="1312" y="189"/>
                    <a:pt x="1312" y="189"/>
                    <a:pt x="1312" y="189"/>
                  </a:cubicBezTo>
                  <a:cubicBezTo>
                    <a:pt x="1312" y="85"/>
                    <a:pt x="1227" y="0"/>
                    <a:pt x="1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矩形 213">
              <a:extLst>
                <a:ext uri="{FF2B5EF4-FFF2-40B4-BE49-F238E27FC236}">
                  <a16:creationId xmlns:a16="http://schemas.microsoft.com/office/drawing/2014/main" xmlns="" id="{7A84096E-778A-4561-8957-6EB7C916D1FB}"/>
                </a:ext>
              </a:extLst>
            </p:cNvPr>
            <p:cNvSpPr/>
            <p:nvPr/>
          </p:nvSpPr>
          <p:spPr bwMode="auto">
            <a:xfrm>
              <a:off x="-2493409" y="7053376"/>
              <a:ext cx="1688894" cy="32033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椭圆 216">
              <a:extLst>
                <a:ext uri="{FF2B5EF4-FFF2-40B4-BE49-F238E27FC236}">
                  <a16:creationId xmlns:a16="http://schemas.microsoft.com/office/drawing/2014/main" xmlns="" id="{4F38A5EC-928A-4F75-A5EB-66D36A7009A5}"/>
                </a:ext>
              </a:extLst>
            </p:cNvPr>
            <p:cNvSpPr/>
            <p:nvPr/>
          </p:nvSpPr>
          <p:spPr bwMode="auto">
            <a:xfrm>
              <a:off x="-1809476" y="10460467"/>
              <a:ext cx="328009" cy="3280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8" name="组合 217">
            <a:extLst>
              <a:ext uri="{FF2B5EF4-FFF2-40B4-BE49-F238E27FC236}">
                <a16:creationId xmlns:a16="http://schemas.microsoft.com/office/drawing/2014/main" xmlns="" id="{4806F069-D005-4D5F-B592-E5CC1471C0CF}"/>
              </a:ext>
            </a:extLst>
          </p:cNvPr>
          <p:cNvGrpSpPr/>
          <p:nvPr/>
        </p:nvGrpSpPr>
        <p:grpSpPr>
          <a:xfrm>
            <a:off x="9808507" y="1910340"/>
            <a:ext cx="2002596" cy="4013761"/>
            <a:chOff x="-2790710" y="6525764"/>
            <a:chExt cx="2283496" cy="4576763"/>
          </a:xfrm>
        </p:grpSpPr>
        <p:sp>
          <p:nvSpPr>
            <p:cNvPr id="219" name="任意多边形 4">
              <a:extLst>
                <a:ext uri="{FF2B5EF4-FFF2-40B4-BE49-F238E27FC236}">
                  <a16:creationId xmlns:a16="http://schemas.microsoft.com/office/drawing/2014/main" xmlns="" id="{33FF126C-20BD-40F4-AF11-0B9D6DFF25C3}"/>
                </a:ext>
              </a:extLst>
            </p:cNvPr>
            <p:cNvSpPr/>
            <p:nvPr/>
          </p:nvSpPr>
          <p:spPr bwMode="auto">
            <a:xfrm>
              <a:off x="-2790710" y="6525764"/>
              <a:ext cx="2283496" cy="4576763"/>
            </a:xfrm>
            <a:custGeom>
              <a:avLst/>
              <a:gdLst>
                <a:gd name="T0" fmla="*/ 1452 w 1452"/>
                <a:gd name="T1" fmla="*/ 692 h 2911"/>
                <a:gd name="T2" fmla="*/ 1436 w 1452"/>
                <a:gd name="T3" fmla="*/ 692 h 2911"/>
                <a:gd name="T4" fmla="*/ 1436 w 1452"/>
                <a:gd name="T5" fmla="*/ 253 h 2911"/>
                <a:gd name="T6" fmla="*/ 1182 w 1452"/>
                <a:gd name="T7" fmla="*/ 0 h 2911"/>
                <a:gd name="T8" fmla="*/ 1182 w 1452"/>
                <a:gd name="T9" fmla="*/ 0 h 2911"/>
                <a:gd name="T10" fmla="*/ 254 w 1452"/>
                <a:gd name="T11" fmla="*/ 0 h 2911"/>
                <a:gd name="T12" fmla="*/ 0 w 1452"/>
                <a:gd name="T13" fmla="*/ 253 h 2911"/>
                <a:gd name="T14" fmla="*/ 0 w 1452"/>
                <a:gd name="T15" fmla="*/ 253 h 2911"/>
                <a:gd name="T16" fmla="*/ 0 w 1452"/>
                <a:gd name="T17" fmla="*/ 2657 h 2911"/>
                <a:gd name="T18" fmla="*/ 254 w 1452"/>
                <a:gd name="T19" fmla="*/ 2911 h 2911"/>
                <a:gd name="T20" fmla="*/ 1182 w 1452"/>
                <a:gd name="T21" fmla="*/ 2911 h 2911"/>
                <a:gd name="T22" fmla="*/ 1436 w 1452"/>
                <a:gd name="T23" fmla="*/ 2657 h 2911"/>
                <a:gd name="T24" fmla="*/ 1436 w 1452"/>
                <a:gd name="T25" fmla="*/ 1004 h 2911"/>
                <a:gd name="T26" fmla="*/ 1452 w 1452"/>
                <a:gd name="T27" fmla="*/ 1004 h 2911"/>
                <a:gd name="T28" fmla="*/ 1452 w 1452"/>
                <a:gd name="T29" fmla="*/ 692 h 29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52" h="2911">
                  <a:moveTo>
                    <a:pt x="1452" y="692"/>
                  </a:moveTo>
                  <a:cubicBezTo>
                    <a:pt x="1436" y="692"/>
                    <a:pt x="1436" y="692"/>
                    <a:pt x="1436" y="692"/>
                  </a:cubicBezTo>
                  <a:cubicBezTo>
                    <a:pt x="1436" y="253"/>
                    <a:pt x="1436" y="253"/>
                    <a:pt x="1436" y="253"/>
                  </a:cubicBezTo>
                  <a:cubicBezTo>
                    <a:pt x="1436" y="113"/>
                    <a:pt x="1322" y="0"/>
                    <a:pt x="1182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114" y="0"/>
                    <a:pt x="0" y="113"/>
                    <a:pt x="0" y="253"/>
                  </a:cubicBezTo>
                  <a:cubicBezTo>
                    <a:pt x="0" y="253"/>
                    <a:pt x="0" y="253"/>
                    <a:pt x="0" y="253"/>
                  </a:cubicBezTo>
                  <a:cubicBezTo>
                    <a:pt x="0" y="2657"/>
                    <a:pt x="0" y="2657"/>
                    <a:pt x="0" y="2657"/>
                  </a:cubicBezTo>
                  <a:cubicBezTo>
                    <a:pt x="0" y="2797"/>
                    <a:pt x="114" y="2911"/>
                    <a:pt x="254" y="2911"/>
                  </a:cubicBezTo>
                  <a:cubicBezTo>
                    <a:pt x="1182" y="2911"/>
                    <a:pt x="1182" y="2911"/>
                    <a:pt x="1182" y="2911"/>
                  </a:cubicBezTo>
                  <a:cubicBezTo>
                    <a:pt x="1322" y="2911"/>
                    <a:pt x="1436" y="2797"/>
                    <a:pt x="1436" y="2657"/>
                  </a:cubicBezTo>
                  <a:cubicBezTo>
                    <a:pt x="1436" y="1004"/>
                    <a:pt x="1436" y="1004"/>
                    <a:pt x="1436" y="1004"/>
                  </a:cubicBezTo>
                  <a:cubicBezTo>
                    <a:pt x="1452" y="1004"/>
                    <a:pt x="1452" y="1004"/>
                    <a:pt x="1452" y="1004"/>
                  </a:cubicBezTo>
                  <a:lnTo>
                    <a:pt x="1452" y="692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任意多边形 5">
              <a:extLst>
                <a:ext uri="{FF2B5EF4-FFF2-40B4-BE49-F238E27FC236}">
                  <a16:creationId xmlns:a16="http://schemas.microsoft.com/office/drawing/2014/main" xmlns="" id="{A62A0EB4-1243-482E-8C69-D73D867FE932}"/>
                </a:ext>
              </a:extLst>
            </p:cNvPr>
            <p:cNvSpPr/>
            <p:nvPr/>
          </p:nvSpPr>
          <p:spPr bwMode="auto">
            <a:xfrm>
              <a:off x="-2680443" y="6629052"/>
              <a:ext cx="2062963" cy="4370188"/>
            </a:xfrm>
            <a:custGeom>
              <a:avLst/>
              <a:gdLst>
                <a:gd name="T0" fmla="*/ 1123 w 1312"/>
                <a:gd name="T1" fmla="*/ 0 h 2779"/>
                <a:gd name="T2" fmla="*/ 1001 w 1312"/>
                <a:gd name="T3" fmla="*/ 0 h 2779"/>
                <a:gd name="T4" fmla="*/ 952 w 1312"/>
                <a:gd name="T5" fmla="*/ 117 h 2779"/>
                <a:gd name="T6" fmla="*/ 918 w 1312"/>
                <a:gd name="T7" fmla="*/ 124 h 2779"/>
                <a:gd name="T8" fmla="*/ 386 w 1312"/>
                <a:gd name="T9" fmla="*/ 124 h 2779"/>
                <a:gd name="T10" fmla="*/ 296 w 1312"/>
                <a:gd name="T11" fmla="*/ 34 h 2779"/>
                <a:gd name="T12" fmla="*/ 303 w 1312"/>
                <a:gd name="T13" fmla="*/ 0 h 2779"/>
                <a:gd name="T14" fmla="*/ 190 w 1312"/>
                <a:gd name="T15" fmla="*/ 0 h 2779"/>
                <a:gd name="T16" fmla="*/ 0 w 1312"/>
                <a:gd name="T17" fmla="*/ 189 h 2779"/>
                <a:gd name="T18" fmla="*/ 0 w 1312"/>
                <a:gd name="T19" fmla="*/ 2590 h 2779"/>
                <a:gd name="T20" fmla="*/ 190 w 1312"/>
                <a:gd name="T21" fmla="*/ 2779 h 2779"/>
                <a:gd name="T22" fmla="*/ 190 w 1312"/>
                <a:gd name="T23" fmla="*/ 2779 h 2779"/>
                <a:gd name="T24" fmla="*/ 1123 w 1312"/>
                <a:gd name="T25" fmla="*/ 2779 h 2779"/>
                <a:gd name="T26" fmla="*/ 1312 w 1312"/>
                <a:gd name="T27" fmla="*/ 2590 h 2779"/>
                <a:gd name="T28" fmla="*/ 1312 w 1312"/>
                <a:gd name="T29" fmla="*/ 2590 h 2779"/>
                <a:gd name="T30" fmla="*/ 1312 w 1312"/>
                <a:gd name="T31" fmla="*/ 2590 h 2779"/>
                <a:gd name="T32" fmla="*/ 1312 w 1312"/>
                <a:gd name="T33" fmla="*/ 189 h 2779"/>
                <a:gd name="T34" fmla="*/ 1123 w 1312"/>
                <a:gd name="T35" fmla="*/ 0 h 2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312" h="2779">
                  <a:moveTo>
                    <a:pt x="1123" y="0"/>
                  </a:moveTo>
                  <a:cubicBezTo>
                    <a:pt x="1001" y="0"/>
                    <a:pt x="1001" y="0"/>
                    <a:pt x="1001" y="0"/>
                  </a:cubicBezTo>
                  <a:cubicBezTo>
                    <a:pt x="1020" y="46"/>
                    <a:pt x="998" y="98"/>
                    <a:pt x="952" y="117"/>
                  </a:cubicBezTo>
                  <a:cubicBezTo>
                    <a:pt x="941" y="122"/>
                    <a:pt x="930" y="124"/>
                    <a:pt x="918" y="124"/>
                  </a:cubicBezTo>
                  <a:cubicBezTo>
                    <a:pt x="386" y="124"/>
                    <a:pt x="386" y="124"/>
                    <a:pt x="386" y="124"/>
                  </a:cubicBezTo>
                  <a:cubicBezTo>
                    <a:pt x="337" y="124"/>
                    <a:pt x="296" y="84"/>
                    <a:pt x="296" y="34"/>
                  </a:cubicBezTo>
                  <a:cubicBezTo>
                    <a:pt x="296" y="22"/>
                    <a:pt x="299" y="11"/>
                    <a:pt x="303" y="0"/>
                  </a:cubicBezTo>
                  <a:cubicBezTo>
                    <a:pt x="190" y="0"/>
                    <a:pt x="190" y="0"/>
                    <a:pt x="190" y="0"/>
                  </a:cubicBezTo>
                  <a:cubicBezTo>
                    <a:pt x="85" y="0"/>
                    <a:pt x="0" y="85"/>
                    <a:pt x="0" y="189"/>
                  </a:cubicBezTo>
                  <a:cubicBezTo>
                    <a:pt x="0" y="2590"/>
                    <a:pt x="0" y="2590"/>
                    <a:pt x="0" y="2590"/>
                  </a:cubicBezTo>
                  <a:cubicBezTo>
                    <a:pt x="0" y="2694"/>
                    <a:pt x="85" y="2779"/>
                    <a:pt x="190" y="2779"/>
                  </a:cubicBezTo>
                  <a:cubicBezTo>
                    <a:pt x="190" y="2779"/>
                    <a:pt x="190" y="2779"/>
                    <a:pt x="190" y="2779"/>
                  </a:cubicBezTo>
                  <a:cubicBezTo>
                    <a:pt x="1123" y="2779"/>
                    <a:pt x="1123" y="2779"/>
                    <a:pt x="1123" y="2779"/>
                  </a:cubicBezTo>
                  <a:cubicBezTo>
                    <a:pt x="1227" y="2779"/>
                    <a:pt x="1312" y="2694"/>
                    <a:pt x="1312" y="2590"/>
                  </a:cubicBezTo>
                  <a:cubicBezTo>
                    <a:pt x="1312" y="2590"/>
                    <a:pt x="1312" y="2590"/>
                    <a:pt x="1312" y="2590"/>
                  </a:cubicBezTo>
                  <a:cubicBezTo>
                    <a:pt x="1312" y="2590"/>
                    <a:pt x="1312" y="2590"/>
                    <a:pt x="1312" y="2590"/>
                  </a:cubicBezTo>
                  <a:cubicBezTo>
                    <a:pt x="1312" y="189"/>
                    <a:pt x="1312" y="189"/>
                    <a:pt x="1312" y="189"/>
                  </a:cubicBezTo>
                  <a:cubicBezTo>
                    <a:pt x="1312" y="85"/>
                    <a:pt x="1227" y="0"/>
                    <a:pt x="1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矩形 220">
              <a:extLst>
                <a:ext uri="{FF2B5EF4-FFF2-40B4-BE49-F238E27FC236}">
                  <a16:creationId xmlns:a16="http://schemas.microsoft.com/office/drawing/2014/main" xmlns="" id="{49F179E6-A6E7-4D03-80F1-5A81A4B48ABA}"/>
                </a:ext>
              </a:extLst>
            </p:cNvPr>
            <p:cNvSpPr/>
            <p:nvPr/>
          </p:nvSpPr>
          <p:spPr bwMode="auto">
            <a:xfrm>
              <a:off x="-2493409" y="7053376"/>
              <a:ext cx="1688894" cy="3203309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椭圆 221">
              <a:extLst>
                <a:ext uri="{FF2B5EF4-FFF2-40B4-BE49-F238E27FC236}">
                  <a16:creationId xmlns:a16="http://schemas.microsoft.com/office/drawing/2014/main" xmlns="" id="{0BE1C12D-B395-4DF7-95AE-1A5123B0B55E}"/>
                </a:ext>
              </a:extLst>
            </p:cNvPr>
            <p:cNvSpPr/>
            <p:nvPr/>
          </p:nvSpPr>
          <p:spPr bwMode="auto">
            <a:xfrm>
              <a:off x="-1809476" y="10460467"/>
              <a:ext cx="328009" cy="3280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CCBF212-C231-4A3E-8BE0-BF2EBAA8120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15832" y="2304250"/>
            <a:ext cx="1483514" cy="28942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DD0072-0779-4C39-9D46-61083D1268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69236" y="2304250"/>
            <a:ext cx="1481138" cy="28840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98301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9f59f13c-3b49-4472-b240-1c6937ca1cfc&quot;,&quot;Name&quot;:&quot;欧立氪&quot;,&quot;Kind&quot;:&quot;Custom&quot;,&quot;OldGuidesSetting&quot;:{&quot;HeaderHeight&quot;:13.0,&quot;FooterHeight&quot;:6.0,&quot;SideMargin&quot;:4.0,&quot;TopMargin&quot;:0.0,&quot;BottomMargin&quot;:0.0,&quot;IntervalMargin&quot;:1.5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490304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6;"/>
  <p:tag name="ISLIDE.VECTOR" val="#215086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6;"/>
  <p:tag name="ISLIDE.VECTOR" val="#215086;#611163;#611157;#490304;#251098;#350205;#379303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6;"/>
  <p:tag name="ISLIDE.VECTOR" val="#215070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6;"/>
  <p:tag name="ISLIDE.VECTOR" val="#215070;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6;"/>
  <p:tag name="ISLIDE.VECTOR" val="#215070;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空白演示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87308_1*a*1"/>
  <p:tag name="KSO_WM_TEMPLATE_CATEGORY" val="custom"/>
  <p:tag name="KSO_WM_TEMPLATE_INDEX" val="20187308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215070;"/>
  <p:tag name="ISLIDE.ICON" val="#400576;#391223;#96562;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6;"/>
  <p:tag name="ISLIDE.VECTOR" val="#215070;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6;"/>
  <p:tag name="ISLIDE.VECTOR" val="#215070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欧力氪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D2FEB"/>
      </a:accent1>
      <a:accent2>
        <a:srgbClr val="231815"/>
      </a:accent2>
      <a:accent3>
        <a:srgbClr val="FF8A65"/>
      </a:accent3>
      <a:accent4>
        <a:srgbClr val="CDBDED"/>
      </a:accent4>
      <a:accent5>
        <a:srgbClr val="F2F2F2"/>
      </a:accent5>
      <a:accent6>
        <a:srgbClr val="773CEC"/>
      </a:accent6>
      <a:hlink>
        <a:srgbClr val="0563C1"/>
      </a:hlink>
      <a:folHlink>
        <a:srgbClr val="954F72"/>
      </a:folHlink>
    </a:clrScheme>
    <a:fontScheme name="欧立氪">
      <a:majorFont>
        <a:latin typeface="Roboto"/>
        <a:ea typeface="OPPOSans B"/>
        <a:cs typeface=""/>
      </a:majorFont>
      <a:minorFont>
        <a:latin typeface="Roboto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752</Words>
  <Application>Microsoft Office PowerPoint</Application>
  <PresentationFormat>宽屏</PresentationFormat>
  <Paragraphs>112</Paragraphs>
  <Slides>13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OPPOSans B</vt:lpstr>
      <vt:lpstr>OPPOSans H</vt:lpstr>
      <vt:lpstr>OPPOSans L</vt:lpstr>
      <vt:lpstr>OPPOSans M</vt:lpstr>
      <vt:lpstr>Roboto</vt:lpstr>
      <vt:lpstr>等线</vt:lpstr>
      <vt:lpstr>方正正大黑简体</vt:lpstr>
      <vt:lpstr>汉仪雅酷黑 45W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实用大气插画风直播培训课件ppt模板</dc:title>
  <dc:creator>陆白山</dc:creator>
  <cp:keywords>P界达人</cp:keywords>
  <dc:description>www.51pptmoban.com</dc:description>
  <cp:lastModifiedBy>YANGs</cp:lastModifiedBy>
  <cp:revision>3</cp:revision>
  <dcterms:created xsi:type="dcterms:W3CDTF">2021-06-13T17:08:17Z</dcterms:created>
  <dcterms:modified xsi:type="dcterms:W3CDTF">2021-08-22T15:35:10Z</dcterms:modified>
</cp:coreProperties>
</file>