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7" r:id="rId2"/>
    <p:sldId id="257" r:id="rId3"/>
    <p:sldId id="256" r:id="rId4"/>
    <p:sldId id="258" r:id="rId5"/>
    <p:sldId id="259" r:id="rId6"/>
    <p:sldId id="260" r:id="rId7"/>
    <p:sldId id="261" r:id="rId8"/>
    <p:sldId id="263" r:id="rId9"/>
    <p:sldId id="264" r:id="rId10"/>
    <p:sldId id="265" r:id="rId11"/>
    <p:sldId id="262" r:id="rId12"/>
    <p:sldId id="266" r:id="rId13"/>
    <p:sldId id="268"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5E857F13-E0BC-48AF-AA51-EE2421289E3D}">
          <p14:sldIdLst>
            <p14:sldId id="267"/>
            <p14:sldId id="257"/>
            <p14:sldId id="256"/>
            <p14:sldId id="258"/>
            <p14:sldId id="259"/>
            <p14:sldId id="260"/>
            <p14:sldId id="261"/>
            <p14:sldId id="263"/>
            <p14:sldId id="264"/>
            <p14:sldId id="265"/>
            <p14:sldId id="262"/>
          </p14:sldIdLst>
        </p14:section>
        <p14:section name="作者信息" id="{4DB5C40B-4B85-4B2C-B3EC-DC21A5EC994F}">
          <p14:sldIdLst>
            <p14:sldId id="266"/>
            <p14:sldId id="268"/>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527" userDrawn="1">
          <p15:clr>
            <a:srgbClr val="A4A3A4"/>
          </p15:clr>
        </p15:guide>
        <p15:guide id="4" orient="horz" pos="3793"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vonne" initials="y" lastIdx="1" clrIdx="0">
    <p:extLst>
      <p:ext uri="{19B8F6BF-5375-455C-9EA6-DF929625EA0E}">
        <p15:presenceInfo xmlns:p15="http://schemas.microsoft.com/office/powerpoint/2012/main" userId="59be1b867e4b0a4f"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7F7F7"/>
    <a:srgbClr val="A6FF55"/>
    <a:srgbClr val="33DCB0"/>
    <a:srgbClr val="FF5098"/>
    <a:srgbClr val="FEE11B"/>
    <a:srgbClr val="E05CFC"/>
    <a:srgbClr val="01B4F6"/>
    <a:srgbClr val="00C7D5"/>
    <a:srgbClr val="C4EDE2"/>
    <a:srgbClr val="F5CBD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414" autoAdjust="0"/>
    <p:restoredTop sz="94660"/>
  </p:normalViewPr>
  <p:slideViewPr>
    <p:cSldViewPr snapToGrid="0" showGuides="1">
      <p:cViewPr varScale="1">
        <p:scale>
          <a:sx n="71" d="100"/>
          <a:sy n="71" d="100"/>
        </p:scale>
        <p:origin x="60" y="798"/>
      </p:cViewPr>
      <p:guideLst>
        <p:guide orient="horz" pos="2160"/>
        <p:guide pos="3840"/>
        <p:guide orient="horz" pos="527"/>
        <p:guide orient="horz" pos="379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910477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图片包含 屏幕&#10;&#10;描述已自动生成">
            <a:extLst>
              <a:ext uri="{FF2B5EF4-FFF2-40B4-BE49-F238E27FC236}">
                <a16:creationId xmlns:a16="http://schemas.microsoft.com/office/drawing/2014/main" xmlns="" id="{0352A7A8-0DEB-44F8-AC52-C5E49AC6E67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Tree>
    <p:extLst>
      <p:ext uri="{BB962C8B-B14F-4D97-AF65-F5344CB8AC3E}">
        <p14:creationId xmlns:p14="http://schemas.microsoft.com/office/powerpoint/2010/main" val="514090177"/>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wangchiyaodexiaogongzi/"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日历&#10;&#10;中度可信度描述已自动生成">
            <a:extLst>
              <a:ext uri="{FF2B5EF4-FFF2-40B4-BE49-F238E27FC236}">
                <a16:creationId xmlns:a16="http://schemas.microsoft.com/office/drawing/2014/main" xmlns="" id="{8C83D524-A324-4224-955F-127BB1E77D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3538919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A6FF55"/>
        </a:solidFill>
        <a:effectLst/>
      </p:bgPr>
    </p:bg>
    <p:spTree>
      <p:nvGrpSpPr>
        <p:cNvPr id="1" name=""/>
        <p:cNvGrpSpPr/>
        <p:nvPr/>
      </p:nvGrpSpPr>
      <p:grpSpPr>
        <a:xfrm>
          <a:off x="0" y="0"/>
          <a:ext cx="0" cy="0"/>
          <a:chOff x="0" y="0"/>
          <a:chExt cx="0" cy="0"/>
        </a:xfrm>
      </p:grpSpPr>
      <p:sp>
        <p:nvSpPr>
          <p:cNvPr id="175" name="矩形 174">
            <a:extLst>
              <a:ext uri="{FF2B5EF4-FFF2-40B4-BE49-F238E27FC236}">
                <a16:creationId xmlns:a16="http://schemas.microsoft.com/office/drawing/2014/main" xmlns="" id="{20D9FBCF-5DC4-45BC-8A7C-8091A287A2DA}"/>
              </a:ext>
            </a:extLst>
          </p:cNvPr>
          <p:cNvSpPr/>
          <p:nvPr/>
        </p:nvSpPr>
        <p:spPr>
          <a:xfrm>
            <a:off x="0" y="0"/>
            <a:ext cx="12192000" cy="6858000"/>
          </a:xfrm>
          <a:prstGeom prst="rect">
            <a:avLst/>
          </a:prstGeom>
          <a:solidFill>
            <a:srgbClr val="A6F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a:extLst>
              <a:ext uri="{FF2B5EF4-FFF2-40B4-BE49-F238E27FC236}">
                <a16:creationId xmlns:a16="http://schemas.microsoft.com/office/drawing/2014/main" xmlns="" id="{AA3B5A1A-BE6F-4B00-A069-90155D4427D6}"/>
              </a:ext>
            </a:extLst>
          </p:cNvPr>
          <p:cNvGrpSpPr/>
          <p:nvPr/>
        </p:nvGrpSpPr>
        <p:grpSpPr>
          <a:xfrm>
            <a:off x="1670050" y="687767"/>
            <a:ext cx="8851900" cy="5482466"/>
            <a:chOff x="1670050" y="558800"/>
            <a:chExt cx="8851900" cy="5482466"/>
          </a:xfrm>
        </p:grpSpPr>
        <p:grpSp>
          <p:nvGrpSpPr>
            <p:cNvPr id="29" name="组合 28">
              <a:extLst>
                <a:ext uri="{FF2B5EF4-FFF2-40B4-BE49-F238E27FC236}">
                  <a16:creationId xmlns:a16="http://schemas.microsoft.com/office/drawing/2014/main" xmlns="" id="{D4DC3B4A-F39E-4334-8225-224213F4CB05}"/>
                </a:ext>
              </a:extLst>
            </p:cNvPr>
            <p:cNvGrpSpPr/>
            <p:nvPr/>
          </p:nvGrpSpPr>
          <p:grpSpPr>
            <a:xfrm>
              <a:off x="1670050" y="558800"/>
              <a:ext cx="8851900" cy="2447166"/>
              <a:chOff x="1701800" y="558800"/>
              <a:chExt cx="8851900" cy="2447166"/>
            </a:xfrm>
          </p:grpSpPr>
          <p:grpSp>
            <p:nvGrpSpPr>
              <p:cNvPr id="17" name="组合 16">
                <a:extLst>
                  <a:ext uri="{FF2B5EF4-FFF2-40B4-BE49-F238E27FC236}">
                    <a16:creationId xmlns:a16="http://schemas.microsoft.com/office/drawing/2014/main" xmlns="" id="{E34B77E1-2A32-4448-A5F5-1687D68A3A02}"/>
                  </a:ext>
                </a:extLst>
              </p:cNvPr>
              <p:cNvGrpSpPr/>
              <p:nvPr/>
            </p:nvGrpSpPr>
            <p:grpSpPr>
              <a:xfrm>
                <a:off x="6743700" y="558800"/>
                <a:ext cx="3810000" cy="2447166"/>
                <a:chOff x="5054600" y="1117600"/>
                <a:chExt cx="4686122" cy="3009900"/>
              </a:xfrm>
            </p:grpSpPr>
            <p:grpSp>
              <p:nvGrpSpPr>
                <p:cNvPr id="11" name="组合 10">
                  <a:extLst>
                    <a:ext uri="{FF2B5EF4-FFF2-40B4-BE49-F238E27FC236}">
                      <a16:creationId xmlns:a16="http://schemas.microsoft.com/office/drawing/2014/main" xmlns="" id="{9A982559-CA89-43B0-8CCB-BBE1240BD939}"/>
                    </a:ext>
                  </a:extLst>
                </p:cNvPr>
                <p:cNvGrpSpPr/>
                <p:nvPr/>
              </p:nvGrpSpPr>
              <p:grpSpPr>
                <a:xfrm>
                  <a:off x="6731000" y="1117600"/>
                  <a:ext cx="3009722" cy="3009900"/>
                  <a:chOff x="5791200" y="3124200"/>
                  <a:chExt cx="609563" cy="609599"/>
                </a:xfrm>
                <a:solidFill>
                  <a:srgbClr val="FEE11B"/>
                </a:solidFill>
              </p:grpSpPr>
              <p:sp>
                <p:nvSpPr>
                  <p:cNvPr id="7" name="图形 5">
                    <a:extLst>
                      <a:ext uri="{FF2B5EF4-FFF2-40B4-BE49-F238E27FC236}">
                        <a16:creationId xmlns:a16="http://schemas.microsoft.com/office/drawing/2014/main" xmlns="" id="{0A01C12B-1945-49B3-83D0-7E25732392FE}"/>
                      </a:ext>
                    </a:extLst>
                  </p:cNvPr>
                  <p:cNvSpPr/>
                  <p:nvPr/>
                </p:nvSpPr>
                <p:spPr>
                  <a:xfrm>
                    <a:off x="5791200" y="3635406"/>
                    <a:ext cx="66484" cy="98393"/>
                  </a:xfrm>
                  <a:custGeom>
                    <a:avLst/>
                    <a:gdLst>
                      <a:gd name="connsiteX0" fmla="*/ 12668 w 66484"/>
                      <a:gd name="connsiteY0" fmla="*/ 24479 h 98393"/>
                      <a:gd name="connsiteX1" fmla="*/ 0 w 66484"/>
                      <a:gd name="connsiteY1" fmla="*/ 55150 h 98393"/>
                      <a:gd name="connsiteX2" fmla="*/ 12668 w 66484"/>
                      <a:gd name="connsiteY2" fmla="*/ 85630 h 98393"/>
                      <a:gd name="connsiteX3" fmla="*/ 43244 w 66484"/>
                      <a:gd name="connsiteY3" fmla="*/ 98393 h 98393"/>
                      <a:gd name="connsiteX4" fmla="*/ 66485 w 66484"/>
                      <a:gd name="connsiteY4" fmla="*/ 91631 h 98393"/>
                      <a:gd name="connsiteX5" fmla="*/ 37148 w 66484"/>
                      <a:gd name="connsiteY5" fmla="*/ 0 h 98393"/>
                      <a:gd name="connsiteX6" fmla="*/ 12668 w 66484"/>
                      <a:gd name="connsiteY6" fmla="*/ 24479 h 98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484" h="98393">
                        <a:moveTo>
                          <a:pt x="12668" y="24479"/>
                        </a:moveTo>
                        <a:cubicBezTo>
                          <a:pt x="4382" y="32671"/>
                          <a:pt x="0" y="43529"/>
                          <a:pt x="0" y="55150"/>
                        </a:cubicBezTo>
                        <a:cubicBezTo>
                          <a:pt x="0" y="66675"/>
                          <a:pt x="4477" y="77438"/>
                          <a:pt x="12668" y="85630"/>
                        </a:cubicBezTo>
                        <a:cubicBezTo>
                          <a:pt x="20860" y="93917"/>
                          <a:pt x="31718" y="98393"/>
                          <a:pt x="43244" y="98393"/>
                        </a:cubicBezTo>
                        <a:cubicBezTo>
                          <a:pt x="51626" y="98393"/>
                          <a:pt x="59531" y="95917"/>
                          <a:pt x="66485" y="91631"/>
                        </a:cubicBezTo>
                        <a:lnTo>
                          <a:pt x="37148" y="0"/>
                        </a:lnTo>
                        <a:lnTo>
                          <a:pt x="12668" y="24479"/>
                        </a:lnTo>
                        <a:close/>
                      </a:path>
                    </a:pathLst>
                  </a:custGeom>
                  <a:grpFill/>
                  <a:ln w="9525" cap="flat">
                    <a:noFill/>
                    <a:prstDash val="solid"/>
                    <a:miter/>
                  </a:ln>
                </p:spPr>
                <p:txBody>
                  <a:bodyPr rtlCol="0" anchor="ctr"/>
                  <a:lstStyle/>
                  <a:p>
                    <a:endParaRPr lang="zh-CN" altLang="en-US"/>
                  </a:p>
                </p:txBody>
              </p:sp>
              <p:sp>
                <p:nvSpPr>
                  <p:cNvPr id="8" name="图形 5">
                    <a:extLst>
                      <a:ext uri="{FF2B5EF4-FFF2-40B4-BE49-F238E27FC236}">
                        <a16:creationId xmlns:a16="http://schemas.microsoft.com/office/drawing/2014/main" xmlns="" id="{0A01C12B-1945-49B3-83D0-7E25732392FE}"/>
                      </a:ext>
                    </a:extLst>
                  </p:cNvPr>
                  <p:cNvSpPr/>
                  <p:nvPr/>
                </p:nvSpPr>
                <p:spPr>
                  <a:xfrm>
                    <a:off x="5843968" y="3578161"/>
                    <a:ext cx="71247" cy="134397"/>
                  </a:xfrm>
                  <a:custGeom>
                    <a:avLst/>
                    <a:gdLst>
                      <a:gd name="connsiteX0" fmla="*/ 0 w 71247"/>
                      <a:gd name="connsiteY0" fmla="*/ 41529 h 134397"/>
                      <a:gd name="connsiteX1" fmla="*/ 29718 w 71247"/>
                      <a:gd name="connsiteY1" fmla="*/ 134398 h 134397"/>
                      <a:gd name="connsiteX2" fmla="*/ 71247 w 71247"/>
                      <a:gd name="connsiteY2" fmla="*/ 92774 h 134397"/>
                      <a:gd name="connsiteX3" fmla="*/ 41624 w 71247"/>
                      <a:gd name="connsiteY3" fmla="*/ 0 h 134397"/>
                    </a:gdLst>
                    <a:ahLst/>
                    <a:cxnLst>
                      <a:cxn ang="0">
                        <a:pos x="connsiteX0" y="connsiteY0"/>
                      </a:cxn>
                      <a:cxn ang="0">
                        <a:pos x="connsiteX1" y="connsiteY1"/>
                      </a:cxn>
                      <a:cxn ang="0">
                        <a:pos x="connsiteX2" y="connsiteY2"/>
                      </a:cxn>
                      <a:cxn ang="0">
                        <a:pos x="connsiteX3" y="connsiteY3"/>
                      </a:cxn>
                    </a:cxnLst>
                    <a:rect l="l" t="t" r="r" b="b"/>
                    <a:pathLst>
                      <a:path w="71247" h="134397">
                        <a:moveTo>
                          <a:pt x="0" y="41529"/>
                        </a:moveTo>
                        <a:lnTo>
                          <a:pt x="29718" y="134398"/>
                        </a:lnTo>
                        <a:lnTo>
                          <a:pt x="71247" y="92774"/>
                        </a:lnTo>
                        <a:lnTo>
                          <a:pt x="41624" y="0"/>
                        </a:lnTo>
                        <a:close/>
                      </a:path>
                    </a:pathLst>
                  </a:custGeom>
                  <a:grpFill/>
                  <a:ln w="9525" cap="flat">
                    <a:noFill/>
                    <a:prstDash val="solid"/>
                    <a:miter/>
                  </a:ln>
                </p:spPr>
                <p:txBody>
                  <a:bodyPr rtlCol="0" anchor="ctr"/>
                  <a:lstStyle/>
                  <a:p>
                    <a:endParaRPr lang="zh-CN" altLang="en-US"/>
                  </a:p>
                </p:txBody>
              </p:sp>
              <p:sp>
                <p:nvSpPr>
                  <p:cNvPr id="9" name="图形 5">
                    <a:extLst>
                      <a:ext uri="{FF2B5EF4-FFF2-40B4-BE49-F238E27FC236}">
                        <a16:creationId xmlns:a16="http://schemas.microsoft.com/office/drawing/2014/main" xmlns="" id="{0A01C12B-1945-49B3-83D0-7E25732392FE}"/>
                      </a:ext>
                    </a:extLst>
                  </p:cNvPr>
                  <p:cNvSpPr/>
                  <p:nvPr/>
                </p:nvSpPr>
                <p:spPr>
                  <a:xfrm>
                    <a:off x="5901213" y="3520916"/>
                    <a:ext cx="71247" cy="134397"/>
                  </a:xfrm>
                  <a:custGeom>
                    <a:avLst/>
                    <a:gdLst>
                      <a:gd name="connsiteX0" fmla="*/ 0 w 71247"/>
                      <a:gd name="connsiteY0" fmla="*/ 41624 h 134397"/>
                      <a:gd name="connsiteX1" fmla="*/ 29718 w 71247"/>
                      <a:gd name="connsiteY1" fmla="*/ 134398 h 134397"/>
                      <a:gd name="connsiteX2" fmla="*/ 71247 w 71247"/>
                      <a:gd name="connsiteY2" fmla="*/ 92773 h 134397"/>
                      <a:gd name="connsiteX3" fmla="*/ 41624 w 71247"/>
                      <a:gd name="connsiteY3" fmla="*/ 0 h 134397"/>
                    </a:gdLst>
                    <a:ahLst/>
                    <a:cxnLst>
                      <a:cxn ang="0">
                        <a:pos x="connsiteX0" y="connsiteY0"/>
                      </a:cxn>
                      <a:cxn ang="0">
                        <a:pos x="connsiteX1" y="connsiteY1"/>
                      </a:cxn>
                      <a:cxn ang="0">
                        <a:pos x="connsiteX2" y="connsiteY2"/>
                      </a:cxn>
                      <a:cxn ang="0">
                        <a:pos x="connsiteX3" y="connsiteY3"/>
                      </a:cxn>
                    </a:cxnLst>
                    <a:rect l="l" t="t" r="r" b="b"/>
                    <a:pathLst>
                      <a:path w="71247" h="134397">
                        <a:moveTo>
                          <a:pt x="0" y="41624"/>
                        </a:moveTo>
                        <a:lnTo>
                          <a:pt x="29718" y="134398"/>
                        </a:lnTo>
                        <a:lnTo>
                          <a:pt x="71247" y="92773"/>
                        </a:lnTo>
                        <a:lnTo>
                          <a:pt x="41624" y="0"/>
                        </a:lnTo>
                        <a:close/>
                      </a:path>
                    </a:pathLst>
                  </a:custGeom>
                  <a:grpFill/>
                  <a:ln w="9525" cap="flat">
                    <a:noFill/>
                    <a:prstDash val="solid"/>
                    <a:miter/>
                  </a:ln>
                </p:spPr>
                <p:txBody>
                  <a:bodyPr rtlCol="0" anchor="ctr"/>
                  <a:lstStyle/>
                  <a:p>
                    <a:endParaRPr lang="zh-CN" altLang="en-US"/>
                  </a:p>
                </p:txBody>
              </p:sp>
              <p:sp>
                <p:nvSpPr>
                  <p:cNvPr id="10" name="图形 5">
                    <a:extLst>
                      <a:ext uri="{FF2B5EF4-FFF2-40B4-BE49-F238E27FC236}">
                        <a16:creationId xmlns:a16="http://schemas.microsoft.com/office/drawing/2014/main" xmlns="" id="{0A01C12B-1945-49B3-83D0-7E25732392FE}"/>
                      </a:ext>
                    </a:extLst>
                  </p:cNvPr>
                  <p:cNvSpPr/>
                  <p:nvPr/>
                </p:nvSpPr>
                <p:spPr>
                  <a:xfrm>
                    <a:off x="5953498" y="3124200"/>
                    <a:ext cx="447265" cy="473868"/>
                  </a:xfrm>
                  <a:custGeom>
                    <a:avLst/>
                    <a:gdLst>
                      <a:gd name="connsiteX0" fmla="*/ 23725 w 447265"/>
                      <a:gd name="connsiteY0" fmla="*/ 362236 h 473868"/>
                      <a:gd name="connsiteX1" fmla="*/ 4961 w 447265"/>
                      <a:gd name="connsiteY1" fmla="*/ 381000 h 473868"/>
                      <a:gd name="connsiteX2" fmla="*/ 34583 w 447265"/>
                      <a:gd name="connsiteY2" fmla="*/ 473869 h 473868"/>
                      <a:gd name="connsiteX3" fmla="*/ 84971 w 447265"/>
                      <a:gd name="connsiteY3" fmla="*/ 423482 h 473868"/>
                      <a:gd name="connsiteX4" fmla="*/ 51538 w 447265"/>
                      <a:gd name="connsiteY4" fmla="*/ 395764 h 473868"/>
                      <a:gd name="connsiteX5" fmla="*/ 23725 w 447265"/>
                      <a:gd name="connsiteY5" fmla="*/ 362236 h 473868"/>
                      <a:gd name="connsiteX6" fmla="*/ 381770 w 447265"/>
                      <a:gd name="connsiteY6" fmla="*/ 65532 h 473868"/>
                      <a:gd name="connsiteX7" fmla="*/ 223559 w 447265"/>
                      <a:gd name="connsiteY7" fmla="*/ 0 h 473868"/>
                      <a:gd name="connsiteX8" fmla="*/ 65349 w 447265"/>
                      <a:gd name="connsiteY8" fmla="*/ 65532 h 473868"/>
                      <a:gd name="connsiteX9" fmla="*/ 8 w 447265"/>
                      <a:gd name="connsiteY9" fmla="*/ 225552 h 473868"/>
                      <a:gd name="connsiteX10" fmla="*/ 202319 w 447265"/>
                      <a:gd name="connsiteY10" fmla="*/ 72200 h 473868"/>
                      <a:gd name="connsiteX11" fmla="*/ 372530 w 447265"/>
                      <a:gd name="connsiteY11" fmla="*/ 242506 h 473868"/>
                      <a:gd name="connsiteX12" fmla="*/ 234227 w 447265"/>
                      <a:gd name="connsiteY12" fmla="*/ 380714 h 473868"/>
                      <a:gd name="connsiteX13" fmla="*/ 121832 w 447265"/>
                      <a:gd name="connsiteY13" fmla="*/ 268224 h 473868"/>
                      <a:gd name="connsiteX14" fmla="*/ 213749 w 447265"/>
                      <a:gd name="connsiteY14" fmla="*/ 176308 h 473868"/>
                      <a:gd name="connsiteX15" fmla="*/ 213939 w 447265"/>
                      <a:gd name="connsiteY15" fmla="*/ 176308 h 473868"/>
                      <a:gd name="connsiteX16" fmla="*/ 267279 w 447265"/>
                      <a:gd name="connsiteY16" fmla="*/ 198311 h 473868"/>
                      <a:gd name="connsiteX17" fmla="*/ 289282 w 447265"/>
                      <a:gd name="connsiteY17" fmla="*/ 251746 h 473868"/>
                      <a:gd name="connsiteX18" fmla="*/ 270994 w 447265"/>
                      <a:gd name="connsiteY18" fmla="*/ 296037 h 473868"/>
                      <a:gd name="connsiteX19" fmla="*/ 227084 w 447265"/>
                      <a:gd name="connsiteY19" fmla="*/ 314230 h 473868"/>
                      <a:gd name="connsiteX20" fmla="*/ 226798 w 447265"/>
                      <a:gd name="connsiteY20" fmla="*/ 314230 h 473868"/>
                      <a:gd name="connsiteX21" fmla="*/ 190317 w 447265"/>
                      <a:gd name="connsiteY21" fmla="*/ 299085 h 473868"/>
                      <a:gd name="connsiteX22" fmla="*/ 175077 w 447265"/>
                      <a:gd name="connsiteY22" fmla="*/ 262319 h 473868"/>
                      <a:gd name="connsiteX23" fmla="*/ 187745 w 447265"/>
                      <a:gd name="connsiteY23" fmla="*/ 231648 h 473868"/>
                      <a:gd name="connsiteX24" fmla="*/ 218511 w 447265"/>
                      <a:gd name="connsiteY24" fmla="*/ 218885 h 473868"/>
                      <a:gd name="connsiteX25" fmla="*/ 228322 w 447265"/>
                      <a:gd name="connsiteY25" fmla="*/ 228600 h 473868"/>
                      <a:gd name="connsiteX26" fmla="*/ 218511 w 447265"/>
                      <a:gd name="connsiteY26" fmla="*/ 238506 h 473868"/>
                      <a:gd name="connsiteX27" fmla="*/ 194699 w 447265"/>
                      <a:gd name="connsiteY27" fmla="*/ 262319 h 473868"/>
                      <a:gd name="connsiteX28" fmla="*/ 204128 w 447265"/>
                      <a:gd name="connsiteY28" fmla="*/ 285274 h 473868"/>
                      <a:gd name="connsiteX29" fmla="*/ 226703 w 447265"/>
                      <a:gd name="connsiteY29" fmla="*/ 294608 h 473868"/>
                      <a:gd name="connsiteX30" fmla="*/ 226988 w 447265"/>
                      <a:gd name="connsiteY30" fmla="*/ 294608 h 473868"/>
                      <a:gd name="connsiteX31" fmla="*/ 257087 w 447265"/>
                      <a:gd name="connsiteY31" fmla="*/ 282131 h 473868"/>
                      <a:gd name="connsiteX32" fmla="*/ 269565 w 447265"/>
                      <a:gd name="connsiteY32" fmla="*/ 251841 h 473868"/>
                      <a:gd name="connsiteX33" fmla="*/ 253277 w 447265"/>
                      <a:gd name="connsiteY33" fmla="*/ 212408 h 473868"/>
                      <a:gd name="connsiteX34" fmla="*/ 213939 w 447265"/>
                      <a:gd name="connsiteY34" fmla="*/ 196120 h 473868"/>
                      <a:gd name="connsiteX35" fmla="*/ 213844 w 447265"/>
                      <a:gd name="connsiteY35" fmla="*/ 196120 h 473868"/>
                      <a:gd name="connsiteX36" fmla="*/ 141454 w 447265"/>
                      <a:gd name="connsiteY36" fmla="*/ 268510 h 473868"/>
                      <a:gd name="connsiteX37" fmla="*/ 234227 w 447265"/>
                      <a:gd name="connsiteY37" fmla="*/ 361283 h 473868"/>
                      <a:gd name="connsiteX38" fmla="*/ 352814 w 447265"/>
                      <a:gd name="connsiteY38" fmla="*/ 242792 h 473868"/>
                      <a:gd name="connsiteX39" fmla="*/ 202223 w 447265"/>
                      <a:gd name="connsiteY39" fmla="*/ 92107 h 473868"/>
                      <a:gd name="connsiteX40" fmla="*/ 11438 w 447265"/>
                      <a:gd name="connsiteY40" fmla="*/ 282893 h 473868"/>
                      <a:gd name="connsiteX41" fmla="*/ 11914 w 447265"/>
                      <a:gd name="connsiteY41" fmla="*/ 296037 h 473868"/>
                      <a:gd name="connsiteX42" fmla="*/ 65254 w 447265"/>
                      <a:gd name="connsiteY42" fmla="*/ 382143 h 473868"/>
                      <a:gd name="connsiteX43" fmla="*/ 381674 w 447265"/>
                      <a:gd name="connsiteY43" fmla="*/ 382143 h 473868"/>
                      <a:gd name="connsiteX44" fmla="*/ 381770 w 447265"/>
                      <a:gd name="connsiteY44" fmla="*/ 65532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7265" h="473868">
                        <a:moveTo>
                          <a:pt x="23725" y="362236"/>
                        </a:moveTo>
                        <a:lnTo>
                          <a:pt x="4961" y="381000"/>
                        </a:lnTo>
                        <a:lnTo>
                          <a:pt x="34583" y="473869"/>
                        </a:lnTo>
                        <a:lnTo>
                          <a:pt x="84971" y="423482"/>
                        </a:lnTo>
                        <a:cubicBezTo>
                          <a:pt x="73255" y="415290"/>
                          <a:pt x="61920" y="406241"/>
                          <a:pt x="51538" y="395764"/>
                        </a:cubicBezTo>
                        <a:cubicBezTo>
                          <a:pt x="40965" y="385382"/>
                          <a:pt x="31916" y="374047"/>
                          <a:pt x="23725" y="362236"/>
                        </a:cubicBezTo>
                        <a:close/>
                        <a:moveTo>
                          <a:pt x="381770" y="65532"/>
                        </a:moveTo>
                        <a:cubicBezTo>
                          <a:pt x="338240" y="21812"/>
                          <a:pt x="280900" y="0"/>
                          <a:pt x="223559" y="0"/>
                        </a:cubicBezTo>
                        <a:cubicBezTo>
                          <a:pt x="166219" y="0"/>
                          <a:pt x="108974" y="21812"/>
                          <a:pt x="65349" y="65532"/>
                        </a:cubicBezTo>
                        <a:cubicBezTo>
                          <a:pt x="21248" y="109633"/>
                          <a:pt x="-469" y="167640"/>
                          <a:pt x="8" y="225552"/>
                        </a:cubicBezTo>
                        <a:cubicBezTo>
                          <a:pt x="24963" y="137255"/>
                          <a:pt x="106116" y="72200"/>
                          <a:pt x="202319" y="72200"/>
                        </a:cubicBezTo>
                        <a:cubicBezTo>
                          <a:pt x="296140" y="72200"/>
                          <a:pt x="372530" y="148590"/>
                          <a:pt x="372530" y="242506"/>
                        </a:cubicBezTo>
                        <a:cubicBezTo>
                          <a:pt x="372530" y="318707"/>
                          <a:pt x="310618" y="380714"/>
                          <a:pt x="234227" y="380714"/>
                        </a:cubicBezTo>
                        <a:cubicBezTo>
                          <a:pt x="172315" y="380714"/>
                          <a:pt x="121832" y="330232"/>
                          <a:pt x="121832" y="268224"/>
                        </a:cubicBezTo>
                        <a:cubicBezTo>
                          <a:pt x="121832" y="217456"/>
                          <a:pt x="163171" y="176308"/>
                          <a:pt x="213749" y="176308"/>
                        </a:cubicBezTo>
                        <a:cubicBezTo>
                          <a:pt x="213844" y="176308"/>
                          <a:pt x="213939" y="176308"/>
                          <a:pt x="213939" y="176308"/>
                        </a:cubicBezTo>
                        <a:cubicBezTo>
                          <a:pt x="234037" y="176308"/>
                          <a:pt x="252992" y="184118"/>
                          <a:pt x="267279" y="198311"/>
                        </a:cubicBezTo>
                        <a:cubicBezTo>
                          <a:pt x="281567" y="212598"/>
                          <a:pt x="289377" y="231553"/>
                          <a:pt x="289282" y="251746"/>
                        </a:cubicBezTo>
                        <a:cubicBezTo>
                          <a:pt x="289282" y="268510"/>
                          <a:pt x="282805" y="284226"/>
                          <a:pt x="270994" y="296037"/>
                        </a:cubicBezTo>
                        <a:cubicBezTo>
                          <a:pt x="259183" y="307753"/>
                          <a:pt x="243657" y="314230"/>
                          <a:pt x="227084" y="314230"/>
                        </a:cubicBezTo>
                        <a:lnTo>
                          <a:pt x="226798" y="314230"/>
                        </a:lnTo>
                        <a:cubicBezTo>
                          <a:pt x="212987" y="314230"/>
                          <a:pt x="200128" y="308800"/>
                          <a:pt x="190317" y="299085"/>
                        </a:cubicBezTo>
                        <a:cubicBezTo>
                          <a:pt x="180506" y="289274"/>
                          <a:pt x="175077" y="276130"/>
                          <a:pt x="175077" y="262319"/>
                        </a:cubicBezTo>
                        <a:cubicBezTo>
                          <a:pt x="175077" y="250317"/>
                          <a:pt x="179935" y="239459"/>
                          <a:pt x="187745" y="231648"/>
                        </a:cubicBezTo>
                        <a:cubicBezTo>
                          <a:pt x="195651" y="223742"/>
                          <a:pt x="206510" y="218885"/>
                          <a:pt x="218511" y="218885"/>
                        </a:cubicBezTo>
                        <a:cubicBezTo>
                          <a:pt x="223940" y="218885"/>
                          <a:pt x="228322" y="223171"/>
                          <a:pt x="228322" y="228600"/>
                        </a:cubicBezTo>
                        <a:cubicBezTo>
                          <a:pt x="228322" y="234125"/>
                          <a:pt x="224036" y="238506"/>
                          <a:pt x="218511" y="238506"/>
                        </a:cubicBezTo>
                        <a:cubicBezTo>
                          <a:pt x="205462" y="238506"/>
                          <a:pt x="194699" y="249269"/>
                          <a:pt x="194699" y="262319"/>
                        </a:cubicBezTo>
                        <a:cubicBezTo>
                          <a:pt x="194699" y="270986"/>
                          <a:pt x="198032" y="279178"/>
                          <a:pt x="204128" y="285274"/>
                        </a:cubicBezTo>
                        <a:cubicBezTo>
                          <a:pt x="210224" y="291275"/>
                          <a:pt x="218321" y="294608"/>
                          <a:pt x="226703" y="294608"/>
                        </a:cubicBezTo>
                        <a:cubicBezTo>
                          <a:pt x="226798" y="294513"/>
                          <a:pt x="226893" y="294513"/>
                          <a:pt x="226988" y="294608"/>
                        </a:cubicBezTo>
                        <a:cubicBezTo>
                          <a:pt x="238323" y="294608"/>
                          <a:pt x="248991" y="290227"/>
                          <a:pt x="257087" y="282131"/>
                        </a:cubicBezTo>
                        <a:cubicBezTo>
                          <a:pt x="265184" y="274034"/>
                          <a:pt x="269565" y="263366"/>
                          <a:pt x="269565" y="251841"/>
                        </a:cubicBezTo>
                        <a:cubicBezTo>
                          <a:pt x="269565" y="236982"/>
                          <a:pt x="263755" y="222885"/>
                          <a:pt x="253277" y="212408"/>
                        </a:cubicBezTo>
                        <a:cubicBezTo>
                          <a:pt x="242800" y="201930"/>
                          <a:pt x="228798" y="196120"/>
                          <a:pt x="213939" y="196120"/>
                        </a:cubicBezTo>
                        <a:cubicBezTo>
                          <a:pt x="213844" y="196120"/>
                          <a:pt x="213844" y="196120"/>
                          <a:pt x="213844" y="196120"/>
                        </a:cubicBezTo>
                        <a:cubicBezTo>
                          <a:pt x="173934" y="196120"/>
                          <a:pt x="141454" y="228600"/>
                          <a:pt x="141454" y="268510"/>
                        </a:cubicBezTo>
                        <a:cubicBezTo>
                          <a:pt x="141454" y="319659"/>
                          <a:pt x="183078" y="361283"/>
                          <a:pt x="234227" y="361283"/>
                        </a:cubicBezTo>
                        <a:cubicBezTo>
                          <a:pt x="299664" y="361283"/>
                          <a:pt x="352814" y="308134"/>
                          <a:pt x="352814" y="242792"/>
                        </a:cubicBezTo>
                        <a:cubicBezTo>
                          <a:pt x="352814" y="159734"/>
                          <a:pt x="285281" y="92107"/>
                          <a:pt x="202223" y="92107"/>
                        </a:cubicBezTo>
                        <a:cubicBezTo>
                          <a:pt x="96972" y="92107"/>
                          <a:pt x="11438" y="177641"/>
                          <a:pt x="11438" y="282893"/>
                        </a:cubicBezTo>
                        <a:cubicBezTo>
                          <a:pt x="11438" y="287941"/>
                          <a:pt x="11628" y="292132"/>
                          <a:pt x="11914" y="296037"/>
                        </a:cubicBezTo>
                        <a:cubicBezTo>
                          <a:pt x="22487" y="327470"/>
                          <a:pt x="40108" y="357092"/>
                          <a:pt x="65254" y="382143"/>
                        </a:cubicBezTo>
                        <a:cubicBezTo>
                          <a:pt x="152503" y="469392"/>
                          <a:pt x="294521" y="469392"/>
                          <a:pt x="381674" y="382143"/>
                        </a:cubicBezTo>
                        <a:cubicBezTo>
                          <a:pt x="469114" y="294704"/>
                          <a:pt x="469114" y="152686"/>
                          <a:pt x="381770" y="65532"/>
                        </a:cubicBezTo>
                        <a:close/>
                      </a:path>
                    </a:pathLst>
                  </a:custGeom>
                  <a:grpFill/>
                  <a:ln w="9525" cap="flat">
                    <a:noFill/>
                    <a:prstDash val="solid"/>
                    <a:miter/>
                  </a:ln>
                </p:spPr>
                <p:txBody>
                  <a:bodyPr rtlCol="0" anchor="ctr"/>
                  <a:lstStyle/>
                  <a:p>
                    <a:endParaRPr lang="zh-CN" altLang="en-US"/>
                  </a:p>
                </p:txBody>
              </p:sp>
            </p:grpSp>
            <p:grpSp>
              <p:nvGrpSpPr>
                <p:cNvPr id="12" name="组合 11">
                  <a:extLst>
                    <a:ext uri="{FF2B5EF4-FFF2-40B4-BE49-F238E27FC236}">
                      <a16:creationId xmlns:a16="http://schemas.microsoft.com/office/drawing/2014/main" xmlns="" id="{9E8B5B58-37FD-4A25-91EC-819FABC46CA8}"/>
                    </a:ext>
                  </a:extLst>
                </p:cNvPr>
                <p:cNvGrpSpPr/>
                <p:nvPr/>
              </p:nvGrpSpPr>
              <p:grpSpPr>
                <a:xfrm flipH="1">
                  <a:off x="5054600" y="1117600"/>
                  <a:ext cx="3009722" cy="3009900"/>
                  <a:chOff x="5791200" y="3124200"/>
                  <a:chExt cx="609563" cy="609599"/>
                </a:xfrm>
                <a:solidFill>
                  <a:srgbClr val="FEE11B"/>
                </a:solidFill>
              </p:grpSpPr>
              <p:sp>
                <p:nvSpPr>
                  <p:cNvPr id="13" name="图形 5">
                    <a:extLst>
                      <a:ext uri="{FF2B5EF4-FFF2-40B4-BE49-F238E27FC236}">
                        <a16:creationId xmlns:a16="http://schemas.microsoft.com/office/drawing/2014/main" xmlns="" id="{B8B61DAE-5C47-41E1-9C45-A6A1B0250E8D}"/>
                      </a:ext>
                    </a:extLst>
                  </p:cNvPr>
                  <p:cNvSpPr/>
                  <p:nvPr/>
                </p:nvSpPr>
                <p:spPr>
                  <a:xfrm>
                    <a:off x="5791200" y="3635406"/>
                    <a:ext cx="66484" cy="98393"/>
                  </a:xfrm>
                  <a:custGeom>
                    <a:avLst/>
                    <a:gdLst>
                      <a:gd name="connsiteX0" fmla="*/ 12668 w 66484"/>
                      <a:gd name="connsiteY0" fmla="*/ 24479 h 98393"/>
                      <a:gd name="connsiteX1" fmla="*/ 0 w 66484"/>
                      <a:gd name="connsiteY1" fmla="*/ 55150 h 98393"/>
                      <a:gd name="connsiteX2" fmla="*/ 12668 w 66484"/>
                      <a:gd name="connsiteY2" fmla="*/ 85630 h 98393"/>
                      <a:gd name="connsiteX3" fmla="*/ 43244 w 66484"/>
                      <a:gd name="connsiteY3" fmla="*/ 98393 h 98393"/>
                      <a:gd name="connsiteX4" fmla="*/ 66485 w 66484"/>
                      <a:gd name="connsiteY4" fmla="*/ 91631 h 98393"/>
                      <a:gd name="connsiteX5" fmla="*/ 37148 w 66484"/>
                      <a:gd name="connsiteY5" fmla="*/ 0 h 98393"/>
                      <a:gd name="connsiteX6" fmla="*/ 12668 w 66484"/>
                      <a:gd name="connsiteY6" fmla="*/ 24479 h 98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484" h="98393">
                        <a:moveTo>
                          <a:pt x="12668" y="24479"/>
                        </a:moveTo>
                        <a:cubicBezTo>
                          <a:pt x="4382" y="32671"/>
                          <a:pt x="0" y="43529"/>
                          <a:pt x="0" y="55150"/>
                        </a:cubicBezTo>
                        <a:cubicBezTo>
                          <a:pt x="0" y="66675"/>
                          <a:pt x="4477" y="77438"/>
                          <a:pt x="12668" y="85630"/>
                        </a:cubicBezTo>
                        <a:cubicBezTo>
                          <a:pt x="20860" y="93917"/>
                          <a:pt x="31718" y="98393"/>
                          <a:pt x="43244" y="98393"/>
                        </a:cubicBezTo>
                        <a:cubicBezTo>
                          <a:pt x="51626" y="98393"/>
                          <a:pt x="59531" y="95917"/>
                          <a:pt x="66485" y="91631"/>
                        </a:cubicBezTo>
                        <a:lnTo>
                          <a:pt x="37148" y="0"/>
                        </a:lnTo>
                        <a:lnTo>
                          <a:pt x="12668" y="24479"/>
                        </a:lnTo>
                        <a:close/>
                      </a:path>
                    </a:pathLst>
                  </a:custGeom>
                  <a:grpFill/>
                  <a:ln w="9525" cap="flat">
                    <a:noFill/>
                    <a:prstDash val="solid"/>
                    <a:miter/>
                  </a:ln>
                </p:spPr>
                <p:txBody>
                  <a:bodyPr rtlCol="0" anchor="ctr"/>
                  <a:lstStyle/>
                  <a:p>
                    <a:endParaRPr lang="zh-CN" altLang="en-US"/>
                  </a:p>
                </p:txBody>
              </p:sp>
              <p:sp>
                <p:nvSpPr>
                  <p:cNvPr id="14" name="图形 5">
                    <a:extLst>
                      <a:ext uri="{FF2B5EF4-FFF2-40B4-BE49-F238E27FC236}">
                        <a16:creationId xmlns:a16="http://schemas.microsoft.com/office/drawing/2014/main" xmlns="" id="{9910CB5B-2B3F-4F74-96C7-AF26940D341C}"/>
                      </a:ext>
                    </a:extLst>
                  </p:cNvPr>
                  <p:cNvSpPr/>
                  <p:nvPr/>
                </p:nvSpPr>
                <p:spPr>
                  <a:xfrm>
                    <a:off x="5843968" y="3578161"/>
                    <a:ext cx="71247" cy="134397"/>
                  </a:xfrm>
                  <a:custGeom>
                    <a:avLst/>
                    <a:gdLst>
                      <a:gd name="connsiteX0" fmla="*/ 0 w 71247"/>
                      <a:gd name="connsiteY0" fmla="*/ 41529 h 134397"/>
                      <a:gd name="connsiteX1" fmla="*/ 29718 w 71247"/>
                      <a:gd name="connsiteY1" fmla="*/ 134398 h 134397"/>
                      <a:gd name="connsiteX2" fmla="*/ 71247 w 71247"/>
                      <a:gd name="connsiteY2" fmla="*/ 92774 h 134397"/>
                      <a:gd name="connsiteX3" fmla="*/ 41624 w 71247"/>
                      <a:gd name="connsiteY3" fmla="*/ 0 h 134397"/>
                    </a:gdLst>
                    <a:ahLst/>
                    <a:cxnLst>
                      <a:cxn ang="0">
                        <a:pos x="connsiteX0" y="connsiteY0"/>
                      </a:cxn>
                      <a:cxn ang="0">
                        <a:pos x="connsiteX1" y="connsiteY1"/>
                      </a:cxn>
                      <a:cxn ang="0">
                        <a:pos x="connsiteX2" y="connsiteY2"/>
                      </a:cxn>
                      <a:cxn ang="0">
                        <a:pos x="connsiteX3" y="connsiteY3"/>
                      </a:cxn>
                    </a:cxnLst>
                    <a:rect l="l" t="t" r="r" b="b"/>
                    <a:pathLst>
                      <a:path w="71247" h="134397">
                        <a:moveTo>
                          <a:pt x="0" y="41529"/>
                        </a:moveTo>
                        <a:lnTo>
                          <a:pt x="29718" y="134398"/>
                        </a:lnTo>
                        <a:lnTo>
                          <a:pt x="71247" y="92774"/>
                        </a:lnTo>
                        <a:lnTo>
                          <a:pt x="41624" y="0"/>
                        </a:lnTo>
                        <a:close/>
                      </a:path>
                    </a:pathLst>
                  </a:custGeom>
                  <a:grpFill/>
                  <a:ln w="9525" cap="flat">
                    <a:noFill/>
                    <a:prstDash val="solid"/>
                    <a:miter/>
                  </a:ln>
                </p:spPr>
                <p:txBody>
                  <a:bodyPr rtlCol="0" anchor="ctr"/>
                  <a:lstStyle/>
                  <a:p>
                    <a:endParaRPr lang="zh-CN" altLang="en-US"/>
                  </a:p>
                </p:txBody>
              </p:sp>
              <p:sp>
                <p:nvSpPr>
                  <p:cNvPr id="15" name="图形 5">
                    <a:extLst>
                      <a:ext uri="{FF2B5EF4-FFF2-40B4-BE49-F238E27FC236}">
                        <a16:creationId xmlns:a16="http://schemas.microsoft.com/office/drawing/2014/main" xmlns="" id="{763FAA0D-38BA-404E-8DA6-A35DD4F1F974}"/>
                      </a:ext>
                    </a:extLst>
                  </p:cNvPr>
                  <p:cNvSpPr/>
                  <p:nvPr/>
                </p:nvSpPr>
                <p:spPr>
                  <a:xfrm>
                    <a:off x="5901213" y="3520916"/>
                    <a:ext cx="71247" cy="134397"/>
                  </a:xfrm>
                  <a:custGeom>
                    <a:avLst/>
                    <a:gdLst>
                      <a:gd name="connsiteX0" fmla="*/ 0 w 71247"/>
                      <a:gd name="connsiteY0" fmla="*/ 41624 h 134397"/>
                      <a:gd name="connsiteX1" fmla="*/ 29718 w 71247"/>
                      <a:gd name="connsiteY1" fmla="*/ 134398 h 134397"/>
                      <a:gd name="connsiteX2" fmla="*/ 71247 w 71247"/>
                      <a:gd name="connsiteY2" fmla="*/ 92773 h 134397"/>
                      <a:gd name="connsiteX3" fmla="*/ 41624 w 71247"/>
                      <a:gd name="connsiteY3" fmla="*/ 0 h 134397"/>
                    </a:gdLst>
                    <a:ahLst/>
                    <a:cxnLst>
                      <a:cxn ang="0">
                        <a:pos x="connsiteX0" y="connsiteY0"/>
                      </a:cxn>
                      <a:cxn ang="0">
                        <a:pos x="connsiteX1" y="connsiteY1"/>
                      </a:cxn>
                      <a:cxn ang="0">
                        <a:pos x="connsiteX2" y="connsiteY2"/>
                      </a:cxn>
                      <a:cxn ang="0">
                        <a:pos x="connsiteX3" y="connsiteY3"/>
                      </a:cxn>
                    </a:cxnLst>
                    <a:rect l="l" t="t" r="r" b="b"/>
                    <a:pathLst>
                      <a:path w="71247" h="134397">
                        <a:moveTo>
                          <a:pt x="0" y="41624"/>
                        </a:moveTo>
                        <a:lnTo>
                          <a:pt x="29718" y="134398"/>
                        </a:lnTo>
                        <a:lnTo>
                          <a:pt x="71247" y="92773"/>
                        </a:lnTo>
                        <a:lnTo>
                          <a:pt x="41624" y="0"/>
                        </a:lnTo>
                        <a:close/>
                      </a:path>
                    </a:pathLst>
                  </a:custGeom>
                  <a:grpFill/>
                  <a:ln w="9525" cap="flat">
                    <a:noFill/>
                    <a:prstDash val="solid"/>
                    <a:miter/>
                  </a:ln>
                </p:spPr>
                <p:txBody>
                  <a:bodyPr rtlCol="0" anchor="ctr"/>
                  <a:lstStyle/>
                  <a:p>
                    <a:endParaRPr lang="zh-CN" altLang="en-US"/>
                  </a:p>
                </p:txBody>
              </p:sp>
              <p:sp>
                <p:nvSpPr>
                  <p:cNvPr id="16" name="图形 5">
                    <a:extLst>
                      <a:ext uri="{FF2B5EF4-FFF2-40B4-BE49-F238E27FC236}">
                        <a16:creationId xmlns:a16="http://schemas.microsoft.com/office/drawing/2014/main" xmlns="" id="{F36C6FC7-AC2A-4561-AF5A-5DC5B3B8E208}"/>
                      </a:ext>
                    </a:extLst>
                  </p:cNvPr>
                  <p:cNvSpPr/>
                  <p:nvPr/>
                </p:nvSpPr>
                <p:spPr>
                  <a:xfrm>
                    <a:off x="5953498" y="3124200"/>
                    <a:ext cx="447265" cy="473868"/>
                  </a:xfrm>
                  <a:custGeom>
                    <a:avLst/>
                    <a:gdLst>
                      <a:gd name="connsiteX0" fmla="*/ 23725 w 447265"/>
                      <a:gd name="connsiteY0" fmla="*/ 362236 h 473868"/>
                      <a:gd name="connsiteX1" fmla="*/ 4961 w 447265"/>
                      <a:gd name="connsiteY1" fmla="*/ 381000 h 473868"/>
                      <a:gd name="connsiteX2" fmla="*/ 34583 w 447265"/>
                      <a:gd name="connsiteY2" fmla="*/ 473869 h 473868"/>
                      <a:gd name="connsiteX3" fmla="*/ 84971 w 447265"/>
                      <a:gd name="connsiteY3" fmla="*/ 423482 h 473868"/>
                      <a:gd name="connsiteX4" fmla="*/ 51538 w 447265"/>
                      <a:gd name="connsiteY4" fmla="*/ 395764 h 473868"/>
                      <a:gd name="connsiteX5" fmla="*/ 23725 w 447265"/>
                      <a:gd name="connsiteY5" fmla="*/ 362236 h 473868"/>
                      <a:gd name="connsiteX6" fmla="*/ 381770 w 447265"/>
                      <a:gd name="connsiteY6" fmla="*/ 65532 h 473868"/>
                      <a:gd name="connsiteX7" fmla="*/ 223559 w 447265"/>
                      <a:gd name="connsiteY7" fmla="*/ 0 h 473868"/>
                      <a:gd name="connsiteX8" fmla="*/ 65349 w 447265"/>
                      <a:gd name="connsiteY8" fmla="*/ 65532 h 473868"/>
                      <a:gd name="connsiteX9" fmla="*/ 8 w 447265"/>
                      <a:gd name="connsiteY9" fmla="*/ 225552 h 473868"/>
                      <a:gd name="connsiteX10" fmla="*/ 202319 w 447265"/>
                      <a:gd name="connsiteY10" fmla="*/ 72200 h 473868"/>
                      <a:gd name="connsiteX11" fmla="*/ 372530 w 447265"/>
                      <a:gd name="connsiteY11" fmla="*/ 242506 h 473868"/>
                      <a:gd name="connsiteX12" fmla="*/ 234227 w 447265"/>
                      <a:gd name="connsiteY12" fmla="*/ 380714 h 473868"/>
                      <a:gd name="connsiteX13" fmla="*/ 121832 w 447265"/>
                      <a:gd name="connsiteY13" fmla="*/ 268224 h 473868"/>
                      <a:gd name="connsiteX14" fmla="*/ 213749 w 447265"/>
                      <a:gd name="connsiteY14" fmla="*/ 176308 h 473868"/>
                      <a:gd name="connsiteX15" fmla="*/ 213939 w 447265"/>
                      <a:gd name="connsiteY15" fmla="*/ 176308 h 473868"/>
                      <a:gd name="connsiteX16" fmla="*/ 267279 w 447265"/>
                      <a:gd name="connsiteY16" fmla="*/ 198311 h 473868"/>
                      <a:gd name="connsiteX17" fmla="*/ 289282 w 447265"/>
                      <a:gd name="connsiteY17" fmla="*/ 251746 h 473868"/>
                      <a:gd name="connsiteX18" fmla="*/ 270994 w 447265"/>
                      <a:gd name="connsiteY18" fmla="*/ 296037 h 473868"/>
                      <a:gd name="connsiteX19" fmla="*/ 227084 w 447265"/>
                      <a:gd name="connsiteY19" fmla="*/ 314230 h 473868"/>
                      <a:gd name="connsiteX20" fmla="*/ 226798 w 447265"/>
                      <a:gd name="connsiteY20" fmla="*/ 314230 h 473868"/>
                      <a:gd name="connsiteX21" fmla="*/ 190317 w 447265"/>
                      <a:gd name="connsiteY21" fmla="*/ 299085 h 473868"/>
                      <a:gd name="connsiteX22" fmla="*/ 175077 w 447265"/>
                      <a:gd name="connsiteY22" fmla="*/ 262319 h 473868"/>
                      <a:gd name="connsiteX23" fmla="*/ 187745 w 447265"/>
                      <a:gd name="connsiteY23" fmla="*/ 231648 h 473868"/>
                      <a:gd name="connsiteX24" fmla="*/ 218511 w 447265"/>
                      <a:gd name="connsiteY24" fmla="*/ 218885 h 473868"/>
                      <a:gd name="connsiteX25" fmla="*/ 228322 w 447265"/>
                      <a:gd name="connsiteY25" fmla="*/ 228600 h 473868"/>
                      <a:gd name="connsiteX26" fmla="*/ 218511 w 447265"/>
                      <a:gd name="connsiteY26" fmla="*/ 238506 h 473868"/>
                      <a:gd name="connsiteX27" fmla="*/ 194699 w 447265"/>
                      <a:gd name="connsiteY27" fmla="*/ 262319 h 473868"/>
                      <a:gd name="connsiteX28" fmla="*/ 204128 w 447265"/>
                      <a:gd name="connsiteY28" fmla="*/ 285274 h 473868"/>
                      <a:gd name="connsiteX29" fmla="*/ 226703 w 447265"/>
                      <a:gd name="connsiteY29" fmla="*/ 294608 h 473868"/>
                      <a:gd name="connsiteX30" fmla="*/ 226988 w 447265"/>
                      <a:gd name="connsiteY30" fmla="*/ 294608 h 473868"/>
                      <a:gd name="connsiteX31" fmla="*/ 257087 w 447265"/>
                      <a:gd name="connsiteY31" fmla="*/ 282131 h 473868"/>
                      <a:gd name="connsiteX32" fmla="*/ 269565 w 447265"/>
                      <a:gd name="connsiteY32" fmla="*/ 251841 h 473868"/>
                      <a:gd name="connsiteX33" fmla="*/ 253277 w 447265"/>
                      <a:gd name="connsiteY33" fmla="*/ 212408 h 473868"/>
                      <a:gd name="connsiteX34" fmla="*/ 213939 w 447265"/>
                      <a:gd name="connsiteY34" fmla="*/ 196120 h 473868"/>
                      <a:gd name="connsiteX35" fmla="*/ 213844 w 447265"/>
                      <a:gd name="connsiteY35" fmla="*/ 196120 h 473868"/>
                      <a:gd name="connsiteX36" fmla="*/ 141454 w 447265"/>
                      <a:gd name="connsiteY36" fmla="*/ 268510 h 473868"/>
                      <a:gd name="connsiteX37" fmla="*/ 234227 w 447265"/>
                      <a:gd name="connsiteY37" fmla="*/ 361283 h 473868"/>
                      <a:gd name="connsiteX38" fmla="*/ 352814 w 447265"/>
                      <a:gd name="connsiteY38" fmla="*/ 242792 h 473868"/>
                      <a:gd name="connsiteX39" fmla="*/ 202223 w 447265"/>
                      <a:gd name="connsiteY39" fmla="*/ 92107 h 473868"/>
                      <a:gd name="connsiteX40" fmla="*/ 11438 w 447265"/>
                      <a:gd name="connsiteY40" fmla="*/ 282893 h 473868"/>
                      <a:gd name="connsiteX41" fmla="*/ 11914 w 447265"/>
                      <a:gd name="connsiteY41" fmla="*/ 296037 h 473868"/>
                      <a:gd name="connsiteX42" fmla="*/ 65254 w 447265"/>
                      <a:gd name="connsiteY42" fmla="*/ 382143 h 473868"/>
                      <a:gd name="connsiteX43" fmla="*/ 381674 w 447265"/>
                      <a:gd name="connsiteY43" fmla="*/ 382143 h 473868"/>
                      <a:gd name="connsiteX44" fmla="*/ 381770 w 447265"/>
                      <a:gd name="connsiteY44" fmla="*/ 65532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7265" h="473868">
                        <a:moveTo>
                          <a:pt x="23725" y="362236"/>
                        </a:moveTo>
                        <a:lnTo>
                          <a:pt x="4961" y="381000"/>
                        </a:lnTo>
                        <a:lnTo>
                          <a:pt x="34583" y="473869"/>
                        </a:lnTo>
                        <a:lnTo>
                          <a:pt x="84971" y="423482"/>
                        </a:lnTo>
                        <a:cubicBezTo>
                          <a:pt x="73255" y="415290"/>
                          <a:pt x="61920" y="406241"/>
                          <a:pt x="51538" y="395764"/>
                        </a:cubicBezTo>
                        <a:cubicBezTo>
                          <a:pt x="40965" y="385382"/>
                          <a:pt x="31916" y="374047"/>
                          <a:pt x="23725" y="362236"/>
                        </a:cubicBezTo>
                        <a:close/>
                        <a:moveTo>
                          <a:pt x="381770" y="65532"/>
                        </a:moveTo>
                        <a:cubicBezTo>
                          <a:pt x="338240" y="21812"/>
                          <a:pt x="280900" y="0"/>
                          <a:pt x="223559" y="0"/>
                        </a:cubicBezTo>
                        <a:cubicBezTo>
                          <a:pt x="166219" y="0"/>
                          <a:pt x="108974" y="21812"/>
                          <a:pt x="65349" y="65532"/>
                        </a:cubicBezTo>
                        <a:cubicBezTo>
                          <a:pt x="21248" y="109633"/>
                          <a:pt x="-469" y="167640"/>
                          <a:pt x="8" y="225552"/>
                        </a:cubicBezTo>
                        <a:cubicBezTo>
                          <a:pt x="24963" y="137255"/>
                          <a:pt x="106116" y="72200"/>
                          <a:pt x="202319" y="72200"/>
                        </a:cubicBezTo>
                        <a:cubicBezTo>
                          <a:pt x="296140" y="72200"/>
                          <a:pt x="372530" y="148590"/>
                          <a:pt x="372530" y="242506"/>
                        </a:cubicBezTo>
                        <a:cubicBezTo>
                          <a:pt x="372530" y="318707"/>
                          <a:pt x="310618" y="380714"/>
                          <a:pt x="234227" y="380714"/>
                        </a:cubicBezTo>
                        <a:cubicBezTo>
                          <a:pt x="172315" y="380714"/>
                          <a:pt x="121832" y="330232"/>
                          <a:pt x="121832" y="268224"/>
                        </a:cubicBezTo>
                        <a:cubicBezTo>
                          <a:pt x="121832" y="217456"/>
                          <a:pt x="163171" y="176308"/>
                          <a:pt x="213749" y="176308"/>
                        </a:cubicBezTo>
                        <a:cubicBezTo>
                          <a:pt x="213844" y="176308"/>
                          <a:pt x="213939" y="176308"/>
                          <a:pt x="213939" y="176308"/>
                        </a:cubicBezTo>
                        <a:cubicBezTo>
                          <a:pt x="234037" y="176308"/>
                          <a:pt x="252992" y="184118"/>
                          <a:pt x="267279" y="198311"/>
                        </a:cubicBezTo>
                        <a:cubicBezTo>
                          <a:pt x="281567" y="212598"/>
                          <a:pt x="289377" y="231553"/>
                          <a:pt x="289282" y="251746"/>
                        </a:cubicBezTo>
                        <a:cubicBezTo>
                          <a:pt x="289282" y="268510"/>
                          <a:pt x="282805" y="284226"/>
                          <a:pt x="270994" y="296037"/>
                        </a:cubicBezTo>
                        <a:cubicBezTo>
                          <a:pt x="259183" y="307753"/>
                          <a:pt x="243657" y="314230"/>
                          <a:pt x="227084" y="314230"/>
                        </a:cubicBezTo>
                        <a:lnTo>
                          <a:pt x="226798" y="314230"/>
                        </a:lnTo>
                        <a:cubicBezTo>
                          <a:pt x="212987" y="314230"/>
                          <a:pt x="200128" y="308800"/>
                          <a:pt x="190317" y="299085"/>
                        </a:cubicBezTo>
                        <a:cubicBezTo>
                          <a:pt x="180506" y="289274"/>
                          <a:pt x="175077" y="276130"/>
                          <a:pt x="175077" y="262319"/>
                        </a:cubicBezTo>
                        <a:cubicBezTo>
                          <a:pt x="175077" y="250317"/>
                          <a:pt x="179935" y="239459"/>
                          <a:pt x="187745" y="231648"/>
                        </a:cubicBezTo>
                        <a:cubicBezTo>
                          <a:pt x="195651" y="223742"/>
                          <a:pt x="206510" y="218885"/>
                          <a:pt x="218511" y="218885"/>
                        </a:cubicBezTo>
                        <a:cubicBezTo>
                          <a:pt x="223940" y="218885"/>
                          <a:pt x="228322" y="223171"/>
                          <a:pt x="228322" y="228600"/>
                        </a:cubicBezTo>
                        <a:cubicBezTo>
                          <a:pt x="228322" y="234125"/>
                          <a:pt x="224036" y="238506"/>
                          <a:pt x="218511" y="238506"/>
                        </a:cubicBezTo>
                        <a:cubicBezTo>
                          <a:pt x="205462" y="238506"/>
                          <a:pt x="194699" y="249269"/>
                          <a:pt x="194699" y="262319"/>
                        </a:cubicBezTo>
                        <a:cubicBezTo>
                          <a:pt x="194699" y="270986"/>
                          <a:pt x="198032" y="279178"/>
                          <a:pt x="204128" y="285274"/>
                        </a:cubicBezTo>
                        <a:cubicBezTo>
                          <a:pt x="210224" y="291275"/>
                          <a:pt x="218321" y="294608"/>
                          <a:pt x="226703" y="294608"/>
                        </a:cubicBezTo>
                        <a:cubicBezTo>
                          <a:pt x="226798" y="294513"/>
                          <a:pt x="226893" y="294513"/>
                          <a:pt x="226988" y="294608"/>
                        </a:cubicBezTo>
                        <a:cubicBezTo>
                          <a:pt x="238323" y="294608"/>
                          <a:pt x="248991" y="290227"/>
                          <a:pt x="257087" y="282131"/>
                        </a:cubicBezTo>
                        <a:cubicBezTo>
                          <a:pt x="265184" y="274034"/>
                          <a:pt x="269565" y="263366"/>
                          <a:pt x="269565" y="251841"/>
                        </a:cubicBezTo>
                        <a:cubicBezTo>
                          <a:pt x="269565" y="236982"/>
                          <a:pt x="263755" y="222885"/>
                          <a:pt x="253277" y="212408"/>
                        </a:cubicBezTo>
                        <a:cubicBezTo>
                          <a:pt x="242800" y="201930"/>
                          <a:pt x="228798" y="196120"/>
                          <a:pt x="213939" y="196120"/>
                        </a:cubicBezTo>
                        <a:cubicBezTo>
                          <a:pt x="213844" y="196120"/>
                          <a:pt x="213844" y="196120"/>
                          <a:pt x="213844" y="196120"/>
                        </a:cubicBezTo>
                        <a:cubicBezTo>
                          <a:pt x="173934" y="196120"/>
                          <a:pt x="141454" y="228600"/>
                          <a:pt x="141454" y="268510"/>
                        </a:cubicBezTo>
                        <a:cubicBezTo>
                          <a:pt x="141454" y="319659"/>
                          <a:pt x="183078" y="361283"/>
                          <a:pt x="234227" y="361283"/>
                        </a:cubicBezTo>
                        <a:cubicBezTo>
                          <a:pt x="299664" y="361283"/>
                          <a:pt x="352814" y="308134"/>
                          <a:pt x="352814" y="242792"/>
                        </a:cubicBezTo>
                        <a:cubicBezTo>
                          <a:pt x="352814" y="159734"/>
                          <a:pt x="285281" y="92107"/>
                          <a:pt x="202223" y="92107"/>
                        </a:cubicBezTo>
                        <a:cubicBezTo>
                          <a:pt x="96972" y="92107"/>
                          <a:pt x="11438" y="177641"/>
                          <a:pt x="11438" y="282893"/>
                        </a:cubicBezTo>
                        <a:cubicBezTo>
                          <a:pt x="11438" y="287941"/>
                          <a:pt x="11628" y="292132"/>
                          <a:pt x="11914" y="296037"/>
                        </a:cubicBezTo>
                        <a:cubicBezTo>
                          <a:pt x="22487" y="327470"/>
                          <a:pt x="40108" y="357092"/>
                          <a:pt x="65254" y="382143"/>
                        </a:cubicBezTo>
                        <a:cubicBezTo>
                          <a:pt x="152503" y="469392"/>
                          <a:pt x="294521" y="469392"/>
                          <a:pt x="381674" y="382143"/>
                        </a:cubicBezTo>
                        <a:cubicBezTo>
                          <a:pt x="469114" y="294704"/>
                          <a:pt x="469114" y="152686"/>
                          <a:pt x="381770" y="65532"/>
                        </a:cubicBezTo>
                        <a:close/>
                      </a:path>
                    </a:pathLst>
                  </a:custGeom>
                  <a:grpFill/>
                  <a:ln w="9525" cap="flat">
                    <a:noFill/>
                    <a:prstDash val="solid"/>
                    <a:miter/>
                  </a:ln>
                </p:spPr>
                <p:txBody>
                  <a:bodyPr rtlCol="0" anchor="ctr"/>
                  <a:lstStyle/>
                  <a:p>
                    <a:endParaRPr lang="zh-CN" altLang="en-US"/>
                  </a:p>
                </p:txBody>
              </p:sp>
            </p:grpSp>
          </p:grpSp>
          <p:grpSp>
            <p:nvGrpSpPr>
              <p:cNvPr id="18" name="组合 17">
                <a:extLst>
                  <a:ext uri="{FF2B5EF4-FFF2-40B4-BE49-F238E27FC236}">
                    <a16:creationId xmlns:a16="http://schemas.microsoft.com/office/drawing/2014/main" xmlns="" id="{7EA5189A-0C7A-4FFD-8CC0-FE02B1B877F2}"/>
                  </a:ext>
                </a:extLst>
              </p:cNvPr>
              <p:cNvGrpSpPr/>
              <p:nvPr/>
            </p:nvGrpSpPr>
            <p:grpSpPr>
              <a:xfrm>
                <a:off x="1701800" y="558800"/>
                <a:ext cx="3810000" cy="2447166"/>
                <a:chOff x="5054600" y="1117600"/>
                <a:chExt cx="4686122" cy="3009900"/>
              </a:xfrm>
            </p:grpSpPr>
            <p:grpSp>
              <p:nvGrpSpPr>
                <p:cNvPr id="19" name="组合 18">
                  <a:extLst>
                    <a:ext uri="{FF2B5EF4-FFF2-40B4-BE49-F238E27FC236}">
                      <a16:creationId xmlns:a16="http://schemas.microsoft.com/office/drawing/2014/main" xmlns="" id="{231F57DD-50D5-4760-913A-89F6F9B8431B}"/>
                    </a:ext>
                  </a:extLst>
                </p:cNvPr>
                <p:cNvGrpSpPr/>
                <p:nvPr/>
              </p:nvGrpSpPr>
              <p:grpSpPr>
                <a:xfrm>
                  <a:off x="6731000" y="1117600"/>
                  <a:ext cx="3009722" cy="3009900"/>
                  <a:chOff x="5791200" y="3124200"/>
                  <a:chExt cx="609563" cy="609599"/>
                </a:xfrm>
                <a:solidFill>
                  <a:srgbClr val="FEE11B"/>
                </a:solidFill>
              </p:grpSpPr>
              <p:sp>
                <p:nvSpPr>
                  <p:cNvPr id="25" name="图形 5">
                    <a:extLst>
                      <a:ext uri="{FF2B5EF4-FFF2-40B4-BE49-F238E27FC236}">
                        <a16:creationId xmlns:a16="http://schemas.microsoft.com/office/drawing/2014/main" xmlns="" id="{F91DF0D3-B264-4DD9-A359-05C2E6BFE8AE}"/>
                      </a:ext>
                    </a:extLst>
                  </p:cNvPr>
                  <p:cNvSpPr/>
                  <p:nvPr/>
                </p:nvSpPr>
                <p:spPr>
                  <a:xfrm>
                    <a:off x="5791200" y="3635406"/>
                    <a:ext cx="66484" cy="98393"/>
                  </a:xfrm>
                  <a:custGeom>
                    <a:avLst/>
                    <a:gdLst>
                      <a:gd name="connsiteX0" fmla="*/ 12668 w 66484"/>
                      <a:gd name="connsiteY0" fmla="*/ 24479 h 98393"/>
                      <a:gd name="connsiteX1" fmla="*/ 0 w 66484"/>
                      <a:gd name="connsiteY1" fmla="*/ 55150 h 98393"/>
                      <a:gd name="connsiteX2" fmla="*/ 12668 w 66484"/>
                      <a:gd name="connsiteY2" fmla="*/ 85630 h 98393"/>
                      <a:gd name="connsiteX3" fmla="*/ 43244 w 66484"/>
                      <a:gd name="connsiteY3" fmla="*/ 98393 h 98393"/>
                      <a:gd name="connsiteX4" fmla="*/ 66485 w 66484"/>
                      <a:gd name="connsiteY4" fmla="*/ 91631 h 98393"/>
                      <a:gd name="connsiteX5" fmla="*/ 37148 w 66484"/>
                      <a:gd name="connsiteY5" fmla="*/ 0 h 98393"/>
                      <a:gd name="connsiteX6" fmla="*/ 12668 w 66484"/>
                      <a:gd name="connsiteY6" fmla="*/ 24479 h 98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484" h="98393">
                        <a:moveTo>
                          <a:pt x="12668" y="24479"/>
                        </a:moveTo>
                        <a:cubicBezTo>
                          <a:pt x="4382" y="32671"/>
                          <a:pt x="0" y="43529"/>
                          <a:pt x="0" y="55150"/>
                        </a:cubicBezTo>
                        <a:cubicBezTo>
                          <a:pt x="0" y="66675"/>
                          <a:pt x="4477" y="77438"/>
                          <a:pt x="12668" y="85630"/>
                        </a:cubicBezTo>
                        <a:cubicBezTo>
                          <a:pt x="20860" y="93917"/>
                          <a:pt x="31718" y="98393"/>
                          <a:pt x="43244" y="98393"/>
                        </a:cubicBezTo>
                        <a:cubicBezTo>
                          <a:pt x="51626" y="98393"/>
                          <a:pt x="59531" y="95917"/>
                          <a:pt x="66485" y="91631"/>
                        </a:cubicBezTo>
                        <a:lnTo>
                          <a:pt x="37148" y="0"/>
                        </a:lnTo>
                        <a:lnTo>
                          <a:pt x="12668" y="24479"/>
                        </a:lnTo>
                        <a:close/>
                      </a:path>
                    </a:pathLst>
                  </a:custGeom>
                  <a:grpFill/>
                  <a:ln w="9525" cap="flat">
                    <a:noFill/>
                    <a:prstDash val="solid"/>
                    <a:miter/>
                  </a:ln>
                </p:spPr>
                <p:txBody>
                  <a:bodyPr rtlCol="0" anchor="ctr"/>
                  <a:lstStyle/>
                  <a:p>
                    <a:endParaRPr lang="zh-CN" altLang="en-US"/>
                  </a:p>
                </p:txBody>
              </p:sp>
              <p:sp>
                <p:nvSpPr>
                  <p:cNvPr id="26" name="图形 5">
                    <a:extLst>
                      <a:ext uri="{FF2B5EF4-FFF2-40B4-BE49-F238E27FC236}">
                        <a16:creationId xmlns:a16="http://schemas.microsoft.com/office/drawing/2014/main" xmlns="" id="{CC2099E3-E34D-49F5-BF9D-44E69448D16C}"/>
                      </a:ext>
                    </a:extLst>
                  </p:cNvPr>
                  <p:cNvSpPr/>
                  <p:nvPr/>
                </p:nvSpPr>
                <p:spPr>
                  <a:xfrm>
                    <a:off x="5843968" y="3578161"/>
                    <a:ext cx="71247" cy="134397"/>
                  </a:xfrm>
                  <a:custGeom>
                    <a:avLst/>
                    <a:gdLst>
                      <a:gd name="connsiteX0" fmla="*/ 0 w 71247"/>
                      <a:gd name="connsiteY0" fmla="*/ 41529 h 134397"/>
                      <a:gd name="connsiteX1" fmla="*/ 29718 w 71247"/>
                      <a:gd name="connsiteY1" fmla="*/ 134398 h 134397"/>
                      <a:gd name="connsiteX2" fmla="*/ 71247 w 71247"/>
                      <a:gd name="connsiteY2" fmla="*/ 92774 h 134397"/>
                      <a:gd name="connsiteX3" fmla="*/ 41624 w 71247"/>
                      <a:gd name="connsiteY3" fmla="*/ 0 h 134397"/>
                    </a:gdLst>
                    <a:ahLst/>
                    <a:cxnLst>
                      <a:cxn ang="0">
                        <a:pos x="connsiteX0" y="connsiteY0"/>
                      </a:cxn>
                      <a:cxn ang="0">
                        <a:pos x="connsiteX1" y="connsiteY1"/>
                      </a:cxn>
                      <a:cxn ang="0">
                        <a:pos x="connsiteX2" y="connsiteY2"/>
                      </a:cxn>
                      <a:cxn ang="0">
                        <a:pos x="connsiteX3" y="connsiteY3"/>
                      </a:cxn>
                    </a:cxnLst>
                    <a:rect l="l" t="t" r="r" b="b"/>
                    <a:pathLst>
                      <a:path w="71247" h="134397">
                        <a:moveTo>
                          <a:pt x="0" y="41529"/>
                        </a:moveTo>
                        <a:lnTo>
                          <a:pt x="29718" y="134398"/>
                        </a:lnTo>
                        <a:lnTo>
                          <a:pt x="71247" y="92774"/>
                        </a:lnTo>
                        <a:lnTo>
                          <a:pt x="41624" y="0"/>
                        </a:lnTo>
                        <a:close/>
                      </a:path>
                    </a:pathLst>
                  </a:custGeom>
                  <a:grpFill/>
                  <a:ln w="9525" cap="flat">
                    <a:noFill/>
                    <a:prstDash val="solid"/>
                    <a:miter/>
                  </a:ln>
                </p:spPr>
                <p:txBody>
                  <a:bodyPr rtlCol="0" anchor="ctr"/>
                  <a:lstStyle/>
                  <a:p>
                    <a:endParaRPr lang="zh-CN" altLang="en-US"/>
                  </a:p>
                </p:txBody>
              </p:sp>
              <p:sp>
                <p:nvSpPr>
                  <p:cNvPr id="27" name="图形 5">
                    <a:extLst>
                      <a:ext uri="{FF2B5EF4-FFF2-40B4-BE49-F238E27FC236}">
                        <a16:creationId xmlns:a16="http://schemas.microsoft.com/office/drawing/2014/main" xmlns="" id="{03A441AB-6C5E-423F-9A5A-5CB77FED0E5E}"/>
                      </a:ext>
                    </a:extLst>
                  </p:cNvPr>
                  <p:cNvSpPr/>
                  <p:nvPr/>
                </p:nvSpPr>
                <p:spPr>
                  <a:xfrm>
                    <a:off x="5901213" y="3520916"/>
                    <a:ext cx="71247" cy="134397"/>
                  </a:xfrm>
                  <a:custGeom>
                    <a:avLst/>
                    <a:gdLst>
                      <a:gd name="connsiteX0" fmla="*/ 0 w 71247"/>
                      <a:gd name="connsiteY0" fmla="*/ 41624 h 134397"/>
                      <a:gd name="connsiteX1" fmla="*/ 29718 w 71247"/>
                      <a:gd name="connsiteY1" fmla="*/ 134398 h 134397"/>
                      <a:gd name="connsiteX2" fmla="*/ 71247 w 71247"/>
                      <a:gd name="connsiteY2" fmla="*/ 92773 h 134397"/>
                      <a:gd name="connsiteX3" fmla="*/ 41624 w 71247"/>
                      <a:gd name="connsiteY3" fmla="*/ 0 h 134397"/>
                    </a:gdLst>
                    <a:ahLst/>
                    <a:cxnLst>
                      <a:cxn ang="0">
                        <a:pos x="connsiteX0" y="connsiteY0"/>
                      </a:cxn>
                      <a:cxn ang="0">
                        <a:pos x="connsiteX1" y="connsiteY1"/>
                      </a:cxn>
                      <a:cxn ang="0">
                        <a:pos x="connsiteX2" y="connsiteY2"/>
                      </a:cxn>
                      <a:cxn ang="0">
                        <a:pos x="connsiteX3" y="connsiteY3"/>
                      </a:cxn>
                    </a:cxnLst>
                    <a:rect l="l" t="t" r="r" b="b"/>
                    <a:pathLst>
                      <a:path w="71247" h="134397">
                        <a:moveTo>
                          <a:pt x="0" y="41624"/>
                        </a:moveTo>
                        <a:lnTo>
                          <a:pt x="29718" y="134398"/>
                        </a:lnTo>
                        <a:lnTo>
                          <a:pt x="71247" y="92773"/>
                        </a:lnTo>
                        <a:lnTo>
                          <a:pt x="41624" y="0"/>
                        </a:lnTo>
                        <a:close/>
                      </a:path>
                    </a:pathLst>
                  </a:custGeom>
                  <a:grpFill/>
                  <a:ln w="9525" cap="flat">
                    <a:noFill/>
                    <a:prstDash val="solid"/>
                    <a:miter/>
                  </a:ln>
                </p:spPr>
                <p:txBody>
                  <a:bodyPr rtlCol="0" anchor="ctr"/>
                  <a:lstStyle/>
                  <a:p>
                    <a:endParaRPr lang="zh-CN" altLang="en-US"/>
                  </a:p>
                </p:txBody>
              </p:sp>
              <p:sp>
                <p:nvSpPr>
                  <p:cNvPr id="28" name="图形 5">
                    <a:extLst>
                      <a:ext uri="{FF2B5EF4-FFF2-40B4-BE49-F238E27FC236}">
                        <a16:creationId xmlns:a16="http://schemas.microsoft.com/office/drawing/2014/main" xmlns="" id="{052C24BF-8D70-40DA-B183-EF6525D94070}"/>
                      </a:ext>
                    </a:extLst>
                  </p:cNvPr>
                  <p:cNvSpPr/>
                  <p:nvPr/>
                </p:nvSpPr>
                <p:spPr>
                  <a:xfrm>
                    <a:off x="5953498" y="3124200"/>
                    <a:ext cx="447265" cy="473868"/>
                  </a:xfrm>
                  <a:custGeom>
                    <a:avLst/>
                    <a:gdLst>
                      <a:gd name="connsiteX0" fmla="*/ 23725 w 447265"/>
                      <a:gd name="connsiteY0" fmla="*/ 362236 h 473868"/>
                      <a:gd name="connsiteX1" fmla="*/ 4961 w 447265"/>
                      <a:gd name="connsiteY1" fmla="*/ 381000 h 473868"/>
                      <a:gd name="connsiteX2" fmla="*/ 34583 w 447265"/>
                      <a:gd name="connsiteY2" fmla="*/ 473869 h 473868"/>
                      <a:gd name="connsiteX3" fmla="*/ 84971 w 447265"/>
                      <a:gd name="connsiteY3" fmla="*/ 423482 h 473868"/>
                      <a:gd name="connsiteX4" fmla="*/ 51538 w 447265"/>
                      <a:gd name="connsiteY4" fmla="*/ 395764 h 473868"/>
                      <a:gd name="connsiteX5" fmla="*/ 23725 w 447265"/>
                      <a:gd name="connsiteY5" fmla="*/ 362236 h 473868"/>
                      <a:gd name="connsiteX6" fmla="*/ 381770 w 447265"/>
                      <a:gd name="connsiteY6" fmla="*/ 65532 h 473868"/>
                      <a:gd name="connsiteX7" fmla="*/ 223559 w 447265"/>
                      <a:gd name="connsiteY7" fmla="*/ 0 h 473868"/>
                      <a:gd name="connsiteX8" fmla="*/ 65349 w 447265"/>
                      <a:gd name="connsiteY8" fmla="*/ 65532 h 473868"/>
                      <a:gd name="connsiteX9" fmla="*/ 8 w 447265"/>
                      <a:gd name="connsiteY9" fmla="*/ 225552 h 473868"/>
                      <a:gd name="connsiteX10" fmla="*/ 202319 w 447265"/>
                      <a:gd name="connsiteY10" fmla="*/ 72200 h 473868"/>
                      <a:gd name="connsiteX11" fmla="*/ 372530 w 447265"/>
                      <a:gd name="connsiteY11" fmla="*/ 242506 h 473868"/>
                      <a:gd name="connsiteX12" fmla="*/ 234227 w 447265"/>
                      <a:gd name="connsiteY12" fmla="*/ 380714 h 473868"/>
                      <a:gd name="connsiteX13" fmla="*/ 121832 w 447265"/>
                      <a:gd name="connsiteY13" fmla="*/ 268224 h 473868"/>
                      <a:gd name="connsiteX14" fmla="*/ 213749 w 447265"/>
                      <a:gd name="connsiteY14" fmla="*/ 176308 h 473868"/>
                      <a:gd name="connsiteX15" fmla="*/ 213939 w 447265"/>
                      <a:gd name="connsiteY15" fmla="*/ 176308 h 473868"/>
                      <a:gd name="connsiteX16" fmla="*/ 267279 w 447265"/>
                      <a:gd name="connsiteY16" fmla="*/ 198311 h 473868"/>
                      <a:gd name="connsiteX17" fmla="*/ 289282 w 447265"/>
                      <a:gd name="connsiteY17" fmla="*/ 251746 h 473868"/>
                      <a:gd name="connsiteX18" fmla="*/ 270994 w 447265"/>
                      <a:gd name="connsiteY18" fmla="*/ 296037 h 473868"/>
                      <a:gd name="connsiteX19" fmla="*/ 227084 w 447265"/>
                      <a:gd name="connsiteY19" fmla="*/ 314230 h 473868"/>
                      <a:gd name="connsiteX20" fmla="*/ 226798 w 447265"/>
                      <a:gd name="connsiteY20" fmla="*/ 314230 h 473868"/>
                      <a:gd name="connsiteX21" fmla="*/ 190317 w 447265"/>
                      <a:gd name="connsiteY21" fmla="*/ 299085 h 473868"/>
                      <a:gd name="connsiteX22" fmla="*/ 175077 w 447265"/>
                      <a:gd name="connsiteY22" fmla="*/ 262319 h 473868"/>
                      <a:gd name="connsiteX23" fmla="*/ 187745 w 447265"/>
                      <a:gd name="connsiteY23" fmla="*/ 231648 h 473868"/>
                      <a:gd name="connsiteX24" fmla="*/ 218511 w 447265"/>
                      <a:gd name="connsiteY24" fmla="*/ 218885 h 473868"/>
                      <a:gd name="connsiteX25" fmla="*/ 228322 w 447265"/>
                      <a:gd name="connsiteY25" fmla="*/ 228600 h 473868"/>
                      <a:gd name="connsiteX26" fmla="*/ 218511 w 447265"/>
                      <a:gd name="connsiteY26" fmla="*/ 238506 h 473868"/>
                      <a:gd name="connsiteX27" fmla="*/ 194699 w 447265"/>
                      <a:gd name="connsiteY27" fmla="*/ 262319 h 473868"/>
                      <a:gd name="connsiteX28" fmla="*/ 204128 w 447265"/>
                      <a:gd name="connsiteY28" fmla="*/ 285274 h 473868"/>
                      <a:gd name="connsiteX29" fmla="*/ 226703 w 447265"/>
                      <a:gd name="connsiteY29" fmla="*/ 294608 h 473868"/>
                      <a:gd name="connsiteX30" fmla="*/ 226988 w 447265"/>
                      <a:gd name="connsiteY30" fmla="*/ 294608 h 473868"/>
                      <a:gd name="connsiteX31" fmla="*/ 257087 w 447265"/>
                      <a:gd name="connsiteY31" fmla="*/ 282131 h 473868"/>
                      <a:gd name="connsiteX32" fmla="*/ 269565 w 447265"/>
                      <a:gd name="connsiteY32" fmla="*/ 251841 h 473868"/>
                      <a:gd name="connsiteX33" fmla="*/ 253277 w 447265"/>
                      <a:gd name="connsiteY33" fmla="*/ 212408 h 473868"/>
                      <a:gd name="connsiteX34" fmla="*/ 213939 w 447265"/>
                      <a:gd name="connsiteY34" fmla="*/ 196120 h 473868"/>
                      <a:gd name="connsiteX35" fmla="*/ 213844 w 447265"/>
                      <a:gd name="connsiteY35" fmla="*/ 196120 h 473868"/>
                      <a:gd name="connsiteX36" fmla="*/ 141454 w 447265"/>
                      <a:gd name="connsiteY36" fmla="*/ 268510 h 473868"/>
                      <a:gd name="connsiteX37" fmla="*/ 234227 w 447265"/>
                      <a:gd name="connsiteY37" fmla="*/ 361283 h 473868"/>
                      <a:gd name="connsiteX38" fmla="*/ 352814 w 447265"/>
                      <a:gd name="connsiteY38" fmla="*/ 242792 h 473868"/>
                      <a:gd name="connsiteX39" fmla="*/ 202223 w 447265"/>
                      <a:gd name="connsiteY39" fmla="*/ 92107 h 473868"/>
                      <a:gd name="connsiteX40" fmla="*/ 11438 w 447265"/>
                      <a:gd name="connsiteY40" fmla="*/ 282893 h 473868"/>
                      <a:gd name="connsiteX41" fmla="*/ 11914 w 447265"/>
                      <a:gd name="connsiteY41" fmla="*/ 296037 h 473868"/>
                      <a:gd name="connsiteX42" fmla="*/ 65254 w 447265"/>
                      <a:gd name="connsiteY42" fmla="*/ 382143 h 473868"/>
                      <a:gd name="connsiteX43" fmla="*/ 381674 w 447265"/>
                      <a:gd name="connsiteY43" fmla="*/ 382143 h 473868"/>
                      <a:gd name="connsiteX44" fmla="*/ 381770 w 447265"/>
                      <a:gd name="connsiteY44" fmla="*/ 65532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7265" h="473868">
                        <a:moveTo>
                          <a:pt x="23725" y="362236"/>
                        </a:moveTo>
                        <a:lnTo>
                          <a:pt x="4961" y="381000"/>
                        </a:lnTo>
                        <a:lnTo>
                          <a:pt x="34583" y="473869"/>
                        </a:lnTo>
                        <a:lnTo>
                          <a:pt x="84971" y="423482"/>
                        </a:lnTo>
                        <a:cubicBezTo>
                          <a:pt x="73255" y="415290"/>
                          <a:pt x="61920" y="406241"/>
                          <a:pt x="51538" y="395764"/>
                        </a:cubicBezTo>
                        <a:cubicBezTo>
                          <a:pt x="40965" y="385382"/>
                          <a:pt x="31916" y="374047"/>
                          <a:pt x="23725" y="362236"/>
                        </a:cubicBezTo>
                        <a:close/>
                        <a:moveTo>
                          <a:pt x="381770" y="65532"/>
                        </a:moveTo>
                        <a:cubicBezTo>
                          <a:pt x="338240" y="21812"/>
                          <a:pt x="280900" y="0"/>
                          <a:pt x="223559" y="0"/>
                        </a:cubicBezTo>
                        <a:cubicBezTo>
                          <a:pt x="166219" y="0"/>
                          <a:pt x="108974" y="21812"/>
                          <a:pt x="65349" y="65532"/>
                        </a:cubicBezTo>
                        <a:cubicBezTo>
                          <a:pt x="21248" y="109633"/>
                          <a:pt x="-469" y="167640"/>
                          <a:pt x="8" y="225552"/>
                        </a:cubicBezTo>
                        <a:cubicBezTo>
                          <a:pt x="24963" y="137255"/>
                          <a:pt x="106116" y="72200"/>
                          <a:pt x="202319" y="72200"/>
                        </a:cubicBezTo>
                        <a:cubicBezTo>
                          <a:pt x="296140" y="72200"/>
                          <a:pt x="372530" y="148590"/>
                          <a:pt x="372530" y="242506"/>
                        </a:cubicBezTo>
                        <a:cubicBezTo>
                          <a:pt x="372530" y="318707"/>
                          <a:pt x="310618" y="380714"/>
                          <a:pt x="234227" y="380714"/>
                        </a:cubicBezTo>
                        <a:cubicBezTo>
                          <a:pt x="172315" y="380714"/>
                          <a:pt x="121832" y="330232"/>
                          <a:pt x="121832" y="268224"/>
                        </a:cubicBezTo>
                        <a:cubicBezTo>
                          <a:pt x="121832" y="217456"/>
                          <a:pt x="163171" y="176308"/>
                          <a:pt x="213749" y="176308"/>
                        </a:cubicBezTo>
                        <a:cubicBezTo>
                          <a:pt x="213844" y="176308"/>
                          <a:pt x="213939" y="176308"/>
                          <a:pt x="213939" y="176308"/>
                        </a:cubicBezTo>
                        <a:cubicBezTo>
                          <a:pt x="234037" y="176308"/>
                          <a:pt x="252992" y="184118"/>
                          <a:pt x="267279" y="198311"/>
                        </a:cubicBezTo>
                        <a:cubicBezTo>
                          <a:pt x="281567" y="212598"/>
                          <a:pt x="289377" y="231553"/>
                          <a:pt x="289282" y="251746"/>
                        </a:cubicBezTo>
                        <a:cubicBezTo>
                          <a:pt x="289282" y="268510"/>
                          <a:pt x="282805" y="284226"/>
                          <a:pt x="270994" y="296037"/>
                        </a:cubicBezTo>
                        <a:cubicBezTo>
                          <a:pt x="259183" y="307753"/>
                          <a:pt x="243657" y="314230"/>
                          <a:pt x="227084" y="314230"/>
                        </a:cubicBezTo>
                        <a:lnTo>
                          <a:pt x="226798" y="314230"/>
                        </a:lnTo>
                        <a:cubicBezTo>
                          <a:pt x="212987" y="314230"/>
                          <a:pt x="200128" y="308800"/>
                          <a:pt x="190317" y="299085"/>
                        </a:cubicBezTo>
                        <a:cubicBezTo>
                          <a:pt x="180506" y="289274"/>
                          <a:pt x="175077" y="276130"/>
                          <a:pt x="175077" y="262319"/>
                        </a:cubicBezTo>
                        <a:cubicBezTo>
                          <a:pt x="175077" y="250317"/>
                          <a:pt x="179935" y="239459"/>
                          <a:pt x="187745" y="231648"/>
                        </a:cubicBezTo>
                        <a:cubicBezTo>
                          <a:pt x="195651" y="223742"/>
                          <a:pt x="206510" y="218885"/>
                          <a:pt x="218511" y="218885"/>
                        </a:cubicBezTo>
                        <a:cubicBezTo>
                          <a:pt x="223940" y="218885"/>
                          <a:pt x="228322" y="223171"/>
                          <a:pt x="228322" y="228600"/>
                        </a:cubicBezTo>
                        <a:cubicBezTo>
                          <a:pt x="228322" y="234125"/>
                          <a:pt x="224036" y="238506"/>
                          <a:pt x="218511" y="238506"/>
                        </a:cubicBezTo>
                        <a:cubicBezTo>
                          <a:pt x="205462" y="238506"/>
                          <a:pt x="194699" y="249269"/>
                          <a:pt x="194699" y="262319"/>
                        </a:cubicBezTo>
                        <a:cubicBezTo>
                          <a:pt x="194699" y="270986"/>
                          <a:pt x="198032" y="279178"/>
                          <a:pt x="204128" y="285274"/>
                        </a:cubicBezTo>
                        <a:cubicBezTo>
                          <a:pt x="210224" y="291275"/>
                          <a:pt x="218321" y="294608"/>
                          <a:pt x="226703" y="294608"/>
                        </a:cubicBezTo>
                        <a:cubicBezTo>
                          <a:pt x="226798" y="294513"/>
                          <a:pt x="226893" y="294513"/>
                          <a:pt x="226988" y="294608"/>
                        </a:cubicBezTo>
                        <a:cubicBezTo>
                          <a:pt x="238323" y="294608"/>
                          <a:pt x="248991" y="290227"/>
                          <a:pt x="257087" y="282131"/>
                        </a:cubicBezTo>
                        <a:cubicBezTo>
                          <a:pt x="265184" y="274034"/>
                          <a:pt x="269565" y="263366"/>
                          <a:pt x="269565" y="251841"/>
                        </a:cubicBezTo>
                        <a:cubicBezTo>
                          <a:pt x="269565" y="236982"/>
                          <a:pt x="263755" y="222885"/>
                          <a:pt x="253277" y="212408"/>
                        </a:cubicBezTo>
                        <a:cubicBezTo>
                          <a:pt x="242800" y="201930"/>
                          <a:pt x="228798" y="196120"/>
                          <a:pt x="213939" y="196120"/>
                        </a:cubicBezTo>
                        <a:cubicBezTo>
                          <a:pt x="213844" y="196120"/>
                          <a:pt x="213844" y="196120"/>
                          <a:pt x="213844" y="196120"/>
                        </a:cubicBezTo>
                        <a:cubicBezTo>
                          <a:pt x="173934" y="196120"/>
                          <a:pt x="141454" y="228600"/>
                          <a:pt x="141454" y="268510"/>
                        </a:cubicBezTo>
                        <a:cubicBezTo>
                          <a:pt x="141454" y="319659"/>
                          <a:pt x="183078" y="361283"/>
                          <a:pt x="234227" y="361283"/>
                        </a:cubicBezTo>
                        <a:cubicBezTo>
                          <a:pt x="299664" y="361283"/>
                          <a:pt x="352814" y="308134"/>
                          <a:pt x="352814" y="242792"/>
                        </a:cubicBezTo>
                        <a:cubicBezTo>
                          <a:pt x="352814" y="159734"/>
                          <a:pt x="285281" y="92107"/>
                          <a:pt x="202223" y="92107"/>
                        </a:cubicBezTo>
                        <a:cubicBezTo>
                          <a:pt x="96972" y="92107"/>
                          <a:pt x="11438" y="177641"/>
                          <a:pt x="11438" y="282893"/>
                        </a:cubicBezTo>
                        <a:cubicBezTo>
                          <a:pt x="11438" y="287941"/>
                          <a:pt x="11628" y="292132"/>
                          <a:pt x="11914" y="296037"/>
                        </a:cubicBezTo>
                        <a:cubicBezTo>
                          <a:pt x="22487" y="327470"/>
                          <a:pt x="40108" y="357092"/>
                          <a:pt x="65254" y="382143"/>
                        </a:cubicBezTo>
                        <a:cubicBezTo>
                          <a:pt x="152503" y="469392"/>
                          <a:pt x="294521" y="469392"/>
                          <a:pt x="381674" y="382143"/>
                        </a:cubicBezTo>
                        <a:cubicBezTo>
                          <a:pt x="469114" y="294704"/>
                          <a:pt x="469114" y="152686"/>
                          <a:pt x="381770" y="65532"/>
                        </a:cubicBezTo>
                        <a:close/>
                      </a:path>
                    </a:pathLst>
                  </a:custGeom>
                  <a:grpFill/>
                  <a:ln w="9525" cap="flat">
                    <a:noFill/>
                    <a:prstDash val="solid"/>
                    <a:miter/>
                  </a:ln>
                </p:spPr>
                <p:txBody>
                  <a:bodyPr rtlCol="0" anchor="ctr"/>
                  <a:lstStyle/>
                  <a:p>
                    <a:endParaRPr lang="zh-CN" altLang="en-US"/>
                  </a:p>
                </p:txBody>
              </p:sp>
            </p:grpSp>
            <p:grpSp>
              <p:nvGrpSpPr>
                <p:cNvPr id="20" name="组合 19">
                  <a:extLst>
                    <a:ext uri="{FF2B5EF4-FFF2-40B4-BE49-F238E27FC236}">
                      <a16:creationId xmlns:a16="http://schemas.microsoft.com/office/drawing/2014/main" xmlns="" id="{0D5617FD-6D98-4A07-BB49-3150AD35A055}"/>
                    </a:ext>
                  </a:extLst>
                </p:cNvPr>
                <p:cNvGrpSpPr/>
                <p:nvPr/>
              </p:nvGrpSpPr>
              <p:grpSpPr>
                <a:xfrm flipH="1">
                  <a:off x="5054600" y="1117600"/>
                  <a:ext cx="3009722" cy="3009900"/>
                  <a:chOff x="5791200" y="3124200"/>
                  <a:chExt cx="609563" cy="609599"/>
                </a:xfrm>
                <a:solidFill>
                  <a:srgbClr val="FEE11B"/>
                </a:solidFill>
              </p:grpSpPr>
              <p:sp>
                <p:nvSpPr>
                  <p:cNvPr id="21" name="图形 5">
                    <a:extLst>
                      <a:ext uri="{FF2B5EF4-FFF2-40B4-BE49-F238E27FC236}">
                        <a16:creationId xmlns:a16="http://schemas.microsoft.com/office/drawing/2014/main" xmlns="" id="{A5635BFB-51A7-4A37-B6F3-B08AA8DB3352}"/>
                      </a:ext>
                    </a:extLst>
                  </p:cNvPr>
                  <p:cNvSpPr/>
                  <p:nvPr/>
                </p:nvSpPr>
                <p:spPr>
                  <a:xfrm>
                    <a:off x="5791200" y="3635406"/>
                    <a:ext cx="66484" cy="98393"/>
                  </a:xfrm>
                  <a:custGeom>
                    <a:avLst/>
                    <a:gdLst>
                      <a:gd name="connsiteX0" fmla="*/ 12668 w 66484"/>
                      <a:gd name="connsiteY0" fmla="*/ 24479 h 98393"/>
                      <a:gd name="connsiteX1" fmla="*/ 0 w 66484"/>
                      <a:gd name="connsiteY1" fmla="*/ 55150 h 98393"/>
                      <a:gd name="connsiteX2" fmla="*/ 12668 w 66484"/>
                      <a:gd name="connsiteY2" fmla="*/ 85630 h 98393"/>
                      <a:gd name="connsiteX3" fmla="*/ 43244 w 66484"/>
                      <a:gd name="connsiteY3" fmla="*/ 98393 h 98393"/>
                      <a:gd name="connsiteX4" fmla="*/ 66485 w 66484"/>
                      <a:gd name="connsiteY4" fmla="*/ 91631 h 98393"/>
                      <a:gd name="connsiteX5" fmla="*/ 37148 w 66484"/>
                      <a:gd name="connsiteY5" fmla="*/ 0 h 98393"/>
                      <a:gd name="connsiteX6" fmla="*/ 12668 w 66484"/>
                      <a:gd name="connsiteY6" fmla="*/ 24479 h 98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484" h="98393">
                        <a:moveTo>
                          <a:pt x="12668" y="24479"/>
                        </a:moveTo>
                        <a:cubicBezTo>
                          <a:pt x="4382" y="32671"/>
                          <a:pt x="0" y="43529"/>
                          <a:pt x="0" y="55150"/>
                        </a:cubicBezTo>
                        <a:cubicBezTo>
                          <a:pt x="0" y="66675"/>
                          <a:pt x="4477" y="77438"/>
                          <a:pt x="12668" y="85630"/>
                        </a:cubicBezTo>
                        <a:cubicBezTo>
                          <a:pt x="20860" y="93917"/>
                          <a:pt x="31718" y="98393"/>
                          <a:pt x="43244" y="98393"/>
                        </a:cubicBezTo>
                        <a:cubicBezTo>
                          <a:pt x="51626" y="98393"/>
                          <a:pt x="59531" y="95917"/>
                          <a:pt x="66485" y="91631"/>
                        </a:cubicBezTo>
                        <a:lnTo>
                          <a:pt x="37148" y="0"/>
                        </a:lnTo>
                        <a:lnTo>
                          <a:pt x="12668" y="24479"/>
                        </a:lnTo>
                        <a:close/>
                      </a:path>
                    </a:pathLst>
                  </a:custGeom>
                  <a:grpFill/>
                  <a:ln w="9525" cap="flat">
                    <a:noFill/>
                    <a:prstDash val="solid"/>
                    <a:miter/>
                  </a:ln>
                </p:spPr>
                <p:txBody>
                  <a:bodyPr rtlCol="0" anchor="ctr"/>
                  <a:lstStyle/>
                  <a:p>
                    <a:endParaRPr lang="zh-CN" altLang="en-US"/>
                  </a:p>
                </p:txBody>
              </p:sp>
              <p:sp>
                <p:nvSpPr>
                  <p:cNvPr id="22" name="图形 5">
                    <a:extLst>
                      <a:ext uri="{FF2B5EF4-FFF2-40B4-BE49-F238E27FC236}">
                        <a16:creationId xmlns:a16="http://schemas.microsoft.com/office/drawing/2014/main" xmlns="" id="{2903BE63-71FE-471D-8C50-CFF9231D472D}"/>
                      </a:ext>
                    </a:extLst>
                  </p:cNvPr>
                  <p:cNvSpPr/>
                  <p:nvPr/>
                </p:nvSpPr>
                <p:spPr>
                  <a:xfrm>
                    <a:off x="5843968" y="3578161"/>
                    <a:ext cx="71247" cy="134397"/>
                  </a:xfrm>
                  <a:custGeom>
                    <a:avLst/>
                    <a:gdLst>
                      <a:gd name="connsiteX0" fmla="*/ 0 w 71247"/>
                      <a:gd name="connsiteY0" fmla="*/ 41529 h 134397"/>
                      <a:gd name="connsiteX1" fmla="*/ 29718 w 71247"/>
                      <a:gd name="connsiteY1" fmla="*/ 134398 h 134397"/>
                      <a:gd name="connsiteX2" fmla="*/ 71247 w 71247"/>
                      <a:gd name="connsiteY2" fmla="*/ 92774 h 134397"/>
                      <a:gd name="connsiteX3" fmla="*/ 41624 w 71247"/>
                      <a:gd name="connsiteY3" fmla="*/ 0 h 134397"/>
                    </a:gdLst>
                    <a:ahLst/>
                    <a:cxnLst>
                      <a:cxn ang="0">
                        <a:pos x="connsiteX0" y="connsiteY0"/>
                      </a:cxn>
                      <a:cxn ang="0">
                        <a:pos x="connsiteX1" y="connsiteY1"/>
                      </a:cxn>
                      <a:cxn ang="0">
                        <a:pos x="connsiteX2" y="connsiteY2"/>
                      </a:cxn>
                      <a:cxn ang="0">
                        <a:pos x="connsiteX3" y="connsiteY3"/>
                      </a:cxn>
                    </a:cxnLst>
                    <a:rect l="l" t="t" r="r" b="b"/>
                    <a:pathLst>
                      <a:path w="71247" h="134397">
                        <a:moveTo>
                          <a:pt x="0" y="41529"/>
                        </a:moveTo>
                        <a:lnTo>
                          <a:pt x="29718" y="134398"/>
                        </a:lnTo>
                        <a:lnTo>
                          <a:pt x="71247" y="92774"/>
                        </a:lnTo>
                        <a:lnTo>
                          <a:pt x="41624" y="0"/>
                        </a:lnTo>
                        <a:close/>
                      </a:path>
                    </a:pathLst>
                  </a:custGeom>
                  <a:grpFill/>
                  <a:ln w="9525" cap="flat">
                    <a:noFill/>
                    <a:prstDash val="solid"/>
                    <a:miter/>
                  </a:ln>
                </p:spPr>
                <p:txBody>
                  <a:bodyPr rtlCol="0" anchor="ctr"/>
                  <a:lstStyle/>
                  <a:p>
                    <a:endParaRPr lang="zh-CN" altLang="en-US"/>
                  </a:p>
                </p:txBody>
              </p:sp>
              <p:sp>
                <p:nvSpPr>
                  <p:cNvPr id="23" name="图形 5">
                    <a:extLst>
                      <a:ext uri="{FF2B5EF4-FFF2-40B4-BE49-F238E27FC236}">
                        <a16:creationId xmlns:a16="http://schemas.microsoft.com/office/drawing/2014/main" xmlns="" id="{4F3630A8-C2B9-4B0B-9C0D-1F06E747BFA1}"/>
                      </a:ext>
                    </a:extLst>
                  </p:cNvPr>
                  <p:cNvSpPr/>
                  <p:nvPr/>
                </p:nvSpPr>
                <p:spPr>
                  <a:xfrm>
                    <a:off x="5901213" y="3520916"/>
                    <a:ext cx="71247" cy="134397"/>
                  </a:xfrm>
                  <a:custGeom>
                    <a:avLst/>
                    <a:gdLst>
                      <a:gd name="connsiteX0" fmla="*/ 0 w 71247"/>
                      <a:gd name="connsiteY0" fmla="*/ 41624 h 134397"/>
                      <a:gd name="connsiteX1" fmla="*/ 29718 w 71247"/>
                      <a:gd name="connsiteY1" fmla="*/ 134398 h 134397"/>
                      <a:gd name="connsiteX2" fmla="*/ 71247 w 71247"/>
                      <a:gd name="connsiteY2" fmla="*/ 92773 h 134397"/>
                      <a:gd name="connsiteX3" fmla="*/ 41624 w 71247"/>
                      <a:gd name="connsiteY3" fmla="*/ 0 h 134397"/>
                    </a:gdLst>
                    <a:ahLst/>
                    <a:cxnLst>
                      <a:cxn ang="0">
                        <a:pos x="connsiteX0" y="connsiteY0"/>
                      </a:cxn>
                      <a:cxn ang="0">
                        <a:pos x="connsiteX1" y="connsiteY1"/>
                      </a:cxn>
                      <a:cxn ang="0">
                        <a:pos x="connsiteX2" y="connsiteY2"/>
                      </a:cxn>
                      <a:cxn ang="0">
                        <a:pos x="connsiteX3" y="connsiteY3"/>
                      </a:cxn>
                    </a:cxnLst>
                    <a:rect l="l" t="t" r="r" b="b"/>
                    <a:pathLst>
                      <a:path w="71247" h="134397">
                        <a:moveTo>
                          <a:pt x="0" y="41624"/>
                        </a:moveTo>
                        <a:lnTo>
                          <a:pt x="29718" y="134398"/>
                        </a:lnTo>
                        <a:lnTo>
                          <a:pt x="71247" y="92773"/>
                        </a:lnTo>
                        <a:lnTo>
                          <a:pt x="41624" y="0"/>
                        </a:lnTo>
                        <a:close/>
                      </a:path>
                    </a:pathLst>
                  </a:custGeom>
                  <a:grpFill/>
                  <a:ln w="9525" cap="flat">
                    <a:noFill/>
                    <a:prstDash val="solid"/>
                    <a:miter/>
                  </a:ln>
                </p:spPr>
                <p:txBody>
                  <a:bodyPr rtlCol="0" anchor="ctr"/>
                  <a:lstStyle/>
                  <a:p>
                    <a:endParaRPr lang="zh-CN" altLang="en-US"/>
                  </a:p>
                </p:txBody>
              </p:sp>
              <p:sp>
                <p:nvSpPr>
                  <p:cNvPr id="24" name="图形 5">
                    <a:extLst>
                      <a:ext uri="{FF2B5EF4-FFF2-40B4-BE49-F238E27FC236}">
                        <a16:creationId xmlns:a16="http://schemas.microsoft.com/office/drawing/2014/main" xmlns="" id="{5E8D22E4-D79C-4B26-ABD4-E3B1C6295CAD}"/>
                      </a:ext>
                    </a:extLst>
                  </p:cNvPr>
                  <p:cNvSpPr/>
                  <p:nvPr/>
                </p:nvSpPr>
                <p:spPr>
                  <a:xfrm>
                    <a:off x="5953498" y="3124200"/>
                    <a:ext cx="447265" cy="473868"/>
                  </a:xfrm>
                  <a:custGeom>
                    <a:avLst/>
                    <a:gdLst>
                      <a:gd name="connsiteX0" fmla="*/ 23725 w 447265"/>
                      <a:gd name="connsiteY0" fmla="*/ 362236 h 473868"/>
                      <a:gd name="connsiteX1" fmla="*/ 4961 w 447265"/>
                      <a:gd name="connsiteY1" fmla="*/ 381000 h 473868"/>
                      <a:gd name="connsiteX2" fmla="*/ 34583 w 447265"/>
                      <a:gd name="connsiteY2" fmla="*/ 473869 h 473868"/>
                      <a:gd name="connsiteX3" fmla="*/ 84971 w 447265"/>
                      <a:gd name="connsiteY3" fmla="*/ 423482 h 473868"/>
                      <a:gd name="connsiteX4" fmla="*/ 51538 w 447265"/>
                      <a:gd name="connsiteY4" fmla="*/ 395764 h 473868"/>
                      <a:gd name="connsiteX5" fmla="*/ 23725 w 447265"/>
                      <a:gd name="connsiteY5" fmla="*/ 362236 h 473868"/>
                      <a:gd name="connsiteX6" fmla="*/ 381770 w 447265"/>
                      <a:gd name="connsiteY6" fmla="*/ 65532 h 473868"/>
                      <a:gd name="connsiteX7" fmla="*/ 223559 w 447265"/>
                      <a:gd name="connsiteY7" fmla="*/ 0 h 473868"/>
                      <a:gd name="connsiteX8" fmla="*/ 65349 w 447265"/>
                      <a:gd name="connsiteY8" fmla="*/ 65532 h 473868"/>
                      <a:gd name="connsiteX9" fmla="*/ 8 w 447265"/>
                      <a:gd name="connsiteY9" fmla="*/ 225552 h 473868"/>
                      <a:gd name="connsiteX10" fmla="*/ 202319 w 447265"/>
                      <a:gd name="connsiteY10" fmla="*/ 72200 h 473868"/>
                      <a:gd name="connsiteX11" fmla="*/ 372530 w 447265"/>
                      <a:gd name="connsiteY11" fmla="*/ 242506 h 473868"/>
                      <a:gd name="connsiteX12" fmla="*/ 234227 w 447265"/>
                      <a:gd name="connsiteY12" fmla="*/ 380714 h 473868"/>
                      <a:gd name="connsiteX13" fmla="*/ 121832 w 447265"/>
                      <a:gd name="connsiteY13" fmla="*/ 268224 h 473868"/>
                      <a:gd name="connsiteX14" fmla="*/ 213749 w 447265"/>
                      <a:gd name="connsiteY14" fmla="*/ 176308 h 473868"/>
                      <a:gd name="connsiteX15" fmla="*/ 213939 w 447265"/>
                      <a:gd name="connsiteY15" fmla="*/ 176308 h 473868"/>
                      <a:gd name="connsiteX16" fmla="*/ 267279 w 447265"/>
                      <a:gd name="connsiteY16" fmla="*/ 198311 h 473868"/>
                      <a:gd name="connsiteX17" fmla="*/ 289282 w 447265"/>
                      <a:gd name="connsiteY17" fmla="*/ 251746 h 473868"/>
                      <a:gd name="connsiteX18" fmla="*/ 270994 w 447265"/>
                      <a:gd name="connsiteY18" fmla="*/ 296037 h 473868"/>
                      <a:gd name="connsiteX19" fmla="*/ 227084 w 447265"/>
                      <a:gd name="connsiteY19" fmla="*/ 314230 h 473868"/>
                      <a:gd name="connsiteX20" fmla="*/ 226798 w 447265"/>
                      <a:gd name="connsiteY20" fmla="*/ 314230 h 473868"/>
                      <a:gd name="connsiteX21" fmla="*/ 190317 w 447265"/>
                      <a:gd name="connsiteY21" fmla="*/ 299085 h 473868"/>
                      <a:gd name="connsiteX22" fmla="*/ 175077 w 447265"/>
                      <a:gd name="connsiteY22" fmla="*/ 262319 h 473868"/>
                      <a:gd name="connsiteX23" fmla="*/ 187745 w 447265"/>
                      <a:gd name="connsiteY23" fmla="*/ 231648 h 473868"/>
                      <a:gd name="connsiteX24" fmla="*/ 218511 w 447265"/>
                      <a:gd name="connsiteY24" fmla="*/ 218885 h 473868"/>
                      <a:gd name="connsiteX25" fmla="*/ 228322 w 447265"/>
                      <a:gd name="connsiteY25" fmla="*/ 228600 h 473868"/>
                      <a:gd name="connsiteX26" fmla="*/ 218511 w 447265"/>
                      <a:gd name="connsiteY26" fmla="*/ 238506 h 473868"/>
                      <a:gd name="connsiteX27" fmla="*/ 194699 w 447265"/>
                      <a:gd name="connsiteY27" fmla="*/ 262319 h 473868"/>
                      <a:gd name="connsiteX28" fmla="*/ 204128 w 447265"/>
                      <a:gd name="connsiteY28" fmla="*/ 285274 h 473868"/>
                      <a:gd name="connsiteX29" fmla="*/ 226703 w 447265"/>
                      <a:gd name="connsiteY29" fmla="*/ 294608 h 473868"/>
                      <a:gd name="connsiteX30" fmla="*/ 226988 w 447265"/>
                      <a:gd name="connsiteY30" fmla="*/ 294608 h 473868"/>
                      <a:gd name="connsiteX31" fmla="*/ 257087 w 447265"/>
                      <a:gd name="connsiteY31" fmla="*/ 282131 h 473868"/>
                      <a:gd name="connsiteX32" fmla="*/ 269565 w 447265"/>
                      <a:gd name="connsiteY32" fmla="*/ 251841 h 473868"/>
                      <a:gd name="connsiteX33" fmla="*/ 253277 w 447265"/>
                      <a:gd name="connsiteY33" fmla="*/ 212408 h 473868"/>
                      <a:gd name="connsiteX34" fmla="*/ 213939 w 447265"/>
                      <a:gd name="connsiteY34" fmla="*/ 196120 h 473868"/>
                      <a:gd name="connsiteX35" fmla="*/ 213844 w 447265"/>
                      <a:gd name="connsiteY35" fmla="*/ 196120 h 473868"/>
                      <a:gd name="connsiteX36" fmla="*/ 141454 w 447265"/>
                      <a:gd name="connsiteY36" fmla="*/ 268510 h 473868"/>
                      <a:gd name="connsiteX37" fmla="*/ 234227 w 447265"/>
                      <a:gd name="connsiteY37" fmla="*/ 361283 h 473868"/>
                      <a:gd name="connsiteX38" fmla="*/ 352814 w 447265"/>
                      <a:gd name="connsiteY38" fmla="*/ 242792 h 473868"/>
                      <a:gd name="connsiteX39" fmla="*/ 202223 w 447265"/>
                      <a:gd name="connsiteY39" fmla="*/ 92107 h 473868"/>
                      <a:gd name="connsiteX40" fmla="*/ 11438 w 447265"/>
                      <a:gd name="connsiteY40" fmla="*/ 282893 h 473868"/>
                      <a:gd name="connsiteX41" fmla="*/ 11914 w 447265"/>
                      <a:gd name="connsiteY41" fmla="*/ 296037 h 473868"/>
                      <a:gd name="connsiteX42" fmla="*/ 65254 w 447265"/>
                      <a:gd name="connsiteY42" fmla="*/ 382143 h 473868"/>
                      <a:gd name="connsiteX43" fmla="*/ 381674 w 447265"/>
                      <a:gd name="connsiteY43" fmla="*/ 382143 h 473868"/>
                      <a:gd name="connsiteX44" fmla="*/ 381770 w 447265"/>
                      <a:gd name="connsiteY44" fmla="*/ 65532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7265" h="473868">
                        <a:moveTo>
                          <a:pt x="23725" y="362236"/>
                        </a:moveTo>
                        <a:lnTo>
                          <a:pt x="4961" y="381000"/>
                        </a:lnTo>
                        <a:lnTo>
                          <a:pt x="34583" y="473869"/>
                        </a:lnTo>
                        <a:lnTo>
                          <a:pt x="84971" y="423482"/>
                        </a:lnTo>
                        <a:cubicBezTo>
                          <a:pt x="73255" y="415290"/>
                          <a:pt x="61920" y="406241"/>
                          <a:pt x="51538" y="395764"/>
                        </a:cubicBezTo>
                        <a:cubicBezTo>
                          <a:pt x="40965" y="385382"/>
                          <a:pt x="31916" y="374047"/>
                          <a:pt x="23725" y="362236"/>
                        </a:cubicBezTo>
                        <a:close/>
                        <a:moveTo>
                          <a:pt x="381770" y="65532"/>
                        </a:moveTo>
                        <a:cubicBezTo>
                          <a:pt x="338240" y="21812"/>
                          <a:pt x="280900" y="0"/>
                          <a:pt x="223559" y="0"/>
                        </a:cubicBezTo>
                        <a:cubicBezTo>
                          <a:pt x="166219" y="0"/>
                          <a:pt x="108974" y="21812"/>
                          <a:pt x="65349" y="65532"/>
                        </a:cubicBezTo>
                        <a:cubicBezTo>
                          <a:pt x="21248" y="109633"/>
                          <a:pt x="-469" y="167640"/>
                          <a:pt x="8" y="225552"/>
                        </a:cubicBezTo>
                        <a:cubicBezTo>
                          <a:pt x="24963" y="137255"/>
                          <a:pt x="106116" y="72200"/>
                          <a:pt x="202319" y="72200"/>
                        </a:cubicBezTo>
                        <a:cubicBezTo>
                          <a:pt x="296140" y="72200"/>
                          <a:pt x="372530" y="148590"/>
                          <a:pt x="372530" y="242506"/>
                        </a:cubicBezTo>
                        <a:cubicBezTo>
                          <a:pt x="372530" y="318707"/>
                          <a:pt x="310618" y="380714"/>
                          <a:pt x="234227" y="380714"/>
                        </a:cubicBezTo>
                        <a:cubicBezTo>
                          <a:pt x="172315" y="380714"/>
                          <a:pt x="121832" y="330232"/>
                          <a:pt x="121832" y="268224"/>
                        </a:cubicBezTo>
                        <a:cubicBezTo>
                          <a:pt x="121832" y="217456"/>
                          <a:pt x="163171" y="176308"/>
                          <a:pt x="213749" y="176308"/>
                        </a:cubicBezTo>
                        <a:cubicBezTo>
                          <a:pt x="213844" y="176308"/>
                          <a:pt x="213939" y="176308"/>
                          <a:pt x="213939" y="176308"/>
                        </a:cubicBezTo>
                        <a:cubicBezTo>
                          <a:pt x="234037" y="176308"/>
                          <a:pt x="252992" y="184118"/>
                          <a:pt x="267279" y="198311"/>
                        </a:cubicBezTo>
                        <a:cubicBezTo>
                          <a:pt x="281567" y="212598"/>
                          <a:pt x="289377" y="231553"/>
                          <a:pt x="289282" y="251746"/>
                        </a:cubicBezTo>
                        <a:cubicBezTo>
                          <a:pt x="289282" y="268510"/>
                          <a:pt x="282805" y="284226"/>
                          <a:pt x="270994" y="296037"/>
                        </a:cubicBezTo>
                        <a:cubicBezTo>
                          <a:pt x="259183" y="307753"/>
                          <a:pt x="243657" y="314230"/>
                          <a:pt x="227084" y="314230"/>
                        </a:cubicBezTo>
                        <a:lnTo>
                          <a:pt x="226798" y="314230"/>
                        </a:lnTo>
                        <a:cubicBezTo>
                          <a:pt x="212987" y="314230"/>
                          <a:pt x="200128" y="308800"/>
                          <a:pt x="190317" y="299085"/>
                        </a:cubicBezTo>
                        <a:cubicBezTo>
                          <a:pt x="180506" y="289274"/>
                          <a:pt x="175077" y="276130"/>
                          <a:pt x="175077" y="262319"/>
                        </a:cubicBezTo>
                        <a:cubicBezTo>
                          <a:pt x="175077" y="250317"/>
                          <a:pt x="179935" y="239459"/>
                          <a:pt x="187745" y="231648"/>
                        </a:cubicBezTo>
                        <a:cubicBezTo>
                          <a:pt x="195651" y="223742"/>
                          <a:pt x="206510" y="218885"/>
                          <a:pt x="218511" y="218885"/>
                        </a:cubicBezTo>
                        <a:cubicBezTo>
                          <a:pt x="223940" y="218885"/>
                          <a:pt x="228322" y="223171"/>
                          <a:pt x="228322" y="228600"/>
                        </a:cubicBezTo>
                        <a:cubicBezTo>
                          <a:pt x="228322" y="234125"/>
                          <a:pt x="224036" y="238506"/>
                          <a:pt x="218511" y="238506"/>
                        </a:cubicBezTo>
                        <a:cubicBezTo>
                          <a:pt x="205462" y="238506"/>
                          <a:pt x="194699" y="249269"/>
                          <a:pt x="194699" y="262319"/>
                        </a:cubicBezTo>
                        <a:cubicBezTo>
                          <a:pt x="194699" y="270986"/>
                          <a:pt x="198032" y="279178"/>
                          <a:pt x="204128" y="285274"/>
                        </a:cubicBezTo>
                        <a:cubicBezTo>
                          <a:pt x="210224" y="291275"/>
                          <a:pt x="218321" y="294608"/>
                          <a:pt x="226703" y="294608"/>
                        </a:cubicBezTo>
                        <a:cubicBezTo>
                          <a:pt x="226798" y="294513"/>
                          <a:pt x="226893" y="294513"/>
                          <a:pt x="226988" y="294608"/>
                        </a:cubicBezTo>
                        <a:cubicBezTo>
                          <a:pt x="238323" y="294608"/>
                          <a:pt x="248991" y="290227"/>
                          <a:pt x="257087" y="282131"/>
                        </a:cubicBezTo>
                        <a:cubicBezTo>
                          <a:pt x="265184" y="274034"/>
                          <a:pt x="269565" y="263366"/>
                          <a:pt x="269565" y="251841"/>
                        </a:cubicBezTo>
                        <a:cubicBezTo>
                          <a:pt x="269565" y="236982"/>
                          <a:pt x="263755" y="222885"/>
                          <a:pt x="253277" y="212408"/>
                        </a:cubicBezTo>
                        <a:cubicBezTo>
                          <a:pt x="242800" y="201930"/>
                          <a:pt x="228798" y="196120"/>
                          <a:pt x="213939" y="196120"/>
                        </a:cubicBezTo>
                        <a:cubicBezTo>
                          <a:pt x="213844" y="196120"/>
                          <a:pt x="213844" y="196120"/>
                          <a:pt x="213844" y="196120"/>
                        </a:cubicBezTo>
                        <a:cubicBezTo>
                          <a:pt x="173934" y="196120"/>
                          <a:pt x="141454" y="228600"/>
                          <a:pt x="141454" y="268510"/>
                        </a:cubicBezTo>
                        <a:cubicBezTo>
                          <a:pt x="141454" y="319659"/>
                          <a:pt x="183078" y="361283"/>
                          <a:pt x="234227" y="361283"/>
                        </a:cubicBezTo>
                        <a:cubicBezTo>
                          <a:pt x="299664" y="361283"/>
                          <a:pt x="352814" y="308134"/>
                          <a:pt x="352814" y="242792"/>
                        </a:cubicBezTo>
                        <a:cubicBezTo>
                          <a:pt x="352814" y="159734"/>
                          <a:pt x="285281" y="92107"/>
                          <a:pt x="202223" y="92107"/>
                        </a:cubicBezTo>
                        <a:cubicBezTo>
                          <a:pt x="96972" y="92107"/>
                          <a:pt x="11438" y="177641"/>
                          <a:pt x="11438" y="282893"/>
                        </a:cubicBezTo>
                        <a:cubicBezTo>
                          <a:pt x="11438" y="287941"/>
                          <a:pt x="11628" y="292132"/>
                          <a:pt x="11914" y="296037"/>
                        </a:cubicBezTo>
                        <a:cubicBezTo>
                          <a:pt x="22487" y="327470"/>
                          <a:pt x="40108" y="357092"/>
                          <a:pt x="65254" y="382143"/>
                        </a:cubicBezTo>
                        <a:cubicBezTo>
                          <a:pt x="152503" y="469392"/>
                          <a:pt x="294521" y="469392"/>
                          <a:pt x="381674" y="382143"/>
                        </a:cubicBezTo>
                        <a:cubicBezTo>
                          <a:pt x="469114" y="294704"/>
                          <a:pt x="469114" y="152686"/>
                          <a:pt x="381770" y="65532"/>
                        </a:cubicBezTo>
                        <a:close/>
                      </a:path>
                    </a:pathLst>
                  </a:custGeom>
                  <a:grpFill/>
                  <a:ln w="9525" cap="flat">
                    <a:noFill/>
                    <a:prstDash val="solid"/>
                    <a:miter/>
                  </a:ln>
                </p:spPr>
                <p:txBody>
                  <a:bodyPr rtlCol="0" anchor="ctr"/>
                  <a:lstStyle/>
                  <a:p>
                    <a:endParaRPr lang="zh-CN" altLang="en-US"/>
                  </a:p>
                </p:txBody>
              </p:sp>
            </p:grpSp>
          </p:grpSp>
        </p:grpSp>
        <p:grpSp>
          <p:nvGrpSpPr>
            <p:cNvPr id="30" name="组合 29">
              <a:extLst>
                <a:ext uri="{FF2B5EF4-FFF2-40B4-BE49-F238E27FC236}">
                  <a16:creationId xmlns:a16="http://schemas.microsoft.com/office/drawing/2014/main" xmlns="" id="{C4F336DD-1C39-47ED-84D9-198A737F12AC}"/>
                </a:ext>
              </a:extLst>
            </p:cNvPr>
            <p:cNvGrpSpPr/>
            <p:nvPr/>
          </p:nvGrpSpPr>
          <p:grpSpPr>
            <a:xfrm>
              <a:off x="1670050" y="3594100"/>
              <a:ext cx="8851900" cy="2447166"/>
              <a:chOff x="1701800" y="558800"/>
              <a:chExt cx="8851900" cy="2447166"/>
            </a:xfrm>
          </p:grpSpPr>
          <p:grpSp>
            <p:nvGrpSpPr>
              <p:cNvPr id="31" name="组合 30">
                <a:extLst>
                  <a:ext uri="{FF2B5EF4-FFF2-40B4-BE49-F238E27FC236}">
                    <a16:creationId xmlns:a16="http://schemas.microsoft.com/office/drawing/2014/main" xmlns="" id="{FCCD0591-47CE-42F7-B5EF-56EF3BA20618}"/>
                  </a:ext>
                </a:extLst>
              </p:cNvPr>
              <p:cNvGrpSpPr/>
              <p:nvPr/>
            </p:nvGrpSpPr>
            <p:grpSpPr>
              <a:xfrm>
                <a:off x="6743700" y="558800"/>
                <a:ext cx="3810000" cy="2447166"/>
                <a:chOff x="5054600" y="1117600"/>
                <a:chExt cx="4686122" cy="3009900"/>
              </a:xfrm>
            </p:grpSpPr>
            <p:grpSp>
              <p:nvGrpSpPr>
                <p:cNvPr id="43" name="组合 42">
                  <a:extLst>
                    <a:ext uri="{FF2B5EF4-FFF2-40B4-BE49-F238E27FC236}">
                      <a16:creationId xmlns:a16="http://schemas.microsoft.com/office/drawing/2014/main" xmlns="" id="{A3D6E594-F823-4D4F-9FBF-91C0AC22CAE5}"/>
                    </a:ext>
                  </a:extLst>
                </p:cNvPr>
                <p:cNvGrpSpPr/>
                <p:nvPr/>
              </p:nvGrpSpPr>
              <p:grpSpPr>
                <a:xfrm>
                  <a:off x="6731000" y="1117600"/>
                  <a:ext cx="3009722" cy="3009900"/>
                  <a:chOff x="5791200" y="3124200"/>
                  <a:chExt cx="609563" cy="609599"/>
                </a:xfrm>
                <a:solidFill>
                  <a:srgbClr val="FEE11B"/>
                </a:solidFill>
              </p:grpSpPr>
              <p:sp>
                <p:nvSpPr>
                  <p:cNvPr id="49" name="图形 5">
                    <a:extLst>
                      <a:ext uri="{FF2B5EF4-FFF2-40B4-BE49-F238E27FC236}">
                        <a16:creationId xmlns:a16="http://schemas.microsoft.com/office/drawing/2014/main" xmlns="" id="{6945AE00-7A40-4B5F-ACBB-4FC8C72831F3}"/>
                      </a:ext>
                    </a:extLst>
                  </p:cNvPr>
                  <p:cNvSpPr/>
                  <p:nvPr/>
                </p:nvSpPr>
                <p:spPr>
                  <a:xfrm>
                    <a:off x="5791200" y="3635406"/>
                    <a:ext cx="66484" cy="98393"/>
                  </a:xfrm>
                  <a:custGeom>
                    <a:avLst/>
                    <a:gdLst>
                      <a:gd name="connsiteX0" fmla="*/ 12668 w 66484"/>
                      <a:gd name="connsiteY0" fmla="*/ 24479 h 98393"/>
                      <a:gd name="connsiteX1" fmla="*/ 0 w 66484"/>
                      <a:gd name="connsiteY1" fmla="*/ 55150 h 98393"/>
                      <a:gd name="connsiteX2" fmla="*/ 12668 w 66484"/>
                      <a:gd name="connsiteY2" fmla="*/ 85630 h 98393"/>
                      <a:gd name="connsiteX3" fmla="*/ 43244 w 66484"/>
                      <a:gd name="connsiteY3" fmla="*/ 98393 h 98393"/>
                      <a:gd name="connsiteX4" fmla="*/ 66485 w 66484"/>
                      <a:gd name="connsiteY4" fmla="*/ 91631 h 98393"/>
                      <a:gd name="connsiteX5" fmla="*/ 37148 w 66484"/>
                      <a:gd name="connsiteY5" fmla="*/ 0 h 98393"/>
                      <a:gd name="connsiteX6" fmla="*/ 12668 w 66484"/>
                      <a:gd name="connsiteY6" fmla="*/ 24479 h 98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484" h="98393">
                        <a:moveTo>
                          <a:pt x="12668" y="24479"/>
                        </a:moveTo>
                        <a:cubicBezTo>
                          <a:pt x="4382" y="32671"/>
                          <a:pt x="0" y="43529"/>
                          <a:pt x="0" y="55150"/>
                        </a:cubicBezTo>
                        <a:cubicBezTo>
                          <a:pt x="0" y="66675"/>
                          <a:pt x="4477" y="77438"/>
                          <a:pt x="12668" y="85630"/>
                        </a:cubicBezTo>
                        <a:cubicBezTo>
                          <a:pt x="20860" y="93917"/>
                          <a:pt x="31718" y="98393"/>
                          <a:pt x="43244" y="98393"/>
                        </a:cubicBezTo>
                        <a:cubicBezTo>
                          <a:pt x="51626" y="98393"/>
                          <a:pt x="59531" y="95917"/>
                          <a:pt x="66485" y="91631"/>
                        </a:cubicBezTo>
                        <a:lnTo>
                          <a:pt x="37148" y="0"/>
                        </a:lnTo>
                        <a:lnTo>
                          <a:pt x="12668" y="24479"/>
                        </a:lnTo>
                        <a:close/>
                      </a:path>
                    </a:pathLst>
                  </a:custGeom>
                  <a:grpFill/>
                  <a:ln w="9525" cap="flat">
                    <a:noFill/>
                    <a:prstDash val="solid"/>
                    <a:miter/>
                  </a:ln>
                </p:spPr>
                <p:txBody>
                  <a:bodyPr rtlCol="0" anchor="ctr"/>
                  <a:lstStyle/>
                  <a:p>
                    <a:endParaRPr lang="zh-CN" altLang="en-US"/>
                  </a:p>
                </p:txBody>
              </p:sp>
              <p:sp>
                <p:nvSpPr>
                  <p:cNvPr id="50" name="图形 5">
                    <a:extLst>
                      <a:ext uri="{FF2B5EF4-FFF2-40B4-BE49-F238E27FC236}">
                        <a16:creationId xmlns:a16="http://schemas.microsoft.com/office/drawing/2014/main" xmlns="" id="{E94C91A9-49EF-4197-805D-AD39D0787C2E}"/>
                      </a:ext>
                    </a:extLst>
                  </p:cNvPr>
                  <p:cNvSpPr/>
                  <p:nvPr/>
                </p:nvSpPr>
                <p:spPr>
                  <a:xfrm>
                    <a:off x="5843968" y="3578161"/>
                    <a:ext cx="71247" cy="134397"/>
                  </a:xfrm>
                  <a:custGeom>
                    <a:avLst/>
                    <a:gdLst>
                      <a:gd name="connsiteX0" fmla="*/ 0 w 71247"/>
                      <a:gd name="connsiteY0" fmla="*/ 41529 h 134397"/>
                      <a:gd name="connsiteX1" fmla="*/ 29718 w 71247"/>
                      <a:gd name="connsiteY1" fmla="*/ 134398 h 134397"/>
                      <a:gd name="connsiteX2" fmla="*/ 71247 w 71247"/>
                      <a:gd name="connsiteY2" fmla="*/ 92774 h 134397"/>
                      <a:gd name="connsiteX3" fmla="*/ 41624 w 71247"/>
                      <a:gd name="connsiteY3" fmla="*/ 0 h 134397"/>
                    </a:gdLst>
                    <a:ahLst/>
                    <a:cxnLst>
                      <a:cxn ang="0">
                        <a:pos x="connsiteX0" y="connsiteY0"/>
                      </a:cxn>
                      <a:cxn ang="0">
                        <a:pos x="connsiteX1" y="connsiteY1"/>
                      </a:cxn>
                      <a:cxn ang="0">
                        <a:pos x="connsiteX2" y="connsiteY2"/>
                      </a:cxn>
                      <a:cxn ang="0">
                        <a:pos x="connsiteX3" y="connsiteY3"/>
                      </a:cxn>
                    </a:cxnLst>
                    <a:rect l="l" t="t" r="r" b="b"/>
                    <a:pathLst>
                      <a:path w="71247" h="134397">
                        <a:moveTo>
                          <a:pt x="0" y="41529"/>
                        </a:moveTo>
                        <a:lnTo>
                          <a:pt x="29718" y="134398"/>
                        </a:lnTo>
                        <a:lnTo>
                          <a:pt x="71247" y="92774"/>
                        </a:lnTo>
                        <a:lnTo>
                          <a:pt x="41624" y="0"/>
                        </a:lnTo>
                        <a:close/>
                      </a:path>
                    </a:pathLst>
                  </a:custGeom>
                  <a:grpFill/>
                  <a:ln w="9525" cap="flat">
                    <a:noFill/>
                    <a:prstDash val="solid"/>
                    <a:miter/>
                  </a:ln>
                </p:spPr>
                <p:txBody>
                  <a:bodyPr rtlCol="0" anchor="ctr"/>
                  <a:lstStyle/>
                  <a:p>
                    <a:endParaRPr lang="zh-CN" altLang="en-US"/>
                  </a:p>
                </p:txBody>
              </p:sp>
              <p:sp>
                <p:nvSpPr>
                  <p:cNvPr id="51" name="图形 5">
                    <a:extLst>
                      <a:ext uri="{FF2B5EF4-FFF2-40B4-BE49-F238E27FC236}">
                        <a16:creationId xmlns:a16="http://schemas.microsoft.com/office/drawing/2014/main" xmlns="" id="{C5353578-0EC4-49ED-B684-E6C56E8377A3}"/>
                      </a:ext>
                    </a:extLst>
                  </p:cNvPr>
                  <p:cNvSpPr/>
                  <p:nvPr/>
                </p:nvSpPr>
                <p:spPr>
                  <a:xfrm>
                    <a:off x="5901213" y="3520916"/>
                    <a:ext cx="71247" cy="134397"/>
                  </a:xfrm>
                  <a:custGeom>
                    <a:avLst/>
                    <a:gdLst>
                      <a:gd name="connsiteX0" fmla="*/ 0 w 71247"/>
                      <a:gd name="connsiteY0" fmla="*/ 41624 h 134397"/>
                      <a:gd name="connsiteX1" fmla="*/ 29718 w 71247"/>
                      <a:gd name="connsiteY1" fmla="*/ 134398 h 134397"/>
                      <a:gd name="connsiteX2" fmla="*/ 71247 w 71247"/>
                      <a:gd name="connsiteY2" fmla="*/ 92773 h 134397"/>
                      <a:gd name="connsiteX3" fmla="*/ 41624 w 71247"/>
                      <a:gd name="connsiteY3" fmla="*/ 0 h 134397"/>
                    </a:gdLst>
                    <a:ahLst/>
                    <a:cxnLst>
                      <a:cxn ang="0">
                        <a:pos x="connsiteX0" y="connsiteY0"/>
                      </a:cxn>
                      <a:cxn ang="0">
                        <a:pos x="connsiteX1" y="connsiteY1"/>
                      </a:cxn>
                      <a:cxn ang="0">
                        <a:pos x="connsiteX2" y="connsiteY2"/>
                      </a:cxn>
                      <a:cxn ang="0">
                        <a:pos x="connsiteX3" y="connsiteY3"/>
                      </a:cxn>
                    </a:cxnLst>
                    <a:rect l="l" t="t" r="r" b="b"/>
                    <a:pathLst>
                      <a:path w="71247" h="134397">
                        <a:moveTo>
                          <a:pt x="0" y="41624"/>
                        </a:moveTo>
                        <a:lnTo>
                          <a:pt x="29718" y="134398"/>
                        </a:lnTo>
                        <a:lnTo>
                          <a:pt x="71247" y="92773"/>
                        </a:lnTo>
                        <a:lnTo>
                          <a:pt x="41624" y="0"/>
                        </a:lnTo>
                        <a:close/>
                      </a:path>
                    </a:pathLst>
                  </a:custGeom>
                  <a:grpFill/>
                  <a:ln w="9525" cap="flat">
                    <a:noFill/>
                    <a:prstDash val="solid"/>
                    <a:miter/>
                  </a:ln>
                </p:spPr>
                <p:txBody>
                  <a:bodyPr rtlCol="0" anchor="ctr"/>
                  <a:lstStyle/>
                  <a:p>
                    <a:endParaRPr lang="zh-CN" altLang="en-US"/>
                  </a:p>
                </p:txBody>
              </p:sp>
              <p:sp>
                <p:nvSpPr>
                  <p:cNvPr id="52" name="图形 5">
                    <a:extLst>
                      <a:ext uri="{FF2B5EF4-FFF2-40B4-BE49-F238E27FC236}">
                        <a16:creationId xmlns:a16="http://schemas.microsoft.com/office/drawing/2014/main" xmlns="" id="{52D206C6-1EF7-47D3-B906-E338DF4F5BA5}"/>
                      </a:ext>
                    </a:extLst>
                  </p:cNvPr>
                  <p:cNvSpPr/>
                  <p:nvPr/>
                </p:nvSpPr>
                <p:spPr>
                  <a:xfrm>
                    <a:off x="5953498" y="3124200"/>
                    <a:ext cx="447265" cy="473868"/>
                  </a:xfrm>
                  <a:custGeom>
                    <a:avLst/>
                    <a:gdLst>
                      <a:gd name="connsiteX0" fmla="*/ 23725 w 447265"/>
                      <a:gd name="connsiteY0" fmla="*/ 362236 h 473868"/>
                      <a:gd name="connsiteX1" fmla="*/ 4961 w 447265"/>
                      <a:gd name="connsiteY1" fmla="*/ 381000 h 473868"/>
                      <a:gd name="connsiteX2" fmla="*/ 34583 w 447265"/>
                      <a:gd name="connsiteY2" fmla="*/ 473869 h 473868"/>
                      <a:gd name="connsiteX3" fmla="*/ 84971 w 447265"/>
                      <a:gd name="connsiteY3" fmla="*/ 423482 h 473868"/>
                      <a:gd name="connsiteX4" fmla="*/ 51538 w 447265"/>
                      <a:gd name="connsiteY4" fmla="*/ 395764 h 473868"/>
                      <a:gd name="connsiteX5" fmla="*/ 23725 w 447265"/>
                      <a:gd name="connsiteY5" fmla="*/ 362236 h 473868"/>
                      <a:gd name="connsiteX6" fmla="*/ 381770 w 447265"/>
                      <a:gd name="connsiteY6" fmla="*/ 65532 h 473868"/>
                      <a:gd name="connsiteX7" fmla="*/ 223559 w 447265"/>
                      <a:gd name="connsiteY7" fmla="*/ 0 h 473868"/>
                      <a:gd name="connsiteX8" fmla="*/ 65349 w 447265"/>
                      <a:gd name="connsiteY8" fmla="*/ 65532 h 473868"/>
                      <a:gd name="connsiteX9" fmla="*/ 8 w 447265"/>
                      <a:gd name="connsiteY9" fmla="*/ 225552 h 473868"/>
                      <a:gd name="connsiteX10" fmla="*/ 202319 w 447265"/>
                      <a:gd name="connsiteY10" fmla="*/ 72200 h 473868"/>
                      <a:gd name="connsiteX11" fmla="*/ 372530 w 447265"/>
                      <a:gd name="connsiteY11" fmla="*/ 242506 h 473868"/>
                      <a:gd name="connsiteX12" fmla="*/ 234227 w 447265"/>
                      <a:gd name="connsiteY12" fmla="*/ 380714 h 473868"/>
                      <a:gd name="connsiteX13" fmla="*/ 121832 w 447265"/>
                      <a:gd name="connsiteY13" fmla="*/ 268224 h 473868"/>
                      <a:gd name="connsiteX14" fmla="*/ 213749 w 447265"/>
                      <a:gd name="connsiteY14" fmla="*/ 176308 h 473868"/>
                      <a:gd name="connsiteX15" fmla="*/ 213939 w 447265"/>
                      <a:gd name="connsiteY15" fmla="*/ 176308 h 473868"/>
                      <a:gd name="connsiteX16" fmla="*/ 267279 w 447265"/>
                      <a:gd name="connsiteY16" fmla="*/ 198311 h 473868"/>
                      <a:gd name="connsiteX17" fmla="*/ 289282 w 447265"/>
                      <a:gd name="connsiteY17" fmla="*/ 251746 h 473868"/>
                      <a:gd name="connsiteX18" fmla="*/ 270994 w 447265"/>
                      <a:gd name="connsiteY18" fmla="*/ 296037 h 473868"/>
                      <a:gd name="connsiteX19" fmla="*/ 227084 w 447265"/>
                      <a:gd name="connsiteY19" fmla="*/ 314230 h 473868"/>
                      <a:gd name="connsiteX20" fmla="*/ 226798 w 447265"/>
                      <a:gd name="connsiteY20" fmla="*/ 314230 h 473868"/>
                      <a:gd name="connsiteX21" fmla="*/ 190317 w 447265"/>
                      <a:gd name="connsiteY21" fmla="*/ 299085 h 473868"/>
                      <a:gd name="connsiteX22" fmla="*/ 175077 w 447265"/>
                      <a:gd name="connsiteY22" fmla="*/ 262319 h 473868"/>
                      <a:gd name="connsiteX23" fmla="*/ 187745 w 447265"/>
                      <a:gd name="connsiteY23" fmla="*/ 231648 h 473868"/>
                      <a:gd name="connsiteX24" fmla="*/ 218511 w 447265"/>
                      <a:gd name="connsiteY24" fmla="*/ 218885 h 473868"/>
                      <a:gd name="connsiteX25" fmla="*/ 228322 w 447265"/>
                      <a:gd name="connsiteY25" fmla="*/ 228600 h 473868"/>
                      <a:gd name="connsiteX26" fmla="*/ 218511 w 447265"/>
                      <a:gd name="connsiteY26" fmla="*/ 238506 h 473868"/>
                      <a:gd name="connsiteX27" fmla="*/ 194699 w 447265"/>
                      <a:gd name="connsiteY27" fmla="*/ 262319 h 473868"/>
                      <a:gd name="connsiteX28" fmla="*/ 204128 w 447265"/>
                      <a:gd name="connsiteY28" fmla="*/ 285274 h 473868"/>
                      <a:gd name="connsiteX29" fmla="*/ 226703 w 447265"/>
                      <a:gd name="connsiteY29" fmla="*/ 294608 h 473868"/>
                      <a:gd name="connsiteX30" fmla="*/ 226988 w 447265"/>
                      <a:gd name="connsiteY30" fmla="*/ 294608 h 473868"/>
                      <a:gd name="connsiteX31" fmla="*/ 257087 w 447265"/>
                      <a:gd name="connsiteY31" fmla="*/ 282131 h 473868"/>
                      <a:gd name="connsiteX32" fmla="*/ 269565 w 447265"/>
                      <a:gd name="connsiteY32" fmla="*/ 251841 h 473868"/>
                      <a:gd name="connsiteX33" fmla="*/ 253277 w 447265"/>
                      <a:gd name="connsiteY33" fmla="*/ 212408 h 473868"/>
                      <a:gd name="connsiteX34" fmla="*/ 213939 w 447265"/>
                      <a:gd name="connsiteY34" fmla="*/ 196120 h 473868"/>
                      <a:gd name="connsiteX35" fmla="*/ 213844 w 447265"/>
                      <a:gd name="connsiteY35" fmla="*/ 196120 h 473868"/>
                      <a:gd name="connsiteX36" fmla="*/ 141454 w 447265"/>
                      <a:gd name="connsiteY36" fmla="*/ 268510 h 473868"/>
                      <a:gd name="connsiteX37" fmla="*/ 234227 w 447265"/>
                      <a:gd name="connsiteY37" fmla="*/ 361283 h 473868"/>
                      <a:gd name="connsiteX38" fmla="*/ 352814 w 447265"/>
                      <a:gd name="connsiteY38" fmla="*/ 242792 h 473868"/>
                      <a:gd name="connsiteX39" fmla="*/ 202223 w 447265"/>
                      <a:gd name="connsiteY39" fmla="*/ 92107 h 473868"/>
                      <a:gd name="connsiteX40" fmla="*/ 11438 w 447265"/>
                      <a:gd name="connsiteY40" fmla="*/ 282893 h 473868"/>
                      <a:gd name="connsiteX41" fmla="*/ 11914 w 447265"/>
                      <a:gd name="connsiteY41" fmla="*/ 296037 h 473868"/>
                      <a:gd name="connsiteX42" fmla="*/ 65254 w 447265"/>
                      <a:gd name="connsiteY42" fmla="*/ 382143 h 473868"/>
                      <a:gd name="connsiteX43" fmla="*/ 381674 w 447265"/>
                      <a:gd name="connsiteY43" fmla="*/ 382143 h 473868"/>
                      <a:gd name="connsiteX44" fmla="*/ 381770 w 447265"/>
                      <a:gd name="connsiteY44" fmla="*/ 65532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7265" h="473868">
                        <a:moveTo>
                          <a:pt x="23725" y="362236"/>
                        </a:moveTo>
                        <a:lnTo>
                          <a:pt x="4961" y="381000"/>
                        </a:lnTo>
                        <a:lnTo>
                          <a:pt x="34583" y="473869"/>
                        </a:lnTo>
                        <a:lnTo>
                          <a:pt x="84971" y="423482"/>
                        </a:lnTo>
                        <a:cubicBezTo>
                          <a:pt x="73255" y="415290"/>
                          <a:pt x="61920" y="406241"/>
                          <a:pt x="51538" y="395764"/>
                        </a:cubicBezTo>
                        <a:cubicBezTo>
                          <a:pt x="40965" y="385382"/>
                          <a:pt x="31916" y="374047"/>
                          <a:pt x="23725" y="362236"/>
                        </a:cubicBezTo>
                        <a:close/>
                        <a:moveTo>
                          <a:pt x="381770" y="65532"/>
                        </a:moveTo>
                        <a:cubicBezTo>
                          <a:pt x="338240" y="21812"/>
                          <a:pt x="280900" y="0"/>
                          <a:pt x="223559" y="0"/>
                        </a:cubicBezTo>
                        <a:cubicBezTo>
                          <a:pt x="166219" y="0"/>
                          <a:pt x="108974" y="21812"/>
                          <a:pt x="65349" y="65532"/>
                        </a:cubicBezTo>
                        <a:cubicBezTo>
                          <a:pt x="21248" y="109633"/>
                          <a:pt x="-469" y="167640"/>
                          <a:pt x="8" y="225552"/>
                        </a:cubicBezTo>
                        <a:cubicBezTo>
                          <a:pt x="24963" y="137255"/>
                          <a:pt x="106116" y="72200"/>
                          <a:pt x="202319" y="72200"/>
                        </a:cubicBezTo>
                        <a:cubicBezTo>
                          <a:pt x="296140" y="72200"/>
                          <a:pt x="372530" y="148590"/>
                          <a:pt x="372530" y="242506"/>
                        </a:cubicBezTo>
                        <a:cubicBezTo>
                          <a:pt x="372530" y="318707"/>
                          <a:pt x="310618" y="380714"/>
                          <a:pt x="234227" y="380714"/>
                        </a:cubicBezTo>
                        <a:cubicBezTo>
                          <a:pt x="172315" y="380714"/>
                          <a:pt x="121832" y="330232"/>
                          <a:pt x="121832" y="268224"/>
                        </a:cubicBezTo>
                        <a:cubicBezTo>
                          <a:pt x="121832" y="217456"/>
                          <a:pt x="163171" y="176308"/>
                          <a:pt x="213749" y="176308"/>
                        </a:cubicBezTo>
                        <a:cubicBezTo>
                          <a:pt x="213844" y="176308"/>
                          <a:pt x="213939" y="176308"/>
                          <a:pt x="213939" y="176308"/>
                        </a:cubicBezTo>
                        <a:cubicBezTo>
                          <a:pt x="234037" y="176308"/>
                          <a:pt x="252992" y="184118"/>
                          <a:pt x="267279" y="198311"/>
                        </a:cubicBezTo>
                        <a:cubicBezTo>
                          <a:pt x="281567" y="212598"/>
                          <a:pt x="289377" y="231553"/>
                          <a:pt x="289282" y="251746"/>
                        </a:cubicBezTo>
                        <a:cubicBezTo>
                          <a:pt x="289282" y="268510"/>
                          <a:pt x="282805" y="284226"/>
                          <a:pt x="270994" y="296037"/>
                        </a:cubicBezTo>
                        <a:cubicBezTo>
                          <a:pt x="259183" y="307753"/>
                          <a:pt x="243657" y="314230"/>
                          <a:pt x="227084" y="314230"/>
                        </a:cubicBezTo>
                        <a:lnTo>
                          <a:pt x="226798" y="314230"/>
                        </a:lnTo>
                        <a:cubicBezTo>
                          <a:pt x="212987" y="314230"/>
                          <a:pt x="200128" y="308800"/>
                          <a:pt x="190317" y="299085"/>
                        </a:cubicBezTo>
                        <a:cubicBezTo>
                          <a:pt x="180506" y="289274"/>
                          <a:pt x="175077" y="276130"/>
                          <a:pt x="175077" y="262319"/>
                        </a:cubicBezTo>
                        <a:cubicBezTo>
                          <a:pt x="175077" y="250317"/>
                          <a:pt x="179935" y="239459"/>
                          <a:pt x="187745" y="231648"/>
                        </a:cubicBezTo>
                        <a:cubicBezTo>
                          <a:pt x="195651" y="223742"/>
                          <a:pt x="206510" y="218885"/>
                          <a:pt x="218511" y="218885"/>
                        </a:cubicBezTo>
                        <a:cubicBezTo>
                          <a:pt x="223940" y="218885"/>
                          <a:pt x="228322" y="223171"/>
                          <a:pt x="228322" y="228600"/>
                        </a:cubicBezTo>
                        <a:cubicBezTo>
                          <a:pt x="228322" y="234125"/>
                          <a:pt x="224036" y="238506"/>
                          <a:pt x="218511" y="238506"/>
                        </a:cubicBezTo>
                        <a:cubicBezTo>
                          <a:pt x="205462" y="238506"/>
                          <a:pt x="194699" y="249269"/>
                          <a:pt x="194699" y="262319"/>
                        </a:cubicBezTo>
                        <a:cubicBezTo>
                          <a:pt x="194699" y="270986"/>
                          <a:pt x="198032" y="279178"/>
                          <a:pt x="204128" y="285274"/>
                        </a:cubicBezTo>
                        <a:cubicBezTo>
                          <a:pt x="210224" y="291275"/>
                          <a:pt x="218321" y="294608"/>
                          <a:pt x="226703" y="294608"/>
                        </a:cubicBezTo>
                        <a:cubicBezTo>
                          <a:pt x="226798" y="294513"/>
                          <a:pt x="226893" y="294513"/>
                          <a:pt x="226988" y="294608"/>
                        </a:cubicBezTo>
                        <a:cubicBezTo>
                          <a:pt x="238323" y="294608"/>
                          <a:pt x="248991" y="290227"/>
                          <a:pt x="257087" y="282131"/>
                        </a:cubicBezTo>
                        <a:cubicBezTo>
                          <a:pt x="265184" y="274034"/>
                          <a:pt x="269565" y="263366"/>
                          <a:pt x="269565" y="251841"/>
                        </a:cubicBezTo>
                        <a:cubicBezTo>
                          <a:pt x="269565" y="236982"/>
                          <a:pt x="263755" y="222885"/>
                          <a:pt x="253277" y="212408"/>
                        </a:cubicBezTo>
                        <a:cubicBezTo>
                          <a:pt x="242800" y="201930"/>
                          <a:pt x="228798" y="196120"/>
                          <a:pt x="213939" y="196120"/>
                        </a:cubicBezTo>
                        <a:cubicBezTo>
                          <a:pt x="213844" y="196120"/>
                          <a:pt x="213844" y="196120"/>
                          <a:pt x="213844" y="196120"/>
                        </a:cubicBezTo>
                        <a:cubicBezTo>
                          <a:pt x="173934" y="196120"/>
                          <a:pt x="141454" y="228600"/>
                          <a:pt x="141454" y="268510"/>
                        </a:cubicBezTo>
                        <a:cubicBezTo>
                          <a:pt x="141454" y="319659"/>
                          <a:pt x="183078" y="361283"/>
                          <a:pt x="234227" y="361283"/>
                        </a:cubicBezTo>
                        <a:cubicBezTo>
                          <a:pt x="299664" y="361283"/>
                          <a:pt x="352814" y="308134"/>
                          <a:pt x="352814" y="242792"/>
                        </a:cubicBezTo>
                        <a:cubicBezTo>
                          <a:pt x="352814" y="159734"/>
                          <a:pt x="285281" y="92107"/>
                          <a:pt x="202223" y="92107"/>
                        </a:cubicBezTo>
                        <a:cubicBezTo>
                          <a:pt x="96972" y="92107"/>
                          <a:pt x="11438" y="177641"/>
                          <a:pt x="11438" y="282893"/>
                        </a:cubicBezTo>
                        <a:cubicBezTo>
                          <a:pt x="11438" y="287941"/>
                          <a:pt x="11628" y="292132"/>
                          <a:pt x="11914" y="296037"/>
                        </a:cubicBezTo>
                        <a:cubicBezTo>
                          <a:pt x="22487" y="327470"/>
                          <a:pt x="40108" y="357092"/>
                          <a:pt x="65254" y="382143"/>
                        </a:cubicBezTo>
                        <a:cubicBezTo>
                          <a:pt x="152503" y="469392"/>
                          <a:pt x="294521" y="469392"/>
                          <a:pt x="381674" y="382143"/>
                        </a:cubicBezTo>
                        <a:cubicBezTo>
                          <a:pt x="469114" y="294704"/>
                          <a:pt x="469114" y="152686"/>
                          <a:pt x="381770" y="65532"/>
                        </a:cubicBezTo>
                        <a:close/>
                      </a:path>
                    </a:pathLst>
                  </a:custGeom>
                  <a:grpFill/>
                  <a:ln w="9525" cap="flat">
                    <a:noFill/>
                    <a:prstDash val="solid"/>
                    <a:miter/>
                  </a:ln>
                </p:spPr>
                <p:txBody>
                  <a:bodyPr rtlCol="0" anchor="ctr"/>
                  <a:lstStyle/>
                  <a:p>
                    <a:endParaRPr lang="zh-CN" altLang="en-US"/>
                  </a:p>
                </p:txBody>
              </p:sp>
            </p:grpSp>
            <p:grpSp>
              <p:nvGrpSpPr>
                <p:cNvPr id="44" name="组合 43">
                  <a:extLst>
                    <a:ext uri="{FF2B5EF4-FFF2-40B4-BE49-F238E27FC236}">
                      <a16:creationId xmlns:a16="http://schemas.microsoft.com/office/drawing/2014/main" xmlns="" id="{585D113B-BE5C-440F-B082-F452C3DB97B0}"/>
                    </a:ext>
                  </a:extLst>
                </p:cNvPr>
                <p:cNvGrpSpPr/>
                <p:nvPr/>
              </p:nvGrpSpPr>
              <p:grpSpPr>
                <a:xfrm flipH="1">
                  <a:off x="5054600" y="1117600"/>
                  <a:ext cx="3009722" cy="3009900"/>
                  <a:chOff x="5791200" y="3124200"/>
                  <a:chExt cx="609563" cy="609599"/>
                </a:xfrm>
                <a:solidFill>
                  <a:srgbClr val="FEE11B"/>
                </a:solidFill>
              </p:grpSpPr>
              <p:sp>
                <p:nvSpPr>
                  <p:cNvPr id="45" name="图形 5">
                    <a:extLst>
                      <a:ext uri="{FF2B5EF4-FFF2-40B4-BE49-F238E27FC236}">
                        <a16:creationId xmlns:a16="http://schemas.microsoft.com/office/drawing/2014/main" xmlns="" id="{0A8B9BEB-0729-4F37-AD15-AE8C3D72DA9C}"/>
                      </a:ext>
                    </a:extLst>
                  </p:cNvPr>
                  <p:cNvSpPr/>
                  <p:nvPr/>
                </p:nvSpPr>
                <p:spPr>
                  <a:xfrm>
                    <a:off x="5791200" y="3635406"/>
                    <a:ext cx="66484" cy="98393"/>
                  </a:xfrm>
                  <a:custGeom>
                    <a:avLst/>
                    <a:gdLst>
                      <a:gd name="connsiteX0" fmla="*/ 12668 w 66484"/>
                      <a:gd name="connsiteY0" fmla="*/ 24479 h 98393"/>
                      <a:gd name="connsiteX1" fmla="*/ 0 w 66484"/>
                      <a:gd name="connsiteY1" fmla="*/ 55150 h 98393"/>
                      <a:gd name="connsiteX2" fmla="*/ 12668 w 66484"/>
                      <a:gd name="connsiteY2" fmla="*/ 85630 h 98393"/>
                      <a:gd name="connsiteX3" fmla="*/ 43244 w 66484"/>
                      <a:gd name="connsiteY3" fmla="*/ 98393 h 98393"/>
                      <a:gd name="connsiteX4" fmla="*/ 66485 w 66484"/>
                      <a:gd name="connsiteY4" fmla="*/ 91631 h 98393"/>
                      <a:gd name="connsiteX5" fmla="*/ 37148 w 66484"/>
                      <a:gd name="connsiteY5" fmla="*/ 0 h 98393"/>
                      <a:gd name="connsiteX6" fmla="*/ 12668 w 66484"/>
                      <a:gd name="connsiteY6" fmla="*/ 24479 h 98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484" h="98393">
                        <a:moveTo>
                          <a:pt x="12668" y="24479"/>
                        </a:moveTo>
                        <a:cubicBezTo>
                          <a:pt x="4382" y="32671"/>
                          <a:pt x="0" y="43529"/>
                          <a:pt x="0" y="55150"/>
                        </a:cubicBezTo>
                        <a:cubicBezTo>
                          <a:pt x="0" y="66675"/>
                          <a:pt x="4477" y="77438"/>
                          <a:pt x="12668" y="85630"/>
                        </a:cubicBezTo>
                        <a:cubicBezTo>
                          <a:pt x="20860" y="93917"/>
                          <a:pt x="31718" y="98393"/>
                          <a:pt x="43244" y="98393"/>
                        </a:cubicBezTo>
                        <a:cubicBezTo>
                          <a:pt x="51626" y="98393"/>
                          <a:pt x="59531" y="95917"/>
                          <a:pt x="66485" y="91631"/>
                        </a:cubicBezTo>
                        <a:lnTo>
                          <a:pt x="37148" y="0"/>
                        </a:lnTo>
                        <a:lnTo>
                          <a:pt x="12668" y="24479"/>
                        </a:lnTo>
                        <a:close/>
                      </a:path>
                    </a:pathLst>
                  </a:custGeom>
                  <a:grpFill/>
                  <a:ln w="9525" cap="flat">
                    <a:noFill/>
                    <a:prstDash val="solid"/>
                    <a:miter/>
                  </a:ln>
                </p:spPr>
                <p:txBody>
                  <a:bodyPr rtlCol="0" anchor="ctr"/>
                  <a:lstStyle/>
                  <a:p>
                    <a:endParaRPr lang="zh-CN" altLang="en-US"/>
                  </a:p>
                </p:txBody>
              </p:sp>
              <p:sp>
                <p:nvSpPr>
                  <p:cNvPr id="46" name="图形 5">
                    <a:extLst>
                      <a:ext uri="{FF2B5EF4-FFF2-40B4-BE49-F238E27FC236}">
                        <a16:creationId xmlns:a16="http://schemas.microsoft.com/office/drawing/2014/main" xmlns="" id="{D9C12824-29EB-40C5-A5D7-D440B20187B8}"/>
                      </a:ext>
                    </a:extLst>
                  </p:cNvPr>
                  <p:cNvSpPr/>
                  <p:nvPr/>
                </p:nvSpPr>
                <p:spPr>
                  <a:xfrm>
                    <a:off x="5843968" y="3578161"/>
                    <a:ext cx="71247" cy="134397"/>
                  </a:xfrm>
                  <a:custGeom>
                    <a:avLst/>
                    <a:gdLst>
                      <a:gd name="connsiteX0" fmla="*/ 0 w 71247"/>
                      <a:gd name="connsiteY0" fmla="*/ 41529 h 134397"/>
                      <a:gd name="connsiteX1" fmla="*/ 29718 w 71247"/>
                      <a:gd name="connsiteY1" fmla="*/ 134398 h 134397"/>
                      <a:gd name="connsiteX2" fmla="*/ 71247 w 71247"/>
                      <a:gd name="connsiteY2" fmla="*/ 92774 h 134397"/>
                      <a:gd name="connsiteX3" fmla="*/ 41624 w 71247"/>
                      <a:gd name="connsiteY3" fmla="*/ 0 h 134397"/>
                    </a:gdLst>
                    <a:ahLst/>
                    <a:cxnLst>
                      <a:cxn ang="0">
                        <a:pos x="connsiteX0" y="connsiteY0"/>
                      </a:cxn>
                      <a:cxn ang="0">
                        <a:pos x="connsiteX1" y="connsiteY1"/>
                      </a:cxn>
                      <a:cxn ang="0">
                        <a:pos x="connsiteX2" y="connsiteY2"/>
                      </a:cxn>
                      <a:cxn ang="0">
                        <a:pos x="connsiteX3" y="connsiteY3"/>
                      </a:cxn>
                    </a:cxnLst>
                    <a:rect l="l" t="t" r="r" b="b"/>
                    <a:pathLst>
                      <a:path w="71247" h="134397">
                        <a:moveTo>
                          <a:pt x="0" y="41529"/>
                        </a:moveTo>
                        <a:lnTo>
                          <a:pt x="29718" y="134398"/>
                        </a:lnTo>
                        <a:lnTo>
                          <a:pt x="71247" y="92774"/>
                        </a:lnTo>
                        <a:lnTo>
                          <a:pt x="41624" y="0"/>
                        </a:lnTo>
                        <a:close/>
                      </a:path>
                    </a:pathLst>
                  </a:custGeom>
                  <a:grpFill/>
                  <a:ln w="9525" cap="flat">
                    <a:noFill/>
                    <a:prstDash val="solid"/>
                    <a:miter/>
                  </a:ln>
                </p:spPr>
                <p:txBody>
                  <a:bodyPr rtlCol="0" anchor="ctr"/>
                  <a:lstStyle/>
                  <a:p>
                    <a:endParaRPr lang="zh-CN" altLang="en-US"/>
                  </a:p>
                </p:txBody>
              </p:sp>
              <p:sp>
                <p:nvSpPr>
                  <p:cNvPr id="47" name="图形 5">
                    <a:extLst>
                      <a:ext uri="{FF2B5EF4-FFF2-40B4-BE49-F238E27FC236}">
                        <a16:creationId xmlns:a16="http://schemas.microsoft.com/office/drawing/2014/main" xmlns="" id="{4692FB0F-49D9-48CF-AE95-45918E857B50}"/>
                      </a:ext>
                    </a:extLst>
                  </p:cNvPr>
                  <p:cNvSpPr/>
                  <p:nvPr/>
                </p:nvSpPr>
                <p:spPr>
                  <a:xfrm>
                    <a:off x="5901213" y="3520916"/>
                    <a:ext cx="71247" cy="134397"/>
                  </a:xfrm>
                  <a:custGeom>
                    <a:avLst/>
                    <a:gdLst>
                      <a:gd name="connsiteX0" fmla="*/ 0 w 71247"/>
                      <a:gd name="connsiteY0" fmla="*/ 41624 h 134397"/>
                      <a:gd name="connsiteX1" fmla="*/ 29718 w 71247"/>
                      <a:gd name="connsiteY1" fmla="*/ 134398 h 134397"/>
                      <a:gd name="connsiteX2" fmla="*/ 71247 w 71247"/>
                      <a:gd name="connsiteY2" fmla="*/ 92773 h 134397"/>
                      <a:gd name="connsiteX3" fmla="*/ 41624 w 71247"/>
                      <a:gd name="connsiteY3" fmla="*/ 0 h 134397"/>
                    </a:gdLst>
                    <a:ahLst/>
                    <a:cxnLst>
                      <a:cxn ang="0">
                        <a:pos x="connsiteX0" y="connsiteY0"/>
                      </a:cxn>
                      <a:cxn ang="0">
                        <a:pos x="connsiteX1" y="connsiteY1"/>
                      </a:cxn>
                      <a:cxn ang="0">
                        <a:pos x="connsiteX2" y="connsiteY2"/>
                      </a:cxn>
                      <a:cxn ang="0">
                        <a:pos x="connsiteX3" y="connsiteY3"/>
                      </a:cxn>
                    </a:cxnLst>
                    <a:rect l="l" t="t" r="r" b="b"/>
                    <a:pathLst>
                      <a:path w="71247" h="134397">
                        <a:moveTo>
                          <a:pt x="0" y="41624"/>
                        </a:moveTo>
                        <a:lnTo>
                          <a:pt x="29718" y="134398"/>
                        </a:lnTo>
                        <a:lnTo>
                          <a:pt x="71247" y="92773"/>
                        </a:lnTo>
                        <a:lnTo>
                          <a:pt x="41624" y="0"/>
                        </a:lnTo>
                        <a:close/>
                      </a:path>
                    </a:pathLst>
                  </a:custGeom>
                  <a:grpFill/>
                  <a:ln w="9525" cap="flat">
                    <a:noFill/>
                    <a:prstDash val="solid"/>
                    <a:miter/>
                  </a:ln>
                </p:spPr>
                <p:txBody>
                  <a:bodyPr rtlCol="0" anchor="ctr"/>
                  <a:lstStyle/>
                  <a:p>
                    <a:endParaRPr lang="zh-CN" altLang="en-US"/>
                  </a:p>
                </p:txBody>
              </p:sp>
              <p:sp>
                <p:nvSpPr>
                  <p:cNvPr id="48" name="图形 5">
                    <a:extLst>
                      <a:ext uri="{FF2B5EF4-FFF2-40B4-BE49-F238E27FC236}">
                        <a16:creationId xmlns:a16="http://schemas.microsoft.com/office/drawing/2014/main" xmlns="" id="{EFD5C8F3-E03F-480A-83E1-0B3E53172B3A}"/>
                      </a:ext>
                    </a:extLst>
                  </p:cNvPr>
                  <p:cNvSpPr/>
                  <p:nvPr/>
                </p:nvSpPr>
                <p:spPr>
                  <a:xfrm>
                    <a:off x="5953498" y="3124200"/>
                    <a:ext cx="447265" cy="473868"/>
                  </a:xfrm>
                  <a:custGeom>
                    <a:avLst/>
                    <a:gdLst>
                      <a:gd name="connsiteX0" fmla="*/ 23725 w 447265"/>
                      <a:gd name="connsiteY0" fmla="*/ 362236 h 473868"/>
                      <a:gd name="connsiteX1" fmla="*/ 4961 w 447265"/>
                      <a:gd name="connsiteY1" fmla="*/ 381000 h 473868"/>
                      <a:gd name="connsiteX2" fmla="*/ 34583 w 447265"/>
                      <a:gd name="connsiteY2" fmla="*/ 473869 h 473868"/>
                      <a:gd name="connsiteX3" fmla="*/ 84971 w 447265"/>
                      <a:gd name="connsiteY3" fmla="*/ 423482 h 473868"/>
                      <a:gd name="connsiteX4" fmla="*/ 51538 w 447265"/>
                      <a:gd name="connsiteY4" fmla="*/ 395764 h 473868"/>
                      <a:gd name="connsiteX5" fmla="*/ 23725 w 447265"/>
                      <a:gd name="connsiteY5" fmla="*/ 362236 h 473868"/>
                      <a:gd name="connsiteX6" fmla="*/ 381770 w 447265"/>
                      <a:gd name="connsiteY6" fmla="*/ 65532 h 473868"/>
                      <a:gd name="connsiteX7" fmla="*/ 223559 w 447265"/>
                      <a:gd name="connsiteY7" fmla="*/ 0 h 473868"/>
                      <a:gd name="connsiteX8" fmla="*/ 65349 w 447265"/>
                      <a:gd name="connsiteY8" fmla="*/ 65532 h 473868"/>
                      <a:gd name="connsiteX9" fmla="*/ 8 w 447265"/>
                      <a:gd name="connsiteY9" fmla="*/ 225552 h 473868"/>
                      <a:gd name="connsiteX10" fmla="*/ 202319 w 447265"/>
                      <a:gd name="connsiteY10" fmla="*/ 72200 h 473868"/>
                      <a:gd name="connsiteX11" fmla="*/ 372530 w 447265"/>
                      <a:gd name="connsiteY11" fmla="*/ 242506 h 473868"/>
                      <a:gd name="connsiteX12" fmla="*/ 234227 w 447265"/>
                      <a:gd name="connsiteY12" fmla="*/ 380714 h 473868"/>
                      <a:gd name="connsiteX13" fmla="*/ 121832 w 447265"/>
                      <a:gd name="connsiteY13" fmla="*/ 268224 h 473868"/>
                      <a:gd name="connsiteX14" fmla="*/ 213749 w 447265"/>
                      <a:gd name="connsiteY14" fmla="*/ 176308 h 473868"/>
                      <a:gd name="connsiteX15" fmla="*/ 213939 w 447265"/>
                      <a:gd name="connsiteY15" fmla="*/ 176308 h 473868"/>
                      <a:gd name="connsiteX16" fmla="*/ 267279 w 447265"/>
                      <a:gd name="connsiteY16" fmla="*/ 198311 h 473868"/>
                      <a:gd name="connsiteX17" fmla="*/ 289282 w 447265"/>
                      <a:gd name="connsiteY17" fmla="*/ 251746 h 473868"/>
                      <a:gd name="connsiteX18" fmla="*/ 270994 w 447265"/>
                      <a:gd name="connsiteY18" fmla="*/ 296037 h 473868"/>
                      <a:gd name="connsiteX19" fmla="*/ 227084 w 447265"/>
                      <a:gd name="connsiteY19" fmla="*/ 314230 h 473868"/>
                      <a:gd name="connsiteX20" fmla="*/ 226798 w 447265"/>
                      <a:gd name="connsiteY20" fmla="*/ 314230 h 473868"/>
                      <a:gd name="connsiteX21" fmla="*/ 190317 w 447265"/>
                      <a:gd name="connsiteY21" fmla="*/ 299085 h 473868"/>
                      <a:gd name="connsiteX22" fmla="*/ 175077 w 447265"/>
                      <a:gd name="connsiteY22" fmla="*/ 262319 h 473868"/>
                      <a:gd name="connsiteX23" fmla="*/ 187745 w 447265"/>
                      <a:gd name="connsiteY23" fmla="*/ 231648 h 473868"/>
                      <a:gd name="connsiteX24" fmla="*/ 218511 w 447265"/>
                      <a:gd name="connsiteY24" fmla="*/ 218885 h 473868"/>
                      <a:gd name="connsiteX25" fmla="*/ 228322 w 447265"/>
                      <a:gd name="connsiteY25" fmla="*/ 228600 h 473868"/>
                      <a:gd name="connsiteX26" fmla="*/ 218511 w 447265"/>
                      <a:gd name="connsiteY26" fmla="*/ 238506 h 473868"/>
                      <a:gd name="connsiteX27" fmla="*/ 194699 w 447265"/>
                      <a:gd name="connsiteY27" fmla="*/ 262319 h 473868"/>
                      <a:gd name="connsiteX28" fmla="*/ 204128 w 447265"/>
                      <a:gd name="connsiteY28" fmla="*/ 285274 h 473868"/>
                      <a:gd name="connsiteX29" fmla="*/ 226703 w 447265"/>
                      <a:gd name="connsiteY29" fmla="*/ 294608 h 473868"/>
                      <a:gd name="connsiteX30" fmla="*/ 226988 w 447265"/>
                      <a:gd name="connsiteY30" fmla="*/ 294608 h 473868"/>
                      <a:gd name="connsiteX31" fmla="*/ 257087 w 447265"/>
                      <a:gd name="connsiteY31" fmla="*/ 282131 h 473868"/>
                      <a:gd name="connsiteX32" fmla="*/ 269565 w 447265"/>
                      <a:gd name="connsiteY32" fmla="*/ 251841 h 473868"/>
                      <a:gd name="connsiteX33" fmla="*/ 253277 w 447265"/>
                      <a:gd name="connsiteY33" fmla="*/ 212408 h 473868"/>
                      <a:gd name="connsiteX34" fmla="*/ 213939 w 447265"/>
                      <a:gd name="connsiteY34" fmla="*/ 196120 h 473868"/>
                      <a:gd name="connsiteX35" fmla="*/ 213844 w 447265"/>
                      <a:gd name="connsiteY35" fmla="*/ 196120 h 473868"/>
                      <a:gd name="connsiteX36" fmla="*/ 141454 w 447265"/>
                      <a:gd name="connsiteY36" fmla="*/ 268510 h 473868"/>
                      <a:gd name="connsiteX37" fmla="*/ 234227 w 447265"/>
                      <a:gd name="connsiteY37" fmla="*/ 361283 h 473868"/>
                      <a:gd name="connsiteX38" fmla="*/ 352814 w 447265"/>
                      <a:gd name="connsiteY38" fmla="*/ 242792 h 473868"/>
                      <a:gd name="connsiteX39" fmla="*/ 202223 w 447265"/>
                      <a:gd name="connsiteY39" fmla="*/ 92107 h 473868"/>
                      <a:gd name="connsiteX40" fmla="*/ 11438 w 447265"/>
                      <a:gd name="connsiteY40" fmla="*/ 282893 h 473868"/>
                      <a:gd name="connsiteX41" fmla="*/ 11914 w 447265"/>
                      <a:gd name="connsiteY41" fmla="*/ 296037 h 473868"/>
                      <a:gd name="connsiteX42" fmla="*/ 65254 w 447265"/>
                      <a:gd name="connsiteY42" fmla="*/ 382143 h 473868"/>
                      <a:gd name="connsiteX43" fmla="*/ 381674 w 447265"/>
                      <a:gd name="connsiteY43" fmla="*/ 382143 h 473868"/>
                      <a:gd name="connsiteX44" fmla="*/ 381770 w 447265"/>
                      <a:gd name="connsiteY44" fmla="*/ 65532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7265" h="473868">
                        <a:moveTo>
                          <a:pt x="23725" y="362236"/>
                        </a:moveTo>
                        <a:lnTo>
                          <a:pt x="4961" y="381000"/>
                        </a:lnTo>
                        <a:lnTo>
                          <a:pt x="34583" y="473869"/>
                        </a:lnTo>
                        <a:lnTo>
                          <a:pt x="84971" y="423482"/>
                        </a:lnTo>
                        <a:cubicBezTo>
                          <a:pt x="73255" y="415290"/>
                          <a:pt x="61920" y="406241"/>
                          <a:pt x="51538" y="395764"/>
                        </a:cubicBezTo>
                        <a:cubicBezTo>
                          <a:pt x="40965" y="385382"/>
                          <a:pt x="31916" y="374047"/>
                          <a:pt x="23725" y="362236"/>
                        </a:cubicBezTo>
                        <a:close/>
                        <a:moveTo>
                          <a:pt x="381770" y="65532"/>
                        </a:moveTo>
                        <a:cubicBezTo>
                          <a:pt x="338240" y="21812"/>
                          <a:pt x="280900" y="0"/>
                          <a:pt x="223559" y="0"/>
                        </a:cubicBezTo>
                        <a:cubicBezTo>
                          <a:pt x="166219" y="0"/>
                          <a:pt x="108974" y="21812"/>
                          <a:pt x="65349" y="65532"/>
                        </a:cubicBezTo>
                        <a:cubicBezTo>
                          <a:pt x="21248" y="109633"/>
                          <a:pt x="-469" y="167640"/>
                          <a:pt x="8" y="225552"/>
                        </a:cubicBezTo>
                        <a:cubicBezTo>
                          <a:pt x="24963" y="137255"/>
                          <a:pt x="106116" y="72200"/>
                          <a:pt x="202319" y="72200"/>
                        </a:cubicBezTo>
                        <a:cubicBezTo>
                          <a:pt x="296140" y="72200"/>
                          <a:pt x="372530" y="148590"/>
                          <a:pt x="372530" y="242506"/>
                        </a:cubicBezTo>
                        <a:cubicBezTo>
                          <a:pt x="372530" y="318707"/>
                          <a:pt x="310618" y="380714"/>
                          <a:pt x="234227" y="380714"/>
                        </a:cubicBezTo>
                        <a:cubicBezTo>
                          <a:pt x="172315" y="380714"/>
                          <a:pt x="121832" y="330232"/>
                          <a:pt x="121832" y="268224"/>
                        </a:cubicBezTo>
                        <a:cubicBezTo>
                          <a:pt x="121832" y="217456"/>
                          <a:pt x="163171" y="176308"/>
                          <a:pt x="213749" y="176308"/>
                        </a:cubicBezTo>
                        <a:cubicBezTo>
                          <a:pt x="213844" y="176308"/>
                          <a:pt x="213939" y="176308"/>
                          <a:pt x="213939" y="176308"/>
                        </a:cubicBezTo>
                        <a:cubicBezTo>
                          <a:pt x="234037" y="176308"/>
                          <a:pt x="252992" y="184118"/>
                          <a:pt x="267279" y="198311"/>
                        </a:cubicBezTo>
                        <a:cubicBezTo>
                          <a:pt x="281567" y="212598"/>
                          <a:pt x="289377" y="231553"/>
                          <a:pt x="289282" y="251746"/>
                        </a:cubicBezTo>
                        <a:cubicBezTo>
                          <a:pt x="289282" y="268510"/>
                          <a:pt x="282805" y="284226"/>
                          <a:pt x="270994" y="296037"/>
                        </a:cubicBezTo>
                        <a:cubicBezTo>
                          <a:pt x="259183" y="307753"/>
                          <a:pt x="243657" y="314230"/>
                          <a:pt x="227084" y="314230"/>
                        </a:cubicBezTo>
                        <a:lnTo>
                          <a:pt x="226798" y="314230"/>
                        </a:lnTo>
                        <a:cubicBezTo>
                          <a:pt x="212987" y="314230"/>
                          <a:pt x="200128" y="308800"/>
                          <a:pt x="190317" y="299085"/>
                        </a:cubicBezTo>
                        <a:cubicBezTo>
                          <a:pt x="180506" y="289274"/>
                          <a:pt x="175077" y="276130"/>
                          <a:pt x="175077" y="262319"/>
                        </a:cubicBezTo>
                        <a:cubicBezTo>
                          <a:pt x="175077" y="250317"/>
                          <a:pt x="179935" y="239459"/>
                          <a:pt x="187745" y="231648"/>
                        </a:cubicBezTo>
                        <a:cubicBezTo>
                          <a:pt x="195651" y="223742"/>
                          <a:pt x="206510" y="218885"/>
                          <a:pt x="218511" y="218885"/>
                        </a:cubicBezTo>
                        <a:cubicBezTo>
                          <a:pt x="223940" y="218885"/>
                          <a:pt x="228322" y="223171"/>
                          <a:pt x="228322" y="228600"/>
                        </a:cubicBezTo>
                        <a:cubicBezTo>
                          <a:pt x="228322" y="234125"/>
                          <a:pt x="224036" y="238506"/>
                          <a:pt x="218511" y="238506"/>
                        </a:cubicBezTo>
                        <a:cubicBezTo>
                          <a:pt x="205462" y="238506"/>
                          <a:pt x="194699" y="249269"/>
                          <a:pt x="194699" y="262319"/>
                        </a:cubicBezTo>
                        <a:cubicBezTo>
                          <a:pt x="194699" y="270986"/>
                          <a:pt x="198032" y="279178"/>
                          <a:pt x="204128" y="285274"/>
                        </a:cubicBezTo>
                        <a:cubicBezTo>
                          <a:pt x="210224" y="291275"/>
                          <a:pt x="218321" y="294608"/>
                          <a:pt x="226703" y="294608"/>
                        </a:cubicBezTo>
                        <a:cubicBezTo>
                          <a:pt x="226798" y="294513"/>
                          <a:pt x="226893" y="294513"/>
                          <a:pt x="226988" y="294608"/>
                        </a:cubicBezTo>
                        <a:cubicBezTo>
                          <a:pt x="238323" y="294608"/>
                          <a:pt x="248991" y="290227"/>
                          <a:pt x="257087" y="282131"/>
                        </a:cubicBezTo>
                        <a:cubicBezTo>
                          <a:pt x="265184" y="274034"/>
                          <a:pt x="269565" y="263366"/>
                          <a:pt x="269565" y="251841"/>
                        </a:cubicBezTo>
                        <a:cubicBezTo>
                          <a:pt x="269565" y="236982"/>
                          <a:pt x="263755" y="222885"/>
                          <a:pt x="253277" y="212408"/>
                        </a:cubicBezTo>
                        <a:cubicBezTo>
                          <a:pt x="242800" y="201930"/>
                          <a:pt x="228798" y="196120"/>
                          <a:pt x="213939" y="196120"/>
                        </a:cubicBezTo>
                        <a:cubicBezTo>
                          <a:pt x="213844" y="196120"/>
                          <a:pt x="213844" y="196120"/>
                          <a:pt x="213844" y="196120"/>
                        </a:cubicBezTo>
                        <a:cubicBezTo>
                          <a:pt x="173934" y="196120"/>
                          <a:pt x="141454" y="228600"/>
                          <a:pt x="141454" y="268510"/>
                        </a:cubicBezTo>
                        <a:cubicBezTo>
                          <a:pt x="141454" y="319659"/>
                          <a:pt x="183078" y="361283"/>
                          <a:pt x="234227" y="361283"/>
                        </a:cubicBezTo>
                        <a:cubicBezTo>
                          <a:pt x="299664" y="361283"/>
                          <a:pt x="352814" y="308134"/>
                          <a:pt x="352814" y="242792"/>
                        </a:cubicBezTo>
                        <a:cubicBezTo>
                          <a:pt x="352814" y="159734"/>
                          <a:pt x="285281" y="92107"/>
                          <a:pt x="202223" y="92107"/>
                        </a:cubicBezTo>
                        <a:cubicBezTo>
                          <a:pt x="96972" y="92107"/>
                          <a:pt x="11438" y="177641"/>
                          <a:pt x="11438" y="282893"/>
                        </a:cubicBezTo>
                        <a:cubicBezTo>
                          <a:pt x="11438" y="287941"/>
                          <a:pt x="11628" y="292132"/>
                          <a:pt x="11914" y="296037"/>
                        </a:cubicBezTo>
                        <a:cubicBezTo>
                          <a:pt x="22487" y="327470"/>
                          <a:pt x="40108" y="357092"/>
                          <a:pt x="65254" y="382143"/>
                        </a:cubicBezTo>
                        <a:cubicBezTo>
                          <a:pt x="152503" y="469392"/>
                          <a:pt x="294521" y="469392"/>
                          <a:pt x="381674" y="382143"/>
                        </a:cubicBezTo>
                        <a:cubicBezTo>
                          <a:pt x="469114" y="294704"/>
                          <a:pt x="469114" y="152686"/>
                          <a:pt x="381770" y="65532"/>
                        </a:cubicBezTo>
                        <a:close/>
                      </a:path>
                    </a:pathLst>
                  </a:custGeom>
                  <a:grpFill/>
                  <a:ln w="9525" cap="flat">
                    <a:noFill/>
                    <a:prstDash val="solid"/>
                    <a:miter/>
                  </a:ln>
                </p:spPr>
                <p:txBody>
                  <a:bodyPr rtlCol="0" anchor="ctr"/>
                  <a:lstStyle/>
                  <a:p>
                    <a:endParaRPr lang="zh-CN" altLang="en-US"/>
                  </a:p>
                </p:txBody>
              </p:sp>
            </p:grpSp>
          </p:grpSp>
          <p:grpSp>
            <p:nvGrpSpPr>
              <p:cNvPr id="32" name="组合 31">
                <a:extLst>
                  <a:ext uri="{FF2B5EF4-FFF2-40B4-BE49-F238E27FC236}">
                    <a16:creationId xmlns:a16="http://schemas.microsoft.com/office/drawing/2014/main" xmlns="" id="{4B3A08BD-6F1C-4A09-A208-FACC757886EA}"/>
                  </a:ext>
                </a:extLst>
              </p:cNvPr>
              <p:cNvGrpSpPr/>
              <p:nvPr/>
            </p:nvGrpSpPr>
            <p:grpSpPr>
              <a:xfrm>
                <a:off x="1701800" y="558800"/>
                <a:ext cx="3810000" cy="2447166"/>
                <a:chOff x="5054600" y="1117600"/>
                <a:chExt cx="4686122" cy="3009900"/>
              </a:xfrm>
            </p:grpSpPr>
            <p:grpSp>
              <p:nvGrpSpPr>
                <p:cNvPr id="33" name="组合 32">
                  <a:extLst>
                    <a:ext uri="{FF2B5EF4-FFF2-40B4-BE49-F238E27FC236}">
                      <a16:creationId xmlns:a16="http://schemas.microsoft.com/office/drawing/2014/main" xmlns="" id="{148B40D7-166E-4B8B-8FDB-470C3C3DBB3F}"/>
                    </a:ext>
                  </a:extLst>
                </p:cNvPr>
                <p:cNvGrpSpPr/>
                <p:nvPr/>
              </p:nvGrpSpPr>
              <p:grpSpPr>
                <a:xfrm>
                  <a:off x="6731000" y="1117600"/>
                  <a:ext cx="3009722" cy="3009900"/>
                  <a:chOff x="5791200" y="3124200"/>
                  <a:chExt cx="609563" cy="609599"/>
                </a:xfrm>
                <a:solidFill>
                  <a:srgbClr val="FEE11B"/>
                </a:solidFill>
              </p:grpSpPr>
              <p:sp>
                <p:nvSpPr>
                  <p:cNvPr id="39" name="图形 5">
                    <a:extLst>
                      <a:ext uri="{FF2B5EF4-FFF2-40B4-BE49-F238E27FC236}">
                        <a16:creationId xmlns:a16="http://schemas.microsoft.com/office/drawing/2014/main" xmlns="" id="{5534073A-AF86-452D-B8CB-40DB7F3DEA8E}"/>
                      </a:ext>
                    </a:extLst>
                  </p:cNvPr>
                  <p:cNvSpPr/>
                  <p:nvPr/>
                </p:nvSpPr>
                <p:spPr>
                  <a:xfrm>
                    <a:off x="5791200" y="3635406"/>
                    <a:ext cx="66484" cy="98393"/>
                  </a:xfrm>
                  <a:custGeom>
                    <a:avLst/>
                    <a:gdLst>
                      <a:gd name="connsiteX0" fmla="*/ 12668 w 66484"/>
                      <a:gd name="connsiteY0" fmla="*/ 24479 h 98393"/>
                      <a:gd name="connsiteX1" fmla="*/ 0 w 66484"/>
                      <a:gd name="connsiteY1" fmla="*/ 55150 h 98393"/>
                      <a:gd name="connsiteX2" fmla="*/ 12668 w 66484"/>
                      <a:gd name="connsiteY2" fmla="*/ 85630 h 98393"/>
                      <a:gd name="connsiteX3" fmla="*/ 43244 w 66484"/>
                      <a:gd name="connsiteY3" fmla="*/ 98393 h 98393"/>
                      <a:gd name="connsiteX4" fmla="*/ 66485 w 66484"/>
                      <a:gd name="connsiteY4" fmla="*/ 91631 h 98393"/>
                      <a:gd name="connsiteX5" fmla="*/ 37148 w 66484"/>
                      <a:gd name="connsiteY5" fmla="*/ 0 h 98393"/>
                      <a:gd name="connsiteX6" fmla="*/ 12668 w 66484"/>
                      <a:gd name="connsiteY6" fmla="*/ 24479 h 98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484" h="98393">
                        <a:moveTo>
                          <a:pt x="12668" y="24479"/>
                        </a:moveTo>
                        <a:cubicBezTo>
                          <a:pt x="4382" y="32671"/>
                          <a:pt x="0" y="43529"/>
                          <a:pt x="0" y="55150"/>
                        </a:cubicBezTo>
                        <a:cubicBezTo>
                          <a:pt x="0" y="66675"/>
                          <a:pt x="4477" y="77438"/>
                          <a:pt x="12668" y="85630"/>
                        </a:cubicBezTo>
                        <a:cubicBezTo>
                          <a:pt x="20860" y="93917"/>
                          <a:pt x="31718" y="98393"/>
                          <a:pt x="43244" y="98393"/>
                        </a:cubicBezTo>
                        <a:cubicBezTo>
                          <a:pt x="51626" y="98393"/>
                          <a:pt x="59531" y="95917"/>
                          <a:pt x="66485" y="91631"/>
                        </a:cubicBezTo>
                        <a:lnTo>
                          <a:pt x="37148" y="0"/>
                        </a:lnTo>
                        <a:lnTo>
                          <a:pt x="12668" y="24479"/>
                        </a:lnTo>
                        <a:close/>
                      </a:path>
                    </a:pathLst>
                  </a:custGeom>
                  <a:grpFill/>
                  <a:ln w="9525" cap="flat">
                    <a:noFill/>
                    <a:prstDash val="solid"/>
                    <a:miter/>
                  </a:ln>
                </p:spPr>
                <p:txBody>
                  <a:bodyPr rtlCol="0" anchor="ctr"/>
                  <a:lstStyle/>
                  <a:p>
                    <a:endParaRPr lang="zh-CN" altLang="en-US"/>
                  </a:p>
                </p:txBody>
              </p:sp>
              <p:sp>
                <p:nvSpPr>
                  <p:cNvPr id="40" name="图形 5">
                    <a:extLst>
                      <a:ext uri="{FF2B5EF4-FFF2-40B4-BE49-F238E27FC236}">
                        <a16:creationId xmlns:a16="http://schemas.microsoft.com/office/drawing/2014/main" xmlns="" id="{EA73ADDA-84C2-4141-B297-51C43286201B}"/>
                      </a:ext>
                    </a:extLst>
                  </p:cNvPr>
                  <p:cNvSpPr/>
                  <p:nvPr/>
                </p:nvSpPr>
                <p:spPr>
                  <a:xfrm>
                    <a:off x="5843968" y="3578161"/>
                    <a:ext cx="71247" cy="134397"/>
                  </a:xfrm>
                  <a:custGeom>
                    <a:avLst/>
                    <a:gdLst>
                      <a:gd name="connsiteX0" fmla="*/ 0 w 71247"/>
                      <a:gd name="connsiteY0" fmla="*/ 41529 h 134397"/>
                      <a:gd name="connsiteX1" fmla="*/ 29718 w 71247"/>
                      <a:gd name="connsiteY1" fmla="*/ 134398 h 134397"/>
                      <a:gd name="connsiteX2" fmla="*/ 71247 w 71247"/>
                      <a:gd name="connsiteY2" fmla="*/ 92774 h 134397"/>
                      <a:gd name="connsiteX3" fmla="*/ 41624 w 71247"/>
                      <a:gd name="connsiteY3" fmla="*/ 0 h 134397"/>
                    </a:gdLst>
                    <a:ahLst/>
                    <a:cxnLst>
                      <a:cxn ang="0">
                        <a:pos x="connsiteX0" y="connsiteY0"/>
                      </a:cxn>
                      <a:cxn ang="0">
                        <a:pos x="connsiteX1" y="connsiteY1"/>
                      </a:cxn>
                      <a:cxn ang="0">
                        <a:pos x="connsiteX2" y="connsiteY2"/>
                      </a:cxn>
                      <a:cxn ang="0">
                        <a:pos x="connsiteX3" y="connsiteY3"/>
                      </a:cxn>
                    </a:cxnLst>
                    <a:rect l="l" t="t" r="r" b="b"/>
                    <a:pathLst>
                      <a:path w="71247" h="134397">
                        <a:moveTo>
                          <a:pt x="0" y="41529"/>
                        </a:moveTo>
                        <a:lnTo>
                          <a:pt x="29718" y="134398"/>
                        </a:lnTo>
                        <a:lnTo>
                          <a:pt x="71247" y="92774"/>
                        </a:lnTo>
                        <a:lnTo>
                          <a:pt x="41624" y="0"/>
                        </a:lnTo>
                        <a:close/>
                      </a:path>
                    </a:pathLst>
                  </a:custGeom>
                  <a:grpFill/>
                  <a:ln w="9525" cap="flat">
                    <a:noFill/>
                    <a:prstDash val="solid"/>
                    <a:miter/>
                  </a:ln>
                </p:spPr>
                <p:txBody>
                  <a:bodyPr rtlCol="0" anchor="ctr"/>
                  <a:lstStyle/>
                  <a:p>
                    <a:endParaRPr lang="zh-CN" altLang="en-US"/>
                  </a:p>
                </p:txBody>
              </p:sp>
              <p:sp>
                <p:nvSpPr>
                  <p:cNvPr id="41" name="图形 5">
                    <a:extLst>
                      <a:ext uri="{FF2B5EF4-FFF2-40B4-BE49-F238E27FC236}">
                        <a16:creationId xmlns:a16="http://schemas.microsoft.com/office/drawing/2014/main" xmlns="" id="{93FBE1A6-090A-4B62-8FDA-280CC19CA42F}"/>
                      </a:ext>
                    </a:extLst>
                  </p:cNvPr>
                  <p:cNvSpPr/>
                  <p:nvPr/>
                </p:nvSpPr>
                <p:spPr>
                  <a:xfrm>
                    <a:off x="5901213" y="3520916"/>
                    <a:ext cx="71247" cy="134397"/>
                  </a:xfrm>
                  <a:custGeom>
                    <a:avLst/>
                    <a:gdLst>
                      <a:gd name="connsiteX0" fmla="*/ 0 w 71247"/>
                      <a:gd name="connsiteY0" fmla="*/ 41624 h 134397"/>
                      <a:gd name="connsiteX1" fmla="*/ 29718 w 71247"/>
                      <a:gd name="connsiteY1" fmla="*/ 134398 h 134397"/>
                      <a:gd name="connsiteX2" fmla="*/ 71247 w 71247"/>
                      <a:gd name="connsiteY2" fmla="*/ 92773 h 134397"/>
                      <a:gd name="connsiteX3" fmla="*/ 41624 w 71247"/>
                      <a:gd name="connsiteY3" fmla="*/ 0 h 134397"/>
                    </a:gdLst>
                    <a:ahLst/>
                    <a:cxnLst>
                      <a:cxn ang="0">
                        <a:pos x="connsiteX0" y="connsiteY0"/>
                      </a:cxn>
                      <a:cxn ang="0">
                        <a:pos x="connsiteX1" y="connsiteY1"/>
                      </a:cxn>
                      <a:cxn ang="0">
                        <a:pos x="connsiteX2" y="connsiteY2"/>
                      </a:cxn>
                      <a:cxn ang="0">
                        <a:pos x="connsiteX3" y="connsiteY3"/>
                      </a:cxn>
                    </a:cxnLst>
                    <a:rect l="l" t="t" r="r" b="b"/>
                    <a:pathLst>
                      <a:path w="71247" h="134397">
                        <a:moveTo>
                          <a:pt x="0" y="41624"/>
                        </a:moveTo>
                        <a:lnTo>
                          <a:pt x="29718" y="134398"/>
                        </a:lnTo>
                        <a:lnTo>
                          <a:pt x="71247" y="92773"/>
                        </a:lnTo>
                        <a:lnTo>
                          <a:pt x="41624" y="0"/>
                        </a:lnTo>
                        <a:close/>
                      </a:path>
                    </a:pathLst>
                  </a:custGeom>
                  <a:grpFill/>
                  <a:ln w="9525" cap="flat">
                    <a:noFill/>
                    <a:prstDash val="solid"/>
                    <a:miter/>
                  </a:ln>
                </p:spPr>
                <p:txBody>
                  <a:bodyPr rtlCol="0" anchor="ctr"/>
                  <a:lstStyle/>
                  <a:p>
                    <a:endParaRPr lang="zh-CN" altLang="en-US"/>
                  </a:p>
                </p:txBody>
              </p:sp>
              <p:sp>
                <p:nvSpPr>
                  <p:cNvPr id="42" name="图形 5">
                    <a:extLst>
                      <a:ext uri="{FF2B5EF4-FFF2-40B4-BE49-F238E27FC236}">
                        <a16:creationId xmlns:a16="http://schemas.microsoft.com/office/drawing/2014/main" xmlns="" id="{D4B85795-8D0D-43E1-92D5-FBB208EDC3CC}"/>
                      </a:ext>
                    </a:extLst>
                  </p:cNvPr>
                  <p:cNvSpPr/>
                  <p:nvPr/>
                </p:nvSpPr>
                <p:spPr>
                  <a:xfrm>
                    <a:off x="5953498" y="3124200"/>
                    <a:ext cx="447265" cy="473868"/>
                  </a:xfrm>
                  <a:custGeom>
                    <a:avLst/>
                    <a:gdLst>
                      <a:gd name="connsiteX0" fmla="*/ 23725 w 447265"/>
                      <a:gd name="connsiteY0" fmla="*/ 362236 h 473868"/>
                      <a:gd name="connsiteX1" fmla="*/ 4961 w 447265"/>
                      <a:gd name="connsiteY1" fmla="*/ 381000 h 473868"/>
                      <a:gd name="connsiteX2" fmla="*/ 34583 w 447265"/>
                      <a:gd name="connsiteY2" fmla="*/ 473869 h 473868"/>
                      <a:gd name="connsiteX3" fmla="*/ 84971 w 447265"/>
                      <a:gd name="connsiteY3" fmla="*/ 423482 h 473868"/>
                      <a:gd name="connsiteX4" fmla="*/ 51538 w 447265"/>
                      <a:gd name="connsiteY4" fmla="*/ 395764 h 473868"/>
                      <a:gd name="connsiteX5" fmla="*/ 23725 w 447265"/>
                      <a:gd name="connsiteY5" fmla="*/ 362236 h 473868"/>
                      <a:gd name="connsiteX6" fmla="*/ 381770 w 447265"/>
                      <a:gd name="connsiteY6" fmla="*/ 65532 h 473868"/>
                      <a:gd name="connsiteX7" fmla="*/ 223559 w 447265"/>
                      <a:gd name="connsiteY7" fmla="*/ 0 h 473868"/>
                      <a:gd name="connsiteX8" fmla="*/ 65349 w 447265"/>
                      <a:gd name="connsiteY8" fmla="*/ 65532 h 473868"/>
                      <a:gd name="connsiteX9" fmla="*/ 8 w 447265"/>
                      <a:gd name="connsiteY9" fmla="*/ 225552 h 473868"/>
                      <a:gd name="connsiteX10" fmla="*/ 202319 w 447265"/>
                      <a:gd name="connsiteY10" fmla="*/ 72200 h 473868"/>
                      <a:gd name="connsiteX11" fmla="*/ 372530 w 447265"/>
                      <a:gd name="connsiteY11" fmla="*/ 242506 h 473868"/>
                      <a:gd name="connsiteX12" fmla="*/ 234227 w 447265"/>
                      <a:gd name="connsiteY12" fmla="*/ 380714 h 473868"/>
                      <a:gd name="connsiteX13" fmla="*/ 121832 w 447265"/>
                      <a:gd name="connsiteY13" fmla="*/ 268224 h 473868"/>
                      <a:gd name="connsiteX14" fmla="*/ 213749 w 447265"/>
                      <a:gd name="connsiteY14" fmla="*/ 176308 h 473868"/>
                      <a:gd name="connsiteX15" fmla="*/ 213939 w 447265"/>
                      <a:gd name="connsiteY15" fmla="*/ 176308 h 473868"/>
                      <a:gd name="connsiteX16" fmla="*/ 267279 w 447265"/>
                      <a:gd name="connsiteY16" fmla="*/ 198311 h 473868"/>
                      <a:gd name="connsiteX17" fmla="*/ 289282 w 447265"/>
                      <a:gd name="connsiteY17" fmla="*/ 251746 h 473868"/>
                      <a:gd name="connsiteX18" fmla="*/ 270994 w 447265"/>
                      <a:gd name="connsiteY18" fmla="*/ 296037 h 473868"/>
                      <a:gd name="connsiteX19" fmla="*/ 227084 w 447265"/>
                      <a:gd name="connsiteY19" fmla="*/ 314230 h 473868"/>
                      <a:gd name="connsiteX20" fmla="*/ 226798 w 447265"/>
                      <a:gd name="connsiteY20" fmla="*/ 314230 h 473868"/>
                      <a:gd name="connsiteX21" fmla="*/ 190317 w 447265"/>
                      <a:gd name="connsiteY21" fmla="*/ 299085 h 473868"/>
                      <a:gd name="connsiteX22" fmla="*/ 175077 w 447265"/>
                      <a:gd name="connsiteY22" fmla="*/ 262319 h 473868"/>
                      <a:gd name="connsiteX23" fmla="*/ 187745 w 447265"/>
                      <a:gd name="connsiteY23" fmla="*/ 231648 h 473868"/>
                      <a:gd name="connsiteX24" fmla="*/ 218511 w 447265"/>
                      <a:gd name="connsiteY24" fmla="*/ 218885 h 473868"/>
                      <a:gd name="connsiteX25" fmla="*/ 228322 w 447265"/>
                      <a:gd name="connsiteY25" fmla="*/ 228600 h 473868"/>
                      <a:gd name="connsiteX26" fmla="*/ 218511 w 447265"/>
                      <a:gd name="connsiteY26" fmla="*/ 238506 h 473868"/>
                      <a:gd name="connsiteX27" fmla="*/ 194699 w 447265"/>
                      <a:gd name="connsiteY27" fmla="*/ 262319 h 473868"/>
                      <a:gd name="connsiteX28" fmla="*/ 204128 w 447265"/>
                      <a:gd name="connsiteY28" fmla="*/ 285274 h 473868"/>
                      <a:gd name="connsiteX29" fmla="*/ 226703 w 447265"/>
                      <a:gd name="connsiteY29" fmla="*/ 294608 h 473868"/>
                      <a:gd name="connsiteX30" fmla="*/ 226988 w 447265"/>
                      <a:gd name="connsiteY30" fmla="*/ 294608 h 473868"/>
                      <a:gd name="connsiteX31" fmla="*/ 257087 w 447265"/>
                      <a:gd name="connsiteY31" fmla="*/ 282131 h 473868"/>
                      <a:gd name="connsiteX32" fmla="*/ 269565 w 447265"/>
                      <a:gd name="connsiteY32" fmla="*/ 251841 h 473868"/>
                      <a:gd name="connsiteX33" fmla="*/ 253277 w 447265"/>
                      <a:gd name="connsiteY33" fmla="*/ 212408 h 473868"/>
                      <a:gd name="connsiteX34" fmla="*/ 213939 w 447265"/>
                      <a:gd name="connsiteY34" fmla="*/ 196120 h 473868"/>
                      <a:gd name="connsiteX35" fmla="*/ 213844 w 447265"/>
                      <a:gd name="connsiteY35" fmla="*/ 196120 h 473868"/>
                      <a:gd name="connsiteX36" fmla="*/ 141454 w 447265"/>
                      <a:gd name="connsiteY36" fmla="*/ 268510 h 473868"/>
                      <a:gd name="connsiteX37" fmla="*/ 234227 w 447265"/>
                      <a:gd name="connsiteY37" fmla="*/ 361283 h 473868"/>
                      <a:gd name="connsiteX38" fmla="*/ 352814 w 447265"/>
                      <a:gd name="connsiteY38" fmla="*/ 242792 h 473868"/>
                      <a:gd name="connsiteX39" fmla="*/ 202223 w 447265"/>
                      <a:gd name="connsiteY39" fmla="*/ 92107 h 473868"/>
                      <a:gd name="connsiteX40" fmla="*/ 11438 w 447265"/>
                      <a:gd name="connsiteY40" fmla="*/ 282893 h 473868"/>
                      <a:gd name="connsiteX41" fmla="*/ 11914 w 447265"/>
                      <a:gd name="connsiteY41" fmla="*/ 296037 h 473868"/>
                      <a:gd name="connsiteX42" fmla="*/ 65254 w 447265"/>
                      <a:gd name="connsiteY42" fmla="*/ 382143 h 473868"/>
                      <a:gd name="connsiteX43" fmla="*/ 381674 w 447265"/>
                      <a:gd name="connsiteY43" fmla="*/ 382143 h 473868"/>
                      <a:gd name="connsiteX44" fmla="*/ 381770 w 447265"/>
                      <a:gd name="connsiteY44" fmla="*/ 65532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7265" h="473868">
                        <a:moveTo>
                          <a:pt x="23725" y="362236"/>
                        </a:moveTo>
                        <a:lnTo>
                          <a:pt x="4961" y="381000"/>
                        </a:lnTo>
                        <a:lnTo>
                          <a:pt x="34583" y="473869"/>
                        </a:lnTo>
                        <a:lnTo>
                          <a:pt x="84971" y="423482"/>
                        </a:lnTo>
                        <a:cubicBezTo>
                          <a:pt x="73255" y="415290"/>
                          <a:pt x="61920" y="406241"/>
                          <a:pt x="51538" y="395764"/>
                        </a:cubicBezTo>
                        <a:cubicBezTo>
                          <a:pt x="40965" y="385382"/>
                          <a:pt x="31916" y="374047"/>
                          <a:pt x="23725" y="362236"/>
                        </a:cubicBezTo>
                        <a:close/>
                        <a:moveTo>
                          <a:pt x="381770" y="65532"/>
                        </a:moveTo>
                        <a:cubicBezTo>
                          <a:pt x="338240" y="21812"/>
                          <a:pt x="280900" y="0"/>
                          <a:pt x="223559" y="0"/>
                        </a:cubicBezTo>
                        <a:cubicBezTo>
                          <a:pt x="166219" y="0"/>
                          <a:pt x="108974" y="21812"/>
                          <a:pt x="65349" y="65532"/>
                        </a:cubicBezTo>
                        <a:cubicBezTo>
                          <a:pt x="21248" y="109633"/>
                          <a:pt x="-469" y="167640"/>
                          <a:pt x="8" y="225552"/>
                        </a:cubicBezTo>
                        <a:cubicBezTo>
                          <a:pt x="24963" y="137255"/>
                          <a:pt x="106116" y="72200"/>
                          <a:pt x="202319" y="72200"/>
                        </a:cubicBezTo>
                        <a:cubicBezTo>
                          <a:pt x="296140" y="72200"/>
                          <a:pt x="372530" y="148590"/>
                          <a:pt x="372530" y="242506"/>
                        </a:cubicBezTo>
                        <a:cubicBezTo>
                          <a:pt x="372530" y="318707"/>
                          <a:pt x="310618" y="380714"/>
                          <a:pt x="234227" y="380714"/>
                        </a:cubicBezTo>
                        <a:cubicBezTo>
                          <a:pt x="172315" y="380714"/>
                          <a:pt x="121832" y="330232"/>
                          <a:pt x="121832" y="268224"/>
                        </a:cubicBezTo>
                        <a:cubicBezTo>
                          <a:pt x="121832" y="217456"/>
                          <a:pt x="163171" y="176308"/>
                          <a:pt x="213749" y="176308"/>
                        </a:cubicBezTo>
                        <a:cubicBezTo>
                          <a:pt x="213844" y="176308"/>
                          <a:pt x="213939" y="176308"/>
                          <a:pt x="213939" y="176308"/>
                        </a:cubicBezTo>
                        <a:cubicBezTo>
                          <a:pt x="234037" y="176308"/>
                          <a:pt x="252992" y="184118"/>
                          <a:pt x="267279" y="198311"/>
                        </a:cubicBezTo>
                        <a:cubicBezTo>
                          <a:pt x="281567" y="212598"/>
                          <a:pt x="289377" y="231553"/>
                          <a:pt x="289282" y="251746"/>
                        </a:cubicBezTo>
                        <a:cubicBezTo>
                          <a:pt x="289282" y="268510"/>
                          <a:pt x="282805" y="284226"/>
                          <a:pt x="270994" y="296037"/>
                        </a:cubicBezTo>
                        <a:cubicBezTo>
                          <a:pt x="259183" y="307753"/>
                          <a:pt x="243657" y="314230"/>
                          <a:pt x="227084" y="314230"/>
                        </a:cubicBezTo>
                        <a:lnTo>
                          <a:pt x="226798" y="314230"/>
                        </a:lnTo>
                        <a:cubicBezTo>
                          <a:pt x="212987" y="314230"/>
                          <a:pt x="200128" y="308800"/>
                          <a:pt x="190317" y="299085"/>
                        </a:cubicBezTo>
                        <a:cubicBezTo>
                          <a:pt x="180506" y="289274"/>
                          <a:pt x="175077" y="276130"/>
                          <a:pt x="175077" y="262319"/>
                        </a:cubicBezTo>
                        <a:cubicBezTo>
                          <a:pt x="175077" y="250317"/>
                          <a:pt x="179935" y="239459"/>
                          <a:pt x="187745" y="231648"/>
                        </a:cubicBezTo>
                        <a:cubicBezTo>
                          <a:pt x="195651" y="223742"/>
                          <a:pt x="206510" y="218885"/>
                          <a:pt x="218511" y="218885"/>
                        </a:cubicBezTo>
                        <a:cubicBezTo>
                          <a:pt x="223940" y="218885"/>
                          <a:pt x="228322" y="223171"/>
                          <a:pt x="228322" y="228600"/>
                        </a:cubicBezTo>
                        <a:cubicBezTo>
                          <a:pt x="228322" y="234125"/>
                          <a:pt x="224036" y="238506"/>
                          <a:pt x="218511" y="238506"/>
                        </a:cubicBezTo>
                        <a:cubicBezTo>
                          <a:pt x="205462" y="238506"/>
                          <a:pt x="194699" y="249269"/>
                          <a:pt x="194699" y="262319"/>
                        </a:cubicBezTo>
                        <a:cubicBezTo>
                          <a:pt x="194699" y="270986"/>
                          <a:pt x="198032" y="279178"/>
                          <a:pt x="204128" y="285274"/>
                        </a:cubicBezTo>
                        <a:cubicBezTo>
                          <a:pt x="210224" y="291275"/>
                          <a:pt x="218321" y="294608"/>
                          <a:pt x="226703" y="294608"/>
                        </a:cubicBezTo>
                        <a:cubicBezTo>
                          <a:pt x="226798" y="294513"/>
                          <a:pt x="226893" y="294513"/>
                          <a:pt x="226988" y="294608"/>
                        </a:cubicBezTo>
                        <a:cubicBezTo>
                          <a:pt x="238323" y="294608"/>
                          <a:pt x="248991" y="290227"/>
                          <a:pt x="257087" y="282131"/>
                        </a:cubicBezTo>
                        <a:cubicBezTo>
                          <a:pt x="265184" y="274034"/>
                          <a:pt x="269565" y="263366"/>
                          <a:pt x="269565" y="251841"/>
                        </a:cubicBezTo>
                        <a:cubicBezTo>
                          <a:pt x="269565" y="236982"/>
                          <a:pt x="263755" y="222885"/>
                          <a:pt x="253277" y="212408"/>
                        </a:cubicBezTo>
                        <a:cubicBezTo>
                          <a:pt x="242800" y="201930"/>
                          <a:pt x="228798" y="196120"/>
                          <a:pt x="213939" y="196120"/>
                        </a:cubicBezTo>
                        <a:cubicBezTo>
                          <a:pt x="213844" y="196120"/>
                          <a:pt x="213844" y="196120"/>
                          <a:pt x="213844" y="196120"/>
                        </a:cubicBezTo>
                        <a:cubicBezTo>
                          <a:pt x="173934" y="196120"/>
                          <a:pt x="141454" y="228600"/>
                          <a:pt x="141454" y="268510"/>
                        </a:cubicBezTo>
                        <a:cubicBezTo>
                          <a:pt x="141454" y="319659"/>
                          <a:pt x="183078" y="361283"/>
                          <a:pt x="234227" y="361283"/>
                        </a:cubicBezTo>
                        <a:cubicBezTo>
                          <a:pt x="299664" y="361283"/>
                          <a:pt x="352814" y="308134"/>
                          <a:pt x="352814" y="242792"/>
                        </a:cubicBezTo>
                        <a:cubicBezTo>
                          <a:pt x="352814" y="159734"/>
                          <a:pt x="285281" y="92107"/>
                          <a:pt x="202223" y="92107"/>
                        </a:cubicBezTo>
                        <a:cubicBezTo>
                          <a:pt x="96972" y="92107"/>
                          <a:pt x="11438" y="177641"/>
                          <a:pt x="11438" y="282893"/>
                        </a:cubicBezTo>
                        <a:cubicBezTo>
                          <a:pt x="11438" y="287941"/>
                          <a:pt x="11628" y="292132"/>
                          <a:pt x="11914" y="296037"/>
                        </a:cubicBezTo>
                        <a:cubicBezTo>
                          <a:pt x="22487" y="327470"/>
                          <a:pt x="40108" y="357092"/>
                          <a:pt x="65254" y="382143"/>
                        </a:cubicBezTo>
                        <a:cubicBezTo>
                          <a:pt x="152503" y="469392"/>
                          <a:pt x="294521" y="469392"/>
                          <a:pt x="381674" y="382143"/>
                        </a:cubicBezTo>
                        <a:cubicBezTo>
                          <a:pt x="469114" y="294704"/>
                          <a:pt x="469114" y="152686"/>
                          <a:pt x="381770" y="65532"/>
                        </a:cubicBezTo>
                        <a:close/>
                      </a:path>
                    </a:pathLst>
                  </a:custGeom>
                  <a:grpFill/>
                  <a:ln w="9525" cap="flat">
                    <a:noFill/>
                    <a:prstDash val="solid"/>
                    <a:miter/>
                  </a:ln>
                </p:spPr>
                <p:txBody>
                  <a:bodyPr rtlCol="0" anchor="ctr"/>
                  <a:lstStyle/>
                  <a:p>
                    <a:endParaRPr lang="zh-CN" altLang="en-US"/>
                  </a:p>
                </p:txBody>
              </p:sp>
            </p:grpSp>
            <p:grpSp>
              <p:nvGrpSpPr>
                <p:cNvPr id="34" name="组合 33">
                  <a:extLst>
                    <a:ext uri="{FF2B5EF4-FFF2-40B4-BE49-F238E27FC236}">
                      <a16:creationId xmlns:a16="http://schemas.microsoft.com/office/drawing/2014/main" xmlns="" id="{FE5A7044-92C7-44CF-8A33-33EA0C235591}"/>
                    </a:ext>
                  </a:extLst>
                </p:cNvPr>
                <p:cNvGrpSpPr/>
                <p:nvPr/>
              </p:nvGrpSpPr>
              <p:grpSpPr>
                <a:xfrm flipH="1">
                  <a:off x="5054600" y="1117600"/>
                  <a:ext cx="3009722" cy="3009900"/>
                  <a:chOff x="5791200" y="3124200"/>
                  <a:chExt cx="609563" cy="609599"/>
                </a:xfrm>
                <a:solidFill>
                  <a:srgbClr val="FEE11B"/>
                </a:solidFill>
              </p:grpSpPr>
              <p:sp>
                <p:nvSpPr>
                  <p:cNvPr id="35" name="图形 5">
                    <a:extLst>
                      <a:ext uri="{FF2B5EF4-FFF2-40B4-BE49-F238E27FC236}">
                        <a16:creationId xmlns:a16="http://schemas.microsoft.com/office/drawing/2014/main" xmlns="" id="{1A48E547-D763-4D4E-BFBB-77AC2F21AA6F}"/>
                      </a:ext>
                    </a:extLst>
                  </p:cNvPr>
                  <p:cNvSpPr/>
                  <p:nvPr/>
                </p:nvSpPr>
                <p:spPr>
                  <a:xfrm>
                    <a:off x="5791200" y="3635406"/>
                    <a:ext cx="66484" cy="98393"/>
                  </a:xfrm>
                  <a:custGeom>
                    <a:avLst/>
                    <a:gdLst>
                      <a:gd name="connsiteX0" fmla="*/ 12668 w 66484"/>
                      <a:gd name="connsiteY0" fmla="*/ 24479 h 98393"/>
                      <a:gd name="connsiteX1" fmla="*/ 0 w 66484"/>
                      <a:gd name="connsiteY1" fmla="*/ 55150 h 98393"/>
                      <a:gd name="connsiteX2" fmla="*/ 12668 w 66484"/>
                      <a:gd name="connsiteY2" fmla="*/ 85630 h 98393"/>
                      <a:gd name="connsiteX3" fmla="*/ 43244 w 66484"/>
                      <a:gd name="connsiteY3" fmla="*/ 98393 h 98393"/>
                      <a:gd name="connsiteX4" fmla="*/ 66485 w 66484"/>
                      <a:gd name="connsiteY4" fmla="*/ 91631 h 98393"/>
                      <a:gd name="connsiteX5" fmla="*/ 37148 w 66484"/>
                      <a:gd name="connsiteY5" fmla="*/ 0 h 98393"/>
                      <a:gd name="connsiteX6" fmla="*/ 12668 w 66484"/>
                      <a:gd name="connsiteY6" fmla="*/ 24479 h 98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484" h="98393">
                        <a:moveTo>
                          <a:pt x="12668" y="24479"/>
                        </a:moveTo>
                        <a:cubicBezTo>
                          <a:pt x="4382" y="32671"/>
                          <a:pt x="0" y="43529"/>
                          <a:pt x="0" y="55150"/>
                        </a:cubicBezTo>
                        <a:cubicBezTo>
                          <a:pt x="0" y="66675"/>
                          <a:pt x="4477" y="77438"/>
                          <a:pt x="12668" y="85630"/>
                        </a:cubicBezTo>
                        <a:cubicBezTo>
                          <a:pt x="20860" y="93917"/>
                          <a:pt x="31718" y="98393"/>
                          <a:pt x="43244" y="98393"/>
                        </a:cubicBezTo>
                        <a:cubicBezTo>
                          <a:pt x="51626" y="98393"/>
                          <a:pt x="59531" y="95917"/>
                          <a:pt x="66485" y="91631"/>
                        </a:cubicBezTo>
                        <a:lnTo>
                          <a:pt x="37148" y="0"/>
                        </a:lnTo>
                        <a:lnTo>
                          <a:pt x="12668" y="24479"/>
                        </a:lnTo>
                        <a:close/>
                      </a:path>
                    </a:pathLst>
                  </a:custGeom>
                  <a:grpFill/>
                  <a:ln w="9525" cap="flat">
                    <a:noFill/>
                    <a:prstDash val="solid"/>
                    <a:miter/>
                  </a:ln>
                </p:spPr>
                <p:txBody>
                  <a:bodyPr rtlCol="0" anchor="ctr"/>
                  <a:lstStyle/>
                  <a:p>
                    <a:endParaRPr lang="zh-CN" altLang="en-US"/>
                  </a:p>
                </p:txBody>
              </p:sp>
              <p:sp>
                <p:nvSpPr>
                  <p:cNvPr id="36" name="图形 5">
                    <a:extLst>
                      <a:ext uri="{FF2B5EF4-FFF2-40B4-BE49-F238E27FC236}">
                        <a16:creationId xmlns:a16="http://schemas.microsoft.com/office/drawing/2014/main" xmlns="" id="{D352BC61-4D6F-4092-8AA7-C4521C78F0CB}"/>
                      </a:ext>
                    </a:extLst>
                  </p:cNvPr>
                  <p:cNvSpPr/>
                  <p:nvPr/>
                </p:nvSpPr>
                <p:spPr>
                  <a:xfrm>
                    <a:off x="5843968" y="3578161"/>
                    <a:ext cx="71247" cy="134397"/>
                  </a:xfrm>
                  <a:custGeom>
                    <a:avLst/>
                    <a:gdLst>
                      <a:gd name="connsiteX0" fmla="*/ 0 w 71247"/>
                      <a:gd name="connsiteY0" fmla="*/ 41529 h 134397"/>
                      <a:gd name="connsiteX1" fmla="*/ 29718 w 71247"/>
                      <a:gd name="connsiteY1" fmla="*/ 134398 h 134397"/>
                      <a:gd name="connsiteX2" fmla="*/ 71247 w 71247"/>
                      <a:gd name="connsiteY2" fmla="*/ 92774 h 134397"/>
                      <a:gd name="connsiteX3" fmla="*/ 41624 w 71247"/>
                      <a:gd name="connsiteY3" fmla="*/ 0 h 134397"/>
                    </a:gdLst>
                    <a:ahLst/>
                    <a:cxnLst>
                      <a:cxn ang="0">
                        <a:pos x="connsiteX0" y="connsiteY0"/>
                      </a:cxn>
                      <a:cxn ang="0">
                        <a:pos x="connsiteX1" y="connsiteY1"/>
                      </a:cxn>
                      <a:cxn ang="0">
                        <a:pos x="connsiteX2" y="connsiteY2"/>
                      </a:cxn>
                      <a:cxn ang="0">
                        <a:pos x="connsiteX3" y="connsiteY3"/>
                      </a:cxn>
                    </a:cxnLst>
                    <a:rect l="l" t="t" r="r" b="b"/>
                    <a:pathLst>
                      <a:path w="71247" h="134397">
                        <a:moveTo>
                          <a:pt x="0" y="41529"/>
                        </a:moveTo>
                        <a:lnTo>
                          <a:pt x="29718" y="134398"/>
                        </a:lnTo>
                        <a:lnTo>
                          <a:pt x="71247" y="92774"/>
                        </a:lnTo>
                        <a:lnTo>
                          <a:pt x="41624" y="0"/>
                        </a:lnTo>
                        <a:close/>
                      </a:path>
                    </a:pathLst>
                  </a:custGeom>
                  <a:grpFill/>
                  <a:ln w="9525" cap="flat">
                    <a:noFill/>
                    <a:prstDash val="solid"/>
                    <a:miter/>
                  </a:ln>
                </p:spPr>
                <p:txBody>
                  <a:bodyPr rtlCol="0" anchor="ctr"/>
                  <a:lstStyle/>
                  <a:p>
                    <a:endParaRPr lang="zh-CN" altLang="en-US"/>
                  </a:p>
                </p:txBody>
              </p:sp>
              <p:sp>
                <p:nvSpPr>
                  <p:cNvPr id="37" name="图形 5">
                    <a:extLst>
                      <a:ext uri="{FF2B5EF4-FFF2-40B4-BE49-F238E27FC236}">
                        <a16:creationId xmlns:a16="http://schemas.microsoft.com/office/drawing/2014/main" xmlns="" id="{7B203B84-CECB-4259-983D-98BEE83AA310}"/>
                      </a:ext>
                    </a:extLst>
                  </p:cNvPr>
                  <p:cNvSpPr/>
                  <p:nvPr/>
                </p:nvSpPr>
                <p:spPr>
                  <a:xfrm>
                    <a:off x="5901213" y="3520916"/>
                    <a:ext cx="71247" cy="134397"/>
                  </a:xfrm>
                  <a:custGeom>
                    <a:avLst/>
                    <a:gdLst>
                      <a:gd name="connsiteX0" fmla="*/ 0 w 71247"/>
                      <a:gd name="connsiteY0" fmla="*/ 41624 h 134397"/>
                      <a:gd name="connsiteX1" fmla="*/ 29718 w 71247"/>
                      <a:gd name="connsiteY1" fmla="*/ 134398 h 134397"/>
                      <a:gd name="connsiteX2" fmla="*/ 71247 w 71247"/>
                      <a:gd name="connsiteY2" fmla="*/ 92773 h 134397"/>
                      <a:gd name="connsiteX3" fmla="*/ 41624 w 71247"/>
                      <a:gd name="connsiteY3" fmla="*/ 0 h 134397"/>
                    </a:gdLst>
                    <a:ahLst/>
                    <a:cxnLst>
                      <a:cxn ang="0">
                        <a:pos x="connsiteX0" y="connsiteY0"/>
                      </a:cxn>
                      <a:cxn ang="0">
                        <a:pos x="connsiteX1" y="connsiteY1"/>
                      </a:cxn>
                      <a:cxn ang="0">
                        <a:pos x="connsiteX2" y="connsiteY2"/>
                      </a:cxn>
                      <a:cxn ang="0">
                        <a:pos x="connsiteX3" y="connsiteY3"/>
                      </a:cxn>
                    </a:cxnLst>
                    <a:rect l="l" t="t" r="r" b="b"/>
                    <a:pathLst>
                      <a:path w="71247" h="134397">
                        <a:moveTo>
                          <a:pt x="0" y="41624"/>
                        </a:moveTo>
                        <a:lnTo>
                          <a:pt x="29718" y="134398"/>
                        </a:lnTo>
                        <a:lnTo>
                          <a:pt x="71247" y="92773"/>
                        </a:lnTo>
                        <a:lnTo>
                          <a:pt x="41624" y="0"/>
                        </a:lnTo>
                        <a:close/>
                      </a:path>
                    </a:pathLst>
                  </a:custGeom>
                  <a:grpFill/>
                  <a:ln w="9525" cap="flat">
                    <a:noFill/>
                    <a:prstDash val="solid"/>
                    <a:miter/>
                  </a:ln>
                </p:spPr>
                <p:txBody>
                  <a:bodyPr rtlCol="0" anchor="ctr"/>
                  <a:lstStyle/>
                  <a:p>
                    <a:endParaRPr lang="zh-CN" altLang="en-US"/>
                  </a:p>
                </p:txBody>
              </p:sp>
              <p:sp>
                <p:nvSpPr>
                  <p:cNvPr id="38" name="图形 5">
                    <a:extLst>
                      <a:ext uri="{FF2B5EF4-FFF2-40B4-BE49-F238E27FC236}">
                        <a16:creationId xmlns:a16="http://schemas.microsoft.com/office/drawing/2014/main" xmlns="" id="{9B44E9FD-E557-4293-BB5D-F8280BA831A1}"/>
                      </a:ext>
                    </a:extLst>
                  </p:cNvPr>
                  <p:cNvSpPr/>
                  <p:nvPr/>
                </p:nvSpPr>
                <p:spPr>
                  <a:xfrm>
                    <a:off x="5953498" y="3124200"/>
                    <a:ext cx="447265" cy="473868"/>
                  </a:xfrm>
                  <a:custGeom>
                    <a:avLst/>
                    <a:gdLst>
                      <a:gd name="connsiteX0" fmla="*/ 23725 w 447265"/>
                      <a:gd name="connsiteY0" fmla="*/ 362236 h 473868"/>
                      <a:gd name="connsiteX1" fmla="*/ 4961 w 447265"/>
                      <a:gd name="connsiteY1" fmla="*/ 381000 h 473868"/>
                      <a:gd name="connsiteX2" fmla="*/ 34583 w 447265"/>
                      <a:gd name="connsiteY2" fmla="*/ 473869 h 473868"/>
                      <a:gd name="connsiteX3" fmla="*/ 84971 w 447265"/>
                      <a:gd name="connsiteY3" fmla="*/ 423482 h 473868"/>
                      <a:gd name="connsiteX4" fmla="*/ 51538 w 447265"/>
                      <a:gd name="connsiteY4" fmla="*/ 395764 h 473868"/>
                      <a:gd name="connsiteX5" fmla="*/ 23725 w 447265"/>
                      <a:gd name="connsiteY5" fmla="*/ 362236 h 473868"/>
                      <a:gd name="connsiteX6" fmla="*/ 381770 w 447265"/>
                      <a:gd name="connsiteY6" fmla="*/ 65532 h 473868"/>
                      <a:gd name="connsiteX7" fmla="*/ 223559 w 447265"/>
                      <a:gd name="connsiteY7" fmla="*/ 0 h 473868"/>
                      <a:gd name="connsiteX8" fmla="*/ 65349 w 447265"/>
                      <a:gd name="connsiteY8" fmla="*/ 65532 h 473868"/>
                      <a:gd name="connsiteX9" fmla="*/ 8 w 447265"/>
                      <a:gd name="connsiteY9" fmla="*/ 225552 h 473868"/>
                      <a:gd name="connsiteX10" fmla="*/ 202319 w 447265"/>
                      <a:gd name="connsiteY10" fmla="*/ 72200 h 473868"/>
                      <a:gd name="connsiteX11" fmla="*/ 372530 w 447265"/>
                      <a:gd name="connsiteY11" fmla="*/ 242506 h 473868"/>
                      <a:gd name="connsiteX12" fmla="*/ 234227 w 447265"/>
                      <a:gd name="connsiteY12" fmla="*/ 380714 h 473868"/>
                      <a:gd name="connsiteX13" fmla="*/ 121832 w 447265"/>
                      <a:gd name="connsiteY13" fmla="*/ 268224 h 473868"/>
                      <a:gd name="connsiteX14" fmla="*/ 213749 w 447265"/>
                      <a:gd name="connsiteY14" fmla="*/ 176308 h 473868"/>
                      <a:gd name="connsiteX15" fmla="*/ 213939 w 447265"/>
                      <a:gd name="connsiteY15" fmla="*/ 176308 h 473868"/>
                      <a:gd name="connsiteX16" fmla="*/ 267279 w 447265"/>
                      <a:gd name="connsiteY16" fmla="*/ 198311 h 473868"/>
                      <a:gd name="connsiteX17" fmla="*/ 289282 w 447265"/>
                      <a:gd name="connsiteY17" fmla="*/ 251746 h 473868"/>
                      <a:gd name="connsiteX18" fmla="*/ 270994 w 447265"/>
                      <a:gd name="connsiteY18" fmla="*/ 296037 h 473868"/>
                      <a:gd name="connsiteX19" fmla="*/ 227084 w 447265"/>
                      <a:gd name="connsiteY19" fmla="*/ 314230 h 473868"/>
                      <a:gd name="connsiteX20" fmla="*/ 226798 w 447265"/>
                      <a:gd name="connsiteY20" fmla="*/ 314230 h 473868"/>
                      <a:gd name="connsiteX21" fmla="*/ 190317 w 447265"/>
                      <a:gd name="connsiteY21" fmla="*/ 299085 h 473868"/>
                      <a:gd name="connsiteX22" fmla="*/ 175077 w 447265"/>
                      <a:gd name="connsiteY22" fmla="*/ 262319 h 473868"/>
                      <a:gd name="connsiteX23" fmla="*/ 187745 w 447265"/>
                      <a:gd name="connsiteY23" fmla="*/ 231648 h 473868"/>
                      <a:gd name="connsiteX24" fmla="*/ 218511 w 447265"/>
                      <a:gd name="connsiteY24" fmla="*/ 218885 h 473868"/>
                      <a:gd name="connsiteX25" fmla="*/ 228322 w 447265"/>
                      <a:gd name="connsiteY25" fmla="*/ 228600 h 473868"/>
                      <a:gd name="connsiteX26" fmla="*/ 218511 w 447265"/>
                      <a:gd name="connsiteY26" fmla="*/ 238506 h 473868"/>
                      <a:gd name="connsiteX27" fmla="*/ 194699 w 447265"/>
                      <a:gd name="connsiteY27" fmla="*/ 262319 h 473868"/>
                      <a:gd name="connsiteX28" fmla="*/ 204128 w 447265"/>
                      <a:gd name="connsiteY28" fmla="*/ 285274 h 473868"/>
                      <a:gd name="connsiteX29" fmla="*/ 226703 w 447265"/>
                      <a:gd name="connsiteY29" fmla="*/ 294608 h 473868"/>
                      <a:gd name="connsiteX30" fmla="*/ 226988 w 447265"/>
                      <a:gd name="connsiteY30" fmla="*/ 294608 h 473868"/>
                      <a:gd name="connsiteX31" fmla="*/ 257087 w 447265"/>
                      <a:gd name="connsiteY31" fmla="*/ 282131 h 473868"/>
                      <a:gd name="connsiteX32" fmla="*/ 269565 w 447265"/>
                      <a:gd name="connsiteY32" fmla="*/ 251841 h 473868"/>
                      <a:gd name="connsiteX33" fmla="*/ 253277 w 447265"/>
                      <a:gd name="connsiteY33" fmla="*/ 212408 h 473868"/>
                      <a:gd name="connsiteX34" fmla="*/ 213939 w 447265"/>
                      <a:gd name="connsiteY34" fmla="*/ 196120 h 473868"/>
                      <a:gd name="connsiteX35" fmla="*/ 213844 w 447265"/>
                      <a:gd name="connsiteY35" fmla="*/ 196120 h 473868"/>
                      <a:gd name="connsiteX36" fmla="*/ 141454 w 447265"/>
                      <a:gd name="connsiteY36" fmla="*/ 268510 h 473868"/>
                      <a:gd name="connsiteX37" fmla="*/ 234227 w 447265"/>
                      <a:gd name="connsiteY37" fmla="*/ 361283 h 473868"/>
                      <a:gd name="connsiteX38" fmla="*/ 352814 w 447265"/>
                      <a:gd name="connsiteY38" fmla="*/ 242792 h 473868"/>
                      <a:gd name="connsiteX39" fmla="*/ 202223 w 447265"/>
                      <a:gd name="connsiteY39" fmla="*/ 92107 h 473868"/>
                      <a:gd name="connsiteX40" fmla="*/ 11438 w 447265"/>
                      <a:gd name="connsiteY40" fmla="*/ 282893 h 473868"/>
                      <a:gd name="connsiteX41" fmla="*/ 11914 w 447265"/>
                      <a:gd name="connsiteY41" fmla="*/ 296037 h 473868"/>
                      <a:gd name="connsiteX42" fmla="*/ 65254 w 447265"/>
                      <a:gd name="connsiteY42" fmla="*/ 382143 h 473868"/>
                      <a:gd name="connsiteX43" fmla="*/ 381674 w 447265"/>
                      <a:gd name="connsiteY43" fmla="*/ 382143 h 473868"/>
                      <a:gd name="connsiteX44" fmla="*/ 381770 w 447265"/>
                      <a:gd name="connsiteY44" fmla="*/ 65532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7265" h="473868">
                        <a:moveTo>
                          <a:pt x="23725" y="362236"/>
                        </a:moveTo>
                        <a:lnTo>
                          <a:pt x="4961" y="381000"/>
                        </a:lnTo>
                        <a:lnTo>
                          <a:pt x="34583" y="473869"/>
                        </a:lnTo>
                        <a:lnTo>
                          <a:pt x="84971" y="423482"/>
                        </a:lnTo>
                        <a:cubicBezTo>
                          <a:pt x="73255" y="415290"/>
                          <a:pt x="61920" y="406241"/>
                          <a:pt x="51538" y="395764"/>
                        </a:cubicBezTo>
                        <a:cubicBezTo>
                          <a:pt x="40965" y="385382"/>
                          <a:pt x="31916" y="374047"/>
                          <a:pt x="23725" y="362236"/>
                        </a:cubicBezTo>
                        <a:close/>
                        <a:moveTo>
                          <a:pt x="381770" y="65532"/>
                        </a:moveTo>
                        <a:cubicBezTo>
                          <a:pt x="338240" y="21812"/>
                          <a:pt x="280900" y="0"/>
                          <a:pt x="223559" y="0"/>
                        </a:cubicBezTo>
                        <a:cubicBezTo>
                          <a:pt x="166219" y="0"/>
                          <a:pt x="108974" y="21812"/>
                          <a:pt x="65349" y="65532"/>
                        </a:cubicBezTo>
                        <a:cubicBezTo>
                          <a:pt x="21248" y="109633"/>
                          <a:pt x="-469" y="167640"/>
                          <a:pt x="8" y="225552"/>
                        </a:cubicBezTo>
                        <a:cubicBezTo>
                          <a:pt x="24963" y="137255"/>
                          <a:pt x="106116" y="72200"/>
                          <a:pt x="202319" y="72200"/>
                        </a:cubicBezTo>
                        <a:cubicBezTo>
                          <a:pt x="296140" y="72200"/>
                          <a:pt x="372530" y="148590"/>
                          <a:pt x="372530" y="242506"/>
                        </a:cubicBezTo>
                        <a:cubicBezTo>
                          <a:pt x="372530" y="318707"/>
                          <a:pt x="310618" y="380714"/>
                          <a:pt x="234227" y="380714"/>
                        </a:cubicBezTo>
                        <a:cubicBezTo>
                          <a:pt x="172315" y="380714"/>
                          <a:pt x="121832" y="330232"/>
                          <a:pt x="121832" y="268224"/>
                        </a:cubicBezTo>
                        <a:cubicBezTo>
                          <a:pt x="121832" y="217456"/>
                          <a:pt x="163171" y="176308"/>
                          <a:pt x="213749" y="176308"/>
                        </a:cubicBezTo>
                        <a:cubicBezTo>
                          <a:pt x="213844" y="176308"/>
                          <a:pt x="213939" y="176308"/>
                          <a:pt x="213939" y="176308"/>
                        </a:cubicBezTo>
                        <a:cubicBezTo>
                          <a:pt x="234037" y="176308"/>
                          <a:pt x="252992" y="184118"/>
                          <a:pt x="267279" y="198311"/>
                        </a:cubicBezTo>
                        <a:cubicBezTo>
                          <a:pt x="281567" y="212598"/>
                          <a:pt x="289377" y="231553"/>
                          <a:pt x="289282" y="251746"/>
                        </a:cubicBezTo>
                        <a:cubicBezTo>
                          <a:pt x="289282" y="268510"/>
                          <a:pt x="282805" y="284226"/>
                          <a:pt x="270994" y="296037"/>
                        </a:cubicBezTo>
                        <a:cubicBezTo>
                          <a:pt x="259183" y="307753"/>
                          <a:pt x="243657" y="314230"/>
                          <a:pt x="227084" y="314230"/>
                        </a:cubicBezTo>
                        <a:lnTo>
                          <a:pt x="226798" y="314230"/>
                        </a:lnTo>
                        <a:cubicBezTo>
                          <a:pt x="212987" y="314230"/>
                          <a:pt x="200128" y="308800"/>
                          <a:pt x="190317" y="299085"/>
                        </a:cubicBezTo>
                        <a:cubicBezTo>
                          <a:pt x="180506" y="289274"/>
                          <a:pt x="175077" y="276130"/>
                          <a:pt x="175077" y="262319"/>
                        </a:cubicBezTo>
                        <a:cubicBezTo>
                          <a:pt x="175077" y="250317"/>
                          <a:pt x="179935" y="239459"/>
                          <a:pt x="187745" y="231648"/>
                        </a:cubicBezTo>
                        <a:cubicBezTo>
                          <a:pt x="195651" y="223742"/>
                          <a:pt x="206510" y="218885"/>
                          <a:pt x="218511" y="218885"/>
                        </a:cubicBezTo>
                        <a:cubicBezTo>
                          <a:pt x="223940" y="218885"/>
                          <a:pt x="228322" y="223171"/>
                          <a:pt x="228322" y="228600"/>
                        </a:cubicBezTo>
                        <a:cubicBezTo>
                          <a:pt x="228322" y="234125"/>
                          <a:pt x="224036" y="238506"/>
                          <a:pt x="218511" y="238506"/>
                        </a:cubicBezTo>
                        <a:cubicBezTo>
                          <a:pt x="205462" y="238506"/>
                          <a:pt x="194699" y="249269"/>
                          <a:pt x="194699" y="262319"/>
                        </a:cubicBezTo>
                        <a:cubicBezTo>
                          <a:pt x="194699" y="270986"/>
                          <a:pt x="198032" y="279178"/>
                          <a:pt x="204128" y="285274"/>
                        </a:cubicBezTo>
                        <a:cubicBezTo>
                          <a:pt x="210224" y="291275"/>
                          <a:pt x="218321" y="294608"/>
                          <a:pt x="226703" y="294608"/>
                        </a:cubicBezTo>
                        <a:cubicBezTo>
                          <a:pt x="226798" y="294513"/>
                          <a:pt x="226893" y="294513"/>
                          <a:pt x="226988" y="294608"/>
                        </a:cubicBezTo>
                        <a:cubicBezTo>
                          <a:pt x="238323" y="294608"/>
                          <a:pt x="248991" y="290227"/>
                          <a:pt x="257087" y="282131"/>
                        </a:cubicBezTo>
                        <a:cubicBezTo>
                          <a:pt x="265184" y="274034"/>
                          <a:pt x="269565" y="263366"/>
                          <a:pt x="269565" y="251841"/>
                        </a:cubicBezTo>
                        <a:cubicBezTo>
                          <a:pt x="269565" y="236982"/>
                          <a:pt x="263755" y="222885"/>
                          <a:pt x="253277" y="212408"/>
                        </a:cubicBezTo>
                        <a:cubicBezTo>
                          <a:pt x="242800" y="201930"/>
                          <a:pt x="228798" y="196120"/>
                          <a:pt x="213939" y="196120"/>
                        </a:cubicBezTo>
                        <a:cubicBezTo>
                          <a:pt x="213844" y="196120"/>
                          <a:pt x="213844" y="196120"/>
                          <a:pt x="213844" y="196120"/>
                        </a:cubicBezTo>
                        <a:cubicBezTo>
                          <a:pt x="173934" y="196120"/>
                          <a:pt x="141454" y="228600"/>
                          <a:pt x="141454" y="268510"/>
                        </a:cubicBezTo>
                        <a:cubicBezTo>
                          <a:pt x="141454" y="319659"/>
                          <a:pt x="183078" y="361283"/>
                          <a:pt x="234227" y="361283"/>
                        </a:cubicBezTo>
                        <a:cubicBezTo>
                          <a:pt x="299664" y="361283"/>
                          <a:pt x="352814" y="308134"/>
                          <a:pt x="352814" y="242792"/>
                        </a:cubicBezTo>
                        <a:cubicBezTo>
                          <a:pt x="352814" y="159734"/>
                          <a:pt x="285281" y="92107"/>
                          <a:pt x="202223" y="92107"/>
                        </a:cubicBezTo>
                        <a:cubicBezTo>
                          <a:pt x="96972" y="92107"/>
                          <a:pt x="11438" y="177641"/>
                          <a:pt x="11438" y="282893"/>
                        </a:cubicBezTo>
                        <a:cubicBezTo>
                          <a:pt x="11438" y="287941"/>
                          <a:pt x="11628" y="292132"/>
                          <a:pt x="11914" y="296037"/>
                        </a:cubicBezTo>
                        <a:cubicBezTo>
                          <a:pt x="22487" y="327470"/>
                          <a:pt x="40108" y="357092"/>
                          <a:pt x="65254" y="382143"/>
                        </a:cubicBezTo>
                        <a:cubicBezTo>
                          <a:pt x="152503" y="469392"/>
                          <a:pt x="294521" y="469392"/>
                          <a:pt x="381674" y="382143"/>
                        </a:cubicBezTo>
                        <a:cubicBezTo>
                          <a:pt x="469114" y="294704"/>
                          <a:pt x="469114" y="152686"/>
                          <a:pt x="381770" y="65532"/>
                        </a:cubicBezTo>
                        <a:close/>
                      </a:path>
                    </a:pathLst>
                  </a:custGeom>
                  <a:grpFill/>
                  <a:ln w="9525" cap="flat">
                    <a:noFill/>
                    <a:prstDash val="solid"/>
                    <a:miter/>
                  </a:ln>
                </p:spPr>
                <p:txBody>
                  <a:bodyPr rtlCol="0" anchor="ctr"/>
                  <a:lstStyle/>
                  <a:p>
                    <a:endParaRPr lang="zh-CN" altLang="en-US"/>
                  </a:p>
                </p:txBody>
              </p:sp>
            </p:grpSp>
          </p:grpSp>
        </p:grpSp>
      </p:grpSp>
      <p:sp>
        <p:nvSpPr>
          <p:cNvPr id="54" name="文本框 53">
            <a:extLst>
              <a:ext uri="{FF2B5EF4-FFF2-40B4-BE49-F238E27FC236}">
                <a16:creationId xmlns:a16="http://schemas.microsoft.com/office/drawing/2014/main" xmlns="" id="{9D192CA1-5ACF-4FC9-BE06-67418D5BC60A}"/>
              </a:ext>
            </a:extLst>
          </p:cNvPr>
          <p:cNvSpPr txBox="1"/>
          <p:nvPr/>
        </p:nvSpPr>
        <p:spPr>
          <a:xfrm>
            <a:off x="3918829" y="1137200"/>
            <a:ext cx="4354342" cy="707886"/>
          </a:xfrm>
          <a:prstGeom prst="rect">
            <a:avLst/>
          </a:prstGeom>
          <a:noFill/>
        </p:spPr>
        <p:txBody>
          <a:bodyPr wrap="square" rtlCol="0">
            <a:spAutoFit/>
          </a:bodyPr>
          <a:lstStyle/>
          <a:p>
            <a:pPr algn="dist"/>
            <a:r>
              <a:rPr lang="en-US" altLang="zh-CN" sz="4000" spc="300">
                <a:latin typeface="Haettenschweiler" panose="020B0706040902060204" pitchFamily="34" charset="0"/>
              </a:rPr>
              <a:t>POWERPOINT TEMPLET.</a:t>
            </a:r>
          </a:p>
        </p:txBody>
      </p:sp>
      <p:sp>
        <p:nvSpPr>
          <p:cNvPr id="55" name="文本框 54">
            <a:extLst>
              <a:ext uri="{FF2B5EF4-FFF2-40B4-BE49-F238E27FC236}">
                <a16:creationId xmlns:a16="http://schemas.microsoft.com/office/drawing/2014/main" xmlns="" id="{A88CD7D5-3C1E-4DDE-9036-56B0363B6ABE}"/>
              </a:ext>
            </a:extLst>
          </p:cNvPr>
          <p:cNvSpPr txBox="1"/>
          <p:nvPr/>
        </p:nvSpPr>
        <p:spPr>
          <a:xfrm>
            <a:off x="1422400" y="2373985"/>
            <a:ext cx="9347200" cy="3727815"/>
          </a:xfrm>
          <a:prstGeom prst="rect">
            <a:avLst/>
          </a:prstGeom>
          <a:noFill/>
        </p:spPr>
        <p:txBody>
          <a:bodyPr wrap="square" rtlCol="0">
            <a:spAutoFit/>
          </a:bodyPr>
          <a:lstStyle/>
          <a:p>
            <a:pPr algn="ctr">
              <a:lnSpc>
                <a:spcPct val="150000"/>
              </a:lnSpc>
            </a:pPr>
            <a:r>
              <a:rPr lang="fr-FR" altLang="zh-CN" sz="1600" b="1">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Maecenas porttitor congue massa. Fusce posuere, magna sed pulvinar ultricies, purus lectus malesuada libero, sit amet commodo magna eros quis urna. Nunc viverra imperdiet enim.</a:t>
            </a:r>
          </a:p>
          <a:p>
            <a:pPr algn="ctr">
              <a:lnSpc>
                <a:spcPct val="150000"/>
              </a:lnSpc>
            </a:pPr>
            <a:endParaRPr lang="fr-FR" altLang="zh-CN" sz="1600" b="1">
              <a:latin typeface="..黑体UI-韩语" panose="02000000000000000000" pitchFamily="2" charset="-128"/>
              <a:ea typeface="..黑体UI-韩语" panose="02000000000000000000" pitchFamily="2" charset="-128"/>
              <a:cs typeface="..黑体UI-韩语" panose="02000000000000000000" pitchFamily="2" charset="-128"/>
            </a:endParaRPr>
          </a:p>
          <a:p>
            <a:pPr algn="ctr">
              <a:lnSpc>
                <a:spcPct val="150000"/>
              </a:lnSpc>
            </a:pPr>
            <a:r>
              <a:rPr lang="fr-FR" altLang="zh-CN" sz="1600" b="1">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Maecenas porttitor congue massa. Fusce posuere, magna sed pulvinar ultricies, purus lectus malesuada libero, sit amet commodo magna eros quis urna. Nunc viverra imperdiet enim.</a:t>
            </a:r>
          </a:p>
          <a:p>
            <a:pPr algn="ctr">
              <a:lnSpc>
                <a:spcPct val="150000"/>
              </a:lnSpc>
            </a:pPr>
            <a:endParaRPr lang="fr-FR" altLang="zh-CN" sz="1600" b="1">
              <a:latin typeface="..黑体UI-韩语" panose="02000000000000000000" pitchFamily="2" charset="-128"/>
              <a:ea typeface="..黑体UI-韩语" panose="02000000000000000000" pitchFamily="2" charset="-128"/>
              <a:cs typeface="..黑体UI-韩语" panose="02000000000000000000" pitchFamily="2" charset="-128"/>
            </a:endParaRPr>
          </a:p>
          <a:p>
            <a:pPr algn="ctr">
              <a:lnSpc>
                <a:spcPct val="150000"/>
              </a:lnSpc>
            </a:pPr>
            <a:r>
              <a:rPr lang="fr-FR" altLang="zh-CN" sz="1600" b="1">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p>
        </p:txBody>
      </p:sp>
      <p:grpSp>
        <p:nvGrpSpPr>
          <p:cNvPr id="57" name="组合 56">
            <a:extLst>
              <a:ext uri="{FF2B5EF4-FFF2-40B4-BE49-F238E27FC236}">
                <a16:creationId xmlns:a16="http://schemas.microsoft.com/office/drawing/2014/main" xmlns="" id="{6DC1B506-D375-4B46-9B73-60B6BE1A0E56}"/>
              </a:ext>
            </a:extLst>
          </p:cNvPr>
          <p:cNvGrpSpPr/>
          <p:nvPr/>
        </p:nvGrpSpPr>
        <p:grpSpPr>
          <a:xfrm rot="20536042">
            <a:off x="374183" y="1045070"/>
            <a:ext cx="2583359" cy="766800"/>
            <a:chOff x="6309882" y="2231204"/>
            <a:chExt cx="2583359" cy="766800"/>
          </a:xfrm>
        </p:grpSpPr>
        <p:sp>
          <p:nvSpPr>
            <p:cNvPr id="58" name="矩形: 圆角 57">
              <a:extLst>
                <a:ext uri="{FF2B5EF4-FFF2-40B4-BE49-F238E27FC236}">
                  <a16:creationId xmlns:a16="http://schemas.microsoft.com/office/drawing/2014/main" xmlns="" id="{E4E1112D-81A3-4313-8E6C-EC4C9EDDE38A}"/>
                </a:ext>
              </a:extLst>
            </p:cNvPr>
            <p:cNvSpPr/>
            <p:nvPr/>
          </p:nvSpPr>
          <p:spPr>
            <a:xfrm>
              <a:off x="6309882" y="2281151"/>
              <a:ext cx="2583359" cy="716853"/>
            </a:xfrm>
            <a:prstGeom prst="roundRect">
              <a:avLst>
                <a:gd name="adj" fmla="val 32425"/>
              </a:avLst>
            </a:prstGeom>
            <a:solidFill>
              <a:srgbClr val="FF5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a:extLst>
                <a:ext uri="{FF2B5EF4-FFF2-40B4-BE49-F238E27FC236}">
                  <a16:creationId xmlns:a16="http://schemas.microsoft.com/office/drawing/2014/main" xmlns="" id="{F8C23324-B538-49D5-A3E1-FC84DDC2B031}"/>
                </a:ext>
              </a:extLst>
            </p:cNvPr>
            <p:cNvSpPr txBox="1"/>
            <p:nvPr/>
          </p:nvSpPr>
          <p:spPr>
            <a:xfrm>
              <a:off x="6458462" y="2231204"/>
              <a:ext cx="2286199" cy="707886"/>
            </a:xfrm>
            <a:prstGeom prst="rect">
              <a:avLst/>
            </a:prstGeom>
            <a:noFill/>
          </p:spPr>
          <p:txBody>
            <a:bodyPr wrap="square" rtlCol="0">
              <a:spAutoFit/>
            </a:bodyPr>
            <a:lstStyle/>
            <a:p>
              <a:pPr algn="dist"/>
              <a:r>
                <a:rPr lang="en-US" altLang="zh-CN" sz="3200">
                  <a:solidFill>
                    <a:srgbClr val="00C7D5"/>
                  </a:solidFill>
                  <a:latin typeface="Haettenschweiler" panose="020B0706040902060204" pitchFamily="34" charset="0"/>
                </a:rPr>
                <a:t>TITLE GOES </a:t>
              </a:r>
              <a:r>
                <a:rPr lang="en-US" altLang="zh-CN" sz="4000">
                  <a:solidFill>
                    <a:srgbClr val="FEE11B"/>
                  </a:solidFill>
                  <a:latin typeface="Haettenschweiler" panose="020B0706040902060204" pitchFamily="34" charset="0"/>
                </a:rPr>
                <a:t>HERE</a:t>
              </a:r>
              <a:endParaRPr lang="zh-CN" altLang="en-US" sz="3200">
                <a:solidFill>
                  <a:srgbClr val="FEE11B"/>
                </a:solidFill>
                <a:latin typeface="Haettenschweiler" panose="020B0706040902060204" pitchFamily="34" charset="0"/>
              </a:endParaRPr>
            </a:p>
          </p:txBody>
        </p:sp>
      </p:grpSp>
      <p:grpSp>
        <p:nvGrpSpPr>
          <p:cNvPr id="60" name="组合 59">
            <a:extLst>
              <a:ext uri="{FF2B5EF4-FFF2-40B4-BE49-F238E27FC236}">
                <a16:creationId xmlns:a16="http://schemas.microsoft.com/office/drawing/2014/main" xmlns="" id="{51354B68-89B8-4A3A-B8E3-E89FD9AF215C}"/>
              </a:ext>
            </a:extLst>
          </p:cNvPr>
          <p:cNvGrpSpPr/>
          <p:nvPr/>
        </p:nvGrpSpPr>
        <p:grpSpPr>
          <a:xfrm>
            <a:off x="9844094" y="4433693"/>
            <a:ext cx="2346312" cy="1022849"/>
            <a:chOff x="5502122" y="4229661"/>
            <a:chExt cx="2346312" cy="1022849"/>
          </a:xfrm>
        </p:grpSpPr>
        <p:sp>
          <p:nvSpPr>
            <p:cNvPr id="61" name="椭圆 60">
              <a:extLst>
                <a:ext uri="{FF2B5EF4-FFF2-40B4-BE49-F238E27FC236}">
                  <a16:creationId xmlns:a16="http://schemas.microsoft.com/office/drawing/2014/main" xmlns="" id="{9E6DCDBE-5700-42E1-BDDB-39FBC9903BE4}"/>
                </a:ext>
              </a:extLst>
            </p:cNvPr>
            <p:cNvSpPr/>
            <p:nvPr/>
          </p:nvSpPr>
          <p:spPr>
            <a:xfrm rot="19837834">
              <a:off x="6056499" y="4229661"/>
              <a:ext cx="1791935" cy="1022849"/>
            </a:xfrm>
            <a:prstGeom prst="ellipse">
              <a:avLst/>
            </a:prstGeom>
            <a:solidFill>
              <a:srgbClr val="FF5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a:extLst>
                <a:ext uri="{FF2B5EF4-FFF2-40B4-BE49-F238E27FC236}">
                  <a16:creationId xmlns:a16="http://schemas.microsoft.com/office/drawing/2014/main" xmlns="" id="{002A89BC-210D-42BA-ACD9-99476860AB6F}"/>
                </a:ext>
              </a:extLst>
            </p:cNvPr>
            <p:cNvSpPr txBox="1"/>
            <p:nvPr/>
          </p:nvSpPr>
          <p:spPr>
            <a:xfrm rot="21360000">
              <a:off x="5502122" y="4586454"/>
              <a:ext cx="2063273" cy="523220"/>
            </a:xfrm>
            <a:prstGeom prst="rect">
              <a:avLst/>
            </a:prstGeom>
            <a:noFill/>
          </p:spPr>
          <p:txBody>
            <a:bodyPr wrap="square" rtlCol="0">
              <a:spAutoFit/>
            </a:bodyPr>
            <a:lstStyle/>
            <a:p>
              <a:pPr algn="dist"/>
              <a:r>
                <a:rPr lang="en-US" altLang="zh-CN" sz="2800">
                  <a:latin typeface="Haettenschweiler" panose="020B0706040902060204" pitchFamily="34" charset="0"/>
                </a:rPr>
                <a:t>SUPPORTERSSAY</a:t>
              </a:r>
              <a:endParaRPr lang="zh-CN" altLang="en-US" sz="2800">
                <a:latin typeface="Haettenschweiler" panose="020B0706040902060204" pitchFamily="34" charset="0"/>
              </a:endParaRPr>
            </a:p>
          </p:txBody>
        </p:sp>
        <p:grpSp>
          <p:nvGrpSpPr>
            <p:cNvPr id="63" name="组合 62">
              <a:extLst>
                <a:ext uri="{FF2B5EF4-FFF2-40B4-BE49-F238E27FC236}">
                  <a16:creationId xmlns:a16="http://schemas.microsoft.com/office/drawing/2014/main" xmlns="" id="{7082830B-EB88-4DDB-9E26-202470BD4363}"/>
                </a:ext>
              </a:extLst>
            </p:cNvPr>
            <p:cNvGrpSpPr/>
            <p:nvPr/>
          </p:nvGrpSpPr>
          <p:grpSpPr>
            <a:xfrm>
              <a:off x="6218443" y="4310943"/>
              <a:ext cx="1229749" cy="276999"/>
              <a:chOff x="6310009" y="3804971"/>
              <a:chExt cx="1573442" cy="316913"/>
            </a:xfrm>
          </p:grpSpPr>
          <p:sp>
            <p:nvSpPr>
              <p:cNvPr id="64" name="矩形: 圆角 63">
                <a:extLst>
                  <a:ext uri="{FF2B5EF4-FFF2-40B4-BE49-F238E27FC236}">
                    <a16:creationId xmlns:a16="http://schemas.microsoft.com/office/drawing/2014/main" xmlns="" id="{D30CA401-BF48-48E7-924E-1366CB11827E}"/>
                  </a:ext>
                </a:extLst>
              </p:cNvPr>
              <p:cNvSpPr/>
              <p:nvPr/>
            </p:nvSpPr>
            <p:spPr>
              <a:xfrm rot="21360000">
                <a:off x="6310009" y="3813425"/>
                <a:ext cx="1573442" cy="300004"/>
              </a:xfrm>
              <a:prstGeom prst="roundRect">
                <a:avLst>
                  <a:gd name="adj" fmla="val 50000"/>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5" name="文本框 64">
                <a:extLst>
                  <a:ext uri="{FF2B5EF4-FFF2-40B4-BE49-F238E27FC236}">
                    <a16:creationId xmlns:a16="http://schemas.microsoft.com/office/drawing/2014/main" xmlns="" id="{A6269F79-D1C1-4DA6-BB30-843FBD5A30B6}"/>
                  </a:ext>
                </a:extLst>
              </p:cNvPr>
              <p:cNvSpPr txBox="1"/>
              <p:nvPr/>
            </p:nvSpPr>
            <p:spPr>
              <a:xfrm rot="21360000">
                <a:off x="6317539" y="3804971"/>
                <a:ext cx="1558381" cy="316913"/>
              </a:xfrm>
              <a:prstGeom prst="rect">
                <a:avLst/>
              </a:prstGeom>
              <a:noFill/>
            </p:spPr>
            <p:txBody>
              <a:bodyPr wrap="square" rtlCol="0">
                <a:spAutoFit/>
              </a:bodyPr>
              <a:lstStyle/>
              <a:p>
                <a:pPr algn="dist"/>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2021/08/20</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grpSp>
        <p:nvGrpSpPr>
          <p:cNvPr id="72" name="组合 71">
            <a:extLst>
              <a:ext uri="{FF2B5EF4-FFF2-40B4-BE49-F238E27FC236}">
                <a16:creationId xmlns:a16="http://schemas.microsoft.com/office/drawing/2014/main" xmlns="" id="{06D3DD27-6C77-40C1-AD5B-C95F500CC99A}"/>
              </a:ext>
            </a:extLst>
          </p:cNvPr>
          <p:cNvGrpSpPr/>
          <p:nvPr/>
        </p:nvGrpSpPr>
        <p:grpSpPr>
          <a:xfrm rot="19465954">
            <a:off x="10793583" y="3234592"/>
            <a:ext cx="771801" cy="1306751"/>
            <a:chOff x="5915977" y="3124200"/>
            <a:chExt cx="360045" cy="609599"/>
          </a:xfrm>
        </p:grpSpPr>
        <p:sp>
          <p:nvSpPr>
            <p:cNvPr id="73" name="图形 109">
              <a:extLst>
                <a:ext uri="{FF2B5EF4-FFF2-40B4-BE49-F238E27FC236}">
                  <a16:creationId xmlns:a16="http://schemas.microsoft.com/office/drawing/2014/main" xmlns="" id="{2EAB7D03-F04E-46C9-920B-B2F04C7400D2}"/>
                </a:ext>
              </a:extLst>
            </p:cNvPr>
            <p:cNvSpPr/>
            <p:nvPr/>
          </p:nvSpPr>
          <p:spPr>
            <a:xfrm>
              <a:off x="6050280" y="3444239"/>
              <a:ext cx="90518" cy="289560"/>
            </a:xfrm>
            <a:custGeom>
              <a:avLst/>
              <a:gdLst>
                <a:gd name="connsiteX0" fmla="*/ 45720 w 90518"/>
                <a:gd name="connsiteY0" fmla="*/ 289560 h 289560"/>
                <a:gd name="connsiteX1" fmla="*/ 45720 w 90518"/>
                <a:gd name="connsiteY1" fmla="*/ 289560 h 289560"/>
                <a:gd name="connsiteX2" fmla="*/ 0 w 90518"/>
                <a:gd name="connsiteY2" fmla="*/ 243840 h 289560"/>
                <a:gd name="connsiteX3" fmla="*/ 0 w 90518"/>
                <a:gd name="connsiteY3" fmla="*/ 0 h 289560"/>
                <a:gd name="connsiteX4" fmla="*/ 90488 w 90518"/>
                <a:gd name="connsiteY4" fmla="*/ 0 h 289560"/>
                <a:gd name="connsiteX5" fmla="*/ 90488 w 90518"/>
                <a:gd name="connsiteY5" fmla="*/ 243840 h 289560"/>
                <a:gd name="connsiteX6" fmla="*/ 45720 w 90518"/>
                <a:gd name="connsiteY6" fmla="*/ 289560 h 28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518" h="289560">
                  <a:moveTo>
                    <a:pt x="45720" y="289560"/>
                  </a:moveTo>
                  <a:lnTo>
                    <a:pt x="45720" y="289560"/>
                  </a:lnTo>
                  <a:cubicBezTo>
                    <a:pt x="20955" y="289560"/>
                    <a:pt x="0" y="269558"/>
                    <a:pt x="0" y="243840"/>
                  </a:cubicBezTo>
                  <a:lnTo>
                    <a:pt x="0" y="0"/>
                  </a:lnTo>
                  <a:lnTo>
                    <a:pt x="90488" y="0"/>
                  </a:lnTo>
                  <a:lnTo>
                    <a:pt x="90488" y="243840"/>
                  </a:lnTo>
                  <a:cubicBezTo>
                    <a:pt x="91440" y="269558"/>
                    <a:pt x="70485" y="289560"/>
                    <a:pt x="45720" y="289560"/>
                  </a:cubicBezTo>
                  <a:close/>
                </a:path>
              </a:pathLst>
            </a:custGeom>
            <a:solidFill>
              <a:srgbClr val="00C7D5"/>
            </a:solidFill>
            <a:ln w="9525" cap="flat">
              <a:noFill/>
              <a:prstDash val="solid"/>
              <a:miter/>
            </a:ln>
          </p:spPr>
          <p:txBody>
            <a:bodyPr rtlCol="0" anchor="ctr"/>
            <a:lstStyle/>
            <a:p>
              <a:endParaRPr lang="zh-CN" altLang="en-US"/>
            </a:p>
          </p:txBody>
        </p:sp>
        <p:sp>
          <p:nvSpPr>
            <p:cNvPr id="74" name="图形 109">
              <a:extLst>
                <a:ext uri="{FF2B5EF4-FFF2-40B4-BE49-F238E27FC236}">
                  <a16:creationId xmlns:a16="http://schemas.microsoft.com/office/drawing/2014/main" xmlns="" id="{6A4FB7EF-C3B3-467E-B4D2-BD80A4B73CF2}"/>
                </a:ext>
              </a:extLst>
            </p:cNvPr>
            <p:cNvSpPr/>
            <p:nvPr/>
          </p:nvSpPr>
          <p:spPr>
            <a:xfrm>
              <a:off x="5916929" y="3124200"/>
              <a:ext cx="359092" cy="360044"/>
            </a:xfrm>
            <a:custGeom>
              <a:avLst/>
              <a:gdLst>
                <a:gd name="connsiteX0" fmla="*/ 359093 w 359092"/>
                <a:gd name="connsiteY0" fmla="*/ 180023 h 360044"/>
                <a:gd name="connsiteX1" fmla="*/ 353378 w 359092"/>
                <a:gd name="connsiteY1" fmla="*/ 226695 h 360044"/>
                <a:gd name="connsiteX2" fmla="*/ 310515 w 359092"/>
                <a:gd name="connsiteY2" fmla="*/ 303848 h 360044"/>
                <a:gd name="connsiteX3" fmla="*/ 264795 w 359092"/>
                <a:gd name="connsiteY3" fmla="*/ 339090 h 360044"/>
                <a:gd name="connsiteX4" fmla="*/ 191453 w 359092"/>
                <a:gd name="connsiteY4" fmla="*/ 360045 h 360044"/>
                <a:gd name="connsiteX5" fmla="*/ 180022 w 359092"/>
                <a:gd name="connsiteY5" fmla="*/ 360045 h 360044"/>
                <a:gd name="connsiteX6" fmla="*/ 133350 w 359092"/>
                <a:gd name="connsiteY6" fmla="*/ 354330 h 360044"/>
                <a:gd name="connsiteX7" fmla="*/ 56198 w 359092"/>
                <a:gd name="connsiteY7" fmla="*/ 311468 h 360044"/>
                <a:gd name="connsiteX8" fmla="*/ 20955 w 359092"/>
                <a:gd name="connsiteY8" fmla="*/ 265748 h 360044"/>
                <a:gd name="connsiteX9" fmla="*/ 0 w 359092"/>
                <a:gd name="connsiteY9" fmla="*/ 192405 h 360044"/>
                <a:gd name="connsiteX10" fmla="*/ 0 w 359092"/>
                <a:gd name="connsiteY10" fmla="*/ 180975 h 360044"/>
                <a:gd name="connsiteX11" fmla="*/ 5715 w 359092"/>
                <a:gd name="connsiteY11" fmla="*/ 134303 h 360044"/>
                <a:gd name="connsiteX12" fmla="*/ 49530 w 359092"/>
                <a:gd name="connsiteY12" fmla="*/ 57150 h 360044"/>
                <a:gd name="connsiteX13" fmla="*/ 95250 w 359092"/>
                <a:gd name="connsiteY13" fmla="*/ 21908 h 360044"/>
                <a:gd name="connsiteX14" fmla="*/ 167640 w 359092"/>
                <a:gd name="connsiteY14" fmla="*/ 0 h 360044"/>
                <a:gd name="connsiteX15" fmla="*/ 179070 w 359092"/>
                <a:gd name="connsiteY15" fmla="*/ 0 h 360044"/>
                <a:gd name="connsiteX16" fmla="*/ 225743 w 359092"/>
                <a:gd name="connsiteY16" fmla="*/ 5715 h 360044"/>
                <a:gd name="connsiteX17" fmla="*/ 302895 w 359092"/>
                <a:gd name="connsiteY17" fmla="*/ 49530 h 360044"/>
                <a:gd name="connsiteX18" fmla="*/ 338138 w 359092"/>
                <a:gd name="connsiteY18" fmla="*/ 95250 h 360044"/>
                <a:gd name="connsiteX19" fmla="*/ 359093 w 359092"/>
                <a:gd name="connsiteY19" fmla="*/ 168593 h 360044"/>
                <a:gd name="connsiteX20" fmla="*/ 359093 w 359092"/>
                <a:gd name="connsiteY20" fmla="*/ 180023 h 360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59092" h="360044">
                  <a:moveTo>
                    <a:pt x="359093" y="180023"/>
                  </a:moveTo>
                  <a:cubicBezTo>
                    <a:pt x="359093" y="196215"/>
                    <a:pt x="357188" y="211455"/>
                    <a:pt x="353378" y="226695"/>
                  </a:cubicBezTo>
                  <a:cubicBezTo>
                    <a:pt x="345758" y="256223"/>
                    <a:pt x="330518" y="282893"/>
                    <a:pt x="310515" y="303848"/>
                  </a:cubicBezTo>
                  <a:cubicBezTo>
                    <a:pt x="297180" y="318135"/>
                    <a:pt x="281940" y="329565"/>
                    <a:pt x="264795" y="339090"/>
                  </a:cubicBezTo>
                  <a:cubicBezTo>
                    <a:pt x="242888" y="350520"/>
                    <a:pt x="218122" y="358140"/>
                    <a:pt x="191453" y="360045"/>
                  </a:cubicBezTo>
                  <a:cubicBezTo>
                    <a:pt x="187643" y="360045"/>
                    <a:pt x="183833" y="360045"/>
                    <a:pt x="180022" y="360045"/>
                  </a:cubicBezTo>
                  <a:cubicBezTo>
                    <a:pt x="163830" y="360045"/>
                    <a:pt x="148590" y="358140"/>
                    <a:pt x="133350" y="354330"/>
                  </a:cubicBezTo>
                  <a:cubicBezTo>
                    <a:pt x="103823" y="346710"/>
                    <a:pt x="77152" y="331470"/>
                    <a:pt x="56198" y="311468"/>
                  </a:cubicBezTo>
                  <a:cubicBezTo>
                    <a:pt x="41910" y="298133"/>
                    <a:pt x="30480" y="282893"/>
                    <a:pt x="20955" y="265748"/>
                  </a:cubicBezTo>
                  <a:cubicBezTo>
                    <a:pt x="9525" y="243840"/>
                    <a:pt x="1905" y="219075"/>
                    <a:pt x="0" y="192405"/>
                  </a:cubicBezTo>
                  <a:cubicBezTo>
                    <a:pt x="0" y="188595"/>
                    <a:pt x="0" y="184785"/>
                    <a:pt x="0" y="180975"/>
                  </a:cubicBezTo>
                  <a:cubicBezTo>
                    <a:pt x="0" y="164783"/>
                    <a:pt x="1905" y="149543"/>
                    <a:pt x="5715" y="134303"/>
                  </a:cubicBezTo>
                  <a:cubicBezTo>
                    <a:pt x="13335" y="104775"/>
                    <a:pt x="28575" y="78105"/>
                    <a:pt x="49530" y="57150"/>
                  </a:cubicBezTo>
                  <a:cubicBezTo>
                    <a:pt x="62865" y="42863"/>
                    <a:pt x="78105" y="31433"/>
                    <a:pt x="95250" y="21908"/>
                  </a:cubicBezTo>
                  <a:cubicBezTo>
                    <a:pt x="116205" y="9525"/>
                    <a:pt x="140970" y="1905"/>
                    <a:pt x="167640" y="0"/>
                  </a:cubicBezTo>
                  <a:cubicBezTo>
                    <a:pt x="171450" y="0"/>
                    <a:pt x="175260" y="0"/>
                    <a:pt x="179070" y="0"/>
                  </a:cubicBezTo>
                  <a:cubicBezTo>
                    <a:pt x="195263" y="0"/>
                    <a:pt x="210503" y="1905"/>
                    <a:pt x="225743" y="5715"/>
                  </a:cubicBezTo>
                  <a:cubicBezTo>
                    <a:pt x="255270" y="14288"/>
                    <a:pt x="281940" y="28575"/>
                    <a:pt x="302895" y="49530"/>
                  </a:cubicBezTo>
                  <a:cubicBezTo>
                    <a:pt x="317183" y="62865"/>
                    <a:pt x="328613" y="78105"/>
                    <a:pt x="338138" y="95250"/>
                  </a:cubicBezTo>
                  <a:cubicBezTo>
                    <a:pt x="349568" y="117158"/>
                    <a:pt x="357188" y="141923"/>
                    <a:pt x="359093" y="168593"/>
                  </a:cubicBezTo>
                  <a:cubicBezTo>
                    <a:pt x="359093" y="172403"/>
                    <a:pt x="359093" y="176213"/>
                    <a:pt x="359093" y="180023"/>
                  </a:cubicBezTo>
                  <a:close/>
                </a:path>
              </a:pathLst>
            </a:custGeom>
            <a:solidFill>
              <a:srgbClr val="F7F7F7"/>
            </a:solidFill>
            <a:ln w="9525" cap="flat">
              <a:noFill/>
              <a:prstDash val="solid"/>
              <a:miter/>
            </a:ln>
          </p:spPr>
          <p:txBody>
            <a:bodyPr rtlCol="0" anchor="ctr"/>
            <a:lstStyle/>
            <a:p>
              <a:endParaRPr lang="zh-CN" altLang="en-US"/>
            </a:p>
          </p:txBody>
        </p:sp>
        <p:sp>
          <p:nvSpPr>
            <p:cNvPr id="75" name="图形 109">
              <a:extLst>
                <a:ext uri="{FF2B5EF4-FFF2-40B4-BE49-F238E27FC236}">
                  <a16:creationId xmlns:a16="http://schemas.microsoft.com/office/drawing/2014/main" xmlns="" id="{461A8273-01CD-4365-AEA4-CFDD99A06B79}"/>
                </a:ext>
              </a:extLst>
            </p:cNvPr>
            <p:cNvSpPr/>
            <p:nvPr/>
          </p:nvSpPr>
          <p:spPr>
            <a:xfrm>
              <a:off x="6084569" y="3125152"/>
              <a:ext cx="67419" cy="179069"/>
            </a:xfrm>
            <a:custGeom>
              <a:avLst/>
              <a:gdLst>
                <a:gd name="connsiteX0" fmla="*/ 11430 w 67419"/>
                <a:gd name="connsiteY0" fmla="*/ 179070 h 179069"/>
                <a:gd name="connsiteX1" fmla="*/ 0 w 67419"/>
                <a:gd name="connsiteY1" fmla="*/ 0 h 179069"/>
                <a:gd name="connsiteX2" fmla="*/ 11430 w 67419"/>
                <a:gd name="connsiteY2" fmla="*/ 0 h 179069"/>
                <a:gd name="connsiteX3" fmla="*/ 58103 w 67419"/>
                <a:gd name="connsiteY3" fmla="*/ 5715 h 179069"/>
                <a:gd name="connsiteX4" fmla="*/ 11430 w 67419"/>
                <a:gd name="connsiteY4" fmla="*/ 179070 h 1790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19" h="179069">
                  <a:moveTo>
                    <a:pt x="11430" y="179070"/>
                  </a:moveTo>
                  <a:cubicBezTo>
                    <a:pt x="38100" y="128588"/>
                    <a:pt x="64770" y="108585"/>
                    <a:pt x="0" y="0"/>
                  </a:cubicBezTo>
                  <a:cubicBezTo>
                    <a:pt x="3810" y="0"/>
                    <a:pt x="7620" y="0"/>
                    <a:pt x="11430" y="0"/>
                  </a:cubicBezTo>
                  <a:cubicBezTo>
                    <a:pt x="27623" y="0"/>
                    <a:pt x="42863" y="1905"/>
                    <a:pt x="58103" y="5715"/>
                  </a:cubicBezTo>
                  <a:cubicBezTo>
                    <a:pt x="83820" y="130493"/>
                    <a:pt x="52388" y="139065"/>
                    <a:pt x="11430" y="179070"/>
                  </a:cubicBezTo>
                  <a:close/>
                </a:path>
              </a:pathLst>
            </a:custGeom>
            <a:solidFill>
              <a:srgbClr val="FF5098"/>
            </a:solidFill>
            <a:ln w="9525" cap="flat">
              <a:noFill/>
              <a:prstDash val="solid"/>
              <a:miter/>
            </a:ln>
          </p:spPr>
          <p:txBody>
            <a:bodyPr rtlCol="0" anchor="ctr"/>
            <a:lstStyle/>
            <a:p>
              <a:endParaRPr lang="zh-CN" altLang="en-US"/>
            </a:p>
          </p:txBody>
        </p:sp>
        <p:sp>
          <p:nvSpPr>
            <p:cNvPr id="76" name="图形 109">
              <a:extLst>
                <a:ext uri="{FF2B5EF4-FFF2-40B4-BE49-F238E27FC236}">
                  <a16:creationId xmlns:a16="http://schemas.microsoft.com/office/drawing/2014/main" xmlns="" id="{1B32069D-1D34-435B-A136-DA01C0DF3339}"/>
                </a:ext>
              </a:extLst>
            </p:cNvPr>
            <p:cNvSpPr/>
            <p:nvPr/>
          </p:nvSpPr>
          <p:spPr>
            <a:xfrm>
              <a:off x="5965507" y="3145155"/>
              <a:ext cx="130570" cy="159067"/>
            </a:xfrm>
            <a:custGeom>
              <a:avLst/>
              <a:gdLst>
                <a:gd name="connsiteX0" fmla="*/ 130493 w 130570"/>
                <a:gd name="connsiteY0" fmla="*/ 159068 h 159067"/>
                <a:gd name="connsiteX1" fmla="*/ 0 w 130570"/>
                <a:gd name="connsiteY1" fmla="*/ 35243 h 159067"/>
                <a:gd name="connsiteX2" fmla="*/ 45720 w 130570"/>
                <a:gd name="connsiteY2" fmla="*/ 0 h 159067"/>
                <a:gd name="connsiteX3" fmla="*/ 130493 w 130570"/>
                <a:gd name="connsiteY3" fmla="*/ 159068 h 159067"/>
              </a:gdLst>
              <a:ahLst/>
              <a:cxnLst>
                <a:cxn ang="0">
                  <a:pos x="connsiteX0" y="connsiteY0"/>
                </a:cxn>
                <a:cxn ang="0">
                  <a:pos x="connsiteX1" y="connsiteY1"/>
                </a:cxn>
                <a:cxn ang="0">
                  <a:pos x="connsiteX2" y="connsiteY2"/>
                </a:cxn>
                <a:cxn ang="0">
                  <a:pos x="connsiteX3" y="connsiteY3"/>
                </a:cxn>
              </a:cxnLst>
              <a:rect l="l" t="t" r="r" b="b"/>
              <a:pathLst>
                <a:path w="130570" h="159067">
                  <a:moveTo>
                    <a:pt x="130493" y="159068"/>
                  </a:moveTo>
                  <a:cubicBezTo>
                    <a:pt x="112395" y="102870"/>
                    <a:pt x="95250" y="74295"/>
                    <a:pt x="0" y="35243"/>
                  </a:cubicBezTo>
                  <a:cubicBezTo>
                    <a:pt x="13335" y="20955"/>
                    <a:pt x="28575" y="9525"/>
                    <a:pt x="45720" y="0"/>
                  </a:cubicBezTo>
                  <a:cubicBezTo>
                    <a:pt x="124778" y="68580"/>
                    <a:pt x="131445" y="100013"/>
                    <a:pt x="130493" y="159068"/>
                  </a:cubicBezTo>
                  <a:close/>
                </a:path>
              </a:pathLst>
            </a:custGeom>
            <a:solidFill>
              <a:srgbClr val="FF5098"/>
            </a:solidFill>
            <a:ln w="9525" cap="flat">
              <a:noFill/>
              <a:prstDash val="solid"/>
              <a:miter/>
            </a:ln>
          </p:spPr>
          <p:txBody>
            <a:bodyPr rtlCol="0" anchor="ctr"/>
            <a:lstStyle/>
            <a:p>
              <a:endParaRPr lang="zh-CN" altLang="en-US"/>
            </a:p>
          </p:txBody>
        </p:sp>
        <p:sp>
          <p:nvSpPr>
            <p:cNvPr id="77" name="图形 109">
              <a:extLst>
                <a:ext uri="{FF2B5EF4-FFF2-40B4-BE49-F238E27FC236}">
                  <a16:creationId xmlns:a16="http://schemas.microsoft.com/office/drawing/2014/main" xmlns="" id="{A3C3E2CB-2A33-4C3B-81A1-9C74435696F5}"/>
                </a:ext>
              </a:extLst>
            </p:cNvPr>
            <p:cNvSpPr/>
            <p:nvPr/>
          </p:nvSpPr>
          <p:spPr>
            <a:xfrm>
              <a:off x="5915977" y="3248233"/>
              <a:ext cx="180022" cy="67419"/>
            </a:xfrm>
            <a:custGeom>
              <a:avLst/>
              <a:gdLst>
                <a:gd name="connsiteX0" fmla="*/ 180023 w 180022"/>
                <a:gd name="connsiteY0" fmla="*/ 55989 h 67419"/>
                <a:gd name="connsiteX1" fmla="*/ 0 w 180022"/>
                <a:gd name="connsiteY1" fmla="*/ 67419 h 67419"/>
                <a:gd name="connsiteX2" fmla="*/ 0 w 180022"/>
                <a:gd name="connsiteY2" fmla="*/ 55989 h 67419"/>
                <a:gd name="connsiteX3" fmla="*/ 5715 w 180022"/>
                <a:gd name="connsiteY3" fmla="*/ 9317 h 67419"/>
                <a:gd name="connsiteX4" fmla="*/ 180023 w 180022"/>
                <a:gd name="connsiteY4" fmla="*/ 55989 h 67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22" h="67419">
                  <a:moveTo>
                    <a:pt x="180023" y="55989"/>
                  </a:moveTo>
                  <a:cubicBezTo>
                    <a:pt x="129540" y="29319"/>
                    <a:pt x="109538" y="2649"/>
                    <a:pt x="0" y="67419"/>
                  </a:cubicBezTo>
                  <a:cubicBezTo>
                    <a:pt x="0" y="63609"/>
                    <a:pt x="0" y="59799"/>
                    <a:pt x="0" y="55989"/>
                  </a:cubicBezTo>
                  <a:cubicBezTo>
                    <a:pt x="0" y="39797"/>
                    <a:pt x="1905" y="24557"/>
                    <a:pt x="5715" y="9317"/>
                  </a:cubicBezTo>
                  <a:cubicBezTo>
                    <a:pt x="131445" y="-16401"/>
                    <a:pt x="140017" y="15032"/>
                    <a:pt x="180023" y="55989"/>
                  </a:cubicBezTo>
                  <a:close/>
                </a:path>
              </a:pathLst>
            </a:custGeom>
            <a:solidFill>
              <a:srgbClr val="FF5098"/>
            </a:solidFill>
            <a:ln w="9525" cap="flat">
              <a:noFill/>
              <a:prstDash val="solid"/>
              <a:miter/>
            </a:ln>
          </p:spPr>
          <p:txBody>
            <a:bodyPr rtlCol="0" anchor="ctr"/>
            <a:lstStyle/>
            <a:p>
              <a:endParaRPr lang="zh-CN" altLang="en-US"/>
            </a:p>
          </p:txBody>
        </p:sp>
        <p:sp>
          <p:nvSpPr>
            <p:cNvPr id="78" name="图形 109">
              <a:extLst>
                <a:ext uri="{FF2B5EF4-FFF2-40B4-BE49-F238E27FC236}">
                  <a16:creationId xmlns:a16="http://schemas.microsoft.com/office/drawing/2014/main" xmlns="" id="{CF43C085-0E21-49F4-9772-4BCFBB29539F}"/>
                </a:ext>
              </a:extLst>
            </p:cNvPr>
            <p:cNvSpPr/>
            <p:nvPr/>
          </p:nvSpPr>
          <p:spPr>
            <a:xfrm>
              <a:off x="5936932" y="3304144"/>
              <a:ext cx="159067" cy="130570"/>
            </a:xfrm>
            <a:custGeom>
              <a:avLst/>
              <a:gdLst>
                <a:gd name="connsiteX0" fmla="*/ 159068 w 159067"/>
                <a:gd name="connsiteY0" fmla="*/ 78 h 130570"/>
                <a:gd name="connsiteX1" fmla="*/ 35243 w 159067"/>
                <a:gd name="connsiteY1" fmla="*/ 130570 h 130570"/>
                <a:gd name="connsiteX2" fmla="*/ 0 w 159067"/>
                <a:gd name="connsiteY2" fmla="*/ 84850 h 130570"/>
                <a:gd name="connsiteX3" fmla="*/ 159068 w 159067"/>
                <a:gd name="connsiteY3" fmla="*/ 78 h 130570"/>
              </a:gdLst>
              <a:ahLst/>
              <a:cxnLst>
                <a:cxn ang="0">
                  <a:pos x="connsiteX0" y="connsiteY0"/>
                </a:cxn>
                <a:cxn ang="0">
                  <a:pos x="connsiteX1" y="connsiteY1"/>
                </a:cxn>
                <a:cxn ang="0">
                  <a:pos x="connsiteX2" y="connsiteY2"/>
                </a:cxn>
                <a:cxn ang="0">
                  <a:pos x="connsiteX3" y="connsiteY3"/>
                </a:cxn>
              </a:cxnLst>
              <a:rect l="l" t="t" r="r" b="b"/>
              <a:pathLst>
                <a:path w="159067" h="130570">
                  <a:moveTo>
                    <a:pt x="159068" y="78"/>
                  </a:moveTo>
                  <a:cubicBezTo>
                    <a:pt x="102870" y="18175"/>
                    <a:pt x="74295" y="35320"/>
                    <a:pt x="35243" y="130570"/>
                  </a:cubicBezTo>
                  <a:cubicBezTo>
                    <a:pt x="20955" y="117235"/>
                    <a:pt x="9525" y="101995"/>
                    <a:pt x="0" y="84850"/>
                  </a:cubicBezTo>
                  <a:cubicBezTo>
                    <a:pt x="68580" y="5793"/>
                    <a:pt x="100012" y="-875"/>
                    <a:pt x="159068" y="78"/>
                  </a:cubicBezTo>
                  <a:close/>
                </a:path>
              </a:pathLst>
            </a:custGeom>
            <a:solidFill>
              <a:srgbClr val="FF5098"/>
            </a:solidFill>
            <a:ln w="9525" cap="flat">
              <a:noFill/>
              <a:prstDash val="solid"/>
              <a:miter/>
            </a:ln>
          </p:spPr>
          <p:txBody>
            <a:bodyPr rtlCol="0" anchor="ctr"/>
            <a:lstStyle/>
            <a:p>
              <a:endParaRPr lang="zh-CN" altLang="en-US"/>
            </a:p>
          </p:txBody>
        </p:sp>
        <p:sp>
          <p:nvSpPr>
            <p:cNvPr id="79" name="图形 109">
              <a:extLst>
                <a:ext uri="{FF2B5EF4-FFF2-40B4-BE49-F238E27FC236}">
                  <a16:creationId xmlns:a16="http://schemas.microsoft.com/office/drawing/2014/main" xmlns="" id="{66A7AE5B-C0DF-46C3-BD95-D5A885B645E2}"/>
                </a:ext>
              </a:extLst>
            </p:cNvPr>
            <p:cNvSpPr/>
            <p:nvPr/>
          </p:nvSpPr>
          <p:spPr>
            <a:xfrm>
              <a:off x="6040010" y="3304222"/>
              <a:ext cx="67419" cy="179070"/>
            </a:xfrm>
            <a:custGeom>
              <a:avLst/>
              <a:gdLst>
                <a:gd name="connsiteX0" fmla="*/ 67419 w 67419"/>
                <a:gd name="connsiteY0" fmla="*/ 179070 h 179070"/>
                <a:gd name="connsiteX1" fmla="*/ 55989 w 67419"/>
                <a:gd name="connsiteY1" fmla="*/ 179070 h 179070"/>
                <a:gd name="connsiteX2" fmla="*/ 9317 w 67419"/>
                <a:gd name="connsiteY2" fmla="*/ 173355 h 179070"/>
                <a:gd name="connsiteX3" fmla="*/ 55989 w 67419"/>
                <a:gd name="connsiteY3" fmla="*/ 0 h 179070"/>
                <a:gd name="connsiteX4" fmla="*/ 67419 w 67419"/>
                <a:gd name="connsiteY4" fmla="*/ 179070 h 179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19" h="179070">
                  <a:moveTo>
                    <a:pt x="67419" y="179070"/>
                  </a:moveTo>
                  <a:cubicBezTo>
                    <a:pt x="63609" y="179070"/>
                    <a:pt x="59799" y="179070"/>
                    <a:pt x="55989" y="179070"/>
                  </a:cubicBezTo>
                  <a:cubicBezTo>
                    <a:pt x="39797" y="179070"/>
                    <a:pt x="24557" y="177165"/>
                    <a:pt x="9317" y="173355"/>
                  </a:cubicBezTo>
                  <a:cubicBezTo>
                    <a:pt x="-16401" y="48578"/>
                    <a:pt x="15032" y="40005"/>
                    <a:pt x="55989" y="0"/>
                  </a:cubicBezTo>
                  <a:cubicBezTo>
                    <a:pt x="29319" y="50483"/>
                    <a:pt x="2649" y="70485"/>
                    <a:pt x="67419" y="179070"/>
                  </a:cubicBezTo>
                  <a:close/>
                </a:path>
              </a:pathLst>
            </a:custGeom>
            <a:solidFill>
              <a:srgbClr val="FF5098"/>
            </a:solidFill>
            <a:ln w="9525" cap="flat">
              <a:noFill/>
              <a:prstDash val="solid"/>
              <a:miter/>
            </a:ln>
          </p:spPr>
          <p:txBody>
            <a:bodyPr rtlCol="0" anchor="ctr"/>
            <a:lstStyle/>
            <a:p>
              <a:endParaRPr lang="zh-CN" altLang="en-US"/>
            </a:p>
          </p:txBody>
        </p:sp>
        <p:sp>
          <p:nvSpPr>
            <p:cNvPr id="80" name="图形 109">
              <a:extLst>
                <a:ext uri="{FF2B5EF4-FFF2-40B4-BE49-F238E27FC236}">
                  <a16:creationId xmlns:a16="http://schemas.microsoft.com/office/drawing/2014/main" xmlns="" id="{E4AB76A6-F5FE-4C0D-91EE-127D3A673692}"/>
                </a:ext>
              </a:extLst>
            </p:cNvPr>
            <p:cNvSpPr/>
            <p:nvPr/>
          </p:nvSpPr>
          <p:spPr>
            <a:xfrm>
              <a:off x="6095928" y="3304222"/>
              <a:ext cx="130563" cy="159067"/>
            </a:xfrm>
            <a:custGeom>
              <a:avLst/>
              <a:gdLst>
                <a:gd name="connsiteX0" fmla="*/ 130564 w 130563"/>
                <a:gd name="connsiteY0" fmla="*/ 123825 h 159067"/>
                <a:gd name="connsiteX1" fmla="*/ 84844 w 130563"/>
                <a:gd name="connsiteY1" fmla="*/ 159067 h 159067"/>
                <a:gd name="connsiteX2" fmla="*/ 71 w 130563"/>
                <a:gd name="connsiteY2" fmla="*/ 0 h 159067"/>
                <a:gd name="connsiteX3" fmla="*/ 130564 w 130563"/>
                <a:gd name="connsiteY3" fmla="*/ 123825 h 159067"/>
              </a:gdLst>
              <a:ahLst/>
              <a:cxnLst>
                <a:cxn ang="0">
                  <a:pos x="connsiteX0" y="connsiteY0"/>
                </a:cxn>
                <a:cxn ang="0">
                  <a:pos x="connsiteX1" y="connsiteY1"/>
                </a:cxn>
                <a:cxn ang="0">
                  <a:pos x="connsiteX2" y="connsiteY2"/>
                </a:cxn>
                <a:cxn ang="0">
                  <a:pos x="connsiteX3" y="connsiteY3"/>
                </a:cxn>
              </a:cxnLst>
              <a:rect l="l" t="t" r="r" b="b"/>
              <a:pathLst>
                <a:path w="130563" h="159067">
                  <a:moveTo>
                    <a:pt x="130564" y="123825"/>
                  </a:moveTo>
                  <a:cubicBezTo>
                    <a:pt x="117229" y="138113"/>
                    <a:pt x="101989" y="149542"/>
                    <a:pt x="84844" y="159067"/>
                  </a:cubicBezTo>
                  <a:cubicBezTo>
                    <a:pt x="6739" y="91440"/>
                    <a:pt x="-881" y="59055"/>
                    <a:pt x="71" y="0"/>
                  </a:cubicBezTo>
                  <a:cubicBezTo>
                    <a:pt x="18169" y="56197"/>
                    <a:pt x="35314" y="84773"/>
                    <a:pt x="130564" y="123825"/>
                  </a:cubicBezTo>
                  <a:close/>
                </a:path>
              </a:pathLst>
            </a:custGeom>
            <a:solidFill>
              <a:srgbClr val="FF5098"/>
            </a:solidFill>
            <a:ln w="9525" cap="flat">
              <a:noFill/>
              <a:prstDash val="solid"/>
              <a:miter/>
            </a:ln>
          </p:spPr>
          <p:txBody>
            <a:bodyPr rtlCol="0" anchor="ctr"/>
            <a:lstStyle/>
            <a:p>
              <a:endParaRPr lang="zh-CN" altLang="en-US"/>
            </a:p>
          </p:txBody>
        </p:sp>
        <p:sp>
          <p:nvSpPr>
            <p:cNvPr id="81" name="图形 109">
              <a:extLst>
                <a:ext uri="{FF2B5EF4-FFF2-40B4-BE49-F238E27FC236}">
                  <a16:creationId xmlns:a16="http://schemas.microsoft.com/office/drawing/2014/main" xmlns="" id="{77988556-1D08-4932-9657-EC9747003AC4}"/>
                </a:ext>
              </a:extLst>
            </p:cNvPr>
            <p:cNvSpPr/>
            <p:nvPr/>
          </p:nvSpPr>
          <p:spPr>
            <a:xfrm>
              <a:off x="6096000" y="3292792"/>
              <a:ext cx="180022" cy="67555"/>
            </a:xfrm>
            <a:custGeom>
              <a:avLst/>
              <a:gdLst>
                <a:gd name="connsiteX0" fmla="*/ 180023 w 180022"/>
                <a:gd name="connsiteY0" fmla="*/ 11430 h 67555"/>
                <a:gd name="connsiteX1" fmla="*/ 174308 w 180022"/>
                <a:gd name="connsiteY1" fmla="*/ 58102 h 67555"/>
                <a:gd name="connsiteX2" fmla="*/ 0 w 180022"/>
                <a:gd name="connsiteY2" fmla="*/ 11430 h 67555"/>
                <a:gd name="connsiteX3" fmla="*/ 179070 w 180022"/>
                <a:gd name="connsiteY3" fmla="*/ 0 h 67555"/>
                <a:gd name="connsiteX4" fmla="*/ 180023 w 180022"/>
                <a:gd name="connsiteY4" fmla="*/ 11430 h 675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22" h="67555">
                  <a:moveTo>
                    <a:pt x="180023" y="11430"/>
                  </a:moveTo>
                  <a:cubicBezTo>
                    <a:pt x="180023" y="27622"/>
                    <a:pt x="178118" y="42863"/>
                    <a:pt x="174308" y="58102"/>
                  </a:cubicBezTo>
                  <a:cubicBezTo>
                    <a:pt x="49530" y="83820"/>
                    <a:pt x="40005" y="53340"/>
                    <a:pt x="0" y="11430"/>
                  </a:cubicBezTo>
                  <a:cubicBezTo>
                    <a:pt x="50482" y="38100"/>
                    <a:pt x="70485" y="64770"/>
                    <a:pt x="179070" y="0"/>
                  </a:cubicBezTo>
                  <a:cubicBezTo>
                    <a:pt x="180023" y="3810"/>
                    <a:pt x="180023" y="7620"/>
                    <a:pt x="180023" y="11430"/>
                  </a:cubicBezTo>
                  <a:close/>
                </a:path>
              </a:pathLst>
            </a:custGeom>
            <a:solidFill>
              <a:srgbClr val="FF5098"/>
            </a:solidFill>
            <a:ln w="9525" cap="flat">
              <a:noFill/>
              <a:prstDash val="solid"/>
              <a:miter/>
            </a:ln>
          </p:spPr>
          <p:txBody>
            <a:bodyPr rtlCol="0" anchor="ctr"/>
            <a:lstStyle/>
            <a:p>
              <a:endParaRPr lang="zh-CN" altLang="en-US"/>
            </a:p>
          </p:txBody>
        </p:sp>
        <p:sp>
          <p:nvSpPr>
            <p:cNvPr id="82" name="图形 109">
              <a:extLst>
                <a:ext uri="{FF2B5EF4-FFF2-40B4-BE49-F238E27FC236}">
                  <a16:creationId xmlns:a16="http://schemas.microsoft.com/office/drawing/2014/main" xmlns="" id="{2181FFBE-8429-436E-86F4-66BB8811154B}"/>
                </a:ext>
              </a:extLst>
            </p:cNvPr>
            <p:cNvSpPr/>
            <p:nvPr/>
          </p:nvSpPr>
          <p:spPr>
            <a:xfrm>
              <a:off x="6096000" y="3173729"/>
              <a:ext cx="159067" cy="130563"/>
            </a:xfrm>
            <a:custGeom>
              <a:avLst/>
              <a:gdLst>
                <a:gd name="connsiteX0" fmla="*/ 159068 w 159067"/>
                <a:gd name="connsiteY0" fmla="*/ 45720 h 130563"/>
                <a:gd name="connsiteX1" fmla="*/ 0 w 159067"/>
                <a:gd name="connsiteY1" fmla="*/ 130493 h 130563"/>
                <a:gd name="connsiteX2" fmla="*/ 123825 w 159067"/>
                <a:gd name="connsiteY2" fmla="*/ 0 h 130563"/>
                <a:gd name="connsiteX3" fmla="*/ 159068 w 159067"/>
                <a:gd name="connsiteY3" fmla="*/ 45720 h 130563"/>
              </a:gdLst>
              <a:ahLst/>
              <a:cxnLst>
                <a:cxn ang="0">
                  <a:pos x="connsiteX0" y="connsiteY0"/>
                </a:cxn>
                <a:cxn ang="0">
                  <a:pos x="connsiteX1" y="connsiteY1"/>
                </a:cxn>
                <a:cxn ang="0">
                  <a:pos x="connsiteX2" y="connsiteY2"/>
                </a:cxn>
                <a:cxn ang="0">
                  <a:pos x="connsiteX3" y="connsiteY3"/>
                </a:cxn>
              </a:cxnLst>
              <a:rect l="l" t="t" r="r" b="b"/>
              <a:pathLst>
                <a:path w="159067" h="130563">
                  <a:moveTo>
                    <a:pt x="159068" y="45720"/>
                  </a:moveTo>
                  <a:cubicBezTo>
                    <a:pt x="91440" y="123825"/>
                    <a:pt x="59055" y="131445"/>
                    <a:pt x="0" y="130493"/>
                  </a:cubicBezTo>
                  <a:cubicBezTo>
                    <a:pt x="56198" y="112395"/>
                    <a:pt x="85725" y="95250"/>
                    <a:pt x="123825" y="0"/>
                  </a:cubicBezTo>
                  <a:cubicBezTo>
                    <a:pt x="138113" y="13335"/>
                    <a:pt x="149543" y="28575"/>
                    <a:pt x="159068" y="45720"/>
                  </a:cubicBezTo>
                  <a:close/>
                </a:path>
              </a:pathLst>
            </a:custGeom>
            <a:solidFill>
              <a:srgbClr val="FF5098"/>
            </a:solidFill>
            <a:ln w="9525" cap="flat">
              <a:noFill/>
              <a:prstDash val="solid"/>
              <a:miter/>
            </a:ln>
          </p:spPr>
          <p:txBody>
            <a:bodyPr rtlCol="0" anchor="ctr"/>
            <a:lstStyle/>
            <a:p>
              <a:endParaRPr lang="zh-CN" altLang="en-US"/>
            </a:p>
          </p:txBody>
        </p:sp>
        <p:sp>
          <p:nvSpPr>
            <p:cNvPr id="83" name="图形 109">
              <a:extLst>
                <a:ext uri="{FF2B5EF4-FFF2-40B4-BE49-F238E27FC236}">
                  <a16:creationId xmlns:a16="http://schemas.microsoft.com/office/drawing/2014/main" xmlns="" id="{E838EA38-3861-4D1D-978E-0E1CDB4F19D9}"/>
                </a:ext>
              </a:extLst>
            </p:cNvPr>
            <p:cNvSpPr/>
            <p:nvPr/>
          </p:nvSpPr>
          <p:spPr>
            <a:xfrm>
              <a:off x="6006465" y="3214687"/>
              <a:ext cx="179069" cy="179069"/>
            </a:xfrm>
            <a:custGeom>
              <a:avLst/>
              <a:gdLst>
                <a:gd name="connsiteX0" fmla="*/ 179070 w 179069"/>
                <a:gd name="connsiteY0" fmla="*/ 89535 h 179069"/>
                <a:gd name="connsiteX1" fmla="*/ 89535 w 179069"/>
                <a:gd name="connsiteY1" fmla="*/ 179070 h 179069"/>
                <a:gd name="connsiteX2" fmla="*/ 0 w 179069"/>
                <a:gd name="connsiteY2" fmla="*/ 89535 h 179069"/>
                <a:gd name="connsiteX3" fmla="*/ 89535 w 179069"/>
                <a:gd name="connsiteY3" fmla="*/ 0 h 179069"/>
                <a:gd name="connsiteX4" fmla="*/ 179070 w 179069"/>
                <a:gd name="connsiteY4" fmla="*/ 89535 h 1790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069" h="179069">
                  <a:moveTo>
                    <a:pt x="179070" y="89535"/>
                  </a:moveTo>
                  <a:cubicBezTo>
                    <a:pt x="179070" y="138984"/>
                    <a:pt x="138984" y="179070"/>
                    <a:pt x="89535" y="179070"/>
                  </a:cubicBezTo>
                  <a:cubicBezTo>
                    <a:pt x="40086" y="179070"/>
                    <a:pt x="0" y="138984"/>
                    <a:pt x="0" y="89535"/>
                  </a:cubicBezTo>
                  <a:cubicBezTo>
                    <a:pt x="0" y="40086"/>
                    <a:pt x="40086" y="0"/>
                    <a:pt x="89535" y="0"/>
                  </a:cubicBezTo>
                  <a:cubicBezTo>
                    <a:pt x="138984" y="0"/>
                    <a:pt x="179070" y="40086"/>
                    <a:pt x="179070" y="89535"/>
                  </a:cubicBezTo>
                  <a:close/>
                </a:path>
              </a:pathLst>
            </a:custGeom>
            <a:solidFill>
              <a:srgbClr val="126C9B">
                <a:alpha val="49000"/>
              </a:srgbClr>
            </a:solidFill>
            <a:ln w="9525" cap="flat">
              <a:noFill/>
              <a:prstDash val="solid"/>
              <a:miter/>
            </a:ln>
          </p:spPr>
          <p:txBody>
            <a:bodyPr rtlCol="0" anchor="ctr"/>
            <a:lstStyle/>
            <a:p>
              <a:endParaRPr lang="zh-CN" altLang="en-US"/>
            </a:p>
          </p:txBody>
        </p:sp>
        <p:sp>
          <p:nvSpPr>
            <p:cNvPr id="84" name="图形 109">
              <a:extLst>
                <a:ext uri="{FF2B5EF4-FFF2-40B4-BE49-F238E27FC236}">
                  <a16:creationId xmlns:a16="http://schemas.microsoft.com/office/drawing/2014/main" xmlns="" id="{586DB1CB-0FAA-4768-A8C9-293468E8749D}"/>
                </a:ext>
              </a:extLst>
            </p:cNvPr>
            <p:cNvSpPr/>
            <p:nvPr/>
          </p:nvSpPr>
          <p:spPr>
            <a:xfrm>
              <a:off x="6028372" y="3234690"/>
              <a:ext cx="159067" cy="158115"/>
            </a:xfrm>
            <a:custGeom>
              <a:avLst/>
              <a:gdLst>
                <a:gd name="connsiteX0" fmla="*/ 125730 w 159067"/>
                <a:gd name="connsiteY0" fmla="*/ 0 h 158115"/>
                <a:gd name="connsiteX1" fmla="*/ 146685 w 159067"/>
                <a:gd name="connsiteY1" fmla="*/ 57150 h 158115"/>
                <a:gd name="connsiteX2" fmla="*/ 57150 w 159067"/>
                <a:gd name="connsiteY2" fmla="*/ 146685 h 158115"/>
                <a:gd name="connsiteX3" fmla="*/ 0 w 159067"/>
                <a:gd name="connsiteY3" fmla="*/ 125730 h 158115"/>
                <a:gd name="connsiteX4" fmla="*/ 69533 w 159067"/>
                <a:gd name="connsiteY4" fmla="*/ 158115 h 158115"/>
                <a:gd name="connsiteX5" fmla="*/ 159067 w 159067"/>
                <a:gd name="connsiteY5" fmla="*/ 68580 h 158115"/>
                <a:gd name="connsiteX6" fmla="*/ 125730 w 159067"/>
                <a:gd name="connsiteY6" fmla="*/ 0 h 158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067" h="158115">
                  <a:moveTo>
                    <a:pt x="125730" y="0"/>
                  </a:moveTo>
                  <a:cubicBezTo>
                    <a:pt x="139065" y="15240"/>
                    <a:pt x="146685" y="35243"/>
                    <a:pt x="146685" y="57150"/>
                  </a:cubicBezTo>
                  <a:cubicBezTo>
                    <a:pt x="146685" y="106680"/>
                    <a:pt x="106680" y="146685"/>
                    <a:pt x="57150" y="146685"/>
                  </a:cubicBezTo>
                  <a:cubicBezTo>
                    <a:pt x="35243" y="146685"/>
                    <a:pt x="15240" y="139065"/>
                    <a:pt x="0" y="125730"/>
                  </a:cubicBezTo>
                  <a:cubicBezTo>
                    <a:pt x="16193" y="145733"/>
                    <a:pt x="40958" y="158115"/>
                    <a:pt x="69533" y="158115"/>
                  </a:cubicBezTo>
                  <a:cubicBezTo>
                    <a:pt x="119063" y="158115"/>
                    <a:pt x="159067" y="118110"/>
                    <a:pt x="159067" y="68580"/>
                  </a:cubicBezTo>
                  <a:cubicBezTo>
                    <a:pt x="158115" y="41910"/>
                    <a:pt x="144780" y="17145"/>
                    <a:pt x="125730" y="0"/>
                  </a:cubicBezTo>
                  <a:close/>
                </a:path>
              </a:pathLst>
            </a:custGeom>
            <a:solidFill>
              <a:srgbClr val="FF5098">
                <a:alpha val="57000"/>
              </a:srgbClr>
            </a:solidFill>
            <a:ln w="9525" cap="flat">
              <a:noFill/>
              <a:prstDash val="solid"/>
              <a:miter/>
            </a:ln>
          </p:spPr>
          <p:txBody>
            <a:bodyPr rtlCol="0" anchor="ctr"/>
            <a:lstStyle/>
            <a:p>
              <a:endParaRPr lang="zh-CN" altLang="en-US"/>
            </a:p>
          </p:txBody>
        </p:sp>
      </p:grpSp>
      <p:pic>
        <p:nvPicPr>
          <p:cNvPr id="85" name="图片 84" descr="徽标&#10;&#10;描述已自动生成">
            <a:extLst>
              <a:ext uri="{FF2B5EF4-FFF2-40B4-BE49-F238E27FC236}">
                <a16:creationId xmlns:a16="http://schemas.microsoft.com/office/drawing/2014/main" xmlns="" id="{81F11A03-4C25-4628-927D-6046A2821E2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43950" y="1508963"/>
            <a:ext cx="1167747" cy="856034"/>
          </a:xfrm>
          <a:prstGeom prst="rect">
            <a:avLst/>
          </a:prstGeom>
        </p:spPr>
      </p:pic>
      <p:grpSp>
        <p:nvGrpSpPr>
          <p:cNvPr id="86" name="组合 85">
            <a:extLst>
              <a:ext uri="{FF2B5EF4-FFF2-40B4-BE49-F238E27FC236}">
                <a16:creationId xmlns:a16="http://schemas.microsoft.com/office/drawing/2014/main" xmlns="" id="{4C118C04-9B30-4982-ABAF-87BCF4E62F02}"/>
              </a:ext>
            </a:extLst>
          </p:cNvPr>
          <p:cNvGrpSpPr/>
          <p:nvPr/>
        </p:nvGrpSpPr>
        <p:grpSpPr>
          <a:xfrm rot="20441606">
            <a:off x="1571652" y="1610484"/>
            <a:ext cx="739986" cy="739985"/>
            <a:chOff x="1499160" y="5520060"/>
            <a:chExt cx="609603" cy="609602"/>
          </a:xfrm>
        </p:grpSpPr>
        <p:sp>
          <p:nvSpPr>
            <p:cNvPr id="87" name="图形 65">
              <a:extLst>
                <a:ext uri="{FF2B5EF4-FFF2-40B4-BE49-F238E27FC236}">
                  <a16:creationId xmlns:a16="http://schemas.microsoft.com/office/drawing/2014/main" xmlns="" id="{A674FC3F-65B9-464D-9411-84DB4DFDA249}"/>
                </a:ext>
              </a:extLst>
            </p:cNvPr>
            <p:cNvSpPr/>
            <p:nvPr/>
          </p:nvSpPr>
          <p:spPr>
            <a:xfrm>
              <a:off x="1499170" y="5520060"/>
              <a:ext cx="609592" cy="609602"/>
            </a:xfrm>
            <a:custGeom>
              <a:avLst/>
              <a:gdLst>
                <a:gd name="connsiteX0" fmla="*/ 380993 w 609592"/>
                <a:gd name="connsiteY0" fmla="*/ 0 h 609602"/>
                <a:gd name="connsiteX1" fmla="*/ 316032 w 609592"/>
                <a:gd name="connsiteY1" fmla="*/ 9430 h 609602"/>
                <a:gd name="connsiteX2" fmla="*/ 152393 w 609592"/>
                <a:gd name="connsiteY2" fmla="*/ 228600 h 609602"/>
                <a:gd name="connsiteX3" fmla="*/ 152583 w 609592"/>
                <a:gd name="connsiteY3" fmla="*/ 235744 h 609602"/>
                <a:gd name="connsiteX4" fmla="*/ 190321 w 609592"/>
                <a:gd name="connsiteY4" fmla="*/ 354578 h 609602"/>
                <a:gd name="connsiteX5" fmla="*/ 2545 w 609592"/>
                <a:gd name="connsiteY5" fmla="*/ 554698 h 609602"/>
                <a:gd name="connsiteX6" fmla="*/ 3041 w 609592"/>
                <a:gd name="connsiteY6" fmla="*/ 568157 h 609602"/>
                <a:gd name="connsiteX7" fmla="*/ 44912 w 609592"/>
                <a:gd name="connsiteY7" fmla="*/ 607057 h 609602"/>
                <a:gd name="connsiteX8" fmla="*/ 58371 w 609592"/>
                <a:gd name="connsiteY8" fmla="*/ 606562 h 609602"/>
                <a:gd name="connsiteX9" fmla="*/ 242471 w 609592"/>
                <a:gd name="connsiteY9" fmla="*/ 410366 h 609602"/>
                <a:gd name="connsiteX10" fmla="*/ 380993 w 609592"/>
                <a:gd name="connsiteY10" fmla="*/ 457200 h 609602"/>
                <a:gd name="connsiteX11" fmla="*/ 609593 w 609592"/>
                <a:gd name="connsiteY11" fmla="*/ 228600 h 609602"/>
                <a:gd name="connsiteX12" fmla="*/ 380993 w 609592"/>
                <a:gd name="connsiteY12" fmla="*/ 0 h 609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9592" h="609602">
                  <a:moveTo>
                    <a:pt x="380993" y="0"/>
                  </a:moveTo>
                  <a:cubicBezTo>
                    <a:pt x="358418" y="0"/>
                    <a:pt x="336606" y="3239"/>
                    <a:pt x="316032" y="9430"/>
                  </a:cubicBezTo>
                  <a:cubicBezTo>
                    <a:pt x="221449" y="37433"/>
                    <a:pt x="152393" y="124968"/>
                    <a:pt x="152393" y="228600"/>
                  </a:cubicBezTo>
                  <a:cubicBezTo>
                    <a:pt x="152393" y="230981"/>
                    <a:pt x="152393" y="233363"/>
                    <a:pt x="152583" y="235744"/>
                  </a:cubicBezTo>
                  <a:cubicBezTo>
                    <a:pt x="153832" y="278100"/>
                    <a:pt x="166904" y="319262"/>
                    <a:pt x="190321" y="354578"/>
                  </a:cubicBezTo>
                  <a:lnTo>
                    <a:pt x="2545" y="554698"/>
                  </a:lnTo>
                  <a:cubicBezTo>
                    <a:pt x="-1033" y="558552"/>
                    <a:pt x="-811" y="564576"/>
                    <a:pt x="3041" y="568157"/>
                  </a:cubicBezTo>
                  <a:lnTo>
                    <a:pt x="44912" y="607057"/>
                  </a:lnTo>
                  <a:cubicBezTo>
                    <a:pt x="48766" y="610635"/>
                    <a:pt x="54791" y="610413"/>
                    <a:pt x="58371" y="606562"/>
                  </a:cubicBezTo>
                  <a:lnTo>
                    <a:pt x="242471" y="410366"/>
                  </a:lnTo>
                  <a:cubicBezTo>
                    <a:pt x="282230" y="440801"/>
                    <a:pt x="330922" y="457264"/>
                    <a:pt x="380993" y="457200"/>
                  </a:cubicBezTo>
                  <a:cubicBezTo>
                    <a:pt x="507199" y="457200"/>
                    <a:pt x="609593" y="354806"/>
                    <a:pt x="609593" y="228600"/>
                  </a:cubicBezTo>
                  <a:cubicBezTo>
                    <a:pt x="609593" y="102394"/>
                    <a:pt x="507199" y="0"/>
                    <a:pt x="380993" y="0"/>
                  </a:cubicBezTo>
                  <a:close/>
                </a:path>
              </a:pathLst>
            </a:custGeom>
            <a:solidFill>
              <a:srgbClr val="F0F1F1"/>
            </a:solidFill>
            <a:ln w="9525" cap="flat">
              <a:noFill/>
              <a:prstDash val="solid"/>
              <a:miter/>
            </a:ln>
          </p:spPr>
          <p:txBody>
            <a:bodyPr rtlCol="0" anchor="ctr"/>
            <a:lstStyle/>
            <a:p>
              <a:endParaRPr lang="zh-CN" altLang="en-US"/>
            </a:p>
          </p:txBody>
        </p:sp>
        <p:sp>
          <p:nvSpPr>
            <p:cNvPr id="88" name="图形 65">
              <a:extLst>
                <a:ext uri="{FF2B5EF4-FFF2-40B4-BE49-F238E27FC236}">
                  <a16:creationId xmlns:a16="http://schemas.microsoft.com/office/drawing/2014/main" xmlns="" id="{B668DE01-3202-4F05-8F74-2B9F173AD581}"/>
                </a:ext>
              </a:extLst>
            </p:cNvPr>
            <p:cNvSpPr/>
            <p:nvPr/>
          </p:nvSpPr>
          <p:spPr>
            <a:xfrm>
              <a:off x="1499160" y="5874637"/>
              <a:ext cx="216143" cy="228904"/>
            </a:xfrm>
            <a:custGeom>
              <a:avLst/>
              <a:gdLst>
                <a:gd name="connsiteX0" fmla="*/ 190321 w 216143"/>
                <a:gd name="connsiteY0" fmla="*/ 0 h 228904"/>
                <a:gd name="connsiteX1" fmla="*/ 2545 w 216143"/>
                <a:gd name="connsiteY1" fmla="*/ 200120 h 228904"/>
                <a:gd name="connsiteX2" fmla="*/ 3041 w 216143"/>
                <a:gd name="connsiteY2" fmla="*/ 213579 h 228904"/>
                <a:gd name="connsiteX3" fmla="*/ 19538 w 216143"/>
                <a:gd name="connsiteY3" fmla="*/ 228905 h 228904"/>
                <a:gd name="connsiteX4" fmla="*/ 216143 w 216143"/>
                <a:gd name="connsiteY4" fmla="*/ 32299 h 228904"/>
                <a:gd name="connsiteX5" fmla="*/ 190321 w 216143"/>
                <a:gd name="connsiteY5" fmla="*/ 0 h 228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143" h="228904">
                  <a:moveTo>
                    <a:pt x="190321" y="0"/>
                  </a:moveTo>
                  <a:lnTo>
                    <a:pt x="2545" y="200120"/>
                  </a:lnTo>
                  <a:cubicBezTo>
                    <a:pt x="-1033" y="203974"/>
                    <a:pt x="-811" y="209999"/>
                    <a:pt x="3041" y="213579"/>
                  </a:cubicBezTo>
                  <a:lnTo>
                    <a:pt x="19538" y="228905"/>
                  </a:lnTo>
                  <a:lnTo>
                    <a:pt x="216143" y="32299"/>
                  </a:lnTo>
                  <a:cubicBezTo>
                    <a:pt x="206582" y="22331"/>
                    <a:pt x="197940" y="11521"/>
                    <a:pt x="190321" y="0"/>
                  </a:cubicBezTo>
                  <a:close/>
                </a:path>
              </a:pathLst>
            </a:custGeom>
            <a:solidFill>
              <a:srgbClr val="FFFFFF"/>
            </a:solidFill>
            <a:ln w="9525" cap="flat">
              <a:noFill/>
              <a:prstDash val="solid"/>
              <a:miter/>
            </a:ln>
          </p:spPr>
          <p:txBody>
            <a:bodyPr rtlCol="0" anchor="ctr"/>
            <a:lstStyle/>
            <a:p>
              <a:endParaRPr lang="zh-CN" altLang="en-US"/>
            </a:p>
          </p:txBody>
        </p:sp>
        <p:sp>
          <p:nvSpPr>
            <p:cNvPr id="89" name="图形 65">
              <a:extLst>
                <a:ext uri="{FF2B5EF4-FFF2-40B4-BE49-F238E27FC236}">
                  <a16:creationId xmlns:a16="http://schemas.microsoft.com/office/drawing/2014/main" xmlns="" id="{EF106911-FFDF-4DA0-A0DB-8BE881325B72}"/>
                </a:ext>
              </a:extLst>
            </p:cNvPr>
            <p:cNvSpPr/>
            <p:nvPr/>
          </p:nvSpPr>
          <p:spPr>
            <a:xfrm>
              <a:off x="1651563" y="5520060"/>
              <a:ext cx="457200" cy="457200"/>
            </a:xfrm>
            <a:custGeom>
              <a:avLst/>
              <a:gdLst>
                <a:gd name="connsiteX0" fmla="*/ 457200 w 457200"/>
                <a:gd name="connsiteY0" fmla="*/ 228600 h 457200"/>
                <a:gd name="connsiteX1" fmla="*/ 228600 w 457200"/>
                <a:gd name="connsiteY1" fmla="*/ 457200 h 457200"/>
                <a:gd name="connsiteX2" fmla="*/ 191 w 457200"/>
                <a:gd name="connsiteY2" fmla="*/ 235744 h 457200"/>
                <a:gd name="connsiteX3" fmla="*/ 0 w 457200"/>
                <a:gd name="connsiteY3" fmla="*/ 228600 h 457200"/>
                <a:gd name="connsiteX4" fmla="*/ 163640 w 457200"/>
                <a:gd name="connsiteY4" fmla="*/ 9430 h 457200"/>
                <a:gd name="connsiteX5" fmla="*/ 228600 w 457200"/>
                <a:gd name="connsiteY5" fmla="*/ 0 h 457200"/>
                <a:gd name="connsiteX6" fmla="*/ 457200 w 457200"/>
                <a:gd name="connsiteY6" fmla="*/ 2286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7200" h="457200">
                  <a:moveTo>
                    <a:pt x="457200" y="228600"/>
                  </a:moveTo>
                  <a:cubicBezTo>
                    <a:pt x="457200" y="354806"/>
                    <a:pt x="354806" y="457200"/>
                    <a:pt x="228600" y="457200"/>
                  </a:cubicBezTo>
                  <a:cubicBezTo>
                    <a:pt x="104775" y="457200"/>
                    <a:pt x="3905" y="358712"/>
                    <a:pt x="191" y="235744"/>
                  </a:cubicBezTo>
                  <a:cubicBezTo>
                    <a:pt x="0" y="233363"/>
                    <a:pt x="0" y="230981"/>
                    <a:pt x="0" y="228600"/>
                  </a:cubicBezTo>
                  <a:cubicBezTo>
                    <a:pt x="0" y="124968"/>
                    <a:pt x="69056" y="37433"/>
                    <a:pt x="163640" y="9430"/>
                  </a:cubicBezTo>
                  <a:cubicBezTo>
                    <a:pt x="184214" y="3239"/>
                    <a:pt x="206026" y="0"/>
                    <a:pt x="228600" y="0"/>
                  </a:cubicBezTo>
                  <a:cubicBezTo>
                    <a:pt x="354806" y="0"/>
                    <a:pt x="457200" y="102394"/>
                    <a:pt x="457200" y="228600"/>
                  </a:cubicBezTo>
                  <a:close/>
                </a:path>
              </a:pathLst>
            </a:custGeom>
            <a:solidFill>
              <a:srgbClr val="DF2C2C"/>
            </a:solidFill>
            <a:ln w="9525" cap="flat">
              <a:noFill/>
              <a:prstDash val="solid"/>
              <a:miter/>
            </a:ln>
          </p:spPr>
          <p:txBody>
            <a:bodyPr rtlCol="0" anchor="ctr"/>
            <a:lstStyle/>
            <a:p>
              <a:endParaRPr lang="zh-CN" altLang="en-US"/>
            </a:p>
          </p:txBody>
        </p:sp>
        <p:sp>
          <p:nvSpPr>
            <p:cNvPr id="90" name="图形 65">
              <a:extLst>
                <a:ext uri="{FF2B5EF4-FFF2-40B4-BE49-F238E27FC236}">
                  <a16:creationId xmlns:a16="http://schemas.microsoft.com/office/drawing/2014/main" xmlns="" id="{7517F743-3278-4AD3-A097-D0D11F7B1ADA}"/>
                </a:ext>
              </a:extLst>
            </p:cNvPr>
            <p:cNvSpPr/>
            <p:nvPr/>
          </p:nvSpPr>
          <p:spPr>
            <a:xfrm>
              <a:off x="1651563" y="5520060"/>
              <a:ext cx="386848" cy="386867"/>
            </a:xfrm>
            <a:custGeom>
              <a:avLst/>
              <a:gdLst>
                <a:gd name="connsiteX0" fmla="*/ 228600 w 386848"/>
                <a:gd name="connsiteY0" fmla="*/ 0 h 386867"/>
                <a:gd name="connsiteX1" fmla="*/ 163640 w 386848"/>
                <a:gd name="connsiteY1" fmla="*/ 9430 h 386867"/>
                <a:gd name="connsiteX2" fmla="*/ 0 w 386848"/>
                <a:gd name="connsiteY2" fmla="*/ 228600 h 386867"/>
                <a:gd name="connsiteX3" fmla="*/ 191 w 386848"/>
                <a:gd name="connsiteY3" fmla="*/ 235744 h 386867"/>
                <a:gd name="connsiteX4" fmla="*/ 63741 w 386848"/>
                <a:gd name="connsiteY4" fmla="*/ 386867 h 386867"/>
                <a:gd name="connsiteX5" fmla="*/ 386848 w 386848"/>
                <a:gd name="connsiteY5" fmla="*/ 63751 h 386867"/>
                <a:gd name="connsiteX6" fmla="*/ 228600 w 386848"/>
                <a:gd name="connsiteY6" fmla="*/ 0 h 386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848" h="386867">
                  <a:moveTo>
                    <a:pt x="228600" y="0"/>
                  </a:moveTo>
                  <a:cubicBezTo>
                    <a:pt x="206026" y="0"/>
                    <a:pt x="184214" y="3239"/>
                    <a:pt x="163640" y="9430"/>
                  </a:cubicBezTo>
                  <a:cubicBezTo>
                    <a:pt x="69056" y="37433"/>
                    <a:pt x="0" y="124968"/>
                    <a:pt x="0" y="228600"/>
                  </a:cubicBezTo>
                  <a:cubicBezTo>
                    <a:pt x="0" y="230981"/>
                    <a:pt x="0" y="233363"/>
                    <a:pt x="191" y="235744"/>
                  </a:cubicBezTo>
                  <a:cubicBezTo>
                    <a:pt x="1865" y="292264"/>
                    <a:pt x="24520" y="346137"/>
                    <a:pt x="63741" y="386867"/>
                  </a:cubicBezTo>
                  <a:lnTo>
                    <a:pt x="386848" y="63751"/>
                  </a:lnTo>
                  <a:cubicBezTo>
                    <a:pt x="345767" y="24308"/>
                    <a:pt x="290027" y="0"/>
                    <a:pt x="228600" y="0"/>
                  </a:cubicBezTo>
                  <a:close/>
                </a:path>
              </a:pathLst>
            </a:custGeom>
            <a:solidFill>
              <a:srgbClr val="FA5655"/>
            </a:solidFill>
            <a:ln w="9525" cap="flat">
              <a:noFill/>
              <a:prstDash val="solid"/>
              <a:miter/>
            </a:ln>
          </p:spPr>
          <p:txBody>
            <a:bodyPr rtlCol="0" anchor="ctr"/>
            <a:lstStyle/>
            <a:p>
              <a:endParaRPr lang="zh-CN" altLang="en-US"/>
            </a:p>
          </p:txBody>
        </p:sp>
        <p:sp>
          <p:nvSpPr>
            <p:cNvPr id="91" name="图形 65">
              <a:extLst>
                <a:ext uri="{FF2B5EF4-FFF2-40B4-BE49-F238E27FC236}">
                  <a16:creationId xmlns:a16="http://schemas.microsoft.com/office/drawing/2014/main" xmlns="" id="{84413577-6050-4A89-A809-D9708884AF4B}"/>
                </a:ext>
              </a:extLst>
            </p:cNvPr>
            <p:cNvSpPr/>
            <p:nvPr/>
          </p:nvSpPr>
          <p:spPr>
            <a:xfrm>
              <a:off x="1651563" y="5528140"/>
              <a:ext cx="414432" cy="400161"/>
            </a:xfrm>
            <a:custGeom>
              <a:avLst/>
              <a:gdLst>
                <a:gd name="connsiteX0" fmla="*/ 414433 w 414432"/>
                <a:gd name="connsiteY0" fmla="*/ 209946 h 400161"/>
                <a:gd name="connsiteX1" fmla="*/ 356044 w 414432"/>
                <a:gd name="connsiteY1" fmla="*/ 350726 h 400161"/>
                <a:gd name="connsiteX2" fmla="*/ 236792 w 414432"/>
                <a:gd name="connsiteY2" fmla="*/ 400161 h 400161"/>
                <a:gd name="connsiteX3" fmla="*/ 117634 w 414432"/>
                <a:gd name="connsiteY3" fmla="*/ 350726 h 400161"/>
                <a:gd name="connsiteX4" fmla="*/ 75533 w 414432"/>
                <a:gd name="connsiteY4" fmla="*/ 249285 h 400161"/>
                <a:gd name="connsiteX5" fmla="*/ 117634 w 414432"/>
                <a:gd name="connsiteY5" fmla="*/ 147748 h 400161"/>
                <a:gd name="connsiteX6" fmla="*/ 204597 w 414432"/>
                <a:gd name="connsiteY6" fmla="*/ 111744 h 400161"/>
                <a:gd name="connsiteX7" fmla="*/ 291560 w 414432"/>
                <a:gd name="connsiteY7" fmla="*/ 147748 h 400161"/>
                <a:gd name="connsiteX8" fmla="*/ 277406 w 414432"/>
                <a:gd name="connsiteY8" fmla="*/ 289471 h 400161"/>
                <a:gd name="connsiteX9" fmla="*/ 239554 w 414432"/>
                <a:gd name="connsiteY9" fmla="*/ 290014 h 400161"/>
                <a:gd name="connsiteX10" fmla="*/ 237136 w 414432"/>
                <a:gd name="connsiteY10" fmla="*/ 263005 h 400161"/>
                <a:gd name="connsiteX11" fmla="*/ 240421 w 414432"/>
                <a:gd name="connsiteY11" fmla="*/ 259905 h 400161"/>
                <a:gd name="connsiteX12" fmla="*/ 204597 w 414432"/>
                <a:gd name="connsiteY12" fmla="*/ 168894 h 400161"/>
                <a:gd name="connsiteX13" fmla="*/ 158020 w 414432"/>
                <a:gd name="connsiteY13" fmla="*/ 188134 h 400161"/>
                <a:gd name="connsiteX14" fmla="*/ 132683 w 414432"/>
                <a:gd name="connsiteY14" fmla="*/ 249285 h 400161"/>
                <a:gd name="connsiteX15" fmla="*/ 158020 w 414432"/>
                <a:gd name="connsiteY15" fmla="*/ 310340 h 400161"/>
                <a:gd name="connsiteX16" fmla="*/ 236792 w 414432"/>
                <a:gd name="connsiteY16" fmla="*/ 343011 h 400161"/>
                <a:gd name="connsiteX17" fmla="*/ 315659 w 414432"/>
                <a:gd name="connsiteY17" fmla="*/ 310340 h 400161"/>
                <a:gd name="connsiteX18" fmla="*/ 357283 w 414432"/>
                <a:gd name="connsiteY18" fmla="*/ 209946 h 400161"/>
                <a:gd name="connsiteX19" fmla="*/ 315659 w 414432"/>
                <a:gd name="connsiteY19" fmla="*/ 109553 h 400161"/>
                <a:gd name="connsiteX20" fmla="*/ 62294 w 414432"/>
                <a:gd name="connsiteY20" fmla="*/ 109553 h 400161"/>
                <a:gd name="connsiteX21" fmla="*/ 191 w 414432"/>
                <a:gd name="connsiteY21" fmla="*/ 227663 h 400161"/>
                <a:gd name="connsiteX22" fmla="*/ 0 w 414432"/>
                <a:gd name="connsiteY22" fmla="*/ 220519 h 400161"/>
                <a:gd name="connsiteX23" fmla="*/ 163640 w 414432"/>
                <a:gd name="connsiteY23" fmla="*/ 1349 h 400161"/>
                <a:gd name="connsiteX24" fmla="*/ 356044 w 414432"/>
                <a:gd name="connsiteY24" fmla="*/ 69072 h 400161"/>
                <a:gd name="connsiteX25" fmla="*/ 414433 w 414432"/>
                <a:gd name="connsiteY25" fmla="*/ 209946 h 400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14432" h="400161">
                  <a:moveTo>
                    <a:pt x="414433" y="209946"/>
                  </a:moveTo>
                  <a:cubicBezTo>
                    <a:pt x="414433" y="263096"/>
                    <a:pt x="393668" y="313102"/>
                    <a:pt x="356044" y="350726"/>
                  </a:cubicBezTo>
                  <a:cubicBezTo>
                    <a:pt x="324509" y="382497"/>
                    <a:pt x="281556" y="400303"/>
                    <a:pt x="236792" y="400161"/>
                  </a:cubicBezTo>
                  <a:cubicBezTo>
                    <a:pt x="191834" y="400161"/>
                    <a:pt x="149447" y="382635"/>
                    <a:pt x="117634" y="350726"/>
                  </a:cubicBezTo>
                  <a:cubicBezTo>
                    <a:pt x="90596" y="323904"/>
                    <a:pt x="75433" y="287368"/>
                    <a:pt x="75533" y="249285"/>
                  </a:cubicBezTo>
                  <a:cubicBezTo>
                    <a:pt x="75533" y="210899"/>
                    <a:pt x="90488" y="174894"/>
                    <a:pt x="117634" y="147748"/>
                  </a:cubicBezTo>
                  <a:cubicBezTo>
                    <a:pt x="140646" y="124608"/>
                    <a:pt x="171962" y="111643"/>
                    <a:pt x="204597" y="111744"/>
                  </a:cubicBezTo>
                  <a:cubicBezTo>
                    <a:pt x="237363" y="111744"/>
                    <a:pt x="268319" y="124507"/>
                    <a:pt x="291560" y="147748"/>
                  </a:cubicBezTo>
                  <a:cubicBezTo>
                    <a:pt x="313868" y="170141"/>
                    <a:pt x="338157" y="235883"/>
                    <a:pt x="277406" y="289471"/>
                  </a:cubicBezTo>
                  <a:cubicBezTo>
                    <a:pt x="266651" y="298968"/>
                    <a:pt x="250576" y="299199"/>
                    <a:pt x="239554" y="290014"/>
                  </a:cubicBezTo>
                  <a:cubicBezTo>
                    <a:pt x="231428" y="283223"/>
                    <a:pt x="230346" y="271131"/>
                    <a:pt x="237136" y="263005"/>
                  </a:cubicBezTo>
                  <a:cubicBezTo>
                    <a:pt x="238105" y="261846"/>
                    <a:pt x="239207" y="260805"/>
                    <a:pt x="240421" y="259905"/>
                  </a:cubicBezTo>
                  <a:cubicBezTo>
                    <a:pt x="272529" y="236093"/>
                    <a:pt x="259451" y="168894"/>
                    <a:pt x="204597" y="168894"/>
                  </a:cubicBezTo>
                  <a:cubicBezTo>
                    <a:pt x="186976" y="168894"/>
                    <a:pt x="170498" y="175752"/>
                    <a:pt x="158020" y="188134"/>
                  </a:cubicBezTo>
                  <a:cubicBezTo>
                    <a:pt x="141750" y="204318"/>
                    <a:pt x="132627" y="226336"/>
                    <a:pt x="132683" y="249285"/>
                  </a:cubicBezTo>
                  <a:cubicBezTo>
                    <a:pt x="132683" y="272335"/>
                    <a:pt x="141732" y="294052"/>
                    <a:pt x="158020" y="310340"/>
                  </a:cubicBezTo>
                  <a:cubicBezTo>
                    <a:pt x="179070" y="331390"/>
                    <a:pt x="207074" y="343011"/>
                    <a:pt x="236792" y="343011"/>
                  </a:cubicBezTo>
                  <a:cubicBezTo>
                    <a:pt x="266605" y="343011"/>
                    <a:pt x="294608" y="331390"/>
                    <a:pt x="315659" y="310340"/>
                  </a:cubicBezTo>
                  <a:cubicBezTo>
                    <a:pt x="342424" y="283479"/>
                    <a:pt x="357283" y="247856"/>
                    <a:pt x="357283" y="209946"/>
                  </a:cubicBezTo>
                  <a:cubicBezTo>
                    <a:pt x="357283" y="172037"/>
                    <a:pt x="342424" y="136318"/>
                    <a:pt x="315659" y="109553"/>
                  </a:cubicBezTo>
                  <a:cubicBezTo>
                    <a:pt x="245745" y="39639"/>
                    <a:pt x="132112" y="39639"/>
                    <a:pt x="62294" y="109553"/>
                  </a:cubicBezTo>
                  <a:cubicBezTo>
                    <a:pt x="29623" y="142224"/>
                    <a:pt x="8192" y="183181"/>
                    <a:pt x="191" y="227663"/>
                  </a:cubicBezTo>
                  <a:cubicBezTo>
                    <a:pt x="0" y="225282"/>
                    <a:pt x="0" y="222900"/>
                    <a:pt x="0" y="220519"/>
                  </a:cubicBezTo>
                  <a:cubicBezTo>
                    <a:pt x="0" y="116887"/>
                    <a:pt x="69056" y="29352"/>
                    <a:pt x="163640" y="1349"/>
                  </a:cubicBezTo>
                  <a:cubicBezTo>
                    <a:pt x="232315" y="-5985"/>
                    <a:pt x="303562" y="16589"/>
                    <a:pt x="356044" y="69072"/>
                  </a:cubicBezTo>
                  <a:cubicBezTo>
                    <a:pt x="393668" y="106695"/>
                    <a:pt x="414433" y="156702"/>
                    <a:pt x="414433" y="209946"/>
                  </a:cubicBezTo>
                  <a:close/>
                </a:path>
              </a:pathLst>
            </a:custGeom>
            <a:solidFill>
              <a:srgbClr val="FACB1B"/>
            </a:solidFill>
            <a:ln w="9525" cap="flat">
              <a:noFill/>
              <a:prstDash val="solid"/>
              <a:miter/>
            </a:ln>
          </p:spPr>
          <p:txBody>
            <a:bodyPr rtlCol="0" anchor="ctr"/>
            <a:lstStyle/>
            <a:p>
              <a:endParaRPr lang="zh-CN" altLang="en-US"/>
            </a:p>
          </p:txBody>
        </p:sp>
        <p:sp>
          <p:nvSpPr>
            <p:cNvPr id="92" name="图形 65">
              <a:extLst>
                <a:ext uri="{FF2B5EF4-FFF2-40B4-BE49-F238E27FC236}">
                  <a16:creationId xmlns:a16="http://schemas.microsoft.com/office/drawing/2014/main" xmlns="" id="{5BF4CDF3-267D-4ADB-9B62-508F8013C30B}"/>
                </a:ext>
              </a:extLst>
            </p:cNvPr>
            <p:cNvSpPr/>
            <p:nvPr/>
          </p:nvSpPr>
          <p:spPr>
            <a:xfrm>
              <a:off x="1727105" y="5639884"/>
              <a:ext cx="217961" cy="225685"/>
            </a:xfrm>
            <a:custGeom>
              <a:avLst/>
              <a:gdLst>
                <a:gd name="connsiteX0" fmla="*/ 57141 w 217961"/>
                <a:gd name="connsiteY0" fmla="*/ 137541 h 225685"/>
                <a:gd name="connsiteX1" fmla="*/ 82477 w 217961"/>
                <a:gd name="connsiteY1" fmla="*/ 76391 h 225685"/>
                <a:gd name="connsiteX2" fmla="*/ 129055 w 217961"/>
                <a:gd name="connsiteY2" fmla="*/ 57150 h 225685"/>
                <a:gd name="connsiteX3" fmla="*/ 174222 w 217961"/>
                <a:gd name="connsiteY3" fmla="*/ 81915 h 225685"/>
                <a:gd name="connsiteX4" fmla="*/ 217961 w 217961"/>
                <a:gd name="connsiteY4" fmla="*/ 38177 h 225685"/>
                <a:gd name="connsiteX5" fmla="*/ 216028 w 217961"/>
                <a:gd name="connsiteY5" fmla="*/ 36005 h 225685"/>
                <a:gd name="connsiteX6" fmla="*/ 129064 w 217961"/>
                <a:gd name="connsiteY6" fmla="*/ 0 h 225685"/>
                <a:gd name="connsiteX7" fmla="*/ 42101 w 217961"/>
                <a:gd name="connsiteY7" fmla="*/ 36005 h 225685"/>
                <a:gd name="connsiteX8" fmla="*/ 0 w 217961"/>
                <a:gd name="connsiteY8" fmla="*/ 137541 h 225685"/>
                <a:gd name="connsiteX9" fmla="*/ 30452 w 217961"/>
                <a:gd name="connsiteY9" fmla="*/ 225686 h 225685"/>
                <a:gd name="connsiteX10" fmla="*/ 71295 w 217961"/>
                <a:gd name="connsiteY10" fmla="*/ 184843 h 225685"/>
                <a:gd name="connsiteX11" fmla="*/ 57141 w 217961"/>
                <a:gd name="connsiteY11" fmla="*/ 137541 h 225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961" h="225685">
                  <a:moveTo>
                    <a:pt x="57141" y="137541"/>
                  </a:moveTo>
                  <a:cubicBezTo>
                    <a:pt x="57141" y="114396"/>
                    <a:pt x="66190" y="92679"/>
                    <a:pt x="82477" y="76391"/>
                  </a:cubicBezTo>
                  <a:cubicBezTo>
                    <a:pt x="94825" y="64036"/>
                    <a:pt x="111588" y="57111"/>
                    <a:pt x="129055" y="57150"/>
                  </a:cubicBezTo>
                  <a:cubicBezTo>
                    <a:pt x="150753" y="57150"/>
                    <a:pt x="165802" y="67723"/>
                    <a:pt x="174222" y="81915"/>
                  </a:cubicBezTo>
                  <a:lnTo>
                    <a:pt x="217961" y="38177"/>
                  </a:lnTo>
                  <a:cubicBezTo>
                    <a:pt x="217313" y="37462"/>
                    <a:pt x="216666" y="36653"/>
                    <a:pt x="216028" y="36005"/>
                  </a:cubicBezTo>
                  <a:cubicBezTo>
                    <a:pt x="193005" y="12881"/>
                    <a:pt x="161695" y="-82"/>
                    <a:pt x="129064" y="0"/>
                  </a:cubicBezTo>
                  <a:cubicBezTo>
                    <a:pt x="96203" y="0"/>
                    <a:pt x="65342" y="12764"/>
                    <a:pt x="42101" y="36005"/>
                  </a:cubicBezTo>
                  <a:cubicBezTo>
                    <a:pt x="15061" y="62863"/>
                    <a:pt x="-100" y="99430"/>
                    <a:pt x="0" y="137541"/>
                  </a:cubicBezTo>
                  <a:cubicBezTo>
                    <a:pt x="0" y="169888"/>
                    <a:pt x="10773" y="200606"/>
                    <a:pt x="30452" y="225686"/>
                  </a:cubicBezTo>
                  <a:lnTo>
                    <a:pt x="71295" y="184843"/>
                  </a:lnTo>
                  <a:cubicBezTo>
                    <a:pt x="62041" y="170805"/>
                    <a:pt x="57118" y="154355"/>
                    <a:pt x="57141" y="137541"/>
                  </a:cubicBezTo>
                  <a:close/>
                </a:path>
              </a:pathLst>
            </a:custGeom>
            <a:solidFill>
              <a:srgbClr val="FBE158"/>
            </a:solidFill>
            <a:ln w="9525" cap="flat">
              <a:noFill/>
              <a:prstDash val="solid"/>
              <a:miter/>
            </a:ln>
          </p:spPr>
          <p:txBody>
            <a:bodyPr rtlCol="0" anchor="ctr"/>
            <a:lstStyle/>
            <a:p>
              <a:endParaRPr lang="zh-CN" altLang="en-US"/>
            </a:p>
          </p:txBody>
        </p:sp>
        <p:sp>
          <p:nvSpPr>
            <p:cNvPr id="93" name="图形 65">
              <a:extLst>
                <a:ext uri="{FF2B5EF4-FFF2-40B4-BE49-F238E27FC236}">
                  <a16:creationId xmlns:a16="http://schemas.microsoft.com/office/drawing/2014/main" xmlns="" id="{118917EA-7D94-46DB-ACE8-9024EEC4F0D7}"/>
                </a:ext>
              </a:extLst>
            </p:cNvPr>
            <p:cNvSpPr/>
            <p:nvPr/>
          </p:nvSpPr>
          <p:spPr>
            <a:xfrm>
              <a:off x="1651563" y="5528140"/>
              <a:ext cx="364750" cy="227662"/>
            </a:xfrm>
            <a:custGeom>
              <a:avLst/>
              <a:gdLst>
                <a:gd name="connsiteX0" fmla="*/ 356044 w 364750"/>
                <a:gd name="connsiteY0" fmla="*/ 69072 h 227662"/>
                <a:gd name="connsiteX1" fmla="*/ 163640 w 364750"/>
                <a:gd name="connsiteY1" fmla="*/ 1349 h 227662"/>
                <a:gd name="connsiteX2" fmla="*/ 0 w 364750"/>
                <a:gd name="connsiteY2" fmla="*/ 220519 h 227662"/>
                <a:gd name="connsiteX3" fmla="*/ 191 w 364750"/>
                <a:gd name="connsiteY3" fmla="*/ 227663 h 227662"/>
                <a:gd name="connsiteX4" fmla="*/ 62294 w 364750"/>
                <a:gd name="connsiteY4" fmla="*/ 109553 h 227662"/>
                <a:gd name="connsiteX5" fmla="*/ 315659 w 364750"/>
                <a:gd name="connsiteY5" fmla="*/ 109553 h 227662"/>
                <a:gd name="connsiteX6" fmla="*/ 324317 w 364750"/>
                <a:gd name="connsiteY6" fmla="*/ 119097 h 227662"/>
                <a:gd name="connsiteX7" fmla="*/ 364750 w 364750"/>
                <a:gd name="connsiteY7" fmla="*/ 78663 h 227662"/>
                <a:gd name="connsiteX8" fmla="*/ 356044 w 364750"/>
                <a:gd name="connsiteY8" fmla="*/ 69072 h 22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4750" h="227662">
                  <a:moveTo>
                    <a:pt x="356044" y="69072"/>
                  </a:moveTo>
                  <a:cubicBezTo>
                    <a:pt x="303562" y="16589"/>
                    <a:pt x="232315" y="-5985"/>
                    <a:pt x="163640" y="1349"/>
                  </a:cubicBezTo>
                  <a:cubicBezTo>
                    <a:pt x="69056" y="29352"/>
                    <a:pt x="0" y="116887"/>
                    <a:pt x="0" y="220519"/>
                  </a:cubicBezTo>
                  <a:cubicBezTo>
                    <a:pt x="0" y="222900"/>
                    <a:pt x="0" y="225282"/>
                    <a:pt x="191" y="227663"/>
                  </a:cubicBezTo>
                  <a:cubicBezTo>
                    <a:pt x="8192" y="183181"/>
                    <a:pt x="29623" y="142224"/>
                    <a:pt x="62294" y="109553"/>
                  </a:cubicBezTo>
                  <a:cubicBezTo>
                    <a:pt x="132112" y="39639"/>
                    <a:pt x="245745" y="39639"/>
                    <a:pt x="315659" y="109553"/>
                  </a:cubicBezTo>
                  <a:cubicBezTo>
                    <a:pt x="318716" y="112610"/>
                    <a:pt x="321574" y="115820"/>
                    <a:pt x="324317" y="119097"/>
                  </a:cubicBezTo>
                  <a:lnTo>
                    <a:pt x="364750" y="78663"/>
                  </a:lnTo>
                  <a:cubicBezTo>
                    <a:pt x="361902" y="75434"/>
                    <a:pt x="359121" y="72148"/>
                    <a:pt x="356044" y="69072"/>
                  </a:cubicBezTo>
                  <a:close/>
                </a:path>
              </a:pathLst>
            </a:custGeom>
            <a:solidFill>
              <a:srgbClr val="FBE158"/>
            </a:solidFill>
            <a:ln w="9525" cap="flat">
              <a:noFill/>
              <a:prstDash val="solid"/>
              <a:miter/>
            </a:ln>
          </p:spPr>
          <p:txBody>
            <a:bodyPr rtlCol="0" anchor="ctr"/>
            <a:lstStyle/>
            <a:p>
              <a:endParaRPr lang="zh-CN" altLang="en-US"/>
            </a:p>
          </p:txBody>
        </p:sp>
      </p:grpSp>
      <p:grpSp>
        <p:nvGrpSpPr>
          <p:cNvPr id="94" name="组合 93">
            <a:extLst>
              <a:ext uri="{FF2B5EF4-FFF2-40B4-BE49-F238E27FC236}">
                <a16:creationId xmlns:a16="http://schemas.microsoft.com/office/drawing/2014/main" xmlns="" id="{93E33775-42B5-4C2D-93AD-EA2167DADF20}"/>
              </a:ext>
            </a:extLst>
          </p:cNvPr>
          <p:cNvGrpSpPr/>
          <p:nvPr/>
        </p:nvGrpSpPr>
        <p:grpSpPr>
          <a:xfrm rot="621153">
            <a:off x="207894" y="2995347"/>
            <a:ext cx="1455440" cy="1455440"/>
            <a:chOff x="10582532" y="378207"/>
            <a:chExt cx="1455440" cy="1455440"/>
          </a:xfrm>
        </p:grpSpPr>
        <p:sp>
          <p:nvSpPr>
            <p:cNvPr id="95" name="矩形: 圆角 94">
              <a:extLst>
                <a:ext uri="{FF2B5EF4-FFF2-40B4-BE49-F238E27FC236}">
                  <a16:creationId xmlns:a16="http://schemas.microsoft.com/office/drawing/2014/main" xmlns="" id="{B52E1F3F-99F8-4D2A-947E-30BAF175458C}"/>
                </a:ext>
              </a:extLst>
            </p:cNvPr>
            <p:cNvSpPr/>
            <p:nvPr/>
          </p:nvSpPr>
          <p:spPr>
            <a:xfrm>
              <a:off x="10582532" y="378207"/>
              <a:ext cx="1455440" cy="1455440"/>
            </a:xfrm>
            <a:prstGeom prst="roundRect">
              <a:avLst>
                <a:gd name="adj" fmla="val 190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3200"/>
                </a:lnSpc>
              </a:pPr>
              <a:endParaRPr lang="zh-CN" altLang="en-US" sz="3200" kern="1300" spc="100">
                <a:solidFill>
                  <a:schemeClr val="tx1"/>
                </a:solidFill>
                <a:latin typeface="Haettenschweiler" panose="020B0706040902060204" pitchFamily="34" charset="0"/>
              </a:endParaRPr>
            </a:p>
          </p:txBody>
        </p:sp>
        <p:grpSp>
          <p:nvGrpSpPr>
            <p:cNvPr id="96" name="组合 95">
              <a:extLst>
                <a:ext uri="{FF2B5EF4-FFF2-40B4-BE49-F238E27FC236}">
                  <a16:creationId xmlns:a16="http://schemas.microsoft.com/office/drawing/2014/main" xmlns="" id="{2E693478-610E-4FAA-81C8-1931299478A0}"/>
                </a:ext>
              </a:extLst>
            </p:cNvPr>
            <p:cNvGrpSpPr/>
            <p:nvPr/>
          </p:nvGrpSpPr>
          <p:grpSpPr>
            <a:xfrm>
              <a:off x="10659014" y="539079"/>
              <a:ext cx="519948" cy="1108789"/>
              <a:chOff x="10659013" y="560387"/>
              <a:chExt cx="567249" cy="1209658"/>
            </a:xfrm>
          </p:grpSpPr>
          <p:grpSp>
            <p:nvGrpSpPr>
              <p:cNvPr id="103" name="组合 102">
                <a:extLst>
                  <a:ext uri="{FF2B5EF4-FFF2-40B4-BE49-F238E27FC236}">
                    <a16:creationId xmlns:a16="http://schemas.microsoft.com/office/drawing/2014/main" xmlns="" id="{51BDD156-A521-4860-853F-C42C7DC27671}"/>
                  </a:ext>
                </a:extLst>
              </p:cNvPr>
              <p:cNvGrpSpPr/>
              <p:nvPr/>
            </p:nvGrpSpPr>
            <p:grpSpPr>
              <a:xfrm>
                <a:off x="10659013" y="560387"/>
                <a:ext cx="567249" cy="333276"/>
                <a:chOff x="10938951" y="927932"/>
                <a:chExt cx="500736" cy="294198"/>
              </a:xfrm>
            </p:grpSpPr>
            <p:sp>
              <p:nvSpPr>
                <p:cNvPr id="110" name="椭圆 109">
                  <a:extLst>
                    <a:ext uri="{FF2B5EF4-FFF2-40B4-BE49-F238E27FC236}">
                      <a16:creationId xmlns:a16="http://schemas.microsoft.com/office/drawing/2014/main" xmlns="" id="{4109DBDA-44C8-4F3C-9A8E-F3A2B7A65141}"/>
                    </a:ext>
                  </a:extLst>
                </p:cNvPr>
                <p:cNvSpPr/>
                <p:nvPr/>
              </p:nvSpPr>
              <p:spPr>
                <a:xfrm>
                  <a:off x="11000611" y="927932"/>
                  <a:ext cx="377416" cy="294198"/>
                </a:xfrm>
                <a:prstGeom prst="ellipse">
                  <a:avLst/>
                </a:prstGeom>
                <a:solidFill>
                  <a:srgbClr val="A6F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11" name="文本框 110">
                  <a:extLst>
                    <a:ext uri="{FF2B5EF4-FFF2-40B4-BE49-F238E27FC236}">
                      <a16:creationId xmlns:a16="http://schemas.microsoft.com/office/drawing/2014/main" xmlns="" id="{C9F4901E-1CD5-4516-BAE6-B2DDFC3C82DB}"/>
                    </a:ext>
                  </a:extLst>
                </p:cNvPr>
                <p:cNvSpPr txBox="1"/>
                <p:nvPr/>
              </p:nvSpPr>
              <p:spPr>
                <a:xfrm>
                  <a:off x="10938951" y="939187"/>
                  <a:ext cx="500736" cy="244520"/>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title</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nvGrpSpPr>
              <p:cNvPr id="104" name="组合 103">
                <a:extLst>
                  <a:ext uri="{FF2B5EF4-FFF2-40B4-BE49-F238E27FC236}">
                    <a16:creationId xmlns:a16="http://schemas.microsoft.com/office/drawing/2014/main" xmlns="" id="{149DAB88-882C-4914-B368-9E924FE00FE3}"/>
                  </a:ext>
                </a:extLst>
              </p:cNvPr>
              <p:cNvGrpSpPr/>
              <p:nvPr/>
            </p:nvGrpSpPr>
            <p:grpSpPr>
              <a:xfrm>
                <a:off x="10659013" y="1012164"/>
                <a:ext cx="567249" cy="333276"/>
                <a:chOff x="10938951" y="927932"/>
                <a:chExt cx="500736" cy="294198"/>
              </a:xfrm>
            </p:grpSpPr>
            <p:sp>
              <p:nvSpPr>
                <p:cNvPr id="108" name="椭圆 107">
                  <a:extLst>
                    <a:ext uri="{FF2B5EF4-FFF2-40B4-BE49-F238E27FC236}">
                      <a16:creationId xmlns:a16="http://schemas.microsoft.com/office/drawing/2014/main" xmlns="" id="{CA414F65-1BE7-4303-9182-19101DA2E823}"/>
                    </a:ext>
                  </a:extLst>
                </p:cNvPr>
                <p:cNvSpPr/>
                <p:nvPr/>
              </p:nvSpPr>
              <p:spPr>
                <a:xfrm rot="19673861">
                  <a:off x="11000611" y="927932"/>
                  <a:ext cx="377416" cy="294198"/>
                </a:xfrm>
                <a:prstGeom prst="ellipse">
                  <a:avLst/>
                </a:prstGeom>
                <a:solidFill>
                  <a:srgbClr val="FF5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09" name="文本框 108">
                  <a:extLst>
                    <a:ext uri="{FF2B5EF4-FFF2-40B4-BE49-F238E27FC236}">
                      <a16:creationId xmlns:a16="http://schemas.microsoft.com/office/drawing/2014/main" xmlns="" id="{0ED2A045-8C1F-4A08-A515-C324B9F751E9}"/>
                    </a:ext>
                  </a:extLst>
                </p:cNvPr>
                <p:cNvSpPr txBox="1"/>
                <p:nvPr/>
              </p:nvSpPr>
              <p:spPr>
                <a:xfrm>
                  <a:off x="10938951" y="939187"/>
                  <a:ext cx="500736" cy="244520"/>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title</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nvGrpSpPr>
              <p:cNvPr id="105" name="组合 104">
                <a:extLst>
                  <a:ext uri="{FF2B5EF4-FFF2-40B4-BE49-F238E27FC236}">
                    <a16:creationId xmlns:a16="http://schemas.microsoft.com/office/drawing/2014/main" xmlns="" id="{841677A6-478A-449C-8037-D3A8D1404047}"/>
                  </a:ext>
                </a:extLst>
              </p:cNvPr>
              <p:cNvGrpSpPr/>
              <p:nvPr/>
            </p:nvGrpSpPr>
            <p:grpSpPr>
              <a:xfrm>
                <a:off x="10659013" y="1476691"/>
                <a:ext cx="567249" cy="293354"/>
                <a:chOff x="10938951" y="939187"/>
                <a:chExt cx="500736" cy="258957"/>
              </a:xfrm>
            </p:grpSpPr>
            <p:sp>
              <p:nvSpPr>
                <p:cNvPr id="106" name="矩形 105">
                  <a:extLst>
                    <a:ext uri="{FF2B5EF4-FFF2-40B4-BE49-F238E27FC236}">
                      <a16:creationId xmlns:a16="http://schemas.microsoft.com/office/drawing/2014/main" xmlns="" id="{3E077D72-34D3-497A-B71D-82AD00F754E2}"/>
                    </a:ext>
                  </a:extLst>
                </p:cNvPr>
                <p:cNvSpPr/>
                <p:nvPr/>
              </p:nvSpPr>
              <p:spPr>
                <a:xfrm>
                  <a:off x="11000611" y="951920"/>
                  <a:ext cx="377416" cy="246224"/>
                </a:xfrm>
                <a:prstGeom prst="rect">
                  <a:avLst/>
                </a:prstGeom>
                <a:solidFill>
                  <a:srgbClr val="00C7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07" name="文本框 106">
                  <a:extLst>
                    <a:ext uri="{FF2B5EF4-FFF2-40B4-BE49-F238E27FC236}">
                      <a16:creationId xmlns:a16="http://schemas.microsoft.com/office/drawing/2014/main" xmlns="" id="{92B1ADDF-DC26-42F5-8DA1-B4FE5B493180}"/>
                    </a:ext>
                  </a:extLst>
                </p:cNvPr>
                <p:cNvSpPr txBox="1"/>
                <p:nvPr/>
              </p:nvSpPr>
              <p:spPr>
                <a:xfrm>
                  <a:off x="10938951" y="939187"/>
                  <a:ext cx="500736" cy="244520"/>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title</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sp>
          <p:nvSpPr>
            <p:cNvPr id="97" name="矩形 96">
              <a:extLst>
                <a:ext uri="{FF2B5EF4-FFF2-40B4-BE49-F238E27FC236}">
                  <a16:creationId xmlns:a16="http://schemas.microsoft.com/office/drawing/2014/main" xmlns="" id="{54D24961-1F21-4F9F-80DF-59C8AFB9EF97}"/>
                </a:ext>
              </a:extLst>
            </p:cNvPr>
            <p:cNvSpPr/>
            <p:nvPr/>
          </p:nvSpPr>
          <p:spPr>
            <a:xfrm>
              <a:off x="11248795" y="539079"/>
              <a:ext cx="642332" cy="305485"/>
            </a:xfrm>
            <a:prstGeom prst="rect">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8" name="文本框 97">
              <a:extLst>
                <a:ext uri="{FF2B5EF4-FFF2-40B4-BE49-F238E27FC236}">
                  <a16:creationId xmlns:a16="http://schemas.microsoft.com/office/drawing/2014/main" xmlns="" id="{3FE1A67F-3A3F-4FCE-85D9-D89B56AC71A8}"/>
                </a:ext>
              </a:extLst>
            </p:cNvPr>
            <p:cNvSpPr txBox="1"/>
            <p:nvPr/>
          </p:nvSpPr>
          <p:spPr>
            <a:xfrm>
              <a:off x="11162127" y="550766"/>
              <a:ext cx="806603" cy="276999"/>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chapter</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99" name="矩形: 圆角 98">
              <a:extLst>
                <a:ext uri="{FF2B5EF4-FFF2-40B4-BE49-F238E27FC236}">
                  <a16:creationId xmlns:a16="http://schemas.microsoft.com/office/drawing/2014/main" xmlns="" id="{675FD30D-7832-4713-AF35-3AE403D0BBE0}"/>
                </a:ext>
              </a:extLst>
            </p:cNvPr>
            <p:cNvSpPr/>
            <p:nvPr/>
          </p:nvSpPr>
          <p:spPr>
            <a:xfrm>
              <a:off x="11248795" y="953184"/>
              <a:ext cx="642332" cy="305485"/>
            </a:xfrm>
            <a:prstGeom prst="roundRect">
              <a:avLst>
                <a:gd name="adj" fmla="val 39948"/>
              </a:avLst>
            </a:prstGeom>
            <a:solidFill>
              <a:srgbClr val="01B4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00" name="文本框 99">
              <a:extLst>
                <a:ext uri="{FF2B5EF4-FFF2-40B4-BE49-F238E27FC236}">
                  <a16:creationId xmlns:a16="http://schemas.microsoft.com/office/drawing/2014/main" xmlns="" id="{70756798-B7BB-4B8B-9E27-FDF9AD7B2374}"/>
                </a:ext>
              </a:extLst>
            </p:cNvPr>
            <p:cNvSpPr txBox="1"/>
            <p:nvPr/>
          </p:nvSpPr>
          <p:spPr>
            <a:xfrm>
              <a:off x="11162127" y="964871"/>
              <a:ext cx="806603" cy="276999"/>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chapter</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01" name="椭圆 100">
              <a:extLst>
                <a:ext uri="{FF2B5EF4-FFF2-40B4-BE49-F238E27FC236}">
                  <a16:creationId xmlns:a16="http://schemas.microsoft.com/office/drawing/2014/main" xmlns="" id="{EB8E128D-16E3-49B1-8CC4-BD9A388DA0F2}"/>
                </a:ext>
              </a:extLst>
            </p:cNvPr>
            <p:cNvSpPr/>
            <p:nvPr/>
          </p:nvSpPr>
          <p:spPr>
            <a:xfrm rot="1390938">
              <a:off x="11248795" y="1367289"/>
              <a:ext cx="642332" cy="305485"/>
            </a:xfrm>
            <a:prstGeom prst="ellipse">
              <a:avLst/>
            </a:prstGeom>
            <a:solidFill>
              <a:srgbClr val="E05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02" name="文本框 101">
              <a:extLst>
                <a:ext uri="{FF2B5EF4-FFF2-40B4-BE49-F238E27FC236}">
                  <a16:creationId xmlns:a16="http://schemas.microsoft.com/office/drawing/2014/main" xmlns="" id="{E1B1874F-D1F8-44A4-898E-BBBB3004380E}"/>
                </a:ext>
              </a:extLst>
            </p:cNvPr>
            <p:cNvSpPr txBox="1"/>
            <p:nvPr/>
          </p:nvSpPr>
          <p:spPr>
            <a:xfrm>
              <a:off x="11162127" y="1378976"/>
              <a:ext cx="806603" cy="276999"/>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chapter</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nvGrpSpPr>
          <p:cNvPr id="139" name="组合 138">
            <a:extLst>
              <a:ext uri="{FF2B5EF4-FFF2-40B4-BE49-F238E27FC236}">
                <a16:creationId xmlns:a16="http://schemas.microsoft.com/office/drawing/2014/main" xmlns="" id="{E1A76818-B51C-4610-AD07-15432233F364}"/>
              </a:ext>
            </a:extLst>
          </p:cNvPr>
          <p:cNvGrpSpPr/>
          <p:nvPr/>
        </p:nvGrpSpPr>
        <p:grpSpPr>
          <a:xfrm rot="20971594">
            <a:off x="9309231" y="947349"/>
            <a:ext cx="1897282" cy="840588"/>
            <a:chOff x="812800" y="3750371"/>
            <a:chExt cx="1897282" cy="840588"/>
          </a:xfrm>
        </p:grpSpPr>
        <p:grpSp>
          <p:nvGrpSpPr>
            <p:cNvPr id="140" name="组合 139">
              <a:extLst>
                <a:ext uri="{FF2B5EF4-FFF2-40B4-BE49-F238E27FC236}">
                  <a16:creationId xmlns:a16="http://schemas.microsoft.com/office/drawing/2014/main" xmlns="" id="{FD59EA4B-2C74-4DCF-8424-D0FDB13DAF34}"/>
                </a:ext>
              </a:extLst>
            </p:cNvPr>
            <p:cNvGrpSpPr/>
            <p:nvPr/>
          </p:nvGrpSpPr>
          <p:grpSpPr>
            <a:xfrm>
              <a:off x="812800" y="3750371"/>
              <a:ext cx="1897282" cy="840588"/>
              <a:chOff x="812800" y="3750371"/>
              <a:chExt cx="1897282" cy="840588"/>
            </a:xfrm>
          </p:grpSpPr>
          <p:sp>
            <p:nvSpPr>
              <p:cNvPr id="142" name="矩形: 圆角 141">
                <a:extLst>
                  <a:ext uri="{FF2B5EF4-FFF2-40B4-BE49-F238E27FC236}">
                    <a16:creationId xmlns:a16="http://schemas.microsoft.com/office/drawing/2014/main" xmlns="" id="{93F5D1A3-5003-49F4-9C39-ACE5F6177345}"/>
                  </a:ext>
                </a:extLst>
              </p:cNvPr>
              <p:cNvSpPr/>
              <p:nvPr/>
            </p:nvSpPr>
            <p:spPr>
              <a:xfrm>
                <a:off x="812800" y="3750371"/>
                <a:ext cx="1897282" cy="840588"/>
              </a:xfrm>
              <a:prstGeom prst="roundRect">
                <a:avLst>
                  <a:gd name="adj" fmla="val 50000"/>
                </a:avLst>
              </a:prstGeom>
              <a:solidFill>
                <a:srgbClr val="E05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矩形: 圆角 142">
                <a:extLst>
                  <a:ext uri="{FF2B5EF4-FFF2-40B4-BE49-F238E27FC236}">
                    <a16:creationId xmlns:a16="http://schemas.microsoft.com/office/drawing/2014/main" xmlns="" id="{C581926C-FC33-4004-8B04-32711B67B4DA}"/>
                  </a:ext>
                </a:extLst>
              </p:cNvPr>
              <p:cNvSpPr/>
              <p:nvPr/>
            </p:nvSpPr>
            <p:spPr>
              <a:xfrm>
                <a:off x="938374" y="3851422"/>
                <a:ext cx="1646134" cy="638486"/>
              </a:xfrm>
              <a:prstGeom prst="roundRect">
                <a:avLst>
                  <a:gd name="adj" fmla="val 50000"/>
                </a:avLst>
              </a:prstGeom>
              <a:solidFill>
                <a:srgbClr val="FF5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矩形: 圆角 143">
                <a:extLst>
                  <a:ext uri="{FF2B5EF4-FFF2-40B4-BE49-F238E27FC236}">
                    <a16:creationId xmlns:a16="http://schemas.microsoft.com/office/drawing/2014/main" xmlns="" id="{70419DE7-5AE4-4ED4-A15F-4DBCC05FD0E1}"/>
                  </a:ext>
                </a:extLst>
              </p:cNvPr>
              <p:cNvSpPr/>
              <p:nvPr/>
            </p:nvSpPr>
            <p:spPr>
              <a:xfrm>
                <a:off x="1120812" y="3968367"/>
                <a:ext cx="1281258" cy="404596"/>
              </a:xfrm>
              <a:prstGeom prst="roundRect">
                <a:avLst>
                  <a:gd name="adj" fmla="val 50000"/>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1" name="文本框 140">
              <a:extLst>
                <a:ext uri="{FF2B5EF4-FFF2-40B4-BE49-F238E27FC236}">
                  <a16:creationId xmlns:a16="http://schemas.microsoft.com/office/drawing/2014/main" xmlns="" id="{8DA65275-1143-432E-BF0F-7A024B4E144C}"/>
                </a:ext>
              </a:extLst>
            </p:cNvPr>
            <p:cNvSpPr txBox="1"/>
            <p:nvPr/>
          </p:nvSpPr>
          <p:spPr>
            <a:xfrm>
              <a:off x="1179241" y="3950482"/>
              <a:ext cx="1164400" cy="400110"/>
            </a:xfrm>
            <a:prstGeom prst="rect">
              <a:avLst/>
            </a:prstGeom>
            <a:noFill/>
          </p:spPr>
          <p:txBody>
            <a:bodyPr wrap="square" rtlCol="0">
              <a:spAutoFit/>
            </a:bodyPr>
            <a:lstStyle/>
            <a:p>
              <a:pPr algn="dist"/>
              <a:r>
                <a:rPr lang="en-US" altLang="zh-CN" sz="2000">
                  <a:latin typeface="Haettenschweiler" panose="020B0706040902060204" pitchFamily="34" charset="0"/>
                </a:rPr>
                <a:t>2021/08/20</a:t>
              </a:r>
            </a:p>
          </p:txBody>
        </p:sp>
      </p:grpSp>
      <p:grpSp>
        <p:nvGrpSpPr>
          <p:cNvPr id="166" name="组合 165">
            <a:extLst>
              <a:ext uri="{FF2B5EF4-FFF2-40B4-BE49-F238E27FC236}">
                <a16:creationId xmlns:a16="http://schemas.microsoft.com/office/drawing/2014/main" xmlns="" id="{7C6FFD0F-AE3D-4B57-9247-8E5058F3C118}"/>
              </a:ext>
            </a:extLst>
          </p:cNvPr>
          <p:cNvGrpSpPr/>
          <p:nvPr/>
        </p:nvGrpSpPr>
        <p:grpSpPr>
          <a:xfrm rot="20774185">
            <a:off x="10379863" y="1731643"/>
            <a:ext cx="548263" cy="1148314"/>
            <a:chOff x="4931787" y="990603"/>
            <a:chExt cx="2328433" cy="4876806"/>
          </a:xfrm>
        </p:grpSpPr>
        <p:sp>
          <p:nvSpPr>
            <p:cNvPr id="147" name="图形 145">
              <a:extLst>
                <a:ext uri="{FF2B5EF4-FFF2-40B4-BE49-F238E27FC236}">
                  <a16:creationId xmlns:a16="http://schemas.microsoft.com/office/drawing/2014/main" xmlns="" id="{8ECED06F-B60C-4575-BCA1-1C9C9D429DD9}"/>
                </a:ext>
              </a:extLst>
            </p:cNvPr>
            <p:cNvSpPr/>
            <p:nvPr/>
          </p:nvSpPr>
          <p:spPr>
            <a:xfrm>
              <a:off x="5070843" y="3478149"/>
              <a:ext cx="2093861" cy="2389260"/>
            </a:xfrm>
            <a:custGeom>
              <a:avLst/>
              <a:gdLst>
                <a:gd name="connsiteX0" fmla="*/ 0 w 2093861"/>
                <a:gd name="connsiteY0" fmla="*/ 0 h 2389260"/>
                <a:gd name="connsiteX1" fmla="*/ 893197 w 2093861"/>
                <a:gd name="connsiteY1" fmla="*/ 2281304 h 2389260"/>
                <a:gd name="connsiteX2" fmla="*/ 1045835 w 2093861"/>
                <a:gd name="connsiteY2" fmla="*/ 2389260 h 2389260"/>
                <a:gd name="connsiteX3" fmla="*/ 1198474 w 2093861"/>
                <a:gd name="connsiteY3" fmla="*/ 2281304 h 2389260"/>
                <a:gd name="connsiteX4" fmla="*/ 2093862 w 2093861"/>
                <a:gd name="connsiteY4" fmla="*/ 0 h 2389260"/>
                <a:gd name="connsiteX5" fmla="*/ 0 w 2093861"/>
                <a:gd name="connsiteY5" fmla="*/ 0 h 2389260"/>
                <a:gd name="connsiteX6" fmla="*/ 0 w 2093861"/>
                <a:gd name="connsiteY6" fmla="*/ 0 h 2389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3861" h="2389260">
                  <a:moveTo>
                    <a:pt x="0" y="0"/>
                  </a:moveTo>
                  <a:lnTo>
                    <a:pt x="893197" y="2281304"/>
                  </a:lnTo>
                  <a:cubicBezTo>
                    <a:pt x="918867" y="2346674"/>
                    <a:pt x="979065" y="2389260"/>
                    <a:pt x="1045835" y="2389260"/>
                  </a:cubicBezTo>
                  <a:cubicBezTo>
                    <a:pt x="1112606" y="2389260"/>
                    <a:pt x="1172804" y="2346674"/>
                    <a:pt x="1198474" y="2281304"/>
                  </a:cubicBezTo>
                  <a:lnTo>
                    <a:pt x="2093862" y="0"/>
                  </a:lnTo>
                  <a:lnTo>
                    <a:pt x="0" y="0"/>
                  </a:lnTo>
                  <a:lnTo>
                    <a:pt x="0" y="0"/>
                  </a:lnTo>
                  <a:close/>
                </a:path>
              </a:pathLst>
            </a:custGeom>
            <a:solidFill>
              <a:srgbClr val="FFC477"/>
            </a:solidFill>
            <a:ln w="9525" cap="flat">
              <a:noFill/>
              <a:prstDash val="solid"/>
              <a:miter/>
            </a:ln>
          </p:spPr>
          <p:txBody>
            <a:bodyPr rtlCol="0" anchor="ctr"/>
            <a:lstStyle/>
            <a:p>
              <a:endParaRPr lang="zh-CN" altLang="en-US"/>
            </a:p>
          </p:txBody>
        </p:sp>
        <p:sp>
          <p:nvSpPr>
            <p:cNvPr id="148" name="图形 145">
              <a:extLst>
                <a:ext uri="{FF2B5EF4-FFF2-40B4-BE49-F238E27FC236}">
                  <a16:creationId xmlns:a16="http://schemas.microsoft.com/office/drawing/2014/main" xmlns="" id="{8ECED06F-B60C-4575-BCA1-1C9C9D429DD9}"/>
                </a:ext>
              </a:extLst>
            </p:cNvPr>
            <p:cNvSpPr/>
            <p:nvPr/>
          </p:nvSpPr>
          <p:spPr>
            <a:xfrm>
              <a:off x="5070843" y="3478149"/>
              <a:ext cx="1248032" cy="2389260"/>
            </a:xfrm>
            <a:custGeom>
              <a:avLst/>
              <a:gdLst>
                <a:gd name="connsiteX0" fmla="*/ 0 w 1248032"/>
                <a:gd name="connsiteY0" fmla="*/ 0 h 2389260"/>
                <a:gd name="connsiteX1" fmla="*/ 893197 w 1248032"/>
                <a:gd name="connsiteY1" fmla="*/ 2281304 h 2389260"/>
                <a:gd name="connsiteX2" fmla="*/ 1045835 w 1248032"/>
                <a:gd name="connsiteY2" fmla="*/ 2389260 h 2389260"/>
                <a:gd name="connsiteX3" fmla="*/ 1198474 w 1248032"/>
                <a:gd name="connsiteY3" fmla="*/ 2281304 h 2389260"/>
                <a:gd name="connsiteX4" fmla="*/ 1248032 w 1248032"/>
                <a:gd name="connsiteY4" fmla="*/ 2155041 h 2389260"/>
                <a:gd name="connsiteX5" fmla="*/ 404279 w 1248032"/>
                <a:gd name="connsiteY5" fmla="*/ 0 h 2389260"/>
                <a:gd name="connsiteX6" fmla="*/ 0 w 1248032"/>
                <a:gd name="connsiteY6" fmla="*/ 0 h 2389260"/>
                <a:gd name="connsiteX7" fmla="*/ 0 w 1248032"/>
                <a:gd name="connsiteY7" fmla="*/ 0 h 2389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8032" h="2389260">
                  <a:moveTo>
                    <a:pt x="0" y="0"/>
                  </a:moveTo>
                  <a:lnTo>
                    <a:pt x="893197" y="2281304"/>
                  </a:lnTo>
                  <a:cubicBezTo>
                    <a:pt x="918858" y="2346674"/>
                    <a:pt x="979065" y="2389260"/>
                    <a:pt x="1045835" y="2389260"/>
                  </a:cubicBezTo>
                  <a:cubicBezTo>
                    <a:pt x="1112606" y="2389260"/>
                    <a:pt x="1172804" y="2346674"/>
                    <a:pt x="1198474" y="2281304"/>
                  </a:cubicBezTo>
                  <a:lnTo>
                    <a:pt x="1248032" y="2155041"/>
                  </a:lnTo>
                  <a:lnTo>
                    <a:pt x="404279" y="0"/>
                  </a:lnTo>
                  <a:lnTo>
                    <a:pt x="0" y="0"/>
                  </a:lnTo>
                  <a:lnTo>
                    <a:pt x="0" y="0"/>
                  </a:lnTo>
                  <a:close/>
                </a:path>
              </a:pathLst>
            </a:custGeom>
            <a:solidFill>
              <a:srgbClr val="FFA733"/>
            </a:solidFill>
            <a:ln w="9525" cap="flat">
              <a:noFill/>
              <a:prstDash val="solid"/>
              <a:miter/>
            </a:ln>
          </p:spPr>
          <p:txBody>
            <a:bodyPr rtlCol="0" anchor="ctr"/>
            <a:lstStyle/>
            <a:p>
              <a:endParaRPr lang="zh-CN" altLang="en-US"/>
            </a:p>
          </p:txBody>
        </p:sp>
        <p:sp>
          <p:nvSpPr>
            <p:cNvPr id="149" name="图形 145">
              <a:extLst>
                <a:ext uri="{FF2B5EF4-FFF2-40B4-BE49-F238E27FC236}">
                  <a16:creationId xmlns:a16="http://schemas.microsoft.com/office/drawing/2014/main" xmlns="" id="{8ECED06F-B60C-4575-BCA1-1C9C9D429DD9}"/>
                </a:ext>
              </a:extLst>
            </p:cNvPr>
            <p:cNvSpPr/>
            <p:nvPr/>
          </p:nvSpPr>
          <p:spPr>
            <a:xfrm rot="-8100241">
              <a:off x="6506801" y="3951364"/>
              <a:ext cx="234200" cy="234181"/>
            </a:xfrm>
            <a:custGeom>
              <a:avLst/>
              <a:gdLst>
                <a:gd name="connsiteX0" fmla="*/ 0 w 234200"/>
                <a:gd name="connsiteY0" fmla="*/ 0 h 234181"/>
                <a:gd name="connsiteX1" fmla="*/ 234201 w 234200"/>
                <a:gd name="connsiteY1" fmla="*/ 0 h 234181"/>
                <a:gd name="connsiteX2" fmla="*/ 234201 w 234200"/>
                <a:gd name="connsiteY2" fmla="*/ 234182 h 234181"/>
                <a:gd name="connsiteX3" fmla="*/ 0 w 234200"/>
                <a:gd name="connsiteY3" fmla="*/ 234182 h 234181"/>
              </a:gdLst>
              <a:ahLst/>
              <a:cxnLst>
                <a:cxn ang="0">
                  <a:pos x="connsiteX0" y="connsiteY0"/>
                </a:cxn>
                <a:cxn ang="0">
                  <a:pos x="connsiteX1" y="connsiteY1"/>
                </a:cxn>
                <a:cxn ang="0">
                  <a:pos x="connsiteX2" y="connsiteY2"/>
                </a:cxn>
                <a:cxn ang="0">
                  <a:pos x="connsiteX3" y="connsiteY3"/>
                </a:cxn>
              </a:cxnLst>
              <a:rect l="l" t="t" r="r" b="b"/>
              <a:pathLst>
                <a:path w="234200" h="234181">
                  <a:moveTo>
                    <a:pt x="0" y="0"/>
                  </a:moveTo>
                  <a:lnTo>
                    <a:pt x="234201" y="0"/>
                  </a:lnTo>
                  <a:lnTo>
                    <a:pt x="234201" y="234182"/>
                  </a:lnTo>
                  <a:lnTo>
                    <a:pt x="0" y="234182"/>
                  </a:lnTo>
                  <a:close/>
                </a:path>
              </a:pathLst>
            </a:custGeom>
            <a:solidFill>
              <a:srgbClr val="FFA733"/>
            </a:solidFill>
            <a:ln w="9525" cap="flat">
              <a:noFill/>
              <a:prstDash val="solid"/>
              <a:miter/>
            </a:ln>
          </p:spPr>
          <p:txBody>
            <a:bodyPr rtlCol="0" anchor="ctr"/>
            <a:lstStyle/>
            <a:p>
              <a:endParaRPr lang="zh-CN" altLang="en-US"/>
            </a:p>
          </p:txBody>
        </p:sp>
        <p:sp>
          <p:nvSpPr>
            <p:cNvPr id="150" name="图形 145">
              <a:extLst>
                <a:ext uri="{FF2B5EF4-FFF2-40B4-BE49-F238E27FC236}">
                  <a16:creationId xmlns:a16="http://schemas.microsoft.com/office/drawing/2014/main" xmlns="" id="{8ECED06F-B60C-4575-BCA1-1C9C9D429DD9}"/>
                </a:ext>
              </a:extLst>
            </p:cNvPr>
            <p:cNvSpPr/>
            <p:nvPr/>
          </p:nvSpPr>
          <p:spPr>
            <a:xfrm rot="-8100241">
              <a:off x="6341136" y="4345656"/>
              <a:ext cx="234200" cy="234181"/>
            </a:xfrm>
            <a:custGeom>
              <a:avLst/>
              <a:gdLst>
                <a:gd name="connsiteX0" fmla="*/ 0 w 234200"/>
                <a:gd name="connsiteY0" fmla="*/ 0 h 234181"/>
                <a:gd name="connsiteX1" fmla="*/ 234201 w 234200"/>
                <a:gd name="connsiteY1" fmla="*/ 0 h 234181"/>
                <a:gd name="connsiteX2" fmla="*/ 234201 w 234200"/>
                <a:gd name="connsiteY2" fmla="*/ 234182 h 234181"/>
                <a:gd name="connsiteX3" fmla="*/ 0 w 234200"/>
                <a:gd name="connsiteY3" fmla="*/ 234182 h 234181"/>
              </a:gdLst>
              <a:ahLst/>
              <a:cxnLst>
                <a:cxn ang="0">
                  <a:pos x="connsiteX0" y="connsiteY0"/>
                </a:cxn>
                <a:cxn ang="0">
                  <a:pos x="connsiteX1" y="connsiteY1"/>
                </a:cxn>
                <a:cxn ang="0">
                  <a:pos x="connsiteX2" y="connsiteY2"/>
                </a:cxn>
                <a:cxn ang="0">
                  <a:pos x="connsiteX3" y="connsiteY3"/>
                </a:cxn>
              </a:cxnLst>
              <a:rect l="l" t="t" r="r" b="b"/>
              <a:pathLst>
                <a:path w="234200" h="234181">
                  <a:moveTo>
                    <a:pt x="0" y="0"/>
                  </a:moveTo>
                  <a:lnTo>
                    <a:pt x="234201" y="0"/>
                  </a:lnTo>
                  <a:lnTo>
                    <a:pt x="234201" y="234182"/>
                  </a:lnTo>
                  <a:lnTo>
                    <a:pt x="0" y="234182"/>
                  </a:lnTo>
                  <a:close/>
                </a:path>
              </a:pathLst>
            </a:custGeom>
            <a:solidFill>
              <a:srgbClr val="FFA733"/>
            </a:solidFill>
            <a:ln w="9525" cap="flat">
              <a:noFill/>
              <a:prstDash val="solid"/>
              <a:miter/>
            </a:ln>
          </p:spPr>
          <p:txBody>
            <a:bodyPr rtlCol="0" anchor="ctr"/>
            <a:lstStyle/>
            <a:p>
              <a:endParaRPr lang="zh-CN" altLang="en-US"/>
            </a:p>
          </p:txBody>
        </p:sp>
        <p:sp>
          <p:nvSpPr>
            <p:cNvPr id="151" name="图形 145">
              <a:extLst>
                <a:ext uri="{FF2B5EF4-FFF2-40B4-BE49-F238E27FC236}">
                  <a16:creationId xmlns:a16="http://schemas.microsoft.com/office/drawing/2014/main" xmlns="" id="{8ECED06F-B60C-4575-BCA1-1C9C9D429DD9}"/>
                </a:ext>
              </a:extLst>
            </p:cNvPr>
            <p:cNvSpPr/>
            <p:nvPr/>
          </p:nvSpPr>
          <p:spPr>
            <a:xfrm rot="-8100241">
              <a:off x="6201600" y="4721039"/>
              <a:ext cx="234200" cy="234181"/>
            </a:xfrm>
            <a:custGeom>
              <a:avLst/>
              <a:gdLst>
                <a:gd name="connsiteX0" fmla="*/ 0 w 234200"/>
                <a:gd name="connsiteY0" fmla="*/ 0 h 234181"/>
                <a:gd name="connsiteX1" fmla="*/ 234201 w 234200"/>
                <a:gd name="connsiteY1" fmla="*/ 0 h 234181"/>
                <a:gd name="connsiteX2" fmla="*/ 234201 w 234200"/>
                <a:gd name="connsiteY2" fmla="*/ 234182 h 234181"/>
                <a:gd name="connsiteX3" fmla="*/ 0 w 234200"/>
                <a:gd name="connsiteY3" fmla="*/ 234182 h 234181"/>
              </a:gdLst>
              <a:ahLst/>
              <a:cxnLst>
                <a:cxn ang="0">
                  <a:pos x="connsiteX0" y="connsiteY0"/>
                </a:cxn>
                <a:cxn ang="0">
                  <a:pos x="connsiteX1" y="connsiteY1"/>
                </a:cxn>
                <a:cxn ang="0">
                  <a:pos x="connsiteX2" y="connsiteY2"/>
                </a:cxn>
                <a:cxn ang="0">
                  <a:pos x="connsiteX3" y="connsiteY3"/>
                </a:cxn>
              </a:cxnLst>
              <a:rect l="l" t="t" r="r" b="b"/>
              <a:pathLst>
                <a:path w="234200" h="234181">
                  <a:moveTo>
                    <a:pt x="0" y="0"/>
                  </a:moveTo>
                  <a:lnTo>
                    <a:pt x="234201" y="0"/>
                  </a:lnTo>
                  <a:lnTo>
                    <a:pt x="234201" y="234182"/>
                  </a:lnTo>
                  <a:lnTo>
                    <a:pt x="0" y="234182"/>
                  </a:lnTo>
                  <a:close/>
                </a:path>
              </a:pathLst>
            </a:custGeom>
            <a:solidFill>
              <a:srgbClr val="FFA733"/>
            </a:solidFill>
            <a:ln w="9525" cap="flat">
              <a:noFill/>
              <a:prstDash val="solid"/>
              <a:miter/>
            </a:ln>
          </p:spPr>
          <p:txBody>
            <a:bodyPr rtlCol="0" anchor="ctr"/>
            <a:lstStyle/>
            <a:p>
              <a:endParaRPr lang="zh-CN" altLang="en-US"/>
            </a:p>
          </p:txBody>
        </p:sp>
        <p:sp>
          <p:nvSpPr>
            <p:cNvPr id="152" name="图形 145">
              <a:extLst>
                <a:ext uri="{FF2B5EF4-FFF2-40B4-BE49-F238E27FC236}">
                  <a16:creationId xmlns:a16="http://schemas.microsoft.com/office/drawing/2014/main" xmlns="" id="{8ECED06F-B60C-4575-BCA1-1C9C9D429DD9}"/>
                </a:ext>
              </a:extLst>
            </p:cNvPr>
            <p:cNvSpPr/>
            <p:nvPr/>
          </p:nvSpPr>
          <p:spPr>
            <a:xfrm rot="-8100241">
              <a:off x="6088905" y="4071279"/>
              <a:ext cx="234200" cy="234181"/>
            </a:xfrm>
            <a:custGeom>
              <a:avLst/>
              <a:gdLst>
                <a:gd name="connsiteX0" fmla="*/ 0 w 234200"/>
                <a:gd name="connsiteY0" fmla="*/ 0 h 234181"/>
                <a:gd name="connsiteX1" fmla="*/ 234201 w 234200"/>
                <a:gd name="connsiteY1" fmla="*/ 0 h 234181"/>
                <a:gd name="connsiteX2" fmla="*/ 234201 w 234200"/>
                <a:gd name="connsiteY2" fmla="*/ 234181 h 234181"/>
                <a:gd name="connsiteX3" fmla="*/ 0 w 234200"/>
                <a:gd name="connsiteY3" fmla="*/ 234181 h 234181"/>
              </a:gdLst>
              <a:ahLst/>
              <a:cxnLst>
                <a:cxn ang="0">
                  <a:pos x="connsiteX0" y="connsiteY0"/>
                </a:cxn>
                <a:cxn ang="0">
                  <a:pos x="connsiteX1" y="connsiteY1"/>
                </a:cxn>
                <a:cxn ang="0">
                  <a:pos x="connsiteX2" y="connsiteY2"/>
                </a:cxn>
                <a:cxn ang="0">
                  <a:pos x="connsiteX3" y="connsiteY3"/>
                </a:cxn>
              </a:cxnLst>
              <a:rect l="l" t="t" r="r" b="b"/>
              <a:pathLst>
                <a:path w="234200" h="234181">
                  <a:moveTo>
                    <a:pt x="0" y="0"/>
                  </a:moveTo>
                  <a:lnTo>
                    <a:pt x="234201" y="0"/>
                  </a:lnTo>
                  <a:lnTo>
                    <a:pt x="234201" y="234181"/>
                  </a:lnTo>
                  <a:lnTo>
                    <a:pt x="0" y="234181"/>
                  </a:lnTo>
                  <a:close/>
                </a:path>
              </a:pathLst>
            </a:custGeom>
            <a:solidFill>
              <a:srgbClr val="FFA733"/>
            </a:solidFill>
            <a:ln w="9525" cap="flat">
              <a:noFill/>
              <a:prstDash val="solid"/>
              <a:miter/>
            </a:ln>
          </p:spPr>
          <p:txBody>
            <a:bodyPr rtlCol="0" anchor="ctr"/>
            <a:lstStyle/>
            <a:p>
              <a:endParaRPr lang="zh-CN" altLang="en-US"/>
            </a:p>
          </p:txBody>
        </p:sp>
        <p:sp>
          <p:nvSpPr>
            <p:cNvPr id="153" name="图形 145">
              <a:extLst>
                <a:ext uri="{FF2B5EF4-FFF2-40B4-BE49-F238E27FC236}">
                  <a16:creationId xmlns:a16="http://schemas.microsoft.com/office/drawing/2014/main" xmlns="" id="{8ECED06F-B60C-4575-BCA1-1C9C9D429DD9}"/>
                </a:ext>
              </a:extLst>
            </p:cNvPr>
            <p:cNvSpPr/>
            <p:nvPr/>
          </p:nvSpPr>
          <p:spPr>
            <a:xfrm>
              <a:off x="5331571" y="990603"/>
              <a:ext cx="1657680" cy="1395752"/>
            </a:xfrm>
            <a:custGeom>
              <a:avLst/>
              <a:gdLst>
                <a:gd name="connsiteX0" fmla="*/ 1435018 w 1657680"/>
                <a:gd name="connsiteY0" fmla="*/ 33449 h 1395752"/>
                <a:gd name="connsiteX1" fmla="*/ 548240 w 1657680"/>
                <a:gd name="connsiteY1" fmla="*/ 299501 h 1395752"/>
                <a:gd name="connsiteX2" fmla="*/ 0 w 1657680"/>
                <a:gd name="connsiteY2" fmla="*/ 847341 h 1395752"/>
                <a:gd name="connsiteX3" fmla="*/ 0 w 1657680"/>
                <a:gd name="connsiteY3" fmla="*/ 847341 h 1395752"/>
                <a:gd name="connsiteX4" fmla="*/ 547840 w 1657680"/>
                <a:gd name="connsiteY4" fmla="*/ 1395571 h 1395752"/>
                <a:gd name="connsiteX5" fmla="*/ 1042368 w 1657680"/>
                <a:gd name="connsiteY5" fmla="*/ 1395752 h 1395752"/>
                <a:gd name="connsiteX6" fmla="*/ 1393479 w 1657680"/>
                <a:gd name="connsiteY6" fmla="*/ 1267746 h 1395752"/>
                <a:gd name="connsiteX7" fmla="*/ 1619545 w 1657680"/>
                <a:gd name="connsiteY7" fmla="*/ 153883 h 1395752"/>
                <a:gd name="connsiteX8" fmla="*/ 1435018 w 1657680"/>
                <a:gd name="connsiteY8" fmla="*/ 33449 h 139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7680" h="1395752">
                  <a:moveTo>
                    <a:pt x="1435018" y="33449"/>
                  </a:moveTo>
                  <a:cubicBezTo>
                    <a:pt x="1128570" y="309997"/>
                    <a:pt x="548240" y="299501"/>
                    <a:pt x="548240" y="299501"/>
                  </a:cubicBezTo>
                  <a:cubicBezTo>
                    <a:pt x="246812" y="299396"/>
                    <a:pt x="114" y="545922"/>
                    <a:pt x="0" y="847341"/>
                  </a:cubicBezTo>
                  <a:lnTo>
                    <a:pt x="0" y="847341"/>
                  </a:lnTo>
                  <a:cubicBezTo>
                    <a:pt x="-105" y="1148769"/>
                    <a:pt x="246421" y="1395466"/>
                    <a:pt x="547840" y="1395571"/>
                  </a:cubicBezTo>
                  <a:lnTo>
                    <a:pt x="1042368" y="1395752"/>
                  </a:lnTo>
                  <a:cubicBezTo>
                    <a:pt x="1175652" y="1395800"/>
                    <a:pt x="1298181" y="1347565"/>
                    <a:pt x="1393479" y="1267746"/>
                  </a:cubicBezTo>
                  <a:cubicBezTo>
                    <a:pt x="1713633" y="1047042"/>
                    <a:pt x="1676657" y="494106"/>
                    <a:pt x="1619545" y="153883"/>
                  </a:cubicBezTo>
                  <a:cubicBezTo>
                    <a:pt x="1575616" y="-95815"/>
                    <a:pt x="1435018" y="33449"/>
                    <a:pt x="1435018" y="33449"/>
                  </a:cubicBezTo>
                  <a:close/>
                </a:path>
              </a:pathLst>
            </a:custGeom>
            <a:solidFill>
              <a:srgbClr val="E4187A"/>
            </a:solidFill>
            <a:ln w="9525" cap="flat">
              <a:noFill/>
              <a:prstDash val="solid"/>
              <a:miter/>
            </a:ln>
          </p:spPr>
          <p:txBody>
            <a:bodyPr rtlCol="0" anchor="ctr"/>
            <a:lstStyle/>
            <a:p>
              <a:endParaRPr lang="zh-CN" altLang="en-US"/>
            </a:p>
          </p:txBody>
        </p:sp>
        <p:sp>
          <p:nvSpPr>
            <p:cNvPr id="154" name="图形 145">
              <a:extLst>
                <a:ext uri="{FF2B5EF4-FFF2-40B4-BE49-F238E27FC236}">
                  <a16:creationId xmlns:a16="http://schemas.microsoft.com/office/drawing/2014/main" xmlns="" id="{8ECED06F-B60C-4575-BCA1-1C9C9D429DD9}"/>
                </a:ext>
              </a:extLst>
            </p:cNvPr>
            <p:cNvSpPr/>
            <p:nvPr/>
          </p:nvSpPr>
          <p:spPr>
            <a:xfrm>
              <a:off x="5331580" y="1270263"/>
              <a:ext cx="1299229" cy="1116082"/>
            </a:xfrm>
            <a:custGeom>
              <a:avLst/>
              <a:gdLst>
                <a:gd name="connsiteX0" fmla="*/ 1031757 w 1299229"/>
                <a:gd name="connsiteY0" fmla="*/ 1051627 h 1116082"/>
                <a:gd name="connsiteX1" fmla="*/ 508083 w 1299229"/>
                <a:gd name="connsiteY1" fmla="*/ 664093 h 1116082"/>
                <a:gd name="connsiteX2" fmla="*/ 885492 w 1299229"/>
                <a:gd name="connsiteY2" fmla="*/ 664093 h 1116082"/>
                <a:gd name="connsiteX3" fmla="*/ 960082 w 1299229"/>
                <a:gd name="connsiteY3" fmla="*/ 589502 h 1116082"/>
                <a:gd name="connsiteX4" fmla="*/ 885492 w 1299229"/>
                <a:gd name="connsiteY4" fmla="*/ 514912 h 1116082"/>
                <a:gd name="connsiteX5" fmla="*/ 484203 w 1299229"/>
                <a:gd name="connsiteY5" fmla="*/ 514912 h 1116082"/>
                <a:gd name="connsiteX6" fmla="*/ 483918 w 1299229"/>
                <a:gd name="connsiteY6" fmla="*/ 503387 h 1116082"/>
                <a:gd name="connsiteX7" fmla="*/ 483918 w 1299229"/>
                <a:gd name="connsiteY7" fmla="*/ 503387 h 1116082"/>
                <a:gd name="connsiteX8" fmla="*/ 816493 w 1299229"/>
                <a:gd name="connsiteY8" fmla="*/ 0 h 1116082"/>
                <a:gd name="connsiteX9" fmla="*/ 548240 w 1299229"/>
                <a:gd name="connsiteY9" fmla="*/ 19822 h 1116082"/>
                <a:gd name="connsiteX10" fmla="*/ 0 w 1299229"/>
                <a:gd name="connsiteY10" fmla="*/ 567671 h 1116082"/>
                <a:gd name="connsiteX11" fmla="*/ 0 w 1299229"/>
                <a:gd name="connsiteY11" fmla="*/ 567671 h 1116082"/>
                <a:gd name="connsiteX12" fmla="*/ 547840 w 1299229"/>
                <a:gd name="connsiteY12" fmla="*/ 1115901 h 1116082"/>
                <a:gd name="connsiteX13" fmla="*/ 1042368 w 1299229"/>
                <a:gd name="connsiteY13" fmla="*/ 1116082 h 1116082"/>
                <a:gd name="connsiteX14" fmla="*/ 1299229 w 1299229"/>
                <a:gd name="connsiteY14" fmla="*/ 1051712 h 1116082"/>
                <a:gd name="connsiteX15" fmla="*/ 1031757 w 1299229"/>
                <a:gd name="connsiteY15" fmla="*/ 1051627 h 1116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99229" h="1116082">
                  <a:moveTo>
                    <a:pt x="1031757" y="1051627"/>
                  </a:moveTo>
                  <a:cubicBezTo>
                    <a:pt x="786194" y="1051541"/>
                    <a:pt x="577110" y="887768"/>
                    <a:pt x="508083" y="664093"/>
                  </a:cubicBezTo>
                  <a:lnTo>
                    <a:pt x="885492" y="664093"/>
                  </a:lnTo>
                  <a:cubicBezTo>
                    <a:pt x="926697" y="664093"/>
                    <a:pt x="960082" y="630698"/>
                    <a:pt x="960082" y="589502"/>
                  </a:cubicBezTo>
                  <a:cubicBezTo>
                    <a:pt x="960082" y="548307"/>
                    <a:pt x="926697" y="514912"/>
                    <a:pt x="885492" y="514912"/>
                  </a:cubicBezTo>
                  <a:lnTo>
                    <a:pt x="484203" y="514912"/>
                  </a:lnTo>
                  <a:cubicBezTo>
                    <a:pt x="484127" y="511064"/>
                    <a:pt x="483918" y="507254"/>
                    <a:pt x="483918" y="503387"/>
                  </a:cubicBezTo>
                  <a:lnTo>
                    <a:pt x="483918" y="503387"/>
                  </a:lnTo>
                  <a:cubicBezTo>
                    <a:pt x="483994" y="278435"/>
                    <a:pt x="621459" y="84115"/>
                    <a:pt x="816493" y="0"/>
                  </a:cubicBezTo>
                  <a:cubicBezTo>
                    <a:pt x="662569" y="21869"/>
                    <a:pt x="548240" y="19822"/>
                    <a:pt x="548240" y="19822"/>
                  </a:cubicBezTo>
                  <a:cubicBezTo>
                    <a:pt x="246812" y="19717"/>
                    <a:pt x="114" y="266243"/>
                    <a:pt x="0" y="567671"/>
                  </a:cubicBezTo>
                  <a:lnTo>
                    <a:pt x="0" y="567671"/>
                  </a:lnTo>
                  <a:cubicBezTo>
                    <a:pt x="-105" y="869099"/>
                    <a:pt x="246421" y="1115797"/>
                    <a:pt x="547840" y="1115901"/>
                  </a:cubicBezTo>
                  <a:lnTo>
                    <a:pt x="1042368" y="1116082"/>
                  </a:lnTo>
                  <a:cubicBezTo>
                    <a:pt x="1135037" y="1116111"/>
                    <a:pt x="1222486" y="1092765"/>
                    <a:pt x="1299229" y="1051712"/>
                  </a:cubicBezTo>
                  <a:lnTo>
                    <a:pt x="1031757" y="1051627"/>
                  </a:lnTo>
                  <a:close/>
                </a:path>
              </a:pathLst>
            </a:custGeom>
            <a:solidFill>
              <a:srgbClr val="C61469"/>
            </a:solidFill>
            <a:ln w="9525" cap="flat">
              <a:noFill/>
              <a:prstDash val="solid"/>
              <a:miter/>
            </a:ln>
          </p:spPr>
          <p:txBody>
            <a:bodyPr rtlCol="0" anchor="ctr"/>
            <a:lstStyle/>
            <a:p>
              <a:endParaRPr lang="zh-CN" altLang="en-US"/>
            </a:p>
          </p:txBody>
        </p:sp>
        <p:sp>
          <p:nvSpPr>
            <p:cNvPr id="155" name="图形 145">
              <a:extLst>
                <a:ext uri="{FF2B5EF4-FFF2-40B4-BE49-F238E27FC236}">
                  <a16:creationId xmlns:a16="http://schemas.microsoft.com/office/drawing/2014/main" xmlns="" id="{8ECED06F-B60C-4575-BCA1-1C9C9D429DD9}"/>
                </a:ext>
              </a:extLst>
            </p:cNvPr>
            <p:cNvSpPr/>
            <p:nvPr/>
          </p:nvSpPr>
          <p:spPr>
            <a:xfrm>
              <a:off x="5148386" y="1934365"/>
              <a:ext cx="1936575" cy="1096375"/>
            </a:xfrm>
            <a:custGeom>
              <a:avLst/>
              <a:gdLst>
                <a:gd name="connsiteX0" fmla="*/ 1401880 w 1936575"/>
                <a:gd name="connsiteY0" fmla="*/ 1096375 h 1096375"/>
                <a:gd name="connsiteX1" fmla="*/ 534305 w 1936575"/>
                <a:gd name="connsiteY1" fmla="*/ 1096070 h 1096375"/>
                <a:gd name="connsiteX2" fmla="*/ 0 w 1936575"/>
                <a:gd name="connsiteY2" fmla="*/ 561384 h 1096375"/>
                <a:gd name="connsiteX3" fmla="*/ 10 w 1936575"/>
                <a:gd name="connsiteY3" fmla="*/ 534305 h 1096375"/>
                <a:gd name="connsiteX4" fmla="*/ 534695 w 1936575"/>
                <a:gd name="connsiteY4" fmla="*/ 0 h 1096375"/>
                <a:gd name="connsiteX5" fmla="*/ 1402271 w 1936575"/>
                <a:gd name="connsiteY5" fmla="*/ 305 h 1096375"/>
                <a:gd name="connsiteX6" fmla="*/ 1936575 w 1936575"/>
                <a:gd name="connsiteY6" fmla="*/ 534991 h 1096375"/>
                <a:gd name="connsiteX7" fmla="*/ 1936566 w 1936575"/>
                <a:gd name="connsiteY7" fmla="*/ 562070 h 1096375"/>
                <a:gd name="connsiteX8" fmla="*/ 1401880 w 1936575"/>
                <a:gd name="connsiteY8" fmla="*/ 1096375 h 1096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6575" h="1096375">
                  <a:moveTo>
                    <a:pt x="1401880" y="1096375"/>
                  </a:moveTo>
                  <a:lnTo>
                    <a:pt x="534305" y="1096070"/>
                  </a:lnTo>
                  <a:cubicBezTo>
                    <a:pt x="240335" y="1095975"/>
                    <a:pt x="-105" y="855355"/>
                    <a:pt x="0" y="561384"/>
                  </a:cubicBezTo>
                  <a:lnTo>
                    <a:pt x="10" y="534305"/>
                  </a:lnTo>
                  <a:cubicBezTo>
                    <a:pt x="105" y="240335"/>
                    <a:pt x="240725" y="-105"/>
                    <a:pt x="534695" y="0"/>
                  </a:cubicBezTo>
                  <a:lnTo>
                    <a:pt x="1402271" y="305"/>
                  </a:lnTo>
                  <a:cubicBezTo>
                    <a:pt x="1696241" y="400"/>
                    <a:pt x="1936680" y="241021"/>
                    <a:pt x="1936575" y="534991"/>
                  </a:cubicBezTo>
                  <a:lnTo>
                    <a:pt x="1936566" y="562070"/>
                  </a:lnTo>
                  <a:cubicBezTo>
                    <a:pt x="1936461" y="856050"/>
                    <a:pt x="1695860" y="1096480"/>
                    <a:pt x="1401880" y="1096375"/>
                  </a:cubicBezTo>
                  <a:close/>
                </a:path>
              </a:pathLst>
            </a:custGeom>
            <a:solidFill>
              <a:srgbClr val="EA3486"/>
            </a:solidFill>
            <a:ln w="9525" cap="flat">
              <a:noFill/>
              <a:prstDash val="solid"/>
              <a:miter/>
            </a:ln>
          </p:spPr>
          <p:txBody>
            <a:bodyPr rtlCol="0" anchor="ctr"/>
            <a:lstStyle/>
            <a:p>
              <a:endParaRPr lang="zh-CN" altLang="en-US"/>
            </a:p>
          </p:txBody>
        </p:sp>
        <p:sp>
          <p:nvSpPr>
            <p:cNvPr id="156" name="图形 145">
              <a:extLst>
                <a:ext uri="{FF2B5EF4-FFF2-40B4-BE49-F238E27FC236}">
                  <a16:creationId xmlns:a16="http://schemas.microsoft.com/office/drawing/2014/main" xmlns="" id="{8ECED06F-B60C-4575-BCA1-1C9C9D429DD9}"/>
                </a:ext>
              </a:extLst>
            </p:cNvPr>
            <p:cNvSpPr/>
            <p:nvPr/>
          </p:nvSpPr>
          <p:spPr>
            <a:xfrm>
              <a:off x="5148405" y="1934356"/>
              <a:ext cx="1565900" cy="1096070"/>
            </a:xfrm>
            <a:custGeom>
              <a:avLst/>
              <a:gdLst>
                <a:gd name="connsiteX0" fmla="*/ 1489424 w 1565900"/>
                <a:gd name="connsiteY0" fmla="*/ 706803 h 1096070"/>
                <a:gd name="connsiteX1" fmla="*/ 1373619 w 1565900"/>
                <a:gd name="connsiteY1" fmla="*/ 706803 h 1096070"/>
                <a:gd name="connsiteX2" fmla="*/ 1297143 w 1565900"/>
                <a:gd name="connsiteY2" fmla="*/ 630326 h 1096070"/>
                <a:gd name="connsiteX3" fmla="*/ 1373619 w 1565900"/>
                <a:gd name="connsiteY3" fmla="*/ 553850 h 1096070"/>
                <a:gd name="connsiteX4" fmla="*/ 1489424 w 1565900"/>
                <a:gd name="connsiteY4" fmla="*/ 553850 h 1096070"/>
                <a:gd name="connsiteX5" fmla="*/ 1565901 w 1565900"/>
                <a:gd name="connsiteY5" fmla="*/ 630326 h 1096070"/>
                <a:gd name="connsiteX6" fmla="*/ 1489424 w 1565900"/>
                <a:gd name="connsiteY6" fmla="*/ 706803 h 1096070"/>
                <a:gd name="connsiteX7" fmla="*/ 1077887 w 1565900"/>
                <a:gd name="connsiteY7" fmla="*/ 557622 h 1096070"/>
                <a:gd name="connsiteX8" fmla="*/ 483908 w 1565900"/>
                <a:gd name="connsiteY8" fmla="*/ 557622 h 1096070"/>
                <a:gd name="connsiteX9" fmla="*/ 483918 w 1565900"/>
                <a:gd name="connsiteY9" fmla="*/ 534305 h 1096070"/>
                <a:gd name="connsiteX10" fmla="*/ 1011879 w 1565900"/>
                <a:gd name="connsiteY10" fmla="*/ 171 h 1096070"/>
                <a:gd name="connsiteX11" fmla="*/ 534695 w 1565900"/>
                <a:gd name="connsiteY11" fmla="*/ 0 h 1096070"/>
                <a:gd name="connsiteX12" fmla="*/ 10 w 1565900"/>
                <a:gd name="connsiteY12" fmla="*/ 534305 h 1096070"/>
                <a:gd name="connsiteX13" fmla="*/ 0 w 1565900"/>
                <a:gd name="connsiteY13" fmla="*/ 561385 h 1096070"/>
                <a:gd name="connsiteX14" fmla="*/ 534305 w 1565900"/>
                <a:gd name="connsiteY14" fmla="*/ 1096070 h 1096070"/>
                <a:gd name="connsiteX15" fmla="*/ 1018223 w 1565900"/>
                <a:gd name="connsiteY15" fmla="*/ 1096070 h 1096070"/>
                <a:gd name="connsiteX16" fmla="*/ 504254 w 1565900"/>
                <a:gd name="connsiteY16" fmla="*/ 706803 h 1096070"/>
                <a:gd name="connsiteX17" fmla="*/ 1077887 w 1565900"/>
                <a:gd name="connsiteY17" fmla="*/ 706803 h 1096070"/>
                <a:gd name="connsiteX18" fmla="*/ 1152478 w 1565900"/>
                <a:gd name="connsiteY18" fmla="*/ 632212 h 1096070"/>
                <a:gd name="connsiteX19" fmla="*/ 1077887 w 1565900"/>
                <a:gd name="connsiteY19" fmla="*/ 557622 h 1096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565900" h="1096070">
                  <a:moveTo>
                    <a:pt x="1489424" y="706803"/>
                  </a:moveTo>
                  <a:lnTo>
                    <a:pt x="1373619" y="706803"/>
                  </a:lnTo>
                  <a:cubicBezTo>
                    <a:pt x="1331376" y="706803"/>
                    <a:pt x="1297143" y="672560"/>
                    <a:pt x="1297143" y="630326"/>
                  </a:cubicBezTo>
                  <a:cubicBezTo>
                    <a:pt x="1297143" y="588093"/>
                    <a:pt x="1331376" y="553850"/>
                    <a:pt x="1373619" y="553850"/>
                  </a:cubicBezTo>
                  <a:lnTo>
                    <a:pt x="1489424" y="553850"/>
                  </a:lnTo>
                  <a:cubicBezTo>
                    <a:pt x="1531668" y="553850"/>
                    <a:pt x="1565901" y="588093"/>
                    <a:pt x="1565901" y="630326"/>
                  </a:cubicBezTo>
                  <a:cubicBezTo>
                    <a:pt x="1565901" y="672560"/>
                    <a:pt x="1531668" y="706803"/>
                    <a:pt x="1489424" y="706803"/>
                  </a:cubicBezTo>
                  <a:close/>
                  <a:moveTo>
                    <a:pt x="1077887" y="557622"/>
                  </a:moveTo>
                  <a:lnTo>
                    <a:pt x="483908" y="557622"/>
                  </a:lnTo>
                  <a:lnTo>
                    <a:pt x="483918" y="534305"/>
                  </a:lnTo>
                  <a:cubicBezTo>
                    <a:pt x="484013" y="242592"/>
                    <a:pt x="720985" y="3724"/>
                    <a:pt x="1011879" y="171"/>
                  </a:cubicBezTo>
                  <a:lnTo>
                    <a:pt x="534695" y="0"/>
                  </a:lnTo>
                  <a:cubicBezTo>
                    <a:pt x="240725" y="-95"/>
                    <a:pt x="114" y="240325"/>
                    <a:pt x="10" y="534305"/>
                  </a:cubicBezTo>
                  <a:lnTo>
                    <a:pt x="0" y="561385"/>
                  </a:lnTo>
                  <a:cubicBezTo>
                    <a:pt x="-95" y="855355"/>
                    <a:pt x="240325" y="1095966"/>
                    <a:pt x="534305" y="1096070"/>
                  </a:cubicBezTo>
                  <a:lnTo>
                    <a:pt x="1018223" y="1096070"/>
                  </a:lnTo>
                  <a:cubicBezTo>
                    <a:pt x="774621" y="1095985"/>
                    <a:pt x="567938" y="930688"/>
                    <a:pt x="504254" y="706803"/>
                  </a:cubicBezTo>
                  <a:lnTo>
                    <a:pt x="1077887" y="706803"/>
                  </a:lnTo>
                  <a:cubicBezTo>
                    <a:pt x="1119092" y="706803"/>
                    <a:pt x="1152478" y="673408"/>
                    <a:pt x="1152478" y="632212"/>
                  </a:cubicBezTo>
                  <a:cubicBezTo>
                    <a:pt x="1152478" y="591017"/>
                    <a:pt x="1119083" y="557622"/>
                    <a:pt x="1077887" y="557622"/>
                  </a:cubicBezTo>
                  <a:close/>
                </a:path>
              </a:pathLst>
            </a:custGeom>
            <a:solidFill>
              <a:srgbClr val="E4187A"/>
            </a:solidFill>
            <a:ln w="9525" cap="flat">
              <a:noFill/>
              <a:prstDash val="solid"/>
              <a:miter/>
            </a:ln>
          </p:spPr>
          <p:txBody>
            <a:bodyPr rtlCol="0" anchor="ctr"/>
            <a:lstStyle/>
            <a:p>
              <a:endParaRPr lang="zh-CN" altLang="en-US"/>
            </a:p>
          </p:txBody>
        </p:sp>
        <p:sp>
          <p:nvSpPr>
            <p:cNvPr id="157" name="图形 145">
              <a:extLst>
                <a:ext uri="{FF2B5EF4-FFF2-40B4-BE49-F238E27FC236}">
                  <a16:creationId xmlns:a16="http://schemas.microsoft.com/office/drawing/2014/main" xmlns="" id="{8ECED06F-B60C-4575-BCA1-1C9C9D429DD9}"/>
                </a:ext>
              </a:extLst>
            </p:cNvPr>
            <p:cNvSpPr/>
            <p:nvPr/>
          </p:nvSpPr>
          <p:spPr>
            <a:xfrm>
              <a:off x="4931787" y="2640872"/>
              <a:ext cx="2328433" cy="1096518"/>
            </a:xfrm>
            <a:custGeom>
              <a:avLst/>
              <a:gdLst>
                <a:gd name="connsiteX0" fmla="*/ 1793739 w 2328433"/>
                <a:gd name="connsiteY0" fmla="*/ 1096518 h 1096518"/>
                <a:gd name="connsiteX1" fmla="*/ 534305 w 2328433"/>
                <a:gd name="connsiteY1" fmla="*/ 1096070 h 1096518"/>
                <a:gd name="connsiteX2" fmla="*/ 0 w 2328433"/>
                <a:gd name="connsiteY2" fmla="*/ 561385 h 1096518"/>
                <a:gd name="connsiteX3" fmla="*/ 10 w 2328433"/>
                <a:gd name="connsiteY3" fmla="*/ 534305 h 1096518"/>
                <a:gd name="connsiteX4" fmla="*/ 534695 w 2328433"/>
                <a:gd name="connsiteY4" fmla="*/ 0 h 1096518"/>
                <a:gd name="connsiteX5" fmla="*/ 1794129 w 2328433"/>
                <a:gd name="connsiteY5" fmla="*/ 448 h 1096518"/>
                <a:gd name="connsiteX6" fmla="*/ 2328434 w 2328433"/>
                <a:gd name="connsiteY6" fmla="*/ 535134 h 1096518"/>
                <a:gd name="connsiteX7" fmla="*/ 2328424 w 2328433"/>
                <a:gd name="connsiteY7" fmla="*/ 562213 h 1096518"/>
                <a:gd name="connsiteX8" fmla="*/ 1793739 w 2328433"/>
                <a:gd name="connsiteY8" fmla="*/ 1096518 h 1096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8433" h="1096518">
                  <a:moveTo>
                    <a:pt x="1793739" y="1096518"/>
                  </a:moveTo>
                  <a:lnTo>
                    <a:pt x="534305" y="1096070"/>
                  </a:lnTo>
                  <a:cubicBezTo>
                    <a:pt x="240335" y="1095975"/>
                    <a:pt x="-105" y="855355"/>
                    <a:pt x="0" y="561385"/>
                  </a:cubicBezTo>
                  <a:lnTo>
                    <a:pt x="10" y="534305"/>
                  </a:lnTo>
                  <a:cubicBezTo>
                    <a:pt x="105" y="240335"/>
                    <a:pt x="240725" y="-105"/>
                    <a:pt x="534695" y="0"/>
                  </a:cubicBezTo>
                  <a:lnTo>
                    <a:pt x="1794129" y="448"/>
                  </a:lnTo>
                  <a:cubicBezTo>
                    <a:pt x="2088099" y="543"/>
                    <a:pt x="2328539" y="241164"/>
                    <a:pt x="2328434" y="535134"/>
                  </a:cubicBezTo>
                  <a:lnTo>
                    <a:pt x="2328424" y="562213"/>
                  </a:lnTo>
                  <a:cubicBezTo>
                    <a:pt x="2328320" y="856174"/>
                    <a:pt x="2087709" y="1096613"/>
                    <a:pt x="1793739" y="1096518"/>
                  </a:cubicBezTo>
                  <a:close/>
                </a:path>
              </a:pathLst>
            </a:custGeom>
            <a:solidFill>
              <a:srgbClr val="F072AE"/>
            </a:solidFill>
            <a:ln w="9525" cap="flat">
              <a:noFill/>
              <a:prstDash val="solid"/>
              <a:miter/>
            </a:ln>
          </p:spPr>
          <p:txBody>
            <a:bodyPr rtlCol="0" anchor="ctr"/>
            <a:lstStyle/>
            <a:p>
              <a:endParaRPr lang="zh-CN" altLang="en-US"/>
            </a:p>
          </p:txBody>
        </p:sp>
        <p:sp>
          <p:nvSpPr>
            <p:cNvPr id="158" name="图形 145">
              <a:extLst>
                <a:ext uri="{FF2B5EF4-FFF2-40B4-BE49-F238E27FC236}">
                  <a16:creationId xmlns:a16="http://schemas.microsoft.com/office/drawing/2014/main" xmlns="" id="{8ECED06F-B60C-4575-BCA1-1C9C9D429DD9}"/>
                </a:ext>
              </a:extLst>
            </p:cNvPr>
            <p:cNvSpPr/>
            <p:nvPr/>
          </p:nvSpPr>
          <p:spPr>
            <a:xfrm>
              <a:off x="5773845" y="3128381"/>
              <a:ext cx="1262586" cy="385172"/>
            </a:xfrm>
            <a:custGeom>
              <a:avLst/>
              <a:gdLst>
                <a:gd name="connsiteX0" fmla="*/ 1095680 w 1262586"/>
                <a:gd name="connsiteY0" fmla="*/ 336309 h 385172"/>
                <a:gd name="connsiteX1" fmla="*/ 1036510 w 1262586"/>
                <a:gd name="connsiteY1" fmla="*/ 307210 h 385172"/>
                <a:gd name="connsiteX2" fmla="*/ 1050122 w 1262586"/>
                <a:gd name="connsiteY2" fmla="*/ 202606 h 385172"/>
                <a:gd name="connsiteX3" fmla="*/ 1113406 w 1262586"/>
                <a:gd name="connsiteY3" fmla="*/ 74562 h 385172"/>
                <a:gd name="connsiteX4" fmla="*/ 1187996 w 1262586"/>
                <a:gd name="connsiteY4" fmla="*/ 0 h 385172"/>
                <a:gd name="connsiteX5" fmla="*/ 1188025 w 1262586"/>
                <a:gd name="connsiteY5" fmla="*/ 0 h 385172"/>
                <a:gd name="connsiteX6" fmla="*/ 1262587 w 1262586"/>
                <a:gd name="connsiteY6" fmla="*/ 74619 h 385172"/>
                <a:gd name="connsiteX7" fmla="*/ 1141105 w 1262586"/>
                <a:gd name="connsiteY7" fmla="*/ 320821 h 385172"/>
                <a:gd name="connsiteX8" fmla="*/ 1095680 w 1262586"/>
                <a:gd name="connsiteY8" fmla="*/ 336309 h 385172"/>
                <a:gd name="connsiteX9" fmla="*/ 806082 w 1262586"/>
                <a:gd name="connsiteY9" fmla="*/ 385172 h 385172"/>
                <a:gd name="connsiteX10" fmla="*/ 806053 w 1262586"/>
                <a:gd name="connsiteY10" fmla="*/ 385172 h 385172"/>
                <a:gd name="connsiteX11" fmla="*/ 74571 w 1262586"/>
                <a:gd name="connsiteY11" fmla="*/ 384915 h 385172"/>
                <a:gd name="connsiteX12" fmla="*/ 0 w 1262586"/>
                <a:gd name="connsiteY12" fmla="*/ 310305 h 385172"/>
                <a:gd name="connsiteX13" fmla="*/ 74590 w 1262586"/>
                <a:gd name="connsiteY13" fmla="*/ 235734 h 385172"/>
                <a:gd name="connsiteX14" fmla="*/ 74609 w 1262586"/>
                <a:gd name="connsiteY14" fmla="*/ 235734 h 385172"/>
                <a:gd name="connsiteX15" fmla="*/ 806101 w 1262586"/>
                <a:gd name="connsiteY15" fmla="*/ 235991 h 385172"/>
                <a:gd name="connsiteX16" fmla="*/ 880662 w 1262586"/>
                <a:gd name="connsiteY16" fmla="*/ 310601 h 385172"/>
                <a:gd name="connsiteX17" fmla="*/ 806082 w 1262586"/>
                <a:gd name="connsiteY17" fmla="*/ 385172 h 385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62586" h="385172">
                  <a:moveTo>
                    <a:pt x="1095680" y="336309"/>
                  </a:moveTo>
                  <a:cubicBezTo>
                    <a:pt x="1073315" y="336309"/>
                    <a:pt x="1051208" y="326307"/>
                    <a:pt x="1036510" y="307210"/>
                  </a:cubicBezTo>
                  <a:cubicBezTo>
                    <a:pt x="1011393" y="274568"/>
                    <a:pt x="1017480" y="227733"/>
                    <a:pt x="1050122" y="202606"/>
                  </a:cubicBezTo>
                  <a:cubicBezTo>
                    <a:pt x="1090317" y="171669"/>
                    <a:pt x="1113387" y="124997"/>
                    <a:pt x="1113406" y="74562"/>
                  </a:cubicBezTo>
                  <a:cubicBezTo>
                    <a:pt x="1113425" y="33376"/>
                    <a:pt x="1146810" y="0"/>
                    <a:pt x="1187996" y="0"/>
                  </a:cubicBezTo>
                  <a:cubicBezTo>
                    <a:pt x="1188006" y="0"/>
                    <a:pt x="1188015" y="0"/>
                    <a:pt x="1188025" y="0"/>
                  </a:cubicBezTo>
                  <a:cubicBezTo>
                    <a:pt x="1229221" y="10"/>
                    <a:pt x="1262605" y="33423"/>
                    <a:pt x="1262587" y="74619"/>
                  </a:cubicBezTo>
                  <a:cubicBezTo>
                    <a:pt x="1262548" y="171698"/>
                    <a:pt x="1218267" y="261433"/>
                    <a:pt x="1141105" y="320821"/>
                  </a:cubicBezTo>
                  <a:cubicBezTo>
                    <a:pt x="1127560" y="331261"/>
                    <a:pt x="1111558" y="336309"/>
                    <a:pt x="1095680" y="336309"/>
                  </a:cubicBezTo>
                  <a:close/>
                  <a:moveTo>
                    <a:pt x="806082" y="385172"/>
                  </a:moveTo>
                  <a:cubicBezTo>
                    <a:pt x="806072" y="385172"/>
                    <a:pt x="806063" y="385172"/>
                    <a:pt x="806053" y="385172"/>
                  </a:cubicBezTo>
                  <a:lnTo>
                    <a:pt x="74571" y="384915"/>
                  </a:lnTo>
                  <a:cubicBezTo>
                    <a:pt x="33366" y="384905"/>
                    <a:pt x="-9" y="351501"/>
                    <a:pt x="0" y="310305"/>
                  </a:cubicBezTo>
                  <a:cubicBezTo>
                    <a:pt x="10" y="269119"/>
                    <a:pt x="33404" y="235734"/>
                    <a:pt x="74590" y="235734"/>
                  </a:cubicBezTo>
                  <a:cubicBezTo>
                    <a:pt x="74600" y="235734"/>
                    <a:pt x="74600" y="235734"/>
                    <a:pt x="74609" y="235734"/>
                  </a:cubicBezTo>
                  <a:lnTo>
                    <a:pt x="806101" y="235991"/>
                  </a:lnTo>
                  <a:cubicBezTo>
                    <a:pt x="847296" y="236001"/>
                    <a:pt x="880682" y="269405"/>
                    <a:pt x="880662" y="310601"/>
                  </a:cubicBezTo>
                  <a:cubicBezTo>
                    <a:pt x="880662" y="351796"/>
                    <a:pt x="847268" y="385172"/>
                    <a:pt x="806082" y="385172"/>
                  </a:cubicBezTo>
                  <a:close/>
                </a:path>
              </a:pathLst>
            </a:custGeom>
            <a:solidFill>
              <a:srgbClr val="EA3486"/>
            </a:solidFill>
            <a:ln w="9525" cap="flat">
              <a:noFill/>
              <a:prstDash val="solid"/>
              <a:miter/>
            </a:ln>
          </p:spPr>
          <p:txBody>
            <a:bodyPr rtlCol="0" anchor="ctr"/>
            <a:lstStyle/>
            <a:p>
              <a:endParaRPr lang="zh-CN" altLang="en-US"/>
            </a:p>
          </p:txBody>
        </p:sp>
        <p:sp>
          <p:nvSpPr>
            <p:cNvPr id="159" name="图形 145">
              <a:extLst>
                <a:ext uri="{FF2B5EF4-FFF2-40B4-BE49-F238E27FC236}">
                  <a16:creationId xmlns:a16="http://schemas.microsoft.com/office/drawing/2014/main" xmlns="" id="{8ECED06F-B60C-4575-BCA1-1C9C9D429DD9}"/>
                </a:ext>
              </a:extLst>
            </p:cNvPr>
            <p:cNvSpPr/>
            <p:nvPr/>
          </p:nvSpPr>
          <p:spPr>
            <a:xfrm>
              <a:off x="4931806" y="2640872"/>
              <a:ext cx="1018222" cy="1096070"/>
            </a:xfrm>
            <a:custGeom>
              <a:avLst/>
              <a:gdLst>
                <a:gd name="connsiteX0" fmla="*/ 483908 w 1018222"/>
                <a:gd name="connsiteY0" fmla="*/ 560937 h 1096070"/>
                <a:gd name="connsiteX1" fmla="*/ 483918 w 1018222"/>
                <a:gd name="connsiteY1" fmla="*/ 533857 h 1096070"/>
                <a:gd name="connsiteX2" fmla="*/ 994524 w 1018222"/>
                <a:gd name="connsiteY2" fmla="*/ 162 h 1096070"/>
                <a:gd name="connsiteX3" fmla="*/ 534695 w 1018222"/>
                <a:gd name="connsiteY3" fmla="*/ 0 h 1096070"/>
                <a:gd name="connsiteX4" fmla="*/ 10 w 1018222"/>
                <a:gd name="connsiteY4" fmla="*/ 534305 h 1096070"/>
                <a:gd name="connsiteX5" fmla="*/ 0 w 1018222"/>
                <a:gd name="connsiteY5" fmla="*/ 561385 h 1096070"/>
                <a:gd name="connsiteX6" fmla="*/ 534305 w 1018222"/>
                <a:gd name="connsiteY6" fmla="*/ 1096070 h 1096070"/>
                <a:gd name="connsiteX7" fmla="*/ 1018223 w 1018222"/>
                <a:gd name="connsiteY7" fmla="*/ 1095632 h 1096070"/>
                <a:gd name="connsiteX8" fmla="*/ 483908 w 1018222"/>
                <a:gd name="connsiteY8" fmla="*/ 560937 h 1096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18222" h="1096070">
                  <a:moveTo>
                    <a:pt x="483908" y="560937"/>
                  </a:moveTo>
                  <a:lnTo>
                    <a:pt x="483918" y="533857"/>
                  </a:lnTo>
                  <a:cubicBezTo>
                    <a:pt x="484013" y="247955"/>
                    <a:pt x="711603" y="12773"/>
                    <a:pt x="994524" y="162"/>
                  </a:cubicBezTo>
                  <a:lnTo>
                    <a:pt x="534695" y="0"/>
                  </a:lnTo>
                  <a:cubicBezTo>
                    <a:pt x="240725" y="-95"/>
                    <a:pt x="114" y="240325"/>
                    <a:pt x="10" y="534305"/>
                  </a:cubicBezTo>
                  <a:lnTo>
                    <a:pt x="0" y="561385"/>
                  </a:lnTo>
                  <a:cubicBezTo>
                    <a:pt x="-95" y="855355"/>
                    <a:pt x="240325" y="1095966"/>
                    <a:pt x="534305" y="1096070"/>
                  </a:cubicBezTo>
                  <a:lnTo>
                    <a:pt x="1018223" y="1095632"/>
                  </a:lnTo>
                  <a:cubicBezTo>
                    <a:pt x="724233" y="1095518"/>
                    <a:pt x="483794" y="854916"/>
                    <a:pt x="483908" y="560937"/>
                  </a:cubicBezTo>
                  <a:close/>
                </a:path>
              </a:pathLst>
            </a:custGeom>
            <a:solidFill>
              <a:srgbClr val="EA3486"/>
            </a:solidFill>
            <a:ln w="9525" cap="flat">
              <a:noFill/>
              <a:prstDash val="solid"/>
              <a:miter/>
            </a:ln>
          </p:spPr>
          <p:txBody>
            <a:bodyPr rtlCol="0" anchor="ctr"/>
            <a:lstStyle/>
            <a:p>
              <a:endParaRPr lang="zh-CN" altLang="en-US"/>
            </a:p>
          </p:txBody>
        </p:sp>
        <p:sp>
          <p:nvSpPr>
            <p:cNvPr id="160" name="图形 145">
              <a:extLst>
                <a:ext uri="{FF2B5EF4-FFF2-40B4-BE49-F238E27FC236}">
                  <a16:creationId xmlns:a16="http://schemas.microsoft.com/office/drawing/2014/main" xmlns="" id="{8ECED06F-B60C-4575-BCA1-1C9C9D429DD9}"/>
                </a:ext>
              </a:extLst>
            </p:cNvPr>
            <p:cNvSpPr/>
            <p:nvPr/>
          </p:nvSpPr>
          <p:spPr>
            <a:xfrm>
              <a:off x="5694835" y="2901219"/>
              <a:ext cx="258337" cy="258337"/>
            </a:xfrm>
            <a:custGeom>
              <a:avLst/>
              <a:gdLst>
                <a:gd name="connsiteX0" fmla="*/ 258337 w 258337"/>
                <a:gd name="connsiteY0" fmla="*/ 129169 h 258337"/>
                <a:gd name="connsiteX1" fmla="*/ 129169 w 258337"/>
                <a:gd name="connsiteY1" fmla="*/ 258337 h 258337"/>
                <a:gd name="connsiteX2" fmla="*/ 0 w 258337"/>
                <a:gd name="connsiteY2" fmla="*/ 129169 h 258337"/>
                <a:gd name="connsiteX3" fmla="*/ 129169 w 258337"/>
                <a:gd name="connsiteY3" fmla="*/ 0 h 258337"/>
                <a:gd name="connsiteX4" fmla="*/ 258337 w 258337"/>
                <a:gd name="connsiteY4" fmla="*/ 129169 h 258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337" h="258337">
                  <a:moveTo>
                    <a:pt x="258337" y="129169"/>
                  </a:moveTo>
                  <a:cubicBezTo>
                    <a:pt x="258337" y="200506"/>
                    <a:pt x="200506" y="258337"/>
                    <a:pt x="129169" y="258337"/>
                  </a:cubicBezTo>
                  <a:cubicBezTo>
                    <a:pt x="57831" y="258337"/>
                    <a:pt x="0" y="200506"/>
                    <a:pt x="0" y="129169"/>
                  </a:cubicBezTo>
                  <a:cubicBezTo>
                    <a:pt x="0" y="57831"/>
                    <a:pt x="57831" y="0"/>
                    <a:pt x="129169" y="0"/>
                  </a:cubicBezTo>
                  <a:cubicBezTo>
                    <a:pt x="200506" y="0"/>
                    <a:pt x="258337" y="57831"/>
                    <a:pt x="258337" y="129169"/>
                  </a:cubicBezTo>
                  <a:close/>
                </a:path>
              </a:pathLst>
            </a:custGeom>
            <a:solidFill>
              <a:srgbClr val="FFEB99"/>
            </a:solidFill>
            <a:ln w="9525" cap="flat">
              <a:noFill/>
              <a:prstDash val="solid"/>
              <a:miter/>
            </a:ln>
          </p:spPr>
          <p:txBody>
            <a:bodyPr rtlCol="0" anchor="ctr"/>
            <a:lstStyle/>
            <a:p>
              <a:endParaRPr lang="zh-CN" altLang="en-US"/>
            </a:p>
          </p:txBody>
        </p:sp>
        <p:sp>
          <p:nvSpPr>
            <p:cNvPr id="161" name="图形 145">
              <a:extLst>
                <a:ext uri="{FF2B5EF4-FFF2-40B4-BE49-F238E27FC236}">
                  <a16:creationId xmlns:a16="http://schemas.microsoft.com/office/drawing/2014/main" xmlns="" id="{8ECED06F-B60C-4575-BCA1-1C9C9D429DD9}"/>
                </a:ext>
              </a:extLst>
            </p:cNvPr>
            <p:cNvSpPr/>
            <p:nvPr/>
          </p:nvSpPr>
          <p:spPr>
            <a:xfrm>
              <a:off x="6061814" y="2106091"/>
              <a:ext cx="182956" cy="182956"/>
            </a:xfrm>
            <a:custGeom>
              <a:avLst/>
              <a:gdLst>
                <a:gd name="connsiteX0" fmla="*/ 182956 w 182956"/>
                <a:gd name="connsiteY0" fmla="*/ 91478 h 182956"/>
                <a:gd name="connsiteX1" fmla="*/ 91478 w 182956"/>
                <a:gd name="connsiteY1" fmla="*/ 182956 h 182956"/>
                <a:gd name="connsiteX2" fmla="*/ 0 w 182956"/>
                <a:gd name="connsiteY2" fmla="*/ 91478 h 182956"/>
                <a:gd name="connsiteX3" fmla="*/ 91478 w 182956"/>
                <a:gd name="connsiteY3" fmla="*/ 0 h 182956"/>
                <a:gd name="connsiteX4" fmla="*/ 182956 w 182956"/>
                <a:gd name="connsiteY4" fmla="*/ 91478 h 1829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956" h="182956">
                  <a:moveTo>
                    <a:pt x="182956" y="91478"/>
                  </a:moveTo>
                  <a:cubicBezTo>
                    <a:pt x="182956" y="142000"/>
                    <a:pt x="142000" y="182956"/>
                    <a:pt x="91478" y="182956"/>
                  </a:cubicBezTo>
                  <a:cubicBezTo>
                    <a:pt x="40956" y="182956"/>
                    <a:pt x="0" y="142000"/>
                    <a:pt x="0" y="91478"/>
                  </a:cubicBezTo>
                  <a:cubicBezTo>
                    <a:pt x="0" y="40956"/>
                    <a:pt x="40956" y="0"/>
                    <a:pt x="91478" y="0"/>
                  </a:cubicBezTo>
                  <a:cubicBezTo>
                    <a:pt x="142000" y="0"/>
                    <a:pt x="182956" y="40956"/>
                    <a:pt x="182956" y="91478"/>
                  </a:cubicBezTo>
                  <a:close/>
                </a:path>
              </a:pathLst>
            </a:custGeom>
            <a:solidFill>
              <a:srgbClr val="9CDD05"/>
            </a:solidFill>
            <a:ln w="9525" cap="flat">
              <a:noFill/>
              <a:prstDash val="solid"/>
              <a:miter/>
            </a:ln>
          </p:spPr>
          <p:txBody>
            <a:bodyPr rtlCol="0" anchor="ctr"/>
            <a:lstStyle/>
            <a:p>
              <a:endParaRPr lang="zh-CN" altLang="en-US"/>
            </a:p>
          </p:txBody>
        </p:sp>
        <p:sp>
          <p:nvSpPr>
            <p:cNvPr id="162" name="图形 145">
              <a:extLst>
                <a:ext uri="{FF2B5EF4-FFF2-40B4-BE49-F238E27FC236}">
                  <a16:creationId xmlns:a16="http://schemas.microsoft.com/office/drawing/2014/main" xmlns="" id="{8ECED06F-B60C-4575-BCA1-1C9C9D429DD9}"/>
                </a:ext>
              </a:extLst>
            </p:cNvPr>
            <p:cNvSpPr/>
            <p:nvPr/>
          </p:nvSpPr>
          <p:spPr>
            <a:xfrm>
              <a:off x="6143367" y="3027330"/>
              <a:ext cx="182956" cy="182956"/>
            </a:xfrm>
            <a:custGeom>
              <a:avLst/>
              <a:gdLst>
                <a:gd name="connsiteX0" fmla="*/ 182956 w 182956"/>
                <a:gd name="connsiteY0" fmla="*/ 91478 h 182956"/>
                <a:gd name="connsiteX1" fmla="*/ 91478 w 182956"/>
                <a:gd name="connsiteY1" fmla="*/ 182956 h 182956"/>
                <a:gd name="connsiteX2" fmla="*/ 0 w 182956"/>
                <a:gd name="connsiteY2" fmla="*/ 91478 h 182956"/>
                <a:gd name="connsiteX3" fmla="*/ 91478 w 182956"/>
                <a:gd name="connsiteY3" fmla="*/ 0 h 182956"/>
                <a:gd name="connsiteX4" fmla="*/ 182956 w 182956"/>
                <a:gd name="connsiteY4" fmla="*/ 91478 h 1829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956" h="182956">
                  <a:moveTo>
                    <a:pt x="182956" y="91478"/>
                  </a:moveTo>
                  <a:cubicBezTo>
                    <a:pt x="182956" y="142000"/>
                    <a:pt x="142000" y="182956"/>
                    <a:pt x="91478" y="182956"/>
                  </a:cubicBezTo>
                  <a:cubicBezTo>
                    <a:pt x="40956" y="182956"/>
                    <a:pt x="0" y="142000"/>
                    <a:pt x="0" y="91478"/>
                  </a:cubicBezTo>
                  <a:cubicBezTo>
                    <a:pt x="0" y="40956"/>
                    <a:pt x="40956" y="0"/>
                    <a:pt x="91478" y="0"/>
                  </a:cubicBezTo>
                  <a:cubicBezTo>
                    <a:pt x="142000" y="0"/>
                    <a:pt x="182956" y="40956"/>
                    <a:pt x="182956" y="91478"/>
                  </a:cubicBezTo>
                  <a:close/>
                </a:path>
              </a:pathLst>
            </a:custGeom>
            <a:solidFill>
              <a:srgbClr val="9CDD05"/>
            </a:solidFill>
            <a:ln w="9525" cap="flat">
              <a:noFill/>
              <a:prstDash val="solid"/>
              <a:miter/>
            </a:ln>
          </p:spPr>
          <p:txBody>
            <a:bodyPr rtlCol="0" anchor="ctr"/>
            <a:lstStyle/>
            <a:p>
              <a:endParaRPr lang="zh-CN" altLang="en-US"/>
            </a:p>
          </p:txBody>
        </p:sp>
        <p:sp>
          <p:nvSpPr>
            <p:cNvPr id="163" name="图形 145">
              <a:extLst>
                <a:ext uri="{FF2B5EF4-FFF2-40B4-BE49-F238E27FC236}">
                  <a16:creationId xmlns:a16="http://schemas.microsoft.com/office/drawing/2014/main" xmlns="" id="{8ECED06F-B60C-4575-BCA1-1C9C9D429DD9}"/>
                </a:ext>
              </a:extLst>
            </p:cNvPr>
            <p:cNvSpPr/>
            <p:nvPr/>
          </p:nvSpPr>
          <p:spPr>
            <a:xfrm>
              <a:off x="6620741" y="1532715"/>
              <a:ext cx="182956" cy="182956"/>
            </a:xfrm>
            <a:custGeom>
              <a:avLst/>
              <a:gdLst>
                <a:gd name="connsiteX0" fmla="*/ 182956 w 182956"/>
                <a:gd name="connsiteY0" fmla="*/ 91478 h 182956"/>
                <a:gd name="connsiteX1" fmla="*/ 91478 w 182956"/>
                <a:gd name="connsiteY1" fmla="*/ 182956 h 182956"/>
                <a:gd name="connsiteX2" fmla="*/ 0 w 182956"/>
                <a:gd name="connsiteY2" fmla="*/ 91478 h 182956"/>
                <a:gd name="connsiteX3" fmla="*/ 91478 w 182956"/>
                <a:gd name="connsiteY3" fmla="*/ 0 h 182956"/>
                <a:gd name="connsiteX4" fmla="*/ 182956 w 182956"/>
                <a:gd name="connsiteY4" fmla="*/ 91478 h 1829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956" h="182956">
                  <a:moveTo>
                    <a:pt x="182956" y="91478"/>
                  </a:moveTo>
                  <a:cubicBezTo>
                    <a:pt x="182956" y="142000"/>
                    <a:pt x="142000" y="182956"/>
                    <a:pt x="91478" y="182956"/>
                  </a:cubicBezTo>
                  <a:cubicBezTo>
                    <a:pt x="40956" y="182956"/>
                    <a:pt x="0" y="142000"/>
                    <a:pt x="0" y="91478"/>
                  </a:cubicBezTo>
                  <a:cubicBezTo>
                    <a:pt x="0" y="40956"/>
                    <a:pt x="40956" y="0"/>
                    <a:pt x="91478" y="0"/>
                  </a:cubicBezTo>
                  <a:cubicBezTo>
                    <a:pt x="142000" y="0"/>
                    <a:pt x="182956" y="40956"/>
                    <a:pt x="182956" y="91478"/>
                  </a:cubicBezTo>
                  <a:close/>
                </a:path>
              </a:pathLst>
            </a:custGeom>
            <a:solidFill>
              <a:srgbClr val="9CDD05"/>
            </a:solidFill>
            <a:ln w="9525" cap="flat">
              <a:noFill/>
              <a:prstDash val="solid"/>
              <a:miter/>
            </a:ln>
          </p:spPr>
          <p:txBody>
            <a:bodyPr rtlCol="0" anchor="ctr"/>
            <a:lstStyle/>
            <a:p>
              <a:endParaRPr lang="zh-CN" altLang="en-US"/>
            </a:p>
          </p:txBody>
        </p:sp>
        <p:sp>
          <p:nvSpPr>
            <p:cNvPr id="164" name="图形 145">
              <a:extLst>
                <a:ext uri="{FF2B5EF4-FFF2-40B4-BE49-F238E27FC236}">
                  <a16:creationId xmlns:a16="http://schemas.microsoft.com/office/drawing/2014/main" xmlns="" id="{8ECED06F-B60C-4575-BCA1-1C9C9D429DD9}"/>
                </a:ext>
              </a:extLst>
            </p:cNvPr>
            <p:cNvSpPr/>
            <p:nvPr/>
          </p:nvSpPr>
          <p:spPr>
            <a:xfrm>
              <a:off x="6379473" y="2106091"/>
              <a:ext cx="258337" cy="258337"/>
            </a:xfrm>
            <a:custGeom>
              <a:avLst/>
              <a:gdLst>
                <a:gd name="connsiteX0" fmla="*/ 258337 w 258337"/>
                <a:gd name="connsiteY0" fmla="*/ 129169 h 258337"/>
                <a:gd name="connsiteX1" fmla="*/ 129168 w 258337"/>
                <a:gd name="connsiteY1" fmla="*/ 258337 h 258337"/>
                <a:gd name="connsiteX2" fmla="*/ 0 w 258337"/>
                <a:gd name="connsiteY2" fmla="*/ 129169 h 258337"/>
                <a:gd name="connsiteX3" fmla="*/ 129168 w 258337"/>
                <a:gd name="connsiteY3" fmla="*/ 0 h 258337"/>
                <a:gd name="connsiteX4" fmla="*/ 258337 w 258337"/>
                <a:gd name="connsiteY4" fmla="*/ 129169 h 258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337" h="258337">
                  <a:moveTo>
                    <a:pt x="258337" y="129169"/>
                  </a:moveTo>
                  <a:cubicBezTo>
                    <a:pt x="258337" y="200506"/>
                    <a:pt x="200506" y="258337"/>
                    <a:pt x="129168" y="258337"/>
                  </a:cubicBezTo>
                  <a:cubicBezTo>
                    <a:pt x="57831" y="258337"/>
                    <a:pt x="0" y="200506"/>
                    <a:pt x="0" y="129169"/>
                  </a:cubicBezTo>
                  <a:cubicBezTo>
                    <a:pt x="0" y="57831"/>
                    <a:pt x="57831" y="0"/>
                    <a:pt x="129168" y="0"/>
                  </a:cubicBezTo>
                  <a:cubicBezTo>
                    <a:pt x="200506" y="0"/>
                    <a:pt x="258337" y="57831"/>
                    <a:pt x="258337" y="129169"/>
                  </a:cubicBezTo>
                  <a:close/>
                </a:path>
              </a:pathLst>
            </a:custGeom>
            <a:solidFill>
              <a:srgbClr val="FFEB99"/>
            </a:solidFill>
            <a:ln w="9525" cap="flat">
              <a:noFill/>
              <a:prstDash val="solid"/>
              <a:miter/>
            </a:ln>
          </p:spPr>
          <p:txBody>
            <a:bodyPr rtlCol="0" anchor="ctr"/>
            <a:lstStyle/>
            <a:p>
              <a:endParaRPr lang="zh-CN" altLang="en-US"/>
            </a:p>
          </p:txBody>
        </p:sp>
        <p:sp>
          <p:nvSpPr>
            <p:cNvPr id="165" name="图形 145">
              <a:extLst>
                <a:ext uri="{FF2B5EF4-FFF2-40B4-BE49-F238E27FC236}">
                  <a16:creationId xmlns:a16="http://schemas.microsoft.com/office/drawing/2014/main" xmlns="" id="{8ECED06F-B60C-4575-BCA1-1C9C9D429DD9}"/>
                </a:ext>
              </a:extLst>
            </p:cNvPr>
            <p:cNvSpPr/>
            <p:nvPr/>
          </p:nvSpPr>
          <p:spPr>
            <a:xfrm>
              <a:off x="6197174" y="1495024"/>
              <a:ext cx="258337" cy="258337"/>
            </a:xfrm>
            <a:custGeom>
              <a:avLst/>
              <a:gdLst>
                <a:gd name="connsiteX0" fmla="*/ 258337 w 258337"/>
                <a:gd name="connsiteY0" fmla="*/ 129169 h 258337"/>
                <a:gd name="connsiteX1" fmla="*/ 129168 w 258337"/>
                <a:gd name="connsiteY1" fmla="*/ 258337 h 258337"/>
                <a:gd name="connsiteX2" fmla="*/ 0 w 258337"/>
                <a:gd name="connsiteY2" fmla="*/ 129169 h 258337"/>
                <a:gd name="connsiteX3" fmla="*/ 129168 w 258337"/>
                <a:gd name="connsiteY3" fmla="*/ 0 h 258337"/>
                <a:gd name="connsiteX4" fmla="*/ 258337 w 258337"/>
                <a:gd name="connsiteY4" fmla="*/ 129169 h 258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337" h="258337">
                  <a:moveTo>
                    <a:pt x="258337" y="129169"/>
                  </a:moveTo>
                  <a:cubicBezTo>
                    <a:pt x="258337" y="200506"/>
                    <a:pt x="200506" y="258337"/>
                    <a:pt x="129168" y="258337"/>
                  </a:cubicBezTo>
                  <a:cubicBezTo>
                    <a:pt x="57831" y="258337"/>
                    <a:pt x="0" y="200506"/>
                    <a:pt x="0" y="129169"/>
                  </a:cubicBezTo>
                  <a:cubicBezTo>
                    <a:pt x="0" y="57831"/>
                    <a:pt x="57831" y="0"/>
                    <a:pt x="129168" y="0"/>
                  </a:cubicBezTo>
                  <a:cubicBezTo>
                    <a:pt x="200506" y="0"/>
                    <a:pt x="258337" y="57831"/>
                    <a:pt x="258337" y="129169"/>
                  </a:cubicBezTo>
                  <a:close/>
                </a:path>
              </a:pathLst>
            </a:custGeom>
            <a:solidFill>
              <a:srgbClr val="FFEB99"/>
            </a:solidFill>
            <a:ln w="9525" cap="flat">
              <a:noFill/>
              <a:prstDash val="solid"/>
              <a:miter/>
            </a:ln>
          </p:spPr>
          <p:txBody>
            <a:bodyPr rtlCol="0" anchor="ctr"/>
            <a:lstStyle/>
            <a:p>
              <a:endParaRPr lang="zh-CN" altLang="en-US"/>
            </a:p>
          </p:txBody>
        </p:sp>
      </p:grpSp>
      <p:grpSp>
        <p:nvGrpSpPr>
          <p:cNvPr id="174" name="组合 173">
            <a:extLst>
              <a:ext uri="{FF2B5EF4-FFF2-40B4-BE49-F238E27FC236}">
                <a16:creationId xmlns:a16="http://schemas.microsoft.com/office/drawing/2014/main" xmlns="" id="{57A419FD-2525-4FAE-AB19-21CD60ADF06B}"/>
              </a:ext>
            </a:extLst>
          </p:cNvPr>
          <p:cNvGrpSpPr/>
          <p:nvPr/>
        </p:nvGrpSpPr>
        <p:grpSpPr>
          <a:xfrm>
            <a:off x="791909" y="4809972"/>
            <a:ext cx="782809" cy="782831"/>
            <a:chOff x="5897597" y="3230575"/>
            <a:chExt cx="782809" cy="782831"/>
          </a:xfrm>
        </p:grpSpPr>
        <p:sp>
          <p:nvSpPr>
            <p:cNvPr id="170" name="任意多边形: 形状 169">
              <a:extLst>
                <a:ext uri="{FF2B5EF4-FFF2-40B4-BE49-F238E27FC236}">
                  <a16:creationId xmlns:a16="http://schemas.microsoft.com/office/drawing/2014/main" xmlns="" id="{DED63FAF-DEF5-493A-B7A4-03F849645A25}"/>
                </a:ext>
              </a:extLst>
            </p:cNvPr>
            <p:cNvSpPr/>
            <p:nvPr/>
          </p:nvSpPr>
          <p:spPr>
            <a:xfrm flipV="1">
              <a:off x="6147499" y="3480493"/>
              <a:ext cx="532907" cy="532913"/>
            </a:xfrm>
            <a:custGeom>
              <a:avLst/>
              <a:gdLst>
                <a:gd name="connsiteX0" fmla="*/ 520203 w 532907"/>
                <a:gd name="connsiteY0" fmla="*/ 12767 h 532913"/>
                <a:gd name="connsiteX1" fmla="*/ 458718 w 532907"/>
                <a:gd name="connsiteY1" fmla="*/ 12767 h 532913"/>
                <a:gd name="connsiteX2" fmla="*/ 12790 w 532907"/>
                <a:gd name="connsiteY2" fmla="*/ 458672 h 532913"/>
                <a:gd name="connsiteX3" fmla="*/ 12790 w 532907"/>
                <a:gd name="connsiteY3" fmla="*/ 520202 h 532913"/>
                <a:gd name="connsiteX4" fmla="*/ 74297 w 532907"/>
                <a:gd name="connsiteY4" fmla="*/ 520202 h 532913"/>
                <a:gd name="connsiteX5" fmla="*/ 520203 w 532907"/>
                <a:gd name="connsiteY5" fmla="*/ 74252 h 532913"/>
                <a:gd name="connsiteX6" fmla="*/ 520203 w 532907"/>
                <a:gd name="connsiteY6" fmla="*/ 12767 h 532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2907" h="532913">
                  <a:moveTo>
                    <a:pt x="520203" y="12767"/>
                  </a:moveTo>
                  <a:cubicBezTo>
                    <a:pt x="503206" y="-4230"/>
                    <a:pt x="475692" y="-4230"/>
                    <a:pt x="458718" y="12767"/>
                  </a:cubicBezTo>
                  <a:lnTo>
                    <a:pt x="12790" y="458672"/>
                  </a:lnTo>
                  <a:cubicBezTo>
                    <a:pt x="-4207" y="475669"/>
                    <a:pt x="-4207" y="503228"/>
                    <a:pt x="12790" y="520202"/>
                  </a:cubicBezTo>
                  <a:cubicBezTo>
                    <a:pt x="29764" y="537176"/>
                    <a:pt x="57323" y="537176"/>
                    <a:pt x="74297" y="520202"/>
                  </a:cubicBezTo>
                  <a:lnTo>
                    <a:pt x="520203" y="74252"/>
                  </a:lnTo>
                  <a:cubicBezTo>
                    <a:pt x="537199" y="57322"/>
                    <a:pt x="537199" y="29763"/>
                    <a:pt x="520203" y="12767"/>
                  </a:cubicBezTo>
                </a:path>
              </a:pathLst>
            </a:custGeom>
            <a:solidFill>
              <a:schemeClr val="bg1"/>
            </a:solidFill>
            <a:ln w="22076"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xmlns="" id="{89879E13-4F9E-4D2D-97A4-47AC98FB4313}"/>
                </a:ext>
              </a:extLst>
            </p:cNvPr>
            <p:cNvSpPr/>
            <p:nvPr/>
          </p:nvSpPr>
          <p:spPr>
            <a:xfrm flipV="1">
              <a:off x="5897597" y="3230575"/>
              <a:ext cx="608837" cy="608860"/>
            </a:xfrm>
            <a:custGeom>
              <a:avLst/>
              <a:gdLst>
                <a:gd name="connsiteX0" fmla="*/ 608870 w 608837"/>
                <a:gd name="connsiteY0" fmla="*/ 304449 h 608860"/>
                <a:gd name="connsiteX1" fmla="*/ 304440 w 608837"/>
                <a:gd name="connsiteY1" fmla="*/ 19 h 608860"/>
                <a:gd name="connsiteX2" fmla="*/ 33 w 608837"/>
                <a:gd name="connsiteY2" fmla="*/ 304449 h 608860"/>
                <a:gd name="connsiteX3" fmla="*/ 304440 w 608837"/>
                <a:gd name="connsiteY3" fmla="*/ 608879 h 608860"/>
                <a:gd name="connsiteX4" fmla="*/ 608870 w 608837"/>
                <a:gd name="connsiteY4" fmla="*/ 304449 h 608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8837" h="608860">
                  <a:moveTo>
                    <a:pt x="608870" y="304449"/>
                  </a:moveTo>
                  <a:cubicBezTo>
                    <a:pt x="608870" y="136347"/>
                    <a:pt x="472587" y="19"/>
                    <a:pt x="304440" y="19"/>
                  </a:cubicBezTo>
                  <a:cubicBezTo>
                    <a:pt x="136316" y="19"/>
                    <a:pt x="33" y="136347"/>
                    <a:pt x="33" y="304449"/>
                  </a:cubicBezTo>
                  <a:cubicBezTo>
                    <a:pt x="33" y="472595"/>
                    <a:pt x="136316" y="608879"/>
                    <a:pt x="304440" y="608879"/>
                  </a:cubicBezTo>
                  <a:cubicBezTo>
                    <a:pt x="472587" y="608879"/>
                    <a:pt x="608870" y="472595"/>
                    <a:pt x="608870" y="304449"/>
                  </a:cubicBezTo>
                </a:path>
              </a:pathLst>
            </a:custGeom>
            <a:solidFill>
              <a:srgbClr val="DD2E44"/>
            </a:solidFill>
            <a:ln w="22076"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xmlns="" id="{CBF65987-F8B6-4234-9616-D2C851E28176}"/>
                </a:ext>
              </a:extLst>
            </p:cNvPr>
            <p:cNvSpPr/>
            <p:nvPr/>
          </p:nvSpPr>
          <p:spPr>
            <a:xfrm flipV="1">
              <a:off x="5947883" y="3331693"/>
              <a:ext cx="442841" cy="507742"/>
            </a:xfrm>
            <a:custGeom>
              <a:avLst/>
              <a:gdLst>
                <a:gd name="connsiteX0" fmla="*/ 298653 w 442841"/>
                <a:gd name="connsiteY0" fmla="*/ 287856 h 507742"/>
                <a:gd name="connsiteX1" fmla="*/ 306996 w 442841"/>
                <a:gd name="connsiteY1" fmla="*/ 295755 h 507742"/>
                <a:gd name="connsiteX2" fmla="*/ 286005 w 442841"/>
                <a:gd name="connsiteY2" fmla="*/ 265179 h 507742"/>
                <a:gd name="connsiteX3" fmla="*/ 264771 w 442841"/>
                <a:gd name="connsiteY3" fmla="*/ 263116 h 507742"/>
                <a:gd name="connsiteX4" fmla="*/ 248285 w 442841"/>
                <a:gd name="connsiteY4" fmla="*/ 276673 h 507742"/>
                <a:gd name="connsiteX5" fmla="*/ 255673 w 442841"/>
                <a:gd name="connsiteY5" fmla="*/ 300947 h 507742"/>
                <a:gd name="connsiteX6" fmla="*/ 260377 w 442841"/>
                <a:gd name="connsiteY6" fmla="*/ 302123 h 507742"/>
                <a:gd name="connsiteX7" fmla="*/ 269231 w 442841"/>
                <a:gd name="connsiteY7" fmla="*/ 296820 h 507742"/>
                <a:gd name="connsiteX8" fmla="*/ 298653 w 442841"/>
                <a:gd name="connsiteY8" fmla="*/ 287856 h 507742"/>
                <a:gd name="connsiteX9" fmla="*/ 328053 w 442841"/>
                <a:gd name="connsiteY9" fmla="*/ 9431 h 507742"/>
                <a:gd name="connsiteX10" fmla="*/ 230889 w 442841"/>
                <a:gd name="connsiteY10" fmla="*/ 20592 h 507742"/>
                <a:gd name="connsiteX11" fmla="*/ 68910 w 442841"/>
                <a:gd name="connsiteY11" fmla="*/ 153791 h 507742"/>
                <a:gd name="connsiteX12" fmla="*/ 52957 w 442841"/>
                <a:gd name="connsiteY12" fmla="*/ 317434 h 507742"/>
                <a:gd name="connsiteX13" fmla="*/ 157377 w 442841"/>
                <a:gd name="connsiteY13" fmla="*/ 444442 h 507742"/>
                <a:gd name="connsiteX14" fmla="*/ 285007 w 442841"/>
                <a:gd name="connsiteY14" fmla="*/ 456890 h 507742"/>
                <a:gd name="connsiteX15" fmla="*/ 384035 w 442841"/>
                <a:gd name="connsiteY15" fmla="*/ 375457 h 507742"/>
                <a:gd name="connsiteX16" fmla="*/ 393643 w 442841"/>
                <a:gd name="connsiteY16" fmla="*/ 276695 h 507742"/>
                <a:gd name="connsiteX17" fmla="*/ 330627 w 442841"/>
                <a:gd name="connsiteY17" fmla="*/ 200011 h 507742"/>
                <a:gd name="connsiteX18" fmla="*/ 254919 w 442841"/>
                <a:gd name="connsiteY18" fmla="*/ 192622 h 507742"/>
                <a:gd name="connsiteX19" fmla="*/ 196163 w 442841"/>
                <a:gd name="connsiteY19" fmla="*/ 240949 h 507742"/>
                <a:gd name="connsiteX20" fmla="*/ 227116 w 442841"/>
                <a:gd name="connsiteY20" fmla="*/ 342640 h 507742"/>
                <a:gd name="connsiteX21" fmla="*/ 269608 w 442841"/>
                <a:gd name="connsiteY21" fmla="*/ 346789 h 507742"/>
                <a:gd name="connsiteX22" fmla="*/ 283898 w 442841"/>
                <a:gd name="connsiteY22" fmla="*/ 340133 h 507742"/>
                <a:gd name="connsiteX23" fmla="*/ 235215 w 442841"/>
                <a:gd name="connsiteY23" fmla="*/ 339312 h 507742"/>
                <a:gd name="connsiteX24" fmla="*/ 209920 w 442841"/>
                <a:gd name="connsiteY24" fmla="*/ 256193 h 507742"/>
                <a:gd name="connsiteX25" fmla="*/ 252101 w 442841"/>
                <a:gd name="connsiteY25" fmla="*/ 221489 h 507742"/>
                <a:gd name="connsiteX26" fmla="*/ 306464 w 442841"/>
                <a:gd name="connsiteY26" fmla="*/ 226815 h 507742"/>
                <a:gd name="connsiteX27" fmla="*/ 340967 w 442841"/>
                <a:gd name="connsiteY27" fmla="*/ 340133 h 507742"/>
                <a:gd name="connsiteX28" fmla="*/ 282278 w 442841"/>
                <a:gd name="connsiteY28" fmla="*/ 388393 h 507742"/>
                <a:gd name="connsiteX29" fmla="*/ 206658 w 442841"/>
                <a:gd name="connsiteY29" fmla="*/ 381027 h 507742"/>
                <a:gd name="connsiteX30" fmla="*/ 157799 w 442841"/>
                <a:gd name="connsiteY30" fmla="*/ 220469 h 507742"/>
                <a:gd name="connsiteX31" fmla="*/ 242249 w 442841"/>
                <a:gd name="connsiteY31" fmla="*/ 151018 h 507742"/>
                <a:gd name="connsiteX32" fmla="*/ 351107 w 442841"/>
                <a:gd name="connsiteY32" fmla="*/ 161646 h 507742"/>
                <a:gd name="connsiteX33" fmla="*/ 435292 w 442841"/>
                <a:gd name="connsiteY33" fmla="*/ 264025 h 507742"/>
                <a:gd name="connsiteX34" fmla="*/ 422422 w 442841"/>
                <a:gd name="connsiteY34" fmla="*/ 395938 h 507742"/>
                <a:gd name="connsiteX35" fmla="*/ 297677 w 442841"/>
                <a:gd name="connsiteY35" fmla="*/ 498516 h 507742"/>
                <a:gd name="connsiteX36" fmla="*/ 136919 w 442841"/>
                <a:gd name="connsiteY36" fmla="*/ 482829 h 507742"/>
                <a:gd name="connsiteX37" fmla="*/ 11331 w 442841"/>
                <a:gd name="connsiteY37" fmla="*/ 330103 h 507742"/>
                <a:gd name="connsiteX38" fmla="*/ 30546 w 442841"/>
                <a:gd name="connsiteY38" fmla="*/ 133311 h 507742"/>
                <a:gd name="connsiteX39" fmla="*/ 110936 w 442841"/>
                <a:gd name="connsiteY39" fmla="*/ 35858 h 507742"/>
                <a:gd name="connsiteX40" fmla="*/ 254142 w 442841"/>
                <a:gd name="connsiteY40" fmla="*/ 23 h 507742"/>
                <a:gd name="connsiteX41" fmla="*/ 328053 w 442841"/>
                <a:gd name="connsiteY41" fmla="*/ 9431 h 50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42841" h="507742">
                  <a:moveTo>
                    <a:pt x="298653" y="287856"/>
                  </a:moveTo>
                  <a:cubicBezTo>
                    <a:pt x="302225" y="289764"/>
                    <a:pt x="305043" y="292538"/>
                    <a:pt x="306996" y="295755"/>
                  </a:cubicBezTo>
                  <a:cubicBezTo>
                    <a:pt x="305421" y="283219"/>
                    <a:pt x="297987" y="271569"/>
                    <a:pt x="286005" y="265179"/>
                  </a:cubicBezTo>
                  <a:cubicBezTo>
                    <a:pt x="279415" y="261673"/>
                    <a:pt x="271871" y="260963"/>
                    <a:pt x="264771" y="263116"/>
                  </a:cubicBezTo>
                  <a:cubicBezTo>
                    <a:pt x="257648" y="265290"/>
                    <a:pt x="251790" y="270083"/>
                    <a:pt x="248285" y="276673"/>
                  </a:cubicBezTo>
                  <a:cubicBezTo>
                    <a:pt x="243647" y="285393"/>
                    <a:pt x="246953" y="296288"/>
                    <a:pt x="255673" y="300947"/>
                  </a:cubicBezTo>
                  <a:cubicBezTo>
                    <a:pt x="257160" y="301746"/>
                    <a:pt x="258780" y="302123"/>
                    <a:pt x="260377" y="302123"/>
                  </a:cubicBezTo>
                  <a:cubicBezTo>
                    <a:pt x="263950" y="302123"/>
                    <a:pt x="267433" y="300193"/>
                    <a:pt x="269231" y="296820"/>
                  </a:cubicBezTo>
                  <a:cubicBezTo>
                    <a:pt x="274889" y="286214"/>
                    <a:pt x="288047" y="282176"/>
                    <a:pt x="298653" y="287856"/>
                  </a:cubicBezTo>
                  <a:moveTo>
                    <a:pt x="328053" y="9431"/>
                  </a:moveTo>
                  <a:cubicBezTo>
                    <a:pt x="295680" y="7390"/>
                    <a:pt x="262863" y="10874"/>
                    <a:pt x="230889" y="20592"/>
                  </a:cubicBezTo>
                  <a:cubicBezTo>
                    <a:pt x="160883" y="41916"/>
                    <a:pt x="103347" y="89200"/>
                    <a:pt x="68910" y="153791"/>
                  </a:cubicBezTo>
                  <a:cubicBezTo>
                    <a:pt x="41907" y="204426"/>
                    <a:pt x="36226" y="262539"/>
                    <a:pt x="52957" y="317434"/>
                  </a:cubicBezTo>
                  <a:cubicBezTo>
                    <a:pt x="69643" y="372329"/>
                    <a:pt x="106742" y="417461"/>
                    <a:pt x="157377" y="444442"/>
                  </a:cubicBezTo>
                  <a:cubicBezTo>
                    <a:pt x="196895" y="465522"/>
                    <a:pt x="242183" y="469959"/>
                    <a:pt x="285007" y="456890"/>
                  </a:cubicBezTo>
                  <a:cubicBezTo>
                    <a:pt x="327809" y="443888"/>
                    <a:pt x="362978" y="414953"/>
                    <a:pt x="384035" y="375457"/>
                  </a:cubicBezTo>
                  <a:cubicBezTo>
                    <a:pt x="400322" y="344903"/>
                    <a:pt x="403739" y="309823"/>
                    <a:pt x="393643" y="276695"/>
                  </a:cubicBezTo>
                  <a:cubicBezTo>
                    <a:pt x="383570" y="243545"/>
                    <a:pt x="361203" y="216319"/>
                    <a:pt x="330627" y="200011"/>
                  </a:cubicBezTo>
                  <a:cubicBezTo>
                    <a:pt x="307196" y="187541"/>
                    <a:pt x="280325" y="184878"/>
                    <a:pt x="254919" y="192622"/>
                  </a:cubicBezTo>
                  <a:cubicBezTo>
                    <a:pt x="229535" y="200344"/>
                    <a:pt x="208655" y="217540"/>
                    <a:pt x="196163" y="240949"/>
                  </a:cubicBezTo>
                  <a:cubicBezTo>
                    <a:pt x="176659" y="277516"/>
                    <a:pt x="190549" y="323136"/>
                    <a:pt x="227116" y="342640"/>
                  </a:cubicBezTo>
                  <a:cubicBezTo>
                    <a:pt x="240274" y="349674"/>
                    <a:pt x="255341" y="351161"/>
                    <a:pt x="269608" y="346789"/>
                  </a:cubicBezTo>
                  <a:cubicBezTo>
                    <a:pt x="274734" y="345236"/>
                    <a:pt x="279526" y="342995"/>
                    <a:pt x="283898" y="340133"/>
                  </a:cubicBezTo>
                  <a:cubicBezTo>
                    <a:pt x="268987" y="347411"/>
                    <a:pt x="250925" y="347677"/>
                    <a:pt x="235215" y="339312"/>
                  </a:cubicBezTo>
                  <a:cubicBezTo>
                    <a:pt x="205327" y="323380"/>
                    <a:pt x="193989" y="286081"/>
                    <a:pt x="209920" y="256193"/>
                  </a:cubicBezTo>
                  <a:cubicBezTo>
                    <a:pt x="218884" y="239374"/>
                    <a:pt x="233862" y="227059"/>
                    <a:pt x="252101" y="221489"/>
                  </a:cubicBezTo>
                  <a:cubicBezTo>
                    <a:pt x="270340" y="215942"/>
                    <a:pt x="289644" y="217828"/>
                    <a:pt x="306464" y="226815"/>
                  </a:cubicBezTo>
                  <a:cubicBezTo>
                    <a:pt x="347202" y="248560"/>
                    <a:pt x="362690" y="299394"/>
                    <a:pt x="340967" y="340133"/>
                  </a:cubicBezTo>
                  <a:cubicBezTo>
                    <a:pt x="328497" y="363542"/>
                    <a:pt x="307640" y="380694"/>
                    <a:pt x="282278" y="388393"/>
                  </a:cubicBezTo>
                  <a:cubicBezTo>
                    <a:pt x="256916" y="396115"/>
                    <a:pt x="230068" y="393497"/>
                    <a:pt x="206658" y="381027"/>
                  </a:cubicBezTo>
                  <a:cubicBezTo>
                    <a:pt x="148923" y="350229"/>
                    <a:pt x="127001" y="278226"/>
                    <a:pt x="157799" y="220469"/>
                  </a:cubicBezTo>
                  <a:cubicBezTo>
                    <a:pt x="175749" y="186808"/>
                    <a:pt x="205749" y="162134"/>
                    <a:pt x="242249" y="151018"/>
                  </a:cubicBezTo>
                  <a:cubicBezTo>
                    <a:pt x="278772" y="139923"/>
                    <a:pt x="317425" y="143696"/>
                    <a:pt x="351107" y="161646"/>
                  </a:cubicBezTo>
                  <a:cubicBezTo>
                    <a:pt x="391912" y="183391"/>
                    <a:pt x="421823" y="219781"/>
                    <a:pt x="435292" y="264025"/>
                  </a:cubicBezTo>
                  <a:cubicBezTo>
                    <a:pt x="448738" y="308270"/>
                    <a:pt x="444167" y="355110"/>
                    <a:pt x="422422" y="395938"/>
                  </a:cubicBezTo>
                  <a:cubicBezTo>
                    <a:pt x="395906" y="445663"/>
                    <a:pt x="351573" y="482097"/>
                    <a:pt x="297677" y="498516"/>
                  </a:cubicBezTo>
                  <a:cubicBezTo>
                    <a:pt x="243714" y="514936"/>
                    <a:pt x="186644" y="509367"/>
                    <a:pt x="136919" y="482829"/>
                  </a:cubicBezTo>
                  <a:cubicBezTo>
                    <a:pt x="76033" y="450344"/>
                    <a:pt x="31434" y="396115"/>
                    <a:pt x="11331" y="330103"/>
                  </a:cubicBezTo>
                  <a:cubicBezTo>
                    <a:pt x="-8750" y="264070"/>
                    <a:pt x="-1938" y="194197"/>
                    <a:pt x="30546" y="133311"/>
                  </a:cubicBezTo>
                  <a:cubicBezTo>
                    <a:pt x="50893" y="95124"/>
                    <a:pt x="78274" y="62263"/>
                    <a:pt x="110936" y="35858"/>
                  </a:cubicBezTo>
                  <a:cubicBezTo>
                    <a:pt x="153605" y="13048"/>
                    <a:pt x="202354" y="23"/>
                    <a:pt x="254142" y="23"/>
                  </a:cubicBezTo>
                  <a:cubicBezTo>
                    <a:pt x="279704" y="23"/>
                    <a:pt x="304356" y="3507"/>
                    <a:pt x="328053" y="9431"/>
                  </a:cubicBezTo>
                </a:path>
              </a:pathLst>
            </a:custGeom>
            <a:solidFill>
              <a:srgbClr val="F4900C"/>
            </a:solidFill>
            <a:ln w="22076"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xmlns="" id="{A1414FEE-3985-4272-8B49-B02F034016A1}"/>
                </a:ext>
              </a:extLst>
            </p:cNvPr>
            <p:cNvSpPr/>
            <p:nvPr/>
          </p:nvSpPr>
          <p:spPr>
            <a:xfrm flipV="1">
              <a:off x="5961457" y="3234059"/>
              <a:ext cx="493794" cy="519417"/>
            </a:xfrm>
            <a:custGeom>
              <a:avLst/>
              <a:gdLst>
                <a:gd name="connsiteX0" fmla="*/ 253349 w 493794"/>
                <a:gd name="connsiteY0" fmla="*/ 209121 h 519417"/>
                <a:gd name="connsiteX1" fmla="*/ 246759 w 493794"/>
                <a:gd name="connsiteY1" fmla="*/ 202065 h 519417"/>
                <a:gd name="connsiteX2" fmla="*/ 234555 w 493794"/>
                <a:gd name="connsiteY2" fmla="*/ 169825 h 519417"/>
                <a:gd name="connsiteX3" fmla="*/ 247336 w 493794"/>
                <a:gd name="connsiteY3" fmla="*/ 157355 h 519417"/>
                <a:gd name="connsiteX4" fmla="*/ 234089 w 493794"/>
                <a:gd name="connsiteY4" fmla="*/ 160328 h 519417"/>
                <a:gd name="connsiteX5" fmla="*/ 207329 w 493794"/>
                <a:gd name="connsiteY5" fmla="*/ 185468 h 519417"/>
                <a:gd name="connsiteX6" fmla="*/ 206530 w 493794"/>
                <a:gd name="connsiteY6" fmla="*/ 211074 h 519417"/>
                <a:gd name="connsiteX7" fmla="*/ 224082 w 493794"/>
                <a:gd name="connsiteY7" fmla="*/ 229735 h 519417"/>
                <a:gd name="connsiteX8" fmla="*/ 233068 w 493794"/>
                <a:gd name="connsiteY8" fmla="*/ 231687 h 519417"/>
                <a:gd name="connsiteX9" fmla="*/ 240812 w 493794"/>
                <a:gd name="connsiteY9" fmla="*/ 230267 h 519417"/>
                <a:gd name="connsiteX10" fmla="*/ 253038 w 493794"/>
                <a:gd name="connsiteY10" fmla="*/ 218796 h 519417"/>
                <a:gd name="connsiteX11" fmla="*/ 253349 w 493794"/>
                <a:gd name="connsiteY11" fmla="*/ 209121 h 519417"/>
                <a:gd name="connsiteX12" fmla="*/ 472108 w 493794"/>
                <a:gd name="connsiteY12" fmla="*/ 342321 h 519417"/>
                <a:gd name="connsiteX13" fmla="*/ 210902 w 493794"/>
                <a:gd name="connsiteY13" fmla="*/ 518388 h 519417"/>
                <a:gd name="connsiteX14" fmla="*/ 196856 w 493794"/>
                <a:gd name="connsiteY14" fmla="*/ 519431 h 519417"/>
                <a:gd name="connsiteX15" fmla="*/ 19 w 493794"/>
                <a:gd name="connsiteY15" fmla="*/ 404582 h 519417"/>
                <a:gd name="connsiteX16" fmla="*/ 205576 w 493794"/>
                <a:gd name="connsiteY16" fmla="*/ 469884 h 519417"/>
                <a:gd name="connsiteX17" fmla="*/ 427619 w 493794"/>
                <a:gd name="connsiteY17" fmla="*/ 322240 h 519417"/>
                <a:gd name="connsiteX18" fmla="*/ 329456 w 493794"/>
                <a:gd name="connsiteY18" fmla="*/ 62409 h 519417"/>
                <a:gd name="connsiteX19" fmla="*/ 213032 w 493794"/>
                <a:gd name="connsiteY19" fmla="*/ 58748 h 519417"/>
                <a:gd name="connsiteX20" fmla="*/ 128071 w 493794"/>
                <a:gd name="connsiteY20" fmla="*/ 138494 h 519417"/>
                <a:gd name="connsiteX21" fmla="*/ 186472 w 493794"/>
                <a:gd name="connsiteY21" fmla="*/ 293150 h 519417"/>
                <a:gd name="connsiteX22" fmla="*/ 303762 w 493794"/>
                <a:gd name="connsiteY22" fmla="*/ 248861 h 519417"/>
                <a:gd name="connsiteX23" fmla="*/ 285522 w 493794"/>
                <a:gd name="connsiteY23" fmla="*/ 170668 h 519417"/>
                <a:gd name="connsiteX24" fmla="*/ 298991 w 493794"/>
                <a:gd name="connsiteY24" fmla="*/ 191881 h 519417"/>
                <a:gd name="connsiteX25" fmla="*/ 297504 w 493794"/>
                <a:gd name="connsiteY25" fmla="*/ 238876 h 519417"/>
                <a:gd name="connsiteX26" fmla="*/ 258075 w 493794"/>
                <a:gd name="connsiteY26" fmla="*/ 275909 h 519417"/>
                <a:gd name="connsiteX27" fmla="*/ 204001 w 493794"/>
                <a:gd name="connsiteY27" fmla="*/ 274201 h 519417"/>
                <a:gd name="connsiteX28" fmla="*/ 160888 w 493794"/>
                <a:gd name="connsiteY28" fmla="*/ 228315 h 519417"/>
                <a:gd name="connsiteX29" fmla="*/ 162863 w 493794"/>
                <a:gd name="connsiteY29" fmla="*/ 165365 h 519417"/>
                <a:gd name="connsiteX30" fmla="*/ 216826 w 493794"/>
                <a:gd name="connsiteY30" fmla="*/ 114686 h 519417"/>
                <a:gd name="connsiteX31" fmla="*/ 290848 w 493794"/>
                <a:gd name="connsiteY31" fmla="*/ 117016 h 519417"/>
                <a:gd name="connsiteX32" fmla="*/ 348228 w 493794"/>
                <a:gd name="connsiteY32" fmla="*/ 268942 h 519417"/>
                <a:gd name="connsiteX33" fmla="*/ 166391 w 493794"/>
                <a:gd name="connsiteY33" fmla="*/ 337616 h 519417"/>
                <a:gd name="connsiteX34" fmla="*/ 83605 w 493794"/>
                <a:gd name="connsiteY34" fmla="*/ 118391 h 519417"/>
                <a:gd name="connsiteX35" fmla="*/ 195791 w 493794"/>
                <a:gd name="connsiteY35" fmla="*/ 13106 h 519417"/>
                <a:gd name="connsiteX36" fmla="*/ 266906 w 493794"/>
                <a:gd name="connsiteY36" fmla="*/ 14 h 519417"/>
                <a:gd name="connsiteX37" fmla="*/ 349559 w 493794"/>
                <a:gd name="connsiteY37" fmla="*/ 17943 h 519417"/>
                <a:gd name="connsiteX38" fmla="*/ 472108 w 493794"/>
                <a:gd name="connsiteY38" fmla="*/ 342321 h 519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93794" h="519417">
                  <a:moveTo>
                    <a:pt x="253349" y="209121"/>
                  </a:moveTo>
                  <a:cubicBezTo>
                    <a:pt x="252151" y="205948"/>
                    <a:pt x="249799" y="203463"/>
                    <a:pt x="246759" y="202065"/>
                  </a:cubicBezTo>
                  <a:cubicBezTo>
                    <a:pt x="234466" y="196540"/>
                    <a:pt x="229008" y="182095"/>
                    <a:pt x="234555" y="169825"/>
                  </a:cubicBezTo>
                  <a:cubicBezTo>
                    <a:pt x="237195" y="163945"/>
                    <a:pt x="241833" y="159662"/>
                    <a:pt x="247336" y="157355"/>
                  </a:cubicBezTo>
                  <a:cubicBezTo>
                    <a:pt x="242853" y="157710"/>
                    <a:pt x="238416" y="158708"/>
                    <a:pt x="234089" y="160328"/>
                  </a:cubicBezTo>
                  <a:cubicBezTo>
                    <a:pt x="222107" y="164855"/>
                    <a:pt x="212588" y="173775"/>
                    <a:pt x="207329" y="185468"/>
                  </a:cubicBezTo>
                  <a:cubicBezTo>
                    <a:pt x="203646" y="193589"/>
                    <a:pt x="203357" y="202709"/>
                    <a:pt x="206530" y="211074"/>
                  </a:cubicBezTo>
                  <a:cubicBezTo>
                    <a:pt x="209681" y="219417"/>
                    <a:pt x="215916" y="226073"/>
                    <a:pt x="224082" y="229735"/>
                  </a:cubicBezTo>
                  <a:cubicBezTo>
                    <a:pt x="226944" y="231044"/>
                    <a:pt x="230006" y="231687"/>
                    <a:pt x="233068" y="231687"/>
                  </a:cubicBezTo>
                  <a:cubicBezTo>
                    <a:pt x="235686" y="231687"/>
                    <a:pt x="238305" y="231221"/>
                    <a:pt x="240812" y="230267"/>
                  </a:cubicBezTo>
                  <a:cubicBezTo>
                    <a:pt x="246293" y="228181"/>
                    <a:pt x="250620" y="224143"/>
                    <a:pt x="253038" y="218796"/>
                  </a:cubicBezTo>
                  <a:cubicBezTo>
                    <a:pt x="254436" y="215689"/>
                    <a:pt x="254525" y="212272"/>
                    <a:pt x="253349" y="209121"/>
                  </a:cubicBezTo>
                  <a:moveTo>
                    <a:pt x="472108" y="342321"/>
                  </a:moveTo>
                  <a:cubicBezTo>
                    <a:pt x="437294" y="419382"/>
                    <a:pt x="336379" y="504587"/>
                    <a:pt x="210902" y="518388"/>
                  </a:cubicBezTo>
                  <a:cubicBezTo>
                    <a:pt x="206198" y="518899"/>
                    <a:pt x="201538" y="519121"/>
                    <a:pt x="196856" y="519431"/>
                  </a:cubicBezTo>
                  <a:cubicBezTo>
                    <a:pt x="116977" y="507893"/>
                    <a:pt x="47237" y="465535"/>
                    <a:pt x="19" y="404582"/>
                  </a:cubicBezTo>
                  <a:cubicBezTo>
                    <a:pt x="75062" y="466888"/>
                    <a:pt x="150371" y="475897"/>
                    <a:pt x="205576" y="469884"/>
                  </a:cubicBezTo>
                  <a:cubicBezTo>
                    <a:pt x="312903" y="458079"/>
                    <a:pt x="398508" y="386654"/>
                    <a:pt x="427619" y="322240"/>
                  </a:cubicBezTo>
                  <a:cubicBezTo>
                    <a:pt x="472197" y="223544"/>
                    <a:pt x="428130" y="106964"/>
                    <a:pt x="329456" y="62409"/>
                  </a:cubicBezTo>
                  <a:cubicBezTo>
                    <a:pt x="292423" y="45657"/>
                    <a:pt x="251041" y="44370"/>
                    <a:pt x="213032" y="58748"/>
                  </a:cubicBezTo>
                  <a:cubicBezTo>
                    <a:pt x="174978" y="73082"/>
                    <a:pt x="144801" y="101417"/>
                    <a:pt x="128071" y="138494"/>
                  </a:cubicBezTo>
                  <a:cubicBezTo>
                    <a:pt x="101555" y="197228"/>
                    <a:pt x="127738" y="266612"/>
                    <a:pt x="186472" y="293150"/>
                  </a:cubicBezTo>
                  <a:cubicBezTo>
                    <a:pt x="231005" y="313253"/>
                    <a:pt x="283659" y="293372"/>
                    <a:pt x="303762" y="248861"/>
                  </a:cubicBezTo>
                  <a:cubicBezTo>
                    <a:pt x="316276" y="221103"/>
                    <a:pt x="307978" y="189151"/>
                    <a:pt x="285522" y="170668"/>
                  </a:cubicBezTo>
                  <a:cubicBezTo>
                    <a:pt x="291358" y="176659"/>
                    <a:pt x="295951" y="183826"/>
                    <a:pt x="298991" y="191881"/>
                  </a:cubicBezTo>
                  <a:cubicBezTo>
                    <a:pt x="304782" y="207235"/>
                    <a:pt x="304250" y="223921"/>
                    <a:pt x="297504" y="238876"/>
                  </a:cubicBezTo>
                  <a:cubicBezTo>
                    <a:pt x="289738" y="256073"/>
                    <a:pt x="275737" y="269231"/>
                    <a:pt x="258075" y="275909"/>
                  </a:cubicBezTo>
                  <a:cubicBezTo>
                    <a:pt x="240391" y="282588"/>
                    <a:pt x="221175" y="281989"/>
                    <a:pt x="204001" y="274201"/>
                  </a:cubicBezTo>
                  <a:cubicBezTo>
                    <a:pt x="183964" y="265170"/>
                    <a:pt x="168654" y="248884"/>
                    <a:pt x="160888" y="228315"/>
                  </a:cubicBezTo>
                  <a:cubicBezTo>
                    <a:pt x="153122" y="207746"/>
                    <a:pt x="153810" y="185401"/>
                    <a:pt x="162863" y="165365"/>
                  </a:cubicBezTo>
                  <a:cubicBezTo>
                    <a:pt x="173491" y="141823"/>
                    <a:pt x="192662" y="123828"/>
                    <a:pt x="216826" y="114686"/>
                  </a:cubicBezTo>
                  <a:cubicBezTo>
                    <a:pt x="241012" y="105544"/>
                    <a:pt x="267328" y="106409"/>
                    <a:pt x="290848" y="117016"/>
                  </a:cubicBezTo>
                  <a:cubicBezTo>
                    <a:pt x="348516" y="143065"/>
                    <a:pt x="374278" y="211229"/>
                    <a:pt x="348228" y="268942"/>
                  </a:cubicBezTo>
                  <a:cubicBezTo>
                    <a:pt x="317075" y="337972"/>
                    <a:pt x="235442" y="368725"/>
                    <a:pt x="166391" y="337616"/>
                  </a:cubicBezTo>
                  <a:cubicBezTo>
                    <a:pt x="83139" y="299984"/>
                    <a:pt x="46017" y="201644"/>
                    <a:pt x="83605" y="118391"/>
                  </a:cubicBezTo>
                  <a:cubicBezTo>
                    <a:pt x="105727" y="69443"/>
                    <a:pt x="145556" y="32055"/>
                    <a:pt x="195791" y="13106"/>
                  </a:cubicBezTo>
                  <a:cubicBezTo>
                    <a:pt x="218890" y="4363"/>
                    <a:pt x="242920" y="14"/>
                    <a:pt x="266906" y="14"/>
                  </a:cubicBezTo>
                  <a:cubicBezTo>
                    <a:pt x="295041" y="14"/>
                    <a:pt x="323132" y="6005"/>
                    <a:pt x="349559" y="17943"/>
                  </a:cubicBezTo>
                  <a:cubicBezTo>
                    <a:pt x="472729" y="73614"/>
                    <a:pt x="527735" y="219106"/>
                    <a:pt x="472108" y="342321"/>
                  </a:cubicBezTo>
                </a:path>
              </a:pathLst>
            </a:custGeom>
            <a:solidFill>
              <a:srgbClr val="FFCC4D"/>
            </a:solidFill>
            <a:ln w="22076"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25723105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122" name="矩形 121">
            <a:extLst>
              <a:ext uri="{FF2B5EF4-FFF2-40B4-BE49-F238E27FC236}">
                <a16:creationId xmlns:a16="http://schemas.microsoft.com/office/drawing/2014/main" xmlns="" id="{55EDD00E-89AA-42F9-ADD8-4DBD58564AF3}"/>
              </a:ext>
            </a:extLst>
          </p:cNvPr>
          <p:cNvSpPr/>
          <p:nvPr/>
        </p:nvSpPr>
        <p:spPr>
          <a:xfrm>
            <a:off x="0" y="0"/>
            <a:ext cx="12192000" cy="6858000"/>
          </a:xfrm>
          <a:prstGeom prst="rect">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xmlns="" id="{8FFFD5AC-F372-4ACF-A4D4-72F662CF48E4}"/>
              </a:ext>
            </a:extLst>
          </p:cNvPr>
          <p:cNvGrpSpPr/>
          <p:nvPr/>
        </p:nvGrpSpPr>
        <p:grpSpPr>
          <a:xfrm rot="20873415">
            <a:off x="8057232" y="3139446"/>
            <a:ext cx="1409133" cy="1409133"/>
            <a:chOff x="9750392" y="2683042"/>
            <a:chExt cx="1491916" cy="1491916"/>
          </a:xfrm>
        </p:grpSpPr>
        <p:sp>
          <p:nvSpPr>
            <p:cNvPr id="4" name="矩形: 圆角 3">
              <a:extLst>
                <a:ext uri="{FF2B5EF4-FFF2-40B4-BE49-F238E27FC236}">
                  <a16:creationId xmlns:a16="http://schemas.microsoft.com/office/drawing/2014/main" xmlns="" id="{8AB8941C-D9C3-46D4-8396-3554E79A78B5}"/>
                </a:ext>
              </a:extLst>
            </p:cNvPr>
            <p:cNvSpPr/>
            <p:nvPr/>
          </p:nvSpPr>
          <p:spPr>
            <a:xfrm>
              <a:off x="9750392" y="2683042"/>
              <a:ext cx="1491916" cy="1491916"/>
            </a:xfrm>
            <a:prstGeom prst="roundRect">
              <a:avLst>
                <a:gd name="adj" fmla="val 5054"/>
              </a:avLst>
            </a:prstGeom>
            <a:solidFill>
              <a:srgbClr val="33DC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3200"/>
                </a:lnSpc>
              </a:pPr>
              <a:r>
                <a:rPr lang="en-US" altLang="zh-CN" sz="3200" kern="1300" spc="100">
                  <a:solidFill>
                    <a:schemeClr val="tx1"/>
                  </a:solidFill>
                  <a:effectLst/>
                  <a:latin typeface="Haettenschweiler" panose="020B0706040902060204" pitchFamily="34" charset="0"/>
                  <a:cs typeface="Times New Roman" panose="02020603050405020304" pitchFamily="18" charset="0"/>
                </a:rPr>
                <a:t>POWER</a:t>
              </a:r>
            </a:p>
            <a:p>
              <a:pPr>
                <a:lnSpc>
                  <a:spcPts val="3200"/>
                </a:lnSpc>
              </a:pPr>
              <a:r>
                <a:rPr lang="en-US" altLang="zh-CN" sz="3200" kern="1300" spc="100">
                  <a:solidFill>
                    <a:schemeClr val="tx1"/>
                  </a:solidFill>
                  <a:effectLst/>
                  <a:latin typeface="Haettenschweiler" panose="020B0706040902060204" pitchFamily="34" charset="0"/>
                  <a:cs typeface="Times New Roman" panose="02020603050405020304" pitchFamily="18" charset="0"/>
                </a:rPr>
                <a:t>POINT TEMPLET</a:t>
              </a:r>
              <a:endParaRPr lang="zh-CN" altLang="en-US" sz="3200" kern="1300" spc="100">
                <a:solidFill>
                  <a:schemeClr val="tx1"/>
                </a:solidFill>
                <a:latin typeface="Haettenschweiler" panose="020B0706040902060204" pitchFamily="34" charset="0"/>
              </a:endParaRPr>
            </a:p>
          </p:txBody>
        </p:sp>
        <p:sp>
          <p:nvSpPr>
            <p:cNvPr id="5" name="心形 4">
              <a:extLst>
                <a:ext uri="{FF2B5EF4-FFF2-40B4-BE49-F238E27FC236}">
                  <a16:creationId xmlns:a16="http://schemas.microsoft.com/office/drawing/2014/main" xmlns="" id="{E3922274-84D0-4713-9430-0AA918CADE3D}"/>
                </a:ext>
              </a:extLst>
            </p:cNvPr>
            <p:cNvSpPr/>
            <p:nvPr/>
          </p:nvSpPr>
          <p:spPr>
            <a:xfrm>
              <a:off x="10712918" y="3241307"/>
              <a:ext cx="375386" cy="375386"/>
            </a:xfrm>
            <a:prstGeom prst="heart">
              <a:avLst/>
            </a:prstGeom>
            <a:solidFill>
              <a:srgbClr val="FF5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a:extLst>
              <a:ext uri="{FF2B5EF4-FFF2-40B4-BE49-F238E27FC236}">
                <a16:creationId xmlns:a16="http://schemas.microsoft.com/office/drawing/2014/main" xmlns="" id="{D266D2CE-5FCC-473A-886A-779174102FFF}"/>
              </a:ext>
            </a:extLst>
          </p:cNvPr>
          <p:cNvGrpSpPr/>
          <p:nvPr/>
        </p:nvGrpSpPr>
        <p:grpSpPr>
          <a:xfrm>
            <a:off x="9821300" y="2920903"/>
            <a:ext cx="1047721" cy="1047721"/>
            <a:chOff x="10680700" y="3302000"/>
            <a:chExt cx="1206500" cy="1206500"/>
          </a:xfrm>
        </p:grpSpPr>
        <p:sp>
          <p:nvSpPr>
            <p:cNvPr id="7" name="椭圆 6">
              <a:extLst>
                <a:ext uri="{FF2B5EF4-FFF2-40B4-BE49-F238E27FC236}">
                  <a16:creationId xmlns:a16="http://schemas.microsoft.com/office/drawing/2014/main" xmlns="" id="{31814A1D-E4B4-455C-B3CE-18AEB0787A5C}"/>
                </a:ext>
              </a:extLst>
            </p:cNvPr>
            <p:cNvSpPr/>
            <p:nvPr/>
          </p:nvSpPr>
          <p:spPr>
            <a:xfrm>
              <a:off x="10680700" y="3302000"/>
              <a:ext cx="1206500" cy="1206500"/>
            </a:xfrm>
            <a:prstGeom prst="ellipse">
              <a:avLst/>
            </a:prstGeom>
            <a:solidFill>
              <a:srgbClr val="FF5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a16="http://schemas.microsoft.com/office/drawing/2014/main" xmlns="" id="{C9C0536D-C336-4436-A4CA-2ED36D0DABAA}"/>
                </a:ext>
              </a:extLst>
            </p:cNvPr>
            <p:cNvGrpSpPr/>
            <p:nvPr/>
          </p:nvGrpSpPr>
          <p:grpSpPr>
            <a:xfrm>
              <a:off x="10943973" y="3565273"/>
              <a:ext cx="679955" cy="679955"/>
              <a:chOff x="7713610" y="2228733"/>
              <a:chExt cx="4629264" cy="4629267"/>
            </a:xfrm>
          </p:grpSpPr>
          <p:sp>
            <p:nvSpPr>
              <p:cNvPr id="10" name="图形 8">
                <a:extLst>
                  <a:ext uri="{FF2B5EF4-FFF2-40B4-BE49-F238E27FC236}">
                    <a16:creationId xmlns:a16="http://schemas.microsoft.com/office/drawing/2014/main" xmlns="" id="{24705042-FAB6-4D5B-8E39-61C57EBD08F7}"/>
                  </a:ext>
                </a:extLst>
              </p:cNvPr>
              <p:cNvSpPr/>
              <p:nvPr/>
            </p:nvSpPr>
            <p:spPr>
              <a:xfrm>
                <a:off x="7713610" y="2228733"/>
                <a:ext cx="4629264" cy="4629267"/>
              </a:xfrm>
              <a:custGeom>
                <a:avLst/>
                <a:gdLst>
                  <a:gd name="connsiteX0" fmla="*/ 4243102 w 4629264"/>
                  <a:gd name="connsiteY0" fmla="*/ 386168 h 4629267"/>
                  <a:gd name="connsiteX1" fmla="*/ 4239089 w 4629264"/>
                  <a:gd name="connsiteY1" fmla="*/ 2244952 h 4629267"/>
                  <a:gd name="connsiteX2" fmla="*/ 2343328 w 4629264"/>
                  <a:gd name="connsiteY2" fmla="*/ 4059058 h 4629267"/>
                  <a:gd name="connsiteX3" fmla="*/ 1316058 w 4629264"/>
                  <a:gd name="connsiteY3" fmla="*/ 4047742 h 4629267"/>
                  <a:gd name="connsiteX4" fmla="*/ 1223503 w 4629264"/>
                  <a:gd name="connsiteY4" fmla="*/ 3955177 h 4629267"/>
                  <a:gd name="connsiteX5" fmla="*/ 662997 w 4629264"/>
                  <a:gd name="connsiteY5" fmla="*/ 4515658 h 4629267"/>
                  <a:gd name="connsiteX6" fmla="*/ 113575 w 4629264"/>
                  <a:gd name="connsiteY6" fmla="*/ 4515658 h 4629267"/>
                  <a:gd name="connsiteX7" fmla="*/ 113575 w 4629264"/>
                  <a:gd name="connsiteY7" fmla="*/ 3966267 h 4629267"/>
                  <a:gd name="connsiteX8" fmla="*/ 674082 w 4629264"/>
                  <a:gd name="connsiteY8" fmla="*/ 3405761 h 4629267"/>
                  <a:gd name="connsiteX9" fmla="*/ 581527 w 4629264"/>
                  <a:gd name="connsiteY9" fmla="*/ 3313206 h 4629267"/>
                  <a:gd name="connsiteX10" fmla="*/ 570216 w 4629264"/>
                  <a:gd name="connsiteY10" fmla="*/ 2285941 h 4629267"/>
                  <a:gd name="connsiteX11" fmla="*/ 2384307 w 4629264"/>
                  <a:gd name="connsiteY11" fmla="*/ 390159 h 4629267"/>
                  <a:gd name="connsiteX12" fmla="*/ 4243102 w 4629264"/>
                  <a:gd name="connsiteY12" fmla="*/ 386168 h 4629267"/>
                  <a:gd name="connsiteX13" fmla="*/ 1044109 w 4629264"/>
                  <a:gd name="connsiteY13" fmla="*/ 3775783 h 4629267"/>
                  <a:gd name="connsiteX14" fmla="*/ 853481 w 4629264"/>
                  <a:gd name="connsiteY14" fmla="*/ 3585155 h 4629267"/>
                  <a:gd name="connsiteX15" fmla="*/ 292975 w 4629264"/>
                  <a:gd name="connsiteY15" fmla="*/ 4145677 h 4629267"/>
                  <a:gd name="connsiteX16" fmla="*/ 292975 w 4629264"/>
                  <a:gd name="connsiteY16" fmla="*/ 4336300 h 4629267"/>
                  <a:gd name="connsiteX17" fmla="*/ 292975 w 4629264"/>
                  <a:gd name="connsiteY17" fmla="*/ 4336300 h 4629267"/>
                  <a:gd name="connsiteX18" fmla="*/ 483603 w 4629264"/>
                  <a:gd name="connsiteY18" fmla="*/ 4336300 h 4629267"/>
                  <a:gd name="connsiteX19" fmla="*/ 1044109 w 4629264"/>
                  <a:gd name="connsiteY19" fmla="*/ 3775783 h 4629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629264" h="4629267">
                    <a:moveTo>
                      <a:pt x="4243102" y="386168"/>
                    </a:moveTo>
                    <a:cubicBezTo>
                      <a:pt x="4752887" y="895932"/>
                      <a:pt x="4764409" y="1742265"/>
                      <a:pt x="4239089" y="2244952"/>
                    </a:cubicBezTo>
                    <a:lnTo>
                      <a:pt x="2343328" y="4059058"/>
                    </a:lnTo>
                    <a:cubicBezTo>
                      <a:pt x="2055053" y="4334911"/>
                      <a:pt x="1598191" y="4329870"/>
                      <a:pt x="1316058" y="4047742"/>
                    </a:cubicBezTo>
                    <a:lnTo>
                      <a:pt x="1223503" y="3955177"/>
                    </a:lnTo>
                    <a:lnTo>
                      <a:pt x="662997" y="4515658"/>
                    </a:lnTo>
                    <a:cubicBezTo>
                      <a:pt x="511563" y="4667138"/>
                      <a:pt x="265014" y="4667138"/>
                      <a:pt x="113575" y="4515658"/>
                    </a:cubicBezTo>
                    <a:cubicBezTo>
                      <a:pt x="-37858" y="4364230"/>
                      <a:pt x="-37858" y="4117695"/>
                      <a:pt x="113575" y="3966267"/>
                    </a:cubicBezTo>
                    <a:lnTo>
                      <a:pt x="674082" y="3405761"/>
                    </a:lnTo>
                    <a:lnTo>
                      <a:pt x="581527" y="3313206"/>
                    </a:lnTo>
                    <a:cubicBezTo>
                      <a:pt x="299399" y="3031078"/>
                      <a:pt x="294363" y="2574216"/>
                      <a:pt x="570216" y="2285941"/>
                    </a:cubicBezTo>
                    <a:lnTo>
                      <a:pt x="2384307" y="390159"/>
                    </a:lnTo>
                    <a:cubicBezTo>
                      <a:pt x="2886994" y="-135165"/>
                      <a:pt x="3733327" y="-123597"/>
                      <a:pt x="4243102" y="386168"/>
                    </a:cubicBezTo>
                    <a:close/>
                    <a:moveTo>
                      <a:pt x="1044109" y="3775783"/>
                    </a:moveTo>
                    <a:lnTo>
                      <a:pt x="853481" y="3585155"/>
                    </a:lnTo>
                    <a:lnTo>
                      <a:pt x="292975" y="4145677"/>
                    </a:lnTo>
                    <a:cubicBezTo>
                      <a:pt x="240551" y="4198091"/>
                      <a:pt x="240551" y="4283886"/>
                      <a:pt x="292975" y="4336300"/>
                    </a:cubicBezTo>
                    <a:lnTo>
                      <a:pt x="292975" y="4336300"/>
                    </a:lnTo>
                    <a:cubicBezTo>
                      <a:pt x="345398" y="4388713"/>
                      <a:pt x="431179" y="4388713"/>
                      <a:pt x="483603" y="4336300"/>
                    </a:cubicBezTo>
                    <a:lnTo>
                      <a:pt x="1044109" y="3775783"/>
                    </a:lnTo>
                    <a:close/>
                  </a:path>
                </a:pathLst>
              </a:custGeom>
              <a:solidFill>
                <a:srgbClr val="01B4F6"/>
              </a:solidFill>
              <a:ln w="514" cap="flat">
                <a:noFill/>
                <a:prstDash val="solid"/>
                <a:miter/>
              </a:ln>
            </p:spPr>
            <p:txBody>
              <a:bodyPr rtlCol="0" anchor="ctr"/>
              <a:lstStyle/>
              <a:p>
                <a:endParaRPr lang="zh-CN" altLang="en-US"/>
              </a:p>
            </p:txBody>
          </p:sp>
          <p:sp>
            <p:nvSpPr>
              <p:cNvPr id="11" name="图形 8">
                <a:extLst>
                  <a:ext uri="{FF2B5EF4-FFF2-40B4-BE49-F238E27FC236}">
                    <a16:creationId xmlns:a16="http://schemas.microsoft.com/office/drawing/2014/main" xmlns="" id="{24705042-FAB6-4D5B-8E39-61C57EBD08F7}"/>
                  </a:ext>
                </a:extLst>
              </p:cNvPr>
              <p:cNvSpPr/>
              <p:nvPr/>
            </p:nvSpPr>
            <p:spPr>
              <a:xfrm>
                <a:off x="8333859" y="2482348"/>
                <a:ext cx="3755387" cy="3755399"/>
              </a:xfrm>
              <a:custGeom>
                <a:avLst/>
                <a:gdLst>
                  <a:gd name="connsiteX0" fmla="*/ 3443443 w 3755387"/>
                  <a:gd name="connsiteY0" fmla="*/ 311942 h 3755399"/>
                  <a:gd name="connsiteX1" fmla="*/ 3443443 w 3755387"/>
                  <a:gd name="connsiteY1" fmla="*/ 311942 h 3755399"/>
                  <a:gd name="connsiteX2" fmla="*/ 3443443 w 3755387"/>
                  <a:gd name="connsiteY2" fmla="*/ 1808033 h 3755399"/>
                  <a:gd name="connsiteX3" fmla="*/ 1547682 w 3755387"/>
                  <a:gd name="connsiteY3" fmla="*/ 3622124 h 3755399"/>
                  <a:gd name="connsiteX4" fmla="*/ 875209 w 3755387"/>
                  <a:gd name="connsiteY4" fmla="*/ 3614722 h 3755399"/>
                  <a:gd name="connsiteX5" fmla="*/ 140678 w 3755387"/>
                  <a:gd name="connsiteY5" fmla="*/ 2880191 h 3755399"/>
                  <a:gd name="connsiteX6" fmla="*/ 133271 w 3755387"/>
                  <a:gd name="connsiteY6" fmla="*/ 2207719 h 3755399"/>
                  <a:gd name="connsiteX7" fmla="*/ 1947362 w 3755387"/>
                  <a:gd name="connsiteY7" fmla="*/ 311937 h 3755399"/>
                  <a:gd name="connsiteX8" fmla="*/ 3443443 w 3755387"/>
                  <a:gd name="connsiteY8" fmla="*/ 311937 h 3755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55387" h="3755399">
                    <a:moveTo>
                      <a:pt x="3443443" y="311942"/>
                    </a:moveTo>
                    <a:lnTo>
                      <a:pt x="3443443" y="311942"/>
                    </a:lnTo>
                    <a:cubicBezTo>
                      <a:pt x="3854882" y="723365"/>
                      <a:pt x="3863832" y="1405765"/>
                      <a:pt x="3443443" y="1808033"/>
                    </a:cubicBezTo>
                    <a:lnTo>
                      <a:pt x="1547682" y="3622124"/>
                    </a:lnTo>
                    <a:cubicBezTo>
                      <a:pt x="1359013" y="3802666"/>
                      <a:pt x="1059860" y="3799373"/>
                      <a:pt x="875209" y="3614722"/>
                    </a:cubicBezTo>
                    <a:lnTo>
                      <a:pt x="140678" y="2880191"/>
                    </a:lnTo>
                    <a:cubicBezTo>
                      <a:pt x="-43973" y="2695540"/>
                      <a:pt x="-47265" y="2396392"/>
                      <a:pt x="133271" y="2207719"/>
                    </a:cubicBezTo>
                    <a:lnTo>
                      <a:pt x="1947362" y="311937"/>
                    </a:lnTo>
                    <a:cubicBezTo>
                      <a:pt x="2349630" y="-108447"/>
                      <a:pt x="3032030" y="-99487"/>
                      <a:pt x="3443443" y="311937"/>
                    </a:cubicBezTo>
                    <a:close/>
                  </a:path>
                </a:pathLst>
              </a:custGeom>
              <a:solidFill>
                <a:srgbClr val="FEE11B"/>
              </a:solidFill>
              <a:ln w="514" cap="flat">
                <a:noFill/>
                <a:prstDash val="solid"/>
                <a:miter/>
              </a:ln>
            </p:spPr>
            <p:txBody>
              <a:bodyPr rtlCol="0" anchor="ctr"/>
              <a:lstStyle/>
              <a:p>
                <a:endParaRPr lang="zh-CN" altLang="en-US"/>
              </a:p>
            </p:txBody>
          </p:sp>
          <p:sp>
            <p:nvSpPr>
              <p:cNvPr id="13" name="图形 8">
                <a:extLst>
                  <a:ext uri="{FF2B5EF4-FFF2-40B4-BE49-F238E27FC236}">
                    <a16:creationId xmlns:a16="http://schemas.microsoft.com/office/drawing/2014/main" xmlns="" id="{24705042-FAB6-4D5B-8E39-61C57EBD08F7}"/>
                  </a:ext>
                </a:extLst>
              </p:cNvPr>
              <p:cNvSpPr/>
              <p:nvPr/>
            </p:nvSpPr>
            <p:spPr>
              <a:xfrm>
                <a:off x="10029550" y="3143082"/>
                <a:ext cx="1769368" cy="2250806"/>
              </a:xfrm>
              <a:custGeom>
                <a:avLst/>
                <a:gdLst>
                  <a:gd name="connsiteX0" fmla="*/ 39583 w 1769368"/>
                  <a:gd name="connsiteY0" fmla="*/ 2029416 h 2250806"/>
                  <a:gd name="connsiteX1" fmla="*/ 568616 w 1769368"/>
                  <a:gd name="connsiteY1" fmla="*/ 1523180 h 2250806"/>
                  <a:gd name="connsiteX2" fmla="*/ 1355848 w 1769368"/>
                  <a:gd name="connsiteY2" fmla="*/ 769865 h 2250806"/>
                  <a:gd name="connsiteX3" fmla="*/ 1495261 w 1769368"/>
                  <a:gd name="connsiteY3" fmla="*/ 255913 h 2250806"/>
                  <a:gd name="connsiteX4" fmla="*/ 1469476 w 1769368"/>
                  <a:gd name="connsiteY4" fmla="*/ 177524 h 2250806"/>
                  <a:gd name="connsiteX5" fmla="*/ 1539424 w 1769368"/>
                  <a:gd name="connsiteY5" fmla="*/ 9662 h 2250806"/>
                  <a:gd name="connsiteX6" fmla="*/ 1707287 w 1769368"/>
                  <a:gd name="connsiteY6" fmla="*/ 79610 h 2250806"/>
                  <a:gd name="connsiteX7" fmla="*/ 1533653 w 1769368"/>
                  <a:gd name="connsiteY7" fmla="*/ 955673 h 2250806"/>
                  <a:gd name="connsiteX8" fmla="*/ 217388 w 1769368"/>
                  <a:gd name="connsiteY8" fmla="*/ 2215224 h 2250806"/>
                  <a:gd name="connsiteX9" fmla="*/ 35582 w 1769368"/>
                  <a:gd name="connsiteY9" fmla="*/ 2211223 h 2250806"/>
                  <a:gd name="connsiteX10" fmla="*/ 39583 w 1769368"/>
                  <a:gd name="connsiteY10" fmla="*/ 2029416 h 2250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69368" h="2250806">
                    <a:moveTo>
                      <a:pt x="39583" y="2029416"/>
                    </a:moveTo>
                    <a:lnTo>
                      <a:pt x="568616" y="1523180"/>
                    </a:lnTo>
                    <a:lnTo>
                      <a:pt x="1355848" y="769865"/>
                    </a:lnTo>
                    <a:cubicBezTo>
                      <a:pt x="1495138" y="636578"/>
                      <a:pt x="1540854" y="437916"/>
                      <a:pt x="1495261" y="255913"/>
                    </a:cubicBezTo>
                    <a:cubicBezTo>
                      <a:pt x="1488605" y="229341"/>
                      <a:pt x="1480016" y="203124"/>
                      <a:pt x="1469476" y="177524"/>
                    </a:cubicBezTo>
                    <a:cubicBezTo>
                      <a:pt x="1442513" y="112036"/>
                      <a:pt x="1473936" y="36625"/>
                      <a:pt x="1539424" y="9662"/>
                    </a:cubicBezTo>
                    <a:cubicBezTo>
                      <a:pt x="1604913" y="-17301"/>
                      <a:pt x="1680324" y="14122"/>
                      <a:pt x="1707287" y="79610"/>
                    </a:cubicBezTo>
                    <a:cubicBezTo>
                      <a:pt x="1830204" y="378177"/>
                      <a:pt x="1769715" y="729801"/>
                      <a:pt x="1533653" y="955673"/>
                    </a:cubicBezTo>
                    <a:lnTo>
                      <a:pt x="217388" y="2215224"/>
                    </a:lnTo>
                    <a:cubicBezTo>
                      <a:pt x="166219" y="2264192"/>
                      <a:pt x="84549" y="2262392"/>
                      <a:pt x="35582" y="2211223"/>
                    </a:cubicBezTo>
                    <a:cubicBezTo>
                      <a:pt x="-13386" y="2160054"/>
                      <a:pt x="-11585" y="2078383"/>
                      <a:pt x="39583" y="2029416"/>
                    </a:cubicBezTo>
                    <a:close/>
                  </a:path>
                </a:pathLst>
              </a:custGeom>
              <a:solidFill>
                <a:srgbClr val="01B4F6"/>
              </a:solidFill>
              <a:ln w="514" cap="flat">
                <a:noFill/>
                <a:prstDash val="solid"/>
                <a:miter/>
              </a:ln>
            </p:spPr>
            <p:txBody>
              <a:bodyPr rtlCol="0" anchor="ctr"/>
              <a:lstStyle/>
              <a:p>
                <a:endParaRPr lang="zh-CN" altLang="en-US"/>
              </a:p>
            </p:txBody>
          </p:sp>
        </p:grpSp>
      </p:grpSp>
      <p:grpSp>
        <p:nvGrpSpPr>
          <p:cNvPr id="23" name="组合 22">
            <a:extLst>
              <a:ext uri="{FF2B5EF4-FFF2-40B4-BE49-F238E27FC236}">
                <a16:creationId xmlns:a16="http://schemas.microsoft.com/office/drawing/2014/main" xmlns="" id="{D000784B-15D7-44BF-9590-0D4519D000E7}"/>
              </a:ext>
            </a:extLst>
          </p:cNvPr>
          <p:cNvGrpSpPr/>
          <p:nvPr/>
        </p:nvGrpSpPr>
        <p:grpSpPr>
          <a:xfrm rot="20774738">
            <a:off x="9212953" y="1166220"/>
            <a:ext cx="1673393" cy="1250022"/>
            <a:chOff x="10331699" y="3243575"/>
            <a:chExt cx="1673393" cy="1250022"/>
          </a:xfrm>
        </p:grpSpPr>
        <p:sp>
          <p:nvSpPr>
            <p:cNvPr id="16" name="矩形: 圆角 15">
              <a:extLst>
                <a:ext uri="{FF2B5EF4-FFF2-40B4-BE49-F238E27FC236}">
                  <a16:creationId xmlns:a16="http://schemas.microsoft.com/office/drawing/2014/main" xmlns="" id="{404DD8C6-6B76-4DDB-9ECE-2311A4B4EE75}"/>
                </a:ext>
              </a:extLst>
            </p:cNvPr>
            <p:cNvSpPr/>
            <p:nvPr/>
          </p:nvSpPr>
          <p:spPr>
            <a:xfrm>
              <a:off x="10331699" y="3243575"/>
              <a:ext cx="1673393" cy="1250022"/>
            </a:xfrm>
            <a:prstGeom prst="roundRect">
              <a:avLst>
                <a:gd name="adj" fmla="val 12285"/>
              </a:avLst>
            </a:prstGeom>
            <a:solidFill>
              <a:srgbClr val="00C7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a16="http://schemas.microsoft.com/office/drawing/2014/main" xmlns="" id="{889500D3-E598-4EA0-BBD9-39BCD89C25AE}"/>
                </a:ext>
              </a:extLst>
            </p:cNvPr>
            <p:cNvGrpSpPr/>
            <p:nvPr/>
          </p:nvGrpSpPr>
          <p:grpSpPr>
            <a:xfrm>
              <a:off x="10463930" y="3372145"/>
              <a:ext cx="1408930" cy="992882"/>
              <a:chOff x="10874936" y="1513231"/>
              <a:chExt cx="1408930" cy="992882"/>
            </a:xfrm>
          </p:grpSpPr>
          <p:sp>
            <p:nvSpPr>
              <p:cNvPr id="18" name="文本框 17">
                <a:extLst>
                  <a:ext uri="{FF2B5EF4-FFF2-40B4-BE49-F238E27FC236}">
                    <a16:creationId xmlns:a16="http://schemas.microsoft.com/office/drawing/2014/main" xmlns="" id="{06B4490E-5D73-42FA-BE7B-A55D9D22A20F}"/>
                  </a:ext>
                </a:extLst>
              </p:cNvPr>
              <p:cNvSpPr txBox="1"/>
              <p:nvPr/>
            </p:nvSpPr>
            <p:spPr>
              <a:xfrm>
                <a:off x="10874936" y="1513231"/>
                <a:ext cx="1408930" cy="523220"/>
              </a:xfrm>
              <a:prstGeom prst="rect">
                <a:avLst/>
              </a:prstGeom>
              <a:noFill/>
            </p:spPr>
            <p:txBody>
              <a:bodyPr wrap="square" rtlCol="0">
                <a:spAutoFit/>
              </a:bodyPr>
              <a:lstStyle/>
              <a:p>
                <a:pPr algn="dist"/>
                <a:r>
                  <a:rPr lang="en-US" altLang="zh-CN" sz="2800">
                    <a:solidFill>
                      <a:schemeClr val="bg1"/>
                    </a:solidFill>
                    <a:latin typeface="Haettenschweiler" panose="020B0706040902060204" pitchFamily="34" charset="0"/>
                  </a:rPr>
                  <a:t>TEXTHERE</a:t>
                </a:r>
                <a:endParaRPr lang="zh-CN" altLang="en-US" sz="2800">
                  <a:solidFill>
                    <a:schemeClr val="bg1"/>
                  </a:solidFill>
                  <a:latin typeface="Haettenschweiler" panose="020B0706040902060204" pitchFamily="34" charset="0"/>
                </a:endParaRPr>
              </a:p>
            </p:txBody>
          </p:sp>
          <p:grpSp>
            <p:nvGrpSpPr>
              <p:cNvPr id="21" name="组合 20">
                <a:extLst>
                  <a:ext uri="{FF2B5EF4-FFF2-40B4-BE49-F238E27FC236}">
                    <a16:creationId xmlns:a16="http://schemas.microsoft.com/office/drawing/2014/main" xmlns="" id="{302573DE-9C71-41F5-8C01-D2D74CE97F3D}"/>
                  </a:ext>
                </a:extLst>
              </p:cNvPr>
              <p:cNvGrpSpPr/>
              <p:nvPr/>
            </p:nvGrpSpPr>
            <p:grpSpPr>
              <a:xfrm>
                <a:off x="10874936" y="2079212"/>
                <a:ext cx="1408930" cy="426901"/>
                <a:chOff x="10844314" y="2079212"/>
                <a:chExt cx="1408930" cy="426901"/>
              </a:xfrm>
            </p:grpSpPr>
            <p:sp>
              <p:nvSpPr>
                <p:cNvPr id="20" name="矩形: 圆角 19">
                  <a:extLst>
                    <a:ext uri="{FF2B5EF4-FFF2-40B4-BE49-F238E27FC236}">
                      <a16:creationId xmlns:a16="http://schemas.microsoft.com/office/drawing/2014/main" xmlns="" id="{4BAAA200-23B0-44BB-A38B-A593F01B0335}"/>
                    </a:ext>
                  </a:extLst>
                </p:cNvPr>
                <p:cNvSpPr/>
                <p:nvPr/>
              </p:nvSpPr>
              <p:spPr>
                <a:xfrm>
                  <a:off x="10844314" y="2079212"/>
                  <a:ext cx="1408930" cy="426901"/>
                </a:xfrm>
                <a:prstGeom prst="roundRect">
                  <a:avLst>
                    <a:gd name="adj" fmla="val 50000"/>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xmlns="" id="{6E1CE812-46A7-4B5D-86D3-DBD274A0BD19}"/>
                    </a:ext>
                  </a:extLst>
                </p:cNvPr>
                <p:cNvSpPr txBox="1"/>
                <p:nvPr/>
              </p:nvSpPr>
              <p:spPr>
                <a:xfrm>
                  <a:off x="10844314" y="2123385"/>
                  <a:ext cx="1408930" cy="338554"/>
                </a:xfrm>
                <a:prstGeom prst="rect">
                  <a:avLst/>
                </a:prstGeom>
                <a:noFill/>
              </p:spPr>
              <p:txBody>
                <a:bodyPr wrap="square" rtlCol="0">
                  <a:spAutoFit/>
                </a:bodyPr>
                <a:lstStyle/>
                <a:p>
                  <a:pPr algn="dist"/>
                  <a:r>
                    <a:rPr lang="en-US" altLang="zh-CN" sz="1600" b="1">
                      <a:latin typeface="..黑体UI-韩语" panose="02000000000000000000" pitchFamily="2" charset="-128"/>
                      <a:ea typeface="..黑体UI-韩语" panose="02000000000000000000" pitchFamily="2" charset="-128"/>
                      <a:cs typeface="..黑体UI-韩语" panose="02000000000000000000" pitchFamily="2" charset="-128"/>
                    </a:rPr>
                    <a:t>2021/08/20</a:t>
                  </a:r>
                  <a:endParaRPr lang="zh-CN" altLang="en-US" sz="1600" b="1">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grpSp>
      <p:grpSp>
        <p:nvGrpSpPr>
          <p:cNvPr id="34" name="组合 33">
            <a:extLst>
              <a:ext uri="{FF2B5EF4-FFF2-40B4-BE49-F238E27FC236}">
                <a16:creationId xmlns:a16="http://schemas.microsoft.com/office/drawing/2014/main" xmlns="" id="{8557C76B-4D1C-4BAE-8E6A-85F6DCBC0EDC}"/>
              </a:ext>
            </a:extLst>
          </p:cNvPr>
          <p:cNvGrpSpPr/>
          <p:nvPr/>
        </p:nvGrpSpPr>
        <p:grpSpPr>
          <a:xfrm rot="1429228">
            <a:off x="7724081" y="5146863"/>
            <a:ext cx="1023377" cy="1093110"/>
            <a:chOff x="7333223" y="5643033"/>
            <a:chExt cx="866744" cy="925804"/>
          </a:xfrm>
        </p:grpSpPr>
        <p:sp>
          <p:nvSpPr>
            <p:cNvPr id="27" name="图形 25">
              <a:extLst>
                <a:ext uri="{FF2B5EF4-FFF2-40B4-BE49-F238E27FC236}">
                  <a16:creationId xmlns:a16="http://schemas.microsoft.com/office/drawing/2014/main" xmlns="" id="{1A7205BC-5423-496A-83A2-E0498A0AD21F}"/>
                </a:ext>
              </a:extLst>
            </p:cNvPr>
            <p:cNvSpPr/>
            <p:nvPr/>
          </p:nvSpPr>
          <p:spPr>
            <a:xfrm>
              <a:off x="7333223" y="5727677"/>
              <a:ext cx="866744" cy="841160"/>
            </a:xfrm>
            <a:custGeom>
              <a:avLst/>
              <a:gdLst>
                <a:gd name="connsiteX0" fmla="*/ 3850112 w 4629268"/>
                <a:gd name="connsiteY0" fmla="*/ 1390491 h 4492625"/>
                <a:gd name="connsiteX1" fmla="*/ 3968730 w 4629268"/>
                <a:gd name="connsiteY1" fmla="*/ 1416538 h 4492625"/>
                <a:gd name="connsiteX2" fmla="*/ 4507273 w 4629268"/>
                <a:gd name="connsiteY2" fmla="*/ 1796729 h 4492625"/>
                <a:gd name="connsiteX3" fmla="*/ 4609837 w 4629268"/>
                <a:gd name="connsiteY3" fmla="*/ 2400643 h 4492625"/>
                <a:gd name="connsiteX4" fmla="*/ 4328583 w 4629268"/>
                <a:gd name="connsiteY4" fmla="*/ 2826278 h 4492625"/>
                <a:gd name="connsiteX5" fmla="*/ 4008917 w 4629268"/>
                <a:gd name="connsiteY5" fmla="*/ 2934227 h 4492625"/>
                <a:gd name="connsiteX6" fmla="*/ 3757743 w 4629268"/>
                <a:gd name="connsiteY6" fmla="*/ 3823659 h 4492625"/>
                <a:gd name="connsiteX7" fmla="*/ 950638 w 4629268"/>
                <a:gd name="connsiteY7" fmla="*/ 3823659 h 4492625"/>
                <a:gd name="connsiteX8" fmla="*/ 699172 w 4629268"/>
                <a:gd name="connsiteY8" fmla="*/ 2933199 h 4492625"/>
                <a:gd name="connsiteX9" fmla="*/ 300679 w 4629268"/>
                <a:gd name="connsiteY9" fmla="*/ 2826278 h 4492625"/>
                <a:gd name="connsiteX10" fmla="*/ 19431 w 4629268"/>
                <a:gd name="connsiteY10" fmla="*/ 2400643 h 4492625"/>
                <a:gd name="connsiteX11" fmla="*/ 121964 w 4629268"/>
                <a:gd name="connsiteY11" fmla="*/ 1796729 h 4492625"/>
                <a:gd name="connsiteX12" fmla="*/ 660533 w 4629268"/>
                <a:gd name="connsiteY12" fmla="*/ 1416538 h 4492625"/>
                <a:gd name="connsiteX13" fmla="*/ 781130 w 4629268"/>
                <a:gd name="connsiteY13" fmla="*/ 1390177 h 4492625"/>
                <a:gd name="connsiteX14" fmla="*/ 3850117 w 4629268"/>
                <a:gd name="connsiteY14" fmla="*/ 1390491 h 4492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629268" h="4492625">
                  <a:moveTo>
                    <a:pt x="3850112" y="1390491"/>
                  </a:moveTo>
                  <a:cubicBezTo>
                    <a:pt x="3889440" y="1396730"/>
                    <a:pt x="3928933" y="1405227"/>
                    <a:pt x="3968730" y="1416538"/>
                  </a:cubicBezTo>
                  <a:cubicBezTo>
                    <a:pt x="4178389" y="1476107"/>
                    <a:pt x="4387786" y="1611970"/>
                    <a:pt x="4507273" y="1796729"/>
                  </a:cubicBezTo>
                  <a:cubicBezTo>
                    <a:pt x="4620793" y="1972137"/>
                    <a:pt x="4655358" y="2197665"/>
                    <a:pt x="4609837" y="2400643"/>
                  </a:cubicBezTo>
                  <a:cubicBezTo>
                    <a:pt x="4571465" y="2571622"/>
                    <a:pt x="4473633" y="2726435"/>
                    <a:pt x="4328583" y="2826278"/>
                  </a:cubicBezTo>
                  <a:cubicBezTo>
                    <a:pt x="4232860" y="2892143"/>
                    <a:pt x="4122786" y="2928621"/>
                    <a:pt x="4008917" y="2934227"/>
                  </a:cubicBezTo>
                  <a:lnTo>
                    <a:pt x="3757743" y="3823659"/>
                  </a:lnTo>
                  <a:cubicBezTo>
                    <a:pt x="3505870" y="4715615"/>
                    <a:pt x="1202512" y="4715615"/>
                    <a:pt x="950638" y="3823659"/>
                  </a:cubicBezTo>
                  <a:lnTo>
                    <a:pt x="699172" y="2933199"/>
                  </a:lnTo>
                  <a:cubicBezTo>
                    <a:pt x="557737" y="2943810"/>
                    <a:pt x="418329" y="2907254"/>
                    <a:pt x="300679" y="2826278"/>
                  </a:cubicBezTo>
                  <a:cubicBezTo>
                    <a:pt x="155613" y="2726435"/>
                    <a:pt x="57771" y="2571617"/>
                    <a:pt x="19431" y="2400643"/>
                  </a:cubicBezTo>
                  <a:cubicBezTo>
                    <a:pt x="-26090" y="2197665"/>
                    <a:pt x="8485" y="1972137"/>
                    <a:pt x="121964" y="1796729"/>
                  </a:cubicBezTo>
                  <a:cubicBezTo>
                    <a:pt x="241497" y="1611970"/>
                    <a:pt x="450868" y="1476112"/>
                    <a:pt x="660533" y="1416538"/>
                  </a:cubicBezTo>
                  <a:cubicBezTo>
                    <a:pt x="700998" y="1405042"/>
                    <a:pt x="741144" y="1396442"/>
                    <a:pt x="781130" y="1390177"/>
                  </a:cubicBezTo>
                  <a:cubicBezTo>
                    <a:pt x="1074924" y="-436017"/>
                    <a:pt x="3569568" y="-490673"/>
                    <a:pt x="3850117" y="1390491"/>
                  </a:cubicBezTo>
                  <a:close/>
                </a:path>
              </a:pathLst>
            </a:custGeom>
            <a:solidFill>
              <a:srgbClr val="00C7D5"/>
            </a:solidFill>
            <a:ln w="514" cap="flat">
              <a:noFill/>
              <a:prstDash val="solid"/>
              <a:miter/>
            </a:ln>
          </p:spPr>
          <p:txBody>
            <a:bodyPr rtlCol="0" anchor="ctr"/>
            <a:lstStyle/>
            <a:p>
              <a:endParaRPr lang="zh-CN" altLang="en-US"/>
            </a:p>
          </p:txBody>
        </p:sp>
        <p:sp>
          <p:nvSpPr>
            <p:cNvPr id="28" name="图形 25">
              <a:extLst>
                <a:ext uri="{FF2B5EF4-FFF2-40B4-BE49-F238E27FC236}">
                  <a16:creationId xmlns:a16="http://schemas.microsoft.com/office/drawing/2014/main" xmlns="" id="{1A7205BC-5423-496A-83A2-E0498A0AD21F}"/>
                </a:ext>
              </a:extLst>
            </p:cNvPr>
            <p:cNvSpPr/>
            <p:nvPr/>
          </p:nvSpPr>
          <p:spPr>
            <a:xfrm>
              <a:off x="7386569" y="5780713"/>
              <a:ext cx="760049" cy="443146"/>
            </a:xfrm>
            <a:custGeom>
              <a:avLst/>
              <a:gdLst>
                <a:gd name="connsiteX0" fmla="*/ 3274206 w 4059413"/>
                <a:gd name="connsiteY0" fmla="*/ 1094412 h 2366836"/>
                <a:gd name="connsiteX1" fmla="*/ 787951 w 4059413"/>
                <a:gd name="connsiteY1" fmla="*/ 1094530 h 2366836"/>
                <a:gd name="connsiteX2" fmla="*/ 964454 w 4059413"/>
                <a:gd name="connsiteY2" fmla="*/ 1106464 h 2366836"/>
                <a:gd name="connsiteX3" fmla="*/ 1094917 w 4059413"/>
                <a:gd name="connsiteY3" fmla="*/ 1259980 h 2366836"/>
                <a:gd name="connsiteX4" fmla="*/ 941401 w 4059413"/>
                <a:gd name="connsiteY4" fmla="*/ 1390443 h 2366836"/>
                <a:gd name="connsiteX5" fmla="*/ 453471 w 4059413"/>
                <a:gd name="connsiteY5" fmla="*/ 1407335 h 2366836"/>
                <a:gd name="connsiteX6" fmla="*/ 76253 w 4059413"/>
                <a:gd name="connsiteY6" fmla="*/ 1668225 h 2366836"/>
                <a:gd name="connsiteX7" fmla="*/ 12508 w 4059413"/>
                <a:gd name="connsiteY7" fmla="*/ 2055036 h 2366836"/>
                <a:gd name="connsiteX8" fmla="*/ 177284 w 4059413"/>
                <a:gd name="connsiteY8" fmla="*/ 2308324 h 2366836"/>
                <a:gd name="connsiteX9" fmla="*/ 408356 w 4059413"/>
                <a:gd name="connsiteY9" fmla="*/ 2364338 h 2366836"/>
                <a:gd name="connsiteX10" fmla="*/ 624491 w 4059413"/>
                <a:gd name="connsiteY10" fmla="*/ 2252675 h 2366836"/>
                <a:gd name="connsiteX11" fmla="*/ 738176 w 4059413"/>
                <a:gd name="connsiteY11" fmla="*/ 2098315 h 2366836"/>
                <a:gd name="connsiteX12" fmla="*/ 863063 w 4059413"/>
                <a:gd name="connsiteY12" fmla="*/ 1928066 h 2366836"/>
                <a:gd name="connsiteX13" fmla="*/ 1247976 w 4059413"/>
                <a:gd name="connsiteY13" fmla="*/ 1710454 h 2366836"/>
                <a:gd name="connsiteX14" fmla="*/ 1646577 w 4059413"/>
                <a:gd name="connsiteY14" fmla="*/ 1779055 h 2366836"/>
                <a:gd name="connsiteX15" fmla="*/ 2412833 w 4059413"/>
                <a:gd name="connsiteY15" fmla="*/ 1779060 h 2366836"/>
                <a:gd name="connsiteX16" fmla="*/ 2811434 w 4059413"/>
                <a:gd name="connsiteY16" fmla="*/ 1710454 h 2366836"/>
                <a:gd name="connsiteX17" fmla="*/ 3196347 w 4059413"/>
                <a:gd name="connsiteY17" fmla="*/ 1928066 h 2366836"/>
                <a:gd name="connsiteX18" fmla="*/ 3321234 w 4059413"/>
                <a:gd name="connsiteY18" fmla="*/ 2098315 h 2366836"/>
                <a:gd name="connsiteX19" fmla="*/ 3434919 w 4059413"/>
                <a:gd name="connsiteY19" fmla="*/ 2252675 h 2366836"/>
                <a:gd name="connsiteX20" fmla="*/ 3651054 w 4059413"/>
                <a:gd name="connsiteY20" fmla="*/ 2364338 h 2366836"/>
                <a:gd name="connsiteX21" fmla="*/ 3882101 w 4059413"/>
                <a:gd name="connsiteY21" fmla="*/ 2308324 h 2366836"/>
                <a:gd name="connsiteX22" fmla="*/ 4046903 w 4059413"/>
                <a:gd name="connsiteY22" fmla="*/ 2055036 h 2366836"/>
                <a:gd name="connsiteX23" fmla="*/ 3983173 w 4059413"/>
                <a:gd name="connsiteY23" fmla="*/ 1668225 h 2366836"/>
                <a:gd name="connsiteX24" fmla="*/ 3605939 w 4059413"/>
                <a:gd name="connsiteY24" fmla="*/ 1407335 h 2366836"/>
                <a:gd name="connsiteX25" fmla="*/ 3118010 w 4059413"/>
                <a:gd name="connsiteY25" fmla="*/ 1390443 h 2366836"/>
                <a:gd name="connsiteX26" fmla="*/ 2964493 w 4059413"/>
                <a:gd name="connsiteY26" fmla="*/ 1259980 h 2366836"/>
                <a:gd name="connsiteX27" fmla="*/ 3094956 w 4059413"/>
                <a:gd name="connsiteY27" fmla="*/ 1106464 h 2366836"/>
                <a:gd name="connsiteX28" fmla="*/ 3274201 w 4059413"/>
                <a:gd name="connsiteY28" fmla="*/ 1094407 h 2366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059413" h="2366836">
                  <a:moveTo>
                    <a:pt x="3274206" y="1094412"/>
                  </a:moveTo>
                  <a:cubicBezTo>
                    <a:pt x="3003955" y="-390204"/>
                    <a:pt x="1071216" y="-339220"/>
                    <a:pt x="787951" y="1094530"/>
                  </a:cubicBezTo>
                  <a:cubicBezTo>
                    <a:pt x="846125" y="1097071"/>
                    <a:pt x="904793" y="1101623"/>
                    <a:pt x="964454" y="1106464"/>
                  </a:cubicBezTo>
                  <a:cubicBezTo>
                    <a:pt x="1042658" y="1112816"/>
                    <a:pt x="1101265" y="1181777"/>
                    <a:pt x="1094917" y="1259980"/>
                  </a:cubicBezTo>
                  <a:cubicBezTo>
                    <a:pt x="1088565" y="1338184"/>
                    <a:pt x="1019604" y="1396791"/>
                    <a:pt x="941401" y="1390443"/>
                  </a:cubicBezTo>
                  <a:cubicBezTo>
                    <a:pt x="780055" y="1377348"/>
                    <a:pt x="611457" y="1362447"/>
                    <a:pt x="453471" y="1407335"/>
                  </a:cubicBezTo>
                  <a:cubicBezTo>
                    <a:pt x="311059" y="1447800"/>
                    <a:pt x="157784" y="1542201"/>
                    <a:pt x="76253" y="1668225"/>
                  </a:cubicBezTo>
                  <a:cubicBezTo>
                    <a:pt x="4401" y="1779281"/>
                    <a:pt x="-16245" y="1926806"/>
                    <a:pt x="12508" y="2055036"/>
                  </a:cubicBezTo>
                  <a:cubicBezTo>
                    <a:pt x="35088" y="2155723"/>
                    <a:pt x="91539" y="2249311"/>
                    <a:pt x="177284" y="2308324"/>
                  </a:cubicBezTo>
                  <a:cubicBezTo>
                    <a:pt x="245673" y="2355393"/>
                    <a:pt x="326115" y="2374065"/>
                    <a:pt x="408356" y="2364338"/>
                  </a:cubicBezTo>
                  <a:cubicBezTo>
                    <a:pt x="493663" y="2354246"/>
                    <a:pt x="565993" y="2315304"/>
                    <a:pt x="624491" y="2252675"/>
                  </a:cubicBezTo>
                  <a:cubicBezTo>
                    <a:pt x="667050" y="2207108"/>
                    <a:pt x="703600" y="2150173"/>
                    <a:pt x="738176" y="2098315"/>
                  </a:cubicBezTo>
                  <a:cubicBezTo>
                    <a:pt x="777190" y="2039811"/>
                    <a:pt x="816565" y="1980984"/>
                    <a:pt x="863063" y="1928066"/>
                  </a:cubicBezTo>
                  <a:cubicBezTo>
                    <a:pt x="963642" y="1813594"/>
                    <a:pt x="1095278" y="1731019"/>
                    <a:pt x="1247976" y="1710454"/>
                  </a:cubicBezTo>
                  <a:cubicBezTo>
                    <a:pt x="1384072" y="1692128"/>
                    <a:pt x="1521926" y="1725433"/>
                    <a:pt x="1646577" y="1779055"/>
                  </a:cubicBezTo>
                  <a:cubicBezTo>
                    <a:pt x="2044241" y="1950127"/>
                    <a:pt x="2015838" y="1949844"/>
                    <a:pt x="2412833" y="1779060"/>
                  </a:cubicBezTo>
                  <a:cubicBezTo>
                    <a:pt x="2537484" y="1725433"/>
                    <a:pt x="2675339" y="1692128"/>
                    <a:pt x="2811434" y="1710454"/>
                  </a:cubicBezTo>
                  <a:cubicBezTo>
                    <a:pt x="2964133" y="1731019"/>
                    <a:pt x="3095768" y="1813594"/>
                    <a:pt x="3196347" y="1928066"/>
                  </a:cubicBezTo>
                  <a:cubicBezTo>
                    <a:pt x="3242846" y="1980984"/>
                    <a:pt x="3282220" y="2039806"/>
                    <a:pt x="3321234" y="2098315"/>
                  </a:cubicBezTo>
                  <a:cubicBezTo>
                    <a:pt x="3355809" y="2150173"/>
                    <a:pt x="3392360" y="2207108"/>
                    <a:pt x="3434919" y="2252675"/>
                  </a:cubicBezTo>
                  <a:cubicBezTo>
                    <a:pt x="3493417" y="2315304"/>
                    <a:pt x="3565747" y="2354246"/>
                    <a:pt x="3651054" y="2364338"/>
                  </a:cubicBezTo>
                  <a:cubicBezTo>
                    <a:pt x="3733296" y="2374065"/>
                    <a:pt x="3813742" y="2355393"/>
                    <a:pt x="3882101" y="2308324"/>
                  </a:cubicBezTo>
                  <a:cubicBezTo>
                    <a:pt x="3967845" y="2249311"/>
                    <a:pt x="4024322" y="2155723"/>
                    <a:pt x="4046903" y="2055036"/>
                  </a:cubicBezTo>
                  <a:cubicBezTo>
                    <a:pt x="4075655" y="1926806"/>
                    <a:pt x="4055030" y="1779281"/>
                    <a:pt x="3983173" y="1668225"/>
                  </a:cubicBezTo>
                  <a:cubicBezTo>
                    <a:pt x="3901646" y="1542201"/>
                    <a:pt x="3748366" y="1447800"/>
                    <a:pt x="3605939" y="1407335"/>
                  </a:cubicBezTo>
                  <a:cubicBezTo>
                    <a:pt x="3447953" y="1362447"/>
                    <a:pt x="3279355" y="1377348"/>
                    <a:pt x="3118010" y="1390443"/>
                  </a:cubicBezTo>
                  <a:cubicBezTo>
                    <a:pt x="3039806" y="1396791"/>
                    <a:pt x="2970845" y="1338184"/>
                    <a:pt x="2964493" y="1259980"/>
                  </a:cubicBezTo>
                  <a:cubicBezTo>
                    <a:pt x="2958146" y="1181777"/>
                    <a:pt x="3016752" y="1112816"/>
                    <a:pt x="3094956" y="1106464"/>
                  </a:cubicBezTo>
                  <a:cubicBezTo>
                    <a:pt x="3155553" y="1101546"/>
                    <a:pt x="3215131" y="1096927"/>
                    <a:pt x="3274201" y="1094407"/>
                  </a:cubicBezTo>
                  <a:close/>
                </a:path>
              </a:pathLst>
            </a:custGeom>
            <a:solidFill>
              <a:srgbClr val="FEE11B"/>
            </a:solidFill>
            <a:ln w="514" cap="flat">
              <a:noFill/>
              <a:prstDash val="solid"/>
              <a:miter/>
            </a:ln>
          </p:spPr>
          <p:txBody>
            <a:bodyPr rtlCol="0" anchor="ctr"/>
            <a:lstStyle/>
            <a:p>
              <a:endParaRPr lang="zh-CN" altLang="en-US"/>
            </a:p>
          </p:txBody>
        </p:sp>
        <p:sp>
          <p:nvSpPr>
            <p:cNvPr id="29" name="图形 25">
              <a:extLst>
                <a:ext uri="{FF2B5EF4-FFF2-40B4-BE49-F238E27FC236}">
                  <a16:creationId xmlns:a16="http://schemas.microsoft.com/office/drawing/2014/main" xmlns="" id="{1A7205BC-5423-496A-83A2-E0498A0AD21F}"/>
                </a:ext>
              </a:extLst>
            </p:cNvPr>
            <p:cNvSpPr/>
            <p:nvPr/>
          </p:nvSpPr>
          <p:spPr>
            <a:xfrm>
              <a:off x="7515079" y="6153357"/>
              <a:ext cx="515984" cy="362140"/>
            </a:xfrm>
            <a:custGeom>
              <a:avLst/>
              <a:gdLst>
                <a:gd name="connsiteX0" fmla="*/ 1839058 w 2755863"/>
                <a:gd name="connsiteY0" fmla="*/ 50488 h 1934182"/>
                <a:gd name="connsiteX1" fmla="*/ 847619 w 2755863"/>
                <a:gd name="connsiteY1" fmla="*/ 50493 h 1934182"/>
                <a:gd name="connsiteX2" fmla="*/ 599634 w 2755863"/>
                <a:gd name="connsiteY2" fmla="*/ 2529 h 1934182"/>
                <a:gd name="connsiteX3" fmla="*/ 390726 w 2755863"/>
                <a:gd name="connsiteY3" fmla="*/ 125832 h 1934182"/>
                <a:gd name="connsiteX4" fmla="*/ 146336 w 2755863"/>
                <a:gd name="connsiteY4" fmla="*/ 456860 h 1934182"/>
                <a:gd name="connsiteX5" fmla="*/ 0 w 2755863"/>
                <a:gd name="connsiteY5" fmla="*/ 574912 h 1934182"/>
                <a:gd name="connsiteX6" fmla="*/ 253535 w 2755863"/>
                <a:gd name="connsiteY6" fmla="*/ 1472696 h 1934182"/>
                <a:gd name="connsiteX7" fmla="*/ 270519 w 2755863"/>
                <a:gd name="connsiteY7" fmla="*/ 1518269 h 1934182"/>
                <a:gd name="connsiteX8" fmla="*/ 646616 w 2755863"/>
                <a:gd name="connsiteY8" fmla="*/ 1808884 h 1934182"/>
                <a:gd name="connsiteX9" fmla="*/ 1382901 w 2755863"/>
                <a:gd name="connsiteY9" fmla="*/ 1934183 h 1934182"/>
                <a:gd name="connsiteX10" fmla="*/ 2119185 w 2755863"/>
                <a:gd name="connsiteY10" fmla="*/ 1808884 h 1934182"/>
                <a:gd name="connsiteX11" fmla="*/ 2495282 w 2755863"/>
                <a:gd name="connsiteY11" fmla="*/ 1518269 h 1934182"/>
                <a:gd name="connsiteX12" fmla="*/ 2512267 w 2755863"/>
                <a:gd name="connsiteY12" fmla="*/ 1472696 h 1934182"/>
                <a:gd name="connsiteX13" fmla="*/ 2755864 w 2755863"/>
                <a:gd name="connsiteY13" fmla="*/ 610084 h 1934182"/>
                <a:gd name="connsiteX14" fmla="*/ 2540341 w 2755863"/>
                <a:gd name="connsiteY14" fmla="*/ 456860 h 1934182"/>
                <a:gd name="connsiteX15" fmla="*/ 2295952 w 2755863"/>
                <a:gd name="connsiteY15" fmla="*/ 125832 h 1934182"/>
                <a:gd name="connsiteX16" fmla="*/ 2087043 w 2755863"/>
                <a:gd name="connsiteY16" fmla="*/ 2529 h 1934182"/>
                <a:gd name="connsiteX17" fmla="*/ 1839063 w 2755863"/>
                <a:gd name="connsiteY17" fmla="*/ 50488 h 193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755863" h="1934182">
                  <a:moveTo>
                    <a:pt x="1839058" y="50488"/>
                  </a:moveTo>
                  <a:cubicBezTo>
                    <a:pt x="1366194" y="253914"/>
                    <a:pt x="1321126" y="254191"/>
                    <a:pt x="847619" y="50493"/>
                  </a:cubicBezTo>
                  <a:cubicBezTo>
                    <a:pt x="772686" y="18258"/>
                    <a:pt x="681592" y="-8504"/>
                    <a:pt x="599634" y="2529"/>
                  </a:cubicBezTo>
                  <a:cubicBezTo>
                    <a:pt x="516215" y="13763"/>
                    <a:pt x="445217" y="63815"/>
                    <a:pt x="390726" y="125832"/>
                  </a:cubicBezTo>
                  <a:cubicBezTo>
                    <a:pt x="300866" y="228103"/>
                    <a:pt x="241982" y="354456"/>
                    <a:pt x="146336" y="456860"/>
                  </a:cubicBezTo>
                  <a:cubicBezTo>
                    <a:pt x="102497" y="503801"/>
                    <a:pt x="53427" y="543407"/>
                    <a:pt x="0" y="574912"/>
                  </a:cubicBezTo>
                  <a:lnTo>
                    <a:pt x="253535" y="1472696"/>
                  </a:lnTo>
                  <a:cubicBezTo>
                    <a:pt x="257948" y="1488333"/>
                    <a:pt x="263647" y="1503558"/>
                    <a:pt x="270519" y="1518269"/>
                  </a:cubicBezTo>
                  <a:cubicBezTo>
                    <a:pt x="336363" y="1659307"/>
                    <a:pt x="508504" y="1754516"/>
                    <a:pt x="646616" y="1808884"/>
                  </a:cubicBezTo>
                  <a:cubicBezTo>
                    <a:pt x="873974" y="1898435"/>
                    <a:pt x="1139586" y="1934183"/>
                    <a:pt x="1382901" y="1934183"/>
                  </a:cubicBezTo>
                  <a:cubicBezTo>
                    <a:pt x="1626215" y="1934183"/>
                    <a:pt x="1891827" y="1898435"/>
                    <a:pt x="2119185" y="1808884"/>
                  </a:cubicBezTo>
                  <a:cubicBezTo>
                    <a:pt x="2257292" y="1754567"/>
                    <a:pt x="2429439" y="1659307"/>
                    <a:pt x="2495282" y="1518269"/>
                  </a:cubicBezTo>
                  <a:cubicBezTo>
                    <a:pt x="2502154" y="1503558"/>
                    <a:pt x="2507853" y="1488333"/>
                    <a:pt x="2512267" y="1472696"/>
                  </a:cubicBezTo>
                  <a:lnTo>
                    <a:pt x="2755864" y="610084"/>
                  </a:lnTo>
                  <a:cubicBezTo>
                    <a:pt x="2675155" y="575231"/>
                    <a:pt x="2602496" y="523414"/>
                    <a:pt x="2540341" y="456860"/>
                  </a:cubicBezTo>
                  <a:cubicBezTo>
                    <a:pt x="2444695" y="354456"/>
                    <a:pt x="2385810" y="228108"/>
                    <a:pt x="2295952" y="125832"/>
                  </a:cubicBezTo>
                  <a:cubicBezTo>
                    <a:pt x="2241460" y="63815"/>
                    <a:pt x="2170462" y="13763"/>
                    <a:pt x="2087043" y="2529"/>
                  </a:cubicBezTo>
                  <a:cubicBezTo>
                    <a:pt x="2005084" y="-8509"/>
                    <a:pt x="1913991" y="18253"/>
                    <a:pt x="1839063" y="50488"/>
                  </a:cubicBezTo>
                  <a:close/>
                </a:path>
              </a:pathLst>
            </a:custGeom>
            <a:solidFill>
              <a:srgbClr val="FEE11B"/>
            </a:solidFill>
            <a:ln w="514" cap="flat">
              <a:noFill/>
              <a:prstDash val="solid"/>
              <a:miter/>
            </a:ln>
          </p:spPr>
          <p:txBody>
            <a:bodyPr rtlCol="0" anchor="ctr"/>
            <a:lstStyle/>
            <a:p>
              <a:endParaRPr lang="zh-CN" altLang="en-US"/>
            </a:p>
          </p:txBody>
        </p:sp>
        <p:sp>
          <p:nvSpPr>
            <p:cNvPr id="30" name="图形 25">
              <a:extLst>
                <a:ext uri="{FF2B5EF4-FFF2-40B4-BE49-F238E27FC236}">
                  <a16:creationId xmlns:a16="http://schemas.microsoft.com/office/drawing/2014/main" xmlns="" id="{1A7205BC-5423-496A-83A2-E0498A0AD21F}"/>
                </a:ext>
              </a:extLst>
            </p:cNvPr>
            <p:cNvSpPr/>
            <p:nvPr/>
          </p:nvSpPr>
          <p:spPr>
            <a:xfrm>
              <a:off x="7671054" y="5643033"/>
              <a:ext cx="194203" cy="194203"/>
            </a:xfrm>
            <a:custGeom>
              <a:avLst/>
              <a:gdLst>
                <a:gd name="connsiteX0" fmla="*/ 1037233 w 1037233"/>
                <a:gd name="connsiteY0" fmla="*/ 518617 h 1037233"/>
                <a:gd name="connsiteX1" fmla="*/ 518617 w 1037233"/>
                <a:gd name="connsiteY1" fmla="*/ 1037233 h 1037233"/>
                <a:gd name="connsiteX2" fmla="*/ 0 w 1037233"/>
                <a:gd name="connsiteY2" fmla="*/ 518617 h 1037233"/>
                <a:gd name="connsiteX3" fmla="*/ 518617 w 1037233"/>
                <a:gd name="connsiteY3" fmla="*/ 0 h 1037233"/>
                <a:gd name="connsiteX4" fmla="*/ 1037233 w 1037233"/>
                <a:gd name="connsiteY4" fmla="*/ 518617 h 10372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7233" h="1037233">
                  <a:moveTo>
                    <a:pt x="1037233" y="518617"/>
                  </a:moveTo>
                  <a:cubicBezTo>
                    <a:pt x="1037233" y="805041"/>
                    <a:pt x="805041" y="1037233"/>
                    <a:pt x="518617" y="1037233"/>
                  </a:cubicBezTo>
                  <a:cubicBezTo>
                    <a:pt x="232193" y="1037233"/>
                    <a:pt x="0" y="805041"/>
                    <a:pt x="0" y="518617"/>
                  </a:cubicBezTo>
                  <a:cubicBezTo>
                    <a:pt x="0" y="232193"/>
                    <a:pt x="232193" y="0"/>
                    <a:pt x="518617" y="0"/>
                  </a:cubicBezTo>
                  <a:cubicBezTo>
                    <a:pt x="805041" y="0"/>
                    <a:pt x="1037233" y="232193"/>
                    <a:pt x="1037233" y="518617"/>
                  </a:cubicBezTo>
                  <a:close/>
                </a:path>
              </a:pathLst>
            </a:custGeom>
            <a:solidFill>
              <a:srgbClr val="00C7D5"/>
            </a:solidFill>
            <a:ln w="514" cap="flat">
              <a:noFill/>
              <a:prstDash val="solid"/>
              <a:miter/>
            </a:ln>
          </p:spPr>
          <p:txBody>
            <a:bodyPr rtlCol="0" anchor="ctr"/>
            <a:lstStyle/>
            <a:p>
              <a:endParaRPr lang="zh-CN" altLang="en-US"/>
            </a:p>
          </p:txBody>
        </p:sp>
        <p:sp>
          <p:nvSpPr>
            <p:cNvPr id="31" name="图形 25">
              <a:extLst>
                <a:ext uri="{FF2B5EF4-FFF2-40B4-BE49-F238E27FC236}">
                  <a16:creationId xmlns:a16="http://schemas.microsoft.com/office/drawing/2014/main" xmlns="" id="{1A7205BC-5423-496A-83A2-E0498A0AD21F}"/>
                </a:ext>
              </a:extLst>
            </p:cNvPr>
            <p:cNvSpPr/>
            <p:nvPr/>
          </p:nvSpPr>
          <p:spPr>
            <a:xfrm>
              <a:off x="7746398" y="6240879"/>
              <a:ext cx="53345" cy="209286"/>
            </a:xfrm>
            <a:custGeom>
              <a:avLst/>
              <a:gdLst>
                <a:gd name="connsiteX0" fmla="*/ 142458 w 284915"/>
                <a:gd name="connsiteY0" fmla="*/ 0 h 1117792"/>
                <a:gd name="connsiteX1" fmla="*/ 284916 w 284915"/>
                <a:gd name="connsiteY1" fmla="*/ 155399 h 1117792"/>
                <a:gd name="connsiteX2" fmla="*/ 284916 w 284915"/>
                <a:gd name="connsiteY2" fmla="*/ 962393 h 1117792"/>
                <a:gd name="connsiteX3" fmla="*/ 142458 w 284915"/>
                <a:gd name="connsiteY3" fmla="*/ 1117793 h 1117792"/>
                <a:gd name="connsiteX4" fmla="*/ 142458 w 284915"/>
                <a:gd name="connsiteY4" fmla="*/ 1117793 h 1117792"/>
                <a:gd name="connsiteX5" fmla="*/ 0 w 284915"/>
                <a:gd name="connsiteY5" fmla="*/ 962393 h 1117792"/>
                <a:gd name="connsiteX6" fmla="*/ 0 w 284915"/>
                <a:gd name="connsiteY6" fmla="*/ 155399 h 1117792"/>
                <a:gd name="connsiteX7" fmla="*/ 142458 w 284915"/>
                <a:gd name="connsiteY7" fmla="*/ 0 h 1117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915" h="1117792">
                  <a:moveTo>
                    <a:pt x="142458" y="0"/>
                  </a:moveTo>
                  <a:cubicBezTo>
                    <a:pt x="221135" y="0"/>
                    <a:pt x="284916" y="69575"/>
                    <a:pt x="284916" y="155399"/>
                  </a:cubicBezTo>
                  <a:lnTo>
                    <a:pt x="284916" y="962393"/>
                  </a:lnTo>
                  <a:cubicBezTo>
                    <a:pt x="284916" y="1048218"/>
                    <a:pt x="221135" y="1117793"/>
                    <a:pt x="142458" y="1117793"/>
                  </a:cubicBezTo>
                  <a:lnTo>
                    <a:pt x="142458" y="1117793"/>
                  </a:lnTo>
                  <a:cubicBezTo>
                    <a:pt x="63780" y="1117793"/>
                    <a:pt x="0" y="1048218"/>
                    <a:pt x="0" y="962393"/>
                  </a:cubicBezTo>
                  <a:lnTo>
                    <a:pt x="0" y="155399"/>
                  </a:lnTo>
                  <a:cubicBezTo>
                    <a:pt x="0" y="69574"/>
                    <a:pt x="63780" y="0"/>
                    <a:pt x="142458" y="0"/>
                  </a:cubicBezTo>
                  <a:close/>
                </a:path>
              </a:pathLst>
            </a:custGeom>
            <a:solidFill>
              <a:srgbClr val="00C7D5"/>
            </a:solidFill>
            <a:ln w="514" cap="flat">
              <a:noFill/>
              <a:prstDash val="solid"/>
              <a:miter/>
            </a:ln>
          </p:spPr>
          <p:txBody>
            <a:bodyPr rtlCol="0" anchor="ctr"/>
            <a:lstStyle/>
            <a:p>
              <a:endParaRPr lang="zh-CN" altLang="en-US"/>
            </a:p>
          </p:txBody>
        </p:sp>
        <p:sp>
          <p:nvSpPr>
            <p:cNvPr id="32" name="图形 25">
              <a:extLst>
                <a:ext uri="{FF2B5EF4-FFF2-40B4-BE49-F238E27FC236}">
                  <a16:creationId xmlns:a16="http://schemas.microsoft.com/office/drawing/2014/main" xmlns="" id="{1A7205BC-5423-496A-83A2-E0498A0AD21F}"/>
                </a:ext>
              </a:extLst>
            </p:cNvPr>
            <p:cNvSpPr/>
            <p:nvPr/>
          </p:nvSpPr>
          <p:spPr>
            <a:xfrm>
              <a:off x="7598675" y="5851151"/>
              <a:ext cx="348793" cy="576731"/>
            </a:xfrm>
            <a:custGeom>
              <a:avLst/>
              <a:gdLst>
                <a:gd name="connsiteX0" fmla="*/ 1757326 w 1862900"/>
                <a:gd name="connsiteY0" fmla="*/ 2298488 h 3080312"/>
                <a:gd name="connsiteX1" fmla="*/ 1757326 w 1862900"/>
                <a:gd name="connsiteY1" fmla="*/ 2298488 h 3080312"/>
                <a:gd name="connsiteX2" fmla="*/ 1858060 w 1862900"/>
                <a:gd name="connsiteY2" fmla="*/ 2472959 h 3080312"/>
                <a:gd name="connsiteX3" fmla="*/ 1723610 w 1862900"/>
                <a:gd name="connsiteY3" fmla="*/ 2974736 h 3080312"/>
                <a:gd name="connsiteX4" fmla="*/ 1549133 w 1862900"/>
                <a:gd name="connsiteY4" fmla="*/ 3075458 h 3080312"/>
                <a:gd name="connsiteX5" fmla="*/ 1549133 w 1862900"/>
                <a:gd name="connsiteY5" fmla="*/ 3075458 h 3080312"/>
                <a:gd name="connsiteX6" fmla="*/ 1448400 w 1862900"/>
                <a:gd name="connsiteY6" fmla="*/ 2900996 h 3080312"/>
                <a:gd name="connsiteX7" fmla="*/ 1582850 w 1862900"/>
                <a:gd name="connsiteY7" fmla="*/ 2399220 h 3080312"/>
                <a:gd name="connsiteX8" fmla="*/ 1757321 w 1862900"/>
                <a:gd name="connsiteY8" fmla="*/ 2298488 h 3080312"/>
                <a:gd name="connsiteX9" fmla="*/ 105574 w 1862900"/>
                <a:gd name="connsiteY9" fmla="*/ 2298488 h 3080312"/>
                <a:gd name="connsiteX10" fmla="*/ 105574 w 1862900"/>
                <a:gd name="connsiteY10" fmla="*/ 2298488 h 3080312"/>
                <a:gd name="connsiteX11" fmla="*/ 4841 w 1862900"/>
                <a:gd name="connsiteY11" fmla="*/ 2472959 h 3080312"/>
                <a:gd name="connsiteX12" fmla="*/ 139290 w 1862900"/>
                <a:gd name="connsiteY12" fmla="*/ 2974736 h 3080312"/>
                <a:gd name="connsiteX13" fmla="*/ 313767 w 1862900"/>
                <a:gd name="connsiteY13" fmla="*/ 3075458 h 3080312"/>
                <a:gd name="connsiteX14" fmla="*/ 313767 w 1862900"/>
                <a:gd name="connsiteY14" fmla="*/ 3075458 h 3080312"/>
                <a:gd name="connsiteX15" fmla="*/ 414495 w 1862900"/>
                <a:gd name="connsiteY15" fmla="*/ 2900996 h 3080312"/>
                <a:gd name="connsiteX16" fmla="*/ 280046 w 1862900"/>
                <a:gd name="connsiteY16" fmla="*/ 2399220 h 3080312"/>
                <a:gd name="connsiteX17" fmla="*/ 105574 w 1862900"/>
                <a:gd name="connsiteY17" fmla="*/ 2298488 h 3080312"/>
                <a:gd name="connsiteX18" fmla="*/ 1415527 w 1862900"/>
                <a:gd name="connsiteY18" fmla="*/ 9305 h 3080312"/>
                <a:gd name="connsiteX19" fmla="*/ 1789228 w 1862900"/>
                <a:gd name="connsiteY19" fmla="*/ 427930 h 3080312"/>
                <a:gd name="connsiteX20" fmla="*/ 1679545 w 1862900"/>
                <a:gd name="connsiteY20" fmla="*/ 588241 h 3080312"/>
                <a:gd name="connsiteX21" fmla="*/ 1519233 w 1862900"/>
                <a:gd name="connsiteY21" fmla="*/ 478558 h 3080312"/>
                <a:gd name="connsiteX22" fmla="*/ 1316045 w 1862900"/>
                <a:gd name="connsiteY22" fmla="*/ 265360 h 3080312"/>
                <a:gd name="connsiteX23" fmla="*/ 1237758 w 1862900"/>
                <a:gd name="connsiteY23" fmla="*/ 87591 h 3080312"/>
                <a:gd name="connsiteX24" fmla="*/ 1415527 w 1862900"/>
                <a:gd name="connsiteY24" fmla="*/ 9305 h 3080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62900" h="3080312">
                  <a:moveTo>
                    <a:pt x="1757326" y="2298488"/>
                  </a:moveTo>
                  <a:lnTo>
                    <a:pt x="1757326" y="2298488"/>
                  </a:lnTo>
                  <a:cubicBezTo>
                    <a:pt x="1833010" y="2318769"/>
                    <a:pt x="1878341" y="2397281"/>
                    <a:pt x="1858060" y="2472959"/>
                  </a:cubicBezTo>
                  <a:lnTo>
                    <a:pt x="1723610" y="2974736"/>
                  </a:lnTo>
                  <a:cubicBezTo>
                    <a:pt x="1703329" y="3050419"/>
                    <a:pt x="1624817" y="3095776"/>
                    <a:pt x="1549133" y="3075458"/>
                  </a:cubicBezTo>
                  <a:lnTo>
                    <a:pt x="1549133" y="3075458"/>
                  </a:lnTo>
                  <a:cubicBezTo>
                    <a:pt x="1473450" y="3055187"/>
                    <a:pt x="1428124" y="2976675"/>
                    <a:pt x="1448400" y="2900996"/>
                  </a:cubicBezTo>
                  <a:lnTo>
                    <a:pt x="1582850" y="2399220"/>
                  </a:lnTo>
                  <a:cubicBezTo>
                    <a:pt x="1603131" y="2323537"/>
                    <a:pt x="1681638" y="2278206"/>
                    <a:pt x="1757321" y="2298488"/>
                  </a:cubicBezTo>
                  <a:close/>
                  <a:moveTo>
                    <a:pt x="105574" y="2298488"/>
                  </a:moveTo>
                  <a:lnTo>
                    <a:pt x="105574" y="2298488"/>
                  </a:lnTo>
                  <a:cubicBezTo>
                    <a:pt x="29890" y="2318769"/>
                    <a:pt x="-15441" y="2397281"/>
                    <a:pt x="4841" y="2472959"/>
                  </a:cubicBezTo>
                  <a:lnTo>
                    <a:pt x="139290" y="2974736"/>
                  </a:lnTo>
                  <a:cubicBezTo>
                    <a:pt x="159571" y="3050419"/>
                    <a:pt x="238084" y="3095776"/>
                    <a:pt x="313767" y="3075458"/>
                  </a:cubicBezTo>
                  <a:lnTo>
                    <a:pt x="313767" y="3075458"/>
                  </a:lnTo>
                  <a:cubicBezTo>
                    <a:pt x="389445" y="3055187"/>
                    <a:pt x="434776" y="2976675"/>
                    <a:pt x="414495" y="2900996"/>
                  </a:cubicBezTo>
                  <a:lnTo>
                    <a:pt x="280046" y="2399220"/>
                  </a:lnTo>
                  <a:cubicBezTo>
                    <a:pt x="259764" y="2323537"/>
                    <a:pt x="181252" y="2278206"/>
                    <a:pt x="105574" y="2298488"/>
                  </a:cubicBezTo>
                  <a:close/>
                  <a:moveTo>
                    <a:pt x="1415527" y="9305"/>
                  </a:moveTo>
                  <a:cubicBezTo>
                    <a:pt x="1591527" y="77684"/>
                    <a:pt x="1753711" y="238531"/>
                    <a:pt x="1789228" y="427930"/>
                  </a:cubicBezTo>
                  <a:cubicBezTo>
                    <a:pt x="1803172" y="502286"/>
                    <a:pt x="1753896" y="574302"/>
                    <a:pt x="1679545" y="588241"/>
                  </a:cubicBezTo>
                  <a:cubicBezTo>
                    <a:pt x="1605188" y="602185"/>
                    <a:pt x="1533173" y="552910"/>
                    <a:pt x="1519233" y="478558"/>
                  </a:cubicBezTo>
                  <a:cubicBezTo>
                    <a:pt x="1501663" y="384852"/>
                    <a:pt x="1401743" y="298655"/>
                    <a:pt x="1316045" y="265360"/>
                  </a:cubicBezTo>
                  <a:cubicBezTo>
                    <a:pt x="1245530" y="237965"/>
                    <a:pt x="1210364" y="158105"/>
                    <a:pt x="1237758" y="87591"/>
                  </a:cubicBezTo>
                  <a:cubicBezTo>
                    <a:pt x="1265154" y="17077"/>
                    <a:pt x="1345013" y="-18090"/>
                    <a:pt x="1415527" y="9305"/>
                  </a:cubicBezTo>
                  <a:close/>
                </a:path>
              </a:pathLst>
            </a:custGeom>
            <a:solidFill>
              <a:srgbClr val="00C7D5"/>
            </a:solidFill>
            <a:ln w="514" cap="flat">
              <a:noFill/>
              <a:prstDash val="solid"/>
              <a:miter/>
            </a:ln>
          </p:spPr>
          <p:txBody>
            <a:bodyPr rtlCol="0" anchor="ctr"/>
            <a:lstStyle/>
            <a:p>
              <a:endParaRPr lang="zh-CN" altLang="en-US"/>
            </a:p>
          </p:txBody>
        </p:sp>
      </p:grpSp>
      <p:grpSp>
        <p:nvGrpSpPr>
          <p:cNvPr id="154" name="组合 153">
            <a:extLst>
              <a:ext uri="{FF2B5EF4-FFF2-40B4-BE49-F238E27FC236}">
                <a16:creationId xmlns:a16="http://schemas.microsoft.com/office/drawing/2014/main" xmlns="" id="{F0AB7CAF-776C-4552-97C0-FA73DA53049A}"/>
              </a:ext>
            </a:extLst>
          </p:cNvPr>
          <p:cNvGrpSpPr/>
          <p:nvPr/>
        </p:nvGrpSpPr>
        <p:grpSpPr>
          <a:xfrm>
            <a:off x="5522075" y="4359781"/>
            <a:ext cx="2346312" cy="1022849"/>
            <a:chOff x="5502122" y="4229661"/>
            <a:chExt cx="2346312" cy="1022849"/>
          </a:xfrm>
        </p:grpSpPr>
        <p:sp>
          <p:nvSpPr>
            <p:cNvPr id="35" name="椭圆 34">
              <a:extLst>
                <a:ext uri="{FF2B5EF4-FFF2-40B4-BE49-F238E27FC236}">
                  <a16:creationId xmlns:a16="http://schemas.microsoft.com/office/drawing/2014/main" xmlns="" id="{CD9C3B62-5269-42A4-ACDC-672FCA0C6984}"/>
                </a:ext>
              </a:extLst>
            </p:cNvPr>
            <p:cNvSpPr/>
            <p:nvPr/>
          </p:nvSpPr>
          <p:spPr>
            <a:xfrm rot="19837834">
              <a:off x="6056499" y="4229661"/>
              <a:ext cx="1791935" cy="1022849"/>
            </a:xfrm>
            <a:prstGeom prst="ellipse">
              <a:avLst/>
            </a:prstGeom>
            <a:solidFill>
              <a:srgbClr val="01B4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xmlns="" id="{3366AAAD-5C51-444B-87C4-6D208A882EFE}"/>
                </a:ext>
              </a:extLst>
            </p:cNvPr>
            <p:cNvSpPr txBox="1"/>
            <p:nvPr/>
          </p:nvSpPr>
          <p:spPr>
            <a:xfrm rot="21360000">
              <a:off x="5502122" y="4586454"/>
              <a:ext cx="2063273" cy="523220"/>
            </a:xfrm>
            <a:prstGeom prst="rect">
              <a:avLst/>
            </a:prstGeom>
            <a:noFill/>
          </p:spPr>
          <p:txBody>
            <a:bodyPr wrap="square" rtlCol="0">
              <a:spAutoFit/>
            </a:bodyPr>
            <a:lstStyle/>
            <a:p>
              <a:pPr algn="dist"/>
              <a:r>
                <a:rPr lang="en-US" altLang="zh-CN" sz="2800">
                  <a:latin typeface="Haettenschweiler" panose="020B0706040902060204" pitchFamily="34" charset="0"/>
                </a:rPr>
                <a:t>SUPPORTERSSAY</a:t>
              </a:r>
              <a:endParaRPr lang="zh-CN" altLang="en-US" sz="2800">
                <a:latin typeface="Haettenschweiler" panose="020B0706040902060204" pitchFamily="34" charset="0"/>
              </a:endParaRPr>
            </a:p>
          </p:txBody>
        </p:sp>
        <p:grpSp>
          <p:nvGrpSpPr>
            <p:cNvPr id="40" name="组合 39">
              <a:extLst>
                <a:ext uri="{FF2B5EF4-FFF2-40B4-BE49-F238E27FC236}">
                  <a16:creationId xmlns:a16="http://schemas.microsoft.com/office/drawing/2014/main" xmlns="" id="{73FA1415-307E-4199-A50C-ADF938607874}"/>
                </a:ext>
              </a:extLst>
            </p:cNvPr>
            <p:cNvGrpSpPr/>
            <p:nvPr/>
          </p:nvGrpSpPr>
          <p:grpSpPr>
            <a:xfrm>
              <a:off x="6218443" y="4310943"/>
              <a:ext cx="1229749" cy="276999"/>
              <a:chOff x="6310009" y="3804971"/>
              <a:chExt cx="1573442" cy="316913"/>
            </a:xfrm>
          </p:grpSpPr>
          <p:sp>
            <p:nvSpPr>
              <p:cNvPr id="37" name="矩形: 圆角 36">
                <a:extLst>
                  <a:ext uri="{FF2B5EF4-FFF2-40B4-BE49-F238E27FC236}">
                    <a16:creationId xmlns:a16="http://schemas.microsoft.com/office/drawing/2014/main" xmlns="" id="{21F73771-9F83-4596-88CC-A412E67807C7}"/>
                  </a:ext>
                </a:extLst>
              </p:cNvPr>
              <p:cNvSpPr/>
              <p:nvPr/>
            </p:nvSpPr>
            <p:spPr>
              <a:xfrm rot="21360000">
                <a:off x="6310009" y="3813425"/>
                <a:ext cx="1573442" cy="300004"/>
              </a:xfrm>
              <a:prstGeom prst="roundRect">
                <a:avLst>
                  <a:gd name="adj" fmla="val 50000"/>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8" name="文本框 37">
                <a:extLst>
                  <a:ext uri="{FF2B5EF4-FFF2-40B4-BE49-F238E27FC236}">
                    <a16:creationId xmlns:a16="http://schemas.microsoft.com/office/drawing/2014/main" xmlns="" id="{39CF67A8-9C28-4237-B013-8FAF45D05D58}"/>
                  </a:ext>
                </a:extLst>
              </p:cNvPr>
              <p:cNvSpPr txBox="1"/>
              <p:nvPr/>
            </p:nvSpPr>
            <p:spPr>
              <a:xfrm rot="21360000">
                <a:off x="6317539" y="3804971"/>
                <a:ext cx="1558381" cy="316913"/>
              </a:xfrm>
              <a:prstGeom prst="rect">
                <a:avLst/>
              </a:prstGeom>
              <a:noFill/>
            </p:spPr>
            <p:txBody>
              <a:bodyPr wrap="square" rtlCol="0">
                <a:spAutoFit/>
              </a:bodyPr>
              <a:lstStyle/>
              <a:p>
                <a:pPr algn="dist"/>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2021/08/20</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grpSp>
        <p:nvGrpSpPr>
          <p:cNvPr id="46" name="组合 45">
            <a:extLst>
              <a:ext uri="{FF2B5EF4-FFF2-40B4-BE49-F238E27FC236}">
                <a16:creationId xmlns:a16="http://schemas.microsoft.com/office/drawing/2014/main" xmlns="" id="{38FAC58C-A1CF-44AE-A4D2-84419A449EB8}"/>
              </a:ext>
            </a:extLst>
          </p:cNvPr>
          <p:cNvGrpSpPr/>
          <p:nvPr/>
        </p:nvGrpSpPr>
        <p:grpSpPr>
          <a:xfrm rot="20655415">
            <a:off x="9219192" y="4709362"/>
            <a:ext cx="1795480" cy="640535"/>
            <a:chOff x="10091721" y="4127449"/>
            <a:chExt cx="1795480" cy="640535"/>
          </a:xfrm>
        </p:grpSpPr>
        <p:sp>
          <p:nvSpPr>
            <p:cNvPr id="41" name="矩形: 圆角 40">
              <a:extLst>
                <a:ext uri="{FF2B5EF4-FFF2-40B4-BE49-F238E27FC236}">
                  <a16:creationId xmlns:a16="http://schemas.microsoft.com/office/drawing/2014/main" xmlns="" id="{A6033E4C-460D-4B6F-8AE0-04651B138416}"/>
                </a:ext>
              </a:extLst>
            </p:cNvPr>
            <p:cNvSpPr/>
            <p:nvPr/>
          </p:nvSpPr>
          <p:spPr>
            <a:xfrm>
              <a:off x="10091721" y="4127449"/>
              <a:ext cx="1795480" cy="640535"/>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a:extLst>
                <a:ext uri="{FF2B5EF4-FFF2-40B4-BE49-F238E27FC236}">
                  <a16:creationId xmlns:a16="http://schemas.microsoft.com/office/drawing/2014/main" xmlns="" id="{67922FBC-4733-42CC-946B-E132014CAF59}"/>
                </a:ext>
              </a:extLst>
            </p:cNvPr>
            <p:cNvGrpSpPr/>
            <p:nvPr/>
          </p:nvGrpSpPr>
          <p:grpSpPr>
            <a:xfrm>
              <a:off x="10299466" y="4257736"/>
              <a:ext cx="1379988" cy="379960"/>
              <a:chOff x="10438825" y="4302107"/>
              <a:chExt cx="1379988" cy="379960"/>
            </a:xfrm>
          </p:grpSpPr>
          <p:sp>
            <p:nvSpPr>
              <p:cNvPr id="42" name="心形 41">
                <a:extLst>
                  <a:ext uri="{FF2B5EF4-FFF2-40B4-BE49-F238E27FC236}">
                    <a16:creationId xmlns:a16="http://schemas.microsoft.com/office/drawing/2014/main" xmlns="" id="{3E0AA902-CC55-4CC5-BE80-D48A5B842615}"/>
                  </a:ext>
                </a:extLst>
              </p:cNvPr>
              <p:cNvSpPr/>
              <p:nvPr/>
            </p:nvSpPr>
            <p:spPr>
              <a:xfrm>
                <a:off x="10438825" y="4302107"/>
                <a:ext cx="379960" cy="379960"/>
              </a:xfrm>
              <a:prstGeom prst="heart">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心形 42">
                <a:extLst>
                  <a:ext uri="{FF2B5EF4-FFF2-40B4-BE49-F238E27FC236}">
                    <a16:creationId xmlns:a16="http://schemas.microsoft.com/office/drawing/2014/main" xmlns="" id="{67D7B3D4-DBEA-4136-AC65-DC7D5E7B5F45}"/>
                  </a:ext>
                </a:extLst>
              </p:cNvPr>
              <p:cNvSpPr/>
              <p:nvPr/>
            </p:nvSpPr>
            <p:spPr>
              <a:xfrm>
                <a:off x="10938839" y="4302107"/>
                <a:ext cx="379960" cy="379960"/>
              </a:xfrm>
              <a:prstGeom prst="heart">
                <a:avLst/>
              </a:prstGeom>
              <a:noFill/>
              <a:ln w="31750">
                <a:solidFill>
                  <a:srgbClr val="E05C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心形 43">
                <a:extLst>
                  <a:ext uri="{FF2B5EF4-FFF2-40B4-BE49-F238E27FC236}">
                    <a16:creationId xmlns:a16="http://schemas.microsoft.com/office/drawing/2014/main" xmlns="" id="{A0FB6A44-1CC9-434A-B74F-BDC6EEDC6C20}"/>
                  </a:ext>
                </a:extLst>
              </p:cNvPr>
              <p:cNvSpPr/>
              <p:nvPr/>
            </p:nvSpPr>
            <p:spPr>
              <a:xfrm>
                <a:off x="11438853" y="4302107"/>
                <a:ext cx="379960" cy="379960"/>
              </a:xfrm>
              <a:prstGeom prst="heart">
                <a:avLst/>
              </a:prstGeom>
              <a:solidFill>
                <a:srgbClr val="00C7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5" name="组合 54">
            <a:extLst>
              <a:ext uri="{FF2B5EF4-FFF2-40B4-BE49-F238E27FC236}">
                <a16:creationId xmlns:a16="http://schemas.microsoft.com/office/drawing/2014/main" xmlns="" id="{98DCB3EA-F17B-44A7-8B39-35AFB342B51F}"/>
              </a:ext>
            </a:extLst>
          </p:cNvPr>
          <p:cNvGrpSpPr/>
          <p:nvPr/>
        </p:nvGrpSpPr>
        <p:grpSpPr>
          <a:xfrm>
            <a:off x="7702889" y="1821437"/>
            <a:ext cx="1047721" cy="1047721"/>
            <a:chOff x="10666796" y="2224341"/>
            <a:chExt cx="1047721" cy="1047721"/>
          </a:xfrm>
        </p:grpSpPr>
        <p:sp>
          <p:nvSpPr>
            <p:cNvPr id="47" name="椭圆 46">
              <a:extLst>
                <a:ext uri="{FF2B5EF4-FFF2-40B4-BE49-F238E27FC236}">
                  <a16:creationId xmlns:a16="http://schemas.microsoft.com/office/drawing/2014/main" xmlns="" id="{4E6450EC-41AA-49FB-98EE-CF5C99D4C3E0}"/>
                </a:ext>
              </a:extLst>
            </p:cNvPr>
            <p:cNvSpPr/>
            <p:nvPr/>
          </p:nvSpPr>
          <p:spPr>
            <a:xfrm>
              <a:off x="10666796" y="2224341"/>
              <a:ext cx="1047721" cy="1047721"/>
            </a:xfrm>
            <a:prstGeom prst="ellipse">
              <a:avLst/>
            </a:prstGeom>
            <a:solidFill>
              <a:srgbClr val="A6F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a:extLst>
                <a:ext uri="{FF2B5EF4-FFF2-40B4-BE49-F238E27FC236}">
                  <a16:creationId xmlns:a16="http://schemas.microsoft.com/office/drawing/2014/main" xmlns="" id="{4E3968EB-C272-4F17-9EF9-810696A4E871}"/>
                </a:ext>
              </a:extLst>
            </p:cNvPr>
            <p:cNvGrpSpPr/>
            <p:nvPr/>
          </p:nvGrpSpPr>
          <p:grpSpPr>
            <a:xfrm>
              <a:off x="10859873" y="2417418"/>
              <a:ext cx="661568" cy="661568"/>
              <a:chOff x="11837870" y="2243260"/>
              <a:chExt cx="4629281" cy="4629281"/>
            </a:xfrm>
          </p:grpSpPr>
          <p:sp>
            <p:nvSpPr>
              <p:cNvPr id="50" name="图形 48">
                <a:extLst>
                  <a:ext uri="{FF2B5EF4-FFF2-40B4-BE49-F238E27FC236}">
                    <a16:creationId xmlns:a16="http://schemas.microsoft.com/office/drawing/2014/main" xmlns="" id="{1B80CA1A-92E4-4862-AA26-BEA1B7D932C7}"/>
                  </a:ext>
                </a:extLst>
              </p:cNvPr>
              <p:cNvSpPr/>
              <p:nvPr/>
            </p:nvSpPr>
            <p:spPr>
              <a:xfrm>
                <a:off x="11837870" y="2243260"/>
                <a:ext cx="4629281" cy="4629281"/>
              </a:xfrm>
              <a:custGeom>
                <a:avLst/>
                <a:gdLst>
                  <a:gd name="connsiteX0" fmla="*/ 2314633 w 4629281"/>
                  <a:gd name="connsiteY0" fmla="*/ 0 h 4629281"/>
                  <a:gd name="connsiteX1" fmla="*/ 4629282 w 4629281"/>
                  <a:gd name="connsiteY1" fmla="*/ 2314633 h 4629281"/>
                  <a:gd name="connsiteX2" fmla="*/ 2314633 w 4629281"/>
                  <a:gd name="connsiteY2" fmla="*/ 4629282 h 4629281"/>
                  <a:gd name="connsiteX3" fmla="*/ 0 w 4629281"/>
                  <a:gd name="connsiteY3" fmla="*/ 2314633 h 4629281"/>
                  <a:gd name="connsiteX4" fmla="*/ 2314633 w 4629281"/>
                  <a:gd name="connsiteY4" fmla="*/ 0 h 4629281"/>
                  <a:gd name="connsiteX5" fmla="*/ 2314633 w 4629281"/>
                  <a:gd name="connsiteY5" fmla="*/ 1755628 h 4629281"/>
                  <a:gd name="connsiteX6" fmla="*/ 2873637 w 4629281"/>
                  <a:gd name="connsiteY6" fmla="*/ 2314633 h 4629281"/>
                  <a:gd name="connsiteX7" fmla="*/ 2314633 w 4629281"/>
                  <a:gd name="connsiteY7" fmla="*/ 2873637 h 4629281"/>
                  <a:gd name="connsiteX8" fmla="*/ 1755628 w 4629281"/>
                  <a:gd name="connsiteY8" fmla="*/ 2314633 h 4629281"/>
                  <a:gd name="connsiteX9" fmla="*/ 2314633 w 4629281"/>
                  <a:gd name="connsiteY9" fmla="*/ 1755628 h 4629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29281" h="4629281">
                    <a:moveTo>
                      <a:pt x="2314633" y="0"/>
                    </a:moveTo>
                    <a:cubicBezTo>
                      <a:pt x="3592881" y="0"/>
                      <a:pt x="4629282" y="1036385"/>
                      <a:pt x="4629282" y="2314633"/>
                    </a:cubicBezTo>
                    <a:cubicBezTo>
                      <a:pt x="4629282" y="3592881"/>
                      <a:pt x="3592881" y="4629282"/>
                      <a:pt x="2314633" y="4629282"/>
                    </a:cubicBezTo>
                    <a:cubicBezTo>
                      <a:pt x="1036385" y="4629282"/>
                      <a:pt x="0" y="3592881"/>
                      <a:pt x="0" y="2314633"/>
                    </a:cubicBezTo>
                    <a:cubicBezTo>
                      <a:pt x="0" y="1036385"/>
                      <a:pt x="1036385" y="0"/>
                      <a:pt x="2314633" y="0"/>
                    </a:cubicBezTo>
                    <a:close/>
                    <a:moveTo>
                      <a:pt x="2314633" y="1755628"/>
                    </a:moveTo>
                    <a:cubicBezTo>
                      <a:pt x="2623364" y="1755628"/>
                      <a:pt x="2873637" y="2005902"/>
                      <a:pt x="2873637" y="2314633"/>
                    </a:cubicBezTo>
                    <a:cubicBezTo>
                      <a:pt x="2873637" y="2623364"/>
                      <a:pt x="2623364" y="2873637"/>
                      <a:pt x="2314633" y="2873637"/>
                    </a:cubicBezTo>
                    <a:cubicBezTo>
                      <a:pt x="2005902" y="2873637"/>
                      <a:pt x="1755628" y="2623364"/>
                      <a:pt x="1755628" y="2314633"/>
                    </a:cubicBezTo>
                    <a:cubicBezTo>
                      <a:pt x="1755628" y="2005902"/>
                      <a:pt x="2005902" y="1755628"/>
                      <a:pt x="2314633" y="1755628"/>
                    </a:cubicBezTo>
                    <a:close/>
                  </a:path>
                </a:pathLst>
              </a:custGeom>
              <a:solidFill>
                <a:srgbClr val="FF5098"/>
              </a:solidFill>
              <a:ln w="514" cap="flat">
                <a:noFill/>
                <a:prstDash val="solid"/>
                <a:miter/>
              </a:ln>
            </p:spPr>
            <p:txBody>
              <a:bodyPr rtlCol="0" anchor="ctr"/>
              <a:lstStyle/>
              <a:p>
                <a:endParaRPr lang="zh-CN" altLang="en-US"/>
              </a:p>
            </p:txBody>
          </p:sp>
          <p:sp>
            <p:nvSpPr>
              <p:cNvPr id="51" name="图形 48">
                <a:extLst>
                  <a:ext uri="{FF2B5EF4-FFF2-40B4-BE49-F238E27FC236}">
                    <a16:creationId xmlns:a16="http://schemas.microsoft.com/office/drawing/2014/main" xmlns="" id="{1B80CA1A-92E4-4862-AA26-BEA1B7D932C7}"/>
                  </a:ext>
                </a:extLst>
              </p:cNvPr>
              <p:cNvSpPr/>
              <p:nvPr/>
            </p:nvSpPr>
            <p:spPr>
              <a:xfrm>
                <a:off x="12106373" y="4669355"/>
                <a:ext cx="4058847" cy="1941118"/>
              </a:xfrm>
              <a:custGeom>
                <a:avLst/>
                <a:gdLst>
                  <a:gd name="connsiteX0" fmla="*/ 4058848 w 4058847"/>
                  <a:gd name="connsiteY0" fmla="*/ 292858 h 1941118"/>
                  <a:gd name="connsiteX1" fmla="*/ 2046130 w 4058847"/>
                  <a:gd name="connsiteY1" fmla="*/ 1941118 h 1941118"/>
                  <a:gd name="connsiteX2" fmla="*/ 0 w 4058847"/>
                  <a:gd name="connsiteY2" fmla="*/ 51956 h 1941118"/>
                  <a:gd name="connsiteX3" fmla="*/ 778010 w 4058847"/>
                  <a:gd name="connsiteY3" fmla="*/ 378422 h 1941118"/>
                  <a:gd name="connsiteX4" fmla="*/ 1318065 w 4058847"/>
                  <a:gd name="connsiteY4" fmla="*/ 355255 h 1941118"/>
                  <a:gd name="connsiteX5" fmla="*/ 2046130 w 4058847"/>
                  <a:gd name="connsiteY5" fmla="*/ 753253 h 1941118"/>
                  <a:gd name="connsiteX6" fmla="*/ 2903717 w 4058847"/>
                  <a:gd name="connsiteY6" fmla="*/ 0 h 1941118"/>
                  <a:gd name="connsiteX7" fmla="*/ 3216969 w 4058847"/>
                  <a:gd name="connsiteY7" fmla="*/ 89376 h 1941118"/>
                  <a:gd name="connsiteX8" fmla="*/ 3755924 w 4058847"/>
                  <a:gd name="connsiteY8" fmla="*/ 241905 h 1941118"/>
                  <a:gd name="connsiteX9" fmla="*/ 3948928 w 4058847"/>
                  <a:gd name="connsiteY9" fmla="*/ 278579 h 1941118"/>
                  <a:gd name="connsiteX10" fmla="*/ 4058796 w 4058847"/>
                  <a:gd name="connsiteY10" fmla="*/ 292858 h 1941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58847" h="1941118">
                    <a:moveTo>
                      <a:pt x="4058848" y="292858"/>
                    </a:moveTo>
                    <a:cubicBezTo>
                      <a:pt x="3871002" y="1232830"/>
                      <a:pt x="3041335" y="1941118"/>
                      <a:pt x="2046130" y="1941118"/>
                    </a:cubicBezTo>
                    <a:cubicBezTo>
                      <a:pt x="967522" y="1941118"/>
                      <a:pt x="83286" y="1109167"/>
                      <a:pt x="0" y="51956"/>
                    </a:cubicBezTo>
                    <a:cubicBezTo>
                      <a:pt x="235995" y="211902"/>
                      <a:pt x="489529" y="341208"/>
                      <a:pt x="778010" y="378422"/>
                    </a:cubicBezTo>
                    <a:cubicBezTo>
                      <a:pt x="956473" y="401445"/>
                      <a:pt x="1139453" y="388102"/>
                      <a:pt x="1318065" y="355255"/>
                    </a:cubicBezTo>
                    <a:cubicBezTo>
                      <a:pt x="1471844" y="594650"/>
                      <a:pt x="1740465" y="753253"/>
                      <a:pt x="2046130" y="753253"/>
                    </a:cubicBezTo>
                    <a:cubicBezTo>
                      <a:pt x="2485931" y="753253"/>
                      <a:pt x="2849030" y="424920"/>
                      <a:pt x="2903717" y="0"/>
                    </a:cubicBezTo>
                    <a:cubicBezTo>
                      <a:pt x="3009450" y="23949"/>
                      <a:pt x="3116442" y="58174"/>
                      <a:pt x="3216969" y="89376"/>
                    </a:cubicBezTo>
                    <a:cubicBezTo>
                      <a:pt x="3395531" y="144783"/>
                      <a:pt x="3573299" y="200972"/>
                      <a:pt x="3755924" y="241905"/>
                    </a:cubicBezTo>
                    <a:cubicBezTo>
                      <a:pt x="3819823" y="256230"/>
                      <a:pt x="3884170" y="268688"/>
                      <a:pt x="3948928" y="278579"/>
                    </a:cubicBezTo>
                    <a:cubicBezTo>
                      <a:pt x="3985448" y="284155"/>
                      <a:pt x="4022071" y="288912"/>
                      <a:pt x="4058796" y="292858"/>
                    </a:cubicBezTo>
                    <a:close/>
                  </a:path>
                </a:pathLst>
              </a:custGeom>
              <a:solidFill>
                <a:srgbClr val="A6FF55"/>
              </a:solidFill>
              <a:ln w="514" cap="flat">
                <a:noFill/>
                <a:prstDash val="solid"/>
                <a:miter/>
              </a:ln>
            </p:spPr>
            <p:txBody>
              <a:bodyPr rtlCol="0" anchor="ctr"/>
              <a:lstStyle/>
              <a:p>
                <a:endParaRPr lang="zh-CN" altLang="en-US"/>
              </a:p>
            </p:txBody>
          </p:sp>
          <p:sp>
            <p:nvSpPr>
              <p:cNvPr id="52" name="图形 48">
                <a:extLst>
                  <a:ext uri="{FF2B5EF4-FFF2-40B4-BE49-F238E27FC236}">
                    <a16:creationId xmlns:a16="http://schemas.microsoft.com/office/drawing/2014/main" xmlns="" id="{1B80CA1A-92E4-4862-AA26-BEA1B7D932C7}"/>
                  </a:ext>
                </a:extLst>
              </p:cNvPr>
              <p:cNvSpPr/>
              <p:nvPr/>
            </p:nvSpPr>
            <p:spPr>
              <a:xfrm>
                <a:off x="12105951" y="2505292"/>
                <a:ext cx="4099132" cy="2291956"/>
              </a:xfrm>
              <a:custGeom>
                <a:avLst/>
                <a:gdLst>
                  <a:gd name="connsiteX0" fmla="*/ 2896912 w 4099132"/>
                  <a:gd name="connsiteY0" fmla="*/ 1895083 h 2291956"/>
                  <a:gd name="connsiteX1" fmla="*/ 3988956 w 4099132"/>
                  <a:gd name="connsiteY1" fmla="*/ 2183620 h 2291956"/>
                  <a:gd name="connsiteX2" fmla="*/ 4094143 w 4099132"/>
                  <a:gd name="connsiteY2" fmla="*/ 2197127 h 2291956"/>
                  <a:gd name="connsiteX3" fmla="*/ 4099133 w 4099132"/>
                  <a:gd name="connsiteY3" fmla="*/ 2052601 h 2291956"/>
                  <a:gd name="connsiteX4" fmla="*/ 2046552 w 4099132"/>
                  <a:gd name="connsiteY4" fmla="*/ 0 h 2291956"/>
                  <a:gd name="connsiteX5" fmla="*/ 0 w 4099132"/>
                  <a:gd name="connsiteY5" fmla="*/ 1893879 h 2291956"/>
                  <a:gd name="connsiteX6" fmla="*/ 811958 w 4099132"/>
                  <a:gd name="connsiteY6" fmla="*/ 2282609 h 2291956"/>
                  <a:gd name="connsiteX7" fmla="*/ 1209915 w 4099132"/>
                  <a:gd name="connsiteY7" fmla="*/ 2271889 h 2291956"/>
                  <a:gd name="connsiteX8" fmla="*/ 1181831 w 4099132"/>
                  <a:gd name="connsiteY8" fmla="*/ 2052601 h 2291956"/>
                  <a:gd name="connsiteX9" fmla="*/ 2046552 w 4099132"/>
                  <a:gd name="connsiteY9" fmla="*/ 1187880 h 2291956"/>
                  <a:gd name="connsiteX10" fmla="*/ 2896912 w 4099132"/>
                  <a:gd name="connsiteY10" fmla="*/ 1895083 h 2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99132" h="2291956">
                    <a:moveTo>
                      <a:pt x="2896912" y="1895083"/>
                    </a:moveTo>
                    <a:cubicBezTo>
                      <a:pt x="3205834" y="1954769"/>
                      <a:pt x="3594316" y="2123336"/>
                      <a:pt x="3988956" y="2183620"/>
                    </a:cubicBezTo>
                    <a:cubicBezTo>
                      <a:pt x="4023984" y="2188974"/>
                      <a:pt x="4059064" y="2193470"/>
                      <a:pt x="4094143" y="2197127"/>
                    </a:cubicBezTo>
                    <a:cubicBezTo>
                      <a:pt x="4097487" y="2149384"/>
                      <a:pt x="4099133" y="2101188"/>
                      <a:pt x="4099133" y="2052601"/>
                    </a:cubicBezTo>
                    <a:cubicBezTo>
                      <a:pt x="4099133" y="918981"/>
                      <a:pt x="3180172" y="0"/>
                      <a:pt x="2046552" y="0"/>
                    </a:cubicBezTo>
                    <a:cubicBezTo>
                      <a:pt x="966339" y="0"/>
                      <a:pt x="81017" y="834430"/>
                      <a:pt x="0" y="1893879"/>
                    </a:cubicBezTo>
                    <a:cubicBezTo>
                      <a:pt x="254064" y="2083211"/>
                      <a:pt x="515937" y="2244422"/>
                      <a:pt x="811958" y="2282609"/>
                    </a:cubicBezTo>
                    <a:cubicBezTo>
                      <a:pt x="940271" y="2299161"/>
                      <a:pt x="1075003" y="2292587"/>
                      <a:pt x="1209915" y="2271889"/>
                    </a:cubicBezTo>
                    <a:cubicBezTo>
                      <a:pt x="1191609" y="2201854"/>
                      <a:pt x="1181831" y="2128372"/>
                      <a:pt x="1181831" y="2052601"/>
                    </a:cubicBezTo>
                    <a:cubicBezTo>
                      <a:pt x="1181831" y="1575031"/>
                      <a:pt x="1568982" y="1187880"/>
                      <a:pt x="2046552" y="1187880"/>
                    </a:cubicBezTo>
                    <a:cubicBezTo>
                      <a:pt x="2470320" y="1187880"/>
                      <a:pt x="2822854" y="1492727"/>
                      <a:pt x="2896912" y="1895083"/>
                    </a:cubicBezTo>
                    <a:close/>
                  </a:path>
                </a:pathLst>
              </a:custGeom>
              <a:solidFill>
                <a:srgbClr val="A6FF55"/>
              </a:solidFill>
              <a:ln w="514" cap="flat">
                <a:noFill/>
                <a:prstDash val="solid"/>
                <a:miter/>
              </a:ln>
            </p:spPr>
            <p:txBody>
              <a:bodyPr rtlCol="0" anchor="ctr"/>
              <a:lstStyle/>
              <a:p>
                <a:endParaRPr lang="zh-CN" altLang="en-US"/>
              </a:p>
            </p:txBody>
          </p:sp>
          <p:sp>
            <p:nvSpPr>
              <p:cNvPr id="53" name="图形 48">
                <a:extLst>
                  <a:ext uri="{FF2B5EF4-FFF2-40B4-BE49-F238E27FC236}">
                    <a16:creationId xmlns:a16="http://schemas.microsoft.com/office/drawing/2014/main" xmlns="" id="{1B80CA1A-92E4-4862-AA26-BEA1B7D932C7}"/>
                  </a:ext>
                </a:extLst>
              </p:cNvPr>
              <p:cNvSpPr/>
              <p:nvPr/>
            </p:nvSpPr>
            <p:spPr>
              <a:xfrm>
                <a:off x="12434829" y="2693081"/>
                <a:ext cx="3441370" cy="3582028"/>
              </a:xfrm>
              <a:custGeom>
                <a:avLst/>
                <a:gdLst>
                  <a:gd name="connsiteX0" fmla="*/ 76424 w 3441370"/>
                  <a:gd name="connsiteY0" fmla="*/ 1349477 h 3582028"/>
                  <a:gd name="connsiteX1" fmla="*/ 152848 w 3441370"/>
                  <a:gd name="connsiteY1" fmla="*/ 1425901 h 3582028"/>
                  <a:gd name="connsiteX2" fmla="*/ 76424 w 3441370"/>
                  <a:gd name="connsiteY2" fmla="*/ 1502325 h 3582028"/>
                  <a:gd name="connsiteX3" fmla="*/ 0 w 3441370"/>
                  <a:gd name="connsiteY3" fmla="*/ 1425901 h 3582028"/>
                  <a:gd name="connsiteX4" fmla="*/ 76424 w 3441370"/>
                  <a:gd name="connsiteY4" fmla="*/ 1349477 h 3582028"/>
                  <a:gd name="connsiteX5" fmla="*/ 3303815 w 3441370"/>
                  <a:gd name="connsiteY5" fmla="*/ 1384418 h 3582028"/>
                  <a:gd name="connsiteX6" fmla="*/ 3441370 w 3441370"/>
                  <a:gd name="connsiteY6" fmla="*/ 1521984 h 3582028"/>
                  <a:gd name="connsiteX7" fmla="*/ 3303815 w 3441370"/>
                  <a:gd name="connsiteY7" fmla="*/ 1659551 h 3582028"/>
                  <a:gd name="connsiteX8" fmla="*/ 3166248 w 3441370"/>
                  <a:gd name="connsiteY8" fmla="*/ 1521984 h 3582028"/>
                  <a:gd name="connsiteX9" fmla="*/ 3303815 w 3441370"/>
                  <a:gd name="connsiteY9" fmla="*/ 1384418 h 3582028"/>
                  <a:gd name="connsiteX10" fmla="*/ 2736071 w 3441370"/>
                  <a:gd name="connsiteY10" fmla="*/ 1288335 h 3582028"/>
                  <a:gd name="connsiteX11" fmla="*/ 2821234 w 3441370"/>
                  <a:gd name="connsiteY11" fmla="*/ 1373498 h 3582028"/>
                  <a:gd name="connsiteX12" fmla="*/ 2736071 w 3441370"/>
                  <a:gd name="connsiteY12" fmla="*/ 1458661 h 3582028"/>
                  <a:gd name="connsiteX13" fmla="*/ 2650908 w 3441370"/>
                  <a:gd name="connsiteY13" fmla="*/ 1373498 h 3582028"/>
                  <a:gd name="connsiteX14" fmla="*/ 2736071 w 3441370"/>
                  <a:gd name="connsiteY14" fmla="*/ 1288335 h 3582028"/>
                  <a:gd name="connsiteX15" fmla="*/ 2932594 w 3441370"/>
                  <a:gd name="connsiteY15" fmla="*/ 615780 h 3582028"/>
                  <a:gd name="connsiteX16" fmla="*/ 3100734 w 3441370"/>
                  <a:gd name="connsiteY16" fmla="*/ 783920 h 3582028"/>
                  <a:gd name="connsiteX17" fmla="*/ 2932594 w 3441370"/>
                  <a:gd name="connsiteY17" fmla="*/ 952060 h 3582028"/>
                  <a:gd name="connsiteX18" fmla="*/ 2764453 w 3441370"/>
                  <a:gd name="connsiteY18" fmla="*/ 783920 h 3582028"/>
                  <a:gd name="connsiteX19" fmla="*/ 2932594 w 3441370"/>
                  <a:gd name="connsiteY19" fmla="*/ 615780 h 3582028"/>
                  <a:gd name="connsiteX20" fmla="*/ 2469667 w 3441370"/>
                  <a:gd name="connsiteY20" fmla="*/ 253298 h 3582028"/>
                  <a:gd name="connsiteX21" fmla="*/ 2528624 w 3441370"/>
                  <a:gd name="connsiteY21" fmla="*/ 312254 h 3582028"/>
                  <a:gd name="connsiteX22" fmla="*/ 2469667 w 3441370"/>
                  <a:gd name="connsiteY22" fmla="*/ 371211 h 3582028"/>
                  <a:gd name="connsiteX23" fmla="*/ 2410711 w 3441370"/>
                  <a:gd name="connsiteY23" fmla="*/ 312254 h 3582028"/>
                  <a:gd name="connsiteX24" fmla="*/ 2469667 w 3441370"/>
                  <a:gd name="connsiteY24" fmla="*/ 253298 h 3582028"/>
                  <a:gd name="connsiteX25" fmla="*/ 2277506 w 3441370"/>
                  <a:gd name="connsiteY25" fmla="*/ 738065 h 3582028"/>
                  <a:gd name="connsiteX26" fmla="*/ 2375770 w 3441370"/>
                  <a:gd name="connsiteY26" fmla="*/ 836328 h 3582028"/>
                  <a:gd name="connsiteX27" fmla="*/ 2277506 w 3441370"/>
                  <a:gd name="connsiteY27" fmla="*/ 934592 h 3582028"/>
                  <a:gd name="connsiteX28" fmla="*/ 2179242 w 3441370"/>
                  <a:gd name="connsiteY28" fmla="*/ 836328 h 3582028"/>
                  <a:gd name="connsiteX29" fmla="*/ 2277506 w 3441370"/>
                  <a:gd name="connsiteY29" fmla="*/ 738065 h 3582028"/>
                  <a:gd name="connsiteX30" fmla="*/ 1945593 w 3441370"/>
                  <a:gd name="connsiteY30" fmla="*/ 0 h 3582028"/>
                  <a:gd name="connsiteX31" fmla="*/ 2074425 w 3441370"/>
                  <a:gd name="connsiteY31" fmla="*/ 128832 h 3582028"/>
                  <a:gd name="connsiteX32" fmla="*/ 1945593 w 3441370"/>
                  <a:gd name="connsiteY32" fmla="*/ 257665 h 3582028"/>
                  <a:gd name="connsiteX33" fmla="*/ 1816761 w 3441370"/>
                  <a:gd name="connsiteY33" fmla="*/ 128832 h 3582028"/>
                  <a:gd name="connsiteX34" fmla="*/ 1945593 w 3441370"/>
                  <a:gd name="connsiteY34" fmla="*/ 0 h 3582028"/>
                  <a:gd name="connsiteX35" fmla="*/ 1327632 w 3441370"/>
                  <a:gd name="connsiteY35" fmla="*/ 401784 h 3582028"/>
                  <a:gd name="connsiteX36" fmla="*/ 1480486 w 3441370"/>
                  <a:gd name="connsiteY36" fmla="*/ 554638 h 3582028"/>
                  <a:gd name="connsiteX37" fmla="*/ 1327632 w 3441370"/>
                  <a:gd name="connsiteY37" fmla="*/ 707491 h 3582028"/>
                  <a:gd name="connsiteX38" fmla="*/ 1174779 w 3441370"/>
                  <a:gd name="connsiteY38" fmla="*/ 554638 h 3582028"/>
                  <a:gd name="connsiteX39" fmla="*/ 1327632 w 3441370"/>
                  <a:gd name="connsiteY39" fmla="*/ 401784 h 3582028"/>
                  <a:gd name="connsiteX40" fmla="*/ 471655 w 3441370"/>
                  <a:gd name="connsiteY40" fmla="*/ 1690119 h 3582028"/>
                  <a:gd name="connsiteX41" fmla="*/ 532798 w 3441370"/>
                  <a:gd name="connsiteY41" fmla="*/ 1751262 h 3582028"/>
                  <a:gd name="connsiteX42" fmla="*/ 471655 w 3441370"/>
                  <a:gd name="connsiteY42" fmla="*/ 1812404 h 3582028"/>
                  <a:gd name="connsiteX43" fmla="*/ 410513 w 3441370"/>
                  <a:gd name="connsiteY43" fmla="*/ 1751262 h 3582028"/>
                  <a:gd name="connsiteX44" fmla="*/ 471655 w 3441370"/>
                  <a:gd name="connsiteY44" fmla="*/ 1690119 h 3582028"/>
                  <a:gd name="connsiteX45" fmla="*/ 685651 w 3441370"/>
                  <a:gd name="connsiteY45" fmla="*/ 336275 h 3582028"/>
                  <a:gd name="connsiteX46" fmla="*/ 755527 w 3441370"/>
                  <a:gd name="connsiteY46" fmla="*/ 406151 h 3582028"/>
                  <a:gd name="connsiteX47" fmla="*/ 685651 w 3441370"/>
                  <a:gd name="connsiteY47" fmla="*/ 476027 h 3582028"/>
                  <a:gd name="connsiteX48" fmla="*/ 615775 w 3441370"/>
                  <a:gd name="connsiteY48" fmla="*/ 406151 h 3582028"/>
                  <a:gd name="connsiteX49" fmla="*/ 685651 w 3441370"/>
                  <a:gd name="connsiteY49" fmla="*/ 336275 h 3582028"/>
                  <a:gd name="connsiteX50" fmla="*/ 580834 w 3441370"/>
                  <a:gd name="connsiteY50" fmla="*/ 925848 h 3582028"/>
                  <a:gd name="connsiteX51" fmla="*/ 720586 w 3441370"/>
                  <a:gd name="connsiteY51" fmla="*/ 1065600 h 3582028"/>
                  <a:gd name="connsiteX52" fmla="*/ 580834 w 3441370"/>
                  <a:gd name="connsiteY52" fmla="*/ 1205353 h 3582028"/>
                  <a:gd name="connsiteX53" fmla="*/ 441081 w 3441370"/>
                  <a:gd name="connsiteY53" fmla="*/ 1065600 h 3582028"/>
                  <a:gd name="connsiteX54" fmla="*/ 580834 w 3441370"/>
                  <a:gd name="connsiteY54" fmla="*/ 925848 h 3582028"/>
                  <a:gd name="connsiteX55" fmla="*/ 3270659 w 3441370"/>
                  <a:gd name="connsiteY55" fmla="*/ 2675433 h 3582028"/>
                  <a:gd name="connsiteX56" fmla="*/ 1817506 w 3441370"/>
                  <a:gd name="connsiteY56" fmla="*/ 3582028 h 3582028"/>
                  <a:gd name="connsiteX57" fmla="*/ 1688916 w 3441370"/>
                  <a:gd name="connsiteY57" fmla="*/ 3453463 h 3582028"/>
                  <a:gd name="connsiteX58" fmla="*/ 1817506 w 3441370"/>
                  <a:gd name="connsiteY58" fmla="*/ 3324873 h 3582028"/>
                  <a:gd name="connsiteX59" fmla="*/ 2058264 w 3441370"/>
                  <a:gd name="connsiteY59" fmla="*/ 3303475 h 3582028"/>
                  <a:gd name="connsiteX60" fmla="*/ 2913331 w 3441370"/>
                  <a:gd name="connsiteY60" fmla="*/ 2770785 h 3582028"/>
                  <a:gd name="connsiteX61" fmla="*/ 3039710 w 3441370"/>
                  <a:gd name="connsiteY61" fmla="*/ 2562278 h 3582028"/>
                  <a:gd name="connsiteX62" fmla="*/ 3211759 w 3441370"/>
                  <a:gd name="connsiteY62" fmla="*/ 2503384 h 3582028"/>
                  <a:gd name="connsiteX63" fmla="*/ 3270654 w 3441370"/>
                  <a:gd name="connsiteY63" fmla="*/ 2675433 h 3582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3441370" h="3582028">
                    <a:moveTo>
                      <a:pt x="76424" y="1349477"/>
                    </a:moveTo>
                    <a:cubicBezTo>
                      <a:pt x="118633" y="1349477"/>
                      <a:pt x="152848" y="1383693"/>
                      <a:pt x="152848" y="1425901"/>
                    </a:cubicBezTo>
                    <a:cubicBezTo>
                      <a:pt x="152848" y="1468110"/>
                      <a:pt x="118633" y="1502325"/>
                      <a:pt x="76424" y="1502325"/>
                    </a:cubicBezTo>
                    <a:cubicBezTo>
                      <a:pt x="34215" y="1502325"/>
                      <a:pt x="0" y="1468110"/>
                      <a:pt x="0" y="1425901"/>
                    </a:cubicBezTo>
                    <a:cubicBezTo>
                      <a:pt x="0" y="1383693"/>
                      <a:pt x="34215" y="1349477"/>
                      <a:pt x="76424" y="1349477"/>
                    </a:cubicBezTo>
                    <a:close/>
                    <a:moveTo>
                      <a:pt x="3303815" y="1384418"/>
                    </a:moveTo>
                    <a:cubicBezTo>
                      <a:pt x="3379791" y="1384418"/>
                      <a:pt x="3441370" y="1446008"/>
                      <a:pt x="3441370" y="1521984"/>
                    </a:cubicBezTo>
                    <a:cubicBezTo>
                      <a:pt x="3441370" y="1597961"/>
                      <a:pt x="3379791" y="1659551"/>
                      <a:pt x="3303815" y="1659551"/>
                    </a:cubicBezTo>
                    <a:cubicBezTo>
                      <a:pt x="3227838" y="1659551"/>
                      <a:pt x="3166248" y="1597961"/>
                      <a:pt x="3166248" y="1521984"/>
                    </a:cubicBezTo>
                    <a:cubicBezTo>
                      <a:pt x="3166248" y="1446008"/>
                      <a:pt x="3227838" y="1384418"/>
                      <a:pt x="3303815" y="1384418"/>
                    </a:cubicBezTo>
                    <a:close/>
                    <a:moveTo>
                      <a:pt x="2736071" y="1288335"/>
                    </a:moveTo>
                    <a:cubicBezTo>
                      <a:pt x="2783105" y="1288335"/>
                      <a:pt x="2821234" y="1326465"/>
                      <a:pt x="2821234" y="1373498"/>
                    </a:cubicBezTo>
                    <a:cubicBezTo>
                      <a:pt x="2821234" y="1420531"/>
                      <a:pt x="2783105" y="1458661"/>
                      <a:pt x="2736071" y="1458661"/>
                    </a:cubicBezTo>
                    <a:cubicBezTo>
                      <a:pt x="2689038" y="1458661"/>
                      <a:pt x="2650908" y="1420531"/>
                      <a:pt x="2650908" y="1373498"/>
                    </a:cubicBezTo>
                    <a:cubicBezTo>
                      <a:pt x="2650908" y="1326465"/>
                      <a:pt x="2689038" y="1288335"/>
                      <a:pt x="2736071" y="1288335"/>
                    </a:cubicBezTo>
                    <a:close/>
                    <a:moveTo>
                      <a:pt x="2932594" y="615780"/>
                    </a:moveTo>
                    <a:cubicBezTo>
                      <a:pt x="3025457" y="615780"/>
                      <a:pt x="3100734" y="691057"/>
                      <a:pt x="3100734" y="783920"/>
                    </a:cubicBezTo>
                    <a:cubicBezTo>
                      <a:pt x="3100734" y="876783"/>
                      <a:pt x="3025457" y="952060"/>
                      <a:pt x="2932594" y="952060"/>
                    </a:cubicBezTo>
                    <a:cubicBezTo>
                      <a:pt x="2839731" y="952060"/>
                      <a:pt x="2764453" y="876783"/>
                      <a:pt x="2764453" y="783920"/>
                    </a:cubicBezTo>
                    <a:cubicBezTo>
                      <a:pt x="2764453" y="691057"/>
                      <a:pt x="2839731" y="615780"/>
                      <a:pt x="2932594" y="615780"/>
                    </a:cubicBezTo>
                    <a:close/>
                    <a:moveTo>
                      <a:pt x="2469667" y="253298"/>
                    </a:moveTo>
                    <a:cubicBezTo>
                      <a:pt x="2502232" y="253298"/>
                      <a:pt x="2528624" y="279690"/>
                      <a:pt x="2528624" y="312254"/>
                    </a:cubicBezTo>
                    <a:cubicBezTo>
                      <a:pt x="2528624" y="344819"/>
                      <a:pt x="2502232" y="371211"/>
                      <a:pt x="2469667" y="371211"/>
                    </a:cubicBezTo>
                    <a:cubicBezTo>
                      <a:pt x="2437103" y="371211"/>
                      <a:pt x="2410711" y="344819"/>
                      <a:pt x="2410711" y="312254"/>
                    </a:cubicBezTo>
                    <a:cubicBezTo>
                      <a:pt x="2410711" y="279690"/>
                      <a:pt x="2437103" y="253298"/>
                      <a:pt x="2469667" y="253298"/>
                    </a:cubicBezTo>
                    <a:close/>
                    <a:moveTo>
                      <a:pt x="2277506" y="738065"/>
                    </a:moveTo>
                    <a:cubicBezTo>
                      <a:pt x="2331777" y="738065"/>
                      <a:pt x="2375770" y="782058"/>
                      <a:pt x="2375770" y="836328"/>
                    </a:cubicBezTo>
                    <a:cubicBezTo>
                      <a:pt x="2375770" y="890599"/>
                      <a:pt x="2331777" y="934592"/>
                      <a:pt x="2277506" y="934592"/>
                    </a:cubicBezTo>
                    <a:cubicBezTo>
                      <a:pt x="2223236" y="934592"/>
                      <a:pt x="2179242" y="890599"/>
                      <a:pt x="2179242" y="836328"/>
                    </a:cubicBezTo>
                    <a:cubicBezTo>
                      <a:pt x="2179242" y="782058"/>
                      <a:pt x="2223236" y="738065"/>
                      <a:pt x="2277506" y="738065"/>
                    </a:cubicBezTo>
                    <a:close/>
                    <a:moveTo>
                      <a:pt x="1945593" y="0"/>
                    </a:moveTo>
                    <a:cubicBezTo>
                      <a:pt x="2016745" y="0"/>
                      <a:pt x="2074425" y="57681"/>
                      <a:pt x="2074425" y="128832"/>
                    </a:cubicBezTo>
                    <a:cubicBezTo>
                      <a:pt x="2074425" y="199984"/>
                      <a:pt x="2016745" y="257665"/>
                      <a:pt x="1945593" y="257665"/>
                    </a:cubicBezTo>
                    <a:cubicBezTo>
                      <a:pt x="1874441" y="257665"/>
                      <a:pt x="1816761" y="199984"/>
                      <a:pt x="1816761" y="128832"/>
                    </a:cubicBezTo>
                    <a:cubicBezTo>
                      <a:pt x="1816761" y="57681"/>
                      <a:pt x="1874441" y="0"/>
                      <a:pt x="1945593" y="0"/>
                    </a:cubicBezTo>
                    <a:close/>
                    <a:moveTo>
                      <a:pt x="1327632" y="401784"/>
                    </a:moveTo>
                    <a:cubicBezTo>
                      <a:pt x="1412050" y="401784"/>
                      <a:pt x="1480486" y="470220"/>
                      <a:pt x="1480486" y="554638"/>
                    </a:cubicBezTo>
                    <a:cubicBezTo>
                      <a:pt x="1480486" y="639055"/>
                      <a:pt x="1412050" y="707491"/>
                      <a:pt x="1327632" y="707491"/>
                    </a:cubicBezTo>
                    <a:cubicBezTo>
                      <a:pt x="1243215" y="707491"/>
                      <a:pt x="1174779" y="639055"/>
                      <a:pt x="1174779" y="554638"/>
                    </a:cubicBezTo>
                    <a:cubicBezTo>
                      <a:pt x="1174779" y="470220"/>
                      <a:pt x="1243215" y="401784"/>
                      <a:pt x="1327632" y="401784"/>
                    </a:cubicBezTo>
                    <a:close/>
                    <a:moveTo>
                      <a:pt x="471655" y="1690119"/>
                    </a:moveTo>
                    <a:cubicBezTo>
                      <a:pt x="505423" y="1690119"/>
                      <a:pt x="532798" y="1717494"/>
                      <a:pt x="532798" y="1751262"/>
                    </a:cubicBezTo>
                    <a:cubicBezTo>
                      <a:pt x="532798" y="1785030"/>
                      <a:pt x="505423" y="1812404"/>
                      <a:pt x="471655" y="1812404"/>
                    </a:cubicBezTo>
                    <a:cubicBezTo>
                      <a:pt x="437887" y="1812404"/>
                      <a:pt x="410513" y="1785030"/>
                      <a:pt x="410513" y="1751262"/>
                    </a:cubicBezTo>
                    <a:cubicBezTo>
                      <a:pt x="410513" y="1717494"/>
                      <a:pt x="437887" y="1690119"/>
                      <a:pt x="471655" y="1690119"/>
                    </a:cubicBezTo>
                    <a:close/>
                    <a:moveTo>
                      <a:pt x="685651" y="336275"/>
                    </a:moveTo>
                    <a:cubicBezTo>
                      <a:pt x="724244" y="336275"/>
                      <a:pt x="755527" y="367559"/>
                      <a:pt x="755527" y="406151"/>
                    </a:cubicBezTo>
                    <a:cubicBezTo>
                      <a:pt x="755527" y="444744"/>
                      <a:pt x="724244" y="476027"/>
                      <a:pt x="685651" y="476027"/>
                    </a:cubicBezTo>
                    <a:cubicBezTo>
                      <a:pt x="647063" y="476027"/>
                      <a:pt x="615775" y="444744"/>
                      <a:pt x="615775" y="406151"/>
                    </a:cubicBezTo>
                    <a:cubicBezTo>
                      <a:pt x="615775" y="367559"/>
                      <a:pt x="647058" y="336275"/>
                      <a:pt x="685651" y="336275"/>
                    </a:cubicBezTo>
                    <a:close/>
                    <a:moveTo>
                      <a:pt x="580834" y="925848"/>
                    </a:moveTo>
                    <a:cubicBezTo>
                      <a:pt x="658019" y="925848"/>
                      <a:pt x="720586" y="988420"/>
                      <a:pt x="720586" y="1065600"/>
                    </a:cubicBezTo>
                    <a:cubicBezTo>
                      <a:pt x="720586" y="1142786"/>
                      <a:pt x="658019" y="1205353"/>
                      <a:pt x="580834" y="1205353"/>
                    </a:cubicBezTo>
                    <a:cubicBezTo>
                      <a:pt x="503649" y="1205353"/>
                      <a:pt x="441081" y="1142786"/>
                      <a:pt x="441081" y="1065600"/>
                    </a:cubicBezTo>
                    <a:cubicBezTo>
                      <a:pt x="441081" y="988420"/>
                      <a:pt x="503649" y="925848"/>
                      <a:pt x="580834" y="925848"/>
                    </a:cubicBezTo>
                    <a:close/>
                    <a:moveTo>
                      <a:pt x="3270659" y="2675433"/>
                    </a:moveTo>
                    <a:cubicBezTo>
                      <a:pt x="2998736" y="3230425"/>
                      <a:pt x="2435760" y="3582028"/>
                      <a:pt x="1817506" y="3582028"/>
                    </a:cubicBezTo>
                    <a:cubicBezTo>
                      <a:pt x="1746684" y="3582028"/>
                      <a:pt x="1688916" y="3524291"/>
                      <a:pt x="1688916" y="3453463"/>
                    </a:cubicBezTo>
                    <a:cubicBezTo>
                      <a:pt x="1688916" y="3382640"/>
                      <a:pt x="1746679" y="3324873"/>
                      <a:pt x="1817506" y="3324873"/>
                    </a:cubicBezTo>
                    <a:cubicBezTo>
                      <a:pt x="1899167" y="3324873"/>
                      <a:pt x="1979675" y="3317574"/>
                      <a:pt x="2058264" y="3303475"/>
                    </a:cubicBezTo>
                    <a:cubicBezTo>
                      <a:pt x="2400912" y="3242009"/>
                      <a:pt x="2707082" y="3051113"/>
                      <a:pt x="2913331" y="2770785"/>
                    </a:cubicBezTo>
                    <a:cubicBezTo>
                      <a:pt x="2961069" y="2705904"/>
                      <a:pt x="3003468" y="2636249"/>
                      <a:pt x="3039710" y="2562278"/>
                    </a:cubicBezTo>
                    <a:cubicBezTo>
                      <a:pt x="3070870" y="2498677"/>
                      <a:pt x="3148158" y="2472223"/>
                      <a:pt x="3211759" y="2503384"/>
                    </a:cubicBezTo>
                    <a:cubicBezTo>
                      <a:pt x="3275360" y="2534544"/>
                      <a:pt x="3301814" y="2611832"/>
                      <a:pt x="3270654" y="2675433"/>
                    </a:cubicBezTo>
                    <a:close/>
                  </a:path>
                </a:pathLst>
              </a:custGeom>
              <a:solidFill>
                <a:srgbClr val="FF5098"/>
              </a:solidFill>
              <a:ln w="514" cap="flat">
                <a:noFill/>
                <a:prstDash val="solid"/>
                <a:miter/>
              </a:ln>
            </p:spPr>
            <p:txBody>
              <a:bodyPr rtlCol="0" anchor="ctr"/>
              <a:lstStyle/>
              <a:p>
                <a:endParaRPr lang="zh-CN" altLang="en-US"/>
              </a:p>
            </p:txBody>
          </p:sp>
        </p:grpSp>
      </p:grpSp>
      <p:grpSp>
        <p:nvGrpSpPr>
          <p:cNvPr id="63" name="组合 62">
            <a:extLst>
              <a:ext uri="{FF2B5EF4-FFF2-40B4-BE49-F238E27FC236}">
                <a16:creationId xmlns:a16="http://schemas.microsoft.com/office/drawing/2014/main" xmlns="" id="{81B5C614-0DC6-45E5-844B-9485093101AF}"/>
              </a:ext>
            </a:extLst>
          </p:cNvPr>
          <p:cNvGrpSpPr/>
          <p:nvPr/>
        </p:nvGrpSpPr>
        <p:grpSpPr>
          <a:xfrm>
            <a:off x="7916296" y="263682"/>
            <a:ext cx="958748" cy="1254764"/>
            <a:chOff x="14833595" y="-1001979"/>
            <a:chExt cx="3668163" cy="4800717"/>
          </a:xfrm>
        </p:grpSpPr>
        <p:sp>
          <p:nvSpPr>
            <p:cNvPr id="58" name="图形 56">
              <a:extLst>
                <a:ext uri="{FF2B5EF4-FFF2-40B4-BE49-F238E27FC236}">
                  <a16:creationId xmlns:a16="http://schemas.microsoft.com/office/drawing/2014/main" xmlns="" id="{E04658A3-358B-4C1F-9261-79915E5B9EEC}"/>
                </a:ext>
              </a:extLst>
            </p:cNvPr>
            <p:cNvSpPr/>
            <p:nvPr/>
          </p:nvSpPr>
          <p:spPr>
            <a:xfrm>
              <a:off x="14833595" y="-1001979"/>
              <a:ext cx="3668163" cy="4800717"/>
            </a:xfrm>
            <a:custGeom>
              <a:avLst/>
              <a:gdLst>
                <a:gd name="connsiteX0" fmla="*/ 234925 w 3668163"/>
                <a:gd name="connsiteY0" fmla="*/ 1550413 h 4800717"/>
                <a:gd name="connsiteX1" fmla="*/ 417848 w 3668163"/>
                <a:gd name="connsiteY1" fmla="*/ 1497316 h 4800717"/>
                <a:gd name="connsiteX2" fmla="*/ 1420146 w 3668163"/>
                <a:gd name="connsiteY2" fmla="*/ 1261707 h 4800717"/>
                <a:gd name="connsiteX3" fmla="*/ 1349241 w 3668163"/>
                <a:gd name="connsiteY3" fmla="*/ 1001974 h 4800717"/>
                <a:gd name="connsiteX4" fmla="*/ 1697063 w 3668163"/>
                <a:gd name="connsiteY4" fmla="*/ 517686 h 4800717"/>
                <a:gd name="connsiteX5" fmla="*/ 2669086 w 3668163"/>
                <a:gd name="connsiteY5" fmla="*/ 39447 h 4800717"/>
                <a:gd name="connsiteX6" fmla="*/ 2753102 w 3668163"/>
                <a:gd name="connsiteY6" fmla="*/ 176113 h 4800717"/>
                <a:gd name="connsiteX7" fmla="*/ 2616436 w 3668163"/>
                <a:gd name="connsiteY7" fmla="*/ 260129 h 4800717"/>
                <a:gd name="connsiteX8" fmla="*/ 2493647 w 3668163"/>
                <a:gd name="connsiteY8" fmla="*/ 236057 h 4800717"/>
                <a:gd name="connsiteX9" fmla="*/ 1941890 w 3668163"/>
                <a:gd name="connsiteY9" fmla="*/ 497641 h 4800717"/>
                <a:gd name="connsiteX10" fmla="*/ 2370981 w 3668163"/>
                <a:gd name="connsiteY10" fmla="*/ 1001964 h 4800717"/>
                <a:gd name="connsiteX11" fmla="*/ 2352068 w 3668163"/>
                <a:gd name="connsiteY11" fmla="*/ 1140096 h 4800717"/>
                <a:gd name="connsiteX12" fmla="*/ 3157535 w 3668163"/>
                <a:gd name="connsiteY12" fmla="*/ 1108530 h 4800717"/>
                <a:gd name="connsiteX13" fmla="*/ 3343209 w 3668163"/>
                <a:gd name="connsiteY13" fmla="*/ 1108967 h 4800717"/>
                <a:gd name="connsiteX14" fmla="*/ 3668164 w 3668163"/>
                <a:gd name="connsiteY14" fmla="*/ 1434697 h 4800717"/>
                <a:gd name="connsiteX15" fmla="*/ 3668164 w 3668163"/>
                <a:gd name="connsiteY15" fmla="*/ 3388191 h 4800717"/>
                <a:gd name="connsiteX16" fmla="*/ 3414963 w 3668163"/>
                <a:gd name="connsiteY16" fmla="*/ 3953193 h 4800717"/>
                <a:gd name="connsiteX17" fmla="*/ 2557731 w 3668163"/>
                <a:gd name="connsiteY17" fmla="*/ 4717536 h 4800717"/>
                <a:gd name="connsiteX18" fmla="*/ 2270336 w 3668163"/>
                <a:gd name="connsiteY18" fmla="*/ 4792376 h 4800717"/>
                <a:gd name="connsiteX19" fmla="*/ 2241871 w 3668163"/>
                <a:gd name="connsiteY19" fmla="*/ 4786049 h 4800717"/>
                <a:gd name="connsiteX20" fmla="*/ 592860 w 3668163"/>
                <a:gd name="connsiteY20" fmla="*/ 4419823 h 4800717"/>
                <a:gd name="connsiteX21" fmla="*/ 0 w 3668163"/>
                <a:gd name="connsiteY21" fmla="*/ 3680869 h 4800717"/>
                <a:gd name="connsiteX22" fmla="*/ 0 w 3668163"/>
                <a:gd name="connsiteY22" fmla="*/ 2515821 h 4800717"/>
                <a:gd name="connsiteX23" fmla="*/ 0 w 3668163"/>
                <a:gd name="connsiteY23" fmla="*/ 1874251 h 4800717"/>
                <a:gd name="connsiteX24" fmla="*/ 0 w 3668163"/>
                <a:gd name="connsiteY24" fmla="*/ 1863228 h 4800717"/>
                <a:gd name="connsiteX25" fmla="*/ 234930 w 3668163"/>
                <a:gd name="connsiteY25" fmla="*/ 1550408 h 4800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668163" h="4800717">
                  <a:moveTo>
                    <a:pt x="234925" y="1550413"/>
                  </a:moveTo>
                  <a:lnTo>
                    <a:pt x="417848" y="1497316"/>
                  </a:lnTo>
                  <a:cubicBezTo>
                    <a:pt x="749627" y="1401006"/>
                    <a:pt x="1083649" y="1322401"/>
                    <a:pt x="1420146" y="1261707"/>
                  </a:cubicBezTo>
                  <a:cubicBezTo>
                    <a:pt x="1375118" y="1185597"/>
                    <a:pt x="1349241" y="1096817"/>
                    <a:pt x="1349241" y="1001974"/>
                  </a:cubicBezTo>
                  <a:cubicBezTo>
                    <a:pt x="1349241" y="776843"/>
                    <a:pt x="1494872" y="585731"/>
                    <a:pt x="1697063" y="517686"/>
                  </a:cubicBezTo>
                  <a:cubicBezTo>
                    <a:pt x="1820526" y="53160"/>
                    <a:pt x="2188244" y="-75266"/>
                    <a:pt x="2669086" y="39447"/>
                  </a:cubicBezTo>
                  <a:cubicBezTo>
                    <a:pt x="2729858" y="53947"/>
                    <a:pt x="2767602" y="115341"/>
                    <a:pt x="2753102" y="176113"/>
                  </a:cubicBezTo>
                  <a:cubicBezTo>
                    <a:pt x="2738602" y="236885"/>
                    <a:pt x="2677212" y="274629"/>
                    <a:pt x="2616436" y="260129"/>
                  </a:cubicBezTo>
                  <a:cubicBezTo>
                    <a:pt x="2573954" y="249996"/>
                    <a:pt x="2532995" y="241900"/>
                    <a:pt x="2493647" y="236057"/>
                  </a:cubicBezTo>
                  <a:cubicBezTo>
                    <a:pt x="2227814" y="196621"/>
                    <a:pt x="2035344" y="260489"/>
                    <a:pt x="1941890" y="497641"/>
                  </a:cubicBezTo>
                  <a:cubicBezTo>
                    <a:pt x="2185153" y="536784"/>
                    <a:pt x="2370981" y="747658"/>
                    <a:pt x="2370981" y="1001964"/>
                  </a:cubicBezTo>
                  <a:cubicBezTo>
                    <a:pt x="2370981" y="1049836"/>
                    <a:pt x="2364382" y="1096159"/>
                    <a:pt x="2352068" y="1140096"/>
                  </a:cubicBezTo>
                  <a:cubicBezTo>
                    <a:pt x="2618873" y="1118467"/>
                    <a:pt x="2887320" y="1107892"/>
                    <a:pt x="3157535" y="1108530"/>
                  </a:cubicBezTo>
                  <a:lnTo>
                    <a:pt x="3343209" y="1108967"/>
                  </a:lnTo>
                  <a:cubicBezTo>
                    <a:pt x="3522347" y="1109388"/>
                    <a:pt x="3668164" y="1255560"/>
                    <a:pt x="3668164" y="1434697"/>
                  </a:cubicBezTo>
                  <a:lnTo>
                    <a:pt x="3668164" y="3388191"/>
                  </a:lnTo>
                  <a:cubicBezTo>
                    <a:pt x="3668164" y="3609300"/>
                    <a:pt x="3580002" y="3806044"/>
                    <a:pt x="3414963" y="3953193"/>
                  </a:cubicBezTo>
                  <a:lnTo>
                    <a:pt x="2557731" y="4717536"/>
                  </a:lnTo>
                  <a:cubicBezTo>
                    <a:pt x="2477028" y="4789495"/>
                    <a:pt x="2375889" y="4815831"/>
                    <a:pt x="2270336" y="4792376"/>
                  </a:cubicBezTo>
                  <a:lnTo>
                    <a:pt x="2241871" y="4786049"/>
                  </a:lnTo>
                  <a:lnTo>
                    <a:pt x="592860" y="4419823"/>
                  </a:lnTo>
                  <a:cubicBezTo>
                    <a:pt x="243803" y="4342308"/>
                    <a:pt x="0" y="4038428"/>
                    <a:pt x="0" y="3680869"/>
                  </a:cubicBezTo>
                  <a:lnTo>
                    <a:pt x="0" y="2515821"/>
                  </a:lnTo>
                  <a:lnTo>
                    <a:pt x="0" y="1874251"/>
                  </a:lnTo>
                  <a:lnTo>
                    <a:pt x="0" y="1863228"/>
                  </a:lnTo>
                  <a:cubicBezTo>
                    <a:pt x="0" y="1716090"/>
                    <a:pt x="93624" y="1591429"/>
                    <a:pt x="234930" y="1550408"/>
                  </a:cubicBezTo>
                  <a:close/>
                </a:path>
              </a:pathLst>
            </a:custGeom>
            <a:solidFill>
              <a:srgbClr val="00C7D5"/>
            </a:solidFill>
            <a:ln w="514" cap="flat">
              <a:noFill/>
              <a:prstDash val="solid"/>
              <a:miter/>
            </a:ln>
          </p:spPr>
          <p:txBody>
            <a:bodyPr rtlCol="0" anchor="ctr"/>
            <a:lstStyle/>
            <a:p>
              <a:endParaRPr lang="zh-CN" altLang="en-US"/>
            </a:p>
          </p:txBody>
        </p:sp>
        <p:sp>
          <p:nvSpPr>
            <p:cNvPr id="59" name="图形 56">
              <a:extLst>
                <a:ext uri="{FF2B5EF4-FFF2-40B4-BE49-F238E27FC236}">
                  <a16:creationId xmlns:a16="http://schemas.microsoft.com/office/drawing/2014/main" xmlns="" id="{E04658A3-358B-4C1F-9261-79915E5B9EEC}"/>
                </a:ext>
              </a:extLst>
            </p:cNvPr>
            <p:cNvSpPr/>
            <p:nvPr/>
          </p:nvSpPr>
          <p:spPr>
            <a:xfrm>
              <a:off x="15077891" y="449877"/>
              <a:ext cx="3179570" cy="3083954"/>
            </a:xfrm>
            <a:custGeom>
              <a:avLst/>
              <a:gdLst>
                <a:gd name="connsiteX0" fmla="*/ 1997569 w 3179570"/>
                <a:gd name="connsiteY0" fmla="*/ 917865 h 3083954"/>
                <a:gd name="connsiteX1" fmla="*/ 0 w 3179570"/>
                <a:gd name="connsiteY1" fmla="*/ 474237 h 3083954"/>
                <a:gd name="connsiteX2" fmla="*/ 0 w 3179570"/>
                <a:gd name="connsiteY2" fmla="*/ 1130945 h 3083954"/>
                <a:gd name="connsiteX3" fmla="*/ 1216144 w 3179570"/>
                <a:gd name="connsiteY3" fmla="*/ 1404653 h 3083954"/>
                <a:gd name="connsiteX4" fmla="*/ 1308904 w 3179570"/>
                <a:gd name="connsiteY4" fmla="*/ 1550377 h 3083954"/>
                <a:gd name="connsiteX5" fmla="*/ 1163180 w 3179570"/>
                <a:gd name="connsiteY5" fmla="*/ 1643137 h 3083954"/>
                <a:gd name="connsiteX6" fmla="*/ 0 w 3179570"/>
                <a:gd name="connsiteY6" fmla="*/ 1381352 h 3083954"/>
                <a:gd name="connsiteX7" fmla="*/ 0 w 3179570"/>
                <a:gd name="connsiteY7" fmla="*/ 1867580 h 3083954"/>
                <a:gd name="connsiteX8" fmla="*/ 1216144 w 3179570"/>
                <a:gd name="connsiteY8" fmla="*/ 2141288 h 3083954"/>
                <a:gd name="connsiteX9" fmla="*/ 1308904 w 3179570"/>
                <a:gd name="connsiteY9" fmla="*/ 2287012 h 3083954"/>
                <a:gd name="connsiteX10" fmla="*/ 1163180 w 3179570"/>
                <a:gd name="connsiteY10" fmla="*/ 2379772 h 3083954"/>
                <a:gd name="connsiteX11" fmla="*/ 0 w 3179570"/>
                <a:gd name="connsiteY11" fmla="*/ 2117987 h 3083954"/>
                <a:gd name="connsiteX12" fmla="*/ 0 w 3179570"/>
                <a:gd name="connsiteY12" fmla="*/ 2229022 h 3083954"/>
                <a:gd name="connsiteX13" fmla="*/ 401527 w 3179570"/>
                <a:gd name="connsiteY13" fmla="*/ 2729508 h 3083954"/>
                <a:gd name="connsiteX14" fmla="*/ 1997569 w 3179570"/>
                <a:gd name="connsiteY14" fmla="*/ 3083955 h 3083954"/>
                <a:gd name="connsiteX15" fmla="*/ 1997569 w 3179570"/>
                <a:gd name="connsiteY15" fmla="*/ 917870 h 3083954"/>
                <a:gd name="connsiteX16" fmla="*/ 2241866 w 3179570"/>
                <a:gd name="connsiteY16" fmla="*/ 836081 h 3083954"/>
                <a:gd name="connsiteX17" fmla="*/ 3179570 w 3179570"/>
                <a:gd name="connsiteY17" fmla="*/ 0 h 3083954"/>
                <a:gd name="connsiteX18" fmla="*/ 3179570 w 3179570"/>
                <a:gd name="connsiteY18" fmla="*/ 643828 h 3083954"/>
                <a:gd name="connsiteX19" fmla="*/ 2568353 w 3179570"/>
                <a:gd name="connsiteY19" fmla="*/ 1187936 h 3083954"/>
                <a:gd name="connsiteX20" fmla="*/ 2558472 w 3179570"/>
                <a:gd name="connsiteY20" fmla="*/ 1360397 h 3083954"/>
                <a:gd name="connsiteX21" fmla="*/ 2730933 w 3179570"/>
                <a:gd name="connsiteY21" fmla="*/ 1370278 h 3083954"/>
                <a:gd name="connsiteX22" fmla="*/ 3179570 w 3179570"/>
                <a:gd name="connsiteY22" fmla="*/ 970896 h 3083954"/>
                <a:gd name="connsiteX23" fmla="*/ 3179570 w 3179570"/>
                <a:gd name="connsiteY23" fmla="*/ 1412852 h 3083954"/>
                <a:gd name="connsiteX24" fmla="*/ 2568353 w 3179570"/>
                <a:gd name="connsiteY24" fmla="*/ 1956960 h 3083954"/>
                <a:gd name="connsiteX25" fmla="*/ 2558472 w 3179570"/>
                <a:gd name="connsiteY25" fmla="*/ 2129421 h 3083954"/>
                <a:gd name="connsiteX26" fmla="*/ 2730933 w 3179570"/>
                <a:gd name="connsiteY26" fmla="*/ 2139297 h 3083954"/>
                <a:gd name="connsiteX27" fmla="*/ 3179570 w 3179570"/>
                <a:gd name="connsiteY27" fmla="*/ 1739920 h 3083954"/>
                <a:gd name="connsiteX28" fmla="*/ 3179570 w 3179570"/>
                <a:gd name="connsiteY28" fmla="*/ 1936340 h 3083954"/>
                <a:gd name="connsiteX29" fmla="*/ 3008071 w 3179570"/>
                <a:gd name="connsiteY29" fmla="*/ 2319000 h 3083954"/>
                <a:gd name="connsiteX30" fmla="*/ 2241861 w 3179570"/>
                <a:gd name="connsiteY30" fmla="*/ 3002171 h 3083954"/>
                <a:gd name="connsiteX31" fmla="*/ 2241861 w 3179570"/>
                <a:gd name="connsiteY31" fmla="*/ 836081 h 3083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179570" h="3083954">
                  <a:moveTo>
                    <a:pt x="1997569" y="917865"/>
                  </a:moveTo>
                  <a:lnTo>
                    <a:pt x="0" y="474237"/>
                  </a:lnTo>
                  <a:lnTo>
                    <a:pt x="0" y="1130945"/>
                  </a:lnTo>
                  <a:lnTo>
                    <a:pt x="1216144" y="1404653"/>
                  </a:lnTo>
                  <a:cubicBezTo>
                    <a:pt x="1281777" y="1419420"/>
                    <a:pt x="1323487" y="1484703"/>
                    <a:pt x="1308904" y="1550377"/>
                  </a:cubicBezTo>
                  <a:cubicBezTo>
                    <a:pt x="1294322" y="1616056"/>
                    <a:pt x="1228859" y="1657725"/>
                    <a:pt x="1163180" y="1643137"/>
                  </a:cubicBezTo>
                  <a:lnTo>
                    <a:pt x="0" y="1381352"/>
                  </a:lnTo>
                  <a:lnTo>
                    <a:pt x="0" y="1867580"/>
                  </a:lnTo>
                  <a:lnTo>
                    <a:pt x="1216144" y="2141288"/>
                  </a:lnTo>
                  <a:cubicBezTo>
                    <a:pt x="1281777" y="2156055"/>
                    <a:pt x="1323487" y="2221338"/>
                    <a:pt x="1308904" y="2287012"/>
                  </a:cubicBezTo>
                  <a:cubicBezTo>
                    <a:pt x="1294322" y="2352691"/>
                    <a:pt x="1228859" y="2394359"/>
                    <a:pt x="1163180" y="2379772"/>
                  </a:cubicBezTo>
                  <a:lnTo>
                    <a:pt x="0" y="2117987"/>
                  </a:lnTo>
                  <a:lnTo>
                    <a:pt x="0" y="2229022"/>
                  </a:lnTo>
                  <a:cubicBezTo>
                    <a:pt x="0" y="2472115"/>
                    <a:pt x="164226" y="2676786"/>
                    <a:pt x="401527" y="2729508"/>
                  </a:cubicBezTo>
                  <a:lnTo>
                    <a:pt x="1997569" y="3083955"/>
                  </a:lnTo>
                  <a:lnTo>
                    <a:pt x="1997569" y="917870"/>
                  </a:lnTo>
                  <a:close/>
                  <a:moveTo>
                    <a:pt x="2241866" y="836081"/>
                  </a:moveTo>
                  <a:lnTo>
                    <a:pt x="3179570" y="0"/>
                  </a:lnTo>
                  <a:lnTo>
                    <a:pt x="3179570" y="643828"/>
                  </a:lnTo>
                  <a:lnTo>
                    <a:pt x="2568353" y="1187936"/>
                  </a:lnTo>
                  <a:cubicBezTo>
                    <a:pt x="2518100" y="1232671"/>
                    <a:pt x="2513702" y="1310185"/>
                    <a:pt x="2558472" y="1360397"/>
                  </a:cubicBezTo>
                  <a:cubicBezTo>
                    <a:pt x="2603242" y="1410614"/>
                    <a:pt x="2680685" y="1415007"/>
                    <a:pt x="2730933" y="1370278"/>
                  </a:cubicBezTo>
                  <a:lnTo>
                    <a:pt x="3179570" y="970896"/>
                  </a:lnTo>
                  <a:lnTo>
                    <a:pt x="3179570" y="1412852"/>
                  </a:lnTo>
                  <a:lnTo>
                    <a:pt x="2568353" y="1956960"/>
                  </a:lnTo>
                  <a:cubicBezTo>
                    <a:pt x="2518105" y="2001689"/>
                    <a:pt x="2513702" y="2079204"/>
                    <a:pt x="2558472" y="2129421"/>
                  </a:cubicBezTo>
                  <a:cubicBezTo>
                    <a:pt x="2603242" y="2179633"/>
                    <a:pt x="2680685" y="2184031"/>
                    <a:pt x="2730933" y="2139297"/>
                  </a:cubicBezTo>
                  <a:lnTo>
                    <a:pt x="3179570" y="1739920"/>
                  </a:lnTo>
                  <a:lnTo>
                    <a:pt x="3179570" y="1936340"/>
                  </a:lnTo>
                  <a:cubicBezTo>
                    <a:pt x="3179570" y="2087809"/>
                    <a:pt x="3121133" y="2218190"/>
                    <a:pt x="3008071" y="2319000"/>
                  </a:cubicBezTo>
                  <a:lnTo>
                    <a:pt x="2241861" y="3002171"/>
                  </a:lnTo>
                  <a:lnTo>
                    <a:pt x="2241861" y="836081"/>
                  </a:lnTo>
                  <a:close/>
                </a:path>
              </a:pathLst>
            </a:custGeom>
            <a:solidFill>
              <a:srgbClr val="FEE11B"/>
            </a:solidFill>
            <a:ln w="514" cap="flat">
              <a:noFill/>
              <a:prstDash val="solid"/>
              <a:miter/>
            </a:ln>
          </p:spPr>
          <p:txBody>
            <a:bodyPr rtlCol="0" anchor="ctr"/>
            <a:lstStyle/>
            <a:p>
              <a:endParaRPr lang="zh-CN" altLang="en-US"/>
            </a:p>
          </p:txBody>
        </p:sp>
        <p:sp>
          <p:nvSpPr>
            <p:cNvPr id="60" name="图形 56">
              <a:extLst>
                <a:ext uri="{FF2B5EF4-FFF2-40B4-BE49-F238E27FC236}">
                  <a16:creationId xmlns:a16="http://schemas.microsoft.com/office/drawing/2014/main" xmlns="" id="{E04658A3-358B-4C1F-9261-79915E5B9EEC}"/>
                </a:ext>
              </a:extLst>
            </p:cNvPr>
            <p:cNvSpPr/>
            <p:nvPr/>
          </p:nvSpPr>
          <p:spPr>
            <a:xfrm>
              <a:off x="15319549" y="350830"/>
              <a:ext cx="2671009" cy="778422"/>
            </a:xfrm>
            <a:custGeom>
              <a:avLst/>
              <a:gdLst>
                <a:gd name="connsiteX0" fmla="*/ 0 w 2671009"/>
                <a:gd name="connsiteY0" fmla="*/ 379117 h 778422"/>
                <a:gd name="connsiteX1" fmla="*/ 1167758 w 2671009"/>
                <a:gd name="connsiteY1" fmla="*/ 116587 h 778422"/>
                <a:gd name="connsiteX2" fmla="*/ 1374162 w 2671009"/>
                <a:gd name="connsiteY2" fmla="*/ 160035 h 778422"/>
                <a:gd name="connsiteX3" fmla="*/ 1693319 w 2671009"/>
                <a:gd name="connsiteY3" fmla="*/ 48053 h 778422"/>
                <a:gd name="connsiteX4" fmla="*/ 2671009 w 2671009"/>
                <a:gd name="connsiteY4" fmla="*/ 27 h 778422"/>
                <a:gd name="connsiteX5" fmla="*/ 1797997 w 2671009"/>
                <a:gd name="connsiteY5" fmla="*/ 778422 h 778422"/>
                <a:gd name="connsiteX6" fmla="*/ 5 w 2671009"/>
                <a:gd name="connsiteY6" fmla="*/ 379117 h 778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1009" h="778422">
                  <a:moveTo>
                    <a:pt x="0" y="379117"/>
                  </a:moveTo>
                  <a:cubicBezTo>
                    <a:pt x="376570" y="269815"/>
                    <a:pt x="764955" y="180815"/>
                    <a:pt x="1167758" y="116587"/>
                  </a:cubicBezTo>
                  <a:cubicBezTo>
                    <a:pt x="1230881" y="144501"/>
                    <a:pt x="1300700" y="160035"/>
                    <a:pt x="1374162" y="160035"/>
                  </a:cubicBezTo>
                  <a:cubicBezTo>
                    <a:pt x="1494924" y="160035"/>
                    <a:pt x="1605877" y="118109"/>
                    <a:pt x="1693319" y="48053"/>
                  </a:cubicBezTo>
                  <a:cubicBezTo>
                    <a:pt x="2009827" y="15915"/>
                    <a:pt x="2335331" y="-760"/>
                    <a:pt x="2671009" y="27"/>
                  </a:cubicBezTo>
                  <a:lnTo>
                    <a:pt x="1797997" y="778422"/>
                  </a:lnTo>
                  <a:lnTo>
                    <a:pt x="5" y="379117"/>
                  </a:lnTo>
                  <a:close/>
                </a:path>
              </a:pathLst>
            </a:custGeom>
            <a:solidFill>
              <a:srgbClr val="FEE11B"/>
            </a:solidFill>
            <a:ln w="514" cap="flat">
              <a:noFill/>
              <a:prstDash val="solid"/>
              <a:miter/>
            </a:ln>
          </p:spPr>
          <p:txBody>
            <a:bodyPr rtlCol="0" anchor="ctr"/>
            <a:lstStyle/>
            <a:p>
              <a:endParaRPr lang="zh-CN" altLang="en-US"/>
            </a:p>
          </p:txBody>
        </p:sp>
        <p:sp>
          <p:nvSpPr>
            <p:cNvPr id="61" name="图形 56">
              <a:extLst>
                <a:ext uri="{FF2B5EF4-FFF2-40B4-BE49-F238E27FC236}">
                  <a16:creationId xmlns:a16="http://schemas.microsoft.com/office/drawing/2014/main" xmlns="" id="{E04658A3-358B-4C1F-9261-79915E5B9EEC}"/>
                </a:ext>
              </a:extLst>
            </p:cNvPr>
            <p:cNvSpPr/>
            <p:nvPr/>
          </p:nvSpPr>
          <p:spPr>
            <a:xfrm>
              <a:off x="17727539" y="449877"/>
              <a:ext cx="529922" cy="472498"/>
            </a:xfrm>
            <a:custGeom>
              <a:avLst/>
              <a:gdLst>
                <a:gd name="connsiteX0" fmla="*/ 529922 w 529922"/>
                <a:gd name="connsiteY0" fmla="*/ 0 h 472498"/>
                <a:gd name="connsiteX1" fmla="*/ 0 w 529922"/>
                <a:gd name="connsiteY1" fmla="*/ 472499 h 472498"/>
              </a:gdLst>
              <a:ahLst/>
              <a:cxnLst>
                <a:cxn ang="0">
                  <a:pos x="connsiteX0" y="connsiteY0"/>
                </a:cxn>
                <a:cxn ang="0">
                  <a:pos x="connsiteX1" y="connsiteY1"/>
                </a:cxn>
              </a:cxnLst>
              <a:rect l="l" t="t" r="r" b="b"/>
              <a:pathLst>
                <a:path w="529922" h="472498">
                  <a:moveTo>
                    <a:pt x="529922" y="0"/>
                  </a:moveTo>
                  <a:lnTo>
                    <a:pt x="0" y="472499"/>
                  </a:lnTo>
                </a:path>
              </a:pathLst>
            </a:custGeom>
            <a:ln w="514" cap="flat">
              <a:noFill/>
              <a:prstDash val="solid"/>
              <a:miter/>
            </a:ln>
          </p:spPr>
          <p:txBody>
            <a:bodyPr rtlCol="0" anchor="ctr"/>
            <a:lstStyle/>
            <a:p>
              <a:endParaRPr lang="zh-CN" altLang="en-US"/>
            </a:p>
          </p:txBody>
        </p:sp>
        <p:sp>
          <p:nvSpPr>
            <p:cNvPr id="62" name="图形 56">
              <a:extLst>
                <a:ext uri="{FF2B5EF4-FFF2-40B4-BE49-F238E27FC236}">
                  <a16:creationId xmlns:a16="http://schemas.microsoft.com/office/drawing/2014/main" xmlns="" id="{E04658A3-358B-4C1F-9261-79915E5B9EEC}"/>
                </a:ext>
              </a:extLst>
            </p:cNvPr>
            <p:cNvSpPr/>
            <p:nvPr/>
          </p:nvSpPr>
          <p:spPr>
            <a:xfrm>
              <a:off x="16427137" y="-266569"/>
              <a:ext cx="533137" cy="533137"/>
            </a:xfrm>
            <a:custGeom>
              <a:avLst/>
              <a:gdLst>
                <a:gd name="connsiteX0" fmla="*/ 533137 w 533137"/>
                <a:gd name="connsiteY0" fmla="*/ 266569 h 533137"/>
                <a:gd name="connsiteX1" fmla="*/ 266569 w 533137"/>
                <a:gd name="connsiteY1" fmla="*/ 533137 h 533137"/>
                <a:gd name="connsiteX2" fmla="*/ 0 w 533137"/>
                <a:gd name="connsiteY2" fmla="*/ 266569 h 533137"/>
                <a:gd name="connsiteX3" fmla="*/ 266569 w 533137"/>
                <a:gd name="connsiteY3" fmla="*/ 0 h 533137"/>
                <a:gd name="connsiteX4" fmla="*/ 533137 w 533137"/>
                <a:gd name="connsiteY4" fmla="*/ 266569 h 5331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3137" h="533137">
                  <a:moveTo>
                    <a:pt x="533137" y="266569"/>
                  </a:moveTo>
                  <a:cubicBezTo>
                    <a:pt x="533137" y="413790"/>
                    <a:pt x="413790" y="533137"/>
                    <a:pt x="266569" y="533137"/>
                  </a:cubicBezTo>
                  <a:cubicBezTo>
                    <a:pt x="119347" y="533137"/>
                    <a:pt x="0" y="413790"/>
                    <a:pt x="0" y="266569"/>
                  </a:cubicBezTo>
                  <a:cubicBezTo>
                    <a:pt x="0" y="119347"/>
                    <a:pt x="119347" y="0"/>
                    <a:pt x="266569" y="0"/>
                  </a:cubicBezTo>
                  <a:cubicBezTo>
                    <a:pt x="413790" y="0"/>
                    <a:pt x="533137" y="119347"/>
                    <a:pt x="533137" y="266569"/>
                  </a:cubicBezTo>
                  <a:close/>
                </a:path>
              </a:pathLst>
            </a:custGeom>
            <a:solidFill>
              <a:srgbClr val="FEE11B"/>
            </a:solidFill>
            <a:ln w="514" cap="flat">
              <a:noFill/>
              <a:prstDash val="solid"/>
              <a:miter/>
            </a:ln>
          </p:spPr>
          <p:txBody>
            <a:bodyPr rtlCol="0" anchor="ctr"/>
            <a:lstStyle/>
            <a:p>
              <a:endParaRPr lang="zh-CN" altLang="en-US"/>
            </a:p>
          </p:txBody>
        </p:sp>
      </p:grpSp>
      <p:grpSp>
        <p:nvGrpSpPr>
          <p:cNvPr id="87" name="组合 86">
            <a:extLst>
              <a:ext uri="{FF2B5EF4-FFF2-40B4-BE49-F238E27FC236}">
                <a16:creationId xmlns:a16="http://schemas.microsoft.com/office/drawing/2014/main" xmlns="" id="{B5A443E1-5CAE-41C9-8A54-3EEE2F4C4993}"/>
              </a:ext>
            </a:extLst>
          </p:cNvPr>
          <p:cNvGrpSpPr/>
          <p:nvPr/>
        </p:nvGrpSpPr>
        <p:grpSpPr>
          <a:xfrm rot="621153">
            <a:off x="5728525" y="623358"/>
            <a:ext cx="1455440" cy="1455440"/>
            <a:chOff x="10582532" y="378207"/>
            <a:chExt cx="1455440" cy="1455440"/>
          </a:xfrm>
        </p:grpSpPr>
        <p:sp>
          <p:nvSpPr>
            <p:cNvPr id="64" name="矩形: 圆角 63">
              <a:extLst>
                <a:ext uri="{FF2B5EF4-FFF2-40B4-BE49-F238E27FC236}">
                  <a16:creationId xmlns:a16="http://schemas.microsoft.com/office/drawing/2014/main" xmlns="" id="{78CAD667-A9F6-49A6-AC7C-C857874CAB38}"/>
                </a:ext>
              </a:extLst>
            </p:cNvPr>
            <p:cNvSpPr/>
            <p:nvPr/>
          </p:nvSpPr>
          <p:spPr>
            <a:xfrm>
              <a:off x="10582532" y="378207"/>
              <a:ext cx="1455440" cy="1455440"/>
            </a:xfrm>
            <a:prstGeom prst="roundRect">
              <a:avLst>
                <a:gd name="adj" fmla="val 190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3200"/>
                </a:lnSpc>
              </a:pPr>
              <a:endParaRPr lang="zh-CN" altLang="en-US" sz="3200" kern="1300" spc="100">
                <a:solidFill>
                  <a:schemeClr val="tx1"/>
                </a:solidFill>
                <a:latin typeface="Haettenschweiler" panose="020B0706040902060204" pitchFamily="34" charset="0"/>
              </a:endParaRPr>
            </a:p>
          </p:txBody>
        </p:sp>
        <p:grpSp>
          <p:nvGrpSpPr>
            <p:cNvPr id="76" name="组合 75">
              <a:extLst>
                <a:ext uri="{FF2B5EF4-FFF2-40B4-BE49-F238E27FC236}">
                  <a16:creationId xmlns:a16="http://schemas.microsoft.com/office/drawing/2014/main" xmlns="" id="{9E2A41CB-0758-4084-971B-66312BDCCA0C}"/>
                </a:ext>
              </a:extLst>
            </p:cNvPr>
            <p:cNvGrpSpPr/>
            <p:nvPr/>
          </p:nvGrpSpPr>
          <p:grpSpPr>
            <a:xfrm>
              <a:off x="10659014" y="539079"/>
              <a:ext cx="519948" cy="1108789"/>
              <a:chOff x="10659013" y="560387"/>
              <a:chExt cx="567249" cy="1209658"/>
            </a:xfrm>
          </p:grpSpPr>
          <p:grpSp>
            <p:nvGrpSpPr>
              <p:cNvPr id="68" name="组合 67">
                <a:extLst>
                  <a:ext uri="{FF2B5EF4-FFF2-40B4-BE49-F238E27FC236}">
                    <a16:creationId xmlns:a16="http://schemas.microsoft.com/office/drawing/2014/main" xmlns="" id="{7E7452B7-E671-4C22-BB68-CF8259166329}"/>
                  </a:ext>
                </a:extLst>
              </p:cNvPr>
              <p:cNvGrpSpPr/>
              <p:nvPr/>
            </p:nvGrpSpPr>
            <p:grpSpPr>
              <a:xfrm>
                <a:off x="10659013" y="560387"/>
                <a:ext cx="567249" cy="333276"/>
                <a:chOff x="10938951" y="927932"/>
                <a:chExt cx="500736" cy="294198"/>
              </a:xfrm>
            </p:grpSpPr>
            <p:sp>
              <p:nvSpPr>
                <p:cNvPr id="67" name="椭圆 66">
                  <a:extLst>
                    <a:ext uri="{FF2B5EF4-FFF2-40B4-BE49-F238E27FC236}">
                      <a16:creationId xmlns:a16="http://schemas.microsoft.com/office/drawing/2014/main" xmlns="" id="{D5F5DCD2-848F-4322-8E32-E786110EBEBB}"/>
                    </a:ext>
                  </a:extLst>
                </p:cNvPr>
                <p:cNvSpPr/>
                <p:nvPr/>
              </p:nvSpPr>
              <p:spPr>
                <a:xfrm>
                  <a:off x="11000611" y="927932"/>
                  <a:ext cx="377416" cy="294198"/>
                </a:xfrm>
                <a:prstGeom prst="ellipse">
                  <a:avLst/>
                </a:prstGeom>
                <a:solidFill>
                  <a:srgbClr val="A6F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6" name="文本框 65">
                  <a:extLst>
                    <a:ext uri="{FF2B5EF4-FFF2-40B4-BE49-F238E27FC236}">
                      <a16:creationId xmlns:a16="http://schemas.microsoft.com/office/drawing/2014/main" xmlns="" id="{8D13548E-F6A7-4D6B-A418-A60C996DF491}"/>
                    </a:ext>
                  </a:extLst>
                </p:cNvPr>
                <p:cNvSpPr txBox="1"/>
                <p:nvPr/>
              </p:nvSpPr>
              <p:spPr>
                <a:xfrm>
                  <a:off x="10938951" y="939187"/>
                  <a:ext cx="500736" cy="244520"/>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title</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nvGrpSpPr>
              <p:cNvPr id="69" name="组合 68">
                <a:extLst>
                  <a:ext uri="{FF2B5EF4-FFF2-40B4-BE49-F238E27FC236}">
                    <a16:creationId xmlns:a16="http://schemas.microsoft.com/office/drawing/2014/main" xmlns="" id="{8348E164-5183-48DA-9292-0BB956648832}"/>
                  </a:ext>
                </a:extLst>
              </p:cNvPr>
              <p:cNvGrpSpPr/>
              <p:nvPr/>
            </p:nvGrpSpPr>
            <p:grpSpPr>
              <a:xfrm>
                <a:off x="10659013" y="1012164"/>
                <a:ext cx="567249" cy="333276"/>
                <a:chOff x="10938951" y="927932"/>
                <a:chExt cx="500736" cy="294198"/>
              </a:xfrm>
            </p:grpSpPr>
            <p:sp>
              <p:nvSpPr>
                <p:cNvPr id="70" name="椭圆 69">
                  <a:extLst>
                    <a:ext uri="{FF2B5EF4-FFF2-40B4-BE49-F238E27FC236}">
                      <a16:creationId xmlns:a16="http://schemas.microsoft.com/office/drawing/2014/main" xmlns="" id="{C78AD528-4F52-4DB0-B291-E275E2B294D6}"/>
                    </a:ext>
                  </a:extLst>
                </p:cNvPr>
                <p:cNvSpPr/>
                <p:nvPr/>
              </p:nvSpPr>
              <p:spPr>
                <a:xfrm rot="19673861">
                  <a:off x="11000611" y="927932"/>
                  <a:ext cx="377416" cy="294198"/>
                </a:xfrm>
                <a:prstGeom prst="ellipse">
                  <a:avLst/>
                </a:prstGeom>
                <a:solidFill>
                  <a:srgbClr val="FF5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1" name="文本框 70">
                  <a:extLst>
                    <a:ext uri="{FF2B5EF4-FFF2-40B4-BE49-F238E27FC236}">
                      <a16:creationId xmlns:a16="http://schemas.microsoft.com/office/drawing/2014/main" xmlns="" id="{25B81B0D-1DE8-4791-8924-A1723896E584}"/>
                    </a:ext>
                  </a:extLst>
                </p:cNvPr>
                <p:cNvSpPr txBox="1"/>
                <p:nvPr/>
              </p:nvSpPr>
              <p:spPr>
                <a:xfrm>
                  <a:off x="10938951" y="939187"/>
                  <a:ext cx="500736" cy="244520"/>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title</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nvGrpSpPr>
              <p:cNvPr id="72" name="组合 71">
                <a:extLst>
                  <a:ext uri="{FF2B5EF4-FFF2-40B4-BE49-F238E27FC236}">
                    <a16:creationId xmlns:a16="http://schemas.microsoft.com/office/drawing/2014/main" xmlns="" id="{654788A8-81DD-4B46-91C6-1FE7578A4F74}"/>
                  </a:ext>
                </a:extLst>
              </p:cNvPr>
              <p:cNvGrpSpPr/>
              <p:nvPr/>
            </p:nvGrpSpPr>
            <p:grpSpPr>
              <a:xfrm>
                <a:off x="10659013" y="1476691"/>
                <a:ext cx="567249" cy="293354"/>
                <a:chOff x="10938951" y="939187"/>
                <a:chExt cx="500736" cy="258957"/>
              </a:xfrm>
            </p:grpSpPr>
            <p:sp>
              <p:nvSpPr>
                <p:cNvPr id="73" name="矩形 72">
                  <a:extLst>
                    <a:ext uri="{FF2B5EF4-FFF2-40B4-BE49-F238E27FC236}">
                      <a16:creationId xmlns:a16="http://schemas.microsoft.com/office/drawing/2014/main" xmlns="" id="{3E565C05-3E7C-4779-BC9D-356F017BF867}"/>
                    </a:ext>
                  </a:extLst>
                </p:cNvPr>
                <p:cNvSpPr/>
                <p:nvPr/>
              </p:nvSpPr>
              <p:spPr>
                <a:xfrm>
                  <a:off x="11000611" y="951920"/>
                  <a:ext cx="377416" cy="246224"/>
                </a:xfrm>
                <a:prstGeom prst="rect">
                  <a:avLst/>
                </a:prstGeom>
                <a:solidFill>
                  <a:srgbClr val="00C7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4" name="文本框 73">
                  <a:extLst>
                    <a:ext uri="{FF2B5EF4-FFF2-40B4-BE49-F238E27FC236}">
                      <a16:creationId xmlns:a16="http://schemas.microsoft.com/office/drawing/2014/main" xmlns="" id="{7D7FF766-4F4C-43D7-AEA8-140D27248A4F}"/>
                    </a:ext>
                  </a:extLst>
                </p:cNvPr>
                <p:cNvSpPr txBox="1"/>
                <p:nvPr/>
              </p:nvSpPr>
              <p:spPr>
                <a:xfrm>
                  <a:off x="10938951" y="939187"/>
                  <a:ext cx="500736" cy="244520"/>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title</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sp>
          <p:nvSpPr>
            <p:cNvPr id="85" name="矩形 84">
              <a:extLst>
                <a:ext uri="{FF2B5EF4-FFF2-40B4-BE49-F238E27FC236}">
                  <a16:creationId xmlns:a16="http://schemas.microsoft.com/office/drawing/2014/main" xmlns="" id="{92B25B97-6659-4A00-BD31-03231106DD9D}"/>
                </a:ext>
              </a:extLst>
            </p:cNvPr>
            <p:cNvSpPr/>
            <p:nvPr/>
          </p:nvSpPr>
          <p:spPr>
            <a:xfrm>
              <a:off x="11248795" y="539079"/>
              <a:ext cx="642332" cy="305485"/>
            </a:xfrm>
            <a:prstGeom prst="rect">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86" name="文本框 85">
              <a:extLst>
                <a:ext uri="{FF2B5EF4-FFF2-40B4-BE49-F238E27FC236}">
                  <a16:creationId xmlns:a16="http://schemas.microsoft.com/office/drawing/2014/main" xmlns="" id="{6568CBAE-CB30-4318-8EBA-7841273E041C}"/>
                </a:ext>
              </a:extLst>
            </p:cNvPr>
            <p:cNvSpPr txBox="1"/>
            <p:nvPr/>
          </p:nvSpPr>
          <p:spPr>
            <a:xfrm>
              <a:off x="11162127" y="550766"/>
              <a:ext cx="806603" cy="276999"/>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chapter</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83" name="矩形: 圆角 82">
              <a:extLst>
                <a:ext uri="{FF2B5EF4-FFF2-40B4-BE49-F238E27FC236}">
                  <a16:creationId xmlns:a16="http://schemas.microsoft.com/office/drawing/2014/main" xmlns="" id="{4AEB4357-24CD-4E3A-8BAC-C2E19C0DBBCA}"/>
                </a:ext>
              </a:extLst>
            </p:cNvPr>
            <p:cNvSpPr/>
            <p:nvPr/>
          </p:nvSpPr>
          <p:spPr>
            <a:xfrm>
              <a:off x="11248795" y="953184"/>
              <a:ext cx="642332" cy="305485"/>
            </a:xfrm>
            <a:prstGeom prst="roundRect">
              <a:avLst>
                <a:gd name="adj" fmla="val 39948"/>
              </a:avLst>
            </a:prstGeom>
            <a:solidFill>
              <a:srgbClr val="01B4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84" name="文本框 83">
              <a:extLst>
                <a:ext uri="{FF2B5EF4-FFF2-40B4-BE49-F238E27FC236}">
                  <a16:creationId xmlns:a16="http://schemas.microsoft.com/office/drawing/2014/main" xmlns="" id="{4E6DC56D-6F94-48E0-8F1A-A4622FACF903}"/>
                </a:ext>
              </a:extLst>
            </p:cNvPr>
            <p:cNvSpPr txBox="1"/>
            <p:nvPr/>
          </p:nvSpPr>
          <p:spPr>
            <a:xfrm>
              <a:off x="11162127" y="964871"/>
              <a:ext cx="806603" cy="276999"/>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chapter</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81" name="椭圆 80">
              <a:extLst>
                <a:ext uri="{FF2B5EF4-FFF2-40B4-BE49-F238E27FC236}">
                  <a16:creationId xmlns:a16="http://schemas.microsoft.com/office/drawing/2014/main" xmlns="" id="{88083E0D-32F4-4E7D-B291-277385AEABF6}"/>
                </a:ext>
              </a:extLst>
            </p:cNvPr>
            <p:cNvSpPr/>
            <p:nvPr/>
          </p:nvSpPr>
          <p:spPr>
            <a:xfrm rot="1390938">
              <a:off x="11248795" y="1367289"/>
              <a:ext cx="642332" cy="305485"/>
            </a:xfrm>
            <a:prstGeom prst="ellipse">
              <a:avLst/>
            </a:prstGeom>
            <a:solidFill>
              <a:srgbClr val="E05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82" name="文本框 81">
              <a:extLst>
                <a:ext uri="{FF2B5EF4-FFF2-40B4-BE49-F238E27FC236}">
                  <a16:creationId xmlns:a16="http://schemas.microsoft.com/office/drawing/2014/main" xmlns="" id="{3FE47201-DC4F-4A61-8522-8C5379E28191}"/>
                </a:ext>
              </a:extLst>
            </p:cNvPr>
            <p:cNvSpPr txBox="1"/>
            <p:nvPr/>
          </p:nvSpPr>
          <p:spPr>
            <a:xfrm>
              <a:off x="11162127" y="1378976"/>
              <a:ext cx="806603" cy="276999"/>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chapter</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nvGrpSpPr>
          <p:cNvPr id="90" name="组合 89">
            <a:extLst>
              <a:ext uri="{FF2B5EF4-FFF2-40B4-BE49-F238E27FC236}">
                <a16:creationId xmlns:a16="http://schemas.microsoft.com/office/drawing/2014/main" xmlns="" id="{131E9011-F513-4240-BD17-56D386D615D5}"/>
              </a:ext>
            </a:extLst>
          </p:cNvPr>
          <p:cNvGrpSpPr/>
          <p:nvPr/>
        </p:nvGrpSpPr>
        <p:grpSpPr>
          <a:xfrm rot="21101095">
            <a:off x="3161107" y="2023422"/>
            <a:ext cx="2583359" cy="766800"/>
            <a:chOff x="6309882" y="2231204"/>
            <a:chExt cx="2583359" cy="766800"/>
          </a:xfrm>
        </p:grpSpPr>
        <p:sp>
          <p:nvSpPr>
            <p:cNvPr id="88" name="矩形: 圆角 87">
              <a:extLst>
                <a:ext uri="{FF2B5EF4-FFF2-40B4-BE49-F238E27FC236}">
                  <a16:creationId xmlns:a16="http://schemas.microsoft.com/office/drawing/2014/main" xmlns="" id="{A993C670-6A01-4D27-BE35-044A851435BB}"/>
                </a:ext>
              </a:extLst>
            </p:cNvPr>
            <p:cNvSpPr/>
            <p:nvPr/>
          </p:nvSpPr>
          <p:spPr>
            <a:xfrm>
              <a:off x="6309882" y="2281151"/>
              <a:ext cx="2583359" cy="716853"/>
            </a:xfrm>
            <a:prstGeom prst="roundRect">
              <a:avLst>
                <a:gd name="adj" fmla="val 32425"/>
              </a:avLst>
            </a:prstGeom>
            <a:solidFill>
              <a:srgbClr val="FF5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文本框 88">
              <a:extLst>
                <a:ext uri="{FF2B5EF4-FFF2-40B4-BE49-F238E27FC236}">
                  <a16:creationId xmlns:a16="http://schemas.microsoft.com/office/drawing/2014/main" xmlns="" id="{4E5DBFD5-E3C5-43A4-9211-C94B1993CB7A}"/>
                </a:ext>
              </a:extLst>
            </p:cNvPr>
            <p:cNvSpPr txBox="1"/>
            <p:nvPr/>
          </p:nvSpPr>
          <p:spPr>
            <a:xfrm>
              <a:off x="6458462" y="2231204"/>
              <a:ext cx="2286199" cy="707886"/>
            </a:xfrm>
            <a:prstGeom prst="rect">
              <a:avLst/>
            </a:prstGeom>
            <a:noFill/>
          </p:spPr>
          <p:txBody>
            <a:bodyPr wrap="square" rtlCol="0">
              <a:spAutoFit/>
            </a:bodyPr>
            <a:lstStyle/>
            <a:p>
              <a:pPr algn="dist"/>
              <a:r>
                <a:rPr lang="en-US" altLang="zh-CN" sz="3200">
                  <a:solidFill>
                    <a:srgbClr val="00C7D5"/>
                  </a:solidFill>
                  <a:latin typeface="Haettenschweiler" panose="020B0706040902060204" pitchFamily="34" charset="0"/>
                </a:rPr>
                <a:t>TITLE GOES </a:t>
              </a:r>
              <a:r>
                <a:rPr lang="en-US" altLang="zh-CN" sz="4000">
                  <a:solidFill>
                    <a:srgbClr val="FEE11B"/>
                  </a:solidFill>
                  <a:latin typeface="Haettenschweiler" panose="020B0706040902060204" pitchFamily="34" charset="0"/>
                </a:rPr>
                <a:t>HERE</a:t>
              </a:r>
              <a:endParaRPr lang="zh-CN" altLang="en-US" sz="3200">
                <a:solidFill>
                  <a:srgbClr val="FEE11B"/>
                </a:solidFill>
                <a:latin typeface="Haettenschweiler" panose="020B0706040902060204" pitchFamily="34" charset="0"/>
              </a:endParaRPr>
            </a:p>
          </p:txBody>
        </p:sp>
      </p:grpSp>
      <p:grpSp>
        <p:nvGrpSpPr>
          <p:cNvPr id="113" name="组合 112">
            <a:extLst>
              <a:ext uri="{FF2B5EF4-FFF2-40B4-BE49-F238E27FC236}">
                <a16:creationId xmlns:a16="http://schemas.microsoft.com/office/drawing/2014/main" xmlns="" id="{FB83F4B4-EA5F-423B-9E7B-C95CF318EEEE}"/>
              </a:ext>
            </a:extLst>
          </p:cNvPr>
          <p:cNvGrpSpPr/>
          <p:nvPr/>
        </p:nvGrpSpPr>
        <p:grpSpPr>
          <a:xfrm rot="21250171">
            <a:off x="3858637" y="3126157"/>
            <a:ext cx="1901922" cy="1518176"/>
            <a:chOff x="7811244" y="2676426"/>
            <a:chExt cx="1901922" cy="1518176"/>
          </a:xfrm>
        </p:grpSpPr>
        <p:sp>
          <p:nvSpPr>
            <p:cNvPr id="91" name="矩形: 圆角 90">
              <a:extLst>
                <a:ext uri="{FF2B5EF4-FFF2-40B4-BE49-F238E27FC236}">
                  <a16:creationId xmlns:a16="http://schemas.microsoft.com/office/drawing/2014/main" xmlns="" id="{EA80FB21-78CC-452C-A480-FFBA6E8E9152}"/>
                </a:ext>
              </a:extLst>
            </p:cNvPr>
            <p:cNvSpPr/>
            <p:nvPr/>
          </p:nvSpPr>
          <p:spPr>
            <a:xfrm>
              <a:off x="7811244" y="2676426"/>
              <a:ext cx="1901922" cy="1518176"/>
            </a:xfrm>
            <a:prstGeom prst="roundRect">
              <a:avLst>
                <a:gd name="adj" fmla="val 12285"/>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1" name="组合 110">
              <a:extLst>
                <a:ext uri="{FF2B5EF4-FFF2-40B4-BE49-F238E27FC236}">
                  <a16:creationId xmlns:a16="http://schemas.microsoft.com/office/drawing/2014/main" xmlns="" id="{116E6698-F5B6-43E1-B747-9A60F0843159}"/>
                </a:ext>
              </a:extLst>
            </p:cNvPr>
            <p:cNvGrpSpPr/>
            <p:nvPr/>
          </p:nvGrpSpPr>
          <p:grpSpPr>
            <a:xfrm>
              <a:off x="8015067" y="2866672"/>
              <a:ext cx="1494277" cy="1137685"/>
              <a:chOff x="7954242" y="2888644"/>
              <a:chExt cx="1314729" cy="1137685"/>
            </a:xfrm>
          </p:grpSpPr>
          <p:sp>
            <p:nvSpPr>
              <p:cNvPr id="108" name="椭圆 107">
                <a:extLst>
                  <a:ext uri="{FF2B5EF4-FFF2-40B4-BE49-F238E27FC236}">
                    <a16:creationId xmlns:a16="http://schemas.microsoft.com/office/drawing/2014/main" xmlns="" id="{5C19E0E7-619E-4370-B22C-5810E8909D67}"/>
                  </a:ext>
                </a:extLst>
              </p:cNvPr>
              <p:cNvSpPr/>
              <p:nvPr/>
            </p:nvSpPr>
            <p:spPr>
              <a:xfrm rot="21153">
                <a:off x="8023277" y="2888644"/>
                <a:ext cx="391897" cy="305485"/>
              </a:xfrm>
              <a:prstGeom prst="ellipse">
                <a:avLst/>
              </a:prstGeom>
              <a:solidFill>
                <a:srgbClr val="E05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09" name="文本框 108">
                <a:extLst>
                  <a:ext uri="{FF2B5EF4-FFF2-40B4-BE49-F238E27FC236}">
                    <a16:creationId xmlns:a16="http://schemas.microsoft.com/office/drawing/2014/main" xmlns="" id="{E1FC26D3-BDDF-453D-AF8F-A64C30630F30}"/>
                  </a:ext>
                </a:extLst>
              </p:cNvPr>
              <p:cNvSpPr txBox="1"/>
              <p:nvPr/>
            </p:nvSpPr>
            <p:spPr>
              <a:xfrm rot="21153">
                <a:off x="7959338" y="2900331"/>
                <a:ext cx="519948" cy="253901"/>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title</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06" name="椭圆 105">
                <a:extLst>
                  <a:ext uri="{FF2B5EF4-FFF2-40B4-BE49-F238E27FC236}">
                    <a16:creationId xmlns:a16="http://schemas.microsoft.com/office/drawing/2014/main" xmlns="" id="{CFB55C67-1DCB-4F31-9935-1B19B037C501}"/>
                  </a:ext>
                </a:extLst>
              </p:cNvPr>
              <p:cNvSpPr/>
              <p:nvPr/>
            </p:nvSpPr>
            <p:spPr>
              <a:xfrm rot="19695014">
                <a:off x="8020729" y="3302741"/>
                <a:ext cx="391897" cy="305485"/>
              </a:xfrm>
              <a:prstGeom prst="ellipse">
                <a:avLst/>
              </a:prstGeom>
              <a:solidFill>
                <a:srgbClr val="00C7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07" name="文本框 106">
                <a:extLst>
                  <a:ext uri="{FF2B5EF4-FFF2-40B4-BE49-F238E27FC236}">
                    <a16:creationId xmlns:a16="http://schemas.microsoft.com/office/drawing/2014/main" xmlns="" id="{CE8F011B-1FC9-4234-8858-49F087A4853E}"/>
                  </a:ext>
                </a:extLst>
              </p:cNvPr>
              <p:cNvSpPr txBox="1"/>
              <p:nvPr/>
            </p:nvSpPr>
            <p:spPr>
              <a:xfrm rot="21153">
                <a:off x="7956790" y="3314428"/>
                <a:ext cx="519948" cy="253901"/>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title</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04" name="矩形 103">
                <a:extLst>
                  <a:ext uri="{FF2B5EF4-FFF2-40B4-BE49-F238E27FC236}">
                    <a16:creationId xmlns:a16="http://schemas.microsoft.com/office/drawing/2014/main" xmlns="" id="{EA0E2BF6-BD8A-4313-93F3-AE68EB6F4A67}"/>
                  </a:ext>
                </a:extLst>
              </p:cNvPr>
              <p:cNvSpPr/>
              <p:nvPr/>
            </p:nvSpPr>
            <p:spPr>
              <a:xfrm rot="21153">
                <a:off x="8018181" y="3741746"/>
                <a:ext cx="391897" cy="255670"/>
              </a:xfrm>
              <a:prstGeom prst="rect">
                <a:avLst/>
              </a:prstGeom>
              <a:solidFill>
                <a:srgbClr val="E05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05" name="文本框 104">
                <a:extLst>
                  <a:ext uri="{FF2B5EF4-FFF2-40B4-BE49-F238E27FC236}">
                    <a16:creationId xmlns:a16="http://schemas.microsoft.com/office/drawing/2014/main" xmlns="" id="{3931AFAD-4FC1-4DE7-ABB1-07C4CAB147B6}"/>
                  </a:ext>
                </a:extLst>
              </p:cNvPr>
              <p:cNvSpPr txBox="1"/>
              <p:nvPr/>
            </p:nvSpPr>
            <p:spPr>
              <a:xfrm rot="21153">
                <a:off x="7954242" y="3728525"/>
                <a:ext cx="519948" cy="253901"/>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title</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95" name="矩形 94">
                <a:extLst>
                  <a:ext uri="{FF2B5EF4-FFF2-40B4-BE49-F238E27FC236}">
                    <a16:creationId xmlns:a16="http://schemas.microsoft.com/office/drawing/2014/main" xmlns="" id="{2996B7D6-0DCA-44A1-BE77-8EFB4972B9C2}"/>
                  </a:ext>
                </a:extLst>
              </p:cNvPr>
              <p:cNvSpPr/>
              <p:nvPr/>
            </p:nvSpPr>
            <p:spPr>
              <a:xfrm rot="21153">
                <a:off x="8549020" y="2892649"/>
                <a:ext cx="642332" cy="305485"/>
              </a:xfrm>
              <a:prstGeom prst="rect">
                <a:avLst/>
              </a:prstGeom>
              <a:solidFill>
                <a:srgbClr val="A6F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6" name="文本框 95">
                <a:extLst>
                  <a:ext uri="{FF2B5EF4-FFF2-40B4-BE49-F238E27FC236}">
                    <a16:creationId xmlns:a16="http://schemas.microsoft.com/office/drawing/2014/main" xmlns="" id="{3608F803-52A7-46A1-A481-CE112929A42B}"/>
                  </a:ext>
                </a:extLst>
              </p:cNvPr>
              <p:cNvSpPr txBox="1"/>
              <p:nvPr/>
            </p:nvSpPr>
            <p:spPr>
              <a:xfrm rot="21153">
                <a:off x="8462368" y="2904308"/>
                <a:ext cx="806603" cy="276999"/>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chapter</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97" name="矩形: 圆角 96">
                <a:extLst>
                  <a:ext uri="{FF2B5EF4-FFF2-40B4-BE49-F238E27FC236}">
                    <a16:creationId xmlns:a16="http://schemas.microsoft.com/office/drawing/2014/main" xmlns="" id="{41068CF9-D43B-465F-A36C-4FAC7588A254}"/>
                  </a:ext>
                </a:extLst>
              </p:cNvPr>
              <p:cNvSpPr/>
              <p:nvPr/>
            </p:nvSpPr>
            <p:spPr>
              <a:xfrm rot="21153">
                <a:off x="8546472" y="3306746"/>
                <a:ext cx="642332" cy="305485"/>
              </a:xfrm>
              <a:prstGeom prst="roundRect">
                <a:avLst>
                  <a:gd name="adj" fmla="val 39948"/>
                </a:avLst>
              </a:prstGeom>
              <a:solidFill>
                <a:srgbClr val="01B4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8" name="文本框 97">
                <a:extLst>
                  <a:ext uri="{FF2B5EF4-FFF2-40B4-BE49-F238E27FC236}">
                    <a16:creationId xmlns:a16="http://schemas.microsoft.com/office/drawing/2014/main" xmlns="" id="{A3325A40-1750-4A09-990F-ECE8425E4ED7}"/>
                  </a:ext>
                </a:extLst>
              </p:cNvPr>
              <p:cNvSpPr txBox="1"/>
              <p:nvPr/>
            </p:nvSpPr>
            <p:spPr>
              <a:xfrm rot="21153">
                <a:off x="8459820" y="3318405"/>
                <a:ext cx="806603" cy="276999"/>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chapter</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99" name="椭圆 98">
                <a:extLst>
                  <a:ext uri="{FF2B5EF4-FFF2-40B4-BE49-F238E27FC236}">
                    <a16:creationId xmlns:a16="http://schemas.microsoft.com/office/drawing/2014/main" xmlns="" id="{58B2DA76-F23C-41D2-B7C7-D038078F7F2F}"/>
                  </a:ext>
                </a:extLst>
              </p:cNvPr>
              <p:cNvSpPr/>
              <p:nvPr/>
            </p:nvSpPr>
            <p:spPr>
              <a:xfrm rot="1412091">
                <a:off x="8543924" y="3720844"/>
                <a:ext cx="642332" cy="305485"/>
              </a:xfrm>
              <a:prstGeom prst="ellipse">
                <a:avLst/>
              </a:prstGeom>
              <a:solidFill>
                <a:srgbClr val="FF5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00" name="文本框 99">
                <a:extLst>
                  <a:ext uri="{FF2B5EF4-FFF2-40B4-BE49-F238E27FC236}">
                    <a16:creationId xmlns:a16="http://schemas.microsoft.com/office/drawing/2014/main" xmlns="" id="{C9EBD437-6633-4621-B2A6-DA5B03881547}"/>
                  </a:ext>
                </a:extLst>
              </p:cNvPr>
              <p:cNvSpPr txBox="1"/>
              <p:nvPr/>
            </p:nvSpPr>
            <p:spPr>
              <a:xfrm rot="21153">
                <a:off x="8457272" y="3732503"/>
                <a:ext cx="806603" cy="276999"/>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chapter</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grpSp>
        <p:nvGrpSpPr>
          <p:cNvPr id="123" name="组合 122">
            <a:extLst>
              <a:ext uri="{FF2B5EF4-FFF2-40B4-BE49-F238E27FC236}">
                <a16:creationId xmlns:a16="http://schemas.microsoft.com/office/drawing/2014/main" xmlns="" id="{02613277-B0CA-4AA5-9D91-CFB9DF1C15AB}"/>
              </a:ext>
            </a:extLst>
          </p:cNvPr>
          <p:cNvGrpSpPr/>
          <p:nvPr/>
        </p:nvGrpSpPr>
        <p:grpSpPr>
          <a:xfrm rot="708213">
            <a:off x="6362260" y="2477542"/>
            <a:ext cx="809055" cy="1288670"/>
            <a:chOff x="11758477" y="907915"/>
            <a:chExt cx="3166595" cy="5043780"/>
          </a:xfrm>
        </p:grpSpPr>
        <p:sp>
          <p:nvSpPr>
            <p:cNvPr id="116" name="图形 114">
              <a:extLst>
                <a:ext uri="{FF2B5EF4-FFF2-40B4-BE49-F238E27FC236}">
                  <a16:creationId xmlns:a16="http://schemas.microsoft.com/office/drawing/2014/main" xmlns="" id="{D44658D8-CA16-45A0-BE02-B534E6EC1002}"/>
                </a:ext>
              </a:extLst>
            </p:cNvPr>
            <p:cNvSpPr/>
            <p:nvPr/>
          </p:nvSpPr>
          <p:spPr>
            <a:xfrm>
              <a:off x="11758477" y="907915"/>
              <a:ext cx="3166595" cy="5043780"/>
            </a:xfrm>
            <a:custGeom>
              <a:avLst/>
              <a:gdLst>
                <a:gd name="connsiteX0" fmla="*/ 2791372 w 3166595"/>
                <a:gd name="connsiteY0" fmla="*/ 2726134 h 5043780"/>
                <a:gd name="connsiteX1" fmla="*/ 2584809 w 3166595"/>
                <a:gd name="connsiteY1" fmla="*/ 4669119 h 5043780"/>
                <a:gd name="connsiteX2" fmla="*/ 2476505 w 3166595"/>
                <a:gd name="connsiteY2" fmla="*/ 4841791 h 5043780"/>
                <a:gd name="connsiteX3" fmla="*/ 690693 w 3166595"/>
                <a:gd name="connsiteY3" fmla="*/ 4841791 h 5043780"/>
                <a:gd name="connsiteX4" fmla="*/ 582389 w 3166595"/>
                <a:gd name="connsiteY4" fmla="*/ 4669119 h 5043780"/>
                <a:gd name="connsiteX5" fmla="*/ 375852 w 3166595"/>
                <a:gd name="connsiteY5" fmla="*/ 2726422 h 5043780"/>
                <a:gd name="connsiteX6" fmla="*/ 147362 w 3166595"/>
                <a:gd name="connsiteY6" fmla="*/ 2572257 h 5043780"/>
                <a:gd name="connsiteX7" fmla="*/ 2275 w 3166595"/>
                <a:gd name="connsiteY7" fmla="*/ 2139384 h 5043780"/>
                <a:gd name="connsiteX8" fmla="*/ 163754 w 3166595"/>
                <a:gd name="connsiteY8" fmla="*/ 1787339 h 5043780"/>
                <a:gd name="connsiteX9" fmla="*/ 163554 w 3166595"/>
                <a:gd name="connsiteY9" fmla="*/ 1764563 h 5043780"/>
                <a:gd name="connsiteX10" fmla="*/ 1583293 w 3166595"/>
                <a:gd name="connsiteY10" fmla="*/ 414520 h 5043780"/>
                <a:gd name="connsiteX11" fmla="*/ 2035351 w 3166595"/>
                <a:gd name="connsiteY11" fmla="*/ 485404 h 5043780"/>
                <a:gd name="connsiteX12" fmla="*/ 2278475 w 3166595"/>
                <a:gd name="connsiteY12" fmla="*/ 64295 h 5043780"/>
                <a:gd name="connsiteX13" fmla="*/ 2389835 w 3166595"/>
                <a:gd name="connsiteY13" fmla="*/ 0 h 5043780"/>
                <a:gd name="connsiteX14" fmla="*/ 3019919 w 3166595"/>
                <a:gd name="connsiteY14" fmla="*/ 0 h 5043780"/>
                <a:gd name="connsiteX15" fmla="*/ 3148509 w 3166595"/>
                <a:gd name="connsiteY15" fmla="*/ 128591 h 5043780"/>
                <a:gd name="connsiteX16" fmla="*/ 3019919 w 3166595"/>
                <a:gd name="connsiteY16" fmla="*/ 257181 h 5043780"/>
                <a:gd name="connsiteX17" fmla="*/ 2830911 w 3166595"/>
                <a:gd name="connsiteY17" fmla="*/ 257181 h 5043780"/>
                <a:gd name="connsiteX18" fmla="*/ 2464072 w 3166595"/>
                <a:gd name="connsiteY18" fmla="*/ 257181 h 5043780"/>
                <a:gd name="connsiteX19" fmla="*/ 2274185 w 3166595"/>
                <a:gd name="connsiteY19" fmla="*/ 586070 h 5043780"/>
                <a:gd name="connsiteX20" fmla="*/ 3003022 w 3166595"/>
                <a:gd name="connsiteY20" fmla="*/ 1764563 h 5043780"/>
                <a:gd name="connsiteX21" fmla="*/ 3002832 w 3166595"/>
                <a:gd name="connsiteY21" fmla="*/ 1786845 h 5043780"/>
                <a:gd name="connsiteX22" fmla="*/ 3164496 w 3166595"/>
                <a:gd name="connsiteY22" fmla="*/ 2140861 h 5043780"/>
                <a:gd name="connsiteX23" fmla="*/ 3017270 w 3166595"/>
                <a:gd name="connsiteY23" fmla="*/ 2574232 h 5043780"/>
                <a:gd name="connsiteX24" fmla="*/ 2791367 w 3166595"/>
                <a:gd name="connsiteY24" fmla="*/ 2726139 h 5043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166595" h="5043780">
                  <a:moveTo>
                    <a:pt x="2791372" y="2726134"/>
                  </a:moveTo>
                  <a:lnTo>
                    <a:pt x="2584809" y="4669119"/>
                  </a:lnTo>
                  <a:cubicBezTo>
                    <a:pt x="2576991" y="4742724"/>
                    <a:pt x="2539334" y="4802750"/>
                    <a:pt x="2476505" y="4841791"/>
                  </a:cubicBezTo>
                  <a:cubicBezTo>
                    <a:pt x="2043216" y="5111111"/>
                    <a:pt x="1123982" y="5111111"/>
                    <a:pt x="690693" y="4841791"/>
                  </a:cubicBezTo>
                  <a:cubicBezTo>
                    <a:pt x="627864" y="4802699"/>
                    <a:pt x="590213" y="4742724"/>
                    <a:pt x="582389" y="4669119"/>
                  </a:cubicBezTo>
                  <a:lnTo>
                    <a:pt x="375852" y="2726422"/>
                  </a:lnTo>
                  <a:cubicBezTo>
                    <a:pt x="289326" y="2695318"/>
                    <a:pt x="210752" y="2642817"/>
                    <a:pt x="147362" y="2572257"/>
                  </a:cubicBezTo>
                  <a:cubicBezTo>
                    <a:pt x="41470" y="2454385"/>
                    <a:pt x="-12004" y="2297443"/>
                    <a:pt x="2275" y="2139384"/>
                  </a:cubicBezTo>
                  <a:cubicBezTo>
                    <a:pt x="14553" y="2003531"/>
                    <a:pt x="74132" y="1883926"/>
                    <a:pt x="163754" y="1787339"/>
                  </a:cubicBezTo>
                  <a:cubicBezTo>
                    <a:pt x="163621" y="1779747"/>
                    <a:pt x="163554" y="1772155"/>
                    <a:pt x="163554" y="1764563"/>
                  </a:cubicBezTo>
                  <a:cubicBezTo>
                    <a:pt x="163554" y="992391"/>
                    <a:pt x="827982" y="414520"/>
                    <a:pt x="1583293" y="414520"/>
                  </a:cubicBezTo>
                  <a:cubicBezTo>
                    <a:pt x="1739572" y="414520"/>
                    <a:pt x="1891942" y="439317"/>
                    <a:pt x="2035351" y="485404"/>
                  </a:cubicBezTo>
                  <a:lnTo>
                    <a:pt x="2278475" y="64295"/>
                  </a:lnTo>
                  <a:cubicBezTo>
                    <a:pt x="2302084" y="23404"/>
                    <a:pt x="2342621" y="0"/>
                    <a:pt x="2389835" y="0"/>
                  </a:cubicBezTo>
                  <a:lnTo>
                    <a:pt x="3019919" y="0"/>
                  </a:lnTo>
                  <a:cubicBezTo>
                    <a:pt x="3090742" y="0"/>
                    <a:pt x="3148509" y="57763"/>
                    <a:pt x="3148509" y="128591"/>
                  </a:cubicBezTo>
                  <a:cubicBezTo>
                    <a:pt x="3148509" y="199413"/>
                    <a:pt x="3090747" y="257181"/>
                    <a:pt x="3019919" y="257181"/>
                  </a:cubicBezTo>
                  <a:lnTo>
                    <a:pt x="2830911" y="257181"/>
                  </a:lnTo>
                  <a:lnTo>
                    <a:pt x="2464072" y="257181"/>
                  </a:lnTo>
                  <a:lnTo>
                    <a:pt x="2274185" y="586070"/>
                  </a:lnTo>
                  <a:cubicBezTo>
                    <a:pt x="2701672" y="812693"/>
                    <a:pt x="3003022" y="1244552"/>
                    <a:pt x="3003022" y="1764563"/>
                  </a:cubicBezTo>
                  <a:cubicBezTo>
                    <a:pt x="3003022" y="1771991"/>
                    <a:pt x="3002955" y="1779418"/>
                    <a:pt x="3002832" y="1786845"/>
                  </a:cubicBezTo>
                  <a:cubicBezTo>
                    <a:pt x="3092958" y="1883900"/>
                    <a:pt x="3152645" y="2004241"/>
                    <a:pt x="3164496" y="2140861"/>
                  </a:cubicBezTo>
                  <a:cubicBezTo>
                    <a:pt x="3178240" y="2299351"/>
                    <a:pt x="3123969" y="2456566"/>
                    <a:pt x="3017270" y="2574232"/>
                  </a:cubicBezTo>
                  <a:cubicBezTo>
                    <a:pt x="2954374" y="2643594"/>
                    <a:pt x="2876756" y="2695298"/>
                    <a:pt x="2791367" y="2726139"/>
                  </a:cubicBezTo>
                  <a:close/>
                </a:path>
              </a:pathLst>
            </a:custGeom>
            <a:solidFill>
              <a:srgbClr val="01B4F6"/>
            </a:solidFill>
            <a:ln w="514" cap="flat">
              <a:noFill/>
              <a:prstDash val="solid"/>
              <a:miter/>
            </a:ln>
          </p:spPr>
          <p:txBody>
            <a:bodyPr rtlCol="0" anchor="ctr"/>
            <a:lstStyle/>
            <a:p>
              <a:endParaRPr lang="zh-CN" altLang="en-US"/>
            </a:p>
          </p:txBody>
        </p:sp>
        <p:sp>
          <p:nvSpPr>
            <p:cNvPr id="117" name="图形 114">
              <a:extLst>
                <a:ext uri="{FF2B5EF4-FFF2-40B4-BE49-F238E27FC236}">
                  <a16:creationId xmlns:a16="http://schemas.microsoft.com/office/drawing/2014/main" xmlns="" id="{D44658D8-CA16-45A0-BE02-B534E6EC1002}"/>
                </a:ext>
              </a:extLst>
            </p:cNvPr>
            <p:cNvSpPr/>
            <p:nvPr/>
          </p:nvSpPr>
          <p:spPr>
            <a:xfrm>
              <a:off x="11990641" y="2460245"/>
              <a:ext cx="2702263" cy="974650"/>
            </a:xfrm>
            <a:custGeom>
              <a:avLst/>
              <a:gdLst>
                <a:gd name="connsiteX0" fmla="*/ 170687 w 2702263"/>
                <a:gd name="connsiteY0" fmla="*/ 331498 h 974650"/>
                <a:gd name="connsiteX1" fmla="*/ 2532107 w 2702263"/>
                <a:gd name="connsiteY1" fmla="*/ 331498 h 974650"/>
                <a:gd name="connsiteX2" fmla="*/ 2346982 w 2702263"/>
                <a:gd name="connsiteY2" fmla="*/ 973788 h 974650"/>
                <a:gd name="connsiteX3" fmla="*/ 2356533 w 2702263"/>
                <a:gd name="connsiteY3" fmla="*/ 883970 h 974650"/>
                <a:gd name="connsiteX4" fmla="*/ 346326 w 2702263"/>
                <a:gd name="connsiteY4" fmla="*/ 883970 h 974650"/>
                <a:gd name="connsiteX5" fmla="*/ 355873 w 2702263"/>
                <a:gd name="connsiteY5" fmla="*/ 973747 h 974650"/>
                <a:gd name="connsiteX6" fmla="*/ 170682 w 2702263"/>
                <a:gd name="connsiteY6" fmla="*/ 331498 h 974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2263" h="974650">
                  <a:moveTo>
                    <a:pt x="170687" y="331498"/>
                  </a:moveTo>
                  <a:cubicBezTo>
                    <a:pt x="765383" y="-110499"/>
                    <a:pt x="1937415" y="-110499"/>
                    <a:pt x="2532107" y="331498"/>
                  </a:cubicBezTo>
                  <a:cubicBezTo>
                    <a:pt x="2865449" y="579251"/>
                    <a:pt x="2658027" y="996009"/>
                    <a:pt x="2346982" y="973788"/>
                  </a:cubicBezTo>
                  <a:lnTo>
                    <a:pt x="2356533" y="883970"/>
                  </a:lnTo>
                  <a:cubicBezTo>
                    <a:pt x="1885341" y="581746"/>
                    <a:pt x="817529" y="581746"/>
                    <a:pt x="346326" y="883970"/>
                  </a:cubicBezTo>
                  <a:lnTo>
                    <a:pt x="355873" y="973747"/>
                  </a:lnTo>
                  <a:cubicBezTo>
                    <a:pt x="44642" y="996615"/>
                    <a:pt x="-163788" y="580048"/>
                    <a:pt x="170682" y="331498"/>
                  </a:cubicBezTo>
                  <a:close/>
                </a:path>
              </a:pathLst>
            </a:custGeom>
            <a:solidFill>
              <a:srgbClr val="4FC3F7"/>
            </a:solidFill>
            <a:ln w="514" cap="flat">
              <a:noFill/>
              <a:prstDash val="solid"/>
              <a:miter/>
            </a:ln>
          </p:spPr>
          <p:txBody>
            <a:bodyPr rtlCol="0" anchor="ctr"/>
            <a:lstStyle/>
            <a:p>
              <a:endParaRPr lang="zh-CN" altLang="en-US"/>
            </a:p>
          </p:txBody>
        </p:sp>
        <p:sp>
          <p:nvSpPr>
            <p:cNvPr id="118" name="图形 114">
              <a:extLst>
                <a:ext uri="{FF2B5EF4-FFF2-40B4-BE49-F238E27FC236}">
                  <a16:creationId xmlns:a16="http://schemas.microsoft.com/office/drawing/2014/main" xmlns="" id="{D44658D8-CA16-45A0-BE02-B534E6EC1002}"/>
                </a:ext>
              </a:extLst>
            </p:cNvPr>
            <p:cNvSpPr/>
            <p:nvPr/>
          </p:nvSpPr>
          <p:spPr>
            <a:xfrm>
              <a:off x="12166548" y="1554608"/>
              <a:ext cx="2350386" cy="956637"/>
            </a:xfrm>
            <a:custGeom>
              <a:avLst/>
              <a:gdLst>
                <a:gd name="connsiteX0" fmla="*/ 1175221 w 2350386"/>
                <a:gd name="connsiteY0" fmla="*/ 0 h 956637"/>
                <a:gd name="connsiteX1" fmla="*/ 2350386 w 2350386"/>
                <a:gd name="connsiteY1" fmla="*/ 956298 h 956637"/>
                <a:gd name="connsiteX2" fmla="*/ 0 w 2350386"/>
                <a:gd name="connsiteY2" fmla="*/ 956638 h 956637"/>
                <a:gd name="connsiteX3" fmla="*/ 1175216 w 2350386"/>
                <a:gd name="connsiteY3" fmla="*/ 0 h 956637"/>
              </a:gdLst>
              <a:ahLst/>
              <a:cxnLst>
                <a:cxn ang="0">
                  <a:pos x="connsiteX0" y="connsiteY0"/>
                </a:cxn>
                <a:cxn ang="0">
                  <a:pos x="connsiteX1" y="connsiteY1"/>
                </a:cxn>
                <a:cxn ang="0">
                  <a:pos x="connsiteX2" y="connsiteY2"/>
                </a:cxn>
                <a:cxn ang="0">
                  <a:pos x="connsiteX3" y="connsiteY3"/>
                </a:cxn>
              </a:cxnLst>
              <a:rect l="l" t="t" r="r" b="b"/>
              <a:pathLst>
                <a:path w="2350386" h="956637">
                  <a:moveTo>
                    <a:pt x="1175221" y="0"/>
                  </a:moveTo>
                  <a:cubicBezTo>
                    <a:pt x="1772798" y="0"/>
                    <a:pt x="2267204" y="415482"/>
                    <a:pt x="2350386" y="956298"/>
                  </a:cubicBezTo>
                  <a:cubicBezTo>
                    <a:pt x="1698108" y="578936"/>
                    <a:pt x="652042" y="579075"/>
                    <a:pt x="0" y="956638"/>
                  </a:cubicBezTo>
                  <a:cubicBezTo>
                    <a:pt x="83034" y="415657"/>
                    <a:pt x="577517" y="0"/>
                    <a:pt x="1175216" y="0"/>
                  </a:cubicBezTo>
                  <a:close/>
                </a:path>
              </a:pathLst>
            </a:custGeom>
            <a:solidFill>
              <a:srgbClr val="A6FF55"/>
            </a:solidFill>
            <a:ln w="514" cap="flat">
              <a:noFill/>
              <a:prstDash val="solid"/>
              <a:miter/>
            </a:ln>
          </p:spPr>
          <p:txBody>
            <a:bodyPr rtlCol="0" anchor="ctr"/>
            <a:lstStyle/>
            <a:p>
              <a:endParaRPr lang="zh-CN" altLang="en-US"/>
            </a:p>
          </p:txBody>
        </p:sp>
        <p:sp>
          <p:nvSpPr>
            <p:cNvPr id="119" name="图形 114">
              <a:extLst>
                <a:ext uri="{FF2B5EF4-FFF2-40B4-BE49-F238E27FC236}">
                  <a16:creationId xmlns:a16="http://schemas.microsoft.com/office/drawing/2014/main" xmlns="" id="{D44658D8-CA16-45A0-BE02-B534E6EC1002}"/>
                </a:ext>
              </a:extLst>
            </p:cNvPr>
            <p:cNvSpPr/>
            <p:nvPr/>
          </p:nvSpPr>
          <p:spPr>
            <a:xfrm>
              <a:off x="13310229" y="1700779"/>
              <a:ext cx="802920" cy="476562"/>
            </a:xfrm>
            <a:custGeom>
              <a:avLst/>
              <a:gdLst>
                <a:gd name="connsiteX0" fmla="*/ 584357 w 802920"/>
                <a:gd name="connsiteY0" fmla="*/ 439847 h 476562"/>
                <a:gd name="connsiteX1" fmla="*/ 128591 w 802920"/>
                <a:gd name="connsiteY1" fmla="*/ 257181 h 476562"/>
                <a:gd name="connsiteX2" fmla="*/ 0 w 802920"/>
                <a:gd name="connsiteY2" fmla="*/ 128591 h 476562"/>
                <a:gd name="connsiteX3" fmla="*/ 128591 w 802920"/>
                <a:gd name="connsiteY3" fmla="*/ 0 h 476562"/>
                <a:gd name="connsiteX4" fmla="*/ 764513 w 802920"/>
                <a:gd name="connsiteY4" fmla="*/ 256307 h 476562"/>
                <a:gd name="connsiteX5" fmla="*/ 766200 w 802920"/>
                <a:gd name="connsiteY5" fmla="*/ 438155 h 476562"/>
                <a:gd name="connsiteX6" fmla="*/ 584352 w 802920"/>
                <a:gd name="connsiteY6" fmla="*/ 439842 h 476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2920" h="476562">
                  <a:moveTo>
                    <a:pt x="584357" y="439847"/>
                  </a:moveTo>
                  <a:cubicBezTo>
                    <a:pt x="464202" y="321904"/>
                    <a:pt x="296365" y="257181"/>
                    <a:pt x="128591" y="257181"/>
                  </a:cubicBezTo>
                  <a:cubicBezTo>
                    <a:pt x="57768" y="257181"/>
                    <a:pt x="0" y="199419"/>
                    <a:pt x="0" y="128591"/>
                  </a:cubicBezTo>
                  <a:cubicBezTo>
                    <a:pt x="0" y="57768"/>
                    <a:pt x="57763" y="0"/>
                    <a:pt x="128591" y="0"/>
                  </a:cubicBezTo>
                  <a:cubicBezTo>
                    <a:pt x="363773" y="0"/>
                    <a:pt x="596249" y="91140"/>
                    <a:pt x="764513" y="256307"/>
                  </a:cubicBezTo>
                  <a:cubicBezTo>
                    <a:pt x="815054" y="305922"/>
                    <a:pt x="815815" y="387608"/>
                    <a:pt x="766200" y="438155"/>
                  </a:cubicBezTo>
                  <a:cubicBezTo>
                    <a:pt x="716585" y="488696"/>
                    <a:pt x="634899" y="489457"/>
                    <a:pt x="584352" y="439842"/>
                  </a:cubicBezTo>
                  <a:close/>
                </a:path>
              </a:pathLst>
            </a:custGeom>
            <a:solidFill>
              <a:srgbClr val="01B4F6"/>
            </a:solidFill>
            <a:ln w="514" cap="flat">
              <a:noFill/>
              <a:prstDash val="solid"/>
              <a:miter/>
            </a:ln>
          </p:spPr>
          <p:txBody>
            <a:bodyPr rtlCol="0" anchor="ctr"/>
            <a:lstStyle/>
            <a:p>
              <a:endParaRPr lang="zh-CN" altLang="en-US"/>
            </a:p>
          </p:txBody>
        </p:sp>
        <p:sp>
          <p:nvSpPr>
            <p:cNvPr id="120" name="图形 114">
              <a:extLst>
                <a:ext uri="{FF2B5EF4-FFF2-40B4-BE49-F238E27FC236}">
                  <a16:creationId xmlns:a16="http://schemas.microsoft.com/office/drawing/2014/main" xmlns="" id="{D44658D8-CA16-45A0-BE02-B534E6EC1002}"/>
                </a:ext>
              </a:extLst>
            </p:cNvPr>
            <p:cNvSpPr/>
            <p:nvPr/>
          </p:nvSpPr>
          <p:spPr>
            <a:xfrm>
              <a:off x="12336977" y="3117542"/>
              <a:ext cx="2010202" cy="2601609"/>
            </a:xfrm>
            <a:custGeom>
              <a:avLst/>
              <a:gdLst>
                <a:gd name="connsiteX0" fmla="*/ 0 w 2010202"/>
                <a:gd name="connsiteY0" fmla="*/ 226668 h 2601609"/>
                <a:gd name="connsiteX1" fmla="*/ 234770 w 2010202"/>
                <a:gd name="connsiteY1" fmla="*/ 2434957 h 2601609"/>
                <a:gd name="connsiteX2" fmla="*/ 1775431 w 2010202"/>
                <a:gd name="connsiteY2" fmla="*/ 2434957 h 2601609"/>
                <a:gd name="connsiteX3" fmla="*/ 2000095 w 2010202"/>
                <a:gd name="connsiteY3" fmla="*/ 321707 h 2601609"/>
                <a:gd name="connsiteX4" fmla="*/ 2010202 w 2010202"/>
                <a:gd name="connsiteY4" fmla="*/ 226668 h 2601609"/>
                <a:gd name="connsiteX5" fmla="*/ 0 w 2010202"/>
                <a:gd name="connsiteY5" fmla="*/ 226668 h 2601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0202" h="2601609">
                  <a:moveTo>
                    <a:pt x="0" y="226668"/>
                  </a:moveTo>
                  <a:lnTo>
                    <a:pt x="234770" y="2434957"/>
                  </a:lnTo>
                  <a:cubicBezTo>
                    <a:pt x="592253" y="2657161"/>
                    <a:pt x="1417949" y="2657161"/>
                    <a:pt x="1775431" y="2434957"/>
                  </a:cubicBezTo>
                  <a:lnTo>
                    <a:pt x="2000095" y="321707"/>
                  </a:lnTo>
                  <a:lnTo>
                    <a:pt x="2010202" y="226668"/>
                  </a:lnTo>
                  <a:cubicBezTo>
                    <a:pt x="1539005" y="-75556"/>
                    <a:pt x="471197" y="-75556"/>
                    <a:pt x="0" y="226668"/>
                  </a:cubicBezTo>
                  <a:close/>
                </a:path>
              </a:pathLst>
            </a:custGeom>
            <a:solidFill>
              <a:srgbClr val="A6FF55"/>
            </a:solidFill>
            <a:ln w="514" cap="flat">
              <a:noFill/>
              <a:prstDash val="solid"/>
              <a:miter/>
            </a:ln>
          </p:spPr>
          <p:txBody>
            <a:bodyPr rtlCol="0" anchor="ctr"/>
            <a:lstStyle/>
            <a:p>
              <a:endParaRPr lang="zh-CN" altLang="en-US"/>
            </a:p>
          </p:txBody>
        </p:sp>
        <p:sp>
          <p:nvSpPr>
            <p:cNvPr id="121" name="图形 114">
              <a:extLst>
                <a:ext uri="{FF2B5EF4-FFF2-40B4-BE49-F238E27FC236}">
                  <a16:creationId xmlns:a16="http://schemas.microsoft.com/office/drawing/2014/main" xmlns="" id="{D44658D8-CA16-45A0-BE02-B534E6EC1002}"/>
                </a:ext>
              </a:extLst>
            </p:cNvPr>
            <p:cNvSpPr/>
            <p:nvPr/>
          </p:nvSpPr>
          <p:spPr>
            <a:xfrm>
              <a:off x="13119523" y="3757768"/>
              <a:ext cx="957543" cy="1742273"/>
            </a:xfrm>
            <a:custGeom>
              <a:avLst/>
              <a:gdLst>
                <a:gd name="connsiteX0" fmla="*/ 560353 w 957543"/>
                <a:gd name="connsiteY0" fmla="*/ 1438740 h 1742273"/>
                <a:gd name="connsiteX1" fmla="*/ 661863 w 957543"/>
                <a:gd name="connsiteY1" fmla="*/ 483902 h 1742273"/>
                <a:gd name="connsiteX2" fmla="*/ 701083 w 957543"/>
                <a:gd name="connsiteY2" fmla="*/ 115001 h 1742273"/>
                <a:gd name="connsiteX3" fmla="*/ 842543 w 957543"/>
                <a:gd name="connsiteY3" fmla="*/ 725 h 1742273"/>
                <a:gd name="connsiteX4" fmla="*/ 956819 w 957543"/>
                <a:gd name="connsiteY4" fmla="*/ 142185 h 1742273"/>
                <a:gd name="connsiteX5" fmla="*/ 807191 w 957543"/>
                <a:gd name="connsiteY5" fmla="*/ 1549636 h 1742273"/>
                <a:gd name="connsiteX6" fmla="*/ 723663 w 957543"/>
                <a:gd name="connsiteY6" fmla="*/ 1656778 h 1742273"/>
                <a:gd name="connsiteX7" fmla="*/ 127347 w 957543"/>
                <a:gd name="connsiteY7" fmla="*/ 1742162 h 1742273"/>
                <a:gd name="connsiteX8" fmla="*/ 6 w 957543"/>
                <a:gd name="connsiteY8" fmla="*/ 1612337 h 1742273"/>
                <a:gd name="connsiteX9" fmla="*/ 129831 w 957543"/>
                <a:gd name="connsiteY9" fmla="*/ 1485032 h 1742273"/>
                <a:gd name="connsiteX10" fmla="*/ 191220 w 957543"/>
                <a:gd name="connsiteY10" fmla="*/ 1484723 h 1742273"/>
                <a:gd name="connsiteX11" fmla="*/ 560353 w 957543"/>
                <a:gd name="connsiteY11" fmla="*/ 1438740 h 1742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7543" h="1742273">
                  <a:moveTo>
                    <a:pt x="560353" y="1438740"/>
                  </a:moveTo>
                  <a:lnTo>
                    <a:pt x="661863" y="483902"/>
                  </a:lnTo>
                  <a:lnTo>
                    <a:pt x="701083" y="115001"/>
                  </a:lnTo>
                  <a:cubicBezTo>
                    <a:pt x="708572" y="44574"/>
                    <a:pt x="772116" y="-6759"/>
                    <a:pt x="842543" y="725"/>
                  </a:cubicBezTo>
                  <a:cubicBezTo>
                    <a:pt x="912969" y="8214"/>
                    <a:pt x="964303" y="71758"/>
                    <a:pt x="956819" y="142185"/>
                  </a:cubicBezTo>
                  <a:lnTo>
                    <a:pt x="807191" y="1549636"/>
                  </a:lnTo>
                  <a:cubicBezTo>
                    <a:pt x="801888" y="1599529"/>
                    <a:pt x="770763" y="1639443"/>
                    <a:pt x="723663" y="1656778"/>
                  </a:cubicBezTo>
                  <a:cubicBezTo>
                    <a:pt x="542782" y="1723233"/>
                    <a:pt x="319220" y="1744014"/>
                    <a:pt x="127347" y="1742162"/>
                  </a:cubicBezTo>
                  <a:cubicBezTo>
                    <a:pt x="56524" y="1741493"/>
                    <a:pt x="-678" y="1683164"/>
                    <a:pt x="6" y="1612337"/>
                  </a:cubicBezTo>
                  <a:cubicBezTo>
                    <a:pt x="690" y="1541509"/>
                    <a:pt x="59009" y="1484312"/>
                    <a:pt x="129831" y="1485032"/>
                  </a:cubicBezTo>
                  <a:cubicBezTo>
                    <a:pt x="149773" y="1485186"/>
                    <a:pt x="170296" y="1485135"/>
                    <a:pt x="191220" y="1484723"/>
                  </a:cubicBezTo>
                  <a:cubicBezTo>
                    <a:pt x="310856" y="1482409"/>
                    <a:pt x="443932" y="1469755"/>
                    <a:pt x="560353" y="1438740"/>
                  </a:cubicBezTo>
                  <a:close/>
                </a:path>
              </a:pathLst>
            </a:custGeom>
            <a:solidFill>
              <a:srgbClr val="01B4F6"/>
            </a:solidFill>
            <a:ln w="514" cap="flat">
              <a:noFill/>
              <a:prstDash val="solid"/>
              <a:miter/>
            </a:ln>
          </p:spPr>
          <p:txBody>
            <a:bodyPr rtlCol="0" anchor="ctr"/>
            <a:lstStyle/>
            <a:p>
              <a:endParaRPr lang="zh-CN" altLang="en-US"/>
            </a:p>
          </p:txBody>
        </p:sp>
      </p:grpSp>
      <p:grpSp>
        <p:nvGrpSpPr>
          <p:cNvPr id="129" name="组合 128">
            <a:extLst>
              <a:ext uri="{FF2B5EF4-FFF2-40B4-BE49-F238E27FC236}">
                <a16:creationId xmlns:a16="http://schemas.microsoft.com/office/drawing/2014/main" xmlns="" id="{F9AF1677-A6AF-4715-96B9-C818F5CD8A88}"/>
              </a:ext>
            </a:extLst>
          </p:cNvPr>
          <p:cNvGrpSpPr/>
          <p:nvPr/>
        </p:nvGrpSpPr>
        <p:grpSpPr>
          <a:xfrm>
            <a:off x="3874039" y="354931"/>
            <a:ext cx="1319322" cy="1319322"/>
            <a:chOff x="3822976" y="677039"/>
            <a:chExt cx="1319322" cy="1319322"/>
          </a:xfrm>
        </p:grpSpPr>
        <p:grpSp>
          <p:nvGrpSpPr>
            <p:cNvPr id="128" name="组合 127">
              <a:extLst>
                <a:ext uri="{FF2B5EF4-FFF2-40B4-BE49-F238E27FC236}">
                  <a16:creationId xmlns:a16="http://schemas.microsoft.com/office/drawing/2014/main" xmlns="" id="{BC8A05FA-3B3D-4BAC-9AC0-FBBC48CEA98E}"/>
                </a:ext>
              </a:extLst>
            </p:cNvPr>
            <p:cNvGrpSpPr/>
            <p:nvPr/>
          </p:nvGrpSpPr>
          <p:grpSpPr>
            <a:xfrm>
              <a:off x="3822976" y="677039"/>
              <a:ext cx="1319322" cy="1319322"/>
              <a:chOff x="3822976" y="677039"/>
              <a:chExt cx="1319322" cy="1319322"/>
            </a:xfrm>
          </p:grpSpPr>
          <p:sp>
            <p:nvSpPr>
              <p:cNvPr id="124" name="椭圆 123">
                <a:extLst>
                  <a:ext uri="{FF2B5EF4-FFF2-40B4-BE49-F238E27FC236}">
                    <a16:creationId xmlns:a16="http://schemas.microsoft.com/office/drawing/2014/main" xmlns="" id="{026788CC-0EAF-427F-BCB6-BB47C4571F9C}"/>
                  </a:ext>
                </a:extLst>
              </p:cNvPr>
              <p:cNvSpPr/>
              <p:nvPr/>
            </p:nvSpPr>
            <p:spPr>
              <a:xfrm>
                <a:off x="3822976" y="677039"/>
                <a:ext cx="1319322" cy="1319322"/>
              </a:xfrm>
              <a:prstGeom prst="ellipse">
                <a:avLst/>
              </a:prstGeom>
              <a:solidFill>
                <a:srgbClr val="00C7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a:extLst>
                  <a:ext uri="{FF2B5EF4-FFF2-40B4-BE49-F238E27FC236}">
                    <a16:creationId xmlns:a16="http://schemas.microsoft.com/office/drawing/2014/main" xmlns="" id="{C9C51AE2-5B41-4B1C-9CFE-71026D946B05}"/>
                  </a:ext>
                </a:extLst>
              </p:cNvPr>
              <p:cNvSpPr/>
              <p:nvPr/>
            </p:nvSpPr>
            <p:spPr>
              <a:xfrm>
                <a:off x="3999560" y="853623"/>
                <a:ext cx="966154" cy="966154"/>
              </a:xfrm>
              <a:prstGeom prst="ellipse">
                <a:avLst/>
              </a:prstGeom>
              <a:noFill/>
              <a:ln w="63500">
                <a:solidFill>
                  <a:srgbClr val="FEE1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a:extLst>
                  <a:ext uri="{FF2B5EF4-FFF2-40B4-BE49-F238E27FC236}">
                    <a16:creationId xmlns:a16="http://schemas.microsoft.com/office/drawing/2014/main" xmlns="" id="{9EEE26C9-30BF-4C74-BA75-AB9A609A4CF3}"/>
                  </a:ext>
                </a:extLst>
              </p:cNvPr>
              <p:cNvSpPr/>
              <p:nvPr/>
            </p:nvSpPr>
            <p:spPr>
              <a:xfrm>
                <a:off x="4193284" y="1047347"/>
                <a:ext cx="578706" cy="578706"/>
              </a:xfrm>
              <a:prstGeom prst="ellipse">
                <a:avLst/>
              </a:prstGeom>
              <a:noFill/>
              <a:ln w="63500">
                <a:solidFill>
                  <a:srgbClr val="FEE1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5" name="文本框 124">
              <a:extLst>
                <a:ext uri="{FF2B5EF4-FFF2-40B4-BE49-F238E27FC236}">
                  <a16:creationId xmlns:a16="http://schemas.microsoft.com/office/drawing/2014/main" xmlns="" id="{621BE33F-8011-4B96-B38E-6BCC9559A0B3}"/>
                </a:ext>
              </a:extLst>
            </p:cNvPr>
            <p:cNvSpPr txBox="1"/>
            <p:nvPr/>
          </p:nvSpPr>
          <p:spPr>
            <a:xfrm>
              <a:off x="3900437" y="859647"/>
              <a:ext cx="1164400" cy="954107"/>
            </a:xfrm>
            <a:prstGeom prst="rect">
              <a:avLst/>
            </a:prstGeom>
            <a:noFill/>
          </p:spPr>
          <p:txBody>
            <a:bodyPr wrap="square" rtlCol="0">
              <a:spAutoFit/>
            </a:bodyPr>
            <a:lstStyle/>
            <a:p>
              <a:pPr algn="dist"/>
              <a:r>
                <a:rPr lang="en-US" altLang="zh-CN" sz="2800">
                  <a:latin typeface="Haettenschweiler" panose="020B0706040902060204" pitchFamily="34" charset="0"/>
                </a:rPr>
                <a:t>SUPPORTERSSAY</a:t>
              </a:r>
            </a:p>
          </p:txBody>
        </p:sp>
      </p:grpSp>
      <p:grpSp>
        <p:nvGrpSpPr>
          <p:cNvPr id="135" name="组合 134">
            <a:extLst>
              <a:ext uri="{FF2B5EF4-FFF2-40B4-BE49-F238E27FC236}">
                <a16:creationId xmlns:a16="http://schemas.microsoft.com/office/drawing/2014/main" xmlns="" id="{39371D16-D555-4A7F-8CE8-9B8D7209F03D}"/>
              </a:ext>
            </a:extLst>
          </p:cNvPr>
          <p:cNvGrpSpPr/>
          <p:nvPr/>
        </p:nvGrpSpPr>
        <p:grpSpPr>
          <a:xfrm rot="20971594">
            <a:off x="1592232" y="3352605"/>
            <a:ext cx="1897282" cy="840588"/>
            <a:chOff x="812800" y="3750371"/>
            <a:chExt cx="1897282" cy="840588"/>
          </a:xfrm>
        </p:grpSpPr>
        <p:grpSp>
          <p:nvGrpSpPr>
            <p:cNvPr id="133" name="组合 132">
              <a:extLst>
                <a:ext uri="{FF2B5EF4-FFF2-40B4-BE49-F238E27FC236}">
                  <a16:creationId xmlns:a16="http://schemas.microsoft.com/office/drawing/2014/main" xmlns="" id="{F7ED3025-0DEA-42B4-84D3-74B6F4542B2D}"/>
                </a:ext>
              </a:extLst>
            </p:cNvPr>
            <p:cNvGrpSpPr/>
            <p:nvPr/>
          </p:nvGrpSpPr>
          <p:grpSpPr>
            <a:xfrm>
              <a:off x="812800" y="3750371"/>
              <a:ext cx="1897282" cy="840588"/>
              <a:chOff x="812800" y="3750371"/>
              <a:chExt cx="1897282" cy="840588"/>
            </a:xfrm>
          </p:grpSpPr>
          <p:sp>
            <p:nvSpPr>
              <p:cNvPr id="130" name="矩形: 圆角 129">
                <a:extLst>
                  <a:ext uri="{FF2B5EF4-FFF2-40B4-BE49-F238E27FC236}">
                    <a16:creationId xmlns:a16="http://schemas.microsoft.com/office/drawing/2014/main" xmlns="" id="{71BAFB46-A279-4E60-8C05-59AF0D0DC3E6}"/>
                  </a:ext>
                </a:extLst>
              </p:cNvPr>
              <p:cNvSpPr/>
              <p:nvPr/>
            </p:nvSpPr>
            <p:spPr>
              <a:xfrm>
                <a:off x="812800" y="3750371"/>
                <a:ext cx="1897282" cy="840588"/>
              </a:xfrm>
              <a:prstGeom prst="roundRect">
                <a:avLst>
                  <a:gd name="adj" fmla="val 50000"/>
                </a:avLst>
              </a:prstGeom>
              <a:solidFill>
                <a:srgbClr val="E05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矩形: 圆角 130">
                <a:extLst>
                  <a:ext uri="{FF2B5EF4-FFF2-40B4-BE49-F238E27FC236}">
                    <a16:creationId xmlns:a16="http://schemas.microsoft.com/office/drawing/2014/main" xmlns="" id="{390CF074-AAE1-4D78-9B52-2B75AA905508}"/>
                  </a:ext>
                </a:extLst>
              </p:cNvPr>
              <p:cNvSpPr/>
              <p:nvPr/>
            </p:nvSpPr>
            <p:spPr>
              <a:xfrm>
                <a:off x="938374" y="3851422"/>
                <a:ext cx="1646134" cy="638486"/>
              </a:xfrm>
              <a:prstGeom prst="roundRect">
                <a:avLst>
                  <a:gd name="adj" fmla="val 50000"/>
                </a:avLst>
              </a:prstGeom>
              <a:solidFill>
                <a:srgbClr val="FF5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矩形: 圆角 131">
                <a:extLst>
                  <a:ext uri="{FF2B5EF4-FFF2-40B4-BE49-F238E27FC236}">
                    <a16:creationId xmlns:a16="http://schemas.microsoft.com/office/drawing/2014/main" xmlns="" id="{F7027C9B-19C0-4826-B201-7605E4C7F74C}"/>
                  </a:ext>
                </a:extLst>
              </p:cNvPr>
              <p:cNvSpPr/>
              <p:nvPr/>
            </p:nvSpPr>
            <p:spPr>
              <a:xfrm>
                <a:off x="1120812" y="3968367"/>
                <a:ext cx="1281258" cy="404596"/>
              </a:xfrm>
              <a:prstGeom prst="roundRect">
                <a:avLst>
                  <a:gd name="adj" fmla="val 50000"/>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4" name="文本框 133">
              <a:extLst>
                <a:ext uri="{FF2B5EF4-FFF2-40B4-BE49-F238E27FC236}">
                  <a16:creationId xmlns:a16="http://schemas.microsoft.com/office/drawing/2014/main" xmlns="" id="{F6327E7B-70B3-4C89-9182-D1489CE02D84}"/>
                </a:ext>
              </a:extLst>
            </p:cNvPr>
            <p:cNvSpPr txBox="1"/>
            <p:nvPr/>
          </p:nvSpPr>
          <p:spPr>
            <a:xfrm>
              <a:off x="1179241" y="3950482"/>
              <a:ext cx="1164400" cy="400110"/>
            </a:xfrm>
            <a:prstGeom prst="rect">
              <a:avLst/>
            </a:prstGeom>
            <a:noFill/>
          </p:spPr>
          <p:txBody>
            <a:bodyPr wrap="square" rtlCol="0">
              <a:spAutoFit/>
            </a:bodyPr>
            <a:lstStyle/>
            <a:p>
              <a:pPr algn="dist"/>
              <a:r>
                <a:rPr lang="en-US" altLang="zh-CN" sz="2000">
                  <a:latin typeface="Haettenschweiler" panose="020B0706040902060204" pitchFamily="34" charset="0"/>
                </a:rPr>
                <a:t>2021/08/20</a:t>
              </a:r>
            </a:p>
          </p:txBody>
        </p:sp>
      </p:grpSp>
      <p:grpSp>
        <p:nvGrpSpPr>
          <p:cNvPr id="144" name="组合 143">
            <a:extLst>
              <a:ext uri="{FF2B5EF4-FFF2-40B4-BE49-F238E27FC236}">
                <a16:creationId xmlns:a16="http://schemas.microsoft.com/office/drawing/2014/main" xmlns="" id="{DD66C6B0-EA7E-459A-B3F1-D02755684A9C}"/>
              </a:ext>
            </a:extLst>
          </p:cNvPr>
          <p:cNvGrpSpPr/>
          <p:nvPr/>
        </p:nvGrpSpPr>
        <p:grpSpPr>
          <a:xfrm>
            <a:off x="1177327" y="862303"/>
            <a:ext cx="1965340" cy="1857856"/>
            <a:chOff x="11636605" y="2220422"/>
            <a:chExt cx="4629256" cy="4376082"/>
          </a:xfrm>
        </p:grpSpPr>
        <p:sp>
          <p:nvSpPr>
            <p:cNvPr id="138" name="图形 136">
              <a:extLst>
                <a:ext uri="{FF2B5EF4-FFF2-40B4-BE49-F238E27FC236}">
                  <a16:creationId xmlns:a16="http://schemas.microsoft.com/office/drawing/2014/main" xmlns="" id="{B267C16C-B79A-4406-A3C2-82C1C5FB9860}"/>
                </a:ext>
              </a:extLst>
            </p:cNvPr>
            <p:cNvSpPr/>
            <p:nvPr/>
          </p:nvSpPr>
          <p:spPr>
            <a:xfrm>
              <a:off x="11636605" y="2220422"/>
              <a:ext cx="4629256" cy="4376082"/>
            </a:xfrm>
            <a:custGeom>
              <a:avLst/>
              <a:gdLst>
                <a:gd name="connsiteX0" fmla="*/ 1224815 w 4629256"/>
                <a:gd name="connsiteY0" fmla="*/ 1328694 h 4376082"/>
                <a:gd name="connsiteX1" fmla="*/ 1222238 w 4629256"/>
                <a:gd name="connsiteY1" fmla="*/ 1322815 h 4376082"/>
                <a:gd name="connsiteX2" fmla="*/ 1220510 w 4629256"/>
                <a:gd name="connsiteY2" fmla="*/ 1318875 h 4376082"/>
                <a:gd name="connsiteX3" fmla="*/ 1214780 w 4629256"/>
                <a:gd name="connsiteY3" fmla="*/ 1305188 h 4376082"/>
                <a:gd name="connsiteX4" fmla="*/ 1214296 w 4629256"/>
                <a:gd name="connsiteY4" fmla="*/ 1303964 h 4376082"/>
                <a:gd name="connsiteX5" fmla="*/ 1209353 w 4629256"/>
                <a:gd name="connsiteY5" fmla="*/ 1291295 h 4376082"/>
                <a:gd name="connsiteX6" fmla="*/ 1207810 w 4629256"/>
                <a:gd name="connsiteY6" fmla="*/ 1287144 h 4376082"/>
                <a:gd name="connsiteX7" fmla="*/ 1204112 w 4629256"/>
                <a:gd name="connsiteY7" fmla="*/ 1276934 h 4376082"/>
                <a:gd name="connsiteX8" fmla="*/ 1202605 w 4629256"/>
                <a:gd name="connsiteY8" fmla="*/ 1272644 h 4376082"/>
                <a:gd name="connsiteX9" fmla="*/ 1198660 w 4629256"/>
                <a:gd name="connsiteY9" fmla="*/ 1260876 h 4376082"/>
                <a:gd name="connsiteX10" fmla="*/ 1197898 w 4629256"/>
                <a:gd name="connsiteY10" fmla="*/ 1258566 h 4376082"/>
                <a:gd name="connsiteX11" fmla="*/ 1193537 w 4629256"/>
                <a:gd name="connsiteY11" fmla="*/ 1244411 h 4376082"/>
                <a:gd name="connsiteX12" fmla="*/ 1192477 w 4629256"/>
                <a:gd name="connsiteY12" fmla="*/ 1240749 h 4376082"/>
                <a:gd name="connsiteX13" fmla="*/ 1189447 w 4629256"/>
                <a:gd name="connsiteY13" fmla="*/ 1229998 h 4376082"/>
                <a:gd name="connsiteX14" fmla="*/ 1188254 w 4629256"/>
                <a:gd name="connsiteY14" fmla="*/ 1225560 h 4376082"/>
                <a:gd name="connsiteX15" fmla="*/ 1185471 w 4629256"/>
                <a:gd name="connsiteY15" fmla="*/ 1214681 h 4376082"/>
                <a:gd name="connsiteX16" fmla="*/ 1184566 w 4629256"/>
                <a:gd name="connsiteY16" fmla="*/ 1211034 h 4376082"/>
                <a:gd name="connsiteX17" fmla="*/ 1181228 w 4629256"/>
                <a:gd name="connsiteY17" fmla="*/ 1196565 h 4376082"/>
                <a:gd name="connsiteX18" fmla="*/ 1180888 w 4629256"/>
                <a:gd name="connsiteY18" fmla="*/ 1194950 h 4376082"/>
                <a:gd name="connsiteX19" fmla="*/ 1178260 w 4629256"/>
                <a:gd name="connsiteY19" fmla="*/ 1182163 h 4376082"/>
                <a:gd name="connsiteX20" fmla="*/ 1177422 w 4629256"/>
                <a:gd name="connsiteY20" fmla="*/ 1177749 h 4376082"/>
                <a:gd name="connsiteX21" fmla="*/ 1175524 w 4629256"/>
                <a:gd name="connsiteY21" fmla="*/ 1167246 h 4376082"/>
                <a:gd name="connsiteX22" fmla="*/ 1174762 w 4629256"/>
                <a:gd name="connsiteY22" fmla="*/ 1162792 h 4376082"/>
                <a:gd name="connsiteX23" fmla="*/ 1172766 w 4629256"/>
                <a:gd name="connsiteY23" fmla="*/ 1150000 h 4376082"/>
                <a:gd name="connsiteX24" fmla="*/ 1172504 w 4629256"/>
                <a:gd name="connsiteY24" fmla="*/ 1148266 h 4376082"/>
                <a:gd name="connsiteX25" fmla="*/ 1170591 w 4629256"/>
                <a:gd name="connsiteY25" fmla="*/ 1133715 h 4376082"/>
                <a:gd name="connsiteX26" fmla="*/ 1170118 w 4629256"/>
                <a:gd name="connsiteY26" fmla="*/ 1129600 h 4376082"/>
                <a:gd name="connsiteX27" fmla="*/ 1168970 w 4629256"/>
                <a:gd name="connsiteY27" fmla="*/ 1118901 h 4376082"/>
                <a:gd name="connsiteX28" fmla="*/ 1168523 w 4629256"/>
                <a:gd name="connsiteY28" fmla="*/ 1114215 h 4376082"/>
                <a:gd name="connsiteX29" fmla="*/ 1167582 w 4629256"/>
                <a:gd name="connsiteY29" fmla="*/ 1102884 h 4376082"/>
                <a:gd name="connsiteX30" fmla="*/ 1167319 w 4629256"/>
                <a:gd name="connsiteY30" fmla="*/ 1099505 h 4376082"/>
                <a:gd name="connsiteX31" fmla="*/ 1166440 w 4629256"/>
                <a:gd name="connsiteY31" fmla="*/ 1084722 h 4376082"/>
                <a:gd name="connsiteX32" fmla="*/ 1166342 w 4629256"/>
                <a:gd name="connsiteY32" fmla="*/ 1082335 h 4376082"/>
                <a:gd name="connsiteX33" fmla="*/ 1165900 w 4629256"/>
                <a:gd name="connsiteY33" fmla="*/ 1070006 h 4376082"/>
                <a:gd name="connsiteX34" fmla="*/ 1165802 w 4629256"/>
                <a:gd name="connsiteY34" fmla="*/ 1065536 h 4376082"/>
                <a:gd name="connsiteX35" fmla="*/ 1165673 w 4629256"/>
                <a:gd name="connsiteY35" fmla="*/ 1054812 h 4376082"/>
                <a:gd name="connsiteX36" fmla="*/ 1165658 w 4629256"/>
                <a:gd name="connsiteY36" fmla="*/ 1050429 h 4376082"/>
                <a:gd name="connsiteX37" fmla="*/ 1165823 w 4629256"/>
                <a:gd name="connsiteY37" fmla="*/ 1036428 h 4376082"/>
                <a:gd name="connsiteX38" fmla="*/ 1165833 w 4629256"/>
                <a:gd name="connsiteY38" fmla="*/ 1035785 h 4376082"/>
                <a:gd name="connsiteX39" fmla="*/ 1166357 w 4629256"/>
                <a:gd name="connsiteY39" fmla="*/ 1021054 h 4376082"/>
                <a:gd name="connsiteX40" fmla="*/ 1166573 w 4629256"/>
                <a:gd name="connsiteY40" fmla="*/ 1016924 h 4376082"/>
                <a:gd name="connsiteX41" fmla="*/ 1167211 w 4629256"/>
                <a:gd name="connsiteY41" fmla="*/ 1006209 h 4376082"/>
                <a:gd name="connsiteX42" fmla="*/ 1167541 w 4629256"/>
                <a:gd name="connsiteY42" fmla="*/ 1001503 h 4376082"/>
                <a:gd name="connsiteX43" fmla="*/ 1168523 w 4629256"/>
                <a:gd name="connsiteY43" fmla="*/ 989765 h 4376082"/>
                <a:gd name="connsiteX44" fmla="*/ 1168780 w 4629256"/>
                <a:gd name="connsiteY44" fmla="*/ 986905 h 4376082"/>
                <a:gd name="connsiteX45" fmla="*/ 1170359 w 4629256"/>
                <a:gd name="connsiteY45" fmla="*/ 972169 h 4376082"/>
                <a:gd name="connsiteX46" fmla="*/ 1170740 w 4629256"/>
                <a:gd name="connsiteY46" fmla="*/ 969139 h 4376082"/>
                <a:gd name="connsiteX47" fmla="*/ 1172283 w 4629256"/>
                <a:gd name="connsiteY47" fmla="*/ 957427 h 4376082"/>
                <a:gd name="connsiteX48" fmla="*/ 1172921 w 4629256"/>
                <a:gd name="connsiteY48" fmla="*/ 953024 h 4376082"/>
                <a:gd name="connsiteX49" fmla="*/ 1174598 w 4629256"/>
                <a:gd name="connsiteY49" fmla="*/ 942269 h 4376082"/>
                <a:gd name="connsiteX50" fmla="*/ 1175282 w 4629256"/>
                <a:gd name="connsiteY50" fmla="*/ 938108 h 4376082"/>
                <a:gd name="connsiteX51" fmla="*/ 1177905 w 4629256"/>
                <a:gd name="connsiteY51" fmla="*/ 923582 h 4376082"/>
                <a:gd name="connsiteX52" fmla="*/ 1177936 w 4629256"/>
                <a:gd name="connsiteY52" fmla="*/ 923423 h 4376082"/>
                <a:gd name="connsiteX53" fmla="*/ 1180847 w 4629256"/>
                <a:gd name="connsiteY53" fmla="*/ 909247 h 4376082"/>
                <a:gd name="connsiteX54" fmla="*/ 1181819 w 4629256"/>
                <a:gd name="connsiteY54" fmla="*/ 904854 h 4376082"/>
                <a:gd name="connsiteX55" fmla="*/ 1184201 w 4629256"/>
                <a:gd name="connsiteY55" fmla="*/ 894531 h 4376082"/>
                <a:gd name="connsiteX56" fmla="*/ 1185307 w 4629256"/>
                <a:gd name="connsiteY56" fmla="*/ 889953 h 4376082"/>
                <a:gd name="connsiteX57" fmla="*/ 1188280 w 4629256"/>
                <a:gd name="connsiteY57" fmla="*/ 878359 h 4376082"/>
                <a:gd name="connsiteX58" fmla="*/ 1188989 w 4629256"/>
                <a:gd name="connsiteY58" fmla="*/ 875649 h 4376082"/>
                <a:gd name="connsiteX59" fmla="*/ 1193012 w 4629256"/>
                <a:gd name="connsiteY59" fmla="*/ 861380 h 4376082"/>
                <a:gd name="connsiteX60" fmla="*/ 1194020 w 4629256"/>
                <a:gd name="connsiteY60" fmla="*/ 858022 h 4376082"/>
                <a:gd name="connsiteX61" fmla="*/ 1197348 w 4629256"/>
                <a:gd name="connsiteY61" fmla="*/ 847220 h 4376082"/>
                <a:gd name="connsiteX62" fmla="*/ 1198855 w 4629256"/>
                <a:gd name="connsiteY62" fmla="*/ 842539 h 4376082"/>
                <a:gd name="connsiteX63" fmla="*/ 1202270 w 4629256"/>
                <a:gd name="connsiteY63" fmla="*/ 832344 h 4376082"/>
                <a:gd name="connsiteX64" fmla="*/ 1203623 w 4629256"/>
                <a:gd name="connsiteY64" fmla="*/ 828399 h 4376082"/>
                <a:gd name="connsiteX65" fmla="*/ 1208669 w 4629256"/>
                <a:gd name="connsiteY65" fmla="*/ 814470 h 4376082"/>
                <a:gd name="connsiteX66" fmla="*/ 1209338 w 4629256"/>
                <a:gd name="connsiteY66" fmla="*/ 812732 h 4376082"/>
                <a:gd name="connsiteX67" fmla="*/ 1214054 w 4629256"/>
                <a:gd name="connsiteY67" fmla="*/ 800634 h 4376082"/>
                <a:gd name="connsiteX68" fmla="*/ 1215808 w 4629256"/>
                <a:gd name="connsiteY68" fmla="*/ 796339 h 4376082"/>
                <a:gd name="connsiteX69" fmla="*/ 1219970 w 4629256"/>
                <a:gd name="connsiteY69" fmla="*/ 786402 h 4376082"/>
                <a:gd name="connsiteX70" fmla="*/ 1221775 w 4629256"/>
                <a:gd name="connsiteY70" fmla="*/ 782210 h 4376082"/>
                <a:gd name="connsiteX71" fmla="*/ 1226888 w 4629256"/>
                <a:gd name="connsiteY71" fmla="*/ 770786 h 4376082"/>
                <a:gd name="connsiteX72" fmla="*/ 1227927 w 4629256"/>
                <a:gd name="connsiteY72" fmla="*/ 768502 h 4376082"/>
                <a:gd name="connsiteX73" fmla="*/ 1234367 w 4629256"/>
                <a:gd name="connsiteY73" fmla="*/ 755020 h 4376082"/>
                <a:gd name="connsiteX74" fmla="*/ 1236085 w 4629256"/>
                <a:gd name="connsiteY74" fmla="*/ 751584 h 4376082"/>
                <a:gd name="connsiteX75" fmla="*/ 1241187 w 4629256"/>
                <a:gd name="connsiteY75" fmla="*/ 741554 h 4376082"/>
                <a:gd name="connsiteX76" fmla="*/ 1243450 w 4629256"/>
                <a:gd name="connsiteY76" fmla="*/ 737229 h 4376082"/>
                <a:gd name="connsiteX77" fmla="*/ 1248784 w 4629256"/>
                <a:gd name="connsiteY77" fmla="*/ 727363 h 4376082"/>
                <a:gd name="connsiteX78" fmla="*/ 1250687 w 4629256"/>
                <a:gd name="connsiteY78" fmla="*/ 723891 h 4376082"/>
                <a:gd name="connsiteX79" fmla="*/ 1258182 w 4629256"/>
                <a:gd name="connsiteY79" fmla="*/ 710811 h 4376082"/>
                <a:gd name="connsiteX80" fmla="*/ 1259432 w 4629256"/>
                <a:gd name="connsiteY80" fmla="*/ 708728 h 4376082"/>
                <a:gd name="connsiteX81" fmla="*/ 1266046 w 4629256"/>
                <a:gd name="connsiteY81" fmla="*/ 697818 h 4376082"/>
                <a:gd name="connsiteX82" fmla="*/ 1268520 w 4629256"/>
                <a:gd name="connsiteY82" fmla="*/ 693863 h 4376082"/>
                <a:gd name="connsiteX83" fmla="*/ 1274441 w 4629256"/>
                <a:gd name="connsiteY83" fmla="*/ 684625 h 4376082"/>
                <a:gd name="connsiteX84" fmla="*/ 1277002 w 4629256"/>
                <a:gd name="connsiteY84" fmla="*/ 680716 h 4376082"/>
                <a:gd name="connsiteX85" fmla="*/ 1284954 w 4629256"/>
                <a:gd name="connsiteY85" fmla="*/ 668973 h 4376082"/>
                <a:gd name="connsiteX86" fmla="*/ 1285505 w 4629256"/>
                <a:gd name="connsiteY86" fmla="*/ 668170 h 4376082"/>
                <a:gd name="connsiteX87" fmla="*/ 1294388 w 4629256"/>
                <a:gd name="connsiteY87" fmla="*/ 655738 h 4376082"/>
                <a:gd name="connsiteX88" fmla="*/ 1297093 w 4629256"/>
                <a:gd name="connsiteY88" fmla="*/ 652086 h 4376082"/>
                <a:gd name="connsiteX89" fmla="*/ 1303703 w 4629256"/>
                <a:gd name="connsiteY89" fmla="*/ 643311 h 4376082"/>
                <a:gd name="connsiteX90" fmla="*/ 1306845 w 4629256"/>
                <a:gd name="connsiteY90" fmla="*/ 639242 h 4376082"/>
                <a:gd name="connsiteX91" fmla="*/ 1314124 w 4629256"/>
                <a:gd name="connsiteY91" fmla="*/ 630071 h 4376082"/>
                <a:gd name="connsiteX92" fmla="*/ 1316469 w 4629256"/>
                <a:gd name="connsiteY92" fmla="*/ 627155 h 4376082"/>
                <a:gd name="connsiteX93" fmla="*/ 1326391 w 4629256"/>
                <a:gd name="connsiteY93" fmla="*/ 615289 h 4376082"/>
                <a:gd name="connsiteX94" fmla="*/ 1328567 w 4629256"/>
                <a:gd name="connsiteY94" fmla="*/ 612789 h 4376082"/>
                <a:gd name="connsiteX95" fmla="*/ 1336607 w 4629256"/>
                <a:gd name="connsiteY95" fmla="*/ 603648 h 4376082"/>
                <a:gd name="connsiteX96" fmla="*/ 1340171 w 4629256"/>
                <a:gd name="connsiteY96" fmla="*/ 599719 h 4376082"/>
                <a:gd name="connsiteX97" fmla="*/ 1347593 w 4629256"/>
                <a:gd name="connsiteY97" fmla="*/ 591705 h 4376082"/>
                <a:gd name="connsiteX98" fmla="*/ 1350968 w 4629256"/>
                <a:gd name="connsiteY98" fmla="*/ 588125 h 4376082"/>
                <a:gd name="connsiteX99" fmla="*/ 1361898 w 4629256"/>
                <a:gd name="connsiteY99" fmla="*/ 576912 h 4376082"/>
                <a:gd name="connsiteX100" fmla="*/ 1361898 w 4629256"/>
                <a:gd name="connsiteY100" fmla="*/ 576912 h 4376082"/>
                <a:gd name="connsiteX101" fmla="*/ 2242266 w 4629256"/>
                <a:gd name="connsiteY101" fmla="*/ 516094 h 4376082"/>
                <a:gd name="connsiteX102" fmla="*/ 2243948 w 4629256"/>
                <a:gd name="connsiteY102" fmla="*/ 508995 h 4376082"/>
                <a:gd name="connsiteX103" fmla="*/ 2244205 w 4629256"/>
                <a:gd name="connsiteY103" fmla="*/ 507931 h 4376082"/>
                <a:gd name="connsiteX104" fmla="*/ 2247610 w 4629256"/>
                <a:gd name="connsiteY104" fmla="*/ 494640 h 4376082"/>
                <a:gd name="connsiteX105" fmla="*/ 2247842 w 4629256"/>
                <a:gd name="connsiteY105" fmla="*/ 493775 h 4376082"/>
                <a:gd name="connsiteX106" fmla="*/ 2251632 w 4629256"/>
                <a:gd name="connsiteY106" fmla="*/ 480340 h 4376082"/>
                <a:gd name="connsiteX107" fmla="*/ 2251812 w 4629256"/>
                <a:gd name="connsiteY107" fmla="*/ 479733 h 4376082"/>
                <a:gd name="connsiteX108" fmla="*/ 2260660 w 4629256"/>
                <a:gd name="connsiteY108" fmla="*/ 452230 h 4376082"/>
                <a:gd name="connsiteX109" fmla="*/ 2260742 w 4629256"/>
                <a:gd name="connsiteY109" fmla="*/ 451994 h 4376082"/>
                <a:gd name="connsiteX110" fmla="*/ 2265546 w 4629256"/>
                <a:gd name="connsiteY110" fmla="*/ 438728 h 4376082"/>
                <a:gd name="connsiteX111" fmla="*/ 2265880 w 4629256"/>
                <a:gd name="connsiteY111" fmla="*/ 437844 h 4376082"/>
                <a:gd name="connsiteX112" fmla="*/ 2270926 w 4629256"/>
                <a:gd name="connsiteY112" fmla="*/ 424918 h 4376082"/>
                <a:gd name="connsiteX113" fmla="*/ 2271286 w 4629256"/>
                <a:gd name="connsiteY113" fmla="*/ 424028 h 4376082"/>
                <a:gd name="connsiteX114" fmla="*/ 2276661 w 4629256"/>
                <a:gd name="connsiteY114" fmla="*/ 411189 h 4376082"/>
                <a:gd name="connsiteX115" fmla="*/ 2277026 w 4629256"/>
                <a:gd name="connsiteY115" fmla="*/ 410346 h 4376082"/>
                <a:gd name="connsiteX116" fmla="*/ 2282757 w 4629256"/>
                <a:gd name="connsiteY116" fmla="*/ 397554 h 4376082"/>
                <a:gd name="connsiteX117" fmla="*/ 2283111 w 4629256"/>
                <a:gd name="connsiteY117" fmla="*/ 396792 h 4376082"/>
                <a:gd name="connsiteX118" fmla="*/ 2289217 w 4629256"/>
                <a:gd name="connsiteY118" fmla="*/ 384005 h 4376082"/>
                <a:gd name="connsiteX119" fmla="*/ 2289474 w 4629256"/>
                <a:gd name="connsiteY119" fmla="*/ 383496 h 4376082"/>
                <a:gd name="connsiteX120" fmla="*/ 2296012 w 4629256"/>
                <a:gd name="connsiteY120" fmla="*/ 370647 h 4376082"/>
                <a:gd name="connsiteX121" fmla="*/ 2296104 w 4629256"/>
                <a:gd name="connsiteY121" fmla="*/ 370472 h 4376082"/>
                <a:gd name="connsiteX122" fmla="*/ 2302914 w 4629256"/>
                <a:gd name="connsiteY122" fmla="*/ 357865 h 4376082"/>
                <a:gd name="connsiteX123" fmla="*/ 2303362 w 4629256"/>
                <a:gd name="connsiteY123" fmla="*/ 357058 h 4376082"/>
                <a:gd name="connsiteX124" fmla="*/ 2310311 w 4629256"/>
                <a:gd name="connsiteY124" fmla="*/ 344924 h 4376082"/>
                <a:gd name="connsiteX125" fmla="*/ 2310897 w 4629256"/>
                <a:gd name="connsiteY125" fmla="*/ 343926 h 4376082"/>
                <a:gd name="connsiteX126" fmla="*/ 2318160 w 4629256"/>
                <a:gd name="connsiteY126" fmla="*/ 331957 h 4376082"/>
                <a:gd name="connsiteX127" fmla="*/ 2318736 w 4629256"/>
                <a:gd name="connsiteY127" fmla="*/ 331031 h 4376082"/>
                <a:gd name="connsiteX128" fmla="*/ 2326405 w 4629256"/>
                <a:gd name="connsiteY128" fmla="*/ 319082 h 4376082"/>
                <a:gd name="connsiteX129" fmla="*/ 2326817 w 4629256"/>
                <a:gd name="connsiteY129" fmla="*/ 318460 h 4376082"/>
                <a:gd name="connsiteX130" fmla="*/ 2334969 w 4629256"/>
                <a:gd name="connsiteY130" fmla="*/ 306414 h 4376082"/>
                <a:gd name="connsiteX131" fmla="*/ 2335242 w 4629256"/>
                <a:gd name="connsiteY131" fmla="*/ 306023 h 4376082"/>
                <a:gd name="connsiteX132" fmla="*/ 2343863 w 4629256"/>
                <a:gd name="connsiteY132" fmla="*/ 293961 h 4376082"/>
                <a:gd name="connsiteX133" fmla="*/ 2343930 w 4629256"/>
                <a:gd name="connsiteY133" fmla="*/ 293873 h 4376082"/>
                <a:gd name="connsiteX134" fmla="*/ 2352874 w 4629256"/>
                <a:gd name="connsiteY134" fmla="*/ 282007 h 4376082"/>
                <a:gd name="connsiteX135" fmla="*/ 2353245 w 4629256"/>
                <a:gd name="connsiteY135" fmla="*/ 281529 h 4376082"/>
                <a:gd name="connsiteX136" fmla="*/ 2362323 w 4629256"/>
                <a:gd name="connsiteY136" fmla="*/ 270089 h 4376082"/>
                <a:gd name="connsiteX137" fmla="*/ 2362879 w 4629256"/>
                <a:gd name="connsiteY137" fmla="*/ 269405 h 4376082"/>
                <a:gd name="connsiteX138" fmla="*/ 2372245 w 4629256"/>
                <a:gd name="connsiteY138" fmla="*/ 258208 h 4376082"/>
                <a:gd name="connsiteX139" fmla="*/ 2372780 w 4629256"/>
                <a:gd name="connsiteY139" fmla="*/ 257580 h 4376082"/>
                <a:gd name="connsiteX140" fmla="*/ 2382461 w 4629256"/>
                <a:gd name="connsiteY140" fmla="*/ 246583 h 4376082"/>
                <a:gd name="connsiteX141" fmla="*/ 2383093 w 4629256"/>
                <a:gd name="connsiteY141" fmla="*/ 245889 h 4376082"/>
                <a:gd name="connsiteX142" fmla="*/ 2393211 w 4629256"/>
                <a:gd name="connsiteY142" fmla="*/ 234969 h 4376082"/>
                <a:gd name="connsiteX143" fmla="*/ 2393478 w 4629256"/>
                <a:gd name="connsiteY143" fmla="*/ 234691 h 4376082"/>
                <a:gd name="connsiteX144" fmla="*/ 2404229 w 4629256"/>
                <a:gd name="connsiteY144" fmla="*/ 223663 h 4376082"/>
                <a:gd name="connsiteX145" fmla="*/ 2404229 w 4629256"/>
                <a:gd name="connsiteY145" fmla="*/ 223663 h 4376082"/>
                <a:gd name="connsiteX146" fmla="*/ 2404229 w 4629256"/>
                <a:gd name="connsiteY146" fmla="*/ 223663 h 4376082"/>
                <a:gd name="connsiteX147" fmla="*/ 2409357 w 4629256"/>
                <a:gd name="connsiteY147" fmla="*/ 218663 h 4376082"/>
                <a:gd name="connsiteX148" fmla="*/ 3263348 w 4629256"/>
                <a:gd name="connsiteY148" fmla="*/ 223663 h 4376082"/>
                <a:gd name="connsiteX149" fmla="*/ 3304862 w 4629256"/>
                <a:gd name="connsiteY149" fmla="*/ 265177 h 4376082"/>
                <a:gd name="connsiteX150" fmla="*/ 3640942 w 4629256"/>
                <a:gd name="connsiteY150" fmla="*/ 148288 h 4376082"/>
                <a:gd name="connsiteX151" fmla="*/ 4049423 w 4629256"/>
                <a:gd name="connsiteY151" fmla="*/ 85809 h 4376082"/>
                <a:gd name="connsiteX152" fmla="*/ 4346262 w 4629256"/>
                <a:gd name="connsiteY152" fmla="*/ 10835 h 4376082"/>
                <a:gd name="connsiteX153" fmla="*/ 4565380 w 4629256"/>
                <a:gd name="connsiteY153" fmla="*/ 224414 h 4376082"/>
                <a:gd name="connsiteX154" fmla="*/ 4519859 w 4629256"/>
                <a:gd name="connsiteY154" fmla="*/ 1073951 h 4376082"/>
                <a:gd name="connsiteX155" fmla="*/ 4272194 w 4629256"/>
                <a:gd name="connsiteY155" fmla="*/ 1283086 h 4376082"/>
                <a:gd name="connsiteX156" fmla="*/ 4152399 w 4629256"/>
                <a:gd name="connsiteY156" fmla="*/ 1971854 h 4376082"/>
                <a:gd name="connsiteX157" fmla="*/ 4141391 w 4629256"/>
                <a:gd name="connsiteY157" fmla="*/ 1982609 h 4376082"/>
                <a:gd name="connsiteX158" fmla="*/ 4141134 w 4629256"/>
                <a:gd name="connsiteY158" fmla="*/ 1982871 h 4376082"/>
                <a:gd name="connsiteX159" fmla="*/ 4130178 w 4629256"/>
                <a:gd name="connsiteY159" fmla="*/ 1992994 h 4376082"/>
                <a:gd name="connsiteX160" fmla="*/ 4129510 w 4629256"/>
                <a:gd name="connsiteY160" fmla="*/ 1993616 h 4376082"/>
                <a:gd name="connsiteX161" fmla="*/ 4118502 w 4629256"/>
                <a:gd name="connsiteY161" fmla="*/ 2003312 h 4376082"/>
                <a:gd name="connsiteX162" fmla="*/ 4117885 w 4629256"/>
                <a:gd name="connsiteY162" fmla="*/ 2003832 h 4376082"/>
                <a:gd name="connsiteX163" fmla="*/ 4106672 w 4629256"/>
                <a:gd name="connsiteY163" fmla="*/ 2013214 h 4376082"/>
                <a:gd name="connsiteX164" fmla="*/ 4106003 w 4629256"/>
                <a:gd name="connsiteY164" fmla="*/ 2013749 h 4376082"/>
                <a:gd name="connsiteX165" fmla="*/ 4094533 w 4629256"/>
                <a:gd name="connsiteY165" fmla="*/ 2022853 h 4376082"/>
                <a:gd name="connsiteX166" fmla="*/ 4094070 w 4629256"/>
                <a:gd name="connsiteY166" fmla="*/ 2023192 h 4376082"/>
                <a:gd name="connsiteX167" fmla="*/ 4082188 w 4629256"/>
                <a:gd name="connsiteY167" fmla="*/ 2032163 h 4376082"/>
                <a:gd name="connsiteX168" fmla="*/ 4082136 w 4629256"/>
                <a:gd name="connsiteY168" fmla="*/ 2032194 h 4376082"/>
                <a:gd name="connsiteX169" fmla="*/ 4069998 w 4629256"/>
                <a:gd name="connsiteY169" fmla="*/ 2040861 h 4376082"/>
                <a:gd name="connsiteX170" fmla="*/ 4069689 w 4629256"/>
                <a:gd name="connsiteY170" fmla="*/ 2041097 h 4376082"/>
                <a:gd name="connsiteX171" fmla="*/ 4057602 w 4629256"/>
                <a:gd name="connsiteY171" fmla="*/ 2049281 h 4376082"/>
                <a:gd name="connsiteX172" fmla="*/ 4057036 w 4629256"/>
                <a:gd name="connsiteY172" fmla="*/ 2049667 h 4376082"/>
                <a:gd name="connsiteX173" fmla="*/ 4045000 w 4629256"/>
                <a:gd name="connsiteY173" fmla="*/ 2057367 h 4376082"/>
                <a:gd name="connsiteX174" fmla="*/ 4044177 w 4629256"/>
                <a:gd name="connsiteY174" fmla="*/ 2057902 h 4376082"/>
                <a:gd name="connsiteX175" fmla="*/ 4032141 w 4629256"/>
                <a:gd name="connsiteY175" fmla="*/ 2065190 h 4376082"/>
                <a:gd name="connsiteX176" fmla="*/ 4031163 w 4629256"/>
                <a:gd name="connsiteY176" fmla="*/ 2065761 h 4376082"/>
                <a:gd name="connsiteX177" fmla="*/ 4018973 w 4629256"/>
                <a:gd name="connsiteY177" fmla="*/ 2072741 h 4376082"/>
                <a:gd name="connsiteX178" fmla="*/ 4018253 w 4629256"/>
                <a:gd name="connsiteY178" fmla="*/ 2073142 h 4376082"/>
                <a:gd name="connsiteX179" fmla="*/ 4005548 w 4629256"/>
                <a:gd name="connsiteY179" fmla="*/ 2079999 h 4376082"/>
                <a:gd name="connsiteX180" fmla="*/ 4005496 w 4629256"/>
                <a:gd name="connsiteY180" fmla="*/ 2080040 h 4376082"/>
                <a:gd name="connsiteX181" fmla="*/ 3992535 w 4629256"/>
                <a:gd name="connsiteY181" fmla="*/ 2086629 h 4376082"/>
                <a:gd name="connsiteX182" fmla="*/ 3992072 w 4629256"/>
                <a:gd name="connsiteY182" fmla="*/ 2086845 h 4376082"/>
                <a:gd name="connsiteX183" fmla="*/ 3979213 w 4629256"/>
                <a:gd name="connsiteY183" fmla="*/ 2092991 h 4376082"/>
                <a:gd name="connsiteX184" fmla="*/ 3978544 w 4629256"/>
                <a:gd name="connsiteY184" fmla="*/ 2093305 h 4376082"/>
                <a:gd name="connsiteX185" fmla="*/ 3965788 w 4629256"/>
                <a:gd name="connsiteY185" fmla="*/ 2099030 h 4376082"/>
                <a:gd name="connsiteX186" fmla="*/ 3964862 w 4629256"/>
                <a:gd name="connsiteY186" fmla="*/ 2099421 h 4376082"/>
                <a:gd name="connsiteX187" fmla="*/ 3952111 w 4629256"/>
                <a:gd name="connsiteY187" fmla="*/ 2104765 h 4376082"/>
                <a:gd name="connsiteX188" fmla="*/ 3951113 w 4629256"/>
                <a:gd name="connsiteY188" fmla="*/ 2105166 h 4376082"/>
                <a:gd name="connsiteX189" fmla="*/ 3938223 w 4629256"/>
                <a:gd name="connsiteY189" fmla="*/ 2110197 h 4376082"/>
                <a:gd name="connsiteX190" fmla="*/ 3937338 w 4629256"/>
                <a:gd name="connsiteY190" fmla="*/ 2110531 h 4376082"/>
                <a:gd name="connsiteX191" fmla="*/ 3924186 w 4629256"/>
                <a:gd name="connsiteY191" fmla="*/ 2115294 h 4376082"/>
                <a:gd name="connsiteX192" fmla="*/ 3923641 w 4629256"/>
                <a:gd name="connsiteY192" fmla="*/ 2115484 h 4376082"/>
                <a:gd name="connsiteX193" fmla="*/ 3910196 w 4629256"/>
                <a:gd name="connsiteY193" fmla="*/ 2119990 h 4376082"/>
                <a:gd name="connsiteX194" fmla="*/ 3910021 w 4629256"/>
                <a:gd name="connsiteY194" fmla="*/ 2120047 h 4376082"/>
                <a:gd name="connsiteX195" fmla="*/ 3909815 w 4629256"/>
                <a:gd name="connsiteY195" fmla="*/ 2120114 h 4376082"/>
                <a:gd name="connsiteX196" fmla="*/ 3896467 w 4629256"/>
                <a:gd name="connsiteY196" fmla="*/ 2124229 h 4376082"/>
                <a:gd name="connsiteX197" fmla="*/ 3895619 w 4629256"/>
                <a:gd name="connsiteY197" fmla="*/ 2124481 h 4376082"/>
                <a:gd name="connsiteX198" fmla="*/ 3882322 w 4629256"/>
                <a:gd name="connsiteY198" fmla="*/ 2128231 h 4376082"/>
                <a:gd name="connsiteX199" fmla="*/ 3881412 w 4629256"/>
                <a:gd name="connsiteY199" fmla="*/ 2128477 h 4376082"/>
                <a:gd name="connsiteX200" fmla="*/ 3868193 w 4629256"/>
                <a:gd name="connsiteY200" fmla="*/ 2131862 h 4376082"/>
                <a:gd name="connsiteX201" fmla="*/ 3866984 w 4629256"/>
                <a:gd name="connsiteY201" fmla="*/ 2132155 h 4376082"/>
                <a:gd name="connsiteX202" fmla="*/ 3859973 w 4629256"/>
                <a:gd name="connsiteY202" fmla="*/ 2133816 h 4376082"/>
                <a:gd name="connsiteX203" fmla="*/ 3799155 w 4629256"/>
                <a:gd name="connsiteY203" fmla="*/ 3014185 h 4376082"/>
                <a:gd name="connsiteX204" fmla="*/ 3787941 w 4629256"/>
                <a:gd name="connsiteY204" fmla="*/ 3025109 h 4376082"/>
                <a:gd name="connsiteX205" fmla="*/ 3784357 w 4629256"/>
                <a:gd name="connsiteY205" fmla="*/ 3028494 h 4376082"/>
                <a:gd name="connsiteX206" fmla="*/ 3776353 w 4629256"/>
                <a:gd name="connsiteY206" fmla="*/ 3035906 h 4376082"/>
                <a:gd name="connsiteX207" fmla="*/ 3772408 w 4629256"/>
                <a:gd name="connsiteY207" fmla="*/ 3039481 h 4376082"/>
                <a:gd name="connsiteX208" fmla="*/ 3763299 w 4629256"/>
                <a:gd name="connsiteY208" fmla="*/ 3047500 h 4376082"/>
                <a:gd name="connsiteX209" fmla="*/ 3760773 w 4629256"/>
                <a:gd name="connsiteY209" fmla="*/ 3049701 h 4376082"/>
                <a:gd name="connsiteX210" fmla="*/ 3748922 w 4629256"/>
                <a:gd name="connsiteY210" fmla="*/ 3059608 h 4376082"/>
                <a:gd name="connsiteX211" fmla="*/ 3745965 w 4629256"/>
                <a:gd name="connsiteY211" fmla="*/ 3061984 h 4376082"/>
                <a:gd name="connsiteX212" fmla="*/ 3736845 w 4629256"/>
                <a:gd name="connsiteY212" fmla="*/ 3069226 h 4376082"/>
                <a:gd name="connsiteX213" fmla="*/ 3732740 w 4629256"/>
                <a:gd name="connsiteY213" fmla="*/ 3072395 h 4376082"/>
                <a:gd name="connsiteX214" fmla="*/ 3724017 w 4629256"/>
                <a:gd name="connsiteY214" fmla="*/ 3078968 h 4376082"/>
                <a:gd name="connsiteX215" fmla="*/ 3720318 w 4629256"/>
                <a:gd name="connsiteY215" fmla="*/ 3081710 h 4376082"/>
                <a:gd name="connsiteX216" fmla="*/ 3707917 w 4629256"/>
                <a:gd name="connsiteY216" fmla="*/ 3090568 h 4376082"/>
                <a:gd name="connsiteX217" fmla="*/ 3707002 w 4629256"/>
                <a:gd name="connsiteY217" fmla="*/ 3091195 h 4376082"/>
                <a:gd name="connsiteX218" fmla="*/ 3695382 w 4629256"/>
                <a:gd name="connsiteY218" fmla="*/ 3099070 h 4376082"/>
                <a:gd name="connsiteX219" fmla="*/ 3691406 w 4629256"/>
                <a:gd name="connsiteY219" fmla="*/ 3101673 h 4376082"/>
                <a:gd name="connsiteX220" fmla="*/ 3682250 w 4629256"/>
                <a:gd name="connsiteY220" fmla="*/ 3107541 h 4376082"/>
                <a:gd name="connsiteX221" fmla="*/ 3678228 w 4629256"/>
                <a:gd name="connsiteY221" fmla="*/ 3110062 h 4376082"/>
                <a:gd name="connsiteX222" fmla="*/ 3667447 w 4629256"/>
                <a:gd name="connsiteY222" fmla="*/ 3116599 h 4376082"/>
                <a:gd name="connsiteX223" fmla="*/ 3665245 w 4629256"/>
                <a:gd name="connsiteY223" fmla="*/ 3117921 h 4376082"/>
                <a:gd name="connsiteX224" fmla="*/ 3652222 w 4629256"/>
                <a:gd name="connsiteY224" fmla="*/ 3125384 h 4376082"/>
                <a:gd name="connsiteX225" fmla="*/ 3648642 w 4629256"/>
                <a:gd name="connsiteY225" fmla="*/ 3127349 h 4376082"/>
                <a:gd name="connsiteX226" fmla="*/ 3638900 w 4629256"/>
                <a:gd name="connsiteY226" fmla="*/ 3132611 h 4376082"/>
                <a:gd name="connsiteX227" fmla="*/ 3634487 w 4629256"/>
                <a:gd name="connsiteY227" fmla="*/ 3134926 h 4376082"/>
                <a:gd name="connsiteX228" fmla="*/ 3624590 w 4629256"/>
                <a:gd name="connsiteY228" fmla="*/ 3139956 h 4376082"/>
                <a:gd name="connsiteX229" fmla="*/ 3621026 w 4629256"/>
                <a:gd name="connsiteY229" fmla="*/ 3141736 h 4376082"/>
                <a:gd name="connsiteX230" fmla="*/ 3607616 w 4629256"/>
                <a:gd name="connsiteY230" fmla="*/ 3148145 h 4376082"/>
                <a:gd name="connsiteX231" fmla="*/ 3605132 w 4629256"/>
                <a:gd name="connsiteY231" fmla="*/ 3149272 h 4376082"/>
                <a:gd name="connsiteX232" fmla="*/ 3593924 w 4629256"/>
                <a:gd name="connsiteY232" fmla="*/ 3154292 h 4376082"/>
                <a:gd name="connsiteX233" fmla="*/ 3589603 w 4629256"/>
                <a:gd name="connsiteY233" fmla="*/ 3156149 h 4376082"/>
                <a:gd name="connsiteX234" fmla="*/ 3579825 w 4629256"/>
                <a:gd name="connsiteY234" fmla="*/ 3160243 h 4376082"/>
                <a:gd name="connsiteX235" fmla="*/ 3575397 w 4629256"/>
                <a:gd name="connsiteY235" fmla="*/ 3162048 h 4376082"/>
                <a:gd name="connsiteX236" fmla="*/ 3563371 w 4629256"/>
                <a:gd name="connsiteY236" fmla="*/ 3166739 h 4376082"/>
                <a:gd name="connsiteX237" fmla="*/ 3561612 w 4629256"/>
                <a:gd name="connsiteY237" fmla="*/ 3167413 h 4376082"/>
                <a:gd name="connsiteX238" fmla="*/ 3547729 w 4629256"/>
                <a:gd name="connsiteY238" fmla="*/ 3172444 h 4376082"/>
                <a:gd name="connsiteX239" fmla="*/ 3543609 w 4629256"/>
                <a:gd name="connsiteY239" fmla="*/ 3173853 h 4376082"/>
                <a:gd name="connsiteX240" fmla="*/ 3533625 w 4629256"/>
                <a:gd name="connsiteY240" fmla="*/ 3177196 h 4376082"/>
                <a:gd name="connsiteX241" fmla="*/ 3528785 w 4629256"/>
                <a:gd name="connsiteY241" fmla="*/ 3178755 h 4376082"/>
                <a:gd name="connsiteX242" fmla="*/ 3518225 w 4629256"/>
                <a:gd name="connsiteY242" fmla="*/ 3182011 h 4376082"/>
                <a:gd name="connsiteX243" fmla="*/ 3514651 w 4629256"/>
                <a:gd name="connsiteY243" fmla="*/ 3183086 h 4376082"/>
                <a:gd name="connsiteX244" fmla="*/ 3500490 w 4629256"/>
                <a:gd name="connsiteY244" fmla="*/ 3187077 h 4376082"/>
                <a:gd name="connsiteX245" fmla="*/ 3497537 w 4629256"/>
                <a:gd name="connsiteY245" fmla="*/ 3187849 h 4376082"/>
                <a:gd name="connsiteX246" fmla="*/ 3486145 w 4629256"/>
                <a:gd name="connsiteY246" fmla="*/ 3190765 h 4376082"/>
                <a:gd name="connsiteX247" fmla="*/ 3481536 w 4629256"/>
                <a:gd name="connsiteY247" fmla="*/ 3191881 h 4376082"/>
                <a:gd name="connsiteX248" fmla="*/ 3471346 w 4629256"/>
                <a:gd name="connsiteY248" fmla="*/ 3194232 h 4376082"/>
                <a:gd name="connsiteX249" fmla="*/ 3466779 w 4629256"/>
                <a:gd name="connsiteY249" fmla="*/ 3195245 h 4376082"/>
                <a:gd name="connsiteX250" fmla="*/ 3452675 w 4629256"/>
                <a:gd name="connsiteY250" fmla="*/ 3198141 h 4376082"/>
                <a:gd name="connsiteX251" fmla="*/ 3452515 w 4629256"/>
                <a:gd name="connsiteY251" fmla="*/ 3198172 h 4376082"/>
                <a:gd name="connsiteX252" fmla="*/ 3438057 w 4629256"/>
                <a:gd name="connsiteY252" fmla="*/ 3200785 h 4376082"/>
                <a:gd name="connsiteX253" fmla="*/ 3433664 w 4629256"/>
                <a:gd name="connsiteY253" fmla="*/ 3201505 h 4376082"/>
                <a:gd name="connsiteX254" fmla="*/ 3423191 w 4629256"/>
                <a:gd name="connsiteY254" fmla="*/ 3203136 h 4376082"/>
                <a:gd name="connsiteX255" fmla="*/ 3418567 w 4629256"/>
                <a:gd name="connsiteY255" fmla="*/ 3203804 h 4376082"/>
                <a:gd name="connsiteX256" fmla="*/ 3407205 w 4629256"/>
                <a:gd name="connsiteY256" fmla="*/ 3205301 h 4376082"/>
                <a:gd name="connsiteX257" fmla="*/ 3403857 w 4629256"/>
                <a:gd name="connsiteY257" fmla="*/ 3205723 h 4376082"/>
                <a:gd name="connsiteX258" fmla="*/ 3389264 w 4629256"/>
                <a:gd name="connsiteY258" fmla="*/ 3207287 h 4376082"/>
                <a:gd name="connsiteX259" fmla="*/ 3386101 w 4629256"/>
                <a:gd name="connsiteY259" fmla="*/ 3207569 h 4376082"/>
                <a:gd name="connsiteX260" fmla="*/ 3374605 w 4629256"/>
                <a:gd name="connsiteY260" fmla="*/ 3208526 h 4376082"/>
                <a:gd name="connsiteX261" fmla="*/ 3369883 w 4629256"/>
                <a:gd name="connsiteY261" fmla="*/ 3208860 h 4376082"/>
                <a:gd name="connsiteX262" fmla="*/ 3359169 w 4629256"/>
                <a:gd name="connsiteY262" fmla="*/ 3209498 h 4376082"/>
                <a:gd name="connsiteX263" fmla="*/ 3355038 w 4629256"/>
                <a:gd name="connsiteY263" fmla="*/ 3209714 h 4376082"/>
                <a:gd name="connsiteX264" fmla="*/ 3340307 w 4629256"/>
                <a:gd name="connsiteY264" fmla="*/ 3210239 h 4376082"/>
                <a:gd name="connsiteX265" fmla="*/ 3339664 w 4629256"/>
                <a:gd name="connsiteY265" fmla="*/ 3210249 h 4376082"/>
                <a:gd name="connsiteX266" fmla="*/ 3325663 w 4629256"/>
                <a:gd name="connsiteY266" fmla="*/ 3210419 h 4376082"/>
                <a:gd name="connsiteX267" fmla="*/ 3321281 w 4629256"/>
                <a:gd name="connsiteY267" fmla="*/ 3210404 h 4376082"/>
                <a:gd name="connsiteX268" fmla="*/ 3310556 w 4629256"/>
                <a:gd name="connsiteY268" fmla="*/ 3210275 h 4376082"/>
                <a:gd name="connsiteX269" fmla="*/ 3306086 w 4629256"/>
                <a:gd name="connsiteY269" fmla="*/ 3210177 h 4376082"/>
                <a:gd name="connsiteX270" fmla="*/ 3293757 w 4629256"/>
                <a:gd name="connsiteY270" fmla="*/ 3209740 h 4376082"/>
                <a:gd name="connsiteX271" fmla="*/ 3291371 w 4629256"/>
                <a:gd name="connsiteY271" fmla="*/ 3209643 h 4376082"/>
                <a:gd name="connsiteX272" fmla="*/ 3276675 w 4629256"/>
                <a:gd name="connsiteY272" fmla="*/ 3208768 h 4376082"/>
                <a:gd name="connsiteX273" fmla="*/ 3272982 w 4629256"/>
                <a:gd name="connsiteY273" fmla="*/ 3208485 h 4376082"/>
                <a:gd name="connsiteX274" fmla="*/ 3261897 w 4629256"/>
                <a:gd name="connsiteY274" fmla="*/ 3207559 h 4376082"/>
                <a:gd name="connsiteX275" fmla="*/ 3257191 w 4629256"/>
                <a:gd name="connsiteY275" fmla="*/ 3207106 h 4376082"/>
                <a:gd name="connsiteX276" fmla="*/ 3246493 w 4629256"/>
                <a:gd name="connsiteY276" fmla="*/ 3205960 h 4376082"/>
                <a:gd name="connsiteX277" fmla="*/ 3242378 w 4629256"/>
                <a:gd name="connsiteY277" fmla="*/ 3205491 h 4376082"/>
                <a:gd name="connsiteX278" fmla="*/ 3227826 w 4629256"/>
                <a:gd name="connsiteY278" fmla="*/ 3203573 h 4376082"/>
                <a:gd name="connsiteX279" fmla="*/ 3226093 w 4629256"/>
                <a:gd name="connsiteY279" fmla="*/ 3203310 h 4376082"/>
                <a:gd name="connsiteX280" fmla="*/ 3213306 w 4629256"/>
                <a:gd name="connsiteY280" fmla="*/ 3201315 h 4376082"/>
                <a:gd name="connsiteX281" fmla="*/ 3208851 w 4629256"/>
                <a:gd name="connsiteY281" fmla="*/ 3200554 h 4376082"/>
                <a:gd name="connsiteX282" fmla="*/ 3198348 w 4629256"/>
                <a:gd name="connsiteY282" fmla="*/ 3198656 h 4376082"/>
                <a:gd name="connsiteX283" fmla="*/ 3193919 w 4629256"/>
                <a:gd name="connsiteY283" fmla="*/ 3197812 h 4376082"/>
                <a:gd name="connsiteX284" fmla="*/ 3181559 w 4629256"/>
                <a:gd name="connsiteY284" fmla="*/ 3195276 h 4376082"/>
                <a:gd name="connsiteX285" fmla="*/ 3179440 w 4629256"/>
                <a:gd name="connsiteY285" fmla="*/ 3194834 h 4376082"/>
                <a:gd name="connsiteX286" fmla="*/ 3165167 w 4629256"/>
                <a:gd name="connsiteY286" fmla="*/ 3191542 h 4376082"/>
                <a:gd name="connsiteX287" fmla="*/ 3161149 w 4629256"/>
                <a:gd name="connsiteY287" fmla="*/ 3190544 h 4376082"/>
                <a:gd name="connsiteX288" fmla="*/ 3150687 w 4629256"/>
                <a:gd name="connsiteY288" fmla="*/ 3187864 h 4376082"/>
                <a:gd name="connsiteX289" fmla="*/ 3145965 w 4629256"/>
                <a:gd name="connsiteY289" fmla="*/ 3186594 h 4376082"/>
                <a:gd name="connsiteX290" fmla="*/ 3135395 w 4629256"/>
                <a:gd name="connsiteY290" fmla="*/ 3183615 h 4376082"/>
                <a:gd name="connsiteX291" fmla="*/ 3131671 w 4629256"/>
                <a:gd name="connsiteY291" fmla="*/ 3182541 h 4376082"/>
                <a:gd name="connsiteX292" fmla="*/ 3117614 w 4629256"/>
                <a:gd name="connsiteY292" fmla="*/ 3178205 h 4376082"/>
                <a:gd name="connsiteX293" fmla="*/ 3114805 w 4629256"/>
                <a:gd name="connsiteY293" fmla="*/ 3177279 h 4376082"/>
                <a:gd name="connsiteX294" fmla="*/ 3103582 w 4629256"/>
                <a:gd name="connsiteY294" fmla="*/ 3173519 h 4376082"/>
                <a:gd name="connsiteX295" fmla="*/ 3099009 w 4629256"/>
                <a:gd name="connsiteY295" fmla="*/ 3171914 h 4376082"/>
                <a:gd name="connsiteX296" fmla="*/ 3088989 w 4629256"/>
                <a:gd name="connsiteY296" fmla="*/ 3168283 h 4376082"/>
                <a:gd name="connsiteX297" fmla="*/ 3084802 w 4629256"/>
                <a:gd name="connsiteY297" fmla="*/ 3166724 h 4376082"/>
                <a:gd name="connsiteX298" fmla="*/ 3072134 w 4629256"/>
                <a:gd name="connsiteY298" fmla="*/ 3161781 h 4376082"/>
                <a:gd name="connsiteX299" fmla="*/ 3070910 w 4629256"/>
                <a:gd name="connsiteY299" fmla="*/ 3161297 h 4376082"/>
                <a:gd name="connsiteX300" fmla="*/ 3057222 w 4629256"/>
                <a:gd name="connsiteY300" fmla="*/ 3155567 h 4376082"/>
                <a:gd name="connsiteX301" fmla="*/ 3053282 w 4629256"/>
                <a:gd name="connsiteY301" fmla="*/ 3153839 h 4376082"/>
                <a:gd name="connsiteX302" fmla="*/ 3047403 w 4629256"/>
                <a:gd name="connsiteY302" fmla="*/ 3151262 h 4376082"/>
                <a:gd name="connsiteX303" fmla="*/ 3002129 w 4629256"/>
                <a:gd name="connsiteY303" fmla="*/ 3195009 h 4376082"/>
                <a:gd name="connsiteX304" fmla="*/ 2599069 w 4629256"/>
                <a:gd name="connsiteY304" fmla="*/ 3510051 h 4376082"/>
                <a:gd name="connsiteX305" fmla="*/ 2265541 w 4629256"/>
                <a:gd name="connsiteY305" fmla="*/ 3516979 h 4376082"/>
                <a:gd name="connsiteX306" fmla="*/ 2176525 w 4629256"/>
                <a:gd name="connsiteY306" fmla="*/ 3577222 h 4376082"/>
                <a:gd name="connsiteX307" fmla="*/ 389814 w 4629256"/>
                <a:gd name="connsiteY307" fmla="*/ 4352325 h 4376082"/>
                <a:gd name="connsiteX308" fmla="*/ 82307 w 4629256"/>
                <a:gd name="connsiteY308" fmla="*/ 4293791 h 4376082"/>
                <a:gd name="connsiteX309" fmla="*/ 23788 w 4629256"/>
                <a:gd name="connsiteY309" fmla="*/ 3986253 h 4376082"/>
                <a:gd name="connsiteX310" fmla="*/ 798866 w 4629256"/>
                <a:gd name="connsiteY310" fmla="*/ 2199562 h 4376082"/>
                <a:gd name="connsiteX311" fmla="*/ 859108 w 4629256"/>
                <a:gd name="connsiteY311" fmla="*/ 2110547 h 4376082"/>
                <a:gd name="connsiteX312" fmla="*/ 866031 w 4629256"/>
                <a:gd name="connsiteY312" fmla="*/ 1777018 h 4376082"/>
                <a:gd name="connsiteX313" fmla="*/ 1181074 w 4629256"/>
                <a:gd name="connsiteY313" fmla="*/ 1373958 h 4376082"/>
                <a:gd name="connsiteX314" fmla="*/ 1224825 w 4629256"/>
                <a:gd name="connsiteY314" fmla="*/ 1328684 h 4376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Lst>
              <a:rect l="l" t="t" r="r" b="b"/>
              <a:pathLst>
                <a:path w="4629256" h="4376082">
                  <a:moveTo>
                    <a:pt x="1224815" y="1328694"/>
                  </a:moveTo>
                  <a:cubicBezTo>
                    <a:pt x="1223941" y="1326740"/>
                    <a:pt x="1223097" y="1324775"/>
                    <a:pt x="1222238" y="1322815"/>
                  </a:cubicBezTo>
                  <a:cubicBezTo>
                    <a:pt x="1221662" y="1321499"/>
                    <a:pt x="1221075" y="1320192"/>
                    <a:pt x="1220510" y="1318875"/>
                  </a:cubicBezTo>
                  <a:cubicBezTo>
                    <a:pt x="1218550" y="1314328"/>
                    <a:pt x="1216631" y="1309771"/>
                    <a:pt x="1214780" y="1305188"/>
                  </a:cubicBezTo>
                  <a:lnTo>
                    <a:pt x="1214296" y="1303964"/>
                  </a:lnTo>
                  <a:cubicBezTo>
                    <a:pt x="1212599" y="1299751"/>
                    <a:pt x="1210958" y="1295528"/>
                    <a:pt x="1209353" y="1291295"/>
                  </a:cubicBezTo>
                  <a:cubicBezTo>
                    <a:pt x="1208829" y="1289911"/>
                    <a:pt x="1208319" y="1288533"/>
                    <a:pt x="1207810" y="1287144"/>
                  </a:cubicBezTo>
                  <a:cubicBezTo>
                    <a:pt x="1206550" y="1283749"/>
                    <a:pt x="1205320" y="1280344"/>
                    <a:pt x="1204112" y="1276934"/>
                  </a:cubicBezTo>
                  <a:lnTo>
                    <a:pt x="1202605" y="1272644"/>
                  </a:lnTo>
                  <a:cubicBezTo>
                    <a:pt x="1201252" y="1268730"/>
                    <a:pt x="1199935" y="1264811"/>
                    <a:pt x="1198660" y="1260876"/>
                  </a:cubicBezTo>
                  <a:lnTo>
                    <a:pt x="1197898" y="1258566"/>
                  </a:lnTo>
                  <a:cubicBezTo>
                    <a:pt x="1196391" y="1253860"/>
                    <a:pt x="1194941" y="1249143"/>
                    <a:pt x="1193537" y="1244411"/>
                  </a:cubicBezTo>
                  <a:cubicBezTo>
                    <a:pt x="1193176" y="1243192"/>
                    <a:pt x="1192832" y="1241968"/>
                    <a:pt x="1192477" y="1240749"/>
                  </a:cubicBezTo>
                  <a:cubicBezTo>
                    <a:pt x="1191438" y="1237174"/>
                    <a:pt x="1190425" y="1233584"/>
                    <a:pt x="1189447" y="1229998"/>
                  </a:cubicBezTo>
                  <a:lnTo>
                    <a:pt x="1188254" y="1225560"/>
                  </a:lnTo>
                  <a:cubicBezTo>
                    <a:pt x="1187292" y="1221938"/>
                    <a:pt x="1186366" y="1218312"/>
                    <a:pt x="1185471" y="1214681"/>
                  </a:cubicBezTo>
                  <a:cubicBezTo>
                    <a:pt x="1185168" y="1213462"/>
                    <a:pt x="1184859" y="1212253"/>
                    <a:pt x="1184566" y="1211034"/>
                  </a:cubicBezTo>
                  <a:cubicBezTo>
                    <a:pt x="1183404" y="1206219"/>
                    <a:pt x="1182287" y="1201400"/>
                    <a:pt x="1181228" y="1196565"/>
                  </a:cubicBezTo>
                  <a:lnTo>
                    <a:pt x="1180888" y="1194950"/>
                  </a:lnTo>
                  <a:cubicBezTo>
                    <a:pt x="1179973" y="1190696"/>
                    <a:pt x="1179098" y="1186427"/>
                    <a:pt x="1178260" y="1182163"/>
                  </a:cubicBezTo>
                  <a:cubicBezTo>
                    <a:pt x="1177972" y="1180692"/>
                    <a:pt x="1177699" y="1179221"/>
                    <a:pt x="1177422" y="1177749"/>
                  </a:cubicBezTo>
                  <a:cubicBezTo>
                    <a:pt x="1176763" y="1174252"/>
                    <a:pt x="1176125" y="1170749"/>
                    <a:pt x="1175524" y="1167246"/>
                  </a:cubicBezTo>
                  <a:cubicBezTo>
                    <a:pt x="1175266" y="1165760"/>
                    <a:pt x="1175009" y="1164278"/>
                    <a:pt x="1174762" y="1162792"/>
                  </a:cubicBezTo>
                  <a:cubicBezTo>
                    <a:pt x="1174058" y="1158533"/>
                    <a:pt x="1173389" y="1154269"/>
                    <a:pt x="1172766" y="1150000"/>
                  </a:cubicBezTo>
                  <a:lnTo>
                    <a:pt x="1172504" y="1148266"/>
                  </a:lnTo>
                  <a:cubicBezTo>
                    <a:pt x="1171810" y="1143426"/>
                    <a:pt x="1171177" y="1138570"/>
                    <a:pt x="1170591" y="1133715"/>
                  </a:cubicBezTo>
                  <a:cubicBezTo>
                    <a:pt x="1170421" y="1132342"/>
                    <a:pt x="1170277" y="1130973"/>
                    <a:pt x="1170118" y="1129600"/>
                  </a:cubicBezTo>
                  <a:cubicBezTo>
                    <a:pt x="1169706" y="1126035"/>
                    <a:pt x="1169325" y="1122471"/>
                    <a:pt x="1168970" y="1118901"/>
                  </a:cubicBezTo>
                  <a:cubicBezTo>
                    <a:pt x="1168816" y="1117338"/>
                    <a:pt x="1168667" y="1115774"/>
                    <a:pt x="1168523" y="1114215"/>
                  </a:cubicBezTo>
                  <a:cubicBezTo>
                    <a:pt x="1168178" y="1110440"/>
                    <a:pt x="1167865" y="1106665"/>
                    <a:pt x="1167582" y="1102884"/>
                  </a:cubicBezTo>
                  <a:cubicBezTo>
                    <a:pt x="1167494" y="1101758"/>
                    <a:pt x="1167402" y="1100631"/>
                    <a:pt x="1167319" y="1099505"/>
                  </a:cubicBezTo>
                  <a:cubicBezTo>
                    <a:pt x="1166975" y="1094582"/>
                    <a:pt x="1166681" y="1089649"/>
                    <a:pt x="1166440" y="1084722"/>
                  </a:cubicBezTo>
                  <a:cubicBezTo>
                    <a:pt x="1166404" y="1083925"/>
                    <a:pt x="1166378" y="1083133"/>
                    <a:pt x="1166342" y="1082335"/>
                  </a:cubicBezTo>
                  <a:cubicBezTo>
                    <a:pt x="1166157" y="1078225"/>
                    <a:pt x="1166008" y="1074116"/>
                    <a:pt x="1165900" y="1070006"/>
                  </a:cubicBezTo>
                  <a:cubicBezTo>
                    <a:pt x="1165864" y="1068514"/>
                    <a:pt x="1165833" y="1067023"/>
                    <a:pt x="1165802" y="1065536"/>
                  </a:cubicBezTo>
                  <a:cubicBezTo>
                    <a:pt x="1165730" y="1061961"/>
                    <a:pt x="1165689" y="1058386"/>
                    <a:pt x="1165673" y="1054812"/>
                  </a:cubicBezTo>
                  <a:cubicBezTo>
                    <a:pt x="1165668" y="1053351"/>
                    <a:pt x="1165653" y="1051890"/>
                    <a:pt x="1165658" y="1050429"/>
                  </a:cubicBezTo>
                  <a:cubicBezTo>
                    <a:pt x="1165668" y="1045764"/>
                    <a:pt x="1165720" y="1041094"/>
                    <a:pt x="1165823" y="1036428"/>
                  </a:cubicBezTo>
                  <a:lnTo>
                    <a:pt x="1165833" y="1035785"/>
                  </a:lnTo>
                  <a:cubicBezTo>
                    <a:pt x="1165951" y="1030873"/>
                    <a:pt x="1166136" y="1025961"/>
                    <a:pt x="1166357" y="1021054"/>
                  </a:cubicBezTo>
                  <a:cubicBezTo>
                    <a:pt x="1166424" y="1019675"/>
                    <a:pt x="1166502" y="1018302"/>
                    <a:pt x="1166573" y="1016924"/>
                  </a:cubicBezTo>
                  <a:cubicBezTo>
                    <a:pt x="1166759" y="1013349"/>
                    <a:pt x="1166970" y="1009779"/>
                    <a:pt x="1167211" y="1006209"/>
                  </a:cubicBezTo>
                  <a:lnTo>
                    <a:pt x="1167541" y="1001503"/>
                  </a:lnTo>
                  <a:cubicBezTo>
                    <a:pt x="1167834" y="997589"/>
                    <a:pt x="1168158" y="993675"/>
                    <a:pt x="1168523" y="989765"/>
                  </a:cubicBezTo>
                  <a:cubicBezTo>
                    <a:pt x="1168610" y="988814"/>
                    <a:pt x="1168688" y="987857"/>
                    <a:pt x="1168780" y="986905"/>
                  </a:cubicBezTo>
                  <a:cubicBezTo>
                    <a:pt x="1169253" y="981988"/>
                    <a:pt x="1169778" y="977076"/>
                    <a:pt x="1170359" y="972169"/>
                  </a:cubicBezTo>
                  <a:cubicBezTo>
                    <a:pt x="1170478" y="971161"/>
                    <a:pt x="1170617" y="970147"/>
                    <a:pt x="1170740" y="969139"/>
                  </a:cubicBezTo>
                  <a:cubicBezTo>
                    <a:pt x="1171223" y="965235"/>
                    <a:pt x="1171733" y="961326"/>
                    <a:pt x="1172283" y="957427"/>
                  </a:cubicBezTo>
                  <a:lnTo>
                    <a:pt x="1172921" y="953024"/>
                  </a:lnTo>
                  <a:cubicBezTo>
                    <a:pt x="1173451" y="949434"/>
                    <a:pt x="1174011" y="945854"/>
                    <a:pt x="1174598" y="942269"/>
                  </a:cubicBezTo>
                  <a:cubicBezTo>
                    <a:pt x="1174824" y="940880"/>
                    <a:pt x="1175045" y="939497"/>
                    <a:pt x="1175282" y="938108"/>
                  </a:cubicBezTo>
                  <a:cubicBezTo>
                    <a:pt x="1176110" y="933257"/>
                    <a:pt x="1176974" y="928412"/>
                    <a:pt x="1177905" y="923582"/>
                  </a:cubicBezTo>
                  <a:lnTo>
                    <a:pt x="1177936" y="923423"/>
                  </a:lnTo>
                  <a:cubicBezTo>
                    <a:pt x="1178851" y="918691"/>
                    <a:pt x="1179834" y="913964"/>
                    <a:pt x="1180847" y="909247"/>
                  </a:cubicBezTo>
                  <a:cubicBezTo>
                    <a:pt x="1181161" y="907781"/>
                    <a:pt x="1181495" y="906320"/>
                    <a:pt x="1181819" y="904854"/>
                  </a:cubicBezTo>
                  <a:cubicBezTo>
                    <a:pt x="1182586" y="901408"/>
                    <a:pt x="1183378" y="897967"/>
                    <a:pt x="1184201" y="894531"/>
                  </a:cubicBezTo>
                  <a:cubicBezTo>
                    <a:pt x="1184566" y="893003"/>
                    <a:pt x="1184931" y="891476"/>
                    <a:pt x="1185307" y="889953"/>
                  </a:cubicBezTo>
                  <a:cubicBezTo>
                    <a:pt x="1186263" y="886080"/>
                    <a:pt x="1187256" y="882217"/>
                    <a:pt x="1188280" y="878359"/>
                  </a:cubicBezTo>
                  <a:cubicBezTo>
                    <a:pt x="1188516" y="877454"/>
                    <a:pt x="1188748" y="876549"/>
                    <a:pt x="1188989" y="875649"/>
                  </a:cubicBezTo>
                  <a:cubicBezTo>
                    <a:pt x="1190275" y="870881"/>
                    <a:pt x="1191618" y="866123"/>
                    <a:pt x="1193012" y="861380"/>
                  </a:cubicBezTo>
                  <a:cubicBezTo>
                    <a:pt x="1193341" y="860259"/>
                    <a:pt x="1193686" y="859143"/>
                    <a:pt x="1194020" y="858022"/>
                  </a:cubicBezTo>
                  <a:cubicBezTo>
                    <a:pt x="1195100" y="854416"/>
                    <a:pt x="1196211" y="850815"/>
                    <a:pt x="1197348" y="847220"/>
                  </a:cubicBezTo>
                  <a:cubicBezTo>
                    <a:pt x="1197842" y="845656"/>
                    <a:pt x="1198346" y="844098"/>
                    <a:pt x="1198855" y="842539"/>
                  </a:cubicBezTo>
                  <a:cubicBezTo>
                    <a:pt x="1199966" y="839134"/>
                    <a:pt x="1201103" y="835739"/>
                    <a:pt x="1202270" y="832344"/>
                  </a:cubicBezTo>
                  <a:cubicBezTo>
                    <a:pt x="1202723" y="831028"/>
                    <a:pt x="1203165" y="829711"/>
                    <a:pt x="1203623" y="828399"/>
                  </a:cubicBezTo>
                  <a:cubicBezTo>
                    <a:pt x="1205259" y="823739"/>
                    <a:pt x="1206930" y="819095"/>
                    <a:pt x="1208669" y="814470"/>
                  </a:cubicBezTo>
                  <a:lnTo>
                    <a:pt x="1209338" y="812732"/>
                  </a:lnTo>
                  <a:cubicBezTo>
                    <a:pt x="1210870" y="808689"/>
                    <a:pt x="1212444" y="804656"/>
                    <a:pt x="1214054" y="800634"/>
                  </a:cubicBezTo>
                  <a:cubicBezTo>
                    <a:pt x="1214630" y="799199"/>
                    <a:pt x="1215222" y="797769"/>
                    <a:pt x="1215808" y="796339"/>
                  </a:cubicBezTo>
                  <a:cubicBezTo>
                    <a:pt x="1217171" y="793016"/>
                    <a:pt x="1218555" y="789704"/>
                    <a:pt x="1219970" y="786402"/>
                  </a:cubicBezTo>
                  <a:cubicBezTo>
                    <a:pt x="1220571" y="785003"/>
                    <a:pt x="1221168" y="783604"/>
                    <a:pt x="1221775" y="782210"/>
                  </a:cubicBezTo>
                  <a:cubicBezTo>
                    <a:pt x="1223441" y="778388"/>
                    <a:pt x="1225149" y="774582"/>
                    <a:pt x="1226888" y="770786"/>
                  </a:cubicBezTo>
                  <a:lnTo>
                    <a:pt x="1227927" y="768502"/>
                  </a:lnTo>
                  <a:cubicBezTo>
                    <a:pt x="1230020" y="763986"/>
                    <a:pt x="1232170" y="759490"/>
                    <a:pt x="1234367" y="755020"/>
                  </a:cubicBezTo>
                  <a:cubicBezTo>
                    <a:pt x="1234927" y="753873"/>
                    <a:pt x="1235514" y="752726"/>
                    <a:pt x="1236085" y="751584"/>
                  </a:cubicBezTo>
                  <a:cubicBezTo>
                    <a:pt x="1237756" y="748231"/>
                    <a:pt x="1239459" y="744887"/>
                    <a:pt x="1241187" y="741554"/>
                  </a:cubicBezTo>
                  <a:lnTo>
                    <a:pt x="1243450" y="737229"/>
                  </a:lnTo>
                  <a:cubicBezTo>
                    <a:pt x="1245194" y="733926"/>
                    <a:pt x="1246979" y="730640"/>
                    <a:pt x="1248784" y="727363"/>
                  </a:cubicBezTo>
                  <a:cubicBezTo>
                    <a:pt x="1249422" y="726206"/>
                    <a:pt x="1250044" y="725043"/>
                    <a:pt x="1250687" y="723891"/>
                  </a:cubicBezTo>
                  <a:cubicBezTo>
                    <a:pt x="1253131" y="719509"/>
                    <a:pt x="1255630" y="715147"/>
                    <a:pt x="1258182" y="710811"/>
                  </a:cubicBezTo>
                  <a:cubicBezTo>
                    <a:pt x="1258593" y="710116"/>
                    <a:pt x="1259020" y="709427"/>
                    <a:pt x="1259432" y="708728"/>
                  </a:cubicBezTo>
                  <a:cubicBezTo>
                    <a:pt x="1261597" y="705071"/>
                    <a:pt x="1263804" y="701434"/>
                    <a:pt x="1266046" y="697818"/>
                  </a:cubicBezTo>
                  <a:cubicBezTo>
                    <a:pt x="1266864" y="696496"/>
                    <a:pt x="1267697" y="695179"/>
                    <a:pt x="1268520" y="693863"/>
                  </a:cubicBezTo>
                  <a:cubicBezTo>
                    <a:pt x="1270464" y="690771"/>
                    <a:pt x="1272440" y="687690"/>
                    <a:pt x="1274441" y="684625"/>
                  </a:cubicBezTo>
                  <a:cubicBezTo>
                    <a:pt x="1275294" y="683318"/>
                    <a:pt x="1276138" y="682017"/>
                    <a:pt x="1277002" y="680716"/>
                  </a:cubicBezTo>
                  <a:cubicBezTo>
                    <a:pt x="1279610" y="676781"/>
                    <a:pt x="1282259" y="672866"/>
                    <a:pt x="1284954" y="668973"/>
                  </a:cubicBezTo>
                  <a:lnTo>
                    <a:pt x="1285505" y="668170"/>
                  </a:lnTo>
                  <a:cubicBezTo>
                    <a:pt x="1288406" y="663999"/>
                    <a:pt x="1291379" y="659858"/>
                    <a:pt x="1294388" y="655738"/>
                  </a:cubicBezTo>
                  <a:cubicBezTo>
                    <a:pt x="1295277" y="654519"/>
                    <a:pt x="1296188" y="653305"/>
                    <a:pt x="1297093" y="652086"/>
                  </a:cubicBezTo>
                  <a:cubicBezTo>
                    <a:pt x="1299269" y="649149"/>
                    <a:pt x="1301475" y="646222"/>
                    <a:pt x="1303703" y="643311"/>
                  </a:cubicBezTo>
                  <a:lnTo>
                    <a:pt x="1306845" y="639242"/>
                  </a:lnTo>
                  <a:cubicBezTo>
                    <a:pt x="1309237" y="636167"/>
                    <a:pt x="1311670" y="633111"/>
                    <a:pt x="1314124" y="630071"/>
                  </a:cubicBezTo>
                  <a:cubicBezTo>
                    <a:pt x="1314906" y="629099"/>
                    <a:pt x="1315677" y="628122"/>
                    <a:pt x="1316469" y="627155"/>
                  </a:cubicBezTo>
                  <a:cubicBezTo>
                    <a:pt x="1319720" y="623169"/>
                    <a:pt x="1323032" y="619213"/>
                    <a:pt x="1326391" y="615289"/>
                  </a:cubicBezTo>
                  <a:cubicBezTo>
                    <a:pt x="1327111" y="614450"/>
                    <a:pt x="1327847" y="613622"/>
                    <a:pt x="1328567" y="612789"/>
                  </a:cubicBezTo>
                  <a:cubicBezTo>
                    <a:pt x="1331216" y="609723"/>
                    <a:pt x="1333896" y="606678"/>
                    <a:pt x="1336607" y="603648"/>
                  </a:cubicBezTo>
                  <a:cubicBezTo>
                    <a:pt x="1337784" y="602332"/>
                    <a:pt x="1338978" y="601025"/>
                    <a:pt x="1340171" y="599719"/>
                  </a:cubicBezTo>
                  <a:cubicBezTo>
                    <a:pt x="1342614" y="597029"/>
                    <a:pt x="1345094" y="594364"/>
                    <a:pt x="1347593" y="591705"/>
                  </a:cubicBezTo>
                  <a:cubicBezTo>
                    <a:pt x="1348715" y="590506"/>
                    <a:pt x="1349836" y="589313"/>
                    <a:pt x="1350968" y="588125"/>
                  </a:cubicBezTo>
                  <a:cubicBezTo>
                    <a:pt x="1354558" y="584355"/>
                    <a:pt x="1358194" y="580615"/>
                    <a:pt x="1361898" y="576912"/>
                  </a:cubicBezTo>
                  <a:lnTo>
                    <a:pt x="1361898" y="576912"/>
                  </a:lnTo>
                  <a:cubicBezTo>
                    <a:pt x="1601431" y="337383"/>
                    <a:pt x="1979313" y="317112"/>
                    <a:pt x="2242266" y="516094"/>
                  </a:cubicBezTo>
                  <a:cubicBezTo>
                    <a:pt x="2242811" y="513723"/>
                    <a:pt x="2243377" y="511362"/>
                    <a:pt x="2243948" y="508995"/>
                  </a:cubicBezTo>
                  <a:lnTo>
                    <a:pt x="2244205" y="507931"/>
                  </a:lnTo>
                  <a:cubicBezTo>
                    <a:pt x="2245290" y="503492"/>
                    <a:pt x="2246422" y="499058"/>
                    <a:pt x="2247610" y="494640"/>
                  </a:cubicBezTo>
                  <a:lnTo>
                    <a:pt x="2247842" y="493775"/>
                  </a:lnTo>
                  <a:cubicBezTo>
                    <a:pt x="2249055" y="489285"/>
                    <a:pt x="2250315" y="484805"/>
                    <a:pt x="2251632" y="480340"/>
                  </a:cubicBezTo>
                  <a:lnTo>
                    <a:pt x="2251812" y="479733"/>
                  </a:lnTo>
                  <a:cubicBezTo>
                    <a:pt x="2254539" y="470511"/>
                    <a:pt x="2257491" y="461340"/>
                    <a:pt x="2260660" y="452230"/>
                  </a:cubicBezTo>
                  <a:lnTo>
                    <a:pt x="2260742" y="451994"/>
                  </a:lnTo>
                  <a:cubicBezTo>
                    <a:pt x="2262290" y="447555"/>
                    <a:pt x="2263895" y="443136"/>
                    <a:pt x="2265546" y="438728"/>
                  </a:cubicBezTo>
                  <a:lnTo>
                    <a:pt x="2265880" y="437844"/>
                  </a:lnTo>
                  <a:cubicBezTo>
                    <a:pt x="2267511" y="433523"/>
                    <a:pt x="2269193" y="429213"/>
                    <a:pt x="2270926" y="424918"/>
                  </a:cubicBezTo>
                  <a:lnTo>
                    <a:pt x="2271286" y="424028"/>
                  </a:lnTo>
                  <a:cubicBezTo>
                    <a:pt x="2273030" y="419733"/>
                    <a:pt x="2274820" y="415453"/>
                    <a:pt x="2276661" y="411189"/>
                  </a:cubicBezTo>
                  <a:lnTo>
                    <a:pt x="2277026" y="410346"/>
                  </a:lnTo>
                  <a:cubicBezTo>
                    <a:pt x="2278883" y="406066"/>
                    <a:pt x="2280797" y="401797"/>
                    <a:pt x="2282757" y="397554"/>
                  </a:cubicBezTo>
                  <a:lnTo>
                    <a:pt x="2283111" y="396792"/>
                  </a:lnTo>
                  <a:cubicBezTo>
                    <a:pt x="2285097" y="392513"/>
                    <a:pt x="2287129" y="388249"/>
                    <a:pt x="2289217" y="384005"/>
                  </a:cubicBezTo>
                  <a:lnTo>
                    <a:pt x="2289474" y="383496"/>
                  </a:lnTo>
                  <a:cubicBezTo>
                    <a:pt x="2291598" y="379191"/>
                    <a:pt x="2293774" y="374906"/>
                    <a:pt x="2296012" y="370647"/>
                  </a:cubicBezTo>
                  <a:lnTo>
                    <a:pt x="2296104" y="370472"/>
                  </a:lnTo>
                  <a:cubicBezTo>
                    <a:pt x="2298321" y="366249"/>
                    <a:pt x="2300589" y="362047"/>
                    <a:pt x="2302914" y="357865"/>
                  </a:cubicBezTo>
                  <a:lnTo>
                    <a:pt x="2303362" y="357058"/>
                  </a:lnTo>
                  <a:cubicBezTo>
                    <a:pt x="2305630" y="352989"/>
                    <a:pt x="2307945" y="348946"/>
                    <a:pt x="2310311" y="344924"/>
                  </a:cubicBezTo>
                  <a:lnTo>
                    <a:pt x="2310897" y="343926"/>
                  </a:lnTo>
                  <a:cubicBezTo>
                    <a:pt x="2313268" y="339914"/>
                    <a:pt x="2315686" y="335923"/>
                    <a:pt x="2318160" y="331957"/>
                  </a:cubicBezTo>
                  <a:lnTo>
                    <a:pt x="2318736" y="331031"/>
                  </a:lnTo>
                  <a:cubicBezTo>
                    <a:pt x="2321241" y="327024"/>
                    <a:pt x="2323798" y="323043"/>
                    <a:pt x="2326405" y="319082"/>
                  </a:cubicBezTo>
                  <a:lnTo>
                    <a:pt x="2326817" y="318460"/>
                  </a:lnTo>
                  <a:cubicBezTo>
                    <a:pt x="2329481" y="314422"/>
                    <a:pt x="2332197" y="310405"/>
                    <a:pt x="2334969" y="306414"/>
                  </a:cubicBezTo>
                  <a:lnTo>
                    <a:pt x="2335242" y="306023"/>
                  </a:lnTo>
                  <a:cubicBezTo>
                    <a:pt x="2338061" y="301975"/>
                    <a:pt x="2340936" y="297952"/>
                    <a:pt x="2343863" y="293961"/>
                  </a:cubicBezTo>
                  <a:lnTo>
                    <a:pt x="2343930" y="293873"/>
                  </a:lnTo>
                  <a:cubicBezTo>
                    <a:pt x="2346856" y="289887"/>
                    <a:pt x="2349840" y="285932"/>
                    <a:pt x="2352874" y="282007"/>
                  </a:cubicBezTo>
                  <a:lnTo>
                    <a:pt x="2353245" y="281529"/>
                  </a:lnTo>
                  <a:cubicBezTo>
                    <a:pt x="2356218" y="277686"/>
                    <a:pt x="2359247" y="273875"/>
                    <a:pt x="2362323" y="270089"/>
                  </a:cubicBezTo>
                  <a:lnTo>
                    <a:pt x="2362879" y="269405"/>
                  </a:lnTo>
                  <a:cubicBezTo>
                    <a:pt x="2365949" y="265645"/>
                    <a:pt x="2369072" y="261911"/>
                    <a:pt x="2372245" y="258208"/>
                  </a:cubicBezTo>
                  <a:lnTo>
                    <a:pt x="2372780" y="257580"/>
                  </a:lnTo>
                  <a:cubicBezTo>
                    <a:pt x="2375954" y="253882"/>
                    <a:pt x="2379184" y="250220"/>
                    <a:pt x="2382461" y="246583"/>
                  </a:cubicBezTo>
                  <a:lnTo>
                    <a:pt x="2383093" y="245889"/>
                  </a:lnTo>
                  <a:cubicBezTo>
                    <a:pt x="2386411" y="242221"/>
                    <a:pt x="2389780" y="238579"/>
                    <a:pt x="2393211" y="234969"/>
                  </a:cubicBezTo>
                  <a:lnTo>
                    <a:pt x="2393478" y="234691"/>
                  </a:lnTo>
                  <a:cubicBezTo>
                    <a:pt x="2397002" y="230982"/>
                    <a:pt x="2400587" y="227305"/>
                    <a:pt x="2404229" y="223663"/>
                  </a:cubicBezTo>
                  <a:lnTo>
                    <a:pt x="2404229" y="223663"/>
                  </a:lnTo>
                  <a:lnTo>
                    <a:pt x="2404229" y="223663"/>
                  </a:lnTo>
                  <a:cubicBezTo>
                    <a:pt x="2405921" y="221971"/>
                    <a:pt x="2407628" y="220304"/>
                    <a:pt x="2409357" y="218663"/>
                  </a:cubicBezTo>
                  <a:cubicBezTo>
                    <a:pt x="2646411" y="-12923"/>
                    <a:pt x="3028397" y="-11288"/>
                    <a:pt x="3263348" y="223663"/>
                  </a:cubicBezTo>
                  <a:lnTo>
                    <a:pt x="3304862" y="265177"/>
                  </a:lnTo>
                  <a:cubicBezTo>
                    <a:pt x="3383606" y="165324"/>
                    <a:pt x="3514059" y="118239"/>
                    <a:pt x="3640942" y="148288"/>
                  </a:cubicBezTo>
                  <a:cubicBezTo>
                    <a:pt x="3784763" y="182349"/>
                    <a:pt x="3934931" y="194113"/>
                    <a:pt x="4049423" y="85809"/>
                  </a:cubicBezTo>
                  <a:cubicBezTo>
                    <a:pt x="4128841" y="10681"/>
                    <a:pt x="4240663" y="-17558"/>
                    <a:pt x="4346262" y="10835"/>
                  </a:cubicBezTo>
                  <a:cubicBezTo>
                    <a:pt x="4451758" y="39207"/>
                    <a:pt x="4534313" y="119685"/>
                    <a:pt x="4565380" y="224414"/>
                  </a:cubicBezTo>
                  <a:cubicBezTo>
                    <a:pt x="4648913" y="506074"/>
                    <a:pt x="4666505" y="809039"/>
                    <a:pt x="4519859" y="1073951"/>
                  </a:cubicBezTo>
                  <a:cubicBezTo>
                    <a:pt x="4464463" y="1173969"/>
                    <a:pt x="4377124" y="1246978"/>
                    <a:pt x="4272194" y="1283086"/>
                  </a:cubicBezTo>
                  <a:cubicBezTo>
                    <a:pt x="4378101" y="1508387"/>
                    <a:pt x="4338187" y="1786086"/>
                    <a:pt x="4152399" y="1971854"/>
                  </a:cubicBezTo>
                  <a:cubicBezTo>
                    <a:pt x="4148798" y="1975495"/>
                    <a:pt x="4145095" y="1979076"/>
                    <a:pt x="4141391" y="1982609"/>
                  </a:cubicBezTo>
                  <a:lnTo>
                    <a:pt x="4141134" y="1982871"/>
                  </a:lnTo>
                  <a:cubicBezTo>
                    <a:pt x="4137482" y="1986302"/>
                    <a:pt x="4133882" y="1989671"/>
                    <a:pt x="4130178" y="1992994"/>
                  </a:cubicBezTo>
                  <a:lnTo>
                    <a:pt x="4129510" y="1993616"/>
                  </a:lnTo>
                  <a:cubicBezTo>
                    <a:pt x="4125857" y="1996898"/>
                    <a:pt x="4122206" y="2000134"/>
                    <a:pt x="4118502" y="2003312"/>
                  </a:cubicBezTo>
                  <a:lnTo>
                    <a:pt x="4117885" y="2003832"/>
                  </a:lnTo>
                  <a:cubicBezTo>
                    <a:pt x="4114182" y="2007016"/>
                    <a:pt x="4110426" y="2010138"/>
                    <a:pt x="4106672" y="2013214"/>
                  </a:cubicBezTo>
                  <a:lnTo>
                    <a:pt x="4106003" y="2013749"/>
                  </a:lnTo>
                  <a:cubicBezTo>
                    <a:pt x="4102197" y="2016835"/>
                    <a:pt x="4098391" y="2019869"/>
                    <a:pt x="4094533" y="2022853"/>
                  </a:cubicBezTo>
                  <a:lnTo>
                    <a:pt x="4094070" y="2023192"/>
                  </a:lnTo>
                  <a:cubicBezTo>
                    <a:pt x="4090161" y="2026237"/>
                    <a:pt x="4086200" y="2029231"/>
                    <a:pt x="4082188" y="2032163"/>
                  </a:cubicBezTo>
                  <a:lnTo>
                    <a:pt x="4082136" y="2032194"/>
                  </a:lnTo>
                  <a:cubicBezTo>
                    <a:pt x="4078125" y="2035136"/>
                    <a:pt x="4074061" y="2038027"/>
                    <a:pt x="4069998" y="2040861"/>
                  </a:cubicBezTo>
                  <a:lnTo>
                    <a:pt x="4069689" y="2041097"/>
                  </a:lnTo>
                  <a:cubicBezTo>
                    <a:pt x="4065677" y="2043880"/>
                    <a:pt x="4061665" y="2046606"/>
                    <a:pt x="4057602" y="2049281"/>
                  </a:cubicBezTo>
                  <a:lnTo>
                    <a:pt x="4057036" y="2049667"/>
                  </a:lnTo>
                  <a:cubicBezTo>
                    <a:pt x="4053024" y="2052285"/>
                    <a:pt x="4049063" y="2054851"/>
                    <a:pt x="4045000" y="2057367"/>
                  </a:cubicBezTo>
                  <a:lnTo>
                    <a:pt x="4044177" y="2057902"/>
                  </a:lnTo>
                  <a:cubicBezTo>
                    <a:pt x="4040165" y="2060381"/>
                    <a:pt x="4036153" y="2062808"/>
                    <a:pt x="4032141" y="2065190"/>
                  </a:cubicBezTo>
                  <a:lnTo>
                    <a:pt x="4031163" y="2065761"/>
                  </a:lnTo>
                  <a:cubicBezTo>
                    <a:pt x="4027151" y="2068142"/>
                    <a:pt x="4023088" y="2070467"/>
                    <a:pt x="4018973" y="2072741"/>
                  </a:cubicBezTo>
                  <a:lnTo>
                    <a:pt x="4018253" y="2073142"/>
                  </a:lnTo>
                  <a:cubicBezTo>
                    <a:pt x="4014035" y="2075477"/>
                    <a:pt x="4009817" y="2077766"/>
                    <a:pt x="4005548" y="2079999"/>
                  </a:cubicBezTo>
                  <a:lnTo>
                    <a:pt x="4005496" y="2080040"/>
                  </a:lnTo>
                  <a:cubicBezTo>
                    <a:pt x="4001176" y="2082293"/>
                    <a:pt x="3996855" y="2084489"/>
                    <a:pt x="3992535" y="2086629"/>
                  </a:cubicBezTo>
                  <a:lnTo>
                    <a:pt x="3992072" y="2086845"/>
                  </a:lnTo>
                  <a:cubicBezTo>
                    <a:pt x="3987854" y="2088949"/>
                    <a:pt x="3983533" y="2090996"/>
                    <a:pt x="3979213" y="2092991"/>
                  </a:cubicBezTo>
                  <a:lnTo>
                    <a:pt x="3978544" y="2093305"/>
                  </a:lnTo>
                  <a:cubicBezTo>
                    <a:pt x="3974326" y="2095265"/>
                    <a:pt x="3970057" y="2097173"/>
                    <a:pt x="3965788" y="2099030"/>
                  </a:cubicBezTo>
                  <a:lnTo>
                    <a:pt x="3964862" y="2099421"/>
                  </a:lnTo>
                  <a:cubicBezTo>
                    <a:pt x="3960644" y="2101252"/>
                    <a:pt x="3956375" y="2103032"/>
                    <a:pt x="3952111" y="2104765"/>
                  </a:cubicBezTo>
                  <a:lnTo>
                    <a:pt x="3951113" y="2105166"/>
                  </a:lnTo>
                  <a:cubicBezTo>
                    <a:pt x="3946833" y="2106895"/>
                    <a:pt x="3942534" y="2108566"/>
                    <a:pt x="3938223" y="2110197"/>
                  </a:cubicBezTo>
                  <a:lnTo>
                    <a:pt x="3937338" y="2110531"/>
                  </a:lnTo>
                  <a:cubicBezTo>
                    <a:pt x="3932971" y="2112172"/>
                    <a:pt x="3928584" y="2113761"/>
                    <a:pt x="3924186" y="2115294"/>
                  </a:cubicBezTo>
                  <a:lnTo>
                    <a:pt x="3923641" y="2115484"/>
                  </a:lnTo>
                  <a:cubicBezTo>
                    <a:pt x="3919171" y="2117038"/>
                    <a:pt x="3914691" y="2118540"/>
                    <a:pt x="3910196" y="2119990"/>
                  </a:cubicBezTo>
                  <a:lnTo>
                    <a:pt x="3910021" y="2120047"/>
                  </a:lnTo>
                  <a:lnTo>
                    <a:pt x="3909815" y="2120114"/>
                  </a:lnTo>
                  <a:cubicBezTo>
                    <a:pt x="3905381" y="2121539"/>
                    <a:pt x="3900927" y="2122907"/>
                    <a:pt x="3896467" y="2124229"/>
                  </a:cubicBezTo>
                  <a:lnTo>
                    <a:pt x="3895619" y="2124481"/>
                  </a:lnTo>
                  <a:cubicBezTo>
                    <a:pt x="3891200" y="2125782"/>
                    <a:pt x="3886766" y="2127032"/>
                    <a:pt x="3882322" y="2128231"/>
                  </a:cubicBezTo>
                  <a:lnTo>
                    <a:pt x="3881412" y="2128477"/>
                  </a:lnTo>
                  <a:cubicBezTo>
                    <a:pt x="3877014" y="2129660"/>
                    <a:pt x="3872606" y="2130782"/>
                    <a:pt x="3868193" y="2131862"/>
                  </a:cubicBezTo>
                  <a:lnTo>
                    <a:pt x="3866984" y="2132155"/>
                  </a:lnTo>
                  <a:cubicBezTo>
                    <a:pt x="3864648" y="2132721"/>
                    <a:pt x="3862314" y="2133276"/>
                    <a:pt x="3859973" y="2133816"/>
                  </a:cubicBezTo>
                  <a:cubicBezTo>
                    <a:pt x="4058939" y="2396769"/>
                    <a:pt x="4038673" y="2774656"/>
                    <a:pt x="3799155" y="3014185"/>
                  </a:cubicBezTo>
                  <a:cubicBezTo>
                    <a:pt x="3795457" y="3017883"/>
                    <a:pt x="3791707" y="3021514"/>
                    <a:pt x="3787941" y="3025109"/>
                  </a:cubicBezTo>
                  <a:cubicBezTo>
                    <a:pt x="3786754" y="3026246"/>
                    <a:pt x="3785550" y="3027368"/>
                    <a:pt x="3784357" y="3028494"/>
                  </a:cubicBezTo>
                  <a:cubicBezTo>
                    <a:pt x="3781702" y="3030989"/>
                    <a:pt x="3779033" y="3033463"/>
                    <a:pt x="3776353" y="3035906"/>
                  </a:cubicBezTo>
                  <a:cubicBezTo>
                    <a:pt x="3775036" y="3037104"/>
                    <a:pt x="3773730" y="3038298"/>
                    <a:pt x="3772408" y="3039481"/>
                  </a:cubicBezTo>
                  <a:cubicBezTo>
                    <a:pt x="3769389" y="3042186"/>
                    <a:pt x="3766349" y="3044856"/>
                    <a:pt x="3763299" y="3047500"/>
                  </a:cubicBezTo>
                  <a:cubicBezTo>
                    <a:pt x="3762455" y="3048230"/>
                    <a:pt x="3761622" y="3048976"/>
                    <a:pt x="3760773" y="3049701"/>
                  </a:cubicBezTo>
                  <a:cubicBezTo>
                    <a:pt x="3756854" y="3053055"/>
                    <a:pt x="3752903" y="3056357"/>
                    <a:pt x="3748922" y="3059608"/>
                  </a:cubicBezTo>
                  <a:cubicBezTo>
                    <a:pt x="3747940" y="3060410"/>
                    <a:pt x="3746952" y="3061192"/>
                    <a:pt x="3745965" y="3061984"/>
                  </a:cubicBezTo>
                  <a:cubicBezTo>
                    <a:pt x="3742940" y="3064427"/>
                    <a:pt x="3739900" y="3066840"/>
                    <a:pt x="3736845" y="3069226"/>
                  </a:cubicBezTo>
                  <a:cubicBezTo>
                    <a:pt x="3735482" y="3070291"/>
                    <a:pt x="3734114" y="3071346"/>
                    <a:pt x="3732740" y="3072395"/>
                  </a:cubicBezTo>
                  <a:cubicBezTo>
                    <a:pt x="3729845" y="3074612"/>
                    <a:pt x="3726938" y="3076803"/>
                    <a:pt x="3724017" y="3078968"/>
                  </a:cubicBezTo>
                  <a:cubicBezTo>
                    <a:pt x="3722782" y="3079884"/>
                    <a:pt x="3721558" y="3080805"/>
                    <a:pt x="3720318" y="3081710"/>
                  </a:cubicBezTo>
                  <a:cubicBezTo>
                    <a:pt x="3716208" y="3084714"/>
                    <a:pt x="3712078" y="3087671"/>
                    <a:pt x="3707917" y="3090568"/>
                  </a:cubicBezTo>
                  <a:lnTo>
                    <a:pt x="3707002" y="3091195"/>
                  </a:lnTo>
                  <a:cubicBezTo>
                    <a:pt x="3703149" y="3093864"/>
                    <a:pt x="3699276" y="3096488"/>
                    <a:pt x="3695382" y="3099070"/>
                  </a:cubicBezTo>
                  <a:cubicBezTo>
                    <a:pt x="3694060" y="3099944"/>
                    <a:pt x="3692733" y="3100803"/>
                    <a:pt x="3691406" y="3101673"/>
                  </a:cubicBezTo>
                  <a:cubicBezTo>
                    <a:pt x="3688366" y="3103653"/>
                    <a:pt x="3685316" y="3105613"/>
                    <a:pt x="3682250" y="3107541"/>
                  </a:cubicBezTo>
                  <a:cubicBezTo>
                    <a:pt x="3680913" y="3108385"/>
                    <a:pt x="3679571" y="3109228"/>
                    <a:pt x="3678228" y="3110062"/>
                  </a:cubicBezTo>
                  <a:cubicBezTo>
                    <a:pt x="3674648" y="3112279"/>
                    <a:pt x="3671058" y="3114459"/>
                    <a:pt x="3667447" y="3116599"/>
                  </a:cubicBezTo>
                  <a:cubicBezTo>
                    <a:pt x="3666712" y="3117037"/>
                    <a:pt x="3665981" y="3117489"/>
                    <a:pt x="3665245" y="3117921"/>
                  </a:cubicBezTo>
                  <a:cubicBezTo>
                    <a:pt x="3660925" y="3120462"/>
                    <a:pt x="3656584" y="3122946"/>
                    <a:pt x="3652222" y="3125384"/>
                  </a:cubicBezTo>
                  <a:cubicBezTo>
                    <a:pt x="3651029" y="3126048"/>
                    <a:pt x="3649830" y="3126691"/>
                    <a:pt x="3648642" y="3127349"/>
                  </a:cubicBezTo>
                  <a:cubicBezTo>
                    <a:pt x="3645407" y="3129129"/>
                    <a:pt x="3642156" y="3130883"/>
                    <a:pt x="3638900" y="3132611"/>
                  </a:cubicBezTo>
                  <a:cubicBezTo>
                    <a:pt x="3637434" y="3133388"/>
                    <a:pt x="3635963" y="3134160"/>
                    <a:pt x="3634487" y="3134926"/>
                  </a:cubicBezTo>
                  <a:cubicBezTo>
                    <a:pt x="3631200" y="3136634"/>
                    <a:pt x="3627898" y="3138305"/>
                    <a:pt x="3624590" y="3139956"/>
                  </a:cubicBezTo>
                  <a:cubicBezTo>
                    <a:pt x="3623402" y="3140548"/>
                    <a:pt x="3622219" y="3141155"/>
                    <a:pt x="3621026" y="3141736"/>
                  </a:cubicBezTo>
                  <a:cubicBezTo>
                    <a:pt x="3616571" y="3143927"/>
                    <a:pt x="3612102" y="3146062"/>
                    <a:pt x="3607616" y="3148145"/>
                  </a:cubicBezTo>
                  <a:cubicBezTo>
                    <a:pt x="3606788" y="3148526"/>
                    <a:pt x="3605955" y="3148891"/>
                    <a:pt x="3605132" y="3149272"/>
                  </a:cubicBezTo>
                  <a:cubicBezTo>
                    <a:pt x="3601408" y="3150979"/>
                    <a:pt x="3597674" y="3152656"/>
                    <a:pt x="3593924" y="3154292"/>
                  </a:cubicBezTo>
                  <a:cubicBezTo>
                    <a:pt x="3592484" y="3154919"/>
                    <a:pt x="3591043" y="3155531"/>
                    <a:pt x="3589603" y="3156149"/>
                  </a:cubicBezTo>
                  <a:cubicBezTo>
                    <a:pt x="3586352" y="3157537"/>
                    <a:pt x="3583091" y="3158905"/>
                    <a:pt x="3579825" y="3160243"/>
                  </a:cubicBezTo>
                  <a:cubicBezTo>
                    <a:pt x="3578349" y="3160850"/>
                    <a:pt x="3576873" y="3161457"/>
                    <a:pt x="3575397" y="3162048"/>
                  </a:cubicBezTo>
                  <a:cubicBezTo>
                    <a:pt x="3571400" y="3163653"/>
                    <a:pt x="3567388" y="3165217"/>
                    <a:pt x="3563371" y="3166739"/>
                  </a:cubicBezTo>
                  <a:lnTo>
                    <a:pt x="3561612" y="3167413"/>
                  </a:lnTo>
                  <a:cubicBezTo>
                    <a:pt x="3557003" y="3169146"/>
                    <a:pt x="3552374" y="3170813"/>
                    <a:pt x="3547729" y="3172444"/>
                  </a:cubicBezTo>
                  <a:cubicBezTo>
                    <a:pt x="3546361" y="3172922"/>
                    <a:pt x="3544982" y="3173385"/>
                    <a:pt x="3543609" y="3173853"/>
                  </a:cubicBezTo>
                  <a:cubicBezTo>
                    <a:pt x="3540286" y="3174995"/>
                    <a:pt x="3536959" y="3176111"/>
                    <a:pt x="3533625" y="3177196"/>
                  </a:cubicBezTo>
                  <a:lnTo>
                    <a:pt x="3528785" y="3178755"/>
                  </a:lnTo>
                  <a:cubicBezTo>
                    <a:pt x="3525272" y="3179871"/>
                    <a:pt x="3521754" y="3180951"/>
                    <a:pt x="3518225" y="3182011"/>
                  </a:cubicBezTo>
                  <a:cubicBezTo>
                    <a:pt x="3517032" y="3182366"/>
                    <a:pt x="3515844" y="3182736"/>
                    <a:pt x="3514651" y="3183086"/>
                  </a:cubicBezTo>
                  <a:cubicBezTo>
                    <a:pt x="3509944" y="3184469"/>
                    <a:pt x="3505222" y="3185802"/>
                    <a:pt x="3500490" y="3187077"/>
                  </a:cubicBezTo>
                  <a:cubicBezTo>
                    <a:pt x="3499507" y="3187345"/>
                    <a:pt x="3498520" y="3187586"/>
                    <a:pt x="3497537" y="3187849"/>
                  </a:cubicBezTo>
                  <a:cubicBezTo>
                    <a:pt x="3493747" y="3188852"/>
                    <a:pt x="3489946" y="3189829"/>
                    <a:pt x="3486145" y="3190765"/>
                  </a:cubicBezTo>
                  <a:cubicBezTo>
                    <a:pt x="3484612" y="3191146"/>
                    <a:pt x="3483073" y="3191511"/>
                    <a:pt x="3481536" y="3191881"/>
                  </a:cubicBezTo>
                  <a:cubicBezTo>
                    <a:pt x="3478146" y="3192689"/>
                    <a:pt x="3474746" y="3193471"/>
                    <a:pt x="3471346" y="3194232"/>
                  </a:cubicBezTo>
                  <a:cubicBezTo>
                    <a:pt x="3469824" y="3194571"/>
                    <a:pt x="3468301" y="3194916"/>
                    <a:pt x="3466779" y="3195245"/>
                  </a:cubicBezTo>
                  <a:cubicBezTo>
                    <a:pt x="3462083" y="3196259"/>
                    <a:pt x="3457386" y="3197231"/>
                    <a:pt x="3452675" y="3198141"/>
                  </a:cubicBezTo>
                  <a:lnTo>
                    <a:pt x="3452515" y="3198172"/>
                  </a:lnTo>
                  <a:cubicBezTo>
                    <a:pt x="3447706" y="3199098"/>
                    <a:pt x="3442881" y="3199962"/>
                    <a:pt x="3438057" y="3200785"/>
                  </a:cubicBezTo>
                  <a:cubicBezTo>
                    <a:pt x="3436590" y="3201032"/>
                    <a:pt x="3435130" y="3201264"/>
                    <a:pt x="3433664" y="3201505"/>
                  </a:cubicBezTo>
                  <a:cubicBezTo>
                    <a:pt x="3430176" y="3202076"/>
                    <a:pt x="3426684" y="3202621"/>
                    <a:pt x="3423191" y="3203136"/>
                  </a:cubicBezTo>
                  <a:cubicBezTo>
                    <a:pt x="3421648" y="3203362"/>
                    <a:pt x="3420110" y="3203588"/>
                    <a:pt x="3418567" y="3203804"/>
                  </a:cubicBezTo>
                  <a:cubicBezTo>
                    <a:pt x="3414782" y="3204334"/>
                    <a:pt x="3410996" y="3204828"/>
                    <a:pt x="3407205" y="3205301"/>
                  </a:cubicBezTo>
                  <a:cubicBezTo>
                    <a:pt x="3406089" y="3205440"/>
                    <a:pt x="3404973" y="3205594"/>
                    <a:pt x="3403857" y="3205723"/>
                  </a:cubicBezTo>
                  <a:cubicBezTo>
                    <a:pt x="3399001" y="3206299"/>
                    <a:pt x="3394135" y="3206819"/>
                    <a:pt x="3389264" y="3207287"/>
                  </a:cubicBezTo>
                  <a:cubicBezTo>
                    <a:pt x="3388210" y="3207389"/>
                    <a:pt x="3387155" y="3207472"/>
                    <a:pt x="3386101" y="3207569"/>
                  </a:cubicBezTo>
                  <a:cubicBezTo>
                    <a:pt x="3382274" y="3207919"/>
                    <a:pt x="3378442" y="3208238"/>
                    <a:pt x="3374605" y="3208526"/>
                  </a:cubicBezTo>
                  <a:cubicBezTo>
                    <a:pt x="3373031" y="3208644"/>
                    <a:pt x="3371457" y="3208752"/>
                    <a:pt x="3369883" y="3208860"/>
                  </a:cubicBezTo>
                  <a:cubicBezTo>
                    <a:pt x="3366313" y="3209102"/>
                    <a:pt x="3362744" y="3209313"/>
                    <a:pt x="3359169" y="3209498"/>
                  </a:cubicBezTo>
                  <a:cubicBezTo>
                    <a:pt x="3357790" y="3209570"/>
                    <a:pt x="3356417" y="3209653"/>
                    <a:pt x="3355038" y="3209714"/>
                  </a:cubicBezTo>
                  <a:cubicBezTo>
                    <a:pt x="3350126" y="3209941"/>
                    <a:pt x="3345219" y="3210121"/>
                    <a:pt x="3340307" y="3210239"/>
                  </a:cubicBezTo>
                  <a:lnTo>
                    <a:pt x="3339664" y="3210249"/>
                  </a:lnTo>
                  <a:cubicBezTo>
                    <a:pt x="3334999" y="3210357"/>
                    <a:pt x="3330328" y="3210404"/>
                    <a:pt x="3325663" y="3210419"/>
                  </a:cubicBezTo>
                  <a:cubicBezTo>
                    <a:pt x="3324202" y="3210419"/>
                    <a:pt x="3322747" y="3210409"/>
                    <a:pt x="3321281" y="3210404"/>
                  </a:cubicBezTo>
                  <a:cubicBezTo>
                    <a:pt x="3317706" y="3210388"/>
                    <a:pt x="3314131" y="3210347"/>
                    <a:pt x="3310556" y="3210275"/>
                  </a:cubicBezTo>
                  <a:cubicBezTo>
                    <a:pt x="3309070" y="3210244"/>
                    <a:pt x="3307578" y="3210218"/>
                    <a:pt x="3306086" y="3210177"/>
                  </a:cubicBezTo>
                  <a:cubicBezTo>
                    <a:pt x="3301977" y="3210069"/>
                    <a:pt x="3297867" y="3209920"/>
                    <a:pt x="3293757" y="3209740"/>
                  </a:cubicBezTo>
                  <a:lnTo>
                    <a:pt x="3291371" y="3209643"/>
                  </a:lnTo>
                  <a:cubicBezTo>
                    <a:pt x="3286469" y="3209406"/>
                    <a:pt x="3281567" y="3209113"/>
                    <a:pt x="3276675" y="3208768"/>
                  </a:cubicBezTo>
                  <a:cubicBezTo>
                    <a:pt x="3275441" y="3208681"/>
                    <a:pt x="3274212" y="3208578"/>
                    <a:pt x="3272982" y="3208485"/>
                  </a:cubicBezTo>
                  <a:cubicBezTo>
                    <a:pt x="3269284" y="3208207"/>
                    <a:pt x="3265591" y="3207899"/>
                    <a:pt x="3261897" y="3207559"/>
                  </a:cubicBezTo>
                  <a:lnTo>
                    <a:pt x="3257191" y="3207106"/>
                  </a:lnTo>
                  <a:cubicBezTo>
                    <a:pt x="3253621" y="3206757"/>
                    <a:pt x="3250057" y="3206371"/>
                    <a:pt x="3246493" y="3205960"/>
                  </a:cubicBezTo>
                  <a:cubicBezTo>
                    <a:pt x="3245119" y="3205800"/>
                    <a:pt x="3243746" y="3205656"/>
                    <a:pt x="3242378" y="3205491"/>
                  </a:cubicBezTo>
                  <a:cubicBezTo>
                    <a:pt x="3237522" y="3204900"/>
                    <a:pt x="3232672" y="3204267"/>
                    <a:pt x="3227826" y="3203573"/>
                  </a:cubicBezTo>
                  <a:lnTo>
                    <a:pt x="3226093" y="3203310"/>
                  </a:lnTo>
                  <a:cubicBezTo>
                    <a:pt x="3221823" y="3202688"/>
                    <a:pt x="3217565" y="3202020"/>
                    <a:pt x="3213306" y="3201315"/>
                  </a:cubicBezTo>
                  <a:cubicBezTo>
                    <a:pt x="3211819" y="3201068"/>
                    <a:pt x="3210338" y="3200811"/>
                    <a:pt x="3208851" y="3200554"/>
                  </a:cubicBezTo>
                  <a:cubicBezTo>
                    <a:pt x="3205349" y="3199952"/>
                    <a:pt x="3201846" y="3199314"/>
                    <a:pt x="3198348" y="3198656"/>
                  </a:cubicBezTo>
                  <a:cubicBezTo>
                    <a:pt x="3196872" y="3198378"/>
                    <a:pt x="3195395" y="3198105"/>
                    <a:pt x="3193919" y="3197812"/>
                  </a:cubicBezTo>
                  <a:cubicBezTo>
                    <a:pt x="3189794" y="3197004"/>
                    <a:pt x="3185674" y="3196161"/>
                    <a:pt x="3181559" y="3195276"/>
                  </a:cubicBezTo>
                  <a:lnTo>
                    <a:pt x="3179440" y="3194834"/>
                  </a:lnTo>
                  <a:cubicBezTo>
                    <a:pt x="3174672" y="3193795"/>
                    <a:pt x="3169914" y="3192689"/>
                    <a:pt x="3165167" y="3191542"/>
                  </a:cubicBezTo>
                  <a:cubicBezTo>
                    <a:pt x="3163829" y="3191218"/>
                    <a:pt x="3162487" y="3190873"/>
                    <a:pt x="3161149" y="3190544"/>
                  </a:cubicBezTo>
                  <a:cubicBezTo>
                    <a:pt x="3157657" y="3189675"/>
                    <a:pt x="3154170" y="3188785"/>
                    <a:pt x="3150687" y="3187864"/>
                  </a:cubicBezTo>
                  <a:lnTo>
                    <a:pt x="3145965" y="3186594"/>
                  </a:lnTo>
                  <a:cubicBezTo>
                    <a:pt x="3142432" y="3185632"/>
                    <a:pt x="3138914" y="3184634"/>
                    <a:pt x="3135395" y="3183615"/>
                  </a:cubicBezTo>
                  <a:cubicBezTo>
                    <a:pt x="3134156" y="3183255"/>
                    <a:pt x="3132911" y="3182906"/>
                    <a:pt x="3131671" y="3182541"/>
                  </a:cubicBezTo>
                  <a:cubicBezTo>
                    <a:pt x="3126975" y="3181147"/>
                    <a:pt x="3122284" y="3179701"/>
                    <a:pt x="3117614" y="3178205"/>
                  </a:cubicBezTo>
                  <a:cubicBezTo>
                    <a:pt x="3116677" y="3177906"/>
                    <a:pt x="3115742" y="3177587"/>
                    <a:pt x="3114805" y="3177279"/>
                  </a:cubicBezTo>
                  <a:cubicBezTo>
                    <a:pt x="3111056" y="3176060"/>
                    <a:pt x="3107316" y="3174804"/>
                    <a:pt x="3103582" y="3173519"/>
                  </a:cubicBezTo>
                  <a:cubicBezTo>
                    <a:pt x="3102054" y="3172994"/>
                    <a:pt x="3100532" y="3172454"/>
                    <a:pt x="3099009" y="3171914"/>
                  </a:cubicBezTo>
                  <a:cubicBezTo>
                    <a:pt x="3095661" y="3170731"/>
                    <a:pt x="3092322" y="3169517"/>
                    <a:pt x="3088989" y="3168283"/>
                  </a:cubicBezTo>
                  <a:cubicBezTo>
                    <a:pt x="3087595" y="3167768"/>
                    <a:pt x="3086196" y="3167254"/>
                    <a:pt x="3084802" y="3166724"/>
                  </a:cubicBezTo>
                  <a:cubicBezTo>
                    <a:pt x="3080564" y="3165124"/>
                    <a:pt x="3076341" y="3163473"/>
                    <a:pt x="3072134" y="3161781"/>
                  </a:cubicBezTo>
                  <a:lnTo>
                    <a:pt x="3070910" y="3161297"/>
                  </a:lnTo>
                  <a:cubicBezTo>
                    <a:pt x="3066327" y="3159445"/>
                    <a:pt x="3061769" y="3157527"/>
                    <a:pt x="3057222" y="3155567"/>
                  </a:cubicBezTo>
                  <a:cubicBezTo>
                    <a:pt x="3055906" y="3155002"/>
                    <a:pt x="3054594" y="3154415"/>
                    <a:pt x="3053282" y="3153839"/>
                  </a:cubicBezTo>
                  <a:cubicBezTo>
                    <a:pt x="3051323" y="3152985"/>
                    <a:pt x="3049358" y="3152142"/>
                    <a:pt x="3047403" y="3151262"/>
                  </a:cubicBezTo>
                  <a:cubicBezTo>
                    <a:pt x="3034328" y="3167038"/>
                    <a:pt x="3019221" y="3181651"/>
                    <a:pt x="3002129" y="3195009"/>
                  </a:cubicBezTo>
                  <a:lnTo>
                    <a:pt x="2599069" y="3510051"/>
                  </a:lnTo>
                  <a:cubicBezTo>
                    <a:pt x="2500034" y="3587463"/>
                    <a:pt x="2366094" y="3589494"/>
                    <a:pt x="2265541" y="3516979"/>
                  </a:cubicBezTo>
                  <a:cubicBezTo>
                    <a:pt x="2240908" y="3541890"/>
                    <a:pt x="2211013" y="3562259"/>
                    <a:pt x="2176525" y="3577222"/>
                  </a:cubicBezTo>
                  <a:lnTo>
                    <a:pt x="389814" y="4352325"/>
                  </a:lnTo>
                  <a:cubicBezTo>
                    <a:pt x="282872" y="4398669"/>
                    <a:pt x="164734" y="4376191"/>
                    <a:pt x="82307" y="4293791"/>
                  </a:cubicBezTo>
                  <a:cubicBezTo>
                    <a:pt x="-120" y="4211338"/>
                    <a:pt x="-22602" y="4093241"/>
                    <a:pt x="23788" y="3986253"/>
                  </a:cubicBezTo>
                  <a:lnTo>
                    <a:pt x="798866" y="2199562"/>
                  </a:lnTo>
                  <a:cubicBezTo>
                    <a:pt x="813829" y="2165074"/>
                    <a:pt x="834197" y="2135179"/>
                    <a:pt x="859108" y="2110547"/>
                  </a:cubicBezTo>
                  <a:cubicBezTo>
                    <a:pt x="786593" y="2009999"/>
                    <a:pt x="788625" y="1876054"/>
                    <a:pt x="866031" y="1777018"/>
                  </a:cubicBezTo>
                  <a:lnTo>
                    <a:pt x="1181074" y="1373958"/>
                  </a:lnTo>
                  <a:cubicBezTo>
                    <a:pt x="1194431" y="1356871"/>
                    <a:pt x="1209045" y="1341759"/>
                    <a:pt x="1224825" y="1328684"/>
                  </a:cubicBezTo>
                  <a:close/>
                </a:path>
              </a:pathLst>
            </a:custGeom>
            <a:solidFill>
              <a:srgbClr val="33DCB1"/>
            </a:solidFill>
            <a:ln w="514" cap="flat">
              <a:noFill/>
              <a:prstDash val="solid"/>
              <a:miter/>
            </a:ln>
          </p:spPr>
          <p:txBody>
            <a:bodyPr rtlCol="0" anchor="ctr"/>
            <a:lstStyle/>
            <a:p>
              <a:endParaRPr lang="zh-CN" altLang="en-US"/>
            </a:p>
          </p:txBody>
        </p:sp>
        <p:sp>
          <p:nvSpPr>
            <p:cNvPr id="139" name="图形 136">
              <a:extLst>
                <a:ext uri="{FF2B5EF4-FFF2-40B4-BE49-F238E27FC236}">
                  <a16:creationId xmlns:a16="http://schemas.microsoft.com/office/drawing/2014/main" xmlns="" id="{B267C16C-B79A-4406-A3C2-82C1C5FB9860}"/>
                </a:ext>
              </a:extLst>
            </p:cNvPr>
            <p:cNvSpPr/>
            <p:nvPr/>
          </p:nvSpPr>
          <p:spPr>
            <a:xfrm rot="2700000">
              <a:off x="12771994" y="3622378"/>
              <a:ext cx="2890234" cy="787190"/>
            </a:xfrm>
            <a:custGeom>
              <a:avLst/>
              <a:gdLst>
                <a:gd name="connsiteX0" fmla="*/ 2312486 w 2890234"/>
                <a:gd name="connsiteY0" fmla="*/ 4947 h 787190"/>
                <a:gd name="connsiteX1" fmla="*/ 2894986 w 2890234"/>
                <a:gd name="connsiteY1" fmla="*/ 398543 h 787190"/>
                <a:gd name="connsiteX2" fmla="*/ 2894986 w 2890234"/>
                <a:gd name="connsiteY2" fmla="*/ 398543 h 787190"/>
                <a:gd name="connsiteX3" fmla="*/ 2312486 w 2890234"/>
                <a:gd name="connsiteY3" fmla="*/ 792138 h 787190"/>
                <a:gd name="connsiteX4" fmla="*/ 587252 w 2890234"/>
                <a:gd name="connsiteY4" fmla="*/ 792138 h 787190"/>
                <a:gd name="connsiteX5" fmla="*/ 4751 w 2890234"/>
                <a:gd name="connsiteY5" fmla="*/ 398543 h 787190"/>
                <a:gd name="connsiteX6" fmla="*/ 4751 w 2890234"/>
                <a:gd name="connsiteY6" fmla="*/ 398543 h 787190"/>
                <a:gd name="connsiteX7" fmla="*/ 587252 w 2890234"/>
                <a:gd name="connsiteY7" fmla="*/ 4947 h 787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0234" h="787190">
                  <a:moveTo>
                    <a:pt x="2312486" y="4947"/>
                  </a:moveTo>
                  <a:cubicBezTo>
                    <a:pt x="2634192" y="4947"/>
                    <a:pt x="2894986" y="181166"/>
                    <a:pt x="2894986" y="398543"/>
                  </a:cubicBezTo>
                  <a:lnTo>
                    <a:pt x="2894986" y="398543"/>
                  </a:lnTo>
                  <a:cubicBezTo>
                    <a:pt x="2894986" y="615919"/>
                    <a:pt x="2634192" y="792138"/>
                    <a:pt x="2312486" y="792138"/>
                  </a:cubicBezTo>
                  <a:lnTo>
                    <a:pt x="587252" y="792138"/>
                  </a:lnTo>
                  <a:cubicBezTo>
                    <a:pt x="265546" y="792138"/>
                    <a:pt x="4751" y="615919"/>
                    <a:pt x="4751" y="398543"/>
                  </a:cubicBezTo>
                  <a:lnTo>
                    <a:pt x="4751" y="398543"/>
                  </a:lnTo>
                  <a:cubicBezTo>
                    <a:pt x="4751" y="181166"/>
                    <a:pt x="265546" y="4947"/>
                    <a:pt x="587252" y="4947"/>
                  </a:cubicBezTo>
                  <a:close/>
                </a:path>
              </a:pathLst>
            </a:custGeom>
            <a:solidFill>
              <a:srgbClr val="FF5098"/>
            </a:solidFill>
            <a:ln w="478" cap="flat">
              <a:noFill/>
              <a:prstDash val="solid"/>
              <a:miter/>
            </a:ln>
          </p:spPr>
          <p:txBody>
            <a:bodyPr rtlCol="0" anchor="ctr"/>
            <a:lstStyle/>
            <a:p>
              <a:endParaRPr lang="zh-CN" altLang="en-US"/>
            </a:p>
          </p:txBody>
        </p:sp>
        <p:sp>
          <p:nvSpPr>
            <p:cNvPr id="140" name="图形 136">
              <a:extLst>
                <a:ext uri="{FF2B5EF4-FFF2-40B4-BE49-F238E27FC236}">
                  <a16:creationId xmlns:a16="http://schemas.microsoft.com/office/drawing/2014/main" xmlns="" id="{B267C16C-B79A-4406-A3C2-82C1C5FB9860}"/>
                </a:ext>
              </a:extLst>
            </p:cNvPr>
            <p:cNvSpPr/>
            <p:nvPr/>
          </p:nvSpPr>
          <p:spPr>
            <a:xfrm rot="2700000">
              <a:off x="13957053" y="2988943"/>
              <a:ext cx="1915778" cy="658432"/>
            </a:xfrm>
            <a:custGeom>
              <a:avLst/>
              <a:gdLst>
                <a:gd name="connsiteX0" fmla="*/ 1535779 w 1915778"/>
                <a:gd name="connsiteY0" fmla="*/ 3590 h 658432"/>
                <a:gd name="connsiteX1" fmla="*/ 1921887 w 1915778"/>
                <a:gd name="connsiteY1" fmla="*/ 332807 h 658432"/>
                <a:gd name="connsiteX2" fmla="*/ 1921887 w 1915778"/>
                <a:gd name="connsiteY2" fmla="*/ 332807 h 658432"/>
                <a:gd name="connsiteX3" fmla="*/ 1535779 w 1915778"/>
                <a:gd name="connsiteY3" fmla="*/ 662023 h 658432"/>
                <a:gd name="connsiteX4" fmla="*/ 392216 w 1915778"/>
                <a:gd name="connsiteY4" fmla="*/ 662023 h 658432"/>
                <a:gd name="connsiteX5" fmla="*/ 6108 w 1915778"/>
                <a:gd name="connsiteY5" fmla="*/ 332807 h 658432"/>
                <a:gd name="connsiteX6" fmla="*/ 6108 w 1915778"/>
                <a:gd name="connsiteY6" fmla="*/ 332807 h 658432"/>
                <a:gd name="connsiteX7" fmla="*/ 392216 w 1915778"/>
                <a:gd name="connsiteY7" fmla="*/ 3590 h 658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15778" h="658432">
                  <a:moveTo>
                    <a:pt x="1535779" y="3590"/>
                  </a:moveTo>
                  <a:cubicBezTo>
                    <a:pt x="1749020" y="3590"/>
                    <a:pt x="1921887" y="150986"/>
                    <a:pt x="1921887" y="332807"/>
                  </a:cubicBezTo>
                  <a:lnTo>
                    <a:pt x="1921887" y="332807"/>
                  </a:lnTo>
                  <a:cubicBezTo>
                    <a:pt x="1921887" y="514628"/>
                    <a:pt x="1749020" y="662023"/>
                    <a:pt x="1535779" y="662023"/>
                  </a:cubicBezTo>
                  <a:lnTo>
                    <a:pt x="392216" y="662023"/>
                  </a:lnTo>
                  <a:cubicBezTo>
                    <a:pt x="178974" y="662023"/>
                    <a:pt x="6108" y="514628"/>
                    <a:pt x="6108" y="332807"/>
                  </a:cubicBezTo>
                  <a:lnTo>
                    <a:pt x="6108" y="332807"/>
                  </a:lnTo>
                  <a:cubicBezTo>
                    <a:pt x="6108" y="150986"/>
                    <a:pt x="178974" y="3590"/>
                    <a:pt x="392216" y="3590"/>
                  </a:cubicBezTo>
                  <a:close/>
                </a:path>
              </a:pathLst>
            </a:custGeom>
            <a:solidFill>
              <a:srgbClr val="FF5098"/>
            </a:solidFill>
            <a:ln w="345" cap="flat">
              <a:noFill/>
              <a:prstDash val="solid"/>
              <a:miter/>
            </a:ln>
          </p:spPr>
          <p:txBody>
            <a:bodyPr rtlCol="0" anchor="ctr"/>
            <a:lstStyle/>
            <a:p>
              <a:endParaRPr lang="zh-CN" altLang="en-US"/>
            </a:p>
          </p:txBody>
        </p:sp>
        <p:sp>
          <p:nvSpPr>
            <p:cNvPr id="141" name="图形 136">
              <a:extLst>
                <a:ext uri="{FF2B5EF4-FFF2-40B4-BE49-F238E27FC236}">
                  <a16:creationId xmlns:a16="http://schemas.microsoft.com/office/drawing/2014/main" xmlns="" id="{B267C16C-B79A-4406-A3C2-82C1C5FB9860}"/>
                </a:ext>
              </a:extLst>
            </p:cNvPr>
            <p:cNvSpPr/>
            <p:nvPr/>
          </p:nvSpPr>
          <p:spPr>
            <a:xfrm>
              <a:off x="11915661" y="3765751"/>
              <a:ext cx="2551687" cy="2551666"/>
            </a:xfrm>
            <a:custGeom>
              <a:avLst/>
              <a:gdLst>
                <a:gd name="connsiteX0" fmla="*/ 0 w 2551687"/>
                <a:gd name="connsiteY0" fmla="*/ 2551667 h 2551666"/>
                <a:gd name="connsiteX1" fmla="*/ 1786712 w 2551687"/>
                <a:gd name="connsiteY1" fmla="*/ 1776609 h 2551666"/>
                <a:gd name="connsiteX2" fmla="*/ 1592200 w 2551687"/>
                <a:gd name="connsiteY2" fmla="*/ 1584731 h 2551666"/>
                <a:gd name="connsiteX3" fmla="*/ 1592457 w 2551687"/>
                <a:gd name="connsiteY3" fmla="*/ 1398044 h 2551666"/>
                <a:gd name="connsiteX4" fmla="*/ 1779145 w 2551687"/>
                <a:gd name="connsiteY4" fmla="*/ 1398301 h 2551666"/>
                <a:gd name="connsiteX5" fmla="*/ 1931782 w 2551687"/>
                <a:gd name="connsiteY5" fmla="*/ 1547723 h 2551666"/>
                <a:gd name="connsiteX6" fmla="*/ 2148627 w 2551687"/>
                <a:gd name="connsiteY6" fmla="*/ 1745480 h 2551666"/>
                <a:gd name="connsiteX7" fmla="*/ 2551687 w 2551687"/>
                <a:gd name="connsiteY7" fmla="*/ 1430438 h 2551666"/>
                <a:gd name="connsiteX8" fmla="*/ 1121249 w 2551687"/>
                <a:gd name="connsiteY8" fmla="*/ 0 h 2551666"/>
                <a:gd name="connsiteX9" fmla="*/ 806207 w 2551687"/>
                <a:gd name="connsiteY9" fmla="*/ 403060 h 2551666"/>
                <a:gd name="connsiteX10" fmla="*/ 1003964 w 2551687"/>
                <a:gd name="connsiteY10" fmla="*/ 619905 h 2551666"/>
                <a:gd name="connsiteX11" fmla="*/ 1153387 w 2551687"/>
                <a:gd name="connsiteY11" fmla="*/ 772542 h 2551666"/>
                <a:gd name="connsiteX12" fmla="*/ 1153644 w 2551687"/>
                <a:gd name="connsiteY12" fmla="*/ 959225 h 2551666"/>
                <a:gd name="connsiteX13" fmla="*/ 966956 w 2551687"/>
                <a:gd name="connsiteY13" fmla="*/ 959487 h 2551666"/>
                <a:gd name="connsiteX14" fmla="*/ 775078 w 2551687"/>
                <a:gd name="connsiteY14" fmla="*/ 764976 h 2551666"/>
                <a:gd name="connsiteX15" fmla="*/ 0 w 2551687"/>
                <a:gd name="connsiteY15" fmla="*/ 2551667 h 2551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51687" h="2551666">
                  <a:moveTo>
                    <a:pt x="0" y="2551667"/>
                  </a:moveTo>
                  <a:lnTo>
                    <a:pt x="1786712" y="1776609"/>
                  </a:lnTo>
                  <a:cubicBezTo>
                    <a:pt x="1737415" y="1729884"/>
                    <a:pt x="1640175" y="1632840"/>
                    <a:pt x="1592200" y="1584731"/>
                  </a:cubicBezTo>
                  <a:cubicBezTo>
                    <a:pt x="1540861" y="1533249"/>
                    <a:pt x="1540975" y="1449387"/>
                    <a:pt x="1592457" y="1398044"/>
                  </a:cubicBezTo>
                  <a:cubicBezTo>
                    <a:pt x="1643940" y="1346705"/>
                    <a:pt x="1727807" y="1346818"/>
                    <a:pt x="1779145" y="1398301"/>
                  </a:cubicBezTo>
                  <a:cubicBezTo>
                    <a:pt x="1829460" y="1448760"/>
                    <a:pt x="1879827" y="1498936"/>
                    <a:pt x="1931782" y="1547723"/>
                  </a:cubicBezTo>
                  <a:cubicBezTo>
                    <a:pt x="1985003" y="1597698"/>
                    <a:pt x="2092150" y="1699090"/>
                    <a:pt x="2148627" y="1745480"/>
                  </a:cubicBezTo>
                  <a:lnTo>
                    <a:pt x="2551687" y="1430438"/>
                  </a:lnTo>
                  <a:lnTo>
                    <a:pt x="1121249" y="0"/>
                  </a:lnTo>
                  <a:lnTo>
                    <a:pt x="806207" y="403060"/>
                  </a:lnTo>
                  <a:cubicBezTo>
                    <a:pt x="852598" y="459537"/>
                    <a:pt x="953984" y="566684"/>
                    <a:pt x="1003964" y="619905"/>
                  </a:cubicBezTo>
                  <a:cubicBezTo>
                    <a:pt x="1052752" y="671861"/>
                    <a:pt x="1102928" y="722227"/>
                    <a:pt x="1153387" y="772542"/>
                  </a:cubicBezTo>
                  <a:cubicBezTo>
                    <a:pt x="1204869" y="823881"/>
                    <a:pt x="1204982" y="907742"/>
                    <a:pt x="1153644" y="959225"/>
                  </a:cubicBezTo>
                  <a:cubicBezTo>
                    <a:pt x="1102305" y="1010707"/>
                    <a:pt x="1018438" y="1010821"/>
                    <a:pt x="966956" y="959487"/>
                  </a:cubicBezTo>
                  <a:cubicBezTo>
                    <a:pt x="918853" y="911513"/>
                    <a:pt x="821808" y="814272"/>
                    <a:pt x="775078" y="764976"/>
                  </a:cubicBezTo>
                  <a:lnTo>
                    <a:pt x="0" y="2551667"/>
                  </a:lnTo>
                  <a:close/>
                </a:path>
              </a:pathLst>
            </a:custGeom>
            <a:solidFill>
              <a:srgbClr val="A6FF55"/>
            </a:solidFill>
            <a:ln w="514" cap="flat">
              <a:noFill/>
              <a:prstDash val="solid"/>
              <a:miter/>
            </a:ln>
          </p:spPr>
          <p:txBody>
            <a:bodyPr rtlCol="0" anchor="ctr"/>
            <a:lstStyle/>
            <a:p>
              <a:endParaRPr lang="zh-CN" altLang="en-US"/>
            </a:p>
          </p:txBody>
        </p:sp>
        <p:sp>
          <p:nvSpPr>
            <p:cNvPr id="142" name="图形 136">
              <a:extLst>
                <a:ext uri="{FF2B5EF4-FFF2-40B4-BE49-F238E27FC236}">
                  <a16:creationId xmlns:a16="http://schemas.microsoft.com/office/drawing/2014/main" xmlns="" id="{B267C16C-B79A-4406-A3C2-82C1C5FB9860}"/>
                </a:ext>
              </a:extLst>
            </p:cNvPr>
            <p:cNvSpPr/>
            <p:nvPr/>
          </p:nvSpPr>
          <p:spPr>
            <a:xfrm>
              <a:off x="15148298" y="2498686"/>
              <a:ext cx="839330" cy="751848"/>
            </a:xfrm>
            <a:custGeom>
              <a:avLst/>
              <a:gdLst>
                <a:gd name="connsiteX0" fmla="*/ 786888 w 839330"/>
                <a:gd name="connsiteY0" fmla="*/ 25269 h 751848"/>
                <a:gd name="connsiteX1" fmla="*/ 764718 w 839330"/>
                <a:gd name="connsiteY1" fmla="*/ 660918 h 751848"/>
                <a:gd name="connsiteX2" fmla="*/ 635253 w 839330"/>
                <a:gd name="connsiteY2" fmla="*/ 749965 h 751848"/>
                <a:gd name="connsiteX3" fmla="*/ 486243 w 839330"/>
                <a:gd name="connsiteY3" fmla="*/ 700128 h 751848"/>
                <a:gd name="connsiteX4" fmla="*/ 15611 w 839330"/>
                <a:gd name="connsiteY4" fmla="*/ 229502 h 751848"/>
                <a:gd name="connsiteX5" fmla="*/ 6830 w 839330"/>
                <a:gd name="connsiteY5" fmla="*/ 166446 h 751848"/>
                <a:gd name="connsiteX6" fmla="*/ 65113 w 839330"/>
                <a:gd name="connsiteY6" fmla="*/ 140795 h 751848"/>
                <a:gd name="connsiteX7" fmla="*/ 728919 w 839330"/>
                <a:gd name="connsiteY7" fmla="*/ 9704 h 751848"/>
                <a:gd name="connsiteX8" fmla="*/ 762250 w 839330"/>
                <a:gd name="connsiteY8" fmla="*/ 1284 h 751848"/>
                <a:gd name="connsiteX9" fmla="*/ 786888 w 839330"/>
                <a:gd name="connsiteY9" fmla="*/ 25269 h 75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9330" h="751848">
                  <a:moveTo>
                    <a:pt x="786888" y="25269"/>
                  </a:moveTo>
                  <a:cubicBezTo>
                    <a:pt x="863887" y="284888"/>
                    <a:pt x="855761" y="496369"/>
                    <a:pt x="764718" y="660918"/>
                  </a:cubicBezTo>
                  <a:cubicBezTo>
                    <a:pt x="737046" y="710879"/>
                    <a:pt x="691782" y="741998"/>
                    <a:pt x="635253" y="749965"/>
                  </a:cubicBezTo>
                  <a:cubicBezTo>
                    <a:pt x="578725" y="757927"/>
                    <a:pt x="526620" y="740516"/>
                    <a:pt x="486243" y="700128"/>
                  </a:cubicBezTo>
                  <a:lnTo>
                    <a:pt x="15611" y="229502"/>
                  </a:lnTo>
                  <a:cubicBezTo>
                    <a:pt x="-1332" y="212559"/>
                    <a:pt x="-4835" y="187370"/>
                    <a:pt x="6830" y="166446"/>
                  </a:cubicBezTo>
                  <a:cubicBezTo>
                    <a:pt x="18506" y="145512"/>
                    <a:pt x="41792" y="135271"/>
                    <a:pt x="65113" y="140795"/>
                  </a:cubicBezTo>
                  <a:cubicBezTo>
                    <a:pt x="318781" y="200867"/>
                    <a:pt x="547554" y="181244"/>
                    <a:pt x="728919" y="9704"/>
                  </a:cubicBezTo>
                  <a:cubicBezTo>
                    <a:pt x="738075" y="1053"/>
                    <a:pt x="750111" y="-1987"/>
                    <a:pt x="762250" y="1284"/>
                  </a:cubicBezTo>
                  <a:cubicBezTo>
                    <a:pt x="774440" y="4556"/>
                    <a:pt x="783287" y="13202"/>
                    <a:pt x="786888" y="25269"/>
                  </a:cubicBezTo>
                  <a:close/>
                </a:path>
              </a:pathLst>
            </a:custGeom>
            <a:solidFill>
              <a:srgbClr val="FF5098"/>
            </a:solidFill>
            <a:ln w="514" cap="flat">
              <a:noFill/>
              <a:prstDash val="solid"/>
              <a:miter/>
            </a:ln>
          </p:spPr>
          <p:txBody>
            <a:bodyPr rtlCol="0" anchor="ctr"/>
            <a:lstStyle/>
            <a:p>
              <a:endParaRPr lang="zh-CN" altLang="en-US"/>
            </a:p>
          </p:txBody>
        </p:sp>
        <p:sp>
          <p:nvSpPr>
            <p:cNvPr id="143" name="图形 136">
              <a:extLst>
                <a:ext uri="{FF2B5EF4-FFF2-40B4-BE49-F238E27FC236}">
                  <a16:creationId xmlns:a16="http://schemas.microsoft.com/office/drawing/2014/main" xmlns="" id="{B267C16C-B79A-4406-A3C2-82C1C5FB9860}"/>
                </a:ext>
              </a:extLst>
            </p:cNvPr>
            <p:cNvSpPr/>
            <p:nvPr/>
          </p:nvSpPr>
          <p:spPr>
            <a:xfrm>
              <a:off x="13080466" y="2640844"/>
              <a:ext cx="2511793" cy="2511789"/>
            </a:xfrm>
            <a:custGeom>
              <a:avLst/>
              <a:gdLst>
                <a:gd name="connsiteX0" fmla="*/ 2511793 w 2511793"/>
                <a:gd name="connsiteY0" fmla="*/ 1354662 h 2511789"/>
                <a:gd name="connsiteX1" fmla="*/ 1157131 w 2511793"/>
                <a:gd name="connsiteY1" fmla="*/ 0 h 2511789"/>
                <a:gd name="connsiteX2" fmla="*/ 1157131 w 2511793"/>
                <a:gd name="connsiteY2" fmla="*/ 465586 h 2511789"/>
                <a:gd name="connsiteX3" fmla="*/ 2046208 w 2511793"/>
                <a:gd name="connsiteY3" fmla="*/ 1354662 h 2511789"/>
                <a:gd name="connsiteX4" fmla="*/ 2511793 w 2511793"/>
                <a:gd name="connsiteY4" fmla="*/ 1354662 h 2511789"/>
                <a:gd name="connsiteX5" fmla="*/ 2158524 w 2511793"/>
                <a:gd name="connsiteY5" fmla="*/ 2396988 h 2511789"/>
                <a:gd name="connsiteX6" fmla="*/ 114806 w 2511793"/>
                <a:gd name="connsiteY6" fmla="*/ 353270 h 2511789"/>
                <a:gd name="connsiteX7" fmla="*/ 114806 w 2511793"/>
                <a:gd name="connsiteY7" fmla="*/ 909898 h 2511789"/>
                <a:gd name="connsiteX8" fmla="*/ 1601896 w 2511793"/>
                <a:gd name="connsiteY8" fmla="*/ 2396988 h 2511789"/>
                <a:gd name="connsiteX9" fmla="*/ 2158524 w 2511793"/>
                <a:gd name="connsiteY9" fmla="*/ 2396988 h 2511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11793" h="2511789">
                  <a:moveTo>
                    <a:pt x="2511793" y="1354662"/>
                  </a:moveTo>
                  <a:lnTo>
                    <a:pt x="1157131" y="0"/>
                  </a:lnTo>
                  <a:cubicBezTo>
                    <a:pt x="1029091" y="128035"/>
                    <a:pt x="1029091" y="337545"/>
                    <a:pt x="1157131" y="465586"/>
                  </a:cubicBezTo>
                  <a:lnTo>
                    <a:pt x="2046208" y="1354662"/>
                  </a:lnTo>
                  <a:cubicBezTo>
                    <a:pt x="2174248" y="1482697"/>
                    <a:pt x="2383758" y="1482697"/>
                    <a:pt x="2511793" y="1354662"/>
                  </a:cubicBezTo>
                  <a:close/>
                  <a:moveTo>
                    <a:pt x="2158524" y="2396988"/>
                  </a:moveTo>
                  <a:lnTo>
                    <a:pt x="114806" y="353270"/>
                  </a:lnTo>
                  <a:cubicBezTo>
                    <a:pt x="-38269" y="506344"/>
                    <a:pt x="-38269" y="756823"/>
                    <a:pt x="114806" y="909898"/>
                  </a:cubicBezTo>
                  <a:lnTo>
                    <a:pt x="1601896" y="2396988"/>
                  </a:lnTo>
                  <a:cubicBezTo>
                    <a:pt x="1754965" y="2550057"/>
                    <a:pt x="2005449" y="2550057"/>
                    <a:pt x="2158524" y="2396988"/>
                  </a:cubicBezTo>
                  <a:close/>
                </a:path>
              </a:pathLst>
            </a:custGeom>
            <a:solidFill>
              <a:srgbClr val="A6FF55"/>
            </a:solidFill>
            <a:ln w="514" cap="flat">
              <a:noFill/>
              <a:prstDash val="solid"/>
              <a:miter/>
            </a:ln>
          </p:spPr>
          <p:txBody>
            <a:bodyPr rtlCol="0" anchor="ctr"/>
            <a:lstStyle/>
            <a:p>
              <a:endParaRPr lang="zh-CN" altLang="en-US"/>
            </a:p>
          </p:txBody>
        </p:sp>
      </p:grpSp>
      <p:sp>
        <p:nvSpPr>
          <p:cNvPr id="146" name="文本框 145">
            <a:extLst>
              <a:ext uri="{FF2B5EF4-FFF2-40B4-BE49-F238E27FC236}">
                <a16:creationId xmlns:a16="http://schemas.microsoft.com/office/drawing/2014/main" xmlns="" id="{5D42A0DB-8691-4890-ACB2-25D4F3DF92F5}"/>
              </a:ext>
            </a:extLst>
          </p:cNvPr>
          <p:cNvSpPr txBox="1"/>
          <p:nvPr/>
        </p:nvSpPr>
        <p:spPr>
          <a:xfrm>
            <a:off x="666347" y="4918311"/>
            <a:ext cx="4354342" cy="707886"/>
          </a:xfrm>
          <a:prstGeom prst="rect">
            <a:avLst/>
          </a:prstGeom>
          <a:noFill/>
        </p:spPr>
        <p:txBody>
          <a:bodyPr wrap="square" rtlCol="0">
            <a:spAutoFit/>
          </a:bodyPr>
          <a:lstStyle/>
          <a:p>
            <a:pPr algn="dist"/>
            <a:r>
              <a:rPr lang="en-US" altLang="zh-CN" sz="4000" spc="300">
                <a:solidFill>
                  <a:srgbClr val="FF5098"/>
                </a:solidFill>
                <a:latin typeface="Haettenschweiler" panose="020B0706040902060204" pitchFamily="34" charset="0"/>
              </a:rPr>
              <a:t>PO</a:t>
            </a:r>
            <a:r>
              <a:rPr lang="en-US" altLang="zh-CN" sz="4000" spc="300">
                <a:latin typeface="Haettenschweiler" panose="020B0706040902060204" pitchFamily="34" charset="0"/>
              </a:rPr>
              <a:t>W</a:t>
            </a:r>
            <a:r>
              <a:rPr lang="en-US" altLang="zh-CN" sz="4000" spc="300">
                <a:solidFill>
                  <a:srgbClr val="FEE11B"/>
                </a:solidFill>
                <a:latin typeface="Haettenschweiler" panose="020B0706040902060204" pitchFamily="34" charset="0"/>
              </a:rPr>
              <a:t>ER</a:t>
            </a:r>
            <a:r>
              <a:rPr lang="en-US" altLang="zh-CN" sz="4000" spc="300">
                <a:latin typeface="Haettenschweiler" panose="020B0706040902060204" pitchFamily="34" charset="0"/>
              </a:rPr>
              <a:t>P</a:t>
            </a:r>
            <a:r>
              <a:rPr lang="en-US" altLang="zh-CN" sz="4000" spc="300">
                <a:solidFill>
                  <a:srgbClr val="00C7D5"/>
                </a:solidFill>
                <a:latin typeface="Haettenschweiler" panose="020B0706040902060204" pitchFamily="34" charset="0"/>
              </a:rPr>
              <a:t>OI</a:t>
            </a:r>
            <a:r>
              <a:rPr lang="en-US" altLang="zh-CN" sz="4000" spc="300">
                <a:latin typeface="Haettenschweiler" panose="020B0706040902060204" pitchFamily="34" charset="0"/>
              </a:rPr>
              <a:t>N</a:t>
            </a:r>
            <a:r>
              <a:rPr lang="en-US" altLang="zh-CN" sz="4000" spc="300">
                <a:solidFill>
                  <a:srgbClr val="E05CFC"/>
                </a:solidFill>
                <a:latin typeface="Haettenschweiler" panose="020B0706040902060204" pitchFamily="34" charset="0"/>
              </a:rPr>
              <a:t>T</a:t>
            </a:r>
            <a:r>
              <a:rPr lang="en-US" altLang="zh-CN" sz="4000" spc="300">
                <a:latin typeface="Haettenschweiler" panose="020B0706040902060204" pitchFamily="34" charset="0"/>
              </a:rPr>
              <a:t> T</a:t>
            </a:r>
            <a:r>
              <a:rPr lang="en-US" altLang="zh-CN" sz="4000" spc="300">
                <a:solidFill>
                  <a:srgbClr val="A6FF55"/>
                </a:solidFill>
                <a:latin typeface="Haettenschweiler" panose="020B0706040902060204" pitchFamily="34" charset="0"/>
              </a:rPr>
              <a:t>EM</a:t>
            </a:r>
            <a:r>
              <a:rPr lang="en-US" altLang="zh-CN" sz="4000" spc="300">
                <a:latin typeface="Haettenschweiler" panose="020B0706040902060204" pitchFamily="34" charset="0"/>
              </a:rPr>
              <a:t>P</a:t>
            </a:r>
            <a:r>
              <a:rPr lang="en-US" altLang="zh-CN" sz="4000" spc="300">
                <a:solidFill>
                  <a:srgbClr val="01B4F6"/>
                </a:solidFill>
                <a:latin typeface="Haettenschweiler" panose="020B0706040902060204" pitchFamily="34" charset="0"/>
              </a:rPr>
              <a:t>LE</a:t>
            </a:r>
            <a:r>
              <a:rPr lang="en-US" altLang="zh-CN" sz="4000" spc="300">
                <a:latin typeface="Haettenschweiler" panose="020B0706040902060204" pitchFamily="34" charset="0"/>
              </a:rPr>
              <a:t>T</a:t>
            </a:r>
          </a:p>
        </p:txBody>
      </p:sp>
      <p:sp>
        <p:nvSpPr>
          <p:cNvPr id="147" name="文本框 146">
            <a:extLst>
              <a:ext uri="{FF2B5EF4-FFF2-40B4-BE49-F238E27FC236}">
                <a16:creationId xmlns:a16="http://schemas.microsoft.com/office/drawing/2014/main" xmlns="" id="{D0558697-9743-4486-BB89-CA84AB6CB1E9}"/>
              </a:ext>
            </a:extLst>
          </p:cNvPr>
          <p:cNvSpPr txBox="1"/>
          <p:nvPr/>
        </p:nvSpPr>
        <p:spPr>
          <a:xfrm>
            <a:off x="666347" y="5698628"/>
            <a:ext cx="4296602" cy="773160"/>
          </a:xfrm>
          <a:prstGeom prst="rect">
            <a:avLst/>
          </a:prstGeom>
          <a:noFill/>
        </p:spPr>
        <p:txBody>
          <a:bodyPr wrap="square" rtlCol="0">
            <a:spAutoFit/>
          </a:bodyPr>
          <a:lstStyle/>
          <a:p>
            <a:pPr>
              <a:lnSpc>
                <a:spcPct val="150000"/>
              </a:lnSpc>
            </a:pPr>
            <a:r>
              <a:rPr lang="fr-FR" altLang="zh-CN" sz="1600" b="1">
                <a:latin typeface="..黑体UI-韩语" panose="02000000000000000000" pitchFamily="2" charset="-128"/>
                <a:ea typeface="..黑体UI-韩语" panose="02000000000000000000" pitchFamily="2" charset="-128"/>
                <a:cs typeface="..黑体UI-韩语" panose="02000000000000000000" pitchFamily="2" charset="-128"/>
              </a:rPr>
              <a:t>senectus et netus et malesuada fames ac turpis egestas</a:t>
            </a:r>
            <a:endParaRPr lang="zh-CN" altLang="en-US" sz="1600" b="1">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148" name="组合 147">
            <a:extLst>
              <a:ext uri="{FF2B5EF4-FFF2-40B4-BE49-F238E27FC236}">
                <a16:creationId xmlns:a16="http://schemas.microsoft.com/office/drawing/2014/main" xmlns="" id="{3E56812D-1CFD-4ECC-B924-A96C2B6A55A0}"/>
              </a:ext>
            </a:extLst>
          </p:cNvPr>
          <p:cNvGrpSpPr/>
          <p:nvPr/>
        </p:nvGrpSpPr>
        <p:grpSpPr>
          <a:xfrm rot="941150">
            <a:off x="10333543" y="5834630"/>
            <a:ext cx="1642095" cy="727528"/>
            <a:chOff x="812800" y="3750371"/>
            <a:chExt cx="1897282" cy="840588"/>
          </a:xfrm>
        </p:grpSpPr>
        <p:grpSp>
          <p:nvGrpSpPr>
            <p:cNvPr id="149" name="组合 148">
              <a:extLst>
                <a:ext uri="{FF2B5EF4-FFF2-40B4-BE49-F238E27FC236}">
                  <a16:creationId xmlns:a16="http://schemas.microsoft.com/office/drawing/2014/main" xmlns="" id="{C524A912-6E00-4469-B917-B775CCF398DC}"/>
                </a:ext>
              </a:extLst>
            </p:cNvPr>
            <p:cNvGrpSpPr/>
            <p:nvPr/>
          </p:nvGrpSpPr>
          <p:grpSpPr>
            <a:xfrm>
              <a:off x="812800" y="3750371"/>
              <a:ext cx="1897282" cy="840588"/>
              <a:chOff x="812800" y="3750371"/>
              <a:chExt cx="1897282" cy="840588"/>
            </a:xfrm>
          </p:grpSpPr>
          <p:sp>
            <p:nvSpPr>
              <p:cNvPr id="151" name="矩形: 圆角 150">
                <a:extLst>
                  <a:ext uri="{FF2B5EF4-FFF2-40B4-BE49-F238E27FC236}">
                    <a16:creationId xmlns:a16="http://schemas.microsoft.com/office/drawing/2014/main" xmlns="" id="{F3FFB577-43C3-4EDB-8E80-276A379BE43A}"/>
                  </a:ext>
                </a:extLst>
              </p:cNvPr>
              <p:cNvSpPr/>
              <p:nvPr/>
            </p:nvSpPr>
            <p:spPr>
              <a:xfrm>
                <a:off x="812800" y="3750371"/>
                <a:ext cx="1897282" cy="840588"/>
              </a:xfrm>
              <a:prstGeom prst="roundRect">
                <a:avLst>
                  <a:gd name="adj" fmla="val 50000"/>
                </a:avLst>
              </a:prstGeom>
              <a:solidFill>
                <a:srgbClr val="A6F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52" name="矩形: 圆角 151">
                <a:extLst>
                  <a:ext uri="{FF2B5EF4-FFF2-40B4-BE49-F238E27FC236}">
                    <a16:creationId xmlns:a16="http://schemas.microsoft.com/office/drawing/2014/main" xmlns="" id="{1D913D45-3311-4A34-86C5-FCE9477364F5}"/>
                  </a:ext>
                </a:extLst>
              </p:cNvPr>
              <p:cNvSpPr/>
              <p:nvPr/>
            </p:nvSpPr>
            <p:spPr>
              <a:xfrm>
                <a:off x="938374" y="3851422"/>
                <a:ext cx="1646134" cy="638486"/>
              </a:xfrm>
              <a:prstGeom prst="roundRect">
                <a:avLst>
                  <a:gd name="adj" fmla="val 50000"/>
                </a:avLst>
              </a:prstGeom>
              <a:solidFill>
                <a:srgbClr val="FF5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53" name="矩形: 圆角 152">
                <a:extLst>
                  <a:ext uri="{FF2B5EF4-FFF2-40B4-BE49-F238E27FC236}">
                    <a16:creationId xmlns:a16="http://schemas.microsoft.com/office/drawing/2014/main" xmlns="" id="{86E8C0BE-9533-4EBE-AE68-6A7E69C018C8}"/>
                  </a:ext>
                </a:extLst>
              </p:cNvPr>
              <p:cNvSpPr/>
              <p:nvPr/>
            </p:nvSpPr>
            <p:spPr>
              <a:xfrm>
                <a:off x="1120812" y="3968367"/>
                <a:ext cx="1281258" cy="404596"/>
              </a:xfrm>
              <a:prstGeom prst="roundRect">
                <a:avLst>
                  <a:gd name="adj" fmla="val 50000"/>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50" name="文本框 149">
              <a:extLst>
                <a:ext uri="{FF2B5EF4-FFF2-40B4-BE49-F238E27FC236}">
                  <a16:creationId xmlns:a16="http://schemas.microsoft.com/office/drawing/2014/main" xmlns="" id="{05D96F1B-049D-4135-8224-571BC4FF759A}"/>
                </a:ext>
              </a:extLst>
            </p:cNvPr>
            <p:cNvSpPr txBox="1"/>
            <p:nvPr/>
          </p:nvSpPr>
          <p:spPr>
            <a:xfrm>
              <a:off x="1179241" y="3954953"/>
              <a:ext cx="1164400" cy="391166"/>
            </a:xfrm>
            <a:prstGeom prst="rect">
              <a:avLst/>
            </a:prstGeom>
            <a:noFill/>
          </p:spPr>
          <p:txBody>
            <a:bodyPr wrap="square" rtlCol="0">
              <a:spAutoFit/>
            </a:bodyPr>
            <a:lstStyle/>
            <a:p>
              <a:pPr algn="dist"/>
              <a:r>
                <a:rPr lang="en-US" altLang="zh-CN" sz="1600">
                  <a:latin typeface="Haettenschweiler" panose="020B0706040902060204" pitchFamily="34" charset="0"/>
                </a:rPr>
                <a:t>2021/08/20</a:t>
              </a:r>
            </a:p>
          </p:txBody>
        </p:sp>
      </p:grpSp>
    </p:spTree>
    <p:extLst>
      <p:ext uri="{BB962C8B-B14F-4D97-AF65-F5344CB8AC3E}">
        <p14:creationId xmlns:p14="http://schemas.microsoft.com/office/powerpoint/2010/main" val="11892325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428728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195753" y="3244334"/>
            <a:ext cx="5097870" cy="1200329"/>
          </a:xfrm>
          <a:prstGeom prst="rect">
            <a:avLst/>
          </a:prstGeom>
        </p:spPr>
        <p:txBody>
          <a:bodyPr wrap="none">
            <a:spAutoFit/>
          </a:bodyPr>
          <a:lstStyle/>
          <a:p>
            <a:r>
              <a:rPr lang="zh-CN" altLang="en-US" dirty="0">
                <a:hlinkClick r:id="rId2"/>
              </a:rPr>
              <a:t>忘吃药的晓公</a:t>
            </a:r>
            <a:r>
              <a:rPr lang="zh-CN" altLang="en-US" dirty="0" smtClean="0">
                <a:hlinkClick r:id="rId2"/>
              </a:rPr>
              <a:t>子</a:t>
            </a:r>
            <a:r>
              <a:rPr lang="zh-CN" altLang="en-US" dirty="0" smtClean="0"/>
              <a:t>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40425360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155" name="矩形 154">
            <a:extLst>
              <a:ext uri="{FF2B5EF4-FFF2-40B4-BE49-F238E27FC236}">
                <a16:creationId xmlns:a16="http://schemas.microsoft.com/office/drawing/2014/main" xmlns="" id="{763B6815-B62F-4664-AA11-D69E91AFF4B2}"/>
              </a:ext>
            </a:extLst>
          </p:cNvPr>
          <p:cNvSpPr/>
          <p:nvPr/>
        </p:nvSpPr>
        <p:spPr>
          <a:xfrm>
            <a:off x="0" y="0"/>
            <a:ext cx="12192000" cy="6858000"/>
          </a:xfrm>
          <a:prstGeom prst="rect">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xmlns="" id="{8FFFD5AC-F372-4ACF-A4D4-72F662CF48E4}"/>
              </a:ext>
            </a:extLst>
          </p:cNvPr>
          <p:cNvGrpSpPr/>
          <p:nvPr/>
        </p:nvGrpSpPr>
        <p:grpSpPr>
          <a:xfrm rot="20873415">
            <a:off x="8057232" y="3139446"/>
            <a:ext cx="1409133" cy="1409133"/>
            <a:chOff x="9750392" y="2683042"/>
            <a:chExt cx="1491916" cy="1491916"/>
          </a:xfrm>
        </p:grpSpPr>
        <p:sp>
          <p:nvSpPr>
            <p:cNvPr id="4" name="矩形: 圆角 3">
              <a:extLst>
                <a:ext uri="{FF2B5EF4-FFF2-40B4-BE49-F238E27FC236}">
                  <a16:creationId xmlns:a16="http://schemas.microsoft.com/office/drawing/2014/main" xmlns="" id="{8AB8941C-D9C3-46D4-8396-3554E79A78B5}"/>
                </a:ext>
              </a:extLst>
            </p:cNvPr>
            <p:cNvSpPr/>
            <p:nvPr/>
          </p:nvSpPr>
          <p:spPr>
            <a:xfrm>
              <a:off x="9750392" y="2683042"/>
              <a:ext cx="1491916" cy="1491916"/>
            </a:xfrm>
            <a:prstGeom prst="roundRect">
              <a:avLst>
                <a:gd name="adj" fmla="val 5054"/>
              </a:avLst>
            </a:prstGeom>
            <a:solidFill>
              <a:srgbClr val="33DC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3200"/>
                </a:lnSpc>
              </a:pPr>
              <a:r>
                <a:rPr lang="en-US" altLang="zh-CN" sz="3200" kern="1300" spc="100">
                  <a:solidFill>
                    <a:schemeClr val="tx1"/>
                  </a:solidFill>
                  <a:effectLst/>
                  <a:latin typeface="Haettenschweiler" panose="020B0706040902060204" pitchFamily="34" charset="0"/>
                  <a:cs typeface="Times New Roman" panose="02020603050405020304" pitchFamily="18" charset="0"/>
                </a:rPr>
                <a:t>POWER</a:t>
              </a:r>
            </a:p>
            <a:p>
              <a:pPr>
                <a:lnSpc>
                  <a:spcPts val="3200"/>
                </a:lnSpc>
              </a:pPr>
              <a:r>
                <a:rPr lang="en-US" altLang="zh-CN" sz="3200" kern="1300" spc="100">
                  <a:solidFill>
                    <a:schemeClr val="tx1"/>
                  </a:solidFill>
                  <a:effectLst/>
                  <a:latin typeface="Haettenschweiler" panose="020B0706040902060204" pitchFamily="34" charset="0"/>
                  <a:cs typeface="Times New Roman" panose="02020603050405020304" pitchFamily="18" charset="0"/>
                </a:rPr>
                <a:t>POINT TEMPLET</a:t>
              </a:r>
              <a:endParaRPr lang="zh-CN" altLang="en-US" sz="3200" kern="1300" spc="100">
                <a:solidFill>
                  <a:schemeClr val="tx1"/>
                </a:solidFill>
                <a:latin typeface="Haettenschweiler" panose="020B0706040902060204" pitchFamily="34" charset="0"/>
              </a:endParaRPr>
            </a:p>
          </p:txBody>
        </p:sp>
        <p:sp>
          <p:nvSpPr>
            <p:cNvPr id="5" name="心形 4">
              <a:extLst>
                <a:ext uri="{FF2B5EF4-FFF2-40B4-BE49-F238E27FC236}">
                  <a16:creationId xmlns:a16="http://schemas.microsoft.com/office/drawing/2014/main" xmlns="" id="{E3922274-84D0-4713-9430-0AA918CADE3D}"/>
                </a:ext>
              </a:extLst>
            </p:cNvPr>
            <p:cNvSpPr/>
            <p:nvPr/>
          </p:nvSpPr>
          <p:spPr>
            <a:xfrm>
              <a:off x="10712918" y="3241307"/>
              <a:ext cx="375386" cy="375386"/>
            </a:xfrm>
            <a:prstGeom prst="heart">
              <a:avLst/>
            </a:prstGeom>
            <a:solidFill>
              <a:srgbClr val="FF5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a:extLst>
              <a:ext uri="{FF2B5EF4-FFF2-40B4-BE49-F238E27FC236}">
                <a16:creationId xmlns:a16="http://schemas.microsoft.com/office/drawing/2014/main" xmlns="" id="{D266D2CE-5FCC-473A-886A-779174102FFF}"/>
              </a:ext>
            </a:extLst>
          </p:cNvPr>
          <p:cNvGrpSpPr/>
          <p:nvPr/>
        </p:nvGrpSpPr>
        <p:grpSpPr>
          <a:xfrm>
            <a:off x="9821300" y="2920903"/>
            <a:ext cx="1047721" cy="1047721"/>
            <a:chOff x="10680700" y="3302000"/>
            <a:chExt cx="1206500" cy="1206500"/>
          </a:xfrm>
        </p:grpSpPr>
        <p:sp>
          <p:nvSpPr>
            <p:cNvPr id="7" name="椭圆 6">
              <a:extLst>
                <a:ext uri="{FF2B5EF4-FFF2-40B4-BE49-F238E27FC236}">
                  <a16:creationId xmlns:a16="http://schemas.microsoft.com/office/drawing/2014/main" xmlns="" id="{31814A1D-E4B4-455C-B3CE-18AEB0787A5C}"/>
                </a:ext>
              </a:extLst>
            </p:cNvPr>
            <p:cNvSpPr/>
            <p:nvPr/>
          </p:nvSpPr>
          <p:spPr>
            <a:xfrm>
              <a:off x="10680700" y="3302000"/>
              <a:ext cx="1206500" cy="1206500"/>
            </a:xfrm>
            <a:prstGeom prst="ellipse">
              <a:avLst/>
            </a:prstGeom>
            <a:solidFill>
              <a:srgbClr val="FF5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a16="http://schemas.microsoft.com/office/drawing/2014/main" xmlns="" id="{C9C0536D-C336-4436-A4CA-2ED36D0DABAA}"/>
                </a:ext>
              </a:extLst>
            </p:cNvPr>
            <p:cNvGrpSpPr/>
            <p:nvPr/>
          </p:nvGrpSpPr>
          <p:grpSpPr>
            <a:xfrm>
              <a:off x="10943973" y="3565273"/>
              <a:ext cx="679955" cy="679955"/>
              <a:chOff x="7713610" y="2228733"/>
              <a:chExt cx="4629264" cy="4629267"/>
            </a:xfrm>
          </p:grpSpPr>
          <p:sp>
            <p:nvSpPr>
              <p:cNvPr id="10" name="图形 8">
                <a:extLst>
                  <a:ext uri="{FF2B5EF4-FFF2-40B4-BE49-F238E27FC236}">
                    <a16:creationId xmlns:a16="http://schemas.microsoft.com/office/drawing/2014/main" xmlns="" id="{24705042-FAB6-4D5B-8E39-61C57EBD08F7}"/>
                  </a:ext>
                </a:extLst>
              </p:cNvPr>
              <p:cNvSpPr/>
              <p:nvPr/>
            </p:nvSpPr>
            <p:spPr>
              <a:xfrm>
                <a:off x="7713610" y="2228733"/>
                <a:ext cx="4629264" cy="4629267"/>
              </a:xfrm>
              <a:custGeom>
                <a:avLst/>
                <a:gdLst>
                  <a:gd name="connsiteX0" fmla="*/ 4243102 w 4629264"/>
                  <a:gd name="connsiteY0" fmla="*/ 386168 h 4629267"/>
                  <a:gd name="connsiteX1" fmla="*/ 4239089 w 4629264"/>
                  <a:gd name="connsiteY1" fmla="*/ 2244952 h 4629267"/>
                  <a:gd name="connsiteX2" fmla="*/ 2343328 w 4629264"/>
                  <a:gd name="connsiteY2" fmla="*/ 4059058 h 4629267"/>
                  <a:gd name="connsiteX3" fmla="*/ 1316058 w 4629264"/>
                  <a:gd name="connsiteY3" fmla="*/ 4047742 h 4629267"/>
                  <a:gd name="connsiteX4" fmla="*/ 1223503 w 4629264"/>
                  <a:gd name="connsiteY4" fmla="*/ 3955177 h 4629267"/>
                  <a:gd name="connsiteX5" fmla="*/ 662997 w 4629264"/>
                  <a:gd name="connsiteY5" fmla="*/ 4515658 h 4629267"/>
                  <a:gd name="connsiteX6" fmla="*/ 113575 w 4629264"/>
                  <a:gd name="connsiteY6" fmla="*/ 4515658 h 4629267"/>
                  <a:gd name="connsiteX7" fmla="*/ 113575 w 4629264"/>
                  <a:gd name="connsiteY7" fmla="*/ 3966267 h 4629267"/>
                  <a:gd name="connsiteX8" fmla="*/ 674082 w 4629264"/>
                  <a:gd name="connsiteY8" fmla="*/ 3405761 h 4629267"/>
                  <a:gd name="connsiteX9" fmla="*/ 581527 w 4629264"/>
                  <a:gd name="connsiteY9" fmla="*/ 3313206 h 4629267"/>
                  <a:gd name="connsiteX10" fmla="*/ 570216 w 4629264"/>
                  <a:gd name="connsiteY10" fmla="*/ 2285941 h 4629267"/>
                  <a:gd name="connsiteX11" fmla="*/ 2384307 w 4629264"/>
                  <a:gd name="connsiteY11" fmla="*/ 390159 h 4629267"/>
                  <a:gd name="connsiteX12" fmla="*/ 4243102 w 4629264"/>
                  <a:gd name="connsiteY12" fmla="*/ 386168 h 4629267"/>
                  <a:gd name="connsiteX13" fmla="*/ 1044109 w 4629264"/>
                  <a:gd name="connsiteY13" fmla="*/ 3775783 h 4629267"/>
                  <a:gd name="connsiteX14" fmla="*/ 853481 w 4629264"/>
                  <a:gd name="connsiteY14" fmla="*/ 3585155 h 4629267"/>
                  <a:gd name="connsiteX15" fmla="*/ 292975 w 4629264"/>
                  <a:gd name="connsiteY15" fmla="*/ 4145677 h 4629267"/>
                  <a:gd name="connsiteX16" fmla="*/ 292975 w 4629264"/>
                  <a:gd name="connsiteY16" fmla="*/ 4336300 h 4629267"/>
                  <a:gd name="connsiteX17" fmla="*/ 292975 w 4629264"/>
                  <a:gd name="connsiteY17" fmla="*/ 4336300 h 4629267"/>
                  <a:gd name="connsiteX18" fmla="*/ 483603 w 4629264"/>
                  <a:gd name="connsiteY18" fmla="*/ 4336300 h 4629267"/>
                  <a:gd name="connsiteX19" fmla="*/ 1044109 w 4629264"/>
                  <a:gd name="connsiteY19" fmla="*/ 3775783 h 4629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629264" h="4629267">
                    <a:moveTo>
                      <a:pt x="4243102" y="386168"/>
                    </a:moveTo>
                    <a:cubicBezTo>
                      <a:pt x="4752887" y="895932"/>
                      <a:pt x="4764409" y="1742265"/>
                      <a:pt x="4239089" y="2244952"/>
                    </a:cubicBezTo>
                    <a:lnTo>
                      <a:pt x="2343328" y="4059058"/>
                    </a:lnTo>
                    <a:cubicBezTo>
                      <a:pt x="2055053" y="4334911"/>
                      <a:pt x="1598191" y="4329870"/>
                      <a:pt x="1316058" y="4047742"/>
                    </a:cubicBezTo>
                    <a:lnTo>
                      <a:pt x="1223503" y="3955177"/>
                    </a:lnTo>
                    <a:lnTo>
                      <a:pt x="662997" y="4515658"/>
                    </a:lnTo>
                    <a:cubicBezTo>
                      <a:pt x="511563" y="4667138"/>
                      <a:pt x="265014" y="4667138"/>
                      <a:pt x="113575" y="4515658"/>
                    </a:cubicBezTo>
                    <a:cubicBezTo>
                      <a:pt x="-37858" y="4364230"/>
                      <a:pt x="-37858" y="4117695"/>
                      <a:pt x="113575" y="3966267"/>
                    </a:cubicBezTo>
                    <a:lnTo>
                      <a:pt x="674082" y="3405761"/>
                    </a:lnTo>
                    <a:lnTo>
                      <a:pt x="581527" y="3313206"/>
                    </a:lnTo>
                    <a:cubicBezTo>
                      <a:pt x="299399" y="3031078"/>
                      <a:pt x="294363" y="2574216"/>
                      <a:pt x="570216" y="2285941"/>
                    </a:cubicBezTo>
                    <a:lnTo>
                      <a:pt x="2384307" y="390159"/>
                    </a:lnTo>
                    <a:cubicBezTo>
                      <a:pt x="2886994" y="-135165"/>
                      <a:pt x="3733327" y="-123597"/>
                      <a:pt x="4243102" y="386168"/>
                    </a:cubicBezTo>
                    <a:close/>
                    <a:moveTo>
                      <a:pt x="1044109" y="3775783"/>
                    </a:moveTo>
                    <a:lnTo>
                      <a:pt x="853481" y="3585155"/>
                    </a:lnTo>
                    <a:lnTo>
                      <a:pt x="292975" y="4145677"/>
                    </a:lnTo>
                    <a:cubicBezTo>
                      <a:pt x="240551" y="4198091"/>
                      <a:pt x="240551" y="4283886"/>
                      <a:pt x="292975" y="4336300"/>
                    </a:cubicBezTo>
                    <a:lnTo>
                      <a:pt x="292975" y="4336300"/>
                    </a:lnTo>
                    <a:cubicBezTo>
                      <a:pt x="345398" y="4388713"/>
                      <a:pt x="431179" y="4388713"/>
                      <a:pt x="483603" y="4336300"/>
                    </a:cubicBezTo>
                    <a:lnTo>
                      <a:pt x="1044109" y="3775783"/>
                    </a:lnTo>
                    <a:close/>
                  </a:path>
                </a:pathLst>
              </a:custGeom>
              <a:solidFill>
                <a:srgbClr val="01B4F6"/>
              </a:solidFill>
              <a:ln w="514" cap="flat">
                <a:noFill/>
                <a:prstDash val="solid"/>
                <a:miter/>
              </a:ln>
            </p:spPr>
            <p:txBody>
              <a:bodyPr rtlCol="0" anchor="ctr"/>
              <a:lstStyle/>
              <a:p>
                <a:endParaRPr lang="zh-CN" altLang="en-US"/>
              </a:p>
            </p:txBody>
          </p:sp>
          <p:sp>
            <p:nvSpPr>
              <p:cNvPr id="11" name="图形 8">
                <a:extLst>
                  <a:ext uri="{FF2B5EF4-FFF2-40B4-BE49-F238E27FC236}">
                    <a16:creationId xmlns:a16="http://schemas.microsoft.com/office/drawing/2014/main" xmlns="" id="{24705042-FAB6-4D5B-8E39-61C57EBD08F7}"/>
                  </a:ext>
                </a:extLst>
              </p:cNvPr>
              <p:cNvSpPr/>
              <p:nvPr/>
            </p:nvSpPr>
            <p:spPr>
              <a:xfrm>
                <a:off x="8333859" y="2482348"/>
                <a:ext cx="3755387" cy="3755399"/>
              </a:xfrm>
              <a:custGeom>
                <a:avLst/>
                <a:gdLst>
                  <a:gd name="connsiteX0" fmla="*/ 3443443 w 3755387"/>
                  <a:gd name="connsiteY0" fmla="*/ 311942 h 3755399"/>
                  <a:gd name="connsiteX1" fmla="*/ 3443443 w 3755387"/>
                  <a:gd name="connsiteY1" fmla="*/ 311942 h 3755399"/>
                  <a:gd name="connsiteX2" fmla="*/ 3443443 w 3755387"/>
                  <a:gd name="connsiteY2" fmla="*/ 1808033 h 3755399"/>
                  <a:gd name="connsiteX3" fmla="*/ 1547682 w 3755387"/>
                  <a:gd name="connsiteY3" fmla="*/ 3622124 h 3755399"/>
                  <a:gd name="connsiteX4" fmla="*/ 875209 w 3755387"/>
                  <a:gd name="connsiteY4" fmla="*/ 3614722 h 3755399"/>
                  <a:gd name="connsiteX5" fmla="*/ 140678 w 3755387"/>
                  <a:gd name="connsiteY5" fmla="*/ 2880191 h 3755399"/>
                  <a:gd name="connsiteX6" fmla="*/ 133271 w 3755387"/>
                  <a:gd name="connsiteY6" fmla="*/ 2207719 h 3755399"/>
                  <a:gd name="connsiteX7" fmla="*/ 1947362 w 3755387"/>
                  <a:gd name="connsiteY7" fmla="*/ 311937 h 3755399"/>
                  <a:gd name="connsiteX8" fmla="*/ 3443443 w 3755387"/>
                  <a:gd name="connsiteY8" fmla="*/ 311937 h 3755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55387" h="3755399">
                    <a:moveTo>
                      <a:pt x="3443443" y="311942"/>
                    </a:moveTo>
                    <a:lnTo>
                      <a:pt x="3443443" y="311942"/>
                    </a:lnTo>
                    <a:cubicBezTo>
                      <a:pt x="3854882" y="723365"/>
                      <a:pt x="3863832" y="1405765"/>
                      <a:pt x="3443443" y="1808033"/>
                    </a:cubicBezTo>
                    <a:lnTo>
                      <a:pt x="1547682" y="3622124"/>
                    </a:lnTo>
                    <a:cubicBezTo>
                      <a:pt x="1359013" y="3802666"/>
                      <a:pt x="1059860" y="3799373"/>
                      <a:pt x="875209" y="3614722"/>
                    </a:cubicBezTo>
                    <a:lnTo>
                      <a:pt x="140678" y="2880191"/>
                    </a:lnTo>
                    <a:cubicBezTo>
                      <a:pt x="-43973" y="2695540"/>
                      <a:pt x="-47265" y="2396392"/>
                      <a:pt x="133271" y="2207719"/>
                    </a:cubicBezTo>
                    <a:lnTo>
                      <a:pt x="1947362" y="311937"/>
                    </a:lnTo>
                    <a:cubicBezTo>
                      <a:pt x="2349630" y="-108447"/>
                      <a:pt x="3032030" y="-99487"/>
                      <a:pt x="3443443" y="311937"/>
                    </a:cubicBezTo>
                    <a:close/>
                  </a:path>
                </a:pathLst>
              </a:custGeom>
              <a:solidFill>
                <a:srgbClr val="FEE11B"/>
              </a:solidFill>
              <a:ln w="514" cap="flat">
                <a:noFill/>
                <a:prstDash val="solid"/>
                <a:miter/>
              </a:ln>
            </p:spPr>
            <p:txBody>
              <a:bodyPr rtlCol="0" anchor="ctr"/>
              <a:lstStyle/>
              <a:p>
                <a:endParaRPr lang="zh-CN" altLang="en-US"/>
              </a:p>
            </p:txBody>
          </p:sp>
          <p:sp>
            <p:nvSpPr>
              <p:cNvPr id="13" name="图形 8">
                <a:extLst>
                  <a:ext uri="{FF2B5EF4-FFF2-40B4-BE49-F238E27FC236}">
                    <a16:creationId xmlns:a16="http://schemas.microsoft.com/office/drawing/2014/main" xmlns="" id="{24705042-FAB6-4D5B-8E39-61C57EBD08F7}"/>
                  </a:ext>
                </a:extLst>
              </p:cNvPr>
              <p:cNvSpPr/>
              <p:nvPr/>
            </p:nvSpPr>
            <p:spPr>
              <a:xfrm>
                <a:off x="10029550" y="3143082"/>
                <a:ext cx="1769368" cy="2250806"/>
              </a:xfrm>
              <a:custGeom>
                <a:avLst/>
                <a:gdLst>
                  <a:gd name="connsiteX0" fmla="*/ 39583 w 1769368"/>
                  <a:gd name="connsiteY0" fmla="*/ 2029416 h 2250806"/>
                  <a:gd name="connsiteX1" fmla="*/ 568616 w 1769368"/>
                  <a:gd name="connsiteY1" fmla="*/ 1523180 h 2250806"/>
                  <a:gd name="connsiteX2" fmla="*/ 1355848 w 1769368"/>
                  <a:gd name="connsiteY2" fmla="*/ 769865 h 2250806"/>
                  <a:gd name="connsiteX3" fmla="*/ 1495261 w 1769368"/>
                  <a:gd name="connsiteY3" fmla="*/ 255913 h 2250806"/>
                  <a:gd name="connsiteX4" fmla="*/ 1469476 w 1769368"/>
                  <a:gd name="connsiteY4" fmla="*/ 177524 h 2250806"/>
                  <a:gd name="connsiteX5" fmla="*/ 1539424 w 1769368"/>
                  <a:gd name="connsiteY5" fmla="*/ 9662 h 2250806"/>
                  <a:gd name="connsiteX6" fmla="*/ 1707287 w 1769368"/>
                  <a:gd name="connsiteY6" fmla="*/ 79610 h 2250806"/>
                  <a:gd name="connsiteX7" fmla="*/ 1533653 w 1769368"/>
                  <a:gd name="connsiteY7" fmla="*/ 955673 h 2250806"/>
                  <a:gd name="connsiteX8" fmla="*/ 217388 w 1769368"/>
                  <a:gd name="connsiteY8" fmla="*/ 2215224 h 2250806"/>
                  <a:gd name="connsiteX9" fmla="*/ 35582 w 1769368"/>
                  <a:gd name="connsiteY9" fmla="*/ 2211223 h 2250806"/>
                  <a:gd name="connsiteX10" fmla="*/ 39583 w 1769368"/>
                  <a:gd name="connsiteY10" fmla="*/ 2029416 h 2250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69368" h="2250806">
                    <a:moveTo>
                      <a:pt x="39583" y="2029416"/>
                    </a:moveTo>
                    <a:lnTo>
                      <a:pt x="568616" y="1523180"/>
                    </a:lnTo>
                    <a:lnTo>
                      <a:pt x="1355848" y="769865"/>
                    </a:lnTo>
                    <a:cubicBezTo>
                      <a:pt x="1495138" y="636578"/>
                      <a:pt x="1540854" y="437916"/>
                      <a:pt x="1495261" y="255913"/>
                    </a:cubicBezTo>
                    <a:cubicBezTo>
                      <a:pt x="1488605" y="229341"/>
                      <a:pt x="1480016" y="203124"/>
                      <a:pt x="1469476" y="177524"/>
                    </a:cubicBezTo>
                    <a:cubicBezTo>
                      <a:pt x="1442513" y="112036"/>
                      <a:pt x="1473936" y="36625"/>
                      <a:pt x="1539424" y="9662"/>
                    </a:cubicBezTo>
                    <a:cubicBezTo>
                      <a:pt x="1604913" y="-17301"/>
                      <a:pt x="1680324" y="14122"/>
                      <a:pt x="1707287" y="79610"/>
                    </a:cubicBezTo>
                    <a:cubicBezTo>
                      <a:pt x="1830204" y="378177"/>
                      <a:pt x="1769715" y="729801"/>
                      <a:pt x="1533653" y="955673"/>
                    </a:cubicBezTo>
                    <a:lnTo>
                      <a:pt x="217388" y="2215224"/>
                    </a:lnTo>
                    <a:cubicBezTo>
                      <a:pt x="166219" y="2264192"/>
                      <a:pt x="84549" y="2262392"/>
                      <a:pt x="35582" y="2211223"/>
                    </a:cubicBezTo>
                    <a:cubicBezTo>
                      <a:pt x="-13386" y="2160054"/>
                      <a:pt x="-11585" y="2078383"/>
                      <a:pt x="39583" y="2029416"/>
                    </a:cubicBezTo>
                    <a:close/>
                  </a:path>
                </a:pathLst>
              </a:custGeom>
              <a:solidFill>
                <a:srgbClr val="01B4F6"/>
              </a:solidFill>
              <a:ln w="514" cap="flat">
                <a:noFill/>
                <a:prstDash val="solid"/>
                <a:miter/>
              </a:ln>
            </p:spPr>
            <p:txBody>
              <a:bodyPr rtlCol="0" anchor="ctr"/>
              <a:lstStyle/>
              <a:p>
                <a:endParaRPr lang="zh-CN" altLang="en-US"/>
              </a:p>
            </p:txBody>
          </p:sp>
        </p:grpSp>
      </p:grpSp>
      <p:grpSp>
        <p:nvGrpSpPr>
          <p:cNvPr id="23" name="组合 22">
            <a:extLst>
              <a:ext uri="{FF2B5EF4-FFF2-40B4-BE49-F238E27FC236}">
                <a16:creationId xmlns:a16="http://schemas.microsoft.com/office/drawing/2014/main" xmlns="" id="{D000784B-15D7-44BF-9590-0D4519D000E7}"/>
              </a:ext>
            </a:extLst>
          </p:cNvPr>
          <p:cNvGrpSpPr/>
          <p:nvPr/>
        </p:nvGrpSpPr>
        <p:grpSpPr>
          <a:xfrm rot="20774738">
            <a:off x="9212953" y="1166220"/>
            <a:ext cx="1673393" cy="1250022"/>
            <a:chOff x="10331699" y="3243575"/>
            <a:chExt cx="1673393" cy="1250022"/>
          </a:xfrm>
        </p:grpSpPr>
        <p:sp>
          <p:nvSpPr>
            <p:cNvPr id="16" name="矩形: 圆角 15">
              <a:extLst>
                <a:ext uri="{FF2B5EF4-FFF2-40B4-BE49-F238E27FC236}">
                  <a16:creationId xmlns:a16="http://schemas.microsoft.com/office/drawing/2014/main" xmlns="" id="{404DD8C6-6B76-4DDB-9ECE-2311A4B4EE75}"/>
                </a:ext>
              </a:extLst>
            </p:cNvPr>
            <p:cNvSpPr/>
            <p:nvPr/>
          </p:nvSpPr>
          <p:spPr>
            <a:xfrm>
              <a:off x="10331699" y="3243575"/>
              <a:ext cx="1673393" cy="1250022"/>
            </a:xfrm>
            <a:prstGeom prst="roundRect">
              <a:avLst>
                <a:gd name="adj" fmla="val 12285"/>
              </a:avLst>
            </a:prstGeom>
            <a:solidFill>
              <a:srgbClr val="00C7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a16="http://schemas.microsoft.com/office/drawing/2014/main" xmlns="" id="{889500D3-E598-4EA0-BBD9-39BCD89C25AE}"/>
                </a:ext>
              </a:extLst>
            </p:cNvPr>
            <p:cNvGrpSpPr/>
            <p:nvPr/>
          </p:nvGrpSpPr>
          <p:grpSpPr>
            <a:xfrm>
              <a:off x="10463930" y="3372145"/>
              <a:ext cx="1408930" cy="992882"/>
              <a:chOff x="10874936" y="1513231"/>
              <a:chExt cx="1408930" cy="992882"/>
            </a:xfrm>
          </p:grpSpPr>
          <p:sp>
            <p:nvSpPr>
              <p:cNvPr id="18" name="文本框 17">
                <a:extLst>
                  <a:ext uri="{FF2B5EF4-FFF2-40B4-BE49-F238E27FC236}">
                    <a16:creationId xmlns:a16="http://schemas.microsoft.com/office/drawing/2014/main" xmlns="" id="{06B4490E-5D73-42FA-BE7B-A55D9D22A20F}"/>
                  </a:ext>
                </a:extLst>
              </p:cNvPr>
              <p:cNvSpPr txBox="1"/>
              <p:nvPr/>
            </p:nvSpPr>
            <p:spPr>
              <a:xfrm>
                <a:off x="10874936" y="1513231"/>
                <a:ext cx="1408930" cy="523220"/>
              </a:xfrm>
              <a:prstGeom prst="rect">
                <a:avLst/>
              </a:prstGeom>
              <a:noFill/>
            </p:spPr>
            <p:txBody>
              <a:bodyPr wrap="square" rtlCol="0">
                <a:spAutoFit/>
              </a:bodyPr>
              <a:lstStyle/>
              <a:p>
                <a:pPr algn="dist"/>
                <a:r>
                  <a:rPr lang="en-US" altLang="zh-CN" sz="2800">
                    <a:solidFill>
                      <a:schemeClr val="bg1"/>
                    </a:solidFill>
                    <a:latin typeface="Haettenschweiler" panose="020B0706040902060204" pitchFamily="34" charset="0"/>
                  </a:rPr>
                  <a:t>TEXTHERE</a:t>
                </a:r>
                <a:endParaRPr lang="zh-CN" altLang="en-US" sz="2800">
                  <a:solidFill>
                    <a:schemeClr val="bg1"/>
                  </a:solidFill>
                  <a:latin typeface="Haettenschweiler" panose="020B0706040902060204" pitchFamily="34" charset="0"/>
                </a:endParaRPr>
              </a:p>
            </p:txBody>
          </p:sp>
          <p:grpSp>
            <p:nvGrpSpPr>
              <p:cNvPr id="21" name="组合 20">
                <a:extLst>
                  <a:ext uri="{FF2B5EF4-FFF2-40B4-BE49-F238E27FC236}">
                    <a16:creationId xmlns:a16="http://schemas.microsoft.com/office/drawing/2014/main" xmlns="" id="{302573DE-9C71-41F5-8C01-D2D74CE97F3D}"/>
                  </a:ext>
                </a:extLst>
              </p:cNvPr>
              <p:cNvGrpSpPr/>
              <p:nvPr/>
            </p:nvGrpSpPr>
            <p:grpSpPr>
              <a:xfrm>
                <a:off x="10874936" y="2079212"/>
                <a:ext cx="1408930" cy="426901"/>
                <a:chOff x="10844314" y="2079212"/>
                <a:chExt cx="1408930" cy="426901"/>
              </a:xfrm>
            </p:grpSpPr>
            <p:sp>
              <p:nvSpPr>
                <p:cNvPr id="20" name="矩形: 圆角 19">
                  <a:extLst>
                    <a:ext uri="{FF2B5EF4-FFF2-40B4-BE49-F238E27FC236}">
                      <a16:creationId xmlns:a16="http://schemas.microsoft.com/office/drawing/2014/main" xmlns="" id="{4BAAA200-23B0-44BB-A38B-A593F01B0335}"/>
                    </a:ext>
                  </a:extLst>
                </p:cNvPr>
                <p:cNvSpPr/>
                <p:nvPr/>
              </p:nvSpPr>
              <p:spPr>
                <a:xfrm>
                  <a:off x="10844314" y="2079212"/>
                  <a:ext cx="1408930" cy="426901"/>
                </a:xfrm>
                <a:prstGeom prst="roundRect">
                  <a:avLst>
                    <a:gd name="adj" fmla="val 50000"/>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xmlns="" id="{6E1CE812-46A7-4B5D-86D3-DBD274A0BD19}"/>
                    </a:ext>
                  </a:extLst>
                </p:cNvPr>
                <p:cNvSpPr txBox="1"/>
                <p:nvPr/>
              </p:nvSpPr>
              <p:spPr>
                <a:xfrm>
                  <a:off x="10844314" y="2123385"/>
                  <a:ext cx="1408930" cy="338554"/>
                </a:xfrm>
                <a:prstGeom prst="rect">
                  <a:avLst/>
                </a:prstGeom>
                <a:noFill/>
              </p:spPr>
              <p:txBody>
                <a:bodyPr wrap="square" rtlCol="0">
                  <a:spAutoFit/>
                </a:bodyPr>
                <a:lstStyle/>
                <a:p>
                  <a:pPr algn="dist"/>
                  <a:r>
                    <a:rPr lang="en-US" altLang="zh-CN" sz="1600" b="1">
                      <a:latin typeface="..黑体UI-韩语" panose="02000000000000000000" pitchFamily="2" charset="-128"/>
                      <a:ea typeface="..黑体UI-韩语" panose="02000000000000000000" pitchFamily="2" charset="-128"/>
                      <a:cs typeface="..黑体UI-韩语" panose="02000000000000000000" pitchFamily="2" charset="-128"/>
                    </a:rPr>
                    <a:t>2021/08/20</a:t>
                  </a:r>
                  <a:endParaRPr lang="zh-CN" altLang="en-US" sz="1600" b="1">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grpSp>
      <p:grpSp>
        <p:nvGrpSpPr>
          <p:cNvPr id="34" name="组合 33">
            <a:extLst>
              <a:ext uri="{FF2B5EF4-FFF2-40B4-BE49-F238E27FC236}">
                <a16:creationId xmlns:a16="http://schemas.microsoft.com/office/drawing/2014/main" xmlns="" id="{8557C76B-4D1C-4BAE-8E6A-85F6DCBC0EDC}"/>
              </a:ext>
            </a:extLst>
          </p:cNvPr>
          <p:cNvGrpSpPr/>
          <p:nvPr/>
        </p:nvGrpSpPr>
        <p:grpSpPr>
          <a:xfrm rot="1429228">
            <a:off x="7724081" y="5146863"/>
            <a:ext cx="1023377" cy="1093110"/>
            <a:chOff x="7333223" y="5643033"/>
            <a:chExt cx="866744" cy="925804"/>
          </a:xfrm>
        </p:grpSpPr>
        <p:sp>
          <p:nvSpPr>
            <p:cNvPr id="27" name="图形 25">
              <a:extLst>
                <a:ext uri="{FF2B5EF4-FFF2-40B4-BE49-F238E27FC236}">
                  <a16:creationId xmlns:a16="http://schemas.microsoft.com/office/drawing/2014/main" xmlns="" id="{1A7205BC-5423-496A-83A2-E0498A0AD21F}"/>
                </a:ext>
              </a:extLst>
            </p:cNvPr>
            <p:cNvSpPr/>
            <p:nvPr/>
          </p:nvSpPr>
          <p:spPr>
            <a:xfrm>
              <a:off x="7333223" y="5727677"/>
              <a:ext cx="866744" cy="841160"/>
            </a:xfrm>
            <a:custGeom>
              <a:avLst/>
              <a:gdLst>
                <a:gd name="connsiteX0" fmla="*/ 3850112 w 4629268"/>
                <a:gd name="connsiteY0" fmla="*/ 1390491 h 4492625"/>
                <a:gd name="connsiteX1" fmla="*/ 3968730 w 4629268"/>
                <a:gd name="connsiteY1" fmla="*/ 1416538 h 4492625"/>
                <a:gd name="connsiteX2" fmla="*/ 4507273 w 4629268"/>
                <a:gd name="connsiteY2" fmla="*/ 1796729 h 4492625"/>
                <a:gd name="connsiteX3" fmla="*/ 4609837 w 4629268"/>
                <a:gd name="connsiteY3" fmla="*/ 2400643 h 4492625"/>
                <a:gd name="connsiteX4" fmla="*/ 4328583 w 4629268"/>
                <a:gd name="connsiteY4" fmla="*/ 2826278 h 4492625"/>
                <a:gd name="connsiteX5" fmla="*/ 4008917 w 4629268"/>
                <a:gd name="connsiteY5" fmla="*/ 2934227 h 4492625"/>
                <a:gd name="connsiteX6" fmla="*/ 3757743 w 4629268"/>
                <a:gd name="connsiteY6" fmla="*/ 3823659 h 4492625"/>
                <a:gd name="connsiteX7" fmla="*/ 950638 w 4629268"/>
                <a:gd name="connsiteY7" fmla="*/ 3823659 h 4492625"/>
                <a:gd name="connsiteX8" fmla="*/ 699172 w 4629268"/>
                <a:gd name="connsiteY8" fmla="*/ 2933199 h 4492625"/>
                <a:gd name="connsiteX9" fmla="*/ 300679 w 4629268"/>
                <a:gd name="connsiteY9" fmla="*/ 2826278 h 4492625"/>
                <a:gd name="connsiteX10" fmla="*/ 19431 w 4629268"/>
                <a:gd name="connsiteY10" fmla="*/ 2400643 h 4492625"/>
                <a:gd name="connsiteX11" fmla="*/ 121964 w 4629268"/>
                <a:gd name="connsiteY11" fmla="*/ 1796729 h 4492625"/>
                <a:gd name="connsiteX12" fmla="*/ 660533 w 4629268"/>
                <a:gd name="connsiteY12" fmla="*/ 1416538 h 4492625"/>
                <a:gd name="connsiteX13" fmla="*/ 781130 w 4629268"/>
                <a:gd name="connsiteY13" fmla="*/ 1390177 h 4492625"/>
                <a:gd name="connsiteX14" fmla="*/ 3850117 w 4629268"/>
                <a:gd name="connsiteY14" fmla="*/ 1390491 h 4492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629268" h="4492625">
                  <a:moveTo>
                    <a:pt x="3850112" y="1390491"/>
                  </a:moveTo>
                  <a:cubicBezTo>
                    <a:pt x="3889440" y="1396730"/>
                    <a:pt x="3928933" y="1405227"/>
                    <a:pt x="3968730" y="1416538"/>
                  </a:cubicBezTo>
                  <a:cubicBezTo>
                    <a:pt x="4178389" y="1476107"/>
                    <a:pt x="4387786" y="1611970"/>
                    <a:pt x="4507273" y="1796729"/>
                  </a:cubicBezTo>
                  <a:cubicBezTo>
                    <a:pt x="4620793" y="1972137"/>
                    <a:pt x="4655358" y="2197665"/>
                    <a:pt x="4609837" y="2400643"/>
                  </a:cubicBezTo>
                  <a:cubicBezTo>
                    <a:pt x="4571465" y="2571622"/>
                    <a:pt x="4473633" y="2726435"/>
                    <a:pt x="4328583" y="2826278"/>
                  </a:cubicBezTo>
                  <a:cubicBezTo>
                    <a:pt x="4232860" y="2892143"/>
                    <a:pt x="4122786" y="2928621"/>
                    <a:pt x="4008917" y="2934227"/>
                  </a:cubicBezTo>
                  <a:lnTo>
                    <a:pt x="3757743" y="3823659"/>
                  </a:lnTo>
                  <a:cubicBezTo>
                    <a:pt x="3505870" y="4715615"/>
                    <a:pt x="1202512" y="4715615"/>
                    <a:pt x="950638" y="3823659"/>
                  </a:cubicBezTo>
                  <a:lnTo>
                    <a:pt x="699172" y="2933199"/>
                  </a:lnTo>
                  <a:cubicBezTo>
                    <a:pt x="557737" y="2943810"/>
                    <a:pt x="418329" y="2907254"/>
                    <a:pt x="300679" y="2826278"/>
                  </a:cubicBezTo>
                  <a:cubicBezTo>
                    <a:pt x="155613" y="2726435"/>
                    <a:pt x="57771" y="2571617"/>
                    <a:pt x="19431" y="2400643"/>
                  </a:cubicBezTo>
                  <a:cubicBezTo>
                    <a:pt x="-26090" y="2197665"/>
                    <a:pt x="8485" y="1972137"/>
                    <a:pt x="121964" y="1796729"/>
                  </a:cubicBezTo>
                  <a:cubicBezTo>
                    <a:pt x="241497" y="1611970"/>
                    <a:pt x="450868" y="1476112"/>
                    <a:pt x="660533" y="1416538"/>
                  </a:cubicBezTo>
                  <a:cubicBezTo>
                    <a:pt x="700998" y="1405042"/>
                    <a:pt x="741144" y="1396442"/>
                    <a:pt x="781130" y="1390177"/>
                  </a:cubicBezTo>
                  <a:cubicBezTo>
                    <a:pt x="1074924" y="-436017"/>
                    <a:pt x="3569568" y="-490673"/>
                    <a:pt x="3850117" y="1390491"/>
                  </a:cubicBezTo>
                  <a:close/>
                </a:path>
              </a:pathLst>
            </a:custGeom>
            <a:solidFill>
              <a:srgbClr val="00C7D5"/>
            </a:solidFill>
            <a:ln w="514" cap="flat">
              <a:noFill/>
              <a:prstDash val="solid"/>
              <a:miter/>
            </a:ln>
          </p:spPr>
          <p:txBody>
            <a:bodyPr rtlCol="0" anchor="ctr"/>
            <a:lstStyle/>
            <a:p>
              <a:endParaRPr lang="zh-CN" altLang="en-US"/>
            </a:p>
          </p:txBody>
        </p:sp>
        <p:sp>
          <p:nvSpPr>
            <p:cNvPr id="28" name="图形 25">
              <a:extLst>
                <a:ext uri="{FF2B5EF4-FFF2-40B4-BE49-F238E27FC236}">
                  <a16:creationId xmlns:a16="http://schemas.microsoft.com/office/drawing/2014/main" xmlns="" id="{1A7205BC-5423-496A-83A2-E0498A0AD21F}"/>
                </a:ext>
              </a:extLst>
            </p:cNvPr>
            <p:cNvSpPr/>
            <p:nvPr/>
          </p:nvSpPr>
          <p:spPr>
            <a:xfrm>
              <a:off x="7386569" y="5780713"/>
              <a:ext cx="760049" cy="443146"/>
            </a:xfrm>
            <a:custGeom>
              <a:avLst/>
              <a:gdLst>
                <a:gd name="connsiteX0" fmla="*/ 3274206 w 4059413"/>
                <a:gd name="connsiteY0" fmla="*/ 1094412 h 2366836"/>
                <a:gd name="connsiteX1" fmla="*/ 787951 w 4059413"/>
                <a:gd name="connsiteY1" fmla="*/ 1094530 h 2366836"/>
                <a:gd name="connsiteX2" fmla="*/ 964454 w 4059413"/>
                <a:gd name="connsiteY2" fmla="*/ 1106464 h 2366836"/>
                <a:gd name="connsiteX3" fmla="*/ 1094917 w 4059413"/>
                <a:gd name="connsiteY3" fmla="*/ 1259980 h 2366836"/>
                <a:gd name="connsiteX4" fmla="*/ 941401 w 4059413"/>
                <a:gd name="connsiteY4" fmla="*/ 1390443 h 2366836"/>
                <a:gd name="connsiteX5" fmla="*/ 453471 w 4059413"/>
                <a:gd name="connsiteY5" fmla="*/ 1407335 h 2366836"/>
                <a:gd name="connsiteX6" fmla="*/ 76253 w 4059413"/>
                <a:gd name="connsiteY6" fmla="*/ 1668225 h 2366836"/>
                <a:gd name="connsiteX7" fmla="*/ 12508 w 4059413"/>
                <a:gd name="connsiteY7" fmla="*/ 2055036 h 2366836"/>
                <a:gd name="connsiteX8" fmla="*/ 177284 w 4059413"/>
                <a:gd name="connsiteY8" fmla="*/ 2308324 h 2366836"/>
                <a:gd name="connsiteX9" fmla="*/ 408356 w 4059413"/>
                <a:gd name="connsiteY9" fmla="*/ 2364338 h 2366836"/>
                <a:gd name="connsiteX10" fmla="*/ 624491 w 4059413"/>
                <a:gd name="connsiteY10" fmla="*/ 2252675 h 2366836"/>
                <a:gd name="connsiteX11" fmla="*/ 738176 w 4059413"/>
                <a:gd name="connsiteY11" fmla="*/ 2098315 h 2366836"/>
                <a:gd name="connsiteX12" fmla="*/ 863063 w 4059413"/>
                <a:gd name="connsiteY12" fmla="*/ 1928066 h 2366836"/>
                <a:gd name="connsiteX13" fmla="*/ 1247976 w 4059413"/>
                <a:gd name="connsiteY13" fmla="*/ 1710454 h 2366836"/>
                <a:gd name="connsiteX14" fmla="*/ 1646577 w 4059413"/>
                <a:gd name="connsiteY14" fmla="*/ 1779055 h 2366836"/>
                <a:gd name="connsiteX15" fmla="*/ 2412833 w 4059413"/>
                <a:gd name="connsiteY15" fmla="*/ 1779060 h 2366836"/>
                <a:gd name="connsiteX16" fmla="*/ 2811434 w 4059413"/>
                <a:gd name="connsiteY16" fmla="*/ 1710454 h 2366836"/>
                <a:gd name="connsiteX17" fmla="*/ 3196347 w 4059413"/>
                <a:gd name="connsiteY17" fmla="*/ 1928066 h 2366836"/>
                <a:gd name="connsiteX18" fmla="*/ 3321234 w 4059413"/>
                <a:gd name="connsiteY18" fmla="*/ 2098315 h 2366836"/>
                <a:gd name="connsiteX19" fmla="*/ 3434919 w 4059413"/>
                <a:gd name="connsiteY19" fmla="*/ 2252675 h 2366836"/>
                <a:gd name="connsiteX20" fmla="*/ 3651054 w 4059413"/>
                <a:gd name="connsiteY20" fmla="*/ 2364338 h 2366836"/>
                <a:gd name="connsiteX21" fmla="*/ 3882101 w 4059413"/>
                <a:gd name="connsiteY21" fmla="*/ 2308324 h 2366836"/>
                <a:gd name="connsiteX22" fmla="*/ 4046903 w 4059413"/>
                <a:gd name="connsiteY22" fmla="*/ 2055036 h 2366836"/>
                <a:gd name="connsiteX23" fmla="*/ 3983173 w 4059413"/>
                <a:gd name="connsiteY23" fmla="*/ 1668225 h 2366836"/>
                <a:gd name="connsiteX24" fmla="*/ 3605939 w 4059413"/>
                <a:gd name="connsiteY24" fmla="*/ 1407335 h 2366836"/>
                <a:gd name="connsiteX25" fmla="*/ 3118010 w 4059413"/>
                <a:gd name="connsiteY25" fmla="*/ 1390443 h 2366836"/>
                <a:gd name="connsiteX26" fmla="*/ 2964493 w 4059413"/>
                <a:gd name="connsiteY26" fmla="*/ 1259980 h 2366836"/>
                <a:gd name="connsiteX27" fmla="*/ 3094956 w 4059413"/>
                <a:gd name="connsiteY27" fmla="*/ 1106464 h 2366836"/>
                <a:gd name="connsiteX28" fmla="*/ 3274201 w 4059413"/>
                <a:gd name="connsiteY28" fmla="*/ 1094407 h 2366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059413" h="2366836">
                  <a:moveTo>
                    <a:pt x="3274206" y="1094412"/>
                  </a:moveTo>
                  <a:cubicBezTo>
                    <a:pt x="3003955" y="-390204"/>
                    <a:pt x="1071216" y="-339220"/>
                    <a:pt x="787951" y="1094530"/>
                  </a:cubicBezTo>
                  <a:cubicBezTo>
                    <a:pt x="846125" y="1097071"/>
                    <a:pt x="904793" y="1101623"/>
                    <a:pt x="964454" y="1106464"/>
                  </a:cubicBezTo>
                  <a:cubicBezTo>
                    <a:pt x="1042658" y="1112816"/>
                    <a:pt x="1101265" y="1181777"/>
                    <a:pt x="1094917" y="1259980"/>
                  </a:cubicBezTo>
                  <a:cubicBezTo>
                    <a:pt x="1088565" y="1338184"/>
                    <a:pt x="1019604" y="1396791"/>
                    <a:pt x="941401" y="1390443"/>
                  </a:cubicBezTo>
                  <a:cubicBezTo>
                    <a:pt x="780055" y="1377348"/>
                    <a:pt x="611457" y="1362447"/>
                    <a:pt x="453471" y="1407335"/>
                  </a:cubicBezTo>
                  <a:cubicBezTo>
                    <a:pt x="311059" y="1447800"/>
                    <a:pt x="157784" y="1542201"/>
                    <a:pt x="76253" y="1668225"/>
                  </a:cubicBezTo>
                  <a:cubicBezTo>
                    <a:pt x="4401" y="1779281"/>
                    <a:pt x="-16245" y="1926806"/>
                    <a:pt x="12508" y="2055036"/>
                  </a:cubicBezTo>
                  <a:cubicBezTo>
                    <a:pt x="35088" y="2155723"/>
                    <a:pt x="91539" y="2249311"/>
                    <a:pt x="177284" y="2308324"/>
                  </a:cubicBezTo>
                  <a:cubicBezTo>
                    <a:pt x="245673" y="2355393"/>
                    <a:pt x="326115" y="2374065"/>
                    <a:pt x="408356" y="2364338"/>
                  </a:cubicBezTo>
                  <a:cubicBezTo>
                    <a:pt x="493663" y="2354246"/>
                    <a:pt x="565993" y="2315304"/>
                    <a:pt x="624491" y="2252675"/>
                  </a:cubicBezTo>
                  <a:cubicBezTo>
                    <a:pt x="667050" y="2207108"/>
                    <a:pt x="703600" y="2150173"/>
                    <a:pt x="738176" y="2098315"/>
                  </a:cubicBezTo>
                  <a:cubicBezTo>
                    <a:pt x="777190" y="2039811"/>
                    <a:pt x="816565" y="1980984"/>
                    <a:pt x="863063" y="1928066"/>
                  </a:cubicBezTo>
                  <a:cubicBezTo>
                    <a:pt x="963642" y="1813594"/>
                    <a:pt x="1095278" y="1731019"/>
                    <a:pt x="1247976" y="1710454"/>
                  </a:cubicBezTo>
                  <a:cubicBezTo>
                    <a:pt x="1384072" y="1692128"/>
                    <a:pt x="1521926" y="1725433"/>
                    <a:pt x="1646577" y="1779055"/>
                  </a:cubicBezTo>
                  <a:cubicBezTo>
                    <a:pt x="2044241" y="1950127"/>
                    <a:pt x="2015838" y="1949844"/>
                    <a:pt x="2412833" y="1779060"/>
                  </a:cubicBezTo>
                  <a:cubicBezTo>
                    <a:pt x="2537484" y="1725433"/>
                    <a:pt x="2675339" y="1692128"/>
                    <a:pt x="2811434" y="1710454"/>
                  </a:cubicBezTo>
                  <a:cubicBezTo>
                    <a:pt x="2964133" y="1731019"/>
                    <a:pt x="3095768" y="1813594"/>
                    <a:pt x="3196347" y="1928066"/>
                  </a:cubicBezTo>
                  <a:cubicBezTo>
                    <a:pt x="3242846" y="1980984"/>
                    <a:pt x="3282220" y="2039806"/>
                    <a:pt x="3321234" y="2098315"/>
                  </a:cubicBezTo>
                  <a:cubicBezTo>
                    <a:pt x="3355809" y="2150173"/>
                    <a:pt x="3392360" y="2207108"/>
                    <a:pt x="3434919" y="2252675"/>
                  </a:cubicBezTo>
                  <a:cubicBezTo>
                    <a:pt x="3493417" y="2315304"/>
                    <a:pt x="3565747" y="2354246"/>
                    <a:pt x="3651054" y="2364338"/>
                  </a:cubicBezTo>
                  <a:cubicBezTo>
                    <a:pt x="3733296" y="2374065"/>
                    <a:pt x="3813742" y="2355393"/>
                    <a:pt x="3882101" y="2308324"/>
                  </a:cubicBezTo>
                  <a:cubicBezTo>
                    <a:pt x="3967845" y="2249311"/>
                    <a:pt x="4024322" y="2155723"/>
                    <a:pt x="4046903" y="2055036"/>
                  </a:cubicBezTo>
                  <a:cubicBezTo>
                    <a:pt x="4075655" y="1926806"/>
                    <a:pt x="4055030" y="1779281"/>
                    <a:pt x="3983173" y="1668225"/>
                  </a:cubicBezTo>
                  <a:cubicBezTo>
                    <a:pt x="3901646" y="1542201"/>
                    <a:pt x="3748366" y="1447800"/>
                    <a:pt x="3605939" y="1407335"/>
                  </a:cubicBezTo>
                  <a:cubicBezTo>
                    <a:pt x="3447953" y="1362447"/>
                    <a:pt x="3279355" y="1377348"/>
                    <a:pt x="3118010" y="1390443"/>
                  </a:cubicBezTo>
                  <a:cubicBezTo>
                    <a:pt x="3039806" y="1396791"/>
                    <a:pt x="2970845" y="1338184"/>
                    <a:pt x="2964493" y="1259980"/>
                  </a:cubicBezTo>
                  <a:cubicBezTo>
                    <a:pt x="2958146" y="1181777"/>
                    <a:pt x="3016752" y="1112816"/>
                    <a:pt x="3094956" y="1106464"/>
                  </a:cubicBezTo>
                  <a:cubicBezTo>
                    <a:pt x="3155553" y="1101546"/>
                    <a:pt x="3215131" y="1096927"/>
                    <a:pt x="3274201" y="1094407"/>
                  </a:cubicBezTo>
                  <a:close/>
                </a:path>
              </a:pathLst>
            </a:custGeom>
            <a:solidFill>
              <a:srgbClr val="FEE11B"/>
            </a:solidFill>
            <a:ln w="514" cap="flat">
              <a:noFill/>
              <a:prstDash val="solid"/>
              <a:miter/>
            </a:ln>
          </p:spPr>
          <p:txBody>
            <a:bodyPr rtlCol="0" anchor="ctr"/>
            <a:lstStyle/>
            <a:p>
              <a:endParaRPr lang="zh-CN" altLang="en-US"/>
            </a:p>
          </p:txBody>
        </p:sp>
        <p:sp>
          <p:nvSpPr>
            <p:cNvPr id="29" name="图形 25">
              <a:extLst>
                <a:ext uri="{FF2B5EF4-FFF2-40B4-BE49-F238E27FC236}">
                  <a16:creationId xmlns:a16="http://schemas.microsoft.com/office/drawing/2014/main" xmlns="" id="{1A7205BC-5423-496A-83A2-E0498A0AD21F}"/>
                </a:ext>
              </a:extLst>
            </p:cNvPr>
            <p:cNvSpPr/>
            <p:nvPr/>
          </p:nvSpPr>
          <p:spPr>
            <a:xfrm>
              <a:off x="7515079" y="6153357"/>
              <a:ext cx="515984" cy="362140"/>
            </a:xfrm>
            <a:custGeom>
              <a:avLst/>
              <a:gdLst>
                <a:gd name="connsiteX0" fmla="*/ 1839058 w 2755863"/>
                <a:gd name="connsiteY0" fmla="*/ 50488 h 1934182"/>
                <a:gd name="connsiteX1" fmla="*/ 847619 w 2755863"/>
                <a:gd name="connsiteY1" fmla="*/ 50493 h 1934182"/>
                <a:gd name="connsiteX2" fmla="*/ 599634 w 2755863"/>
                <a:gd name="connsiteY2" fmla="*/ 2529 h 1934182"/>
                <a:gd name="connsiteX3" fmla="*/ 390726 w 2755863"/>
                <a:gd name="connsiteY3" fmla="*/ 125832 h 1934182"/>
                <a:gd name="connsiteX4" fmla="*/ 146336 w 2755863"/>
                <a:gd name="connsiteY4" fmla="*/ 456860 h 1934182"/>
                <a:gd name="connsiteX5" fmla="*/ 0 w 2755863"/>
                <a:gd name="connsiteY5" fmla="*/ 574912 h 1934182"/>
                <a:gd name="connsiteX6" fmla="*/ 253535 w 2755863"/>
                <a:gd name="connsiteY6" fmla="*/ 1472696 h 1934182"/>
                <a:gd name="connsiteX7" fmla="*/ 270519 w 2755863"/>
                <a:gd name="connsiteY7" fmla="*/ 1518269 h 1934182"/>
                <a:gd name="connsiteX8" fmla="*/ 646616 w 2755863"/>
                <a:gd name="connsiteY8" fmla="*/ 1808884 h 1934182"/>
                <a:gd name="connsiteX9" fmla="*/ 1382901 w 2755863"/>
                <a:gd name="connsiteY9" fmla="*/ 1934183 h 1934182"/>
                <a:gd name="connsiteX10" fmla="*/ 2119185 w 2755863"/>
                <a:gd name="connsiteY10" fmla="*/ 1808884 h 1934182"/>
                <a:gd name="connsiteX11" fmla="*/ 2495282 w 2755863"/>
                <a:gd name="connsiteY11" fmla="*/ 1518269 h 1934182"/>
                <a:gd name="connsiteX12" fmla="*/ 2512267 w 2755863"/>
                <a:gd name="connsiteY12" fmla="*/ 1472696 h 1934182"/>
                <a:gd name="connsiteX13" fmla="*/ 2755864 w 2755863"/>
                <a:gd name="connsiteY13" fmla="*/ 610084 h 1934182"/>
                <a:gd name="connsiteX14" fmla="*/ 2540341 w 2755863"/>
                <a:gd name="connsiteY14" fmla="*/ 456860 h 1934182"/>
                <a:gd name="connsiteX15" fmla="*/ 2295952 w 2755863"/>
                <a:gd name="connsiteY15" fmla="*/ 125832 h 1934182"/>
                <a:gd name="connsiteX16" fmla="*/ 2087043 w 2755863"/>
                <a:gd name="connsiteY16" fmla="*/ 2529 h 1934182"/>
                <a:gd name="connsiteX17" fmla="*/ 1839063 w 2755863"/>
                <a:gd name="connsiteY17" fmla="*/ 50488 h 193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755863" h="1934182">
                  <a:moveTo>
                    <a:pt x="1839058" y="50488"/>
                  </a:moveTo>
                  <a:cubicBezTo>
                    <a:pt x="1366194" y="253914"/>
                    <a:pt x="1321126" y="254191"/>
                    <a:pt x="847619" y="50493"/>
                  </a:cubicBezTo>
                  <a:cubicBezTo>
                    <a:pt x="772686" y="18258"/>
                    <a:pt x="681592" y="-8504"/>
                    <a:pt x="599634" y="2529"/>
                  </a:cubicBezTo>
                  <a:cubicBezTo>
                    <a:pt x="516215" y="13763"/>
                    <a:pt x="445217" y="63815"/>
                    <a:pt x="390726" y="125832"/>
                  </a:cubicBezTo>
                  <a:cubicBezTo>
                    <a:pt x="300866" y="228103"/>
                    <a:pt x="241982" y="354456"/>
                    <a:pt x="146336" y="456860"/>
                  </a:cubicBezTo>
                  <a:cubicBezTo>
                    <a:pt x="102497" y="503801"/>
                    <a:pt x="53427" y="543407"/>
                    <a:pt x="0" y="574912"/>
                  </a:cubicBezTo>
                  <a:lnTo>
                    <a:pt x="253535" y="1472696"/>
                  </a:lnTo>
                  <a:cubicBezTo>
                    <a:pt x="257948" y="1488333"/>
                    <a:pt x="263647" y="1503558"/>
                    <a:pt x="270519" y="1518269"/>
                  </a:cubicBezTo>
                  <a:cubicBezTo>
                    <a:pt x="336363" y="1659307"/>
                    <a:pt x="508504" y="1754516"/>
                    <a:pt x="646616" y="1808884"/>
                  </a:cubicBezTo>
                  <a:cubicBezTo>
                    <a:pt x="873974" y="1898435"/>
                    <a:pt x="1139586" y="1934183"/>
                    <a:pt x="1382901" y="1934183"/>
                  </a:cubicBezTo>
                  <a:cubicBezTo>
                    <a:pt x="1626215" y="1934183"/>
                    <a:pt x="1891827" y="1898435"/>
                    <a:pt x="2119185" y="1808884"/>
                  </a:cubicBezTo>
                  <a:cubicBezTo>
                    <a:pt x="2257292" y="1754567"/>
                    <a:pt x="2429439" y="1659307"/>
                    <a:pt x="2495282" y="1518269"/>
                  </a:cubicBezTo>
                  <a:cubicBezTo>
                    <a:pt x="2502154" y="1503558"/>
                    <a:pt x="2507853" y="1488333"/>
                    <a:pt x="2512267" y="1472696"/>
                  </a:cubicBezTo>
                  <a:lnTo>
                    <a:pt x="2755864" y="610084"/>
                  </a:lnTo>
                  <a:cubicBezTo>
                    <a:pt x="2675155" y="575231"/>
                    <a:pt x="2602496" y="523414"/>
                    <a:pt x="2540341" y="456860"/>
                  </a:cubicBezTo>
                  <a:cubicBezTo>
                    <a:pt x="2444695" y="354456"/>
                    <a:pt x="2385810" y="228108"/>
                    <a:pt x="2295952" y="125832"/>
                  </a:cubicBezTo>
                  <a:cubicBezTo>
                    <a:pt x="2241460" y="63815"/>
                    <a:pt x="2170462" y="13763"/>
                    <a:pt x="2087043" y="2529"/>
                  </a:cubicBezTo>
                  <a:cubicBezTo>
                    <a:pt x="2005084" y="-8509"/>
                    <a:pt x="1913991" y="18253"/>
                    <a:pt x="1839063" y="50488"/>
                  </a:cubicBezTo>
                  <a:close/>
                </a:path>
              </a:pathLst>
            </a:custGeom>
            <a:solidFill>
              <a:srgbClr val="FEE11B"/>
            </a:solidFill>
            <a:ln w="514" cap="flat">
              <a:noFill/>
              <a:prstDash val="solid"/>
              <a:miter/>
            </a:ln>
          </p:spPr>
          <p:txBody>
            <a:bodyPr rtlCol="0" anchor="ctr"/>
            <a:lstStyle/>
            <a:p>
              <a:endParaRPr lang="zh-CN" altLang="en-US"/>
            </a:p>
          </p:txBody>
        </p:sp>
        <p:sp>
          <p:nvSpPr>
            <p:cNvPr id="30" name="图形 25">
              <a:extLst>
                <a:ext uri="{FF2B5EF4-FFF2-40B4-BE49-F238E27FC236}">
                  <a16:creationId xmlns:a16="http://schemas.microsoft.com/office/drawing/2014/main" xmlns="" id="{1A7205BC-5423-496A-83A2-E0498A0AD21F}"/>
                </a:ext>
              </a:extLst>
            </p:cNvPr>
            <p:cNvSpPr/>
            <p:nvPr/>
          </p:nvSpPr>
          <p:spPr>
            <a:xfrm>
              <a:off x="7671054" y="5643033"/>
              <a:ext cx="194203" cy="194203"/>
            </a:xfrm>
            <a:custGeom>
              <a:avLst/>
              <a:gdLst>
                <a:gd name="connsiteX0" fmla="*/ 1037233 w 1037233"/>
                <a:gd name="connsiteY0" fmla="*/ 518617 h 1037233"/>
                <a:gd name="connsiteX1" fmla="*/ 518617 w 1037233"/>
                <a:gd name="connsiteY1" fmla="*/ 1037233 h 1037233"/>
                <a:gd name="connsiteX2" fmla="*/ 0 w 1037233"/>
                <a:gd name="connsiteY2" fmla="*/ 518617 h 1037233"/>
                <a:gd name="connsiteX3" fmla="*/ 518617 w 1037233"/>
                <a:gd name="connsiteY3" fmla="*/ 0 h 1037233"/>
                <a:gd name="connsiteX4" fmla="*/ 1037233 w 1037233"/>
                <a:gd name="connsiteY4" fmla="*/ 518617 h 10372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7233" h="1037233">
                  <a:moveTo>
                    <a:pt x="1037233" y="518617"/>
                  </a:moveTo>
                  <a:cubicBezTo>
                    <a:pt x="1037233" y="805041"/>
                    <a:pt x="805041" y="1037233"/>
                    <a:pt x="518617" y="1037233"/>
                  </a:cubicBezTo>
                  <a:cubicBezTo>
                    <a:pt x="232193" y="1037233"/>
                    <a:pt x="0" y="805041"/>
                    <a:pt x="0" y="518617"/>
                  </a:cubicBezTo>
                  <a:cubicBezTo>
                    <a:pt x="0" y="232193"/>
                    <a:pt x="232193" y="0"/>
                    <a:pt x="518617" y="0"/>
                  </a:cubicBezTo>
                  <a:cubicBezTo>
                    <a:pt x="805041" y="0"/>
                    <a:pt x="1037233" y="232193"/>
                    <a:pt x="1037233" y="518617"/>
                  </a:cubicBezTo>
                  <a:close/>
                </a:path>
              </a:pathLst>
            </a:custGeom>
            <a:solidFill>
              <a:srgbClr val="00C7D5"/>
            </a:solidFill>
            <a:ln w="514" cap="flat">
              <a:noFill/>
              <a:prstDash val="solid"/>
              <a:miter/>
            </a:ln>
          </p:spPr>
          <p:txBody>
            <a:bodyPr rtlCol="0" anchor="ctr"/>
            <a:lstStyle/>
            <a:p>
              <a:endParaRPr lang="zh-CN" altLang="en-US"/>
            </a:p>
          </p:txBody>
        </p:sp>
        <p:sp>
          <p:nvSpPr>
            <p:cNvPr id="31" name="图形 25">
              <a:extLst>
                <a:ext uri="{FF2B5EF4-FFF2-40B4-BE49-F238E27FC236}">
                  <a16:creationId xmlns:a16="http://schemas.microsoft.com/office/drawing/2014/main" xmlns="" id="{1A7205BC-5423-496A-83A2-E0498A0AD21F}"/>
                </a:ext>
              </a:extLst>
            </p:cNvPr>
            <p:cNvSpPr/>
            <p:nvPr/>
          </p:nvSpPr>
          <p:spPr>
            <a:xfrm>
              <a:off x="7746398" y="6240879"/>
              <a:ext cx="53345" cy="209286"/>
            </a:xfrm>
            <a:custGeom>
              <a:avLst/>
              <a:gdLst>
                <a:gd name="connsiteX0" fmla="*/ 142458 w 284915"/>
                <a:gd name="connsiteY0" fmla="*/ 0 h 1117792"/>
                <a:gd name="connsiteX1" fmla="*/ 284916 w 284915"/>
                <a:gd name="connsiteY1" fmla="*/ 155399 h 1117792"/>
                <a:gd name="connsiteX2" fmla="*/ 284916 w 284915"/>
                <a:gd name="connsiteY2" fmla="*/ 962393 h 1117792"/>
                <a:gd name="connsiteX3" fmla="*/ 142458 w 284915"/>
                <a:gd name="connsiteY3" fmla="*/ 1117793 h 1117792"/>
                <a:gd name="connsiteX4" fmla="*/ 142458 w 284915"/>
                <a:gd name="connsiteY4" fmla="*/ 1117793 h 1117792"/>
                <a:gd name="connsiteX5" fmla="*/ 0 w 284915"/>
                <a:gd name="connsiteY5" fmla="*/ 962393 h 1117792"/>
                <a:gd name="connsiteX6" fmla="*/ 0 w 284915"/>
                <a:gd name="connsiteY6" fmla="*/ 155399 h 1117792"/>
                <a:gd name="connsiteX7" fmla="*/ 142458 w 284915"/>
                <a:gd name="connsiteY7" fmla="*/ 0 h 1117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915" h="1117792">
                  <a:moveTo>
                    <a:pt x="142458" y="0"/>
                  </a:moveTo>
                  <a:cubicBezTo>
                    <a:pt x="221135" y="0"/>
                    <a:pt x="284916" y="69575"/>
                    <a:pt x="284916" y="155399"/>
                  </a:cubicBezTo>
                  <a:lnTo>
                    <a:pt x="284916" y="962393"/>
                  </a:lnTo>
                  <a:cubicBezTo>
                    <a:pt x="284916" y="1048218"/>
                    <a:pt x="221135" y="1117793"/>
                    <a:pt x="142458" y="1117793"/>
                  </a:cubicBezTo>
                  <a:lnTo>
                    <a:pt x="142458" y="1117793"/>
                  </a:lnTo>
                  <a:cubicBezTo>
                    <a:pt x="63780" y="1117793"/>
                    <a:pt x="0" y="1048218"/>
                    <a:pt x="0" y="962393"/>
                  </a:cubicBezTo>
                  <a:lnTo>
                    <a:pt x="0" y="155399"/>
                  </a:lnTo>
                  <a:cubicBezTo>
                    <a:pt x="0" y="69574"/>
                    <a:pt x="63780" y="0"/>
                    <a:pt x="142458" y="0"/>
                  </a:cubicBezTo>
                  <a:close/>
                </a:path>
              </a:pathLst>
            </a:custGeom>
            <a:solidFill>
              <a:srgbClr val="00C7D5"/>
            </a:solidFill>
            <a:ln w="514" cap="flat">
              <a:noFill/>
              <a:prstDash val="solid"/>
              <a:miter/>
            </a:ln>
          </p:spPr>
          <p:txBody>
            <a:bodyPr rtlCol="0" anchor="ctr"/>
            <a:lstStyle/>
            <a:p>
              <a:endParaRPr lang="zh-CN" altLang="en-US"/>
            </a:p>
          </p:txBody>
        </p:sp>
        <p:sp>
          <p:nvSpPr>
            <p:cNvPr id="32" name="图形 25">
              <a:extLst>
                <a:ext uri="{FF2B5EF4-FFF2-40B4-BE49-F238E27FC236}">
                  <a16:creationId xmlns:a16="http://schemas.microsoft.com/office/drawing/2014/main" xmlns="" id="{1A7205BC-5423-496A-83A2-E0498A0AD21F}"/>
                </a:ext>
              </a:extLst>
            </p:cNvPr>
            <p:cNvSpPr/>
            <p:nvPr/>
          </p:nvSpPr>
          <p:spPr>
            <a:xfrm>
              <a:off x="7598675" y="5851151"/>
              <a:ext cx="348793" cy="576731"/>
            </a:xfrm>
            <a:custGeom>
              <a:avLst/>
              <a:gdLst>
                <a:gd name="connsiteX0" fmla="*/ 1757326 w 1862900"/>
                <a:gd name="connsiteY0" fmla="*/ 2298488 h 3080312"/>
                <a:gd name="connsiteX1" fmla="*/ 1757326 w 1862900"/>
                <a:gd name="connsiteY1" fmla="*/ 2298488 h 3080312"/>
                <a:gd name="connsiteX2" fmla="*/ 1858060 w 1862900"/>
                <a:gd name="connsiteY2" fmla="*/ 2472959 h 3080312"/>
                <a:gd name="connsiteX3" fmla="*/ 1723610 w 1862900"/>
                <a:gd name="connsiteY3" fmla="*/ 2974736 h 3080312"/>
                <a:gd name="connsiteX4" fmla="*/ 1549133 w 1862900"/>
                <a:gd name="connsiteY4" fmla="*/ 3075458 h 3080312"/>
                <a:gd name="connsiteX5" fmla="*/ 1549133 w 1862900"/>
                <a:gd name="connsiteY5" fmla="*/ 3075458 h 3080312"/>
                <a:gd name="connsiteX6" fmla="*/ 1448400 w 1862900"/>
                <a:gd name="connsiteY6" fmla="*/ 2900996 h 3080312"/>
                <a:gd name="connsiteX7" fmla="*/ 1582850 w 1862900"/>
                <a:gd name="connsiteY7" fmla="*/ 2399220 h 3080312"/>
                <a:gd name="connsiteX8" fmla="*/ 1757321 w 1862900"/>
                <a:gd name="connsiteY8" fmla="*/ 2298488 h 3080312"/>
                <a:gd name="connsiteX9" fmla="*/ 105574 w 1862900"/>
                <a:gd name="connsiteY9" fmla="*/ 2298488 h 3080312"/>
                <a:gd name="connsiteX10" fmla="*/ 105574 w 1862900"/>
                <a:gd name="connsiteY10" fmla="*/ 2298488 h 3080312"/>
                <a:gd name="connsiteX11" fmla="*/ 4841 w 1862900"/>
                <a:gd name="connsiteY11" fmla="*/ 2472959 h 3080312"/>
                <a:gd name="connsiteX12" fmla="*/ 139290 w 1862900"/>
                <a:gd name="connsiteY12" fmla="*/ 2974736 h 3080312"/>
                <a:gd name="connsiteX13" fmla="*/ 313767 w 1862900"/>
                <a:gd name="connsiteY13" fmla="*/ 3075458 h 3080312"/>
                <a:gd name="connsiteX14" fmla="*/ 313767 w 1862900"/>
                <a:gd name="connsiteY14" fmla="*/ 3075458 h 3080312"/>
                <a:gd name="connsiteX15" fmla="*/ 414495 w 1862900"/>
                <a:gd name="connsiteY15" fmla="*/ 2900996 h 3080312"/>
                <a:gd name="connsiteX16" fmla="*/ 280046 w 1862900"/>
                <a:gd name="connsiteY16" fmla="*/ 2399220 h 3080312"/>
                <a:gd name="connsiteX17" fmla="*/ 105574 w 1862900"/>
                <a:gd name="connsiteY17" fmla="*/ 2298488 h 3080312"/>
                <a:gd name="connsiteX18" fmla="*/ 1415527 w 1862900"/>
                <a:gd name="connsiteY18" fmla="*/ 9305 h 3080312"/>
                <a:gd name="connsiteX19" fmla="*/ 1789228 w 1862900"/>
                <a:gd name="connsiteY19" fmla="*/ 427930 h 3080312"/>
                <a:gd name="connsiteX20" fmla="*/ 1679545 w 1862900"/>
                <a:gd name="connsiteY20" fmla="*/ 588241 h 3080312"/>
                <a:gd name="connsiteX21" fmla="*/ 1519233 w 1862900"/>
                <a:gd name="connsiteY21" fmla="*/ 478558 h 3080312"/>
                <a:gd name="connsiteX22" fmla="*/ 1316045 w 1862900"/>
                <a:gd name="connsiteY22" fmla="*/ 265360 h 3080312"/>
                <a:gd name="connsiteX23" fmla="*/ 1237758 w 1862900"/>
                <a:gd name="connsiteY23" fmla="*/ 87591 h 3080312"/>
                <a:gd name="connsiteX24" fmla="*/ 1415527 w 1862900"/>
                <a:gd name="connsiteY24" fmla="*/ 9305 h 3080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62900" h="3080312">
                  <a:moveTo>
                    <a:pt x="1757326" y="2298488"/>
                  </a:moveTo>
                  <a:lnTo>
                    <a:pt x="1757326" y="2298488"/>
                  </a:lnTo>
                  <a:cubicBezTo>
                    <a:pt x="1833010" y="2318769"/>
                    <a:pt x="1878341" y="2397281"/>
                    <a:pt x="1858060" y="2472959"/>
                  </a:cubicBezTo>
                  <a:lnTo>
                    <a:pt x="1723610" y="2974736"/>
                  </a:lnTo>
                  <a:cubicBezTo>
                    <a:pt x="1703329" y="3050419"/>
                    <a:pt x="1624817" y="3095776"/>
                    <a:pt x="1549133" y="3075458"/>
                  </a:cubicBezTo>
                  <a:lnTo>
                    <a:pt x="1549133" y="3075458"/>
                  </a:lnTo>
                  <a:cubicBezTo>
                    <a:pt x="1473450" y="3055187"/>
                    <a:pt x="1428124" y="2976675"/>
                    <a:pt x="1448400" y="2900996"/>
                  </a:cubicBezTo>
                  <a:lnTo>
                    <a:pt x="1582850" y="2399220"/>
                  </a:lnTo>
                  <a:cubicBezTo>
                    <a:pt x="1603131" y="2323537"/>
                    <a:pt x="1681638" y="2278206"/>
                    <a:pt x="1757321" y="2298488"/>
                  </a:cubicBezTo>
                  <a:close/>
                  <a:moveTo>
                    <a:pt x="105574" y="2298488"/>
                  </a:moveTo>
                  <a:lnTo>
                    <a:pt x="105574" y="2298488"/>
                  </a:lnTo>
                  <a:cubicBezTo>
                    <a:pt x="29890" y="2318769"/>
                    <a:pt x="-15441" y="2397281"/>
                    <a:pt x="4841" y="2472959"/>
                  </a:cubicBezTo>
                  <a:lnTo>
                    <a:pt x="139290" y="2974736"/>
                  </a:lnTo>
                  <a:cubicBezTo>
                    <a:pt x="159571" y="3050419"/>
                    <a:pt x="238084" y="3095776"/>
                    <a:pt x="313767" y="3075458"/>
                  </a:cubicBezTo>
                  <a:lnTo>
                    <a:pt x="313767" y="3075458"/>
                  </a:lnTo>
                  <a:cubicBezTo>
                    <a:pt x="389445" y="3055187"/>
                    <a:pt x="434776" y="2976675"/>
                    <a:pt x="414495" y="2900996"/>
                  </a:cubicBezTo>
                  <a:lnTo>
                    <a:pt x="280046" y="2399220"/>
                  </a:lnTo>
                  <a:cubicBezTo>
                    <a:pt x="259764" y="2323537"/>
                    <a:pt x="181252" y="2278206"/>
                    <a:pt x="105574" y="2298488"/>
                  </a:cubicBezTo>
                  <a:close/>
                  <a:moveTo>
                    <a:pt x="1415527" y="9305"/>
                  </a:moveTo>
                  <a:cubicBezTo>
                    <a:pt x="1591527" y="77684"/>
                    <a:pt x="1753711" y="238531"/>
                    <a:pt x="1789228" y="427930"/>
                  </a:cubicBezTo>
                  <a:cubicBezTo>
                    <a:pt x="1803172" y="502286"/>
                    <a:pt x="1753896" y="574302"/>
                    <a:pt x="1679545" y="588241"/>
                  </a:cubicBezTo>
                  <a:cubicBezTo>
                    <a:pt x="1605188" y="602185"/>
                    <a:pt x="1533173" y="552910"/>
                    <a:pt x="1519233" y="478558"/>
                  </a:cubicBezTo>
                  <a:cubicBezTo>
                    <a:pt x="1501663" y="384852"/>
                    <a:pt x="1401743" y="298655"/>
                    <a:pt x="1316045" y="265360"/>
                  </a:cubicBezTo>
                  <a:cubicBezTo>
                    <a:pt x="1245530" y="237965"/>
                    <a:pt x="1210364" y="158105"/>
                    <a:pt x="1237758" y="87591"/>
                  </a:cubicBezTo>
                  <a:cubicBezTo>
                    <a:pt x="1265154" y="17077"/>
                    <a:pt x="1345013" y="-18090"/>
                    <a:pt x="1415527" y="9305"/>
                  </a:cubicBezTo>
                  <a:close/>
                </a:path>
              </a:pathLst>
            </a:custGeom>
            <a:solidFill>
              <a:srgbClr val="00C7D5"/>
            </a:solidFill>
            <a:ln w="514" cap="flat">
              <a:noFill/>
              <a:prstDash val="solid"/>
              <a:miter/>
            </a:ln>
          </p:spPr>
          <p:txBody>
            <a:bodyPr rtlCol="0" anchor="ctr"/>
            <a:lstStyle/>
            <a:p>
              <a:endParaRPr lang="zh-CN" altLang="en-US"/>
            </a:p>
          </p:txBody>
        </p:sp>
      </p:grpSp>
      <p:grpSp>
        <p:nvGrpSpPr>
          <p:cNvPr id="154" name="组合 153">
            <a:extLst>
              <a:ext uri="{FF2B5EF4-FFF2-40B4-BE49-F238E27FC236}">
                <a16:creationId xmlns:a16="http://schemas.microsoft.com/office/drawing/2014/main" xmlns="" id="{F0AB7CAF-776C-4552-97C0-FA73DA53049A}"/>
              </a:ext>
            </a:extLst>
          </p:cNvPr>
          <p:cNvGrpSpPr/>
          <p:nvPr/>
        </p:nvGrpSpPr>
        <p:grpSpPr>
          <a:xfrm>
            <a:off x="5522075" y="4359781"/>
            <a:ext cx="2346312" cy="1022849"/>
            <a:chOff x="5502122" y="4229661"/>
            <a:chExt cx="2346312" cy="1022849"/>
          </a:xfrm>
        </p:grpSpPr>
        <p:sp>
          <p:nvSpPr>
            <p:cNvPr id="35" name="椭圆 34">
              <a:extLst>
                <a:ext uri="{FF2B5EF4-FFF2-40B4-BE49-F238E27FC236}">
                  <a16:creationId xmlns:a16="http://schemas.microsoft.com/office/drawing/2014/main" xmlns="" id="{CD9C3B62-5269-42A4-ACDC-672FCA0C6984}"/>
                </a:ext>
              </a:extLst>
            </p:cNvPr>
            <p:cNvSpPr/>
            <p:nvPr/>
          </p:nvSpPr>
          <p:spPr>
            <a:xfrm rot="19837834">
              <a:off x="6056499" y="4229661"/>
              <a:ext cx="1791935" cy="1022849"/>
            </a:xfrm>
            <a:prstGeom prst="ellipse">
              <a:avLst/>
            </a:prstGeom>
            <a:solidFill>
              <a:srgbClr val="01B4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xmlns="" id="{3366AAAD-5C51-444B-87C4-6D208A882EFE}"/>
                </a:ext>
              </a:extLst>
            </p:cNvPr>
            <p:cNvSpPr txBox="1"/>
            <p:nvPr/>
          </p:nvSpPr>
          <p:spPr>
            <a:xfrm rot="21360000">
              <a:off x="5502122" y="4586454"/>
              <a:ext cx="2063273" cy="523220"/>
            </a:xfrm>
            <a:prstGeom prst="rect">
              <a:avLst/>
            </a:prstGeom>
            <a:noFill/>
          </p:spPr>
          <p:txBody>
            <a:bodyPr wrap="square" rtlCol="0">
              <a:spAutoFit/>
            </a:bodyPr>
            <a:lstStyle/>
            <a:p>
              <a:pPr algn="dist"/>
              <a:r>
                <a:rPr lang="en-US" altLang="zh-CN" sz="2800">
                  <a:latin typeface="Haettenschweiler" panose="020B0706040902060204" pitchFamily="34" charset="0"/>
                </a:rPr>
                <a:t>SUPPORTERSSAY</a:t>
              </a:r>
              <a:endParaRPr lang="zh-CN" altLang="en-US" sz="2800">
                <a:latin typeface="Haettenschweiler" panose="020B0706040902060204" pitchFamily="34" charset="0"/>
              </a:endParaRPr>
            </a:p>
          </p:txBody>
        </p:sp>
        <p:grpSp>
          <p:nvGrpSpPr>
            <p:cNvPr id="40" name="组合 39">
              <a:extLst>
                <a:ext uri="{FF2B5EF4-FFF2-40B4-BE49-F238E27FC236}">
                  <a16:creationId xmlns:a16="http://schemas.microsoft.com/office/drawing/2014/main" xmlns="" id="{73FA1415-307E-4199-A50C-ADF938607874}"/>
                </a:ext>
              </a:extLst>
            </p:cNvPr>
            <p:cNvGrpSpPr/>
            <p:nvPr/>
          </p:nvGrpSpPr>
          <p:grpSpPr>
            <a:xfrm>
              <a:off x="6218443" y="4310943"/>
              <a:ext cx="1229749" cy="276999"/>
              <a:chOff x="6310009" y="3804971"/>
              <a:chExt cx="1573442" cy="316913"/>
            </a:xfrm>
          </p:grpSpPr>
          <p:sp>
            <p:nvSpPr>
              <p:cNvPr id="37" name="矩形: 圆角 36">
                <a:extLst>
                  <a:ext uri="{FF2B5EF4-FFF2-40B4-BE49-F238E27FC236}">
                    <a16:creationId xmlns:a16="http://schemas.microsoft.com/office/drawing/2014/main" xmlns="" id="{21F73771-9F83-4596-88CC-A412E67807C7}"/>
                  </a:ext>
                </a:extLst>
              </p:cNvPr>
              <p:cNvSpPr/>
              <p:nvPr/>
            </p:nvSpPr>
            <p:spPr>
              <a:xfrm rot="21360000">
                <a:off x="6310009" y="3813425"/>
                <a:ext cx="1573442" cy="300004"/>
              </a:xfrm>
              <a:prstGeom prst="roundRect">
                <a:avLst>
                  <a:gd name="adj" fmla="val 50000"/>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8" name="文本框 37">
                <a:extLst>
                  <a:ext uri="{FF2B5EF4-FFF2-40B4-BE49-F238E27FC236}">
                    <a16:creationId xmlns:a16="http://schemas.microsoft.com/office/drawing/2014/main" xmlns="" id="{39CF67A8-9C28-4237-B013-8FAF45D05D58}"/>
                  </a:ext>
                </a:extLst>
              </p:cNvPr>
              <p:cNvSpPr txBox="1"/>
              <p:nvPr/>
            </p:nvSpPr>
            <p:spPr>
              <a:xfrm rot="21360000">
                <a:off x="6317539" y="3804971"/>
                <a:ext cx="1558381" cy="316913"/>
              </a:xfrm>
              <a:prstGeom prst="rect">
                <a:avLst/>
              </a:prstGeom>
              <a:noFill/>
            </p:spPr>
            <p:txBody>
              <a:bodyPr wrap="square" rtlCol="0">
                <a:spAutoFit/>
              </a:bodyPr>
              <a:lstStyle/>
              <a:p>
                <a:pPr algn="dist"/>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2021/08/20</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grpSp>
        <p:nvGrpSpPr>
          <p:cNvPr id="46" name="组合 45">
            <a:extLst>
              <a:ext uri="{FF2B5EF4-FFF2-40B4-BE49-F238E27FC236}">
                <a16:creationId xmlns:a16="http://schemas.microsoft.com/office/drawing/2014/main" xmlns="" id="{38FAC58C-A1CF-44AE-A4D2-84419A449EB8}"/>
              </a:ext>
            </a:extLst>
          </p:cNvPr>
          <p:cNvGrpSpPr/>
          <p:nvPr/>
        </p:nvGrpSpPr>
        <p:grpSpPr>
          <a:xfrm rot="20655415">
            <a:off x="9219192" y="4709362"/>
            <a:ext cx="1795480" cy="640535"/>
            <a:chOff x="10091721" y="4127449"/>
            <a:chExt cx="1795480" cy="640535"/>
          </a:xfrm>
        </p:grpSpPr>
        <p:sp>
          <p:nvSpPr>
            <p:cNvPr id="41" name="矩形: 圆角 40">
              <a:extLst>
                <a:ext uri="{FF2B5EF4-FFF2-40B4-BE49-F238E27FC236}">
                  <a16:creationId xmlns:a16="http://schemas.microsoft.com/office/drawing/2014/main" xmlns="" id="{A6033E4C-460D-4B6F-8AE0-04651B138416}"/>
                </a:ext>
              </a:extLst>
            </p:cNvPr>
            <p:cNvSpPr/>
            <p:nvPr/>
          </p:nvSpPr>
          <p:spPr>
            <a:xfrm>
              <a:off x="10091721" y="4127449"/>
              <a:ext cx="1795480" cy="640535"/>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a:extLst>
                <a:ext uri="{FF2B5EF4-FFF2-40B4-BE49-F238E27FC236}">
                  <a16:creationId xmlns:a16="http://schemas.microsoft.com/office/drawing/2014/main" xmlns="" id="{67922FBC-4733-42CC-946B-E132014CAF59}"/>
                </a:ext>
              </a:extLst>
            </p:cNvPr>
            <p:cNvGrpSpPr/>
            <p:nvPr/>
          </p:nvGrpSpPr>
          <p:grpSpPr>
            <a:xfrm>
              <a:off x="10299466" y="4257736"/>
              <a:ext cx="1379988" cy="379960"/>
              <a:chOff x="10438825" y="4302107"/>
              <a:chExt cx="1379988" cy="379960"/>
            </a:xfrm>
          </p:grpSpPr>
          <p:sp>
            <p:nvSpPr>
              <p:cNvPr id="42" name="心形 41">
                <a:extLst>
                  <a:ext uri="{FF2B5EF4-FFF2-40B4-BE49-F238E27FC236}">
                    <a16:creationId xmlns:a16="http://schemas.microsoft.com/office/drawing/2014/main" xmlns="" id="{3E0AA902-CC55-4CC5-BE80-D48A5B842615}"/>
                  </a:ext>
                </a:extLst>
              </p:cNvPr>
              <p:cNvSpPr/>
              <p:nvPr/>
            </p:nvSpPr>
            <p:spPr>
              <a:xfrm>
                <a:off x="10438825" y="4302107"/>
                <a:ext cx="379960" cy="379960"/>
              </a:xfrm>
              <a:prstGeom prst="heart">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心形 42">
                <a:extLst>
                  <a:ext uri="{FF2B5EF4-FFF2-40B4-BE49-F238E27FC236}">
                    <a16:creationId xmlns:a16="http://schemas.microsoft.com/office/drawing/2014/main" xmlns="" id="{67D7B3D4-DBEA-4136-AC65-DC7D5E7B5F45}"/>
                  </a:ext>
                </a:extLst>
              </p:cNvPr>
              <p:cNvSpPr/>
              <p:nvPr/>
            </p:nvSpPr>
            <p:spPr>
              <a:xfrm>
                <a:off x="10938839" y="4302107"/>
                <a:ext cx="379960" cy="379960"/>
              </a:xfrm>
              <a:prstGeom prst="heart">
                <a:avLst/>
              </a:prstGeom>
              <a:noFill/>
              <a:ln w="31750">
                <a:solidFill>
                  <a:srgbClr val="E05C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心形 43">
                <a:extLst>
                  <a:ext uri="{FF2B5EF4-FFF2-40B4-BE49-F238E27FC236}">
                    <a16:creationId xmlns:a16="http://schemas.microsoft.com/office/drawing/2014/main" xmlns="" id="{A0FB6A44-1CC9-434A-B74F-BDC6EEDC6C20}"/>
                  </a:ext>
                </a:extLst>
              </p:cNvPr>
              <p:cNvSpPr/>
              <p:nvPr/>
            </p:nvSpPr>
            <p:spPr>
              <a:xfrm>
                <a:off x="11438853" y="4302107"/>
                <a:ext cx="379960" cy="379960"/>
              </a:xfrm>
              <a:prstGeom prst="heart">
                <a:avLst/>
              </a:prstGeom>
              <a:solidFill>
                <a:srgbClr val="00C7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5" name="组合 54">
            <a:extLst>
              <a:ext uri="{FF2B5EF4-FFF2-40B4-BE49-F238E27FC236}">
                <a16:creationId xmlns:a16="http://schemas.microsoft.com/office/drawing/2014/main" xmlns="" id="{98DCB3EA-F17B-44A7-8B39-35AFB342B51F}"/>
              </a:ext>
            </a:extLst>
          </p:cNvPr>
          <p:cNvGrpSpPr/>
          <p:nvPr/>
        </p:nvGrpSpPr>
        <p:grpSpPr>
          <a:xfrm>
            <a:off x="7702889" y="1821437"/>
            <a:ext cx="1047721" cy="1047721"/>
            <a:chOff x="10666796" y="2224341"/>
            <a:chExt cx="1047721" cy="1047721"/>
          </a:xfrm>
        </p:grpSpPr>
        <p:sp>
          <p:nvSpPr>
            <p:cNvPr id="47" name="椭圆 46">
              <a:extLst>
                <a:ext uri="{FF2B5EF4-FFF2-40B4-BE49-F238E27FC236}">
                  <a16:creationId xmlns:a16="http://schemas.microsoft.com/office/drawing/2014/main" xmlns="" id="{4E6450EC-41AA-49FB-98EE-CF5C99D4C3E0}"/>
                </a:ext>
              </a:extLst>
            </p:cNvPr>
            <p:cNvSpPr/>
            <p:nvPr/>
          </p:nvSpPr>
          <p:spPr>
            <a:xfrm>
              <a:off x="10666796" y="2224341"/>
              <a:ext cx="1047721" cy="1047721"/>
            </a:xfrm>
            <a:prstGeom prst="ellipse">
              <a:avLst/>
            </a:prstGeom>
            <a:solidFill>
              <a:srgbClr val="A6F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a:extLst>
                <a:ext uri="{FF2B5EF4-FFF2-40B4-BE49-F238E27FC236}">
                  <a16:creationId xmlns:a16="http://schemas.microsoft.com/office/drawing/2014/main" xmlns="" id="{4E3968EB-C272-4F17-9EF9-810696A4E871}"/>
                </a:ext>
              </a:extLst>
            </p:cNvPr>
            <p:cNvGrpSpPr/>
            <p:nvPr/>
          </p:nvGrpSpPr>
          <p:grpSpPr>
            <a:xfrm>
              <a:off x="10859873" y="2417418"/>
              <a:ext cx="661568" cy="661568"/>
              <a:chOff x="11837870" y="2243260"/>
              <a:chExt cx="4629281" cy="4629281"/>
            </a:xfrm>
          </p:grpSpPr>
          <p:sp>
            <p:nvSpPr>
              <p:cNvPr id="50" name="图形 48">
                <a:extLst>
                  <a:ext uri="{FF2B5EF4-FFF2-40B4-BE49-F238E27FC236}">
                    <a16:creationId xmlns:a16="http://schemas.microsoft.com/office/drawing/2014/main" xmlns="" id="{1B80CA1A-92E4-4862-AA26-BEA1B7D932C7}"/>
                  </a:ext>
                </a:extLst>
              </p:cNvPr>
              <p:cNvSpPr/>
              <p:nvPr/>
            </p:nvSpPr>
            <p:spPr>
              <a:xfrm>
                <a:off x="11837870" y="2243260"/>
                <a:ext cx="4629281" cy="4629281"/>
              </a:xfrm>
              <a:custGeom>
                <a:avLst/>
                <a:gdLst>
                  <a:gd name="connsiteX0" fmla="*/ 2314633 w 4629281"/>
                  <a:gd name="connsiteY0" fmla="*/ 0 h 4629281"/>
                  <a:gd name="connsiteX1" fmla="*/ 4629282 w 4629281"/>
                  <a:gd name="connsiteY1" fmla="*/ 2314633 h 4629281"/>
                  <a:gd name="connsiteX2" fmla="*/ 2314633 w 4629281"/>
                  <a:gd name="connsiteY2" fmla="*/ 4629282 h 4629281"/>
                  <a:gd name="connsiteX3" fmla="*/ 0 w 4629281"/>
                  <a:gd name="connsiteY3" fmla="*/ 2314633 h 4629281"/>
                  <a:gd name="connsiteX4" fmla="*/ 2314633 w 4629281"/>
                  <a:gd name="connsiteY4" fmla="*/ 0 h 4629281"/>
                  <a:gd name="connsiteX5" fmla="*/ 2314633 w 4629281"/>
                  <a:gd name="connsiteY5" fmla="*/ 1755628 h 4629281"/>
                  <a:gd name="connsiteX6" fmla="*/ 2873637 w 4629281"/>
                  <a:gd name="connsiteY6" fmla="*/ 2314633 h 4629281"/>
                  <a:gd name="connsiteX7" fmla="*/ 2314633 w 4629281"/>
                  <a:gd name="connsiteY7" fmla="*/ 2873637 h 4629281"/>
                  <a:gd name="connsiteX8" fmla="*/ 1755628 w 4629281"/>
                  <a:gd name="connsiteY8" fmla="*/ 2314633 h 4629281"/>
                  <a:gd name="connsiteX9" fmla="*/ 2314633 w 4629281"/>
                  <a:gd name="connsiteY9" fmla="*/ 1755628 h 4629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29281" h="4629281">
                    <a:moveTo>
                      <a:pt x="2314633" y="0"/>
                    </a:moveTo>
                    <a:cubicBezTo>
                      <a:pt x="3592881" y="0"/>
                      <a:pt x="4629282" y="1036385"/>
                      <a:pt x="4629282" y="2314633"/>
                    </a:cubicBezTo>
                    <a:cubicBezTo>
                      <a:pt x="4629282" y="3592881"/>
                      <a:pt x="3592881" y="4629282"/>
                      <a:pt x="2314633" y="4629282"/>
                    </a:cubicBezTo>
                    <a:cubicBezTo>
                      <a:pt x="1036385" y="4629282"/>
                      <a:pt x="0" y="3592881"/>
                      <a:pt x="0" y="2314633"/>
                    </a:cubicBezTo>
                    <a:cubicBezTo>
                      <a:pt x="0" y="1036385"/>
                      <a:pt x="1036385" y="0"/>
                      <a:pt x="2314633" y="0"/>
                    </a:cubicBezTo>
                    <a:close/>
                    <a:moveTo>
                      <a:pt x="2314633" y="1755628"/>
                    </a:moveTo>
                    <a:cubicBezTo>
                      <a:pt x="2623364" y="1755628"/>
                      <a:pt x="2873637" y="2005902"/>
                      <a:pt x="2873637" y="2314633"/>
                    </a:cubicBezTo>
                    <a:cubicBezTo>
                      <a:pt x="2873637" y="2623364"/>
                      <a:pt x="2623364" y="2873637"/>
                      <a:pt x="2314633" y="2873637"/>
                    </a:cubicBezTo>
                    <a:cubicBezTo>
                      <a:pt x="2005902" y="2873637"/>
                      <a:pt x="1755628" y="2623364"/>
                      <a:pt x="1755628" y="2314633"/>
                    </a:cubicBezTo>
                    <a:cubicBezTo>
                      <a:pt x="1755628" y="2005902"/>
                      <a:pt x="2005902" y="1755628"/>
                      <a:pt x="2314633" y="1755628"/>
                    </a:cubicBezTo>
                    <a:close/>
                  </a:path>
                </a:pathLst>
              </a:custGeom>
              <a:solidFill>
                <a:srgbClr val="FF5098"/>
              </a:solidFill>
              <a:ln w="514" cap="flat">
                <a:noFill/>
                <a:prstDash val="solid"/>
                <a:miter/>
              </a:ln>
            </p:spPr>
            <p:txBody>
              <a:bodyPr rtlCol="0" anchor="ctr"/>
              <a:lstStyle/>
              <a:p>
                <a:endParaRPr lang="zh-CN" altLang="en-US"/>
              </a:p>
            </p:txBody>
          </p:sp>
          <p:sp>
            <p:nvSpPr>
              <p:cNvPr id="51" name="图形 48">
                <a:extLst>
                  <a:ext uri="{FF2B5EF4-FFF2-40B4-BE49-F238E27FC236}">
                    <a16:creationId xmlns:a16="http://schemas.microsoft.com/office/drawing/2014/main" xmlns="" id="{1B80CA1A-92E4-4862-AA26-BEA1B7D932C7}"/>
                  </a:ext>
                </a:extLst>
              </p:cNvPr>
              <p:cNvSpPr/>
              <p:nvPr/>
            </p:nvSpPr>
            <p:spPr>
              <a:xfrm>
                <a:off x="12106373" y="4669355"/>
                <a:ext cx="4058847" cy="1941118"/>
              </a:xfrm>
              <a:custGeom>
                <a:avLst/>
                <a:gdLst>
                  <a:gd name="connsiteX0" fmla="*/ 4058848 w 4058847"/>
                  <a:gd name="connsiteY0" fmla="*/ 292858 h 1941118"/>
                  <a:gd name="connsiteX1" fmla="*/ 2046130 w 4058847"/>
                  <a:gd name="connsiteY1" fmla="*/ 1941118 h 1941118"/>
                  <a:gd name="connsiteX2" fmla="*/ 0 w 4058847"/>
                  <a:gd name="connsiteY2" fmla="*/ 51956 h 1941118"/>
                  <a:gd name="connsiteX3" fmla="*/ 778010 w 4058847"/>
                  <a:gd name="connsiteY3" fmla="*/ 378422 h 1941118"/>
                  <a:gd name="connsiteX4" fmla="*/ 1318065 w 4058847"/>
                  <a:gd name="connsiteY4" fmla="*/ 355255 h 1941118"/>
                  <a:gd name="connsiteX5" fmla="*/ 2046130 w 4058847"/>
                  <a:gd name="connsiteY5" fmla="*/ 753253 h 1941118"/>
                  <a:gd name="connsiteX6" fmla="*/ 2903717 w 4058847"/>
                  <a:gd name="connsiteY6" fmla="*/ 0 h 1941118"/>
                  <a:gd name="connsiteX7" fmla="*/ 3216969 w 4058847"/>
                  <a:gd name="connsiteY7" fmla="*/ 89376 h 1941118"/>
                  <a:gd name="connsiteX8" fmla="*/ 3755924 w 4058847"/>
                  <a:gd name="connsiteY8" fmla="*/ 241905 h 1941118"/>
                  <a:gd name="connsiteX9" fmla="*/ 3948928 w 4058847"/>
                  <a:gd name="connsiteY9" fmla="*/ 278579 h 1941118"/>
                  <a:gd name="connsiteX10" fmla="*/ 4058796 w 4058847"/>
                  <a:gd name="connsiteY10" fmla="*/ 292858 h 1941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58847" h="1941118">
                    <a:moveTo>
                      <a:pt x="4058848" y="292858"/>
                    </a:moveTo>
                    <a:cubicBezTo>
                      <a:pt x="3871002" y="1232830"/>
                      <a:pt x="3041335" y="1941118"/>
                      <a:pt x="2046130" y="1941118"/>
                    </a:cubicBezTo>
                    <a:cubicBezTo>
                      <a:pt x="967522" y="1941118"/>
                      <a:pt x="83286" y="1109167"/>
                      <a:pt x="0" y="51956"/>
                    </a:cubicBezTo>
                    <a:cubicBezTo>
                      <a:pt x="235995" y="211902"/>
                      <a:pt x="489529" y="341208"/>
                      <a:pt x="778010" y="378422"/>
                    </a:cubicBezTo>
                    <a:cubicBezTo>
                      <a:pt x="956473" y="401445"/>
                      <a:pt x="1139453" y="388102"/>
                      <a:pt x="1318065" y="355255"/>
                    </a:cubicBezTo>
                    <a:cubicBezTo>
                      <a:pt x="1471844" y="594650"/>
                      <a:pt x="1740465" y="753253"/>
                      <a:pt x="2046130" y="753253"/>
                    </a:cubicBezTo>
                    <a:cubicBezTo>
                      <a:pt x="2485931" y="753253"/>
                      <a:pt x="2849030" y="424920"/>
                      <a:pt x="2903717" y="0"/>
                    </a:cubicBezTo>
                    <a:cubicBezTo>
                      <a:pt x="3009450" y="23949"/>
                      <a:pt x="3116442" y="58174"/>
                      <a:pt x="3216969" y="89376"/>
                    </a:cubicBezTo>
                    <a:cubicBezTo>
                      <a:pt x="3395531" y="144783"/>
                      <a:pt x="3573299" y="200972"/>
                      <a:pt x="3755924" y="241905"/>
                    </a:cubicBezTo>
                    <a:cubicBezTo>
                      <a:pt x="3819823" y="256230"/>
                      <a:pt x="3884170" y="268688"/>
                      <a:pt x="3948928" y="278579"/>
                    </a:cubicBezTo>
                    <a:cubicBezTo>
                      <a:pt x="3985448" y="284155"/>
                      <a:pt x="4022071" y="288912"/>
                      <a:pt x="4058796" y="292858"/>
                    </a:cubicBezTo>
                    <a:close/>
                  </a:path>
                </a:pathLst>
              </a:custGeom>
              <a:solidFill>
                <a:srgbClr val="A6FF55"/>
              </a:solidFill>
              <a:ln w="514" cap="flat">
                <a:noFill/>
                <a:prstDash val="solid"/>
                <a:miter/>
              </a:ln>
            </p:spPr>
            <p:txBody>
              <a:bodyPr rtlCol="0" anchor="ctr"/>
              <a:lstStyle/>
              <a:p>
                <a:endParaRPr lang="zh-CN" altLang="en-US"/>
              </a:p>
            </p:txBody>
          </p:sp>
          <p:sp>
            <p:nvSpPr>
              <p:cNvPr id="52" name="图形 48">
                <a:extLst>
                  <a:ext uri="{FF2B5EF4-FFF2-40B4-BE49-F238E27FC236}">
                    <a16:creationId xmlns:a16="http://schemas.microsoft.com/office/drawing/2014/main" xmlns="" id="{1B80CA1A-92E4-4862-AA26-BEA1B7D932C7}"/>
                  </a:ext>
                </a:extLst>
              </p:cNvPr>
              <p:cNvSpPr/>
              <p:nvPr/>
            </p:nvSpPr>
            <p:spPr>
              <a:xfrm>
                <a:off x="12105951" y="2505292"/>
                <a:ext cx="4099132" cy="2291956"/>
              </a:xfrm>
              <a:custGeom>
                <a:avLst/>
                <a:gdLst>
                  <a:gd name="connsiteX0" fmla="*/ 2896912 w 4099132"/>
                  <a:gd name="connsiteY0" fmla="*/ 1895083 h 2291956"/>
                  <a:gd name="connsiteX1" fmla="*/ 3988956 w 4099132"/>
                  <a:gd name="connsiteY1" fmla="*/ 2183620 h 2291956"/>
                  <a:gd name="connsiteX2" fmla="*/ 4094143 w 4099132"/>
                  <a:gd name="connsiteY2" fmla="*/ 2197127 h 2291956"/>
                  <a:gd name="connsiteX3" fmla="*/ 4099133 w 4099132"/>
                  <a:gd name="connsiteY3" fmla="*/ 2052601 h 2291956"/>
                  <a:gd name="connsiteX4" fmla="*/ 2046552 w 4099132"/>
                  <a:gd name="connsiteY4" fmla="*/ 0 h 2291956"/>
                  <a:gd name="connsiteX5" fmla="*/ 0 w 4099132"/>
                  <a:gd name="connsiteY5" fmla="*/ 1893879 h 2291956"/>
                  <a:gd name="connsiteX6" fmla="*/ 811958 w 4099132"/>
                  <a:gd name="connsiteY6" fmla="*/ 2282609 h 2291956"/>
                  <a:gd name="connsiteX7" fmla="*/ 1209915 w 4099132"/>
                  <a:gd name="connsiteY7" fmla="*/ 2271889 h 2291956"/>
                  <a:gd name="connsiteX8" fmla="*/ 1181831 w 4099132"/>
                  <a:gd name="connsiteY8" fmla="*/ 2052601 h 2291956"/>
                  <a:gd name="connsiteX9" fmla="*/ 2046552 w 4099132"/>
                  <a:gd name="connsiteY9" fmla="*/ 1187880 h 2291956"/>
                  <a:gd name="connsiteX10" fmla="*/ 2896912 w 4099132"/>
                  <a:gd name="connsiteY10" fmla="*/ 1895083 h 2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99132" h="2291956">
                    <a:moveTo>
                      <a:pt x="2896912" y="1895083"/>
                    </a:moveTo>
                    <a:cubicBezTo>
                      <a:pt x="3205834" y="1954769"/>
                      <a:pt x="3594316" y="2123336"/>
                      <a:pt x="3988956" y="2183620"/>
                    </a:cubicBezTo>
                    <a:cubicBezTo>
                      <a:pt x="4023984" y="2188974"/>
                      <a:pt x="4059064" y="2193470"/>
                      <a:pt x="4094143" y="2197127"/>
                    </a:cubicBezTo>
                    <a:cubicBezTo>
                      <a:pt x="4097487" y="2149384"/>
                      <a:pt x="4099133" y="2101188"/>
                      <a:pt x="4099133" y="2052601"/>
                    </a:cubicBezTo>
                    <a:cubicBezTo>
                      <a:pt x="4099133" y="918981"/>
                      <a:pt x="3180172" y="0"/>
                      <a:pt x="2046552" y="0"/>
                    </a:cubicBezTo>
                    <a:cubicBezTo>
                      <a:pt x="966339" y="0"/>
                      <a:pt x="81017" y="834430"/>
                      <a:pt x="0" y="1893879"/>
                    </a:cubicBezTo>
                    <a:cubicBezTo>
                      <a:pt x="254064" y="2083211"/>
                      <a:pt x="515937" y="2244422"/>
                      <a:pt x="811958" y="2282609"/>
                    </a:cubicBezTo>
                    <a:cubicBezTo>
                      <a:pt x="940271" y="2299161"/>
                      <a:pt x="1075003" y="2292587"/>
                      <a:pt x="1209915" y="2271889"/>
                    </a:cubicBezTo>
                    <a:cubicBezTo>
                      <a:pt x="1191609" y="2201854"/>
                      <a:pt x="1181831" y="2128372"/>
                      <a:pt x="1181831" y="2052601"/>
                    </a:cubicBezTo>
                    <a:cubicBezTo>
                      <a:pt x="1181831" y="1575031"/>
                      <a:pt x="1568982" y="1187880"/>
                      <a:pt x="2046552" y="1187880"/>
                    </a:cubicBezTo>
                    <a:cubicBezTo>
                      <a:pt x="2470320" y="1187880"/>
                      <a:pt x="2822854" y="1492727"/>
                      <a:pt x="2896912" y="1895083"/>
                    </a:cubicBezTo>
                    <a:close/>
                  </a:path>
                </a:pathLst>
              </a:custGeom>
              <a:solidFill>
                <a:srgbClr val="A6FF55"/>
              </a:solidFill>
              <a:ln w="514" cap="flat">
                <a:noFill/>
                <a:prstDash val="solid"/>
                <a:miter/>
              </a:ln>
            </p:spPr>
            <p:txBody>
              <a:bodyPr rtlCol="0" anchor="ctr"/>
              <a:lstStyle/>
              <a:p>
                <a:endParaRPr lang="zh-CN" altLang="en-US"/>
              </a:p>
            </p:txBody>
          </p:sp>
          <p:sp>
            <p:nvSpPr>
              <p:cNvPr id="53" name="图形 48">
                <a:extLst>
                  <a:ext uri="{FF2B5EF4-FFF2-40B4-BE49-F238E27FC236}">
                    <a16:creationId xmlns:a16="http://schemas.microsoft.com/office/drawing/2014/main" xmlns="" id="{1B80CA1A-92E4-4862-AA26-BEA1B7D932C7}"/>
                  </a:ext>
                </a:extLst>
              </p:cNvPr>
              <p:cNvSpPr/>
              <p:nvPr/>
            </p:nvSpPr>
            <p:spPr>
              <a:xfrm>
                <a:off x="12434829" y="2693081"/>
                <a:ext cx="3441370" cy="3582028"/>
              </a:xfrm>
              <a:custGeom>
                <a:avLst/>
                <a:gdLst>
                  <a:gd name="connsiteX0" fmla="*/ 76424 w 3441370"/>
                  <a:gd name="connsiteY0" fmla="*/ 1349477 h 3582028"/>
                  <a:gd name="connsiteX1" fmla="*/ 152848 w 3441370"/>
                  <a:gd name="connsiteY1" fmla="*/ 1425901 h 3582028"/>
                  <a:gd name="connsiteX2" fmla="*/ 76424 w 3441370"/>
                  <a:gd name="connsiteY2" fmla="*/ 1502325 h 3582028"/>
                  <a:gd name="connsiteX3" fmla="*/ 0 w 3441370"/>
                  <a:gd name="connsiteY3" fmla="*/ 1425901 h 3582028"/>
                  <a:gd name="connsiteX4" fmla="*/ 76424 w 3441370"/>
                  <a:gd name="connsiteY4" fmla="*/ 1349477 h 3582028"/>
                  <a:gd name="connsiteX5" fmla="*/ 3303815 w 3441370"/>
                  <a:gd name="connsiteY5" fmla="*/ 1384418 h 3582028"/>
                  <a:gd name="connsiteX6" fmla="*/ 3441370 w 3441370"/>
                  <a:gd name="connsiteY6" fmla="*/ 1521984 h 3582028"/>
                  <a:gd name="connsiteX7" fmla="*/ 3303815 w 3441370"/>
                  <a:gd name="connsiteY7" fmla="*/ 1659551 h 3582028"/>
                  <a:gd name="connsiteX8" fmla="*/ 3166248 w 3441370"/>
                  <a:gd name="connsiteY8" fmla="*/ 1521984 h 3582028"/>
                  <a:gd name="connsiteX9" fmla="*/ 3303815 w 3441370"/>
                  <a:gd name="connsiteY9" fmla="*/ 1384418 h 3582028"/>
                  <a:gd name="connsiteX10" fmla="*/ 2736071 w 3441370"/>
                  <a:gd name="connsiteY10" fmla="*/ 1288335 h 3582028"/>
                  <a:gd name="connsiteX11" fmla="*/ 2821234 w 3441370"/>
                  <a:gd name="connsiteY11" fmla="*/ 1373498 h 3582028"/>
                  <a:gd name="connsiteX12" fmla="*/ 2736071 w 3441370"/>
                  <a:gd name="connsiteY12" fmla="*/ 1458661 h 3582028"/>
                  <a:gd name="connsiteX13" fmla="*/ 2650908 w 3441370"/>
                  <a:gd name="connsiteY13" fmla="*/ 1373498 h 3582028"/>
                  <a:gd name="connsiteX14" fmla="*/ 2736071 w 3441370"/>
                  <a:gd name="connsiteY14" fmla="*/ 1288335 h 3582028"/>
                  <a:gd name="connsiteX15" fmla="*/ 2932594 w 3441370"/>
                  <a:gd name="connsiteY15" fmla="*/ 615780 h 3582028"/>
                  <a:gd name="connsiteX16" fmla="*/ 3100734 w 3441370"/>
                  <a:gd name="connsiteY16" fmla="*/ 783920 h 3582028"/>
                  <a:gd name="connsiteX17" fmla="*/ 2932594 w 3441370"/>
                  <a:gd name="connsiteY17" fmla="*/ 952060 h 3582028"/>
                  <a:gd name="connsiteX18" fmla="*/ 2764453 w 3441370"/>
                  <a:gd name="connsiteY18" fmla="*/ 783920 h 3582028"/>
                  <a:gd name="connsiteX19" fmla="*/ 2932594 w 3441370"/>
                  <a:gd name="connsiteY19" fmla="*/ 615780 h 3582028"/>
                  <a:gd name="connsiteX20" fmla="*/ 2469667 w 3441370"/>
                  <a:gd name="connsiteY20" fmla="*/ 253298 h 3582028"/>
                  <a:gd name="connsiteX21" fmla="*/ 2528624 w 3441370"/>
                  <a:gd name="connsiteY21" fmla="*/ 312254 h 3582028"/>
                  <a:gd name="connsiteX22" fmla="*/ 2469667 w 3441370"/>
                  <a:gd name="connsiteY22" fmla="*/ 371211 h 3582028"/>
                  <a:gd name="connsiteX23" fmla="*/ 2410711 w 3441370"/>
                  <a:gd name="connsiteY23" fmla="*/ 312254 h 3582028"/>
                  <a:gd name="connsiteX24" fmla="*/ 2469667 w 3441370"/>
                  <a:gd name="connsiteY24" fmla="*/ 253298 h 3582028"/>
                  <a:gd name="connsiteX25" fmla="*/ 2277506 w 3441370"/>
                  <a:gd name="connsiteY25" fmla="*/ 738065 h 3582028"/>
                  <a:gd name="connsiteX26" fmla="*/ 2375770 w 3441370"/>
                  <a:gd name="connsiteY26" fmla="*/ 836328 h 3582028"/>
                  <a:gd name="connsiteX27" fmla="*/ 2277506 w 3441370"/>
                  <a:gd name="connsiteY27" fmla="*/ 934592 h 3582028"/>
                  <a:gd name="connsiteX28" fmla="*/ 2179242 w 3441370"/>
                  <a:gd name="connsiteY28" fmla="*/ 836328 h 3582028"/>
                  <a:gd name="connsiteX29" fmla="*/ 2277506 w 3441370"/>
                  <a:gd name="connsiteY29" fmla="*/ 738065 h 3582028"/>
                  <a:gd name="connsiteX30" fmla="*/ 1945593 w 3441370"/>
                  <a:gd name="connsiteY30" fmla="*/ 0 h 3582028"/>
                  <a:gd name="connsiteX31" fmla="*/ 2074425 w 3441370"/>
                  <a:gd name="connsiteY31" fmla="*/ 128832 h 3582028"/>
                  <a:gd name="connsiteX32" fmla="*/ 1945593 w 3441370"/>
                  <a:gd name="connsiteY32" fmla="*/ 257665 h 3582028"/>
                  <a:gd name="connsiteX33" fmla="*/ 1816761 w 3441370"/>
                  <a:gd name="connsiteY33" fmla="*/ 128832 h 3582028"/>
                  <a:gd name="connsiteX34" fmla="*/ 1945593 w 3441370"/>
                  <a:gd name="connsiteY34" fmla="*/ 0 h 3582028"/>
                  <a:gd name="connsiteX35" fmla="*/ 1327632 w 3441370"/>
                  <a:gd name="connsiteY35" fmla="*/ 401784 h 3582028"/>
                  <a:gd name="connsiteX36" fmla="*/ 1480486 w 3441370"/>
                  <a:gd name="connsiteY36" fmla="*/ 554638 h 3582028"/>
                  <a:gd name="connsiteX37" fmla="*/ 1327632 w 3441370"/>
                  <a:gd name="connsiteY37" fmla="*/ 707491 h 3582028"/>
                  <a:gd name="connsiteX38" fmla="*/ 1174779 w 3441370"/>
                  <a:gd name="connsiteY38" fmla="*/ 554638 h 3582028"/>
                  <a:gd name="connsiteX39" fmla="*/ 1327632 w 3441370"/>
                  <a:gd name="connsiteY39" fmla="*/ 401784 h 3582028"/>
                  <a:gd name="connsiteX40" fmla="*/ 471655 w 3441370"/>
                  <a:gd name="connsiteY40" fmla="*/ 1690119 h 3582028"/>
                  <a:gd name="connsiteX41" fmla="*/ 532798 w 3441370"/>
                  <a:gd name="connsiteY41" fmla="*/ 1751262 h 3582028"/>
                  <a:gd name="connsiteX42" fmla="*/ 471655 w 3441370"/>
                  <a:gd name="connsiteY42" fmla="*/ 1812404 h 3582028"/>
                  <a:gd name="connsiteX43" fmla="*/ 410513 w 3441370"/>
                  <a:gd name="connsiteY43" fmla="*/ 1751262 h 3582028"/>
                  <a:gd name="connsiteX44" fmla="*/ 471655 w 3441370"/>
                  <a:gd name="connsiteY44" fmla="*/ 1690119 h 3582028"/>
                  <a:gd name="connsiteX45" fmla="*/ 685651 w 3441370"/>
                  <a:gd name="connsiteY45" fmla="*/ 336275 h 3582028"/>
                  <a:gd name="connsiteX46" fmla="*/ 755527 w 3441370"/>
                  <a:gd name="connsiteY46" fmla="*/ 406151 h 3582028"/>
                  <a:gd name="connsiteX47" fmla="*/ 685651 w 3441370"/>
                  <a:gd name="connsiteY47" fmla="*/ 476027 h 3582028"/>
                  <a:gd name="connsiteX48" fmla="*/ 615775 w 3441370"/>
                  <a:gd name="connsiteY48" fmla="*/ 406151 h 3582028"/>
                  <a:gd name="connsiteX49" fmla="*/ 685651 w 3441370"/>
                  <a:gd name="connsiteY49" fmla="*/ 336275 h 3582028"/>
                  <a:gd name="connsiteX50" fmla="*/ 580834 w 3441370"/>
                  <a:gd name="connsiteY50" fmla="*/ 925848 h 3582028"/>
                  <a:gd name="connsiteX51" fmla="*/ 720586 w 3441370"/>
                  <a:gd name="connsiteY51" fmla="*/ 1065600 h 3582028"/>
                  <a:gd name="connsiteX52" fmla="*/ 580834 w 3441370"/>
                  <a:gd name="connsiteY52" fmla="*/ 1205353 h 3582028"/>
                  <a:gd name="connsiteX53" fmla="*/ 441081 w 3441370"/>
                  <a:gd name="connsiteY53" fmla="*/ 1065600 h 3582028"/>
                  <a:gd name="connsiteX54" fmla="*/ 580834 w 3441370"/>
                  <a:gd name="connsiteY54" fmla="*/ 925848 h 3582028"/>
                  <a:gd name="connsiteX55" fmla="*/ 3270659 w 3441370"/>
                  <a:gd name="connsiteY55" fmla="*/ 2675433 h 3582028"/>
                  <a:gd name="connsiteX56" fmla="*/ 1817506 w 3441370"/>
                  <a:gd name="connsiteY56" fmla="*/ 3582028 h 3582028"/>
                  <a:gd name="connsiteX57" fmla="*/ 1688916 w 3441370"/>
                  <a:gd name="connsiteY57" fmla="*/ 3453463 h 3582028"/>
                  <a:gd name="connsiteX58" fmla="*/ 1817506 w 3441370"/>
                  <a:gd name="connsiteY58" fmla="*/ 3324873 h 3582028"/>
                  <a:gd name="connsiteX59" fmla="*/ 2058264 w 3441370"/>
                  <a:gd name="connsiteY59" fmla="*/ 3303475 h 3582028"/>
                  <a:gd name="connsiteX60" fmla="*/ 2913331 w 3441370"/>
                  <a:gd name="connsiteY60" fmla="*/ 2770785 h 3582028"/>
                  <a:gd name="connsiteX61" fmla="*/ 3039710 w 3441370"/>
                  <a:gd name="connsiteY61" fmla="*/ 2562278 h 3582028"/>
                  <a:gd name="connsiteX62" fmla="*/ 3211759 w 3441370"/>
                  <a:gd name="connsiteY62" fmla="*/ 2503384 h 3582028"/>
                  <a:gd name="connsiteX63" fmla="*/ 3270654 w 3441370"/>
                  <a:gd name="connsiteY63" fmla="*/ 2675433 h 3582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3441370" h="3582028">
                    <a:moveTo>
                      <a:pt x="76424" y="1349477"/>
                    </a:moveTo>
                    <a:cubicBezTo>
                      <a:pt x="118633" y="1349477"/>
                      <a:pt x="152848" y="1383693"/>
                      <a:pt x="152848" y="1425901"/>
                    </a:cubicBezTo>
                    <a:cubicBezTo>
                      <a:pt x="152848" y="1468110"/>
                      <a:pt x="118633" y="1502325"/>
                      <a:pt x="76424" y="1502325"/>
                    </a:cubicBezTo>
                    <a:cubicBezTo>
                      <a:pt x="34215" y="1502325"/>
                      <a:pt x="0" y="1468110"/>
                      <a:pt x="0" y="1425901"/>
                    </a:cubicBezTo>
                    <a:cubicBezTo>
                      <a:pt x="0" y="1383693"/>
                      <a:pt x="34215" y="1349477"/>
                      <a:pt x="76424" y="1349477"/>
                    </a:cubicBezTo>
                    <a:close/>
                    <a:moveTo>
                      <a:pt x="3303815" y="1384418"/>
                    </a:moveTo>
                    <a:cubicBezTo>
                      <a:pt x="3379791" y="1384418"/>
                      <a:pt x="3441370" y="1446008"/>
                      <a:pt x="3441370" y="1521984"/>
                    </a:cubicBezTo>
                    <a:cubicBezTo>
                      <a:pt x="3441370" y="1597961"/>
                      <a:pt x="3379791" y="1659551"/>
                      <a:pt x="3303815" y="1659551"/>
                    </a:cubicBezTo>
                    <a:cubicBezTo>
                      <a:pt x="3227838" y="1659551"/>
                      <a:pt x="3166248" y="1597961"/>
                      <a:pt x="3166248" y="1521984"/>
                    </a:cubicBezTo>
                    <a:cubicBezTo>
                      <a:pt x="3166248" y="1446008"/>
                      <a:pt x="3227838" y="1384418"/>
                      <a:pt x="3303815" y="1384418"/>
                    </a:cubicBezTo>
                    <a:close/>
                    <a:moveTo>
                      <a:pt x="2736071" y="1288335"/>
                    </a:moveTo>
                    <a:cubicBezTo>
                      <a:pt x="2783105" y="1288335"/>
                      <a:pt x="2821234" y="1326465"/>
                      <a:pt x="2821234" y="1373498"/>
                    </a:cubicBezTo>
                    <a:cubicBezTo>
                      <a:pt x="2821234" y="1420531"/>
                      <a:pt x="2783105" y="1458661"/>
                      <a:pt x="2736071" y="1458661"/>
                    </a:cubicBezTo>
                    <a:cubicBezTo>
                      <a:pt x="2689038" y="1458661"/>
                      <a:pt x="2650908" y="1420531"/>
                      <a:pt x="2650908" y="1373498"/>
                    </a:cubicBezTo>
                    <a:cubicBezTo>
                      <a:pt x="2650908" y="1326465"/>
                      <a:pt x="2689038" y="1288335"/>
                      <a:pt x="2736071" y="1288335"/>
                    </a:cubicBezTo>
                    <a:close/>
                    <a:moveTo>
                      <a:pt x="2932594" y="615780"/>
                    </a:moveTo>
                    <a:cubicBezTo>
                      <a:pt x="3025457" y="615780"/>
                      <a:pt x="3100734" y="691057"/>
                      <a:pt x="3100734" y="783920"/>
                    </a:cubicBezTo>
                    <a:cubicBezTo>
                      <a:pt x="3100734" y="876783"/>
                      <a:pt x="3025457" y="952060"/>
                      <a:pt x="2932594" y="952060"/>
                    </a:cubicBezTo>
                    <a:cubicBezTo>
                      <a:pt x="2839731" y="952060"/>
                      <a:pt x="2764453" y="876783"/>
                      <a:pt x="2764453" y="783920"/>
                    </a:cubicBezTo>
                    <a:cubicBezTo>
                      <a:pt x="2764453" y="691057"/>
                      <a:pt x="2839731" y="615780"/>
                      <a:pt x="2932594" y="615780"/>
                    </a:cubicBezTo>
                    <a:close/>
                    <a:moveTo>
                      <a:pt x="2469667" y="253298"/>
                    </a:moveTo>
                    <a:cubicBezTo>
                      <a:pt x="2502232" y="253298"/>
                      <a:pt x="2528624" y="279690"/>
                      <a:pt x="2528624" y="312254"/>
                    </a:cubicBezTo>
                    <a:cubicBezTo>
                      <a:pt x="2528624" y="344819"/>
                      <a:pt x="2502232" y="371211"/>
                      <a:pt x="2469667" y="371211"/>
                    </a:cubicBezTo>
                    <a:cubicBezTo>
                      <a:pt x="2437103" y="371211"/>
                      <a:pt x="2410711" y="344819"/>
                      <a:pt x="2410711" y="312254"/>
                    </a:cubicBezTo>
                    <a:cubicBezTo>
                      <a:pt x="2410711" y="279690"/>
                      <a:pt x="2437103" y="253298"/>
                      <a:pt x="2469667" y="253298"/>
                    </a:cubicBezTo>
                    <a:close/>
                    <a:moveTo>
                      <a:pt x="2277506" y="738065"/>
                    </a:moveTo>
                    <a:cubicBezTo>
                      <a:pt x="2331777" y="738065"/>
                      <a:pt x="2375770" y="782058"/>
                      <a:pt x="2375770" y="836328"/>
                    </a:cubicBezTo>
                    <a:cubicBezTo>
                      <a:pt x="2375770" y="890599"/>
                      <a:pt x="2331777" y="934592"/>
                      <a:pt x="2277506" y="934592"/>
                    </a:cubicBezTo>
                    <a:cubicBezTo>
                      <a:pt x="2223236" y="934592"/>
                      <a:pt x="2179242" y="890599"/>
                      <a:pt x="2179242" y="836328"/>
                    </a:cubicBezTo>
                    <a:cubicBezTo>
                      <a:pt x="2179242" y="782058"/>
                      <a:pt x="2223236" y="738065"/>
                      <a:pt x="2277506" y="738065"/>
                    </a:cubicBezTo>
                    <a:close/>
                    <a:moveTo>
                      <a:pt x="1945593" y="0"/>
                    </a:moveTo>
                    <a:cubicBezTo>
                      <a:pt x="2016745" y="0"/>
                      <a:pt x="2074425" y="57681"/>
                      <a:pt x="2074425" y="128832"/>
                    </a:cubicBezTo>
                    <a:cubicBezTo>
                      <a:pt x="2074425" y="199984"/>
                      <a:pt x="2016745" y="257665"/>
                      <a:pt x="1945593" y="257665"/>
                    </a:cubicBezTo>
                    <a:cubicBezTo>
                      <a:pt x="1874441" y="257665"/>
                      <a:pt x="1816761" y="199984"/>
                      <a:pt x="1816761" y="128832"/>
                    </a:cubicBezTo>
                    <a:cubicBezTo>
                      <a:pt x="1816761" y="57681"/>
                      <a:pt x="1874441" y="0"/>
                      <a:pt x="1945593" y="0"/>
                    </a:cubicBezTo>
                    <a:close/>
                    <a:moveTo>
                      <a:pt x="1327632" y="401784"/>
                    </a:moveTo>
                    <a:cubicBezTo>
                      <a:pt x="1412050" y="401784"/>
                      <a:pt x="1480486" y="470220"/>
                      <a:pt x="1480486" y="554638"/>
                    </a:cubicBezTo>
                    <a:cubicBezTo>
                      <a:pt x="1480486" y="639055"/>
                      <a:pt x="1412050" y="707491"/>
                      <a:pt x="1327632" y="707491"/>
                    </a:cubicBezTo>
                    <a:cubicBezTo>
                      <a:pt x="1243215" y="707491"/>
                      <a:pt x="1174779" y="639055"/>
                      <a:pt x="1174779" y="554638"/>
                    </a:cubicBezTo>
                    <a:cubicBezTo>
                      <a:pt x="1174779" y="470220"/>
                      <a:pt x="1243215" y="401784"/>
                      <a:pt x="1327632" y="401784"/>
                    </a:cubicBezTo>
                    <a:close/>
                    <a:moveTo>
                      <a:pt x="471655" y="1690119"/>
                    </a:moveTo>
                    <a:cubicBezTo>
                      <a:pt x="505423" y="1690119"/>
                      <a:pt x="532798" y="1717494"/>
                      <a:pt x="532798" y="1751262"/>
                    </a:cubicBezTo>
                    <a:cubicBezTo>
                      <a:pt x="532798" y="1785030"/>
                      <a:pt x="505423" y="1812404"/>
                      <a:pt x="471655" y="1812404"/>
                    </a:cubicBezTo>
                    <a:cubicBezTo>
                      <a:pt x="437887" y="1812404"/>
                      <a:pt x="410513" y="1785030"/>
                      <a:pt x="410513" y="1751262"/>
                    </a:cubicBezTo>
                    <a:cubicBezTo>
                      <a:pt x="410513" y="1717494"/>
                      <a:pt x="437887" y="1690119"/>
                      <a:pt x="471655" y="1690119"/>
                    </a:cubicBezTo>
                    <a:close/>
                    <a:moveTo>
                      <a:pt x="685651" y="336275"/>
                    </a:moveTo>
                    <a:cubicBezTo>
                      <a:pt x="724244" y="336275"/>
                      <a:pt x="755527" y="367559"/>
                      <a:pt x="755527" y="406151"/>
                    </a:cubicBezTo>
                    <a:cubicBezTo>
                      <a:pt x="755527" y="444744"/>
                      <a:pt x="724244" y="476027"/>
                      <a:pt x="685651" y="476027"/>
                    </a:cubicBezTo>
                    <a:cubicBezTo>
                      <a:pt x="647063" y="476027"/>
                      <a:pt x="615775" y="444744"/>
                      <a:pt x="615775" y="406151"/>
                    </a:cubicBezTo>
                    <a:cubicBezTo>
                      <a:pt x="615775" y="367559"/>
                      <a:pt x="647058" y="336275"/>
                      <a:pt x="685651" y="336275"/>
                    </a:cubicBezTo>
                    <a:close/>
                    <a:moveTo>
                      <a:pt x="580834" y="925848"/>
                    </a:moveTo>
                    <a:cubicBezTo>
                      <a:pt x="658019" y="925848"/>
                      <a:pt x="720586" y="988420"/>
                      <a:pt x="720586" y="1065600"/>
                    </a:cubicBezTo>
                    <a:cubicBezTo>
                      <a:pt x="720586" y="1142786"/>
                      <a:pt x="658019" y="1205353"/>
                      <a:pt x="580834" y="1205353"/>
                    </a:cubicBezTo>
                    <a:cubicBezTo>
                      <a:pt x="503649" y="1205353"/>
                      <a:pt x="441081" y="1142786"/>
                      <a:pt x="441081" y="1065600"/>
                    </a:cubicBezTo>
                    <a:cubicBezTo>
                      <a:pt x="441081" y="988420"/>
                      <a:pt x="503649" y="925848"/>
                      <a:pt x="580834" y="925848"/>
                    </a:cubicBezTo>
                    <a:close/>
                    <a:moveTo>
                      <a:pt x="3270659" y="2675433"/>
                    </a:moveTo>
                    <a:cubicBezTo>
                      <a:pt x="2998736" y="3230425"/>
                      <a:pt x="2435760" y="3582028"/>
                      <a:pt x="1817506" y="3582028"/>
                    </a:cubicBezTo>
                    <a:cubicBezTo>
                      <a:pt x="1746684" y="3582028"/>
                      <a:pt x="1688916" y="3524291"/>
                      <a:pt x="1688916" y="3453463"/>
                    </a:cubicBezTo>
                    <a:cubicBezTo>
                      <a:pt x="1688916" y="3382640"/>
                      <a:pt x="1746679" y="3324873"/>
                      <a:pt x="1817506" y="3324873"/>
                    </a:cubicBezTo>
                    <a:cubicBezTo>
                      <a:pt x="1899167" y="3324873"/>
                      <a:pt x="1979675" y="3317574"/>
                      <a:pt x="2058264" y="3303475"/>
                    </a:cubicBezTo>
                    <a:cubicBezTo>
                      <a:pt x="2400912" y="3242009"/>
                      <a:pt x="2707082" y="3051113"/>
                      <a:pt x="2913331" y="2770785"/>
                    </a:cubicBezTo>
                    <a:cubicBezTo>
                      <a:pt x="2961069" y="2705904"/>
                      <a:pt x="3003468" y="2636249"/>
                      <a:pt x="3039710" y="2562278"/>
                    </a:cubicBezTo>
                    <a:cubicBezTo>
                      <a:pt x="3070870" y="2498677"/>
                      <a:pt x="3148158" y="2472223"/>
                      <a:pt x="3211759" y="2503384"/>
                    </a:cubicBezTo>
                    <a:cubicBezTo>
                      <a:pt x="3275360" y="2534544"/>
                      <a:pt x="3301814" y="2611832"/>
                      <a:pt x="3270654" y="2675433"/>
                    </a:cubicBezTo>
                    <a:close/>
                  </a:path>
                </a:pathLst>
              </a:custGeom>
              <a:solidFill>
                <a:srgbClr val="FF5098"/>
              </a:solidFill>
              <a:ln w="514" cap="flat">
                <a:noFill/>
                <a:prstDash val="solid"/>
                <a:miter/>
              </a:ln>
            </p:spPr>
            <p:txBody>
              <a:bodyPr rtlCol="0" anchor="ctr"/>
              <a:lstStyle/>
              <a:p>
                <a:endParaRPr lang="zh-CN" altLang="en-US"/>
              </a:p>
            </p:txBody>
          </p:sp>
        </p:grpSp>
      </p:grpSp>
      <p:grpSp>
        <p:nvGrpSpPr>
          <p:cNvPr id="63" name="组合 62">
            <a:extLst>
              <a:ext uri="{FF2B5EF4-FFF2-40B4-BE49-F238E27FC236}">
                <a16:creationId xmlns:a16="http://schemas.microsoft.com/office/drawing/2014/main" xmlns="" id="{81B5C614-0DC6-45E5-844B-9485093101AF}"/>
              </a:ext>
            </a:extLst>
          </p:cNvPr>
          <p:cNvGrpSpPr/>
          <p:nvPr/>
        </p:nvGrpSpPr>
        <p:grpSpPr>
          <a:xfrm>
            <a:off x="7916296" y="263682"/>
            <a:ext cx="958748" cy="1254764"/>
            <a:chOff x="14833595" y="-1001979"/>
            <a:chExt cx="3668163" cy="4800717"/>
          </a:xfrm>
        </p:grpSpPr>
        <p:sp>
          <p:nvSpPr>
            <p:cNvPr id="58" name="图形 56">
              <a:extLst>
                <a:ext uri="{FF2B5EF4-FFF2-40B4-BE49-F238E27FC236}">
                  <a16:creationId xmlns:a16="http://schemas.microsoft.com/office/drawing/2014/main" xmlns="" id="{E04658A3-358B-4C1F-9261-79915E5B9EEC}"/>
                </a:ext>
              </a:extLst>
            </p:cNvPr>
            <p:cNvSpPr/>
            <p:nvPr/>
          </p:nvSpPr>
          <p:spPr>
            <a:xfrm>
              <a:off x="14833595" y="-1001979"/>
              <a:ext cx="3668163" cy="4800717"/>
            </a:xfrm>
            <a:custGeom>
              <a:avLst/>
              <a:gdLst>
                <a:gd name="connsiteX0" fmla="*/ 234925 w 3668163"/>
                <a:gd name="connsiteY0" fmla="*/ 1550413 h 4800717"/>
                <a:gd name="connsiteX1" fmla="*/ 417848 w 3668163"/>
                <a:gd name="connsiteY1" fmla="*/ 1497316 h 4800717"/>
                <a:gd name="connsiteX2" fmla="*/ 1420146 w 3668163"/>
                <a:gd name="connsiteY2" fmla="*/ 1261707 h 4800717"/>
                <a:gd name="connsiteX3" fmla="*/ 1349241 w 3668163"/>
                <a:gd name="connsiteY3" fmla="*/ 1001974 h 4800717"/>
                <a:gd name="connsiteX4" fmla="*/ 1697063 w 3668163"/>
                <a:gd name="connsiteY4" fmla="*/ 517686 h 4800717"/>
                <a:gd name="connsiteX5" fmla="*/ 2669086 w 3668163"/>
                <a:gd name="connsiteY5" fmla="*/ 39447 h 4800717"/>
                <a:gd name="connsiteX6" fmla="*/ 2753102 w 3668163"/>
                <a:gd name="connsiteY6" fmla="*/ 176113 h 4800717"/>
                <a:gd name="connsiteX7" fmla="*/ 2616436 w 3668163"/>
                <a:gd name="connsiteY7" fmla="*/ 260129 h 4800717"/>
                <a:gd name="connsiteX8" fmla="*/ 2493647 w 3668163"/>
                <a:gd name="connsiteY8" fmla="*/ 236057 h 4800717"/>
                <a:gd name="connsiteX9" fmla="*/ 1941890 w 3668163"/>
                <a:gd name="connsiteY9" fmla="*/ 497641 h 4800717"/>
                <a:gd name="connsiteX10" fmla="*/ 2370981 w 3668163"/>
                <a:gd name="connsiteY10" fmla="*/ 1001964 h 4800717"/>
                <a:gd name="connsiteX11" fmla="*/ 2352068 w 3668163"/>
                <a:gd name="connsiteY11" fmla="*/ 1140096 h 4800717"/>
                <a:gd name="connsiteX12" fmla="*/ 3157535 w 3668163"/>
                <a:gd name="connsiteY12" fmla="*/ 1108530 h 4800717"/>
                <a:gd name="connsiteX13" fmla="*/ 3343209 w 3668163"/>
                <a:gd name="connsiteY13" fmla="*/ 1108967 h 4800717"/>
                <a:gd name="connsiteX14" fmla="*/ 3668164 w 3668163"/>
                <a:gd name="connsiteY14" fmla="*/ 1434697 h 4800717"/>
                <a:gd name="connsiteX15" fmla="*/ 3668164 w 3668163"/>
                <a:gd name="connsiteY15" fmla="*/ 3388191 h 4800717"/>
                <a:gd name="connsiteX16" fmla="*/ 3414963 w 3668163"/>
                <a:gd name="connsiteY16" fmla="*/ 3953193 h 4800717"/>
                <a:gd name="connsiteX17" fmla="*/ 2557731 w 3668163"/>
                <a:gd name="connsiteY17" fmla="*/ 4717536 h 4800717"/>
                <a:gd name="connsiteX18" fmla="*/ 2270336 w 3668163"/>
                <a:gd name="connsiteY18" fmla="*/ 4792376 h 4800717"/>
                <a:gd name="connsiteX19" fmla="*/ 2241871 w 3668163"/>
                <a:gd name="connsiteY19" fmla="*/ 4786049 h 4800717"/>
                <a:gd name="connsiteX20" fmla="*/ 592860 w 3668163"/>
                <a:gd name="connsiteY20" fmla="*/ 4419823 h 4800717"/>
                <a:gd name="connsiteX21" fmla="*/ 0 w 3668163"/>
                <a:gd name="connsiteY21" fmla="*/ 3680869 h 4800717"/>
                <a:gd name="connsiteX22" fmla="*/ 0 w 3668163"/>
                <a:gd name="connsiteY22" fmla="*/ 2515821 h 4800717"/>
                <a:gd name="connsiteX23" fmla="*/ 0 w 3668163"/>
                <a:gd name="connsiteY23" fmla="*/ 1874251 h 4800717"/>
                <a:gd name="connsiteX24" fmla="*/ 0 w 3668163"/>
                <a:gd name="connsiteY24" fmla="*/ 1863228 h 4800717"/>
                <a:gd name="connsiteX25" fmla="*/ 234930 w 3668163"/>
                <a:gd name="connsiteY25" fmla="*/ 1550408 h 4800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668163" h="4800717">
                  <a:moveTo>
                    <a:pt x="234925" y="1550413"/>
                  </a:moveTo>
                  <a:lnTo>
                    <a:pt x="417848" y="1497316"/>
                  </a:lnTo>
                  <a:cubicBezTo>
                    <a:pt x="749627" y="1401006"/>
                    <a:pt x="1083649" y="1322401"/>
                    <a:pt x="1420146" y="1261707"/>
                  </a:cubicBezTo>
                  <a:cubicBezTo>
                    <a:pt x="1375118" y="1185597"/>
                    <a:pt x="1349241" y="1096817"/>
                    <a:pt x="1349241" y="1001974"/>
                  </a:cubicBezTo>
                  <a:cubicBezTo>
                    <a:pt x="1349241" y="776843"/>
                    <a:pt x="1494872" y="585731"/>
                    <a:pt x="1697063" y="517686"/>
                  </a:cubicBezTo>
                  <a:cubicBezTo>
                    <a:pt x="1820526" y="53160"/>
                    <a:pt x="2188244" y="-75266"/>
                    <a:pt x="2669086" y="39447"/>
                  </a:cubicBezTo>
                  <a:cubicBezTo>
                    <a:pt x="2729858" y="53947"/>
                    <a:pt x="2767602" y="115341"/>
                    <a:pt x="2753102" y="176113"/>
                  </a:cubicBezTo>
                  <a:cubicBezTo>
                    <a:pt x="2738602" y="236885"/>
                    <a:pt x="2677212" y="274629"/>
                    <a:pt x="2616436" y="260129"/>
                  </a:cubicBezTo>
                  <a:cubicBezTo>
                    <a:pt x="2573954" y="249996"/>
                    <a:pt x="2532995" y="241900"/>
                    <a:pt x="2493647" y="236057"/>
                  </a:cubicBezTo>
                  <a:cubicBezTo>
                    <a:pt x="2227814" y="196621"/>
                    <a:pt x="2035344" y="260489"/>
                    <a:pt x="1941890" y="497641"/>
                  </a:cubicBezTo>
                  <a:cubicBezTo>
                    <a:pt x="2185153" y="536784"/>
                    <a:pt x="2370981" y="747658"/>
                    <a:pt x="2370981" y="1001964"/>
                  </a:cubicBezTo>
                  <a:cubicBezTo>
                    <a:pt x="2370981" y="1049836"/>
                    <a:pt x="2364382" y="1096159"/>
                    <a:pt x="2352068" y="1140096"/>
                  </a:cubicBezTo>
                  <a:cubicBezTo>
                    <a:pt x="2618873" y="1118467"/>
                    <a:pt x="2887320" y="1107892"/>
                    <a:pt x="3157535" y="1108530"/>
                  </a:cubicBezTo>
                  <a:lnTo>
                    <a:pt x="3343209" y="1108967"/>
                  </a:lnTo>
                  <a:cubicBezTo>
                    <a:pt x="3522347" y="1109388"/>
                    <a:pt x="3668164" y="1255560"/>
                    <a:pt x="3668164" y="1434697"/>
                  </a:cubicBezTo>
                  <a:lnTo>
                    <a:pt x="3668164" y="3388191"/>
                  </a:lnTo>
                  <a:cubicBezTo>
                    <a:pt x="3668164" y="3609300"/>
                    <a:pt x="3580002" y="3806044"/>
                    <a:pt x="3414963" y="3953193"/>
                  </a:cubicBezTo>
                  <a:lnTo>
                    <a:pt x="2557731" y="4717536"/>
                  </a:lnTo>
                  <a:cubicBezTo>
                    <a:pt x="2477028" y="4789495"/>
                    <a:pt x="2375889" y="4815831"/>
                    <a:pt x="2270336" y="4792376"/>
                  </a:cubicBezTo>
                  <a:lnTo>
                    <a:pt x="2241871" y="4786049"/>
                  </a:lnTo>
                  <a:lnTo>
                    <a:pt x="592860" y="4419823"/>
                  </a:lnTo>
                  <a:cubicBezTo>
                    <a:pt x="243803" y="4342308"/>
                    <a:pt x="0" y="4038428"/>
                    <a:pt x="0" y="3680869"/>
                  </a:cubicBezTo>
                  <a:lnTo>
                    <a:pt x="0" y="2515821"/>
                  </a:lnTo>
                  <a:lnTo>
                    <a:pt x="0" y="1874251"/>
                  </a:lnTo>
                  <a:lnTo>
                    <a:pt x="0" y="1863228"/>
                  </a:lnTo>
                  <a:cubicBezTo>
                    <a:pt x="0" y="1716090"/>
                    <a:pt x="93624" y="1591429"/>
                    <a:pt x="234930" y="1550408"/>
                  </a:cubicBezTo>
                  <a:close/>
                </a:path>
              </a:pathLst>
            </a:custGeom>
            <a:solidFill>
              <a:srgbClr val="00C7D5"/>
            </a:solidFill>
            <a:ln w="514" cap="flat">
              <a:noFill/>
              <a:prstDash val="solid"/>
              <a:miter/>
            </a:ln>
          </p:spPr>
          <p:txBody>
            <a:bodyPr rtlCol="0" anchor="ctr"/>
            <a:lstStyle/>
            <a:p>
              <a:endParaRPr lang="zh-CN" altLang="en-US"/>
            </a:p>
          </p:txBody>
        </p:sp>
        <p:sp>
          <p:nvSpPr>
            <p:cNvPr id="59" name="图形 56">
              <a:extLst>
                <a:ext uri="{FF2B5EF4-FFF2-40B4-BE49-F238E27FC236}">
                  <a16:creationId xmlns:a16="http://schemas.microsoft.com/office/drawing/2014/main" xmlns="" id="{E04658A3-358B-4C1F-9261-79915E5B9EEC}"/>
                </a:ext>
              </a:extLst>
            </p:cNvPr>
            <p:cNvSpPr/>
            <p:nvPr/>
          </p:nvSpPr>
          <p:spPr>
            <a:xfrm>
              <a:off x="15077891" y="449877"/>
              <a:ext cx="3179570" cy="3083954"/>
            </a:xfrm>
            <a:custGeom>
              <a:avLst/>
              <a:gdLst>
                <a:gd name="connsiteX0" fmla="*/ 1997569 w 3179570"/>
                <a:gd name="connsiteY0" fmla="*/ 917865 h 3083954"/>
                <a:gd name="connsiteX1" fmla="*/ 0 w 3179570"/>
                <a:gd name="connsiteY1" fmla="*/ 474237 h 3083954"/>
                <a:gd name="connsiteX2" fmla="*/ 0 w 3179570"/>
                <a:gd name="connsiteY2" fmla="*/ 1130945 h 3083954"/>
                <a:gd name="connsiteX3" fmla="*/ 1216144 w 3179570"/>
                <a:gd name="connsiteY3" fmla="*/ 1404653 h 3083954"/>
                <a:gd name="connsiteX4" fmla="*/ 1308904 w 3179570"/>
                <a:gd name="connsiteY4" fmla="*/ 1550377 h 3083954"/>
                <a:gd name="connsiteX5" fmla="*/ 1163180 w 3179570"/>
                <a:gd name="connsiteY5" fmla="*/ 1643137 h 3083954"/>
                <a:gd name="connsiteX6" fmla="*/ 0 w 3179570"/>
                <a:gd name="connsiteY6" fmla="*/ 1381352 h 3083954"/>
                <a:gd name="connsiteX7" fmla="*/ 0 w 3179570"/>
                <a:gd name="connsiteY7" fmla="*/ 1867580 h 3083954"/>
                <a:gd name="connsiteX8" fmla="*/ 1216144 w 3179570"/>
                <a:gd name="connsiteY8" fmla="*/ 2141288 h 3083954"/>
                <a:gd name="connsiteX9" fmla="*/ 1308904 w 3179570"/>
                <a:gd name="connsiteY9" fmla="*/ 2287012 h 3083954"/>
                <a:gd name="connsiteX10" fmla="*/ 1163180 w 3179570"/>
                <a:gd name="connsiteY10" fmla="*/ 2379772 h 3083954"/>
                <a:gd name="connsiteX11" fmla="*/ 0 w 3179570"/>
                <a:gd name="connsiteY11" fmla="*/ 2117987 h 3083954"/>
                <a:gd name="connsiteX12" fmla="*/ 0 w 3179570"/>
                <a:gd name="connsiteY12" fmla="*/ 2229022 h 3083954"/>
                <a:gd name="connsiteX13" fmla="*/ 401527 w 3179570"/>
                <a:gd name="connsiteY13" fmla="*/ 2729508 h 3083954"/>
                <a:gd name="connsiteX14" fmla="*/ 1997569 w 3179570"/>
                <a:gd name="connsiteY14" fmla="*/ 3083955 h 3083954"/>
                <a:gd name="connsiteX15" fmla="*/ 1997569 w 3179570"/>
                <a:gd name="connsiteY15" fmla="*/ 917870 h 3083954"/>
                <a:gd name="connsiteX16" fmla="*/ 2241866 w 3179570"/>
                <a:gd name="connsiteY16" fmla="*/ 836081 h 3083954"/>
                <a:gd name="connsiteX17" fmla="*/ 3179570 w 3179570"/>
                <a:gd name="connsiteY17" fmla="*/ 0 h 3083954"/>
                <a:gd name="connsiteX18" fmla="*/ 3179570 w 3179570"/>
                <a:gd name="connsiteY18" fmla="*/ 643828 h 3083954"/>
                <a:gd name="connsiteX19" fmla="*/ 2568353 w 3179570"/>
                <a:gd name="connsiteY19" fmla="*/ 1187936 h 3083954"/>
                <a:gd name="connsiteX20" fmla="*/ 2558472 w 3179570"/>
                <a:gd name="connsiteY20" fmla="*/ 1360397 h 3083954"/>
                <a:gd name="connsiteX21" fmla="*/ 2730933 w 3179570"/>
                <a:gd name="connsiteY21" fmla="*/ 1370278 h 3083954"/>
                <a:gd name="connsiteX22" fmla="*/ 3179570 w 3179570"/>
                <a:gd name="connsiteY22" fmla="*/ 970896 h 3083954"/>
                <a:gd name="connsiteX23" fmla="*/ 3179570 w 3179570"/>
                <a:gd name="connsiteY23" fmla="*/ 1412852 h 3083954"/>
                <a:gd name="connsiteX24" fmla="*/ 2568353 w 3179570"/>
                <a:gd name="connsiteY24" fmla="*/ 1956960 h 3083954"/>
                <a:gd name="connsiteX25" fmla="*/ 2558472 w 3179570"/>
                <a:gd name="connsiteY25" fmla="*/ 2129421 h 3083954"/>
                <a:gd name="connsiteX26" fmla="*/ 2730933 w 3179570"/>
                <a:gd name="connsiteY26" fmla="*/ 2139297 h 3083954"/>
                <a:gd name="connsiteX27" fmla="*/ 3179570 w 3179570"/>
                <a:gd name="connsiteY27" fmla="*/ 1739920 h 3083954"/>
                <a:gd name="connsiteX28" fmla="*/ 3179570 w 3179570"/>
                <a:gd name="connsiteY28" fmla="*/ 1936340 h 3083954"/>
                <a:gd name="connsiteX29" fmla="*/ 3008071 w 3179570"/>
                <a:gd name="connsiteY29" fmla="*/ 2319000 h 3083954"/>
                <a:gd name="connsiteX30" fmla="*/ 2241861 w 3179570"/>
                <a:gd name="connsiteY30" fmla="*/ 3002171 h 3083954"/>
                <a:gd name="connsiteX31" fmla="*/ 2241861 w 3179570"/>
                <a:gd name="connsiteY31" fmla="*/ 836081 h 3083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179570" h="3083954">
                  <a:moveTo>
                    <a:pt x="1997569" y="917865"/>
                  </a:moveTo>
                  <a:lnTo>
                    <a:pt x="0" y="474237"/>
                  </a:lnTo>
                  <a:lnTo>
                    <a:pt x="0" y="1130945"/>
                  </a:lnTo>
                  <a:lnTo>
                    <a:pt x="1216144" y="1404653"/>
                  </a:lnTo>
                  <a:cubicBezTo>
                    <a:pt x="1281777" y="1419420"/>
                    <a:pt x="1323487" y="1484703"/>
                    <a:pt x="1308904" y="1550377"/>
                  </a:cubicBezTo>
                  <a:cubicBezTo>
                    <a:pt x="1294322" y="1616056"/>
                    <a:pt x="1228859" y="1657725"/>
                    <a:pt x="1163180" y="1643137"/>
                  </a:cubicBezTo>
                  <a:lnTo>
                    <a:pt x="0" y="1381352"/>
                  </a:lnTo>
                  <a:lnTo>
                    <a:pt x="0" y="1867580"/>
                  </a:lnTo>
                  <a:lnTo>
                    <a:pt x="1216144" y="2141288"/>
                  </a:lnTo>
                  <a:cubicBezTo>
                    <a:pt x="1281777" y="2156055"/>
                    <a:pt x="1323487" y="2221338"/>
                    <a:pt x="1308904" y="2287012"/>
                  </a:cubicBezTo>
                  <a:cubicBezTo>
                    <a:pt x="1294322" y="2352691"/>
                    <a:pt x="1228859" y="2394359"/>
                    <a:pt x="1163180" y="2379772"/>
                  </a:cubicBezTo>
                  <a:lnTo>
                    <a:pt x="0" y="2117987"/>
                  </a:lnTo>
                  <a:lnTo>
                    <a:pt x="0" y="2229022"/>
                  </a:lnTo>
                  <a:cubicBezTo>
                    <a:pt x="0" y="2472115"/>
                    <a:pt x="164226" y="2676786"/>
                    <a:pt x="401527" y="2729508"/>
                  </a:cubicBezTo>
                  <a:lnTo>
                    <a:pt x="1997569" y="3083955"/>
                  </a:lnTo>
                  <a:lnTo>
                    <a:pt x="1997569" y="917870"/>
                  </a:lnTo>
                  <a:close/>
                  <a:moveTo>
                    <a:pt x="2241866" y="836081"/>
                  </a:moveTo>
                  <a:lnTo>
                    <a:pt x="3179570" y="0"/>
                  </a:lnTo>
                  <a:lnTo>
                    <a:pt x="3179570" y="643828"/>
                  </a:lnTo>
                  <a:lnTo>
                    <a:pt x="2568353" y="1187936"/>
                  </a:lnTo>
                  <a:cubicBezTo>
                    <a:pt x="2518100" y="1232671"/>
                    <a:pt x="2513702" y="1310185"/>
                    <a:pt x="2558472" y="1360397"/>
                  </a:cubicBezTo>
                  <a:cubicBezTo>
                    <a:pt x="2603242" y="1410614"/>
                    <a:pt x="2680685" y="1415007"/>
                    <a:pt x="2730933" y="1370278"/>
                  </a:cubicBezTo>
                  <a:lnTo>
                    <a:pt x="3179570" y="970896"/>
                  </a:lnTo>
                  <a:lnTo>
                    <a:pt x="3179570" y="1412852"/>
                  </a:lnTo>
                  <a:lnTo>
                    <a:pt x="2568353" y="1956960"/>
                  </a:lnTo>
                  <a:cubicBezTo>
                    <a:pt x="2518105" y="2001689"/>
                    <a:pt x="2513702" y="2079204"/>
                    <a:pt x="2558472" y="2129421"/>
                  </a:cubicBezTo>
                  <a:cubicBezTo>
                    <a:pt x="2603242" y="2179633"/>
                    <a:pt x="2680685" y="2184031"/>
                    <a:pt x="2730933" y="2139297"/>
                  </a:cubicBezTo>
                  <a:lnTo>
                    <a:pt x="3179570" y="1739920"/>
                  </a:lnTo>
                  <a:lnTo>
                    <a:pt x="3179570" y="1936340"/>
                  </a:lnTo>
                  <a:cubicBezTo>
                    <a:pt x="3179570" y="2087809"/>
                    <a:pt x="3121133" y="2218190"/>
                    <a:pt x="3008071" y="2319000"/>
                  </a:cubicBezTo>
                  <a:lnTo>
                    <a:pt x="2241861" y="3002171"/>
                  </a:lnTo>
                  <a:lnTo>
                    <a:pt x="2241861" y="836081"/>
                  </a:lnTo>
                  <a:close/>
                </a:path>
              </a:pathLst>
            </a:custGeom>
            <a:solidFill>
              <a:srgbClr val="FEE11B"/>
            </a:solidFill>
            <a:ln w="514" cap="flat">
              <a:noFill/>
              <a:prstDash val="solid"/>
              <a:miter/>
            </a:ln>
          </p:spPr>
          <p:txBody>
            <a:bodyPr rtlCol="0" anchor="ctr"/>
            <a:lstStyle/>
            <a:p>
              <a:endParaRPr lang="zh-CN" altLang="en-US"/>
            </a:p>
          </p:txBody>
        </p:sp>
        <p:sp>
          <p:nvSpPr>
            <p:cNvPr id="60" name="图形 56">
              <a:extLst>
                <a:ext uri="{FF2B5EF4-FFF2-40B4-BE49-F238E27FC236}">
                  <a16:creationId xmlns:a16="http://schemas.microsoft.com/office/drawing/2014/main" xmlns="" id="{E04658A3-358B-4C1F-9261-79915E5B9EEC}"/>
                </a:ext>
              </a:extLst>
            </p:cNvPr>
            <p:cNvSpPr/>
            <p:nvPr/>
          </p:nvSpPr>
          <p:spPr>
            <a:xfrm>
              <a:off x="15319549" y="350830"/>
              <a:ext cx="2671009" cy="778422"/>
            </a:xfrm>
            <a:custGeom>
              <a:avLst/>
              <a:gdLst>
                <a:gd name="connsiteX0" fmla="*/ 0 w 2671009"/>
                <a:gd name="connsiteY0" fmla="*/ 379117 h 778422"/>
                <a:gd name="connsiteX1" fmla="*/ 1167758 w 2671009"/>
                <a:gd name="connsiteY1" fmla="*/ 116587 h 778422"/>
                <a:gd name="connsiteX2" fmla="*/ 1374162 w 2671009"/>
                <a:gd name="connsiteY2" fmla="*/ 160035 h 778422"/>
                <a:gd name="connsiteX3" fmla="*/ 1693319 w 2671009"/>
                <a:gd name="connsiteY3" fmla="*/ 48053 h 778422"/>
                <a:gd name="connsiteX4" fmla="*/ 2671009 w 2671009"/>
                <a:gd name="connsiteY4" fmla="*/ 27 h 778422"/>
                <a:gd name="connsiteX5" fmla="*/ 1797997 w 2671009"/>
                <a:gd name="connsiteY5" fmla="*/ 778422 h 778422"/>
                <a:gd name="connsiteX6" fmla="*/ 5 w 2671009"/>
                <a:gd name="connsiteY6" fmla="*/ 379117 h 778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1009" h="778422">
                  <a:moveTo>
                    <a:pt x="0" y="379117"/>
                  </a:moveTo>
                  <a:cubicBezTo>
                    <a:pt x="376570" y="269815"/>
                    <a:pt x="764955" y="180815"/>
                    <a:pt x="1167758" y="116587"/>
                  </a:cubicBezTo>
                  <a:cubicBezTo>
                    <a:pt x="1230881" y="144501"/>
                    <a:pt x="1300700" y="160035"/>
                    <a:pt x="1374162" y="160035"/>
                  </a:cubicBezTo>
                  <a:cubicBezTo>
                    <a:pt x="1494924" y="160035"/>
                    <a:pt x="1605877" y="118109"/>
                    <a:pt x="1693319" y="48053"/>
                  </a:cubicBezTo>
                  <a:cubicBezTo>
                    <a:pt x="2009827" y="15915"/>
                    <a:pt x="2335331" y="-760"/>
                    <a:pt x="2671009" y="27"/>
                  </a:cubicBezTo>
                  <a:lnTo>
                    <a:pt x="1797997" y="778422"/>
                  </a:lnTo>
                  <a:lnTo>
                    <a:pt x="5" y="379117"/>
                  </a:lnTo>
                  <a:close/>
                </a:path>
              </a:pathLst>
            </a:custGeom>
            <a:solidFill>
              <a:srgbClr val="FEE11B"/>
            </a:solidFill>
            <a:ln w="514" cap="flat">
              <a:noFill/>
              <a:prstDash val="solid"/>
              <a:miter/>
            </a:ln>
          </p:spPr>
          <p:txBody>
            <a:bodyPr rtlCol="0" anchor="ctr"/>
            <a:lstStyle/>
            <a:p>
              <a:endParaRPr lang="zh-CN" altLang="en-US"/>
            </a:p>
          </p:txBody>
        </p:sp>
        <p:sp>
          <p:nvSpPr>
            <p:cNvPr id="61" name="图形 56">
              <a:extLst>
                <a:ext uri="{FF2B5EF4-FFF2-40B4-BE49-F238E27FC236}">
                  <a16:creationId xmlns:a16="http://schemas.microsoft.com/office/drawing/2014/main" xmlns="" id="{E04658A3-358B-4C1F-9261-79915E5B9EEC}"/>
                </a:ext>
              </a:extLst>
            </p:cNvPr>
            <p:cNvSpPr/>
            <p:nvPr/>
          </p:nvSpPr>
          <p:spPr>
            <a:xfrm>
              <a:off x="17727539" y="449877"/>
              <a:ext cx="529922" cy="472498"/>
            </a:xfrm>
            <a:custGeom>
              <a:avLst/>
              <a:gdLst>
                <a:gd name="connsiteX0" fmla="*/ 529922 w 529922"/>
                <a:gd name="connsiteY0" fmla="*/ 0 h 472498"/>
                <a:gd name="connsiteX1" fmla="*/ 0 w 529922"/>
                <a:gd name="connsiteY1" fmla="*/ 472499 h 472498"/>
              </a:gdLst>
              <a:ahLst/>
              <a:cxnLst>
                <a:cxn ang="0">
                  <a:pos x="connsiteX0" y="connsiteY0"/>
                </a:cxn>
                <a:cxn ang="0">
                  <a:pos x="connsiteX1" y="connsiteY1"/>
                </a:cxn>
              </a:cxnLst>
              <a:rect l="l" t="t" r="r" b="b"/>
              <a:pathLst>
                <a:path w="529922" h="472498">
                  <a:moveTo>
                    <a:pt x="529922" y="0"/>
                  </a:moveTo>
                  <a:lnTo>
                    <a:pt x="0" y="472499"/>
                  </a:lnTo>
                </a:path>
              </a:pathLst>
            </a:custGeom>
            <a:ln w="514" cap="flat">
              <a:noFill/>
              <a:prstDash val="solid"/>
              <a:miter/>
            </a:ln>
          </p:spPr>
          <p:txBody>
            <a:bodyPr rtlCol="0" anchor="ctr"/>
            <a:lstStyle/>
            <a:p>
              <a:endParaRPr lang="zh-CN" altLang="en-US"/>
            </a:p>
          </p:txBody>
        </p:sp>
        <p:sp>
          <p:nvSpPr>
            <p:cNvPr id="62" name="图形 56">
              <a:extLst>
                <a:ext uri="{FF2B5EF4-FFF2-40B4-BE49-F238E27FC236}">
                  <a16:creationId xmlns:a16="http://schemas.microsoft.com/office/drawing/2014/main" xmlns="" id="{E04658A3-358B-4C1F-9261-79915E5B9EEC}"/>
                </a:ext>
              </a:extLst>
            </p:cNvPr>
            <p:cNvSpPr/>
            <p:nvPr/>
          </p:nvSpPr>
          <p:spPr>
            <a:xfrm>
              <a:off x="16427137" y="-266569"/>
              <a:ext cx="533137" cy="533137"/>
            </a:xfrm>
            <a:custGeom>
              <a:avLst/>
              <a:gdLst>
                <a:gd name="connsiteX0" fmla="*/ 533137 w 533137"/>
                <a:gd name="connsiteY0" fmla="*/ 266569 h 533137"/>
                <a:gd name="connsiteX1" fmla="*/ 266569 w 533137"/>
                <a:gd name="connsiteY1" fmla="*/ 533137 h 533137"/>
                <a:gd name="connsiteX2" fmla="*/ 0 w 533137"/>
                <a:gd name="connsiteY2" fmla="*/ 266569 h 533137"/>
                <a:gd name="connsiteX3" fmla="*/ 266569 w 533137"/>
                <a:gd name="connsiteY3" fmla="*/ 0 h 533137"/>
                <a:gd name="connsiteX4" fmla="*/ 533137 w 533137"/>
                <a:gd name="connsiteY4" fmla="*/ 266569 h 5331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3137" h="533137">
                  <a:moveTo>
                    <a:pt x="533137" y="266569"/>
                  </a:moveTo>
                  <a:cubicBezTo>
                    <a:pt x="533137" y="413790"/>
                    <a:pt x="413790" y="533137"/>
                    <a:pt x="266569" y="533137"/>
                  </a:cubicBezTo>
                  <a:cubicBezTo>
                    <a:pt x="119347" y="533137"/>
                    <a:pt x="0" y="413790"/>
                    <a:pt x="0" y="266569"/>
                  </a:cubicBezTo>
                  <a:cubicBezTo>
                    <a:pt x="0" y="119347"/>
                    <a:pt x="119347" y="0"/>
                    <a:pt x="266569" y="0"/>
                  </a:cubicBezTo>
                  <a:cubicBezTo>
                    <a:pt x="413790" y="0"/>
                    <a:pt x="533137" y="119347"/>
                    <a:pt x="533137" y="266569"/>
                  </a:cubicBezTo>
                  <a:close/>
                </a:path>
              </a:pathLst>
            </a:custGeom>
            <a:solidFill>
              <a:srgbClr val="FEE11B"/>
            </a:solidFill>
            <a:ln w="514" cap="flat">
              <a:noFill/>
              <a:prstDash val="solid"/>
              <a:miter/>
            </a:ln>
          </p:spPr>
          <p:txBody>
            <a:bodyPr rtlCol="0" anchor="ctr"/>
            <a:lstStyle/>
            <a:p>
              <a:endParaRPr lang="zh-CN" altLang="en-US"/>
            </a:p>
          </p:txBody>
        </p:sp>
      </p:grpSp>
      <p:grpSp>
        <p:nvGrpSpPr>
          <p:cNvPr id="87" name="组合 86">
            <a:extLst>
              <a:ext uri="{FF2B5EF4-FFF2-40B4-BE49-F238E27FC236}">
                <a16:creationId xmlns:a16="http://schemas.microsoft.com/office/drawing/2014/main" xmlns="" id="{B5A443E1-5CAE-41C9-8A54-3EEE2F4C4993}"/>
              </a:ext>
            </a:extLst>
          </p:cNvPr>
          <p:cNvGrpSpPr/>
          <p:nvPr/>
        </p:nvGrpSpPr>
        <p:grpSpPr>
          <a:xfrm rot="621153">
            <a:off x="5728525" y="623358"/>
            <a:ext cx="1455440" cy="1455440"/>
            <a:chOff x="10582532" y="378207"/>
            <a:chExt cx="1455440" cy="1455440"/>
          </a:xfrm>
        </p:grpSpPr>
        <p:sp>
          <p:nvSpPr>
            <p:cNvPr id="64" name="矩形: 圆角 63">
              <a:extLst>
                <a:ext uri="{FF2B5EF4-FFF2-40B4-BE49-F238E27FC236}">
                  <a16:creationId xmlns:a16="http://schemas.microsoft.com/office/drawing/2014/main" xmlns="" id="{78CAD667-A9F6-49A6-AC7C-C857874CAB38}"/>
                </a:ext>
              </a:extLst>
            </p:cNvPr>
            <p:cNvSpPr/>
            <p:nvPr/>
          </p:nvSpPr>
          <p:spPr>
            <a:xfrm>
              <a:off x="10582532" y="378207"/>
              <a:ext cx="1455440" cy="1455440"/>
            </a:xfrm>
            <a:prstGeom prst="roundRect">
              <a:avLst>
                <a:gd name="adj" fmla="val 190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3200"/>
                </a:lnSpc>
              </a:pPr>
              <a:endParaRPr lang="zh-CN" altLang="en-US" sz="3200" kern="1300" spc="100">
                <a:solidFill>
                  <a:schemeClr val="tx1"/>
                </a:solidFill>
                <a:latin typeface="Haettenschweiler" panose="020B0706040902060204" pitchFamily="34" charset="0"/>
              </a:endParaRPr>
            </a:p>
          </p:txBody>
        </p:sp>
        <p:grpSp>
          <p:nvGrpSpPr>
            <p:cNvPr id="76" name="组合 75">
              <a:extLst>
                <a:ext uri="{FF2B5EF4-FFF2-40B4-BE49-F238E27FC236}">
                  <a16:creationId xmlns:a16="http://schemas.microsoft.com/office/drawing/2014/main" xmlns="" id="{9E2A41CB-0758-4084-971B-66312BDCCA0C}"/>
                </a:ext>
              </a:extLst>
            </p:cNvPr>
            <p:cNvGrpSpPr/>
            <p:nvPr/>
          </p:nvGrpSpPr>
          <p:grpSpPr>
            <a:xfrm>
              <a:off x="10659014" y="539079"/>
              <a:ext cx="519948" cy="1108789"/>
              <a:chOff x="10659013" y="560387"/>
              <a:chExt cx="567249" cy="1209658"/>
            </a:xfrm>
          </p:grpSpPr>
          <p:grpSp>
            <p:nvGrpSpPr>
              <p:cNvPr id="68" name="组合 67">
                <a:extLst>
                  <a:ext uri="{FF2B5EF4-FFF2-40B4-BE49-F238E27FC236}">
                    <a16:creationId xmlns:a16="http://schemas.microsoft.com/office/drawing/2014/main" xmlns="" id="{7E7452B7-E671-4C22-BB68-CF8259166329}"/>
                  </a:ext>
                </a:extLst>
              </p:cNvPr>
              <p:cNvGrpSpPr/>
              <p:nvPr/>
            </p:nvGrpSpPr>
            <p:grpSpPr>
              <a:xfrm>
                <a:off x="10659013" y="560387"/>
                <a:ext cx="567249" cy="333276"/>
                <a:chOff x="10938951" y="927932"/>
                <a:chExt cx="500736" cy="294198"/>
              </a:xfrm>
            </p:grpSpPr>
            <p:sp>
              <p:nvSpPr>
                <p:cNvPr id="67" name="椭圆 66">
                  <a:extLst>
                    <a:ext uri="{FF2B5EF4-FFF2-40B4-BE49-F238E27FC236}">
                      <a16:creationId xmlns:a16="http://schemas.microsoft.com/office/drawing/2014/main" xmlns="" id="{D5F5DCD2-848F-4322-8E32-E786110EBEBB}"/>
                    </a:ext>
                  </a:extLst>
                </p:cNvPr>
                <p:cNvSpPr/>
                <p:nvPr/>
              </p:nvSpPr>
              <p:spPr>
                <a:xfrm>
                  <a:off x="11000611" y="927932"/>
                  <a:ext cx="377416" cy="294198"/>
                </a:xfrm>
                <a:prstGeom prst="ellipse">
                  <a:avLst/>
                </a:prstGeom>
                <a:solidFill>
                  <a:srgbClr val="A6F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6" name="文本框 65">
                  <a:extLst>
                    <a:ext uri="{FF2B5EF4-FFF2-40B4-BE49-F238E27FC236}">
                      <a16:creationId xmlns:a16="http://schemas.microsoft.com/office/drawing/2014/main" xmlns="" id="{8D13548E-F6A7-4D6B-A418-A60C996DF491}"/>
                    </a:ext>
                  </a:extLst>
                </p:cNvPr>
                <p:cNvSpPr txBox="1"/>
                <p:nvPr/>
              </p:nvSpPr>
              <p:spPr>
                <a:xfrm>
                  <a:off x="10938951" y="939187"/>
                  <a:ext cx="500736" cy="244520"/>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title</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nvGrpSpPr>
              <p:cNvPr id="69" name="组合 68">
                <a:extLst>
                  <a:ext uri="{FF2B5EF4-FFF2-40B4-BE49-F238E27FC236}">
                    <a16:creationId xmlns:a16="http://schemas.microsoft.com/office/drawing/2014/main" xmlns="" id="{8348E164-5183-48DA-9292-0BB956648832}"/>
                  </a:ext>
                </a:extLst>
              </p:cNvPr>
              <p:cNvGrpSpPr/>
              <p:nvPr/>
            </p:nvGrpSpPr>
            <p:grpSpPr>
              <a:xfrm>
                <a:off x="10659013" y="1012164"/>
                <a:ext cx="567249" cy="333276"/>
                <a:chOff x="10938951" y="927932"/>
                <a:chExt cx="500736" cy="294198"/>
              </a:xfrm>
            </p:grpSpPr>
            <p:sp>
              <p:nvSpPr>
                <p:cNvPr id="70" name="椭圆 69">
                  <a:extLst>
                    <a:ext uri="{FF2B5EF4-FFF2-40B4-BE49-F238E27FC236}">
                      <a16:creationId xmlns:a16="http://schemas.microsoft.com/office/drawing/2014/main" xmlns="" id="{C78AD528-4F52-4DB0-B291-E275E2B294D6}"/>
                    </a:ext>
                  </a:extLst>
                </p:cNvPr>
                <p:cNvSpPr/>
                <p:nvPr/>
              </p:nvSpPr>
              <p:spPr>
                <a:xfrm rot="19673861">
                  <a:off x="11000611" y="927932"/>
                  <a:ext cx="377416" cy="294198"/>
                </a:xfrm>
                <a:prstGeom prst="ellipse">
                  <a:avLst/>
                </a:prstGeom>
                <a:solidFill>
                  <a:srgbClr val="FF5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1" name="文本框 70">
                  <a:extLst>
                    <a:ext uri="{FF2B5EF4-FFF2-40B4-BE49-F238E27FC236}">
                      <a16:creationId xmlns:a16="http://schemas.microsoft.com/office/drawing/2014/main" xmlns="" id="{25B81B0D-1DE8-4791-8924-A1723896E584}"/>
                    </a:ext>
                  </a:extLst>
                </p:cNvPr>
                <p:cNvSpPr txBox="1"/>
                <p:nvPr/>
              </p:nvSpPr>
              <p:spPr>
                <a:xfrm>
                  <a:off x="10938951" y="939187"/>
                  <a:ext cx="500736" cy="244520"/>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title</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nvGrpSpPr>
              <p:cNvPr id="72" name="组合 71">
                <a:extLst>
                  <a:ext uri="{FF2B5EF4-FFF2-40B4-BE49-F238E27FC236}">
                    <a16:creationId xmlns:a16="http://schemas.microsoft.com/office/drawing/2014/main" xmlns="" id="{654788A8-81DD-4B46-91C6-1FE7578A4F74}"/>
                  </a:ext>
                </a:extLst>
              </p:cNvPr>
              <p:cNvGrpSpPr/>
              <p:nvPr/>
            </p:nvGrpSpPr>
            <p:grpSpPr>
              <a:xfrm>
                <a:off x="10659013" y="1476691"/>
                <a:ext cx="567249" cy="293354"/>
                <a:chOff x="10938951" y="939187"/>
                <a:chExt cx="500736" cy="258957"/>
              </a:xfrm>
            </p:grpSpPr>
            <p:sp>
              <p:nvSpPr>
                <p:cNvPr id="73" name="矩形 72">
                  <a:extLst>
                    <a:ext uri="{FF2B5EF4-FFF2-40B4-BE49-F238E27FC236}">
                      <a16:creationId xmlns:a16="http://schemas.microsoft.com/office/drawing/2014/main" xmlns="" id="{3E565C05-3E7C-4779-BC9D-356F017BF867}"/>
                    </a:ext>
                  </a:extLst>
                </p:cNvPr>
                <p:cNvSpPr/>
                <p:nvPr/>
              </p:nvSpPr>
              <p:spPr>
                <a:xfrm>
                  <a:off x="11000611" y="951920"/>
                  <a:ext cx="377416" cy="246224"/>
                </a:xfrm>
                <a:prstGeom prst="rect">
                  <a:avLst/>
                </a:prstGeom>
                <a:solidFill>
                  <a:srgbClr val="00C7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4" name="文本框 73">
                  <a:extLst>
                    <a:ext uri="{FF2B5EF4-FFF2-40B4-BE49-F238E27FC236}">
                      <a16:creationId xmlns:a16="http://schemas.microsoft.com/office/drawing/2014/main" xmlns="" id="{7D7FF766-4F4C-43D7-AEA8-140D27248A4F}"/>
                    </a:ext>
                  </a:extLst>
                </p:cNvPr>
                <p:cNvSpPr txBox="1"/>
                <p:nvPr/>
              </p:nvSpPr>
              <p:spPr>
                <a:xfrm>
                  <a:off x="10938951" y="939187"/>
                  <a:ext cx="500736" cy="244520"/>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title</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sp>
          <p:nvSpPr>
            <p:cNvPr id="85" name="矩形 84">
              <a:extLst>
                <a:ext uri="{FF2B5EF4-FFF2-40B4-BE49-F238E27FC236}">
                  <a16:creationId xmlns:a16="http://schemas.microsoft.com/office/drawing/2014/main" xmlns="" id="{92B25B97-6659-4A00-BD31-03231106DD9D}"/>
                </a:ext>
              </a:extLst>
            </p:cNvPr>
            <p:cNvSpPr/>
            <p:nvPr/>
          </p:nvSpPr>
          <p:spPr>
            <a:xfrm>
              <a:off x="11248795" y="539079"/>
              <a:ext cx="642332" cy="305485"/>
            </a:xfrm>
            <a:prstGeom prst="rect">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86" name="文本框 85">
              <a:extLst>
                <a:ext uri="{FF2B5EF4-FFF2-40B4-BE49-F238E27FC236}">
                  <a16:creationId xmlns:a16="http://schemas.microsoft.com/office/drawing/2014/main" xmlns="" id="{6568CBAE-CB30-4318-8EBA-7841273E041C}"/>
                </a:ext>
              </a:extLst>
            </p:cNvPr>
            <p:cNvSpPr txBox="1"/>
            <p:nvPr/>
          </p:nvSpPr>
          <p:spPr>
            <a:xfrm>
              <a:off x="11162127" y="550766"/>
              <a:ext cx="806603" cy="276999"/>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chapter</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83" name="矩形: 圆角 82">
              <a:extLst>
                <a:ext uri="{FF2B5EF4-FFF2-40B4-BE49-F238E27FC236}">
                  <a16:creationId xmlns:a16="http://schemas.microsoft.com/office/drawing/2014/main" xmlns="" id="{4AEB4357-24CD-4E3A-8BAC-C2E19C0DBBCA}"/>
                </a:ext>
              </a:extLst>
            </p:cNvPr>
            <p:cNvSpPr/>
            <p:nvPr/>
          </p:nvSpPr>
          <p:spPr>
            <a:xfrm>
              <a:off x="11248795" y="953184"/>
              <a:ext cx="642332" cy="305485"/>
            </a:xfrm>
            <a:prstGeom prst="roundRect">
              <a:avLst>
                <a:gd name="adj" fmla="val 39948"/>
              </a:avLst>
            </a:prstGeom>
            <a:solidFill>
              <a:srgbClr val="01B4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84" name="文本框 83">
              <a:extLst>
                <a:ext uri="{FF2B5EF4-FFF2-40B4-BE49-F238E27FC236}">
                  <a16:creationId xmlns:a16="http://schemas.microsoft.com/office/drawing/2014/main" xmlns="" id="{4E6DC56D-6F94-48E0-8F1A-A4622FACF903}"/>
                </a:ext>
              </a:extLst>
            </p:cNvPr>
            <p:cNvSpPr txBox="1"/>
            <p:nvPr/>
          </p:nvSpPr>
          <p:spPr>
            <a:xfrm>
              <a:off x="11162127" y="964871"/>
              <a:ext cx="806603" cy="276999"/>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chapter</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81" name="椭圆 80">
              <a:extLst>
                <a:ext uri="{FF2B5EF4-FFF2-40B4-BE49-F238E27FC236}">
                  <a16:creationId xmlns:a16="http://schemas.microsoft.com/office/drawing/2014/main" xmlns="" id="{88083E0D-32F4-4E7D-B291-277385AEABF6}"/>
                </a:ext>
              </a:extLst>
            </p:cNvPr>
            <p:cNvSpPr/>
            <p:nvPr/>
          </p:nvSpPr>
          <p:spPr>
            <a:xfrm rot="1390938">
              <a:off x="11248795" y="1367289"/>
              <a:ext cx="642332" cy="305485"/>
            </a:xfrm>
            <a:prstGeom prst="ellipse">
              <a:avLst/>
            </a:prstGeom>
            <a:solidFill>
              <a:srgbClr val="E05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82" name="文本框 81">
              <a:extLst>
                <a:ext uri="{FF2B5EF4-FFF2-40B4-BE49-F238E27FC236}">
                  <a16:creationId xmlns:a16="http://schemas.microsoft.com/office/drawing/2014/main" xmlns="" id="{3FE47201-DC4F-4A61-8522-8C5379E28191}"/>
                </a:ext>
              </a:extLst>
            </p:cNvPr>
            <p:cNvSpPr txBox="1"/>
            <p:nvPr/>
          </p:nvSpPr>
          <p:spPr>
            <a:xfrm>
              <a:off x="11162127" y="1378976"/>
              <a:ext cx="806603" cy="276999"/>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chapter</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nvGrpSpPr>
          <p:cNvPr id="90" name="组合 89">
            <a:extLst>
              <a:ext uri="{FF2B5EF4-FFF2-40B4-BE49-F238E27FC236}">
                <a16:creationId xmlns:a16="http://schemas.microsoft.com/office/drawing/2014/main" xmlns="" id="{131E9011-F513-4240-BD17-56D386D615D5}"/>
              </a:ext>
            </a:extLst>
          </p:cNvPr>
          <p:cNvGrpSpPr/>
          <p:nvPr/>
        </p:nvGrpSpPr>
        <p:grpSpPr>
          <a:xfrm rot="21101095">
            <a:off x="3161107" y="2023422"/>
            <a:ext cx="2583359" cy="766800"/>
            <a:chOff x="6309882" y="2231204"/>
            <a:chExt cx="2583359" cy="766800"/>
          </a:xfrm>
        </p:grpSpPr>
        <p:sp>
          <p:nvSpPr>
            <p:cNvPr id="88" name="矩形: 圆角 87">
              <a:extLst>
                <a:ext uri="{FF2B5EF4-FFF2-40B4-BE49-F238E27FC236}">
                  <a16:creationId xmlns:a16="http://schemas.microsoft.com/office/drawing/2014/main" xmlns="" id="{A993C670-6A01-4D27-BE35-044A851435BB}"/>
                </a:ext>
              </a:extLst>
            </p:cNvPr>
            <p:cNvSpPr/>
            <p:nvPr/>
          </p:nvSpPr>
          <p:spPr>
            <a:xfrm>
              <a:off x="6309882" y="2281151"/>
              <a:ext cx="2583359" cy="716853"/>
            </a:xfrm>
            <a:prstGeom prst="roundRect">
              <a:avLst>
                <a:gd name="adj" fmla="val 32425"/>
              </a:avLst>
            </a:prstGeom>
            <a:solidFill>
              <a:srgbClr val="FF5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文本框 88">
              <a:extLst>
                <a:ext uri="{FF2B5EF4-FFF2-40B4-BE49-F238E27FC236}">
                  <a16:creationId xmlns:a16="http://schemas.microsoft.com/office/drawing/2014/main" xmlns="" id="{4E5DBFD5-E3C5-43A4-9211-C94B1993CB7A}"/>
                </a:ext>
              </a:extLst>
            </p:cNvPr>
            <p:cNvSpPr txBox="1"/>
            <p:nvPr/>
          </p:nvSpPr>
          <p:spPr>
            <a:xfrm>
              <a:off x="6458462" y="2231204"/>
              <a:ext cx="2286199" cy="707886"/>
            </a:xfrm>
            <a:prstGeom prst="rect">
              <a:avLst/>
            </a:prstGeom>
            <a:noFill/>
          </p:spPr>
          <p:txBody>
            <a:bodyPr wrap="square" rtlCol="0">
              <a:spAutoFit/>
            </a:bodyPr>
            <a:lstStyle/>
            <a:p>
              <a:pPr algn="dist"/>
              <a:r>
                <a:rPr lang="en-US" altLang="zh-CN" sz="3200">
                  <a:solidFill>
                    <a:srgbClr val="00C7D5"/>
                  </a:solidFill>
                  <a:latin typeface="Haettenschweiler" panose="020B0706040902060204" pitchFamily="34" charset="0"/>
                </a:rPr>
                <a:t>TITLE GOES </a:t>
              </a:r>
              <a:r>
                <a:rPr lang="en-US" altLang="zh-CN" sz="4000">
                  <a:solidFill>
                    <a:srgbClr val="FEE11B"/>
                  </a:solidFill>
                  <a:latin typeface="Haettenschweiler" panose="020B0706040902060204" pitchFamily="34" charset="0"/>
                </a:rPr>
                <a:t>HERE</a:t>
              </a:r>
              <a:endParaRPr lang="zh-CN" altLang="en-US" sz="3200">
                <a:solidFill>
                  <a:srgbClr val="FEE11B"/>
                </a:solidFill>
                <a:latin typeface="Haettenschweiler" panose="020B0706040902060204" pitchFamily="34" charset="0"/>
              </a:endParaRPr>
            </a:p>
          </p:txBody>
        </p:sp>
      </p:grpSp>
      <p:grpSp>
        <p:nvGrpSpPr>
          <p:cNvPr id="113" name="组合 112">
            <a:extLst>
              <a:ext uri="{FF2B5EF4-FFF2-40B4-BE49-F238E27FC236}">
                <a16:creationId xmlns:a16="http://schemas.microsoft.com/office/drawing/2014/main" xmlns="" id="{FB83F4B4-EA5F-423B-9E7B-C95CF318EEEE}"/>
              </a:ext>
            </a:extLst>
          </p:cNvPr>
          <p:cNvGrpSpPr/>
          <p:nvPr/>
        </p:nvGrpSpPr>
        <p:grpSpPr>
          <a:xfrm rot="21250171">
            <a:off x="3858637" y="3126157"/>
            <a:ext cx="1901922" cy="1518176"/>
            <a:chOff x="7811244" y="2676426"/>
            <a:chExt cx="1901922" cy="1518176"/>
          </a:xfrm>
        </p:grpSpPr>
        <p:sp>
          <p:nvSpPr>
            <p:cNvPr id="91" name="矩形: 圆角 90">
              <a:extLst>
                <a:ext uri="{FF2B5EF4-FFF2-40B4-BE49-F238E27FC236}">
                  <a16:creationId xmlns:a16="http://schemas.microsoft.com/office/drawing/2014/main" xmlns="" id="{EA80FB21-78CC-452C-A480-FFBA6E8E9152}"/>
                </a:ext>
              </a:extLst>
            </p:cNvPr>
            <p:cNvSpPr/>
            <p:nvPr/>
          </p:nvSpPr>
          <p:spPr>
            <a:xfrm>
              <a:off x="7811244" y="2676426"/>
              <a:ext cx="1901922" cy="1518176"/>
            </a:xfrm>
            <a:prstGeom prst="roundRect">
              <a:avLst>
                <a:gd name="adj" fmla="val 12285"/>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1" name="组合 110">
              <a:extLst>
                <a:ext uri="{FF2B5EF4-FFF2-40B4-BE49-F238E27FC236}">
                  <a16:creationId xmlns:a16="http://schemas.microsoft.com/office/drawing/2014/main" xmlns="" id="{116E6698-F5B6-43E1-B747-9A60F0843159}"/>
                </a:ext>
              </a:extLst>
            </p:cNvPr>
            <p:cNvGrpSpPr/>
            <p:nvPr/>
          </p:nvGrpSpPr>
          <p:grpSpPr>
            <a:xfrm>
              <a:off x="8015067" y="2866672"/>
              <a:ext cx="1494277" cy="1137685"/>
              <a:chOff x="7954242" y="2888644"/>
              <a:chExt cx="1314729" cy="1137685"/>
            </a:xfrm>
          </p:grpSpPr>
          <p:sp>
            <p:nvSpPr>
              <p:cNvPr id="108" name="椭圆 107">
                <a:extLst>
                  <a:ext uri="{FF2B5EF4-FFF2-40B4-BE49-F238E27FC236}">
                    <a16:creationId xmlns:a16="http://schemas.microsoft.com/office/drawing/2014/main" xmlns="" id="{5C19E0E7-619E-4370-B22C-5810E8909D67}"/>
                  </a:ext>
                </a:extLst>
              </p:cNvPr>
              <p:cNvSpPr/>
              <p:nvPr/>
            </p:nvSpPr>
            <p:spPr>
              <a:xfrm rot="21153">
                <a:off x="8023277" y="2888644"/>
                <a:ext cx="391897" cy="305485"/>
              </a:xfrm>
              <a:prstGeom prst="ellipse">
                <a:avLst/>
              </a:prstGeom>
              <a:solidFill>
                <a:srgbClr val="E05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09" name="文本框 108">
                <a:extLst>
                  <a:ext uri="{FF2B5EF4-FFF2-40B4-BE49-F238E27FC236}">
                    <a16:creationId xmlns:a16="http://schemas.microsoft.com/office/drawing/2014/main" xmlns="" id="{E1FC26D3-BDDF-453D-AF8F-A64C30630F30}"/>
                  </a:ext>
                </a:extLst>
              </p:cNvPr>
              <p:cNvSpPr txBox="1"/>
              <p:nvPr/>
            </p:nvSpPr>
            <p:spPr>
              <a:xfrm rot="21153">
                <a:off x="7959338" y="2900331"/>
                <a:ext cx="519948" cy="253901"/>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title</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06" name="椭圆 105">
                <a:extLst>
                  <a:ext uri="{FF2B5EF4-FFF2-40B4-BE49-F238E27FC236}">
                    <a16:creationId xmlns:a16="http://schemas.microsoft.com/office/drawing/2014/main" xmlns="" id="{CFB55C67-1DCB-4F31-9935-1B19B037C501}"/>
                  </a:ext>
                </a:extLst>
              </p:cNvPr>
              <p:cNvSpPr/>
              <p:nvPr/>
            </p:nvSpPr>
            <p:spPr>
              <a:xfrm rot="19695014">
                <a:off x="8020729" y="3302741"/>
                <a:ext cx="391897" cy="305485"/>
              </a:xfrm>
              <a:prstGeom prst="ellipse">
                <a:avLst/>
              </a:prstGeom>
              <a:solidFill>
                <a:srgbClr val="00C7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07" name="文本框 106">
                <a:extLst>
                  <a:ext uri="{FF2B5EF4-FFF2-40B4-BE49-F238E27FC236}">
                    <a16:creationId xmlns:a16="http://schemas.microsoft.com/office/drawing/2014/main" xmlns="" id="{CE8F011B-1FC9-4234-8858-49F087A4853E}"/>
                  </a:ext>
                </a:extLst>
              </p:cNvPr>
              <p:cNvSpPr txBox="1"/>
              <p:nvPr/>
            </p:nvSpPr>
            <p:spPr>
              <a:xfrm rot="21153">
                <a:off x="7956790" y="3314428"/>
                <a:ext cx="519948" cy="253901"/>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title</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04" name="矩形 103">
                <a:extLst>
                  <a:ext uri="{FF2B5EF4-FFF2-40B4-BE49-F238E27FC236}">
                    <a16:creationId xmlns:a16="http://schemas.microsoft.com/office/drawing/2014/main" xmlns="" id="{EA0E2BF6-BD8A-4313-93F3-AE68EB6F4A67}"/>
                  </a:ext>
                </a:extLst>
              </p:cNvPr>
              <p:cNvSpPr/>
              <p:nvPr/>
            </p:nvSpPr>
            <p:spPr>
              <a:xfrm rot="21153">
                <a:off x="8018181" y="3741746"/>
                <a:ext cx="391897" cy="255670"/>
              </a:xfrm>
              <a:prstGeom prst="rect">
                <a:avLst/>
              </a:prstGeom>
              <a:solidFill>
                <a:srgbClr val="E05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05" name="文本框 104">
                <a:extLst>
                  <a:ext uri="{FF2B5EF4-FFF2-40B4-BE49-F238E27FC236}">
                    <a16:creationId xmlns:a16="http://schemas.microsoft.com/office/drawing/2014/main" xmlns="" id="{3931AFAD-4FC1-4DE7-ABB1-07C4CAB147B6}"/>
                  </a:ext>
                </a:extLst>
              </p:cNvPr>
              <p:cNvSpPr txBox="1"/>
              <p:nvPr/>
            </p:nvSpPr>
            <p:spPr>
              <a:xfrm rot="21153">
                <a:off x="7954242" y="3728525"/>
                <a:ext cx="519948" cy="253901"/>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title</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95" name="矩形 94">
                <a:extLst>
                  <a:ext uri="{FF2B5EF4-FFF2-40B4-BE49-F238E27FC236}">
                    <a16:creationId xmlns:a16="http://schemas.microsoft.com/office/drawing/2014/main" xmlns="" id="{2996B7D6-0DCA-44A1-BE77-8EFB4972B9C2}"/>
                  </a:ext>
                </a:extLst>
              </p:cNvPr>
              <p:cNvSpPr/>
              <p:nvPr/>
            </p:nvSpPr>
            <p:spPr>
              <a:xfrm rot="21153">
                <a:off x="8549020" y="2892649"/>
                <a:ext cx="642332" cy="305485"/>
              </a:xfrm>
              <a:prstGeom prst="rect">
                <a:avLst/>
              </a:prstGeom>
              <a:solidFill>
                <a:srgbClr val="A6F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6" name="文本框 95">
                <a:extLst>
                  <a:ext uri="{FF2B5EF4-FFF2-40B4-BE49-F238E27FC236}">
                    <a16:creationId xmlns:a16="http://schemas.microsoft.com/office/drawing/2014/main" xmlns="" id="{3608F803-52A7-46A1-A481-CE112929A42B}"/>
                  </a:ext>
                </a:extLst>
              </p:cNvPr>
              <p:cNvSpPr txBox="1"/>
              <p:nvPr/>
            </p:nvSpPr>
            <p:spPr>
              <a:xfrm rot="21153">
                <a:off x="8462368" y="2904308"/>
                <a:ext cx="806603" cy="276999"/>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chapter</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97" name="矩形: 圆角 96">
                <a:extLst>
                  <a:ext uri="{FF2B5EF4-FFF2-40B4-BE49-F238E27FC236}">
                    <a16:creationId xmlns:a16="http://schemas.microsoft.com/office/drawing/2014/main" xmlns="" id="{41068CF9-D43B-465F-A36C-4FAC7588A254}"/>
                  </a:ext>
                </a:extLst>
              </p:cNvPr>
              <p:cNvSpPr/>
              <p:nvPr/>
            </p:nvSpPr>
            <p:spPr>
              <a:xfrm rot="21153">
                <a:off x="8546472" y="3306746"/>
                <a:ext cx="642332" cy="305485"/>
              </a:xfrm>
              <a:prstGeom prst="roundRect">
                <a:avLst>
                  <a:gd name="adj" fmla="val 39948"/>
                </a:avLst>
              </a:prstGeom>
              <a:solidFill>
                <a:srgbClr val="01B4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8" name="文本框 97">
                <a:extLst>
                  <a:ext uri="{FF2B5EF4-FFF2-40B4-BE49-F238E27FC236}">
                    <a16:creationId xmlns:a16="http://schemas.microsoft.com/office/drawing/2014/main" xmlns="" id="{A3325A40-1750-4A09-990F-ECE8425E4ED7}"/>
                  </a:ext>
                </a:extLst>
              </p:cNvPr>
              <p:cNvSpPr txBox="1"/>
              <p:nvPr/>
            </p:nvSpPr>
            <p:spPr>
              <a:xfrm rot="21153">
                <a:off x="8459820" y="3318405"/>
                <a:ext cx="806603" cy="276999"/>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chapter</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99" name="椭圆 98">
                <a:extLst>
                  <a:ext uri="{FF2B5EF4-FFF2-40B4-BE49-F238E27FC236}">
                    <a16:creationId xmlns:a16="http://schemas.microsoft.com/office/drawing/2014/main" xmlns="" id="{58B2DA76-F23C-41D2-B7C7-D038078F7F2F}"/>
                  </a:ext>
                </a:extLst>
              </p:cNvPr>
              <p:cNvSpPr/>
              <p:nvPr/>
            </p:nvSpPr>
            <p:spPr>
              <a:xfrm rot="1412091">
                <a:off x="8543924" y="3720844"/>
                <a:ext cx="642332" cy="305485"/>
              </a:xfrm>
              <a:prstGeom prst="ellipse">
                <a:avLst/>
              </a:prstGeom>
              <a:solidFill>
                <a:srgbClr val="FF5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00" name="文本框 99">
                <a:extLst>
                  <a:ext uri="{FF2B5EF4-FFF2-40B4-BE49-F238E27FC236}">
                    <a16:creationId xmlns:a16="http://schemas.microsoft.com/office/drawing/2014/main" xmlns="" id="{C9EBD437-6633-4621-B2A6-DA5B03881547}"/>
                  </a:ext>
                </a:extLst>
              </p:cNvPr>
              <p:cNvSpPr txBox="1"/>
              <p:nvPr/>
            </p:nvSpPr>
            <p:spPr>
              <a:xfrm rot="21153">
                <a:off x="8457272" y="3732503"/>
                <a:ext cx="806603" cy="276999"/>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chapter</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grpSp>
        <p:nvGrpSpPr>
          <p:cNvPr id="123" name="组合 122">
            <a:extLst>
              <a:ext uri="{FF2B5EF4-FFF2-40B4-BE49-F238E27FC236}">
                <a16:creationId xmlns:a16="http://schemas.microsoft.com/office/drawing/2014/main" xmlns="" id="{02613277-B0CA-4AA5-9D91-CFB9DF1C15AB}"/>
              </a:ext>
            </a:extLst>
          </p:cNvPr>
          <p:cNvGrpSpPr/>
          <p:nvPr/>
        </p:nvGrpSpPr>
        <p:grpSpPr>
          <a:xfrm rot="708213">
            <a:off x="6362260" y="2477542"/>
            <a:ext cx="809055" cy="1288670"/>
            <a:chOff x="11758477" y="907915"/>
            <a:chExt cx="3166595" cy="5043780"/>
          </a:xfrm>
        </p:grpSpPr>
        <p:sp>
          <p:nvSpPr>
            <p:cNvPr id="116" name="图形 114">
              <a:extLst>
                <a:ext uri="{FF2B5EF4-FFF2-40B4-BE49-F238E27FC236}">
                  <a16:creationId xmlns:a16="http://schemas.microsoft.com/office/drawing/2014/main" xmlns="" id="{D44658D8-CA16-45A0-BE02-B534E6EC1002}"/>
                </a:ext>
              </a:extLst>
            </p:cNvPr>
            <p:cNvSpPr/>
            <p:nvPr/>
          </p:nvSpPr>
          <p:spPr>
            <a:xfrm>
              <a:off x="11758477" y="907915"/>
              <a:ext cx="3166595" cy="5043780"/>
            </a:xfrm>
            <a:custGeom>
              <a:avLst/>
              <a:gdLst>
                <a:gd name="connsiteX0" fmla="*/ 2791372 w 3166595"/>
                <a:gd name="connsiteY0" fmla="*/ 2726134 h 5043780"/>
                <a:gd name="connsiteX1" fmla="*/ 2584809 w 3166595"/>
                <a:gd name="connsiteY1" fmla="*/ 4669119 h 5043780"/>
                <a:gd name="connsiteX2" fmla="*/ 2476505 w 3166595"/>
                <a:gd name="connsiteY2" fmla="*/ 4841791 h 5043780"/>
                <a:gd name="connsiteX3" fmla="*/ 690693 w 3166595"/>
                <a:gd name="connsiteY3" fmla="*/ 4841791 h 5043780"/>
                <a:gd name="connsiteX4" fmla="*/ 582389 w 3166595"/>
                <a:gd name="connsiteY4" fmla="*/ 4669119 h 5043780"/>
                <a:gd name="connsiteX5" fmla="*/ 375852 w 3166595"/>
                <a:gd name="connsiteY5" fmla="*/ 2726422 h 5043780"/>
                <a:gd name="connsiteX6" fmla="*/ 147362 w 3166595"/>
                <a:gd name="connsiteY6" fmla="*/ 2572257 h 5043780"/>
                <a:gd name="connsiteX7" fmla="*/ 2275 w 3166595"/>
                <a:gd name="connsiteY7" fmla="*/ 2139384 h 5043780"/>
                <a:gd name="connsiteX8" fmla="*/ 163754 w 3166595"/>
                <a:gd name="connsiteY8" fmla="*/ 1787339 h 5043780"/>
                <a:gd name="connsiteX9" fmla="*/ 163554 w 3166595"/>
                <a:gd name="connsiteY9" fmla="*/ 1764563 h 5043780"/>
                <a:gd name="connsiteX10" fmla="*/ 1583293 w 3166595"/>
                <a:gd name="connsiteY10" fmla="*/ 414520 h 5043780"/>
                <a:gd name="connsiteX11" fmla="*/ 2035351 w 3166595"/>
                <a:gd name="connsiteY11" fmla="*/ 485404 h 5043780"/>
                <a:gd name="connsiteX12" fmla="*/ 2278475 w 3166595"/>
                <a:gd name="connsiteY12" fmla="*/ 64295 h 5043780"/>
                <a:gd name="connsiteX13" fmla="*/ 2389835 w 3166595"/>
                <a:gd name="connsiteY13" fmla="*/ 0 h 5043780"/>
                <a:gd name="connsiteX14" fmla="*/ 3019919 w 3166595"/>
                <a:gd name="connsiteY14" fmla="*/ 0 h 5043780"/>
                <a:gd name="connsiteX15" fmla="*/ 3148509 w 3166595"/>
                <a:gd name="connsiteY15" fmla="*/ 128591 h 5043780"/>
                <a:gd name="connsiteX16" fmla="*/ 3019919 w 3166595"/>
                <a:gd name="connsiteY16" fmla="*/ 257181 h 5043780"/>
                <a:gd name="connsiteX17" fmla="*/ 2830911 w 3166595"/>
                <a:gd name="connsiteY17" fmla="*/ 257181 h 5043780"/>
                <a:gd name="connsiteX18" fmla="*/ 2464072 w 3166595"/>
                <a:gd name="connsiteY18" fmla="*/ 257181 h 5043780"/>
                <a:gd name="connsiteX19" fmla="*/ 2274185 w 3166595"/>
                <a:gd name="connsiteY19" fmla="*/ 586070 h 5043780"/>
                <a:gd name="connsiteX20" fmla="*/ 3003022 w 3166595"/>
                <a:gd name="connsiteY20" fmla="*/ 1764563 h 5043780"/>
                <a:gd name="connsiteX21" fmla="*/ 3002832 w 3166595"/>
                <a:gd name="connsiteY21" fmla="*/ 1786845 h 5043780"/>
                <a:gd name="connsiteX22" fmla="*/ 3164496 w 3166595"/>
                <a:gd name="connsiteY22" fmla="*/ 2140861 h 5043780"/>
                <a:gd name="connsiteX23" fmla="*/ 3017270 w 3166595"/>
                <a:gd name="connsiteY23" fmla="*/ 2574232 h 5043780"/>
                <a:gd name="connsiteX24" fmla="*/ 2791367 w 3166595"/>
                <a:gd name="connsiteY24" fmla="*/ 2726139 h 5043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166595" h="5043780">
                  <a:moveTo>
                    <a:pt x="2791372" y="2726134"/>
                  </a:moveTo>
                  <a:lnTo>
                    <a:pt x="2584809" y="4669119"/>
                  </a:lnTo>
                  <a:cubicBezTo>
                    <a:pt x="2576991" y="4742724"/>
                    <a:pt x="2539334" y="4802750"/>
                    <a:pt x="2476505" y="4841791"/>
                  </a:cubicBezTo>
                  <a:cubicBezTo>
                    <a:pt x="2043216" y="5111111"/>
                    <a:pt x="1123982" y="5111111"/>
                    <a:pt x="690693" y="4841791"/>
                  </a:cubicBezTo>
                  <a:cubicBezTo>
                    <a:pt x="627864" y="4802699"/>
                    <a:pt x="590213" y="4742724"/>
                    <a:pt x="582389" y="4669119"/>
                  </a:cubicBezTo>
                  <a:lnTo>
                    <a:pt x="375852" y="2726422"/>
                  </a:lnTo>
                  <a:cubicBezTo>
                    <a:pt x="289326" y="2695318"/>
                    <a:pt x="210752" y="2642817"/>
                    <a:pt x="147362" y="2572257"/>
                  </a:cubicBezTo>
                  <a:cubicBezTo>
                    <a:pt x="41470" y="2454385"/>
                    <a:pt x="-12004" y="2297443"/>
                    <a:pt x="2275" y="2139384"/>
                  </a:cubicBezTo>
                  <a:cubicBezTo>
                    <a:pt x="14553" y="2003531"/>
                    <a:pt x="74132" y="1883926"/>
                    <a:pt x="163754" y="1787339"/>
                  </a:cubicBezTo>
                  <a:cubicBezTo>
                    <a:pt x="163621" y="1779747"/>
                    <a:pt x="163554" y="1772155"/>
                    <a:pt x="163554" y="1764563"/>
                  </a:cubicBezTo>
                  <a:cubicBezTo>
                    <a:pt x="163554" y="992391"/>
                    <a:pt x="827982" y="414520"/>
                    <a:pt x="1583293" y="414520"/>
                  </a:cubicBezTo>
                  <a:cubicBezTo>
                    <a:pt x="1739572" y="414520"/>
                    <a:pt x="1891942" y="439317"/>
                    <a:pt x="2035351" y="485404"/>
                  </a:cubicBezTo>
                  <a:lnTo>
                    <a:pt x="2278475" y="64295"/>
                  </a:lnTo>
                  <a:cubicBezTo>
                    <a:pt x="2302084" y="23404"/>
                    <a:pt x="2342621" y="0"/>
                    <a:pt x="2389835" y="0"/>
                  </a:cubicBezTo>
                  <a:lnTo>
                    <a:pt x="3019919" y="0"/>
                  </a:lnTo>
                  <a:cubicBezTo>
                    <a:pt x="3090742" y="0"/>
                    <a:pt x="3148509" y="57763"/>
                    <a:pt x="3148509" y="128591"/>
                  </a:cubicBezTo>
                  <a:cubicBezTo>
                    <a:pt x="3148509" y="199413"/>
                    <a:pt x="3090747" y="257181"/>
                    <a:pt x="3019919" y="257181"/>
                  </a:cubicBezTo>
                  <a:lnTo>
                    <a:pt x="2830911" y="257181"/>
                  </a:lnTo>
                  <a:lnTo>
                    <a:pt x="2464072" y="257181"/>
                  </a:lnTo>
                  <a:lnTo>
                    <a:pt x="2274185" y="586070"/>
                  </a:lnTo>
                  <a:cubicBezTo>
                    <a:pt x="2701672" y="812693"/>
                    <a:pt x="3003022" y="1244552"/>
                    <a:pt x="3003022" y="1764563"/>
                  </a:cubicBezTo>
                  <a:cubicBezTo>
                    <a:pt x="3003022" y="1771991"/>
                    <a:pt x="3002955" y="1779418"/>
                    <a:pt x="3002832" y="1786845"/>
                  </a:cubicBezTo>
                  <a:cubicBezTo>
                    <a:pt x="3092958" y="1883900"/>
                    <a:pt x="3152645" y="2004241"/>
                    <a:pt x="3164496" y="2140861"/>
                  </a:cubicBezTo>
                  <a:cubicBezTo>
                    <a:pt x="3178240" y="2299351"/>
                    <a:pt x="3123969" y="2456566"/>
                    <a:pt x="3017270" y="2574232"/>
                  </a:cubicBezTo>
                  <a:cubicBezTo>
                    <a:pt x="2954374" y="2643594"/>
                    <a:pt x="2876756" y="2695298"/>
                    <a:pt x="2791367" y="2726139"/>
                  </a:cubicBezTo>
                  <a:close/>
                </a:path>
              </a:pathLst>
            </a:custGeom>
            <a:solidFill>
              <a:srgbClr val="01B4F6"/>
            </a:solidFill>
            <a:ln w="514" cap="flat">
              <a:noFill/>
              <a:prstDash val="solid"/>
              <a:miter/>
            </a:ln>
          </p:spPr>
          <p:txBody>
            <a:bodyPr rtlCol="0" anchor="ctr"/>
            <a:lstStyle/>
            <a:p>
              <a:endParaRPr lang="zh-CN" altLang="en-US"/>
            </a:p>
          </p:txBody>
        </p:sp>
        <p:sp>
          <p:nvSpPr>
            <p:cNvPr id="117" name="图形 114">
              <a:extLst>
                <a:ext uri="{FF2B5EF4-FFF2-40B4-BE49-F238E27FC236}">
                  <a16:creationId xmlns:a16="http://schemas.microsoft.com/office/drawing/2014/main" xmlns="" id="{D44658D8-CA16-45A0-BE02-B534E6EC1002}"/>
                </a:ext>
              </a:extLst>
            </p:cNvPr>
            <p:cNvSpPr/>
            <p:nvPr/>
          </p:nvSpPr>
          <p:spPr>
            <a:xfrm>
              <a:off x="11990641" y="2460245"/>
              <a:ext cx="2702263" cy="974650"/>
            </a:xfrm>
            <a:custGeom>
              <a:avLst/>
              <a:gdLst>
                <a:gd name="connsiteX0" fmla="*/ 170687 w 2702263"/>
                <a:gd name="connsiteY0" fmla="*/ 331498 h 974650"/>
                <a:gd name="connsiteX1" fmla="*/ 2532107 w 2702263"/>
                <a:gd name="connsiteY1" fmla="*/ 331498 h 974650"/>
                <a:gd name="connsiteX2" fmla="*/ 2346982 w 2702263"/>
                <a:gd name="connsiteY2" fmla="*/ 973788 h 974650"/>
                <a:gd name="connsiteX3" fmla="*/ 2356533 w 2702263"/>
                <a:gd name="connsiteY3" fmla="*/ 883970 h 974650"/>
                <a:gd name="connsiteX4" fmla="*/ 346326 w 2702263"/>
                <a:gd name="connsiteY4" fmla="*/ 883970 h 974650"/>
                <a:gd name="connsiteX5" fmla="*/ 355873 w 2702263"/>
                <a:gd name="connsiteY5" fmla="*/ 973747 h 974650"/>
                <a:gd name="connsiteX6" fmla="*/ 170682 w 2702263"/>
                <a:gd name="connsiteY6" fmla="*/ 331498 h 974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2263" h="974650">
                  <a:moveTo>
                    <a:pt x="170687" y="331498"/>
                  </a:moveTo>
                  <a:cubicBezTo>
                    <a:pt x="765383" y="-110499"/>
                    <a:pt x="1937415" y="-110499"/>
                    <a:pt x="2532107" y="331498"/>
                  </a:cubicBezTo>
                  <a:cubicBezTo>
                    <a:pt x="2865449" y="579251"/>
                    <a:pt x="2658027" y="996009"/>
                    <a:pt x="2346982" y="973788"/>
                  </a:cubicBezTo>
                  <a:lnTo>
                    <a:pt x="2356533" y="883970"/>
                  </a:lnTo>
                  <a:cubicBezTo>
                    <a:pt x="1885341" y="581746"/>
                    <a:pt x="817529" y="581746"/>
                    <a:pt x="346326" y="883970"/>
                  </a:cubicBezTo>
                  <a:lnTo>
                    <a:pt x="355873" y="973747"/>
                  </a:lnTo>
                  <a:cubicBezTo>
                    <a:pt x="44642" y="996615"/>
                    <a:pt x="-163788" y="580048"/>
                    <a:pt x="170682" y="331498"/>
                  </a:cubicBezTo>
                  <a:close/>
                </a:path>
              </a:pathLst>
            </a:custGeom>
            <a:solidFill>
              <a:srgbClr val="4FC3F7"/>
            </a:solidFill>
            <a:ln w="514" cap="flat">
              <a:noFill/>
              <a:prstDash val="solid"/>
              <a:miter/>
            </a:ln>
          </p:spPr>
          <p:txBody>
            <a:bodyPr rtlCol="0" anchor="ctr"/>
            <a:lstStyle/>
            <a:p>
              <a:endParaRPr lang="zh-CN" altLang="en-US"/>
            </a:p>
          </p:txBody>
        </p:sp>
        <p:sp>
          <p:nvSpPr>
            <p:cNvPr id="118" name="图形 114">
              <a:extLst>
                <a:ext uri="{FF2B5EF4-FFF2-40B4-BE49-F238E27FC236}">
                  <a16:creationId xmlns:a16="http://schemas.microsoft.com/office/drawing/2014/main" xmlns="" id="{D44658D8-CA16-45A0-BE02-B534E6EC1002}"/>
                </a:ext>
              </a:extLst>
            </p:cNvPr>
            <p:cNvSpPr/>
            <p:nvPr/>
          </p:nvSpPr>
          <p:spPr>
            <a:xfrm>
              <a:off x="12166548" y="1554608"/>
              <a:ext cx="2350386" cy="956637"/>
            </a:xfrm>
            <a:custGeom>
              <a:avLst/>
              <a:gdLst>
                <a:gd name="connsiteX0" fmla="*/ 1175221 w 2350386"/>
                <a:gd name="connsiteY0" fmla="*/ 0 h 956637"/>
                <a:gd name="connsiteX1" fmla="*/ 2350386 w 2350386"/>
                <a:gd name="connsiteY1" fmla="*/ 956298 h 956637"/>
                <a:gd name="connsiteX2" fmla="*/ 0 w 2350386"/>
                <a:gd name="connsiteY2" fmla="*/ 956638 h 956637"/>
                <a:gd name="connsiteX3" fmla="*/ 1175216 w 2350386"/>
                <a:gd name="connsiteY3" fmla="*/ 0 h 956637"/>
              </a:gdLst>
              <a:ahLst/>
              <a:cxnLst>
                <a:cxn ang="0">
                  <a:pos x="connsiteX0" y="connsiteY0"/>
                </a:cxn>
                <a:cxn ang="0">
                  <a:pos x="connsiteX1" y="connsiteY1"/>
                </a:cxn>
                <a:cxn ang="0">
                  <a:pos x="connsiteX2" y="connsiteY2"/>
                </a:cxn>
                <a:cxn ang="0">
                  <a:pos x="connsiteX3" y="connsiteY3"/>
                </a:cxn>
              </a:cxnLst>
              <a:rect l="l" t="t" r="r" b="b"/>
              <a:pathLst>
                <a:path w="2350386" h="956637">
                  <a:moveTo>
                    <a:pt x="1175221" y="0"/>
                  </a:moveTo>
                  <a:cubicBezTo>
                    <a:pt x="1772798" y="0"/>
                    <a:pt x="2267204" y="415482"/>
                    <a:pt x="2350386" y="956298"/>
                  </a:cubicBezTo>
                  <a:cubicBezTo>
                    <a:pt x="1698108" y="578936"/>
                    <a:pt x="652042" y="579075"/>
                    <a:pt x="0" y="956638"/>
                  </a:cubicBezTo>
                  <a:cubicBezTo>
                    <a:pt x="83034" y="415657"/>
                    <a:pt x="577517" y="0"/>
                    <a:pt x="1175216" y="0"/>
                  </a:cubicBezTo>
                  <a:close/>
                </a:path>
              </a:pathLst>
            </a:custGeom>
            <a:solidFill>
              <a:srgbClr val="A6FF55"/>
            </a:solidFill>
            <a:ln w="514" cap="flat">
              <a:noFill/>
              <a:prstDash val="solid"/>
              <a:miter/>
            </a:ln>
          </p:spPr>
          <p:txBody>
            <a:bodyPr rtlCol="0" anchor="ctr"/>
            <a:lstStyle/>
            <a:p>
              <a:endParaRPr lang="zh-CN" altLang="en-US"/>
            </a:p>
          </p:txBody>
        </p:sp>
        <p:sp>
          <p:nvSpPr>
            <p:cNvPr id="119" name="图形 114">
              <a:extLst>
                <a:ext uri="{FF2B5EF4-FFF2-40B4-BE49-F238E27FC236}">
                  <a16:creationId xmlns:a16="http://schemas.microsoft.com/office/drawing/2014/main" xmlns="" id="{D44658D8-CA16-45A0-BE02-B534E6EC1002}"/>
                </a:ext>
              </a:extLst>
            </p:cNvPr>
            <p:cNvSpPr/>
            <p:nvPr/>
          </p:nvSpPr>
          <p:spPr>
            <a:xfrm>
              <a:off x="13310229" y="1700779"/>
              <a:ext cx="802920" cy="476562"/>
            </a:xfrm>
            <a:custGeom>
              <a:avLst/>
              <a:gdLst>
                <a:gd name="connsiteX0" fmla="*/ 584357 w 802920"/>
                <a:gd name="connsiteY0" fmla="*/ 439847 h 476562"/>
                <a:gd name="connsiteX1" fmla="*/ 128591 w 802920"/>
                <a:gd name="connsiteY1" fmla="*/ 257181 h 476562"/>
                <a:gd name="connsiteX2" fmla="*/ 0 w 802920"/>
                <a:gd name="connsiteY2" fmla="*/ 128591 h 476562"/>
                <a:gd name="connsiteX3" fmla="*/ 128591 w 802920"/>
                <a:gd name="connsiteY3" fmla="*/ 0 h 476562"/>
                <a:gd name="connsiteX4" fmla="*/ 764513 w 802920"/>
                <a:gd name="connsiteY4" fmla="*/ 256307 h 476562"/>
                <a:gd name="connsiteX5" fmla="*/ 766200 w 802920"/>
                <a:gd name="connsiteY5" fmla="*/ 438155 h 476562"/>
                <a:gd name="connsiteX6" fmla="*/ 584352 w 802920"/>
                <a:gd name="connsiteY6" fmla="*/ 439842 h 476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2920" h="476562">
                  <a:moveTo>
                    <a:pt x="584357" y="439847"/>
                  </a:moveTo>
                  <a:cubicBezTo>
                    <a:pt x="464202" y="321904"/>
                    <a:pt x="296365" y="257181"/>
                    <a:pt x="128591" y="257181"/>
                  </a:cubicBezTo>
                  <a:cubicBezTo>
                    <a:pt x="57768" y="257181"/>
                    <a:pt x="0" y="199419"/>
                    <a:pt x="0" y="128591"/>
                  </a:cubicBezTo>
                  <a:cubicBezTo>
                    <a:pt x="0" y="57768"/>
                    <a:pt x="57763" y="0"/>
                    <a:pt x="128591" y="0"/>
                  </a:cubicBezTo>
                  <a:cubicBezTo>
                    <a:pt x="363773" y="0"/>
                    <a:pt x="596249" y="91140"/>
                    <a:pt x="764513" y="256307"/>
                  </a:cubicBezTo>
                  <a:cubicBezTo>
                    <a:pt x="815054" y="305922"/>
                    <a:pt x="815815" y="387608"/>
                    <a:pt x="766200" y="438155"/>
                  </a:cubicBezTo>
                  <a:cubicBezTo>
                    <a:pt x="716585" y="488696"/>
                    <a:pt x="634899" y="489457"/>
                    <a:pt x="584352" y="439842"/>
                  </a:cubicBezTo>
                  <a:close/>
                </a:path>
              </a:pathLst>
            </a:custGeom>
            <a:solidFill>
              <a:srgbClr val="01B4F6"/>
            </a:solidFill>
            <a:ln w="514" cap="flat">
              <a:noFill/>
              <a:prstDash val="solid"/>
              <a:miter/>
            </a:ln>
          </p:spPr>
          <p:txBody>
            <a:bodyPr rtlCol="0" anchor="ctr"/>
            <a:lstStyle/>
            <a:p>
              <a:endParaRPr lang="zh-CN" altLang="en-US"/>
            </a:p>
          </p:txBody>
        </p:sp>
        <p:sp>
          <p:nvSpPr>
            <p:cNvPr id="120" name="图形 114">
              <a:extLst>
                <a:ext uri="{FF2B5EF4-FFF2-40B4-BE49-F238E27FC236}">
                  <a16:creationId xmlns:a16="http://schemas.microsoft.com/office/drawing/2014/main" xmlns="" id="{D44658D8-CA16-45A0-BE02-B534E6EC1002}"/>
                </a:ext>
              </a:extLst>
            </p:cNvPr>
            <p:cNvSpPr/>
            <p:nvPr/>
          </p:nvSpPr>
          <p:spPr>
            <a:xfrm>
              <a:off x="12336977" y="3117542"/>
              <a:ext cx="2010202" cy="2601609"/>
            </a:xfrm>
            <a:custGeom>
              <a:avLst/>
              <a:gdLst>
                <a:gd name="connsiteX0" fmla="*/ 0 w 2010202"/>
                <a:gd name="connsiteY0" fmla="*/ 226668 h 2601609"/>
                <a:gd name="connsiteX1" fmla="*/ 234770 w 2010202"/>
                <a:gd name="connsiteY1" fmla="*/ 2434957 h 2601609"/>
                <a:gd name="connsiteX2" fmla="*/ 1775431 w 2010202"/>
                <a:gd name="connsiteY2" fmla="*/ 2434957 h 2601609"/>
                <a:gd name="connsiteX3" fmla="*/ 2000095 w 2010202"/>
                <a:gd name="connsiteY3" fmla="*/ 321707 h 2601609"/>
                <a:gd name="connsiteX4" fmla="*/ 2010202 w 2010202"/>
                <a:gd name="connsiteY4" fmla="*/ 226668 h 2601609"/>
                <a:gd name="connsiteX5" fmla="*/ 0 w 2010202"/>
                <a:gd name="connsiteY5" fmla="*/ 226668 h 2601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0202" h="2601609">
                  <a:moveTo>
                    <a:pt x="0" y="226668"/>
                  </a:moveTo>
                  <a:lnTo>
                    <a:pt x="234770" y="2434957"/>
                  </a:lnTo>
                  <a:cubicBezTo>
                    <a:pt x="592253" y="2657161"/>
                    <a:pt x="1417949" y="2657161"/>
                    <a:pt x="1775431" y="2434957"/>
                  </a:cubicBezTo>
                  <a:lnTo>
                    <a:pt x="2000095" y="321707"/>
                  </a:lnTo>
                  <a:lnTo>
                    <a:pt x="2010202" y="226668"/>
                  </a:lnTo>
                  <a:cubicBezTo>
                    <a:pt x="1539005" y="-75556"/>
                    <a:pt x="471197" y="-75556"/>
                    <a:pt x="0" y="226668"/>
                  </a:cubicBezTo>
                  <a:close/>
                </a:path>
              </a:pathLst>
            </a:custGeom>
            <a:solidFill>
              <a:srgbClr val="A6FF55"/>
            </a:solidFill>
            <a:ln w="514" cap="flat">
              <a:noFill/>
              <a:prstDash val="solid"/>
              <a:miter/>
            </a:ln>
          </p:spPr>
          <p:txBody>
            <a:bodyPr rtlCol="0" anchor="ctr"/>
            <a:lstStyle/>
            <a:p>
              <a:endParaRPr lang="zh-CN" altLang="en-US"/>
            </a:p>
          </p:txBody>
        </p:sp>
        <p:sp>
          <p:nvSpPr>
            <p:cNvPr id="121" name="图形 114">
              <a:extLst>
                <a:ext uri="{FF2B5EF4-FFF2-40B4-BE49-F238E27FC236}">
                  <a16:creationId xmlns:a16="http://schemas.microsoft.com/office/drawing/2014/main" xmlns="" id="{D44658D8-CA16-45A0-BE02-B534E6EC1002}"/>
                </a:ext>
              </a:extLst>
            </p:cNvPr>
            <p:cNvSpPr/>
            <p:nvPr/>
          </p:nvSpPr>
          <p:spPr>
            <a:xfrm>
              <a:off x="13119523" y="3757768"/>
              <a:ext cx="957543" cy="1742273"/>
            </a:xfrm>
            <a:custGeom>
              <a:avLst/>
              <a:gdLst>
                <a:gd name="connsiteX0" fmla="*/ 560353 w 957543"/>
                <a:gd name="connsiteY0" fmla="*/ 1438740 h 1742273"/>
                <a:gd name="connsiteX1" fmla="*/ 661863 w 957543"/>
                <a:gd name="connsiteY1" fmla="*/ 483902 h 1742273"/>
                <a:gd name="connsiteX2" fmla="*/ 701083 w 957543"/>
                <a:gd name="connsiteY2" fmla="*/ 115001 h 1742273"/>
                <a:gd name="connsiteX3" fmla="*/ 842543 w 957543"/>
                <a:gd name="connsiteY3" fmla="*/ 725 h 1742273"/>
                <a:gd name="connsiteX4" fmla="*/ 956819 w 957543"/>
                <a:gd name="connsiteY4" fmla="*/ 142185 h 1742273"/>
                <a:gd name="connsiteX5" fmla="*/ 807191 w 957543"/>
                <a:gd name="connsiteY5" fmla="*/ 1549636 h 1742273"/>
                <a:gd name="connsiteX6" fmla="*/ 723663 w 957543"/>
                <a:gd name="connsiteY6" fmla="*/ 1656778 h 1742273"/>
                <a:gd name="connsiteX7" fmla="*/ 127347 w 957543"/>
                <a:gd name="connsiteY7" fmla="*/ 1742162 h 1742273"/>
                <a:gd name="connsiteX8" fmla="*/ 6 w 957543"/>
                <a:gd name="connsiteY8" fmla="*/ 1612337 h 1742273"/>
                <a:gd name="connsiteX9" fmla="*/ 129831 w 957543"/>
                <a:gd name="connsiteY9" fmla="*/ 1485032 h 1742273"/>
                <a:gd name="connsiteX10" fmla="*/ 191220 w 957543"/>
                <a:gd name="connsiteY10" fmla="*/ 1484723 h 1742273"/>
                <a:gd name="connsiteX11" fmla="*/ 560353 w 957543"/>
                <a:gd name="connsiteY11" fmla="*/ 1438740 h 1742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7543" h="1742273">
                  <a:moveTo>
                    <a:pt x="560353" y="1438740"/>
                  </a:moveTo>
                  <a:lnTo>
                    <a:pt x="661863" y="483902"/>
                  </a:lnTo>
                  <a:lnTo>
                    <a:pt x="701083" y="115001"/>
                  </a:lnTo>
                  <a:cubicBezTo>
                    <a:pt x="708572" y="44574"/>
                    <a:pt x="772116" y="-6759"/>
                    <a:pt x="842543" y="725"/>
                  </a:cubicBezTo>
                  <a:cubicBezTo>
                    <a:pt x="912969" y="8214"/>
                    <a:pt x="964303" y="71758"/>
                    <a:pt x="956819" y="142185"/>
                  </a:cubicBezTo>
                  <a:lnTo>
                    <a:pt x="807191" y="1549636"/>
                  </a:lnTo>
                  <a:cubicBezTo>
                    <a:pt x="801888" y="1599529"/>
                    <a:pt x="770763" y="1639443"/>
                    <a:pt x="723663" y="1656778"/>
                  </a:cubicBezTo>
                  <a:cubicBezTo>
                    <a:pt x="542782" y="1723233"/>
                    <a:pt x="319220" y="1744014"/>
                    <a:pt x="127347" y="1742162"/>
                  </a:cubicBezTo>
                  <a:cubicBezTo>
                    <a:pt x="56524" y="1741493"/>
                    <a:pt x="-678" y="1683164"/>
                    <a:pt x="6" y="1612337"/>
                  </a:cubicBezTo>
                  <a:cubicBezTo>
                    <a:pt x="690" y="1541509"/>
                    <a:pt x="59009" y="1484312"/>
                    <a:pt x="129831" y="1485032"/>
                  </a:cubicBezTo>
                  <a:cubicBezTo>
                    <a:pt x="149773" y="1485186"/>
                    <a:pt x="170296" y="1485135"/>
                    <a:pt x="191220" y="1484723"/>
                  </a:cubicBezTo>
                  <a:cubicBezTo>
                    <a:pt x="310856" y="1482409"/>
                    <a:pt x="443932" y="1469755"/>
                    <a:pt x="560353" y="1438740"/>
                  </a:cubicBezTo>
                  <a:close/>
                </a:path>
              </a:pathLst>
            </a:custGeom>
            <a:solidFill>
              <a:srgbClr val="01B4F6"/>
            </a:solidFill>
            <a:ln w="514" cap="flat">
              <a:noFill/>
              <a:prstDash val="solid"/>
              <a:miter/>
            </a:ln>
          </p:spPr>
          <p:txBody>
            <a:bodyPr rtlCol="0" anchor="ctr"/>
            <a:lstStyle/>
            <a:p>
              <a:endParaRPr lang="zh-CN" altLang="en-US"/>
            </a:p>
          </p:txBody>
        </p:sp>
      </p:grpSp>
      <p:grpSp>
        <p:nvGrpSpPr>
          <p:cNvPr id="129" name="组合 128">
            <a:extLst>
              <a:ext uri="{FF2B5EF4-FFF2-40B4-BE49-F238E27FC236}">
                <a16:creationId xmlns:a16="http://schemas.microsoft.com/office/drawing/2014/main" xmlns="" id="{F9AF1677-A6AF-4715-96B9-C818F5CD8A88}"/>
              </a:ext>
            </a:extLst>
          </p:cNvPr>
          <p:cNvGrpSpPr/>
          <p:nvPr/>
        </p:nvGrpSpPr>
        <p:grpSpPr>
          <a:xfrm>
            <a:off x="3874039" y="354931"/>
            <a:ext cx="1319322" cy="1319322"/>
            <a:chOff x="3822976" y="677039"/>
            <a:chExt cx="1319322" cy="1319322"/>
          </a:xfrm>
        </p:grpSpPr>
        <p:grpSp>
          <p:nvGrpSpPr>
            <p:cNvPr id="128" name="组合 127">
              <a:extLst>
                <a:ext uri="{FF2B5EF4-FFF2-40B4-BE49-F238E27FC236}">
                  <a16:creationId xmlns:a16="http://schemas.microsoft.com/office/drawing/2014/main" xmlns="" id="{BC8A05FA-3B3D-4BAC-9AC0-FBBC48CEA98E}"/>
                </a:ext>
              </a:extLst>
            </p:cNvPr>
            <p:cNvGrpSpPr/>
            <p:nvPr/>
          </p:nvGrpSpPr>
          <p:grpSpPr>
            <a:xfrm>
              <a:off x="3822976" y="677039"/>
              <a:ext cx="1319322" cy="1319322"/>
              <a:chOff x="3822976" y="677039"/>
              <a:chExt cx="1319322" cy="1319322"/>
            </a:xfrm>
          </p:grpSpPr>
          <p:sp>
            <p:nvSpPr>
              <p:cNvPr id="124" name="椭圆 123">
                <a:extLst>
                  <a:ext uri="{FF2B5EF4-FFF2-40B4-BE49-F238E27FC236}">
                    <a16:creationId xmlns:a16="http://schemas.microsoft.com/office/drawing/2014/main" xmlns="" id="{026788CC-0EAF-427F-BCB6-BB47C4571F9C}"/>
                  </a:ext>
                </a:extLst>
              </p:cNvPr>
              <p:cNvSpPr/>
              <p:nvPr/>
            </p:nvSpPr>
            <p:spPr>
              <a:xfrm>
                <a:off x="3822976" y="677039"/>
                <a:ext cx="1319322" cy="1319322"/>
              </a:xfrm>
              <a:prstGeom prst="ellipse">
                <a:avLst/>
              </a:prstGeom>
              <a:solidFill>
                <a:srgbClr val="00C7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a:extLst>
                  <a:ext uri="{FF2B5EF4-FFF2-40B4-BE49-F238E27FC236}">
                    <a16:creationId xmlns:a16="http://schemas.microsoft.com/office/drawing/2014/main" xmlns="" id="{C9C51AE2-5B41-4B1C-9CFE-71026D946B05}"/>
                  </a:ext>
                </a:extLst>
              </p:cNvPr>
              <p:cNvSpPr/>
              <p:nvPr/>
            </p:nvSpPr>
            <p:spPr>
              <a:xfrm>
                <a:off x="3999560" y="853623"/>
                <a:ext cx="966154" cy="966154"/>
              </a:xfrm>
              <a:prstGeom prst="ellipse">
                <a:avLst/>
              </a:prstGeom>
              <a:noFill/>
              <a:ln w="63500">
                <a:solidFill>
                  <a:srgbClr val="FEE1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a:extLst>
                  <a:ext uri="{FF2B5EF4-FFF2-40B4-BE49-F238E27FC236}">
                    <a16:creationId xmlns:a16="http://schemas.microsoft.com/office/drawing/2014/main" xmlns="" id="{9EEE26C9-30BF-4C74-BA75-AB9A609A4CF3}"/>
                  </a:ext>
                </a:extLst>
              </p:cNvPr>
              <p:cNvSpPr/>
              <p:nvPr/>
            </p:nvSpPr>
            <p:spPr>
              <a:xfrm>
                <a:off x="4193284" y="1047347"/>
                <a:ext cx="578706" cy="578706"/>
              </a:xfrm>
              <a:prstGeom prst="ellipse">
                <a:avLst/>
              </a:prstGeom>
              <a:noFill/>
              <a:ln w="63500">
                <a:solidFill>
                  <a:srgbClr val="FEE1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5" name="文本框 124">
              <a:extLst>
                <a:ext uri="{FF2B5EF4-FFF2-40B4-BE49-F238E27FC236}">
                  <a16:creationId xmlns:a16="http://schemas.microsoft.com/office/drawing/2014/main" xmlns="" id="{621BE33F-8011-4B96-B38E-6BCC9559A0B3}"/>
                </a:ext>
              </a:extLst>
            </p:cNvPr>
            <p:cNvSpPr txBox="1"/>
            <p:nvPr/>
          </p:nvSpPr>
          <p:spPr>
            <a:xfrm>
              <a:off x="3900437" y="859647"/>
              <a:ext cx="1164400" cy="954107"/>
            </a:xfrm>
            <a:prstGeom prst="rect">
              <a:avLst/>
            </a:prstGeom>
            <a:noFill/>
          </p:spPr>
          <p:txBody>
            <a:bodyPr wrap="square" rtlCol="0">
              <a:spAutoFit/>
            </a:bodyPr>
            <a:lstStyle/>
            <a:p>
              <a:pPr algn="dist"/>
              <a:r>
                <a:rPr lang="en-US" altLang="zh-CN" sz="2800">
                  <a:latin typeface="Haettenschweiler" panose="020B0706040902060204" pitchFamily="34" charset="0"/>
                </a:rPr>
                <a:t>SUPPORTERSSAY</a:t>
              </a:r>
            </a:p>
          </p:txBody>
        </p:sp>
      </p:grpSp>
      <p:grpSp>
        <p:nvGrpSpPr>
          <p:cNvPr id="135" name="组合 134">
            <a:extLst>
              <a:ext uri="{FF2B5EF4-FFF2-40B4-BE49-F238E27FC236}">
                <a16:creationId xmlns:a16="http://schemas.microsoft.com/office/drawing/2014/main" xmlns="" id="{39371D16-D555-4A7F-8CE8-9B8D7209F03D}"/>
              </a:ext>
            </a:extLst>
          </p:cNvPr>
          <p:cNvGrpSpPr/>
          <p:nvPr/>
        </p:nvGrpSpPr>
        <p:grpSpPr>
          <a:xfrm rot="20971594">
            <a:off x="1592232" y="3352605"/>
            <a:ext cx="1897282" cy="840588"/>
            <a:chOff x="812800" y="3750371"/>
            <a:chExt cx="1897282" cy="840588"/>
          </a:xfrm>
        </p:grpSpPr>
        <p:grpSp>
          <p:nvGrpSpPr>
            <p:cNvPr id="133" name="组合 132">
              <a:extLst>
                <a:ext uri="{FF2B5EF4-FFF2-40B4-BE49-F238E27FC236}">
                  <a16:creationId xmlns:a16="http://schemas.microsoft.com/office/drawing/2014/main" xmlns="" id="{F7ED3025-0DEA-42B4-84D3-74B6F4542B2D}"/>
                </a:ext>
              </a:extLst>
            </p:cNvPr>
            <p:cNvGrpSpPr/>
            <p:nvPr/>
          </p:nvGrpSpPr>
          <p:grpSpPr>
            <a:xfrm>
              <a:off x="812800" y="3750371"/>
              <a:ext cx="1897282" cy="840588"/>
              <a:chOff x="812800" y="3750371"/>
              <a:chExt cx="1897282" cy="840588"/>
            </a:xfrm>
          </p:grpSpPr>
          <p:sp>
            <p:nvSpPr>
              <p:cNvPr id="130" name="矩形: 圆角 129">
                <a:extLst>
                  <a:ext uri="{FF2B5EF4-FFF2-40B4-BE49-F238E27FC236}">
                    <a16:creationId xmlns:a16="http://schemas.microsoft.com/office/drawing/2014/main" xmlns="" id="{71BAFB46-A279-4E60-8C05-59AF0D0DC3E6}"/>
                  </a:ext>
                </a:extLst>
              </p:cNvPr>
              <p:cNvSpPr/>
              <p:nvPr/>
            </p:nvSpPr>
            <p:spPr>
              <a:xfrm>
                <a:off x="812800" y="3750371"/>
                <a:ext cx="1897282" cy="840588"/>
              </a:xfrm>
              <a:prstGeom prst="roundRect">
                <a:avLst>
                  <a:gd name="adj" fmla="val 50000"/>
                </a:avLst>
              </a:prstGeom>
              <a:solidFill>
                <a:srgbClr val="E05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矩形: 圆角 130">
                <a:extLst>
                  <a:ext uri="{FF2B5EF4-FFF2-40B4-BE49-F238E27FC236}">
                    <a16:creationId xmlns:a16="http://schemas.microsoft.com/office/drawing/2014/main" xmlns="" id="{390CF074-AAE1-4D78-9B52-2B75AA905508}"/>
                  </a:ext>
                </a:extLst>
              </p:cNvPr>
              <p:cNvSpPr/>
              <p:nvPr/>
            </p:nvSpPr>
            <p:spPr>
              <a:xfrm>
                <a:off x="938374" y="3851422"/>
                <a:ext cx="1646134" cy="638486"/>
              </a:xfrm>
              <a:prstGeom prst="roundRect">
                <a:avLst>
                  <a:gd name="adj" fmla="val 50000"/>
                </a:avLst>
              </a:prstGeom>
              <a:solidFill>
                <a:srgbClr val="FF5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矩形: 圆角 131">
                <a:extLst>
                  <a:ext uri="{FF2B5EF4-FFF2-40B4-BE49-F238E27FC236}">
                    <a16:creationId xmlns:a16="http://schemas.microsoft.com/office/drawing/2014/main" xmlns="" id="{F7027C9B-19C0-4826-B201-7605E4C7F74C}"/>
                  </a:ext>
                </a:extLst>
              </p:cNvPr>
              <p:cNvSpPr/>
              <p:nvPr/>
            </p:nvSpPr>
            <p:spPr>
              <a:xfrm>
                <a:off x="1120812" y="3968367"/>
                <a:ext cx="1281258" cy="404596"/>
              </a:xfrm>
              <a:prstGeom prst="roundRect">
                <a:avLst>
                  <a:gd name="adj" fmla="val 50000"/>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4" name="文本框 133">
              <a:extLst>
                <a:ext uri="{FF2B5EF4-FFF2-40B4-BE49-F238E27FC236}">
                  <a16:creationId xmlns:a16="http://schemas.microsoft.com/office/drawing/2014/main" xmlns="" id="{F6327E7B-70B3-4C89-9182-D1489CE02D84}"/>
                </a:ext>
              </a:extLst>
            </p:cNvPr>
            <p:cNvSpPr txBox="1"/>
            <p:nvPr/>
          </p:nvSpPr>
          <p:spPr>
            <a:xfrm>
              <a:off x="1179241" y="3950482"/>
              <a:ext cx="1164400" cy="400110"/>
            </a:xfrm>
            <a:prstGeom prst="rect">
              <a:avLst/>
            </a:prstGeom>
            <a:noFill/>
          </p:spPr>
          <p:txBody>
            <a:bodyPr wrap="square" rtlCol="0">
              <a:spAutoFit/>
            </a:bodyPr>
            <a:lstStyle/>
            <a:p>
              <a:pPr algn="dist"/>
              <a:r>
                <a:rPr lang="en-US" altLang="zh-CN" sz="2000">
                  <a:latin typeface="Haettenschweiler" panose="020B0706040902060204" pitchFamily="34" charset="0"/>
                </a:rPr>
                <a:t>2021/08/20</a:t>
              </a:r>
            </a:p>
          </p:txBody>
        </p:sp>
      </p:grpSp>
      <p:grpSp>
        <p:nvGrpSpPr>
          <p:cNvPr id="144" name="组合 143">
            <a:extLst>
              <a:ext uri="{FF2B5EF4-FFF2-40B4-BE49-F238E27FC236}">
                <a16:creationId xmlns:a16="http://schemas.microsoft.com/office/drawing/2014/main" xmlns="" id="{DD66C6B0-EA7E-459A-B3F1-D02755684A9C}"/>
              </a:ext>
            </a:extLst>
          </p:cNvPr>
          <p:cNvGrpSpPr/>
          <p:nvPr/>
        </p:nvGrpSpPr>
        <p:grpSpPr>
          <a:xfrm>
            <a:off x="1177327" y="862303"/>
            <a:ext cx="1965340" cy="1857856"/>
            <a:chOff x="11636605" y="2220422"/>
            <a:chExt cx="4629256" cy="4376082"/>
          </a:xfrm>
        </p:grpSpPr>
        <p:sp>
          <p:nvSpPr>
            <p:cNvPr id="138" name="图形 136">
              <a:extLst>
                <a:ext uri="{FF2B5EF4-FFF2-40B4-BE49-F238E27FC236}">
                  <a16:creationId xmlns:a16="http://schemas.microsoft.com/office/drawing/2014/main" xmlns="" id="{B267C16C-B79A-4406-A3C2-82C1C5FB9860}"/>
                </a:ext>
              </a:extLst>
            </p:cNvPr>
            <p:cNvSpPr/>
            <p:nvPr/>
          </p:nvSpPr>
          <p:spPr>
            <a:xfrm>
              <a:off x="11636605" y="2220422"/>
              <a:ext cx="4629256" cy="4376082"/>
            </a:xfrm>
            <a:custGeom>
              <a:avLst/>
              <a:gdLst>
                <a:gd name="connsiteX0" fmla="*/ 1224815 w 4629256"/>
                <a:gd name="connsiteY0" fmla="*/ 1328694 h 4376082"/>
                <a:gd name="connsiteX1" fmla="*/ 1222238 w 4629256"/>
                <a:gd name="connsiteY1" fmla="*/ 1322815 h 4376082"/>
                <a:gd name="connsiteX2" fmla="*/ 1220510 w 4629256"/>
                <a:gd name="connsiteY2" fmla="*/ 1318875 h 4376082"/>
                <a:gd name="connsiteX3" fmla="*/ 1214780 w 4629256"/>
                <a:gd name="connsiteY3" fmla="*/ 1305188 h 4376082"/>
                <a:gd name="connsiteX4" fmla="*/ 1214296 w 4629256"/>
                <a:gd name="connsiteY4" fmla="*/ 1303964 h 4376082"/>
                <a:gd name="connsiteX5" fmla="*/ 1209353 w 4629256"/>
                <a:gd name="connsiteY5" fmla="*/ 1291295 h 4376082"/>
                <a:gd name="connsiteX6" fmla="*/ 1207810 w 4629256"/>
                <a:gd name="connsiteY6" fmla="*/ 1287144 h 4376082"/>
                <a:gd name="connsiteX7" fmla="*/ 1204112 w 4629256"/>
                <a:gd name="connsiteY7" fmla="*/ 1276934 h 4376082"/>
                <a:gd name="connsiteX8" fmla="*/ 1202605 w 4629256"/>
                <a:gd name="connsiteY8" fmla="*/ 1272644 h 4376082"/>
                <a:gd name="connsiteX9" fmla="*/ 1198660 w 4629256"/>
                <a:gd name="connsiteY9" fmla="*/ 1260876 h 4376082"/>
                <a:gd name="connsiteX10" fmla="*/ 1197898 w 4629256"/>
                <a:gd name="connsiteY10" fmla="*/ 1258566 h 4376082"/>
                <a:gd name="connsiteX11" fmla="*/ 1193537 w 4629256"/>
                <a:gd name="connsiteY11" fmla="*/ 1244411 h 4376082"/>
                <a:gd name="connsiteX12" fmla="*/ 1192477 w 4629256"/>
                <a:gd name="connsiteY12" fmla="*/ 1240749 h 4376082"/>
                <a:gd name="connsiteX13" fmla="*/ 1189447 w 4629256"/>
                <a:gd name="connsiteY13" fmla="*/ 1229998 h 4376082"/>
                <a:gd name="connsiteX14" fmla="*/ 1188254 w 4629256"/>
                <a:gd name="connsiteY14" fmla="*/ 1225560 h 4376082"/>
                <a:gd name="connsiteX15" fmla="*/ 1185471 w 4629256"/>
                <a:gd name="connsiteY15" fmla="*/ 1214681 h 4376082"/>
                <a:gd name="connsiteX16" fmla="*/ 1184566 w 4629256"/>
                <a:gd name="connsiteY16" fmla="*/ 1211034 h 4376082"/>
                <a:gd name="connsiteX17" fmla="*/ 1181228 w 4629256"/>
                <a:gd name="connsiteY17" fmla="*/ 1196565 h 4376082"/>
                <a:gd name="connsiteX18" fmla="*/ 1180888 w 4629256"/>
                <a:gd name="connsiteY18" fmla="*/ 1194950 h 4376082"/>
                <a:gd name="connsiteX19" fmla="*/ 1178260 w 4629256"/>
                <a:gd name="connsiteY19" fmla="*/ 1182163 h 4376082"/>
                <a:gd name="connsiteX20" fmla="*/ 1177422 w 4629256"/>
                <a:gd name="connsiteY20" fmla="*/ 1177749 h 4376082"/>
                <a:gd name="connsiteX21" fmla="*/ 1175524 w 4629256"/>
                <a:gd name="connsiteY21" fmla="*/ 1167246 h 4376082"/>
                <a:gd name="connsiteX22" fmla="*/ 1174762 w 4629256"/>
                <a:gd name="connsiteY22" fmla="*/ 1162792 h 4376082"/>
                <a:gd name="connsiteX23" fmla="*/ 1172766 w 4629256"/>
                <a:gd name="connsiteY23" fmla="*/ 1150000 h 4376082"/>
                <a:gd name="connsiteX24" fmla="*/ 1172504 w 4629256"/>
                <a:gd name="connsiteY24" fmla="*/ 1148266 h 4376082"/>
                <a:gd name="connsiteX25" fmla="*/ 1170591 w 4629256"/>
                <a:gd name="connsiteY25" fmla="*/ 1133715 h 4376082"/>
                <a:gd name="connsiteX26" fmla="*/ 1170118 w 4629256"/>
                <a:gd name="connsiteY26" fmla="*/ 1129600 h 4376082"/>
                <a:gd name="connsiteX27" fmla="*/ 1168970 w 4629256"/>
                <a:gd name="connsiteY27" fmla="*/ 1118901 h 4376082"/>
                <a:gd name="connsiteX28" fmla="*/ 1168523 w 4629256"/>
                <a:gd name="connsiteY28" fmla="*/ 1114215 h 4376082"/>
                <a:gd name="connsiteX29" fmla="*/ 1167582 w 4629256"/>
                <a:gd name="connsiteY29" fmla="*/ 1102884 h 4376082"/>
                <a:gd name="connsiteX30" fmla="*/ 1167319 w 4629256"/>
                <a:gd name="connsiteY30" fmla="*/ 1099505 h 4376082"/>
                <a:gd name="connsiteX31" fmla="*/ 1166440 w 4629256"/>
                <a:gd name="connsiteY31" fmla="*/ 1084722 h 4376082"/>
                <a:gd name="connsiteX32" fmla="*/ 1166342 w 4629256"/>
                <a:gd name="connsiteY32" fmla="*/ 1082335 h 4376082"/>
                <a:gd name="connsiteX33" fmla="*/ 1165900 w 4629256"/>
                <a:gd name="connsiteY33" fmla="*/ 1070006 h 4376082"/>
                <a:gd name="connsiteX34" fmla="*/ 1165802 w 4629256"/>
                <a:gd name="connsiteY34" fmla="*/ 1065536 h 4376082"/>
                <a:gd name="connsiteX35" fmla="*/ 1165673 w 4629256"/>
                <a:gd name="connsiteY35" fmla="*/ 1054812 h 4376082"/>
                <a:gd name="connsiteX36" fmla="*/ 1165658 w 4629256"/>
                <a:gd name="connsiteY36" fmla="*/ 1050429 h 4376082"/>
                <a:gd name="connsiteX37" fmla="*/ 1165823 w 4629256"/>
                <a:gd name="connsiteY37" fmla="*/ 1036428 h 4376082"/>
                <a:gd name="connsiteX38" fmla="*/ 1165833 w 4629256"/>
                <a:gd name="connsiteY38" fmla="*/ 1035785 h 4376082"/>
                <a:gd name="connsiteX39" fmla="*/ 1166357 w 4629256"/>
                <a:gd name="connsiteY39" fmla="*/ 1021054 h 4376082"/>
                <a:gd name="connsiteX40" fmla="*/ 1166573 w 4629256"/>
                <a:gd name="connsiteY40" fmla="*/ 1016924 h 4376082"/>
                <a:gd name="connsiteX41" fmla="*/ 1167211 w 4629256"/>
                <a:gd name="connsiteY41" fmla="*/ 1006209 h 4376082"/>
                <a:gd name="connsiteX42" fmla="*/ 1167541 w 4629256"/>
                <a:gd name="connsiteY42" fmla="*/ 1001503 h 4376082"/>
                <a:gd name="connsiteX43" fmla="*/ 1168523 w 4629256"/>
                <a:gd name="connsiteY43" fmla="*/ 989765 h 4376082"/>
                <a:gd name="connsiteX44" fmla="*/ 1168780 w 4629256"/>
                <a:gd name="connsiteY44" fmla="*/ 986905 h 4376082"/>
                <a:gd name="connsiteX45" fmla="*/ 1170359 w 4629256"/>
                <a:gd name="connsiteY45" fmla="*/ 972169 h 4376082"/>
                <a:gd name="connsiteX46" fmla="*/ 1170740 w 4629256"/>
                <a:gd name="connsiteY46" fmla="*/ 969139 h 4376082"/>
                <a:gd name="connsiteX47" fmla="*/ 1172283 w 4629256"/>
                <a:gd name="connsiteY47" fmla="*/ 957427 h 4376082"/>
                <a:gd name="connsiteX48" fmla="*/ 1172921 w 4629256"/>
                <a:gd name="connsiteY48" fmla="*/ 953024 h 4376082"/>
                <a:gd name="connsiteX49" fmla="*/ 1174598 w 4629256"/>
                <a:gd name="connsiteY49" fmla="*/ 942269 h 4376082"/>
                <a:gd name="connsiteX50" fmla="*/ 1175282 w 4629256"/>
                <a:gd name="connsiteY50" fmla="*/ 938108 h 4376082"/>
                <a:gd name="connsiteX51" fmla="*/ 1177905 w 4629256"/>
                <a:gd name="connsiteY51" fmla="*/ 923582 h 4376082"/>
                <a:gd name="connsiteX52" fmla="*/ 1177936 w 4629256"/>
                <a:gd name="connsiteY52" fmla="*/ 923423 h 4376082"/>
                <a:gd name="connsiteX53" fmla="*/ 1180847 w 4629256"/>
                <a:gd name="connsiteY53" fmla="*/ 909247 h 4376082"/>
                <a:gd name="connsiteX54" fmla="*/ 1181819 w 4629256"/>
                <a:gd name="connsiteY54" fmla="*/ 904854 h 4376082"/>
                <a:gd name="connsiteX55" fmla="*/ 1184201 w 4629256"/>
                <a:gd name="connsiteY55" fmla="*/ 894531 h 4376082"/>
                <a:gd name="connsiteX56" fmla="*/ 1185307 w 4629256"/>
                <a:gd name="connsiteY56" fmla="*/ 889953 h 4376082"/>
                <a:gd name="connsiteX57" fmla="*/ 1188280 w 4629256"/>
                <a:gd name="connsiteY57" fmla="*/ 878359 h 4376082"/>
                <a:gd name="connsiteX58" fmla="*/ 1188989 w 4629256"/>
                <a:gd name="connsiteY58" fmla="*/ 875649 h 4376082"/>
                <a:gd name="connsiteX59" fmla="*/ 1193012 w 4629256"/>
                <a:gd name="connsiteY59" fmla="*/ 861380 h 4376082"/>
                <a:gd name="connsiteX60" fmla="*/ 1194020 w 4629256"/>
                <a:gd name="connsiteY60" fmla="*/ 858022 h 4376082"/>
                <a:gd name="connsiteX61" fmla="*/ 1197348 w 4629256"/>
                <a:gd name="connsiteY61" fmla="*/ 847220 h 4376082"/>
                <a:gd name="connsiteX62" fmla="*/ 1198855 w 4629256"/>
                <a:gd name="connsiteY62" fmla="*/ 842539 h 4376082"/>
                <a:gd name="connsiteX63" fmla="*/ 1202270 w 4629256"/>
                <a:gd name="connsiteY63" fmla="*/ 832344 h 4376082"/>
                <a:gd name="connsiteX64" fmla="*/ 1203623 w 4629256"/>
                <a:gd name="connsiteY64" fmla="*/ 828399 h 4376082"/>
                <a:gd name="connsiteX65" fmla="*/ 1208669 w 4629256"/>
                <a:gd name="connsiteY65" fmla="*/ 814470 h 4376082"/>
                <a:gd name="connsiteX66" fmla="*/ 1209338 w 4629256"/>
                <a:gd name="connsiteY66" fmla="*/ 812732 h 4376082"/>
                <a:gd name="connsiteX67" fmla="*/ 1214054 w 4629256"/>
                <a:gd name="connsiteY67" fmla="*/ 800634 h 4376082"/>
                <a:gd name="connsiteX68" fmla="*/ 1215808 w 4629256"/>
                <a:gd name="connsiteY68" fmla="*/ 796339 h 4376082"/>
                <a:gd name="connsiteX69" fmla="*/ 1219970 w 4629256"/>
                <a:gd name="connsiteY69" fmla="*/ 786402 h 4376082"/>
                <a:gd name="connsiteX70" fmla="*/ 1221775 w 4629256"/>
                <a:gd name="connsiteY70" fmla="*/ 782210 h 4376082"/>
                <a:gd name="connsiteX71" fmla="*/ 1226888 w 4629256"/>
                <a:gd name="connsiteY71" fmla="*/ 770786 h 4376082"/>
                <a:gd name="connsiteX72" fmla="*/ 1227927 w 4629256"/>
                <a:gd name="connsiteY72" fmla="*/ 768502 h 4376082"/>
                <a:gd name="connsiteX73" fmla="*/ 1234367 w 4629256"/>
                <a:gd name="connsiteY73" fmla="*/ 755020 h 4376082"/>
                <a:gd name="connsiteX74" fmla="*/ 1236085 w 4629256"/>
                <a:gd name="connsiteY74" fmla="*/ 751584 h 4376082"/>
                <a:gd name="connsiteX75" fmla="*/ 1241187 w 4629256"/>
                <a:gd name="connsiteY75" fmla="*/ 741554 h 4376082"/>
                <a:gd name="connsiteX76" fmla="*/ 1243450 w 4629256"/>
                <a:gd name="connsiteY76" fmla="*/ 737229 h 4376082"/>
                <a:gd name="connsiteX77" fmla="*/ 1248784 w 4629256"/>
                <a:gd name="connsiteY77" fmla="*/ 727363 h 4376082"/>
                <a:gd name="connsiteX78" fmla="*/ 1250687 w 4629256"/>
                <a:gd name="connsiteY78" fmla="*/ 723891 h 4376082"/>
                <a:gd name="connsiteX79" fmla="*/ 1258182 w 4629256"/>
                <a:gd name="connsiteY79" fmla="*/ 710811 h 4376082"/>
                <a:gd name="connsiteX80" fmla="*/ 1259432 w 4629256"/>
                <a:gd name="connsiteY80" fmla="*/ 708728 h 4376082"/>
                <a:gd name="connsiteX81" fmla="*/ 1266046 w 4629256"/>
                <a:gd name="connsiteY81" fmla="*/ 697818 h 4376082"/>
                <a:gd name="connsiteX82" fmla="*/ 1268520 w 4629256"/>
                <a:gd name="connsiteY82" fmla="*/ 693863 h 4376082"/>
                <a:gd name="connsiteX83" fmla="*/ 1274441 w 4629256"/>
                <a:gd name="connsiteY83" fmla="*/ 684625 h 4376082"/>
                <a:gd name="connsiteX84" fmla="*/ 1277002 w 4629256"/>
                <a:gd name="connsiteY84" fmla="*/ 680716 h 4376082"/>
                <a:gd name="connsiteX85" fmla="*/ 1284954 w 4629256"/>
                <a:gd name="connsiteY85" fmla="*/ 668973 h 4376082"/>
                <a:gd name="connsiteX86" fmla="*/ 1285505 w 4629256"/>
                <a:gd name="connsiteY86" fmla="*/ 668170 h 4376082"/>
                <a:gd name="connsiteX87" fmla="*/ 1294388 w 4629256"/>
                <a:gd name="connsiteY87" fmla="*/ 655738 h 4376082"/>
                <a:gd name="connsiteX88" fmla="*/ 1297093 w 4629256"/>
                <a:gd name="connsiteY88" fmla="*/ 652086 h 4376082"/>
                <a:gd name="connsiteX89" fmla="*/ 1303703 w 4629256"/>
                <a:gd name="connsiteY89" fmla="*/ 643311 h 4376082"/>
                <a:gd name="connsiteX90" fmla="*/ 1306845 w 4629256"/>
                <a:gd name="connsiteY90" fmla="*/ 639242 h 4376082"/>
                <a:gd name="connsiteX91" fmla="*/ 1314124 w 4629256"/>
                <a:gd name="connsiteY91" fmla="*/ 630071 h 4376082"/>
                <a:gd name="connsiteX92" fmla="*/ 1316469 w 4629256"/>
                <a:gd name="connsiteY92" fmla="*/ 627155 h 4376082"/>
                <a:gd name="connsiteX93" fmla="*/ 1326391 w 4629256"/>
                <a:gd name="connsiteY93" fmla="*/ 615289 h 4376082"/>
                <a:gd name="connsiteX94" fmla="*/ 1328567 w 4629256"/>
                <a:gd name="connsiteY94" fmla="*/ 612789 h 4376082"/>
                <a:gd name="connsiteX95" fmla="*/ 1336607 w 4629256"/>
                <a:gd name="connsiteY95" fmla="*/ 603648 h 4376082"/>
                <a:gd name="connsiteX96" fmla="*/ 1340171 w 4629256"/>
                <a:gd name="connsiteY96" fmla="*/ 599719 h 4376082"/>
                <a:gd name="connsiteX97" fmla="*/ 1347593 w 4629256"/>
                <a:gd name="connsiteY97" fmla="*/ 591705 h 4376082"/>
                <a:gd name="connsiteX98" fmla="*/ 1350968 w 4629256"/>
                <a:gd name="connsiteY98" fmla="*/ 588125 h 4376082"/>
                <a:gd name="connsiteX99" fmla="*/ 1361898 w 4629256"/>
                <a:gd name="connsiteY99" fmla="*/ 576912 h 4376082"/>
                <a:gd name="connsiteX100" fmla="*/ 1361898 w 4629256"/>
                <a:gd name="connsiteY100" fmla="*/ 576912 h 4376082"/>
                <a:gd name="connsiteX101" fmla="*/ 2242266 w 4629256"/>
                <a:gd name="connsiteY101" fmla="*/ 516094 h 4376082"/>
                <a:gd name="connsiteX102" fmla="*/ 2243948 w 4629256"/>
                <a:gd name="connsiteY102" fmla="*/ 508995 h 4376082"/>
                <a:gd name="connsiteX103" fmla="*/ 2244205 w 4629256"/>
                <a:gd name="connsiteY103" fmla="*/ 507931 h 4376082"/>
                <a:gd name="connsiteX104" fmla="*/ 2247610 w 4629256"/>
                <a:gd name="connsiteY104" fmla="*/ 494640 h 4376082"/>
                <a:gd name="connsiteX105" fmla="*/ 2247842 w 4629256"/>
                <a:gd name="connsiteY105" fmla="*/ 493775 h 4376082"/>
                <a:gd name="connsiteX106" fmla="*/ 2251632 w 4629256"/>
                <a:gd name="connsiteY106" fmla="*/ 480340 h 4376082"/>
                <a:gd name="connsiteX107" fmla="*/ 2251812 w 4629256"/>
                <a:gd name="connsiteY107" fmla="*/ 479733 h 4376082"/>
                <a:gd name="connsiteX108" fmla="*/ 2260660 w 4629256"/>
                <a:gd name="connsiteY108" fmla="*/ 452230 h 4376082"/>
                <a:gd name="connsiteX109" fmla="*/ 2260742 w 4629256"/>
                <a:gd name="connsiteY109" fmla="*/ 451994 h 4376082"/>
                <a:gd name="connsiteX110" fmla="*/ 2265546 w 4629256"/>
                <a:gd name="connsiteY110" fmla="*/ 438728 h 4376082"/>
                <a:gd name="connsiteX111" fmla="*/ 2265880 w 4629256"/>
                <a:gd name="connsiteY111" fmla="*/ 437844 h 4376082"/>
                <a:gd name="connsiteX112" fmla="*/ 2270926 w 4629256"/>
                <a:gd name="connsiteY112" fmla="*/ 424918 h 4376082"/>
                <a:gd name="connsiteX113" fmla="*/ 2271286 w 4629256"/>
                <a:gd name="connsiteY113" fmla="*/ 424028 h 4376082"/>
                <a:gd name="connsiteX114" fmla="*/ 2276661 w 4629256"/>
                <a:gd name="connsiteY114" fmla="*/ 411189 h 4376082"/>
                <a:gd name="connsiteX115" fmla="*/ 2277026 w 4629256"/>
                <a:gd name="connsiteY115" fmla="*/ 410346 h 4376082"/>
                <a:gd name="connsiteX116" fmla="*/ 2282757 w 4629256"/>
                <a:gd name="connsiteY116" fmla="*/ 397554 h 4376082"/>
                <a:gd name="connsiteX117" fmla="*/ 2283111 w 4629256"/>
                <a:gd name="connsiteY117" fmla="*/ 396792 h 4376082"/>
                <a:gd name="connsiteX118" fmla="*/ 2289217 w 4629256"/>
                <a:gd name="connsiteY118" fmla="*/ 384005 h 4376082"/>
                <a:gd name="connsiteX119" fmla="*/ 2289474 w 4629256"/>
                <a:gd name="connsiteY119" fmla="*/ 383496 h 4376082"/>
                <a:gd name="connsiteX120" fmla="*/ 2296012 w 4629256"/>
                <a:gd name="connsiteY120" fmla="*/ 370647 h 4376082"/>
                <a:gd name="connsiteX121" fmla="*/ 2296104 w 4629256"/>
                <a:gd name="connsiteY121" fmla="*/ 370472 h 4376082"/>
                <a:gd name="connsiteX122" fmla="*/ 2302914 w 4629256"/>
                <a:gd name="connsiteY122" fmla="*/ 357865 h 4376082"/>
                <a:gd name="connsiteX123" fmla="*/ 2303362 w 4629256"/>
                <a:gd name="connsiteY123" fmla="*/ 357058 h 4376082"/>
                <a:gd name="connsiteX124" fmla="*/ 2310311 w 4629256"/>
                <a:gd name="connsiteY124" fmla="*/ 344924 h 4376082"/>
                <a:gd name="connsiteX125" fmla="*/ 2310897 w 4629256"/>
                <a:gd name="connsiteY125" fmla="*/ 343926 h 4376082"/>
                <a:gd name="connsiteX126" fmla="*/ 2318160 w 4629256"/>
                <a:gd name="connsiteY126" fmla="*/ 331957 h 4376082"/>
                <a:gd name="connsiteX127" fmla="*/ 2318736 w 4629256"/>
                <a:gd name="connsiteY127" fmla="*/ 331031 h 4376082"/>
                <a:gd name="connsiteX128" fmla="*/ 2326405 w 4629256"/>
                <a:gd name="connsiteY128" fmla="*/ 319082 h 4376082"/>
                <a:gd name="connsiteX129" fmla="*/ 2326817 w 4629256"/>
                <a:gd name="connsiteY129" fmla="*/ 318460 h 4376082"/>
                <a:gd name="connsiteX130" fmla="*/ 2334969 w 4629256"/>
                <a:gd name="connsiteY130" fmla="*/ 306414 h 4376082"/>
                <a:gd name="connsiteX131" fmla="*/ 2335242 w 4629256"/>
                <a:gd name="connsiteY131" fmla="*/ 306023 h 4376082"/>
                <a:gd name="connsiteX132" fmla="*/ 2343863 w 4629256"/>
                <a:gd name="connsiteY132" fmla="*/ 293961 h 4376082"/>
                <a:gd name="connsiteX133" fmla="*/ 2343930 w 4629256"/>
                <a:gd name="connsiteY133" fmla="*/ 293873 h 4376082"/>
                <a:gd name="connsiteX134" fmla="*/ 2352874 w 4629256"/>
                <a:gd name="connsiteY134" fmla="*/ 282007 h 4376082"/>
                <a:gd name="connsiteX135" fmla="*/ 2353245 w 4629256"/>
                <a:gd name="connsiteY135" fmla="*/ 281529 h 4376082"/>
                <a:gd name="connsiteX136" fmla="*/ 2362323 w 4629256"/>
                <a:gd name="connsiteY136" fmla="*/ 270089 h 4376082"/>
                <a:gd name="connsiteX137" fmla="*/ 2362879 w 4629256"/>
                <a:gd name="connsiteY137" fmla="*/ 269405 h 4376082"/>
                <a:gd name="connsiteX138" fmla="*/ 2372245 w 4629256"/>
                <a:gd name="connsiteY138" fmla="*/ 258208 h 4376082"/>
                <a:gd name="connsiteX139" fmla="*/ 2372780 w 4629256"/>
                <a:gd name="connsiteY139" fmla="*/ 257580 h 4376082"/>
                <a:gd name="connsiteX140" fmla="*/ 2382461 w 4629256"/>
                <a:gd name="connsiteY140" fmla="*/ 246583 h 4376082"/>
                <a:gd name="connsiteX141" fmla="*/ 2383093 w 4629256"/>
                <a:gd name="connsiteY141" fmla="*/ 245889 h 4376082"/>
                <a:gd name="connsiteX142" fmla="*/ 2393211 w 4629256"/>
                <a:gd name="connsiteY142" fmla="*/ 234969 h 4376082"/>
                <a:gd name="connsiteX143" fmla="*/ 2393478 w 4629256"/>
                <a:gd name="connsiteY143" fmla="*/ 234691 h 4376082"/>
                <a:gd name="connsiteX144" fmla="*/ 2404229 w 4629256"/>
                <a:gd name="connsiteY144" fmla="*/ 223663 h 4376082"/>
                <a:gd name="connsiteX145" fmla="*/ 2404229 w 4629256"/>
                <a:gd name="connsiteY145" fmla="*/ 223663 h 4376082"/>
                <a:gd name="connsiteX146" fmla="*/ 2404229 w 4629256"/>
                <a:gd name="connsiteY146" fmla="*/ 223663 h 4376082"/>
                <a:gd name="connsiteX147" fmla="*/ 2409357 w 4629256"/>
                <a:gd name="connsiteY147" fmla="*/ 218663 h 4376082"/>
                <a:gd name="connsiteX148" fmla="*/ 3263348 w 4629256"/>
                <a:gd name="connsiteY148" fmla="*/ 223663 h 4376082"/>
                <a:gd name="connsiteX149" fmla="*/ 3304862 w 4629256"/>
                <a:gd name="connsiteY149" fmla="*/ 265177 h 4376082"/>
                <a:gd name="connsiteX150" fmla="*/ 3640942 w 4629256"/>
                <a:gd name="connsiteY150" fmla="*/ 148288 h 4376082"/>
                <a:gd name="connsiteX151" fmla="*/ 4049423 w 4629256"/>
                <a:gd name="connsiteY151" fmla="*/ 85809 h 4376082"/>
                <a:gd name="connsiteX152" fmla="*/ 4346262 w 4629256"/>
                <a:gd name="connsiteY152" fmla="*/ 10835 h 4376082"/>
                <a:gd name="connsiteX153" fmla="*/ 4565380 w 4629256"/>
                <a:gd name="connsiteY153" fmla="*/ 224414 h 4376082"/>
                <a:gd name="connsiteX154" fmla="*/ 4519859 w 4629256"/>
                <a:gd name="connsiteY154" fmla="*/ 1073951 h 4376082"/>
                <a:gd name="connsiteX155" fmla="*/ 4272194 w 4629256"/>
                <a:gd name="connsiteY155" fmla="*/ 1283086 h 4376082"/>
                <a:gd name="connsiteX156" fmla="*/ 4152399 w 4629256"/>
                <a:gd name="connsiteY156" fmla="*/ 1971854 h 4376082"/>
                <a:gd name="connsiteX157" fmla="*/ 4141391 w 4629256"/>
                <a:gd name="connsiteY157" fmla="*/ 1982609 h 4376082"/>
                <a:gd name="connsiteX158" fmla="*/ 4141134 w 4629256"/>
                <a:gd name="connsiteY158" fmla="*/ 1982871 h 4376082"/>
                <a:gd name="connsiteX159" fmla="*/ 4130178 w 4629256"/>
                <a:gd name="connsiteY159" fmla="*/ 1992994 h 4376082"/>
                <a:gd name="connsiteX160" fmla="*/ 4129510 w 4629256"/>
                <a:gd name="connsiteY160" fmla="*/ 1993616 h 4376082"/>
                <a:gd name="connsiteX161" fmla="*/ 4118502 w 4629256"/>
                <a:gd name="connsiteY161" fmla="*/ 2003312 h 4376082"/>
                <a:gd name="connsiteX162" fmla="*/ 4117885 w 4629256"/>
                <a:gd name="connsiteY162" fmla="*/ 2003832 h 4376082"/>
                <a:gd name="connsiteX163" fmla="*/ 4106672 w 4629256"/>
                <a:gd name="connsiteY163" fmla="*/ 2013214 h 4376082"/>
                <a:gd name="connsiteX164" fmla="*/ 4106003 w 4629256"/>
                <a:gd name="connsiteY164" fmla="*/ 2013749 h 4376082"/>
                <a:gd name="connsiteX165" fmla="*/ 4094533 w 4629256"/>
                <a:gd name="connsiteY165" fmla="*/ 2022853 h 4376082"/>
                <a:gd name="connsiteX166" fmla="*/ 4094070 w 4629256"/>
                <a:gd name="connsiteY166" fmla="*/ 2023192 h 4376082"/>
                <a:gd name="connsiteX167" fmla="*/ 4082188 w 4629256"/>
                <a:gd name="connsiteY167" fmla="*/ 2032163 h 4376082"/>
                <a:gd name="connsiteX168" fmla="*/ 4082136 w 4629256"/>
                <a:gd name="connsiteY168" fmla="*/ 2032194 h 4376082"/>
                <a:gd name="connsiteX169" fmla="*/ 4069998 w 4629256"/>
                <a:gd name="connsiteY169" fmla="*/ 2040861 h 4376082"/>
                <a:gd name="connsiteX170" fmla="*/ 4069689 w 4629256"/>
                <a:gd name="connsiteY170" fmla="*/ 2041097 h 4376082"/>
                <a:gd name="connsiteX171" fmla="*/ 4057602 w 4629256"/>
                <a:gd name="connsiteY171" fmla="*/ 2049281 h 4376082"/>
                <a:gd name="connsiteX172" fmla="*/ 4057036 w 4629256"/>
                <a:gd name="connsiteY172" fmla="*/ 2049667 h 4376082"/>
                <a:gd name="connsiteX173" fmla="*/ 4045000 w 4629256"/>
                <a:gd name="connsiteY173" fmla="*/ 2057367 h 4376082"/>
                <a:gd name="connsiteX174" fmla="*/ 4044177 w 4629256"/>
                <a:gd name="connsiteY174" fmla="*/ 2057902 h 4376082"/>
                <a:gd name="connsiteX175" fmla="*/ 4032141 w 4629256"/>
                <a:gd name="connsiteY175" fmla="*/ 2065190 h 4376082"/>
                <a:gd name="connsiteX176" fmla="*/ 4031163 w 4629256"/>
                <a:gd name="connsiteY176" fmla="*/ 2065761 h 4376082"/>
                <a:gd name="connsiteX177" fmla="*/ 4018973 w 4629256"/>
                <a:gd name="connsiteY177" fmla="*/ 2072741 h 4376082"/>
                <a:gd name="connsiteX178" fmla="*/ 4018253 w 4629256"/>
                <a:gd name="connsiteY178" fmla="*/ 2073142 h 4376082"/>
                <a:gd name="connsiteX179" fmla="*/ 4005548 w 4629256"/>
                <a:gd name="connsiteY179" fmla="*/ 2079999 h 4376082"/>
                <a:gd name="connsiteX180" fmla="*/ 4005496 w 4629256"/>
                <a:gd name="connsiteY180" fmla="*/ 2080040 h 4376082"/>
                <a:gd name="connsiteX181" fmla="*/ 3992535 w 4629256"/>
                <a:gd name="connsiteY181" fmla="*/ 2086629 h 4376082"/>
                <a:gd name="connsiteX182" fmla="*/ 3992072 w 4629256"/>
                <a:gd name="connsiteY182" fmla="*/ 2086845 h 4376082"/>
                <a:gd name="connsiteX183" fmla="*/ 3979213 w 4629256"/>
                <a:gd name="connsiteY183" fmla="*/ 2092991 h 4376082"/>
                <a:gd name="connsiteX184" fmla="*/ 3978544 w 4629256"/>
                <a:gd name="connsiteY184" fmla="*/ 2093305 h 4376082"/>
                <a:gd name="connsiteX185" fmla="*/ 3965788 w 4629256"/>
                <a:gd name="connsiteY185" fmla="*/ 2099030 h 4376082"/>
                <a:gd name="connsiteX186" fmla="*/ 3964862 w 4629256"/>
                <a:gd name="connsiteY186" fmla="*/ 2099421 h 4376082"/>
                <a:gd name="connsiteX187" fmla="*/ 3952111 w 4629256"/>
                <a:gd name="connsiteY187" fmla="*/ 2104765 h 4376082"/>
                <a:gd name="connsiteX188" fmla="*/ 3951113 w 4629256"/>
                <a:gd name="connsiteY188" fmla="*/ 2105166 h 4376082"/>
                <a:gd name="connsiteX189" fmla="*/ 3938223 w 4629256"/>
                <a:gd name="connsiteY189" fmla="*/ 2110197 h 4376082"/>
                <a:gd name="connsiteX190" fmla="*/ 3937338 w 4629256"/>
                <a:gd name="connsiteY190" fmla="*/ 2110531 h 4376082"/>
                <a:gd name="connsiteX191" fmla="*/ 3924186 w 4629256"/>
                <a:gd name="connsiteY191" fmla="*/ 2115294 h 4376082"/>
                <a:gd name="connsiteX192" fmla="*/ 3923641 w 4629256"/>
                <a:gd name="connsiteY192" fmla="*/ 2115484 h 4376082"/>
                <a:gd name="connsiteX193" fmla="*/ 3910196 w 4629256"/>
                <a:gd name="connsiteY193" fmla="*/ 2119990 h 4376082"/>
                <a:gd name="connsiteX194" fmla="*/ 3910021 w 4629256"/>
                <a:gd name="connsiteY194" fmla="*/ 2120047 h 4376082"/>
                <a:gd name="connsiteX195" fmla="*/ 3909815 w 4629256"/>
                <a:gd name="connsiteY195" fmla="*/ 2120114 h 4376082"/>
                <a:gd name="connsiteX196" fmla="*/ 3896467 w 4629256"/>
                <a:gd name="connsiteY196" fmla="*/ 2124229 h 4376082"/>
                <a:gd name="connsiteX197" fmla="*/ 3895619 w 4629256"/>
                <a:gd name="connsiteY197" fmla="*/ 2124481 h 4376082"/>
                <a:gd name="connsiteX198" fmla="*/ 3882322 w 4629256"/>
                <a:gd name="connsiteY198" fmla="*/ 2128231 h 4376082"/>
                <a:gd name="connsiteX199" fmla="*/ 3881412 w 4629256"/>
                <a:gd name="connsiteY199" fmla="*/ 2128477 h 4376082"/>
                <a:gd name="connsiteX200" fmla="*/ 3868193 w 4629256"/>
                <a:gd name="connsiteY200" fmla="*/ 2131862 h 4376082"/>
                <a:gd name="connsiteX201" fmla="*/ 3866984 w 4629256"/>
                <a:gd name="connsiteY201" fmla="*/ 2132155 h 4376082"/>
                <a:gd name="connsiteX202" fmla="*/ 3859973 w 4629256"/>
                <a:gd name="connsiteY202" fmla="*/ 2133816 h 4376082"/>
                <a:gd name="connsiteX203" fmla="*/ 3799155 w 4629256"/>
                <a:gd name="connsiteY203" fmla="*/ 3014185 h 4376082"/>
                <a:gd name="connsiteX204" fmla="*/ 3787941 w 4629256"/>
                <a:gd name="connsiteY204" fmla="*/ 3025109 h 4376082"/>
                <a:gd name="connsiteX205" fmla="*/ 3784357 w 4629256"/>
                <a:gd name="connsiteY205" fmla="*/ 3028494 h 4376082"/>
                <a:gd name="connsiteX206" fmla="*/ 3776353 w 4629256"/>
                <a:gd name="connsiteY206" fmla="*/ 3035906 h 4376082"/>
                <a:gd name="connsiteX207" fmla="*/ 3772408 w 4629256"/>
                <a:gd name="connsiteY207" fmla="*/ 3039481 h 4376082"/>
                <a:gd name="connsiteX208" fmla="*/ 3763299 w 4629256"/>
                <a:gd name="connsiteY208" fmla="*/ 3047500 h 4376082"/>
                <a:gd name="connsiteX209" fmla="*/ 3760773 w 4629256"/>
                <a:gd name="connsiteY209" fmla="*/ 3049701 h 4376082"/>
                <a:gd name="connsiteX210" fmla="*/ 3748922 w 4629256"/>
                <a:gd name="connsiteY210" fmla="*/ 3059608 h 4376082"/>
                <a:gd name="connsiteX211" fmla="*/ 3745965 w 4629256"/>
                <a:gd name="connsiteY211" fmla="*/ 3061984 h 4376082"/>
                <a:gd name="connsiteX212" fmla="*/ 3736845 w 4629256"/>
                <a:gd name="connsiteY212" fmla="*/ 3069226 h 4376082"/>
                <a:gd name="connsiteX213" fmla="*/ 3732740 w 4629256"/>
                <a:gd name="connsiteY213" fmla="*/ 3072395 h 4376082"/>
                <a:gd name="connsiteX214" fmla="*/ 3724017 w 4629256"/>
                <a:gd name="connsiteY214" fmla="*/ 3078968 h 4376082"/>
                <a:gd name="connsiteX215" fmla="*/ 3720318 w 4629256"/>
                <a:gd name="connsiteY215" fmla="*/ 3081710 h 4376082"/>
                <a:gd name="connsiteX216" fmla="*/ 3707917 w 4629256"/>
                <a:gd name="connsiteY216" fmla="*/ 3090568 h 4376082"/>
                <a:gd name="connsiteX217" fmla="*/ 3707002 w 4629256"/>
                <a:gd name="connsiteY217" fmla="*/ 3091195 h 4376082"/>
                <a:gd name="connsiteX218" fmla="*/ 3695382 w 4629256"/>
                <a:gd name="connsiteY218" fmla="*/ 3099070 h 4376082"/>
                <a:gd name="connsiteX219" fmla="*/ 3691406 w 4629256"/>
                <a:gd name="connsiteY219" fmla="*/ 3101673 h 4376082"/>
                <a:gd name="connsiteX220" fmla="*/ 3682250 w 4629256"/>
                <a:gd name="connsiteY220" fmla="*/ 3107541 h 4376082"/>
                <a:gd name="connsiteX221" fmla="*/ 3678228 w 4629256"/>
                <a:gd name="connsiteY221" fmla="*/ 3110062 h 4376082"/>
                <a:gd name="connsiteX222" fmla="*/ 3667447 w 4629256"/>
                <a:gd name="connsiteY222" fmla="*/ 3116599 h 4376082"/>
                <a:gd name="connsiteX223" fmla="*/ 3665245 w 4629256"/>
                <a:gd name="connsiteY223" fmla="*/ 3117921 h 4376082"/>
                <a:gd name="connsiteX224" fmla="*/ 3652222 w 4629256"/>
                <a:gd name="connsiteY224" fmla="*/ 3125384 h 4376082"/>
                <a:gd name="connsiteX225" fmla="*/ 3648642 w 4629256"/>
                <a:gd name="connsiteY225" fmla="*/ 3127349 h 4376082"/>
                <a:gd name="connsiteX226" fmla="*/ 3638900 w 4629256"/>
                <a:gd name="connsiteY226" fmla="*/ 3132611 h 4376082"/>
                <a:gd name="connsiteX227" fmla="*/ 3634487 w 4629256"/>
                <a:gd name="connsiteY227" fmla="*/ 3134926 h 4376082"/>
                <a:gd name="connsiteX228" fmla="*/ 3624590 w 4629256"/>
                <a:gd name="connsiteY228" fmla="*/ 3139956 h 4376082"/>
                <a:gd name="connsiteX229" fmla="*/ 3621026 w 4629256"/>
                <a:gd name="connsiteY229" fmla="*/ 3141736 h 4376082"/>
                <a:gd name="connsiteX230" fmla="*/ 3607616 w 4629256"/>
                <a:gd name="connsiteY230" fmla="*/ 3148145 h 4376082"/>
                <a:gd name="connsiteX231" fmla="*/ 3605132 w 4629256"/>
                <a:gd name="connsiteY231" fmla="*/ 3149272 h 4376082"/>
                <a:gd name="connsiteX232" fmla="*/ 3593924 w 4629256"/>
                <a:gd name="connsiteY232" fmla="*/ 3154292 h 4376082"/>
                <a:gd name="connsiteX233" fmla="*/ 3589603 w 4629256"/>
                <a:gd name="connsiteY233" fmla="*/ 3156149 h 4376082"/>
                <a:gd name="connsiteX234" fmla="*/ 3579825 w 4629256"/>
                <a:gd name="connsiteY234" fmla="*/ 3160243 h 4376082"/>
                <a:gd name="connsiteX235" fmla="*/ 3575397 w 4629256"/>
                <a:gd name="connsiteY235" fmla="*/ 3162048 h 4376082"/>
                <a:gd name="connsiteX236" fmla="*/ 3563371 w 4629256"/>
                <a:gd name="connsiteY236" fmla="*/ 3166739 h 4376082"/>
                <a:gd name="connsiteX237" fmla="*/ 3561612 w 4629256"/>
                <a:gd name="connsiteY237" fmla="*/ 3167413 h 4376082"/>
                <a:gd name="connsiteX238" fmla="*/ 3547729 w 4629256"/>
                <a:gd name="connsiteY238" fmla="*/ 3172444 h 4376082"/>
                <a:gd name="connsiteX239" fmla="*/ 3543609 w 4629256"/>
                <a:gd name="connsiteY239" fmla="*/ 3173853 h 4376082"/>
                <a:gd name="connsiteX240" fmla="*/ 3533625 w 4629256"/>
                <a:gd name="connsiteY240" fmla="*/ 3177196 h 4376082"/>
                <a:gd name="connsiteX241" fmla="*/ 3528785 w 4629256"/>
                <a:gd name="connsiteY241" fmla="*/ 3178755 h 4376082"/>
                <a:gd name="connsiteX242" fmla="*/ 3518225 w 4629256"/>
                <a:gd name="connsiteY242" fmla="*/ 3182011 h 4376082"/>
                <a:gd name="connsiteX243" fmla="*/ 3514651 w 4629256"/>
                <a:gd name="connsiteY243" fmla="*/ 3183086 h 4376082"/>
                <a:gd name="connsiteX244" fmla="*/ 3500490 w 4629256"/>
                <a:gd name="connsiteY244" fmla="*/ 3187077 h 4376082"/>
                <a:gd name="connsiteX245" fmla="*/ 3497537 w 4629256"/>
                <a:gd name="connsiteY245" fmla="*/ 3187849 h 4376082"/>
                <a:gd name="connsiteX246" fmla="*/ 3486145 w 4629256"/>
                <a:gd name="connsiteY246" fmla="*/ 3190765 h 4376082"/>
                <a:gd name="connsiteX247" fmla="*/ 3481536 w 4629256"/>
                <a:gd name="connsiteY247" fmla="*/ 3191881 h 4376082"/>
                <a:gd name="connsiteX248" fmla="*/ 3471346 w 4629256"/>
                <a:gd name="connsiteY248" fmla="*/ 3194232 h 4376082"/>
                <a:gd name="connsiteX249" fmla="*/ 3466779 w 4629256"/>
                <a:gd name="connsiteY249" fmla="*/ 3195245 h 4376082"/>
                <a:gd name="connsiteX250" fmla="*/ 3452675 w 4629256"/>
                <a:gd name="connsiteY250" fmla="*/ 3198141 h 4376082"/>
                <a:gd name="connsiteX251" fmla="*/ 3452515 w 4629256"/>
                <a:gd name="connsiteY251" fmla="*/ 3198172 h 4376082"/>
                <a:gd name="connsiteX252" fmla="*/ 3438057 w 4629256"/>
                <a:gd name="connsiteY252" fmla="*/ 3200785 h 4376082"/>
                <a:gd name="connsiteX253" fmla="*/ 3433664 w 4629256"/>
                <a:gd name="connsiteY253" fmla="*/ 3201505 h 4376082"/>
                <a:gd name="connsiteX254" fmla="*/ 3423191 w 4629256"/>
                <a:gd name="connsiteY254" fmla="*/ 3203136 h 4376082"/>
                <a:gd name="connsiteX255" fmla="*/ 3418567 w 4629256"/>
                <a:gd name="connsiteY255" fmla="*/ 3203804 h 4376082"/>
                <a:gd name="connsiteX256" fmla="*/ 3407205 w 4629256"/>
                <a:gd name="connsiteY256" fmla="*/ 3205301 h 4376082"/>
                <a:gd name="connsiteX257" fmla="*/ 3403857 w 4629256"/>
                <a:gd name="connsiteY257" fmla="*/ 3205723 h 4376082"/>
                <a:gd name="connsiteX258" fmla="*/ 3389264 w 4629256"/>
                <a:gd name="connsiteY258" fmla="*/ 3207287 h 4376082"/>
                <a:gd name="connsiteX259" fmla="*/ 3386101 w 4629256"/>
                <a:gd name="connsiteY259" fmla="*/ 3207569 h 4376082"/>
                <a:gd name="connsiteX260" fmla="*/ 3374605 w 4629256"/>
                <a:gd name="connsiteY260" fmla="*/ 3208526 h 4376082"/>
                <a:gd name="connsiteX261" fmla="*/ 3369883 w 4629256"/>
                <a:gd name="connsiteY261" fmla="*/ 3208860 h 4376082"/>
                <a:gd name="connsiteX262" fmla="*/ 3359169 w 4629256"/>
                <a:gd name="connsiteY262" fmla="*/ 3209498 h 4376082"/>
                <a:gd name="connsiteX263" fmla="*/ 3355038 w 4629256"/>
                <a:gd name="connsiteY263" fmla="*/ 3209714 h 4376082"/>
                <a:gd name="connsiteX264" fmla="*/ 3340307 w 4629256"/>
                <a:gd name="connsiteY264" fmla="*/ 3210239 h 4376082"/>
                <a:gd name="connsiteX265" fmla="*/ 3339664 w 4629256"/>
                <a:gd name="connsiteY265" fmla="*/ 3210249 h 4376082"/>
                <a:gd name="connsiteX266" fmla="*/ 3325663 w 4629256"/>
                <a:gd name="connsiteY266" fmla="*/ 3210419 h 4376082"/>
                <a:gd name="connsiteX267" fmla="*/ 3321281 w 4629256"/>
                <a:gd name="connsiteY267" fmla="*/ 3210404 h 4376082"/>
                <a:gd name="connsiteX268" fmla="*/ 3310556 w 4629256"/>
                <a:gd name="connsiteY268" fmla="*/ 3210275 h 4376082"/>
                <a:gd name="connsiteX269" fmla="*/ 3306086 w 4629256"/>
                <a:gd name="connsiteY269" fmla="*/ 3210177 h 4376082"/>
                <a:gd name="connsiteX270" fmla="*/ 3293757 w 4629256"/>
                <a:gd name="connsiteY270" fmla="*/ 3209740 h 4376082"/>
                <a:gd name="connsiteX271" fmla="*/ 3291371 w 4629256"/>
                <a:gd name="connsiteY271" fmla="*/ 3209643 h 4376082"/>
                <a:gd name="connsiteX272" fmla="*/ 3276675 w 4629256"/>
                <a:gd name="connsiteY272" fmla="*/ 3208768 h 4376082"/>
                <a:gd name="connsiteX273" fmla="*/ 3272982 w 4629256"/>
                <a:gd name="connsiteY273" fmla="*/ 3208485 h 4376082"/>
                <a:gd name="connsiteX274" fmla="*/ 3261897 w 4629256"/>
                <a:gd name="connsiteY274" fmla="*/ 3207559 h 4376082"/>
                <a:gd name="connsiteX275" fmla="*/ 3257191 w 4629256"/>
                <a:gd name="connsiteY275" fmla="*/ 3207106 h 4376082"/>
                <a:gd name="connsiteX276" fmla="*/ 3246493 w 4629256"/>
                <a:gd name="connsiteY276" fmla="*/ 3205960 h 4376082"/>
                <a:gd name="connsiteX277" fmla="*/ 3242378 w 4629256"/>
                <a:gd name="connsiteY277" fmla="*/ 3205491 h 4376082"/>
                <a:gd name="connsiteX278" fmla="*/ 3227826 w 4629256"/>
                <a:gd name="connsiteY278" fmla="*/ 3203573 h 4376082"/>
                <a:gd name="connsiteX279" fmla="*/ 3226093 w 4629256"/>
                <a:gd name="connsiteY279" fmla="*/ 3203310 h 4376082"/>
                <a:gd name="connsiteX280" fmla="*/ 3213306 w 4629256"/>
                <a:gd name="connsiteY280" fmla="*/ 3201315 h 4376082"/>
                <a:gd name="connsiteX281" fmla="*/ 3208851 w 4629256"/>
                <a:gd name="connsiteY281" fmla="*/ 3200554 h 4376082"/>
                <a:gd name="connsiteX282" fmla="*/ 3198348 w 4629256"/>
                <a:gd name="connsiteY282" fmla="*/ 3198656 h 4376082"/>
                <a:gd name="connsiteX283" fmla="*/ 3193919 w 4629256"/>
                <a:gd name="connsiteY283" fmla="*/ 3197812 h 4376082"/>
                <a:gd name="connsiteX284" fmla="*/ 3181559 w 4629256"/>
                <a:gd name="connsiteY284" fmla="*/ 3195276 h 4376082"/>
                <a:gd name="connsiteX285" fmla="*/ 3179440 w 4629256"/>
                <a:gd name="connsiteY285" fmla="*/ 3194834 h 4376082"/>
                <a:gd name="connsiteX286" fmla="*/ 3165167 w 4629256"/>
                <a:gd name="connsiteY286" fmla="*/ 3191542 h 4376082"/>
                <a:gd name="connsiteX287" fmla="*/ 3161149 w 4629256"/>
                <a:gd name="connsiteY287" fmla="*/ 3190544 h 4376082"/>
                <a:gd name="connsiteX288" fmla="*/ 3150687 w 4629256"/>
                <a:gd name="connsiteY288" fmla="*/ 3187864 h 4376082"/>
                <a:gd name="connsiteX289" fmla="*/ 3145965 w 4629256"/>
                <a:gd name="connsiteY289" fmla="*/ 3186594 h 4376082"/>
                <a:gd name="connsiteX290" fmla="*/ 3135395 w 4629256"/>
                <a:gd name="connsiteY290" fmla="*/ 3183615 h 4376082"/>
                <a:gd name="connsiteX291" fmla="*/ 3131671 w 4629256"/>
                <a:gd name="connsiteY291" fmla="*/ 3182541 h 4376082"/>
                <a:gd name="connsiteX292" fmla="*/ 3117614 w 4629256"/>
                <a:gd name="connsiteY292" fmla="*/ 3178205 h 4376082"/>
                <a:gd name="connsiteX293" fmla="*/ 3114805 w 4629256"/>
                <a:gd name="connsiteY293" fmla="*/ 3177279 h 4376082"/>
                <a:gd name="connsiteX294" fmla="*/ 3103582 w 4629256"/>
                <a:gd name="connsiteY294" fmla="*/ 3173519 h 4376082"/>
                <a:gd name="connsiteX295" fmla="*/ 3099009 w 4629256"/>
                <a:gd name="connsiteY295" fmla="*/ 3171914 h 4376082"/>
                <a:gd name="connsiteX296" fmla="*/ 3088989 w 4629256"/>
                <a:gd name="connsiteY296" fmla="*/ 3168283 h 4376082"/>
                <a:gd name="connsiteX297" fmla="*/ 3084802 w 4629256"/>
                <a:gd name="connsiteY297" fmla="*/ 3166724 h 4376082"/>
                <a:gd name="connsiteX298" fmla="*/ 3072134 w 4629256"/>
                <a:gd name="connsiteY298" fmla="*/ 3161781 h 4376082"/>
                <a:gd name="connsiteX299" fmla="*/ 3070910 w 4629256"/>
                <a:gd name="connsiteY299" fmla="*/ 3161297 h 4376082"/>
                <a:gd name="connsiteX300" fmla="*/ 3057222 w 4629256"/>
                <a:gd name="connsiteY300" fmla="*/ 3155567 h 4376082"/>
                <a:gd name="connsiteX301" fmla="*/ 3053282 w 4629256"/>
                <a:gd name="connsiteY301" fmla="*/ 3153839 h 4376082"/>
                <a:gd name="connsiteX302" fmla="*/ 3047403 w 4629256"/>
                <a:gd name="connsiteY302" fmla="*/ 3151262 h 4376082"/>
                <a:gd name="connsiteX303" fmla="*/ 3002129 w 4629256"/>
                <a:gd name="connsiteY303" fmla="*/ 3195009 h 4376082"/>
                <a:gd name="connsiteX304" fmla="*/ 2599069 w 4629256"/>
                <a:gd name="connsiteY304" fmla="*/ 3510051 h 4376082"/>
                <a:gd name="connsiteX305" fmla="*/ 2265541 w 4629256"/>
                <a:gd name="connsiteY305" fmla="*/ 3516979 h 4376082"/>
                <a:gd name="connsiteX306" fmla="*/ 2176525 w 4629256"/>
                <a:gd name="connsiteY306" fmla="*/ 3577222 h 4376082"/>
                <a:gd name="connsiteX307" fmla="*/ 389814 w 4629256"/>
                <a:gd name="connsiteY307" fmla="*/ 4352325 h 4376082"/>
                <a:gd name="connsiteX308" fmla="*/ 82307 w 4629256"/>
                <a:gd name="connsiteY308" fmla="*/ 4293791 h 4376082"/>
                <a:gd name="connsiteX309" fmla="*/ 23788 w 4629256"/>
                <a:gd name="connsiteY309" fmla="*/ 3986253 h 4376082"/>
                <a:gd name="connsiteX310" fmla="*/ 798866 w 4629256"/>
                <a:gd name="connsiteY310" fmla="*/ 2199562 h 4376082"/>
                <a:gd name="connsiteX311" fmla="*/ 859108 w 4629256"/>
                <a:gd name="connsiteY311" fmla="*/ 2110547 h 4376082"/>
                <a:gd name="connsiteX312" fmla="*/ 866031 w 4629256"/>
                <a:gd name="connsiteY312" fmla="*/ 1777018 h 4376082"/>
                <a:gd name="connsiteX313" fmla="*/ 1181074 w 4629256"/>
                <a:gd name="connsiteY313" fmla="*/ 1373958 h 4376082"/>
                <a:gd name="connsiteX314" fmla="*/ 1224825 w 4629256"/>
                <a:gd name="connsiteY314" fmla="*/ 1328684 h 4376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Lst>
              <a:rect l="l" t="t" r="r" b="b"/>
              <a:pathLst>
                <a:path w="4629256" h="4376082">
                  <a:moveTo>
                    <a:pt x="1224815" y="1328694"/>
                  </a:moveTo>
                  <a:cubicBezTo>
                    <a:pt x="1223941" y="1326740"/>
                    <a:pt x="1223097" y="1324775"/>
                    <a:pt x="1222238" y="1322815"/>
                  </a:cubicBezTo>
                  <a:cubicBezTo>
                    <a:pt x="1221662" y="1321499"/>
                    <a:pt x="1221075" y="1320192"/>
                    <a:pt x="1220510" y="1318875"/>
                  </a:cubicBezTo>
                  <a:cubicBezTo>
                    <a:pt x="1218550" y="1314328"/>
                    <a:pt x="1216631" y="1309771"/>
                    <a:pt x="1214780" y="1305188"/>
                  </a:cubicBezTo>
                  <a:lnTo>
                    <a:pt x="1214296" y="1303964"/>
                  </a:lnTo>
                  <a:cubicBezTo>
                    <a:pt x="1212599" y="1299751"/>
                    <a:pt x="1210958" y="1295528"/>
                    <a:pt x="1209353" y="1291295"/>
                  </a:cubicBezTo>
                  <a:cubicBezTo>
                    <a:pt x="1208829" y="1289911"/>
                    <a:pt x="1208319" y="1288533"/>
                    <a:pt x="1207810" y="1287144"/>
                  </a:cubicBezTo>
                  <a:cubicBezTo>
                    <a:pt x="1206550" y="1283749"/>
                    <a:pt x="1205320" y="1280344"/>
                    <a:pt x="1204112" y="1276934"/>
                  </a:cubicBezTo>
                  <a:lnTo>
                    <a:pt x="1202605" y="1272644"/>
                  </a:lnTo>
                  <a:cubicBezTo>
                    <a:pt x="1201252" y="1268730"/>
                    <a:pt x="1199935" y="1264811"/>
                    <a:pt x="1198660" y="1260876"/>
                  </a:cubicBezTo>
                  <a:lnTo>
                    <a:pt x="1197898" y="1258566"/>
                  </a:lnTo>
                  <a:cubicBezTo>
                    <a:pt x="1196391" y="1253860"/>
                    <a:pt x="1194941" y="1249143"/>
                    <a:pt x="1193537" y="1244411"/>
                  </a:cubicBezTo>
                  <a:cubicBezTo>
                    <a:pt x="1193176" y="1243192"/>
                    <a:pt x="1192832" y="1241968"/>
                    <a:pt x="1192477" y="1240749"/>
                  </a:cubicBezTo>
                  <a:cubicBezTo>
                    <a:pt x="1191438" y="1237174"/>
                    <a:pt x="1190425" y="1233584"/>
                    <a:pt x="1189447" y="1229998"/>
                  </a:cubicBezTo>
                  <a:lnTo>
                    <a:pt x="1188254" y="1225560"/>
                  </a:lnTo>
                  <a:cubicBezTo>
                    <a:pt x="1187292" y="1221938"/>
                    <a:pt x="1186366" y="1218312"/>
                    <a:pt x="1185471" y="1214681"/>
                  </a:cubicBezTo>
                  <a:cubicBezTo>
                    <a:pt x="1185168" y="1213462"/>
                    <a:pt x="1184859" y="1212253"/>
                    <a:pt x="1184566" y="1211034"/>
                  </a:cubicBezTo>
                  <a:cubicBezTo>
                    <a:pt x="1183404" y="1206219"/>
                    <a:pt x="1182287" y="1201400"/>
                    <a:pt x="1181228" y="1196565"/>
                  </a:cubicBezTo>
                  <a:lnTo>
                    <a:pt x="1180888" y="1194950"/>
                  </a:lnTo>
                  <a:cubicBezTo>
                    <a:pt x="1179973" y="1190696"/>
                    <a:pt x="1179098" y="1186427"/>
                    <a:pt x="1178260" y="1182163"/>
                  </a:cubicBezTo>
                  <a:cubicBezTo>
                    <a:pt x="1177972" y="1180692"/>
                    <a:pt x="1177699" y="1179221"/>
                    <a:pt x="1177422" y="1177749"/>
                  </a:cubicBezTo>
                  <a:cubicBezTo>
                    <a:pt x="1176763" y="1174252"/>
                    <a:pt x="1176125" y="1170749"/>
                    <a:pt x="1175524" y="1167246"/>
                  </a:cubicBezTo>
                  <a:cubicBezTo>
                    <a:pt x="1175266" y="1165760"/>
                    <a:pt x="1175009" y="1164278"/>
                    <a:pt x="1174762" y="1162792"/>
                  </a:cubicBezTo>
                  <a:cubicBezTo>
                    <a:pt x="1174058" y="1158533"/>
                    <a:pt x="1173389" y="1154269"/>
                    <a:pt x="1172766" y="1150000"/>
                  </a:cubicBezTo>
                  <a:lnTo>
                    <a:pt x="1172504" y="1148266"/>
                  </a:lnTo>
                  <a:cubicBezTo>
                    <a:pt x="1171810" y="1143426"/>
                    <a:pt x="1171177" y="1138570"/>
                    <a:pt x="1170591" y="1133715"/>
                  </a:cubicBezTo>
                  <a:cubicBezTo>
                    <a:pt x="1170421" y="1132342"/>
                    <a:pt x="1170277" y="1130973"/>
                    <a:pt x="1170118" y="1129600"/>
                  </a:cubicBezTo>
                  <a:cubicBezTo>
                    <a:pt x="1169706" y="1126035"/>
                    <a:pt x="1169325" y="1122471"/>
                    <a:pt x="1168970" y="1118901"/>
                  </a:cubicBezTo>
                  <a:cubicBezTo>
                    <a:pt x="1168816" y="1117338"/>
                    <a:pt x="1168667" y="1115774"/>
                    <a:pt x="1168523" y="1114215"/>
                  </a:cubicBezTo>
                  <a:cubicBezTo>
                    <a:pt x="1168178" y="1110440"/>
                    <a:pt x="1167865" y="1106665"/>
                    <a:pt x="1167582" y="1102884"/>
                  </a:cubicBezTo>
                  <a:cubicBezTo>
                    <a:pt x="1167494" y="1101758"/>
                    <a:pt x="1167402" y="1100631"/>
                    <a:pt x="1167319" y="1099505"/>
                  </a:cubicBezTo>
                  <a:cubicBezTo>
                    <a:pt x="1166975" y="1094582"/>
                    <a:pt x="1166681" y="1089649"/>
                    <a:pt x="1166440" y="1084722"/>
                  </a:cubicBezTo>
                  <a:cubicBezTo>
                    <a:pt x="1166404" y="1083925"/>
                    <a:pt x="1166378" y="1083133"/>
                    <a:pt x="1166342" y="1082335"/>
                  </a:cubicBezTo>
                  <a:cubicBezTo>
                    <a:pt x="1166157" y="1078225"/>
                    <a:pt x="1166008" y="1074116"/>
                    <a:pt x="1165900" y="1070006"/>
                  </a:cubicBezTo>
                  <a:cubicBezTo>
                    <a:pt x="1165864" y="1068514"/>
                    <a:pt x="1165833" y="1067023"/>
                    <a:pt x="1165802" y="1065536"/>
                  </a:cubicBezTo>
                  <a:cubicBezTo>
                    <a:pt x="1165730" y="1061961"/>
                    <a:pt x="1165689" y="1058386"/>
                    <a:pt x="1165673" y="1054812"/>
                  </a:cubicBezTo>
                  <a:cubicBezTo>
                    <a:pt x="1165668" y="1053351"/>
                    <a:pt x="1165653" y="1051890"/>
                    <a:pt x="1165658" y="1050429"/>
                  </a:cubicBezTo>
                  <a:cubicBezTo>
                    <a:pt x="1165668" y="1045764"/>
                    <a:pt x="1165720" y="1041094"/>
                    <a:pt x="1165823" y="1036428"/>
                  </a:cubicBezTo>
                  <a:lnTo>
                    <a:pt x="1165833" y="1035785"/>
                  </a:lnTo>
                  <a:cubicBezTo>
                    <a:pt x="1165951" y="1030873"/>
                    <a:pt x="1166136" y="1025961"/>
                    <a:pt x="1166357" y="1021054"/>
                  </a:cubicBezTo>
                  <a:cubicBezTo>
                    <a:pt x="1166424" y="1019675"/>
                    <a:pt x="1166502" y="1018302"/>
                    <a:pt x="1166573" y="1016924"/>
                  </a:cubicBezTo>
                  <a:cubicBezTo>
                    <a:pt x="1166759" y="1013349"/>
                    <a:pt x="1166970" y="1009779"/>
                    <a:pt x="1167211" y="1006209"/>
                  </a:cubicBezTo>
                  <a:lnTo>
                    <a:pt x="1167541" y="1001503"/>
                  </a:lnTo>
                  <a:cubicBezTo>
                    <a:pt x="1167834" y="997589"/>
                    <a:pt x="1168158" y="993675"/>
                    <a:pt x="1168523" y="989765"/>
                  </a:cubicBezTo>
                  <a:cubicBezTo>
                    <a:pt x="1168610" y="988814"/>
                    <a:pt x="1168688" y="987857"/>
                    <a:pt x="1168780" y="986905"/>
                  </a:cubicBezTo>
                  <a:cubicBezTo>
                    <a:pt x="1169253" y="981988"/>
                    <a:pt x="1169778" y="977076"/>
                    <a:pt x="1170359" y="972169"/>
                  </a:cubicBezTo>
                  <a:cubicBezTo>
                    <a:pt x="1170478" y="971161"/>
                    <a:pt x="1170617" y="970147"/>
                    <a:pt x="1170740" y="969139"/>
                  </a:cubicBezTo>
                  <a:cubicBezTo>
                    <a:pt x="1171223" y="965235"/>
                    <a:pt x="1171733" y="961326"/>
                    <a:pt x="1172283" y="957427"/>
                  </a:cubicBezTo>
                  <a:lnTo>
                    <a:pt x="1172921" y="953024"/>
                  </a:lnTo>
                  <a:cubicBezTo>
                    <a:pt x="1173451" y="949434"/>
                    <a:pt x="1174011" y="945854"/>
                    <a:pt x="1174598" y="942269"/>
                  </a:cubicBezTo>
                  <a:cubicBezTo>
                    <a:pt x="1174824" y="940880"/>
                    <a:pt x="1175045" y="939497"/>
                    <a:pt x="1175282" y="938108"/>
                  </a:cubicBezTo>
                  <a:cubicBezTo>
                    <a:pt x="1176110" y="933257"/>
                    <a:pt x="1176974" y="928412"/>
                    <a:pt x="1177905" y="923582"/>
                  </a:cubicBezTo>
                  <a:lnTo>
                    <a:pt x="1177936" y="923423"/>
                  </a:lnTo>
                  <a:cubicBezTo>
                    <a:pt x="1178851" y="918691"/>
                    <a:pt x="1179834" y="913964"/>
                    <a:pt x="1180847" y="909247"/>
                  </a:cubicBezTo>
                  <a:cubicBezTo>
                    <a:pt x="1181161" y="907781"/>
                    <a:pt x="1181495" y="906320"/>
                    <a:pt x="1181819" y="904854"/>
                  </a:cubicBezTo>
                  <a:cubicBezTo>
                    <a:pt x="1182586" y="901408"/>
                    <a:pt x="1183378" y="897967"/>
                    <a:pt x="1184201" y="894531"/>
                  </a:cubicBezTo>
                  <a:cubicBezTo>
                    <a:pt x="1184566" y="893003"/>
                    <a:pt x="1184931" y="891476"/>
                    <a:pt x="1185307" y="889953"/>
                  </a:cubicBezTo>
                  <a:cubicBezTo>
                    <a:pt x="1186263" y="886080"/>
                    <a:pt x="1187256" y="882217"/>
                    <a:pt x="1188280" y="878359"/>
                  </a:cubicBezTo>
                  <a:cubicBezTo>
                    <a:pt x="1188516" y="877454"/>
                    <a:pt x="1188748" y="876549"/>
                    <a:pt x="1188989" y="875649"/>
                  </a:cubicBezTo>
                  <a:cubicBezTo>
                    <a:pt x="1190275" y="870881"/>
                    <a:pt x="1191618" y="866123"/>
                    <a:pt x="1193012" y="861380"/>
                  </a:cubicBezTo>
                  <a:cubicBezTo>
                    <a:pt x="1193341" y="860259"/>
                    <a:pt x="1193686" y="859143"/>
                    <a:pt x="1194020" y="858022"/>
                  </a:cubicBezTo>
                  <a:cubicBezTo>
                    <a:pt x="1195100" y="854416"/>
                    <a:pt x="1196211" y="850815"/>
                    <a:pt x="1197348" y="847220"/>
                  </a:cubicBezTo>
                  <a:cubicBezTo>
                    <a:pt x="1197842" y="845656"/>
                    <a:pt x="1198346" y="844098"/>
                    <a:pt x="1198855" y="842539"/>
                  </a:cubicBezTo>
                  <a:cubicBezTo>
                    <a:pt x="1199966" y="839134"/>
                    <a:pt x="1201103" y="835739"/>
                    <a:pt x="1202270" y="832344"/>
                  </a:cubicBezTo>
                  <a:cubicBezTo>
                    <a:pt x="1202723" y="831028"/>
                    <a:pt x="1203165" y="829711"/>
                    <a:pt x="1203623" y="828399"/>
                  </a:cubicBezTo>
                  <a:cubicBezTo>
                    <a:pt x="1205259" y="823739"/>
                    <a:pt x="1206930" y="819095"/>
                    <a:pt x="1208669" y="814470"/>
                  </a:cubicBezTo>
                  <a:lnTo>
                    <a:pt x="1209338" y="812732"/>
                  </a:lnTo>
                  <a:cubicBezTo>
                    <a:pt x="1210870" y="808689"/>
                    <a:pt x="1212444" y="804656"/>
                    <a:pt x="1214054" y="800634"/>
                  </a:cubicBezTo>
                  <a:cubicBezTo>
                    <a:pt x="1214630" y="799199"/>
                    <a:pt x="1215222" y="797769"/>
                    <a:pt x="1215808" y="796339"/>
                  </a:cubicBezTo>
                  <a:cubicBezTo>
                    <a:pt x="1217171" y="793016"/>
                    <a:pt x="1218555" y="789704"/>
                    <a:pt x="1219970" y="786402"/>
                  </a:cubicBezTo>
                  <a:cubicBezTo>
                    <a:pt x="1220571" y="785003"/>
                    <a:pt x="1221168" y="783604"/>
                    <a:pt x="1221775" y="782210"/>
                  </a:cubicBezTo>
                  <a:cubicBezTo>
                    <a:pt x="1223441" y="778388"/>
                    <a:pt x="1225149" y="774582"/>
                    <a:pt x="1226888" y="770786"/>
                  </a:cubicBezTo>
                  <a:lnTo>
                    <a:pt x="1227927" y="768502"/>
                  </a:lnTo>
                  <a:cubicBezTo>
                    <a:pt x="1230020" y="763986"/>
                    <a:pt x="1232170" y="759490"/>
                    <a:pt x="1234367" y="755020"/>
                  </a:cubicBezTo>
                  <a:cubicBezTo>
                    <a:pt x="1234927" y="753873"/>
                    <a:pt x="1235514" y="752726"/>
                    <a:pt x="1236085" y="751584"/>
                  </a:cubicBezTo>
                  <a:cubicBezTo>
                    <a:pt x="1237756" y="748231"/>
                    <a:pt x="1239459" y="744887"/>
                    <a:pt x="1241187" y="741554"/>
                  </a:cubicBezTo>
                  <a:lnTo>
                    <a:pt x="1243450" y="737229"/>
                  </a:lnTo>
                  <a:cubicBezTo>
                    <a:pt x="1245194" y="733926"/>
                    <a:pt x="1246979" y="730640"/>
                    <a:pt x="1248784" y="727363"/>
                  </a:cubicBezTo>
                  <a:cubicBezTo>
                    <a:pt x="1249422" y="726206"/>
                    <a:pt x="1250044" y="725043"/>
                    <a:pt x="1250687" y="723891"/>
                  </a:cubicBezTo>
                  <a:cubicBezTo>
                    <a:pt x="1253131" y="719509"/>
                    <a:pt x="1255630" y="715147"/>
                    <a:pt x="1258182" y="710811"/>
                  </a:cubicBezTo>
                  <a:cubicBezTo>
                    <a:pt x="1258593" y="710116"/>
                    <a:pt x="1259020" y="709427"/>
                    <a:pt x="1259432" y="708728"/>
                  </a:cubicBezTo>
                  <a:cubicBezTo>
                    <a:pt x="1261597" y="705071"/>
                    <a:pt x="1263804" y="701434"/>
                    <a:pt x="1266046" y="697818"/>
                  </a:cubicBezTo>
                  <a:cubicBezTo>
                    <a:pt x="1266864" y="696496"/>
                    <a:pt x="1267697" y="695179"/>
                    <a:pt x="1268520" y="693863"/>
                  </a:cubicBezTo>
                  <a:cubicBezTo>
                    <a:pt x="1270464" y="690771"/>
                    <a:pt x="1272440" y="687690"/>
                    <a:pt x="1274441" y="684625"/>
                  </a:cubicBezTo>
                  <a:cubicBezTo>
                    <a:pt x="1275294" y="683318"/>
                    <a:pt x="1276138" y="682017"/>
                    <a:pt x="1277002" y="680716"/>
                  </a:cubicBezTo>
                  <a:cubicBezTo>
                    <a:pt x="1279610" y="676781"/>
                    <a:pt x="1282259" y="672866"/>
                    <a:pt x="1284954" y="668973"/>
                  </a:cubicBezTo>
                  <a:lnTo>
                    <a:pt x="1285505" y="668170"/>
                  </a:lnTo>
                  <a:cubicBezTo>
                    <a:pt x="1288406" y="663999"/>
                    <a:pt x="1291379" y="659858"/>
                    <a:pt x="1294388" y="655738"/>
                  </a:cubicBezTo>
                  <a:cubicBezTo>
                    <a:pt x="1295277" y="654519"/>
                    <a:pt x="1296188" y="653305"/>
                    <a:pt x="1297093" y="652086"/>
                  </a:cubicBezTo>
                  <a:cubicBezTo>
                    <a:pt x="1299269" y="649149"/>
                    <a:pt x="1301475" y="646222"/>
                    <a:pt x="1303703" y="643311"/>
                  </a:cubicBezTo>
                  <a:lnTo>
                    <a:pt x="1306845" y="639242"/>
                  </a:lnTo>
                  <a:cubicBezTo>
                    <a:pt x="1309237" y="636167"/>
                    <a:pt x="1311670" y="633111"/>
                    <a:pt x="1314124" y="630071"/>
                  </a:cubicBezTo>
                  <a:cubicBezTo>
                    <a:pt x="1314906" y="629099"/>
                    <a:pt x="1315677" y="628122"/>
                    <a:pt x="1316469" y="627155"/>
                  </a:cubicBezTo>
                  <a:cubicBezTo>
                    <a:pt x="1319720" y="623169"/>
                    <a:pt x="1323032" y="619213"/>
                    <a:pt x="1326391" y="615289"/>
                  </a:cubicBezTo>
                  <a:cubicBezTo>
                    <a:pt x="1327111" y="614450"/>
                    <a:pt x="1327847" y="613622"/>
                    <a:pt x="1328567" y="612789"/>
                  </a:cubicBezTo>
                  <a:cubicBezTo>
                    <a:pt x="1331216" y="609723"/>
                    <a:pt x="1333896" y="606678"/>
                    <a:pt x="1336607" y="603648"/>
                  </a:cubicBezTo>
                  <a:cubicBezTo>
                    <a:pt x="1337784" y="602332"/>
                    <a:pt x="1338978" y="601025"/>
                    <a:pt x="1340171" y="599719"/>
                  </a:cubicBezTo>
                  <a:cubicBezTo>
                    <a:pt x="1342614" y="597029"/>
                    <a:pt x="1345094" y="594364"/>
                    <a:pt x="1347593" y="591705"/>
                  </a:cubicBezTo>
                  <a:cubicBezTo>
                    <a:pt x="1348715" y="590506"/>
                    <a:pt x="1349836" y="589313"/>
                    <a:pt x="1350968" y="588125"/>
                  </a:cubicBezTo>
                  <a:cubicBezTo>
                    <a:pt x="1354558" y="584355"/>
                    <a:pt x="1358194" y="580615"/>
                    <a:pt x="1361898" y="576912"/>
                  </a:cubicBezTo>
                  <a:lnTo>
                    <a:pt x="1361898" y="576912"/>
                  </a:lnTo>
                  <a:cubicBezTo>
                    <a:pt x="1601431" y="337383"/>
                    <a:pt x="1979313" y="317112"/>
                    <a:pt x="2242266" y="516094"/>
                  </a:cubicBezTo>
                  <a:cubicBezTo>
                    <a:pt x="2242811" y="513723"/>
                    <a:pt x="2243377" y="511362"/>
                    <a:pt x="2243948" y="508995"/>
                  </a:cubicBezTo>
                  <a:lnTo>
                    <a:pt x="2244205" y="507931"/>
                  </a:lnTo>
                  <a:cubicBezTo>
                    <a:pt x="2245290" y="503492"/>
                    <a:pt x="2246422" y="499058"/>
                    <a:pt x="2247610" y="494640"/>
                  </a:cubicBezTo>
                  <a:lnTo>
                    <a:pt x="2247842" y="493775"/>
                  </a:lnTo>
                  <a:cubicBezTo>
                    <a:pt x="2249055" y="489285"/>
                    <a:pt x="2250315" y="484805"/>
                    <a:pt x="2251632" y="480340"/>
                  </a:cubicBezTo>
                  <a:lnTo>
                    <a:pt x="2251812" y="479733"/>
                  </a:lnTo>
                  <a:cubicBezTo>
                    <a:pt x="2254539" y="470511"/>
                    <a:pt x="2257491" y="461340"/>
                    <a:pt x="2260660" y="452230"/>
                  </a:cubicBezTo>
                  <a:lnTo>
                    <a:pt x="2260742" y="451994"/>
                  </a:lnTo>
                  <a:cubicBezTo>
                    <a:pt x="2262290" y="447555"/>
                    <a:pt x="2263895" y="443136"/>
                    <a:pt x="2265546" y="438728"/>
                  </a:cubicBezTo>
                  <a:lnTo>
                    <a:pt x="2265880" y="437844"/>
                  </a:lnTo>
                  <a:cubicBezTo>
                    <a:pt x="2267511" y="433523"/>
                    <a:pt x="2269193" y="429213"/>
                    <a:pt x="2270926" y="424918"/>
                  </a:cubicBezTo>
                  <a:lnTo>
                    <a:pt x="2271286" y="424028"/>
                  </a:lnTo>
                  <a:cubicBezTo>
                    <a:pt x="2273030" y="419733"/>
                    <a:pt x="2274820" y="415453"/>
                    <a:pt x="2276661" y="411189"/>
                  </a:cubicBezTo>
                  <a:lnTo>
                    <a:pt x="2277026" y="410346"/>
                  </a:lnTo>
                  <a:cubicBezTo>
                    <a:pt x="2278883" y="406066"/>
                    <a:pt x="2280797" y="401797"/>
                    <a:pt x="2282757" y="397554"/>
                  </a:cubicBezTo>
                  <a:lnTo>
                    <a:pt x="2283111" y="396792"/>
                  </a:lnTo>
                  <a:cubicBezTo>
                    <a:pt x="2285097" y="392513"/>
                    <a:pt x="2287129" y="388249"/>
                    <a:pt x="2289217" y="384005"/>
                  </a:cubicBezTo>
                  <a:lnTo>
                    <a:pt x="2289474" y="383496"/>
                  </a:lnTo>
                  <a:cubicBezTo>
                    <a:pt x="2291598" y="379191"/>
                    <a:pt x="2293774" y="374906"/>
                    <a:pt x="2296012" y="370647"/>
                  </a:cubicBezTo>
                  <a:lnTo>
                    <a:pt x="2296104" y="370472"/>
                  </a:lnTo>
                  <a:cubicBezTo>
                    <a:pt x="2298321" y="366249"/>
                    <a:pt x="2300589" y="362047"/>
                    <a:pt x="2302914" y="357865"/>
                  </a:cubicBezTo>
                  <a:lnTo>
                    <a:pt x="2303362" y="357058"/>
                  </a:lnTo>
                  <a:cubicBezTo>
                    <a:pt x="2305630" y="352989"/>
                    <a:pt x="2307945" y="348946"/>
                    <a:pt x="2310311" y="344924"/>
                  </a:cubicBezTo>
                  <a:lnTo>
                    <a:pt x="2310897" y="343926"/>
                  </a:lnTo>
                  <a:cubicBezTo>
                    <a:pt x="2313268" y="339914"/>
                    <a:pt x="2315686" y="335923"/>
                    <a:pt x="2318160" y="331957"/>
                  </a:cubicBezTo>
                  <a:lnTo>
                    <a:pt x="2318736" y="331031"/>
                  </a:lnTo>
                  <a:cubicBezTo>
                    <a:pt x="2321241" y="327024"/>
                    <a:pt x="2323798" y="323043"/>
                    <a:pt x="2326405" y="319082"/>
                  </a:cubicBezTo>
                  <a:lnTo>
                    <a:pt x="2326817" y="318460"/>
                  </a:lnTo>
                  <a:cubicBezTo>
                    <a:pt x="2329481" y="314422"/>
                    <a:pt x="2332197" y="310405"/>
                    <a:pt x="2334969" y="306414"/>
                  </a:cubicBezTo>
                  <a:lnTo>
                    <a:pt x="2335242" y="306023"/>
                  </a:lnTo>
                  <a:cubicBezTo>
                    <a:pt x="2338061" y="301975"/>
                    <a:pt x="2340936" y="297952"/>
                    <a:pt x="2343863" y="293961"/>
                  </a:cubicBezTo>
                  <a:lnTo>
                    <a:pt x="2343930" y="293873"/>
                  </a:lnTo>
                  <a:cubicBezTo>
                    <a:pt x="2346856" y="289887"/>
                    <a:pt x="2349840" y="285932"/>
                    <a:pt x="2352874" y="282007"/>
                  </a:cubicBezTo>
                  <a:lnTo>
                    <a:pt x="2353245" y="281529"/>
                  </a:lnTo>
                  <a:cubicBezTo>
                    <a:pt x="2356218" y="277686"/>
                    <a:pt x="2359247" y="273875"/>
                    <a:pt x="2362323" y="270089"/>
                  </a:cubicBezTo>
                  <a:lnTo>
                    <a:pt x="2362879" y="269405"/>
                  </a:lnTo>
                  <a:cubicBezTo>
                    <a:pt x="2365949" y="265645"/>
                    <a:pt x="2369072" y="261911"/>
                    <a:pt x="2372245" y="258208"/>
                  </a:cubicBezTo>
                  <a:lnTo>
                    <a:pt x="2372780" y="257580"/>
                  </a:lnTo>
                  <a:cubicBezTo>
                    <a:pt x="2375954" y="253882"/>
                    <a:pt x="2379184" y="250220"/>
                    <a:pt x="2382461" y="246583"/>
                  </a:cubicBezTo>
                  <a:lnTo>
                    <a:pt x="2383093" y="245889"/>
                  </a:lnTo>
                  <a:cubicBezTo>
                    <a:pt x="2386411" y="242221"/>
                    <a:pt x="2389780" y="238579"/>
                    <a:pt x="2393211" y="234969"/>
                  </a:cubicBezTo>
                  <a:lnTo>
                    <a:pt x="2393478" y="234691"/>
                  </a:lnTo>
                  <a:cubicBezTo>
                    <a:pt x="2397002" y="230982"/>
                    <a:pt x="2400587" y="227305"/>
                    <a:pt x="2404229" y="223663"/>
                  </a:cubicBezTo>
                  <a:lnTo>
                    <a:pt x="2404229" y="223663"/>
                  </a:lnTo>
                  <a:lnTo>
                    <a:pt x="2404229" y="223663"/>
                  </a:lnTo>
                  <a:cubicBezTo>
                    <a:pt x="2405921" y="221971"/>
                    <a:pt x="2407628" y="220304"/>
                    <a:pt x="2409357" y="218663"/>
                  </a:cubicBezTo>
                  <a:cubicBezTo>
                    <a:pt x="2646411" y="-12923"/>
                    <a:pt x="3028397" y="-11288"/>
                    <a:pt x="3263348" y="223663"/>
                  </a:cubicBezTo>
                  <a:lnTo>
                    <a:pt x="3304862" y="265177"/>
                  </a:lnTo>
                  <a:cubicBezTo>
                    <a:pt x="3383606" y="165324"/>
                    <a:pt x="3514059" y="118239"/>
                    <a:pt x="3640942" y="148288"/>
                  </a:cubicBezTo>
                  <a:cubicBezTo>
                    <a:pt x="3784763" y="182349"/>
                    <a:pt x="3934931" y="194113"/>
                    <a:pt x="4049423" y="85809"/>
                  </a:cubicBezTo>
                  <a:cubicBezTo>
                    <a:pt x="4128841" y="10681"/>
                    <a:pt x="4240663" y="-17558"/>
                    <a:pt x="4346262" y="10835"/>
                  </a:cubicBezTo>
                  <a:cubicBezTo>
                    <a:pt x="4451758" y="39207"/>
                    <a:pt x="4534313" y="119685"/>
                    <a:pt x="4565380" y="224414"/>
                  </a:cubicBezTo>
                  <a:cubicBezTo>
                    <a:pt x="4648913" y="506074"/>
                    <a:pt x="4666505" y="809039"/>
                    <a:pt x="4519859" y="1073951"/>
                  </a:cubicBezTo>
                  <a:cubicBezTo>
                    <a:pt x="4464463" y="1173969"/>
                    <a:pt x="4377124" y="1246978"/>
                    <a:pt x="4272194" y="1283086"/>
                  </a:cubicBezTo>
                  <a:cubicBezTo>
                    <a:pt x="4378101" y="1508387"/>
                    <a:pt x="4338187" y="1786086"/>
                    <a:pt x="4152399" y="1971854"/>
                  </a:cubicBezTo>
                  <a:cubicBezTo>
                    <a:pt x="4148798" y="1975495"/>
                    <a:pt x="4145095" y="1979076"/>
                    <a:pt x="4141391" y="1982609"/>
                  </a:cubicBezTo>
                  <a:lnTo>
                    <a:pt x="4141134" y="1982871"/>
                  </a:lnTo>
                  <a:cubicBezTo>
                    <a:pt x="4137482" y="1986302"/>
                    <a:pt x="4133882" y="1989671"/>
                    <a:pt x="4130178" y="1992994"/>
                  </a:cubicBezTo>
                  <a:lnTo>
                    <a:pt x="4129510" y="1993616"/>
                  </a:lnTo>
                  <a:cubicBezTo>
                    <a:pt x="4125857" y="1996898"/>
                    <a:pt x="4122206" y="2000134"/>
                    <a:pt x="4118502" y="2003312"/>
                  </a:cubicBezTo>
                  <a:lnTo>
                    <a:pt x="4117885" y="2003832"/>
                  </a:lnTo>
                  <a:cubicBezTo>
                    <a:pt x="4114182" y="2007016"/>
                    <a:pt x="4110426" y="2010138"/>
                    <a:pt x="4106672" y="2013214"/>
                  </a:cubicBezTo>
                  <a:lnTo>
                    <a:pt x="4106003" y="2013749"/>
                  </a:lnTo>
                  <a:cubicBezTo>
                    <a:pt x="4102197" y="2016835"/>
                    <a:pt x="4098391" y="2019869"/>
                    <a:pt x="4094533" y="2022853"/>
                  </a:cubicBezTo>
                  <a:lnTo>
                    <a:pt x="4094070" y="2023192"/>
                  </a:lnTo>
                  <a:cubicBezTo>
                    <a:pt x="4090161" y="2026237"/>
                    <a:pt x="4086200" y="2029231"/>
                    <a:pt x="4082188" y="2032163"/>
                  </a:cubicBezTo>
                  <a:lnTo>
                    <a:pt x="4082136" y="2032194"/>
                  </a:lnTo>
                  <a:cubicBezTo>
                    <a:pt x="4078125" y="2035136"/>
                    <a:pt x="4074061" y="2038027"/>
                    <a:pt x="4069998" y="2040861"/>
                  </a:cubicBezTo>
                  <a:lnTo>
                    <a:pt x="4069689" y="2041097"/>
                  </a:lnTo>
                  <a:cubicBezTo>
                    <a:pt x="4065677" y="2043880"/>
                    <a:pt x="4061665" y="2046606"/>
                    <a:pt x="4057602" y="2049281"/>
                  </a:cubicBezTo>
                  <a:lnTo>
                    <a:pt x="4057036" y="2049667"/>
                  </a:lnTo>
                  <a:cubicBezTo>
                    <a:pt x="4053024" y="2052285"/>
                    <a:pt x="4049063" y="2054851"/>
                    <a:pt x="4045000" y="2057367"/>
                  </a:cubicBezTo>
                  <a:lnTo>
                    <a:pt x="4044177" y="2057902"/>
                  </a:lnTo>
                  <a:cubicBezTo>
                    <a:pt x="4040165" y="2060381"/>
                    <a:pt x="4036153" y="2062808"/>
                    <a:pt x="4032141" y="2065190"/>
                  </a:cubicBezTo>
                  <a:lnTo>
                    <a:pt x="4031163" y="2065761"/>
                  </a:lnTo>
                  <a:cubicBezTo>
                    <a:pt x="4027151" y="2068142"/>
                    <a:pt x="4023088" y="2070467"/>
                    <a:pt x="4018973" y="2072741"/>
                  </a:cubicBezTo>
                  <a:lnTo>
                    <a:pt x="4018253" y="2073142"/>
                  </a:lnTo>
                  <a:cubicBezTo>
                    <a:pt x="4014035" y="2075477"/>
                    <a:pt x="4009817" y="2077766"/>
                    <a:pt x="4005548" y="2079999"/>
                  </a:cubicBezTo>
                  <a:lnTo>
                    <a:pt x="4005496" y="2080040"/>
                  </a:lnTo>
                  <a:cubicBezTo>
                    <a:pt x="4001176" y="2082293"/>
                    <a:pt x="3996855" y="2084489"/>
                    <a:pt x="3992535" y="2086629"/>
                  </a:cubicBezTo>
                  <a:lnTo>
                    <a:pt x="3992072" y="2086845"/>
                  </a:lnTo>
                  <a:cubicBezTo>
                    <a:pt x="3987854" y="2088949"/>
                    <a:pt x="3983533" y="2090996"/>
                    <a:pt x="3979213" y="2092991"/>
                  </a:cubicBezTo>
                  <a:lnTo>
                    <a:pt x="3978544" y="2093305"/>
                  </a:lnTo>
                  <a:cubicBezTo>
                    <a:pt x="3974326" y="2095265"/>
                    <a:pt x="3970057" y="2097173"/>
                    <a:pt x="3965788" y="2099030"/>
                  </a:cubicBezTo>
                  <a:lnTo>
                    <a:pt x="3964862" y="2099421"/>
                  </a:lnTo>
                  <a:cubicBezTo>
                    <a:pt x="3960644" y="2101252"/>
                    <a:pt x="3956375" y="2103032"/>
                    <a:pt x="3952111" y="2104765"/>
                  </a:cubicBezTo>
                  <a:lnTo>
                    <a:pt x="3951113" y="2105166"/>
                  </a:lnTo>
                  <a:cubicBezTo>
                    <a:pt x="3946833" y="2106895"/>
                    <a:pt x="3942534" y="2108566"/>
                    <a:pt x="3938223" y="2110197"/>
                  </a:cubicBezTo>
                  <a:lnTo>
                    <a:pt x="3937338" y="2110531"/>
                  </a:lnTo>
                  <a:cubicBezTo>
                    <a:pt x="3932971" y="2112172"/>
                    <a:pt x="3928584" y="2113761"/>
                    <a:pt x="3924186" y="2115294"/>
                  </a:cubicBezTo>
                  <a:lnTo>
                    <a:pt x="3923641" y="2115484"/>
                  </a:lnTo>
                  <a:cubicBezTo>
                    <a:pt x="3919171" y="2117038"/>
                    <a:pt x="3914691" y="2118540"/>
                    <a:pt x="3910196" y="2119990"/>
                  </a:cubicBezTo>
                  <a:lnTo>
                    <a:pt x="3910021" y="2120047"/>
                  </a:lnTo>
                  <a:lnTo>
                    <a:pt x="3909815" y="2120114"/>
                  </a:lnTo>
                  <a:cubicBezTo>
                    <a:pt x="3905381" y="2121539"/>
                    <a:pt x="3900927" y="2122907"/>
                    <a:pt x="3896467" y="2124229"/>
                  </a:cubicBezTo>
                  <a:lnTo>
                    <a:pt x="3895619" y="2124481"/>
                  </a:lnTo>
                  <a:cubicBezTo>
                    <a:pt x="3891200" y="2125782"/>
                    <a:pt x="3886766" y="2127032"/>
                    <a:pt x="3882322" y="2128231"/>
                  </a:cubicBezTo>
                  <a:lnTo>
                    <a:pt x="3881412" y="2128477"/>
                  </a:lnTo>
                  <a:cubicBezTo>
                    <a:pt x="3877014" y="2129660"/>
                    <a:pt x="3872606" y="2130782"/>
                    <a:pt x="3868193" y="2131862"/>
                  </a:cubicBezTo>
                  <a:lnTo>
                    <a:pt x="3866984" y="2132155"/>
                  </a:lnTo>
                  <a:cubicBezTo>
                    <a:pt x="3864648" y="2132721"/>
                    <a:pt x="3862314" y="2133276"/>
                    <a:pt x="3859973" y="2133816"/>
                  </a:cubicBezTo>
                  <a:cubicBezTo>
                    <a:pt x="4058939" y="2396769"/>
                    <a:pt x="4038673" y="2774656"/>
                    <a:pt x="3799155" y="3014185"/>
                  </a:cubicBezTo>
                  <a:cubicBezTo>
                    <a:pt x="3795457" y="3017883"/>
                    <a:pt x="3791707" y="3021514"/>
                    <a:pt x="3787941" y="3025109"/>
                  </a:cubicBezTo>
                  <a:cubicBezTo>
                    <a:pt x="3786754" y="3026246"/>
                    <a:pt x="3785550" y="3027368"/>
                    <a:pt x="3784357" y="3028494"/>
                  </a:cubicBezTo>
                  <a:cubicBezTo>
                    <a:pt x="3781702" y="3030989"/>
                    <a:pt x="3779033" y="3033463"/>
                    <a:pt x="3776353" y="3035906"/>
                  </a:cubicBezTo>
                  <a:cubicBezTo>
                    <a:pt x="3775036" y="3037104"/>
                    <a:pt x="3773730" y="3038298"/>
                    <a:pt x="3772408" y="3039481"/>
                  </a:cubicBezTo>
                  <a:cubicBezTo>
                    <a:pt x="3769389" y="3042186"/>
                    <a:pt x="3766349" y="3044856"/>
                    <a:pt x="3763299" y="3047500"/>
                  </a:cubicBezTo>
                  <a:cubicBezTo>
                    <a:pt x="3762455" y="3048230"/>
                    <a:pt x="3761622" y="3048976"/>
                    <a:pt x="3760773" y="3049701"/>
                  </a:cubicBezTo>
                  <a:cubicBezTo>
                    <a:pt x="3756854" y="3053055"/>
                    <a:pt x="3752903" y="3056357"/>
                    <a:pt x="3748922" y="3059608"/>
                  </a:cubicBezTo>
                  <a:cubicBezTo>
                    <a:pt x="3747940" y="3060410"/>
                    <a:pt x="3746952" y="3061192"/>
                    <a:pt x="3745965" y="3061984"/>
                  </a:cubicBezTo>
                  <a:cubicBezTo>
                    <a:pt x="3742940" y="3064427"/>
                    <a:pt x="3739900" y="3066840"/>
                    <a:pt x="3736845" y="3069226"/>
                  </a:cubicBezTo>
                  <a:cubicBezTo>
                    <a:pt x="3735482" y="3070291"/>
                    <a:pt x="3734114" y="3071346"/>
                    <a:pt x="3732740" y="3072395"/>
                  </a:cubicBezTo>
                  <a:cubicBezTo>
                    <a:pt x="3729845" y="3074612"/>
                    <a:pt x="3726938" y="3076803"/>
                    <a:pt x="3724017" y="3078968"/>
                  </a:cubicBezTo>
                  <a:cubicBezTo>
                    <a:pt x="3722782" y="3079884"/>
                    <a:pt x="3721558" y="3080805"/>
                    <a:pt x="3720318" y="3081710"/>
                  </a:cubicBezTo>
                  <a:cubicBezTo>
                    <a:pt x="3716208" y="3084714"/>
                    <a:pt x="3712078" y="3087671"/>
                    <a:pt x="3707917" y="3090568"/>
                  </a:cubicBezTo>
                  <a:lnTo>
                    <a:pt x="3707002" y="3091195"/>
                  </a:lnTo>
                  <a:cubicBezTo>
                    <a:pt x="3703149" y="3093864"/>
                    <a:pt x="3699276" y="3096488"/>
                    <a:pt x="3695382" y="3099070"/>
                  </a:cubicBezTo>
                  <a:cubicBezTo>
                    <a:pt x="3694060" y="3099944"/>
                    <a:pt x="3692733" y="3100803"/>
                    <a:pt x="3691406" y="3101673"/>
                  </a:cubicBezTo>
                  <a:cubicBezTo>
                    <a:pt x="3688366" y="3103653"/>
                    <a:pt x="3685316" y="3105613"/>
                    <a:pt x="3682250" y="3107541"/>
                  </a:cubicBezTo>
                  <a:cubicBezTo>
                    <a:pt x="3680913" y="3108385"/>
                    <a:pt x="3679571" y="3109228"/>
                    <a:pt x="3678228" y="3110062"/>
                  </a:cubicBezTo>
                  <a:cubicBezTo>
                    <a:pt x="3674648" y="3112279"/>
                    <a:pt x="3671058" y="3114459"/>
                    <a:pt x="3667447" y="3116599"/>
                  </a:cubicBezTo>
                  <a:cubicBezTo>
                    <a:pt x="3666712" y="3117037"/>
                    <a:pt x="3665981" y="3117489"/>
                    <a:pt x="3665245" y="3117921"/>
                  </a:cubicBezTo>
                  <a:cubicBezTo>
                    <a:pt x="3660925" y="3120462"/>
                    <a:pt x="3656584" y="3122946"/>
                    <a:pt x="3652222" y="3125384"/>
                  </a:cubicBezTo>
                  <a:cubicBezTo>
                    <a:pt x="3651029" y="3126048"/>
                    <a:pt x="3649830" y="3126691"/>
                    <a:pt x="3648642" y="3127349"/>
                  </a:cubicBezTo>
                  <a:cubicBezTo>
                    <a:pt x="3645407" y="3129129"/>
                    <a:pt x="3642156" y="3130883"/>
                    <a:pt x="3638900" y="3132611"/>
                  </a:cubicBezTo>
                  <a:cubicBezTo>
                    <a:pt x="3637434" y="3133388"/>
                    <a:pt x="3635963" y="3134160"/>
                    <a:pt x="3634487" y="3134926"/>
                  </a:cubicBezTo>
                  <a:cubicBezTo>
                    <a:pt x="3631200" y="3136634"/>
                    <a:pt x="3627898" y="3138305"/>
                    <a:pt x="3624590" y="3139956"/>
                  </a:cubicBezTo>
                  <a:cubicBezTo>
                    <a:pt x="3623402" y="3140548"/>
                    <a:pt x="3622219" y="3141155"/>
                    <a:pt x="3621026" y="3141736"/>
                  </a:cubicBezTo>
                  <a:cubicBezTo>
                    <a:pt x="3616571" y="3143927"/>
                    <a:pt x="3612102" y="3146062"/>
                    <a:pt x="3607616" y="3148145"/>
                  </a:cubicBezTo>
                  <a:cubicBezTo>
                    <a:pt x="3606788" y="3148526"/>
                    <a:pt x="3605955" y="3148891"/>
                    <a:pt x="3605132" y="3149272"/>
                  </a:cubicBezTo>
                  <a:cubicBezTo>
                    <a:pt x="3601408" y="3150979"/>
                    <a:pt x="3597674" y="3152656"/>
                    <a:pt x="3593924" y="3154292"/>
                  </a:cubicBezTo>
                  <a:cubicBezTo>
                    <a:pt x="3592484" y="3154919"/>
                    <a:pt x="3591043" y="3155531"/>
                    <a:pt x="3589603" y="3156149"/>
                  </a:cubicBezTo>
                  <a:cubicBezTo>
                    <a:pt x="3586352" y="3157537"/>
                    <a:pt x="3583091" y="3158905"/>
                    <a:pt x="3579825" y="3160243"/>
                  </a:cubicBezTo>
                  <a:cubicBezTo>
                    <a:pt x="3578349" y="3160850"/>
                    <a:pt x="3576873" y="3161457"/>
                    <a:pt x="3575397" y="3162048"/>
                  </a:cubicBezTo>
                  <a:cubicBezTo>
                    <a:pt x="3571400" y="3163653"/>
                    <a:pt x="3567388" y="3165217"/>
                    <a:pt x="3563371" y="3166739"/>
                  </a:cubicBezTo>
                  <a:lnTo>
                    <a:pt x="3561612" y="3167413"/>
                  </a:lnTo>
                  <a:cubicBezTo>
                    <a:pt x="3557003" y="3169146"/>
                    <a:pt x="3552374" y="3170813"/>
                    <a:pt x="3547729" y="3172444"/>
                  </a:cubicBezTo>
                  <a:cubicBezTo>
                    <a:pt x="3546361" y="3172922"/>
                    <a:pt x="3544982" y="3173385"/>
                    <a:pt x="3543609" y="3173853"/>
                  </a:cubicBezTo>
                  <a:cubicBezTo>
                    <a:pt x="3540286" y="3174995"/>
                    <a:pt x="3536959" y="3176111"/>
                    <a:pt x="3533625" y="3177196"/>
                  </a:cubicBezTo>
                  <a:lnTo>
                    <a:pt x="3528785" y="3178755"/>
                  </a:lnTo>
                  <a:cubicBezTo>
                    <a:pt x="3525272" y="3179871"/>
                    <a:pt x="3521754" y="3180951"/>
                    <a:pt x="3518225" y="3182011"/>
                  </a:cubicBezTo>
                  <a:cubicBezTo>
                    <a:pt x="3517032" y="3182366"/>
                    <a:pt x="3515844" y="3182736"/>
                    <a:pt x="3514651" y="3183086"/>
                  </a:cubicBezTo>
                  <a:cubicBezTo>
                    <a:pt x="3509944" y="3184469"/>
                    <a:pt x="3505222" y="3185802"/>
                    <a:pt x="3500490" y="3187077"/>
                  </a:cubicBezTo>
                  <a:cubicBezTo>
                    <a:pt x="3499507" y="3187345"/>
                    <a:pt x="3498520" y="3187586"/>
                    <a:pt x="3497537" y="3187849"/>
                  </a:cubicBezTo>
                  <a:cubicBezTo>
                    <a:pt x="3493747" y="3188852"/>
                    <a:pt x="3489946" y="3189829"/>
                    <a:pt x="3486145" y="3190765"/>
                  </a:cubicBezTo>
                  <a:cubicBezTo>
                    <a:pt x="3484612" y="3191146"/>
                    <a:pt x="3483073" y="3191511"/>
                    <a:pt x="3481536" y="3191881"/>
                  </a:cubicBezTo>
                  <a:cubicBezTo>
                    <a:pt x="3478146" y="3192689"/>
                    <a:pt x="3474746" y="3193471"/>
                    <a:pt x="3471346" y="3194232"/>
                  </a:cubicBezTo>
                  <a:cubicBezTo>
                    <a:pt x="3469824" y="3194571"/>
                    <a:pt x="3468301" y="3194916"/>
                    <a:pt x="3466779" y="3195245"/>
                  </a:cubicBezTo>
                  <a:cubicBezTo>
                    <a:pt x="3462083" y="3196259"/>
                    <a:pt x="3457386" y="3197231"/>
                    <a:pt x="3452675" y="3198141"/>
                  </a:cubicBezTo>
                  <a:lnTo>
                    <a:pt x="3452515" y="3198172"/>
                  </a:lnTo>
                  <a:cubicBezTo>
                    <a:pt x="3447706" y="3199098"/>
                    <a:pt x="3442881" y="3199962"/>
                    <a:pt x="3438057" y="3200785"/>
                  </a:cubicBezTo>
                  <a:cubicBezTo>
                    <a:pt x="3436590" y="3201032"/>
                    <a:pt x="3435130" y="3201264"/>
                    <a:pt x="3433664" y="3201505"/>
                  </a:cubicBezTo>
                  <a:cubicBezTo>
                    <a:pt x="3430176" y="3202076"/>
                    <a:pt x="3426684" y="3202621"/>
                    <a:pt x="3423191" y="3203136"/>
                  </a:cubicBezTo>
                  <a:cubicBezTo>
                    <a:pt x="3421648" y="3203362"/>
                    <a:pt x="3420110" y="3203588"/>
                    <a:pt x="3418567" y="3203804"/>
                  </a:cubicBezTo>
                  <a:cubicBezTo>
                    <a:pt x="3414782" y="3204334"/>
                    <a:pt x="3410996" y="3204828"/>
                    <a:pt x="3407205" y="3205301"/>
                  </a:cubicBezTo>
                  <a:cubicBezTo>
                    <a:pt x="3406089" y="3205440"/>
                    <a:pt x="3404973" y="3205594"/>
                    <a:pt x="3403857" y="3205723"/>
                  </a:cubicBezTo>
                  <a:cubicBezTo>
                    <a:pt x="3399001" y="3206299"/>
                    <a:pt x="3394135" y="3206819"/>
                    <a:pt x="3389264" y="3207287"/>
                  </a:cubicBezTo>
                  <a:cubicBezTo>
                    <a:pt x="3388210" y="3207389"/>
                    <a:pt x="3387155" y="3207472"/>
                    <a:pt x="3386101" y="3207569"/>
                  </a:cubicBezTo>
                  <a:cubicBezTo>
                    <a:pt x="3382274" y="3207919"/>
                    <a:pt x="3378442" y="3208238"/>
                    <a:pt x="3374605" y="3208526"/>
                  </a:cubicBezTo>
                  <a:cubicBezTo>
                    <a:pt x="3373031" y="3208644"/>
                    <a:pt x="3371457" y="3208752"/>
                    <a:pt x="3369883" y="3208860"/>
                  </a:cubicBezTo>
                  <a:cubicBezTo>
                    <a:pt x="3366313" y="3209102"/>
                    <a:pt x="3362744" y="3209313"/>
                    <a:pt x="3359169" y="3209498"/>
                  </a:cubicBezTo>
                  <a:cubicBezTo>
                    <a:pt x="3357790" y="3209570"/>
                    <a:pt x="3356417" y="3209653"/>
                    <a:pt x="3355038" y="3209714"/>
                  </a:cubicBezTo>
                  <a:cubicBezTo>
                    <a:pt x="3350126" y="3209941"/>
                    <a:pt x="3345219" y="3210121"/>
                    <a:pt x="3340307" y="3210239"/>
                  </a:cubicBezTo>
                  <a:lnTo>
                    <a:pt x="3339664" y="3210249"/>
                  </a:lnTo>
                  <a:cubicBezTo>
                    <a:pt x="3334999" y="3210357"/>
                    <a:pt x="3330328" y="3210404"/>
                    <a:pt x="3325663" y="3210419"/>
                  </a:cubicBezTo>
                  <a:cubicBezTo>
                    <a:pt x="3324202" y="3210419"/>
                    <a:pt x="3322747" y="3210409"/>
                    <a:pt x="3321281" y="3210404"/>
                  </a:cubicBezTo>
                  <a:cubicBezTo>
                    <a:pt x="3317706" y="3210388"/>
                    <a:pt x="3314131" y="3210347"/>
                    <a:pt x="3310556" y="3210275"/>
                  </a:cubicBezTo>
                  <a:cubicBezTo>
                    <a:pt x="3309070" y="3210244"/>
                    <a:pt x="3307578" y="3210218"/>
                    <a:pt x="3306086" y="3210177"/>
                  </a:cubicBezTo>
                  <a:cubicBezTo>
                    <a:pt x="3301977" y="3210069"/>
                    <a:pt x="3297867" y="3209920"/>
                    <a:pt x="3293757" y="3209740"/>
                  </a:cubicBezTo>
                  <a:lnTo>
                    <a:pt x="3291371" y="3209643"/>
                  </a:lnTo>
                  <a:cubicBezTo>
                    <a:pt x="3286469" y="3209406"/>
                    <a:pt x="3281567" y="3209113"/>
                    <a:pt x="3276675" y="3208768"/>
                  </a:cubicBezTo>
                  <a:cubicBezTo>
                    <a:pt x="3275441" y="3208681"/>
                    <a:pt x="3274212" y="3208578"/>
                    <a:pt x="3272982" y="3208485"/>
                  </a:cubicBezTo>
                  <a:cubicBezTo>
                    <a:pt x="3269284" y="3208207"/>
                    <a:pt x="3265591" y="3207899"/>
                    <a:pt x="3261897" y="3207559"/>
                  </a:cubicBezTo>
                  <a:lnTo>
                    <a:pt x="3257191" y="3207106"/>
                  </a:lnTo>
                  <a:cubicBezTo>
                    <a:pt x="3253621" y="3206757"/>
                    <a:pt x="3250057" y="3206371"/>
                    <a:pt x="3246493" y="3205960"/>
                  </a:cubicBezTo>
                  <a:cubicBezTo>
                    <a:pt x="3245119" y="3205800"/>
                    <a:pt x="3243746" y="3205656"/>
                    <a:pt x="3242378" y="3205491"/>
                  </a:cubicBezTo>
                  <a:cubicBezTo>
                    <a:pt x="3237522" y="3204900"/>
                    <a:pt x="3232672" y="3204267"/>
                    <a:pt x="3227826" y="3203573"/>
                  </a:cubicBezTo>
                  <a:lnTo>
                    <a:pt x="3226093" y="3203310"/>
                  </a:lnTo>
                  <a:cubicBezTo>
                    <a:pt x="3221823" y="3202688"/>
                    <a:pt x="3217565" y="3202020"/>
                    <a:pt x="3213306" y="3201315"/>
                  </a:cubicBezTo>
                  <a:cubicBezTo>
                    <a:pt x="3211819" y="3201068"/>
                    <a:pt x="3210338" y="3200811"/>
                    <a:pt x="3208851" y="3200554"/>
                  </a:cubicBezTo>
                  <a:cubicBezTo>
                    <a:pt x="3205349" y="3199952"/>
                    <a:pt x="3201846" y="3199314"/>
                    <a:pt x="3198348" y="3198656"/>
                  </a:cubicBezTo>
                  <a:cubicBezTo>
                    <a:pt x="3196872" y="3198378"/>
                    <a:pt x="3195395" y="3198105"/>
                    <a:pt x="3193919" y="3197812"/>
                  </a:cubicBezTo>
                  <a:cubicBezTo>
                    <a:pt x="3189794" y="3197004"/>
                    <a:pt x="3185674" y="3196161"/>
                    <a:pt x="3181559" y="3195276"/>
                  </a:cubicBezTo>
                  <a:lnTo>
                    <a:pt x="3179440" y="3194834"/>
                  </a:lnTo>
                  <a:cubicBezTo>
                    <a:pt x="3174672" y="3193795"/>
                    <a:pt x="3169914" y="3192689"/>
                    <a:pt x="3165167" y="3191542"/>
                  </a:cubicBezTo>
                  <a:cubicBezTo>
                    <a:pt x="3163829" y="3191218"/>
                    <a:pt x="3162487" y="3190873"/>
                    <a:pt x="3161149" y="3190544"/>
                  </a:cubicBezTo>
                  <a:cubicBezTo>
                    <a:pt x="3157657" y="3189675"/>
                    <a:pt x="3154170" y="3188785"/>
                    <a:pt x="3150687" y="3187864"/>
                  </a:cubicBezTo>
                  <a:lnTo>
                    <a:pt x="3145965" y="3186594"/>
                  </a:lnTo>
                  <a:cubicBezTo>
                    <a:pt x="3142432" y="3185632"/>
                    <a:pt x="3138914" y="3184634"/>
                    <a:pt x="3135395" y="3183615"/>
                  </a:cubicBezTo>
                  <a:cubicBezTo>
                    <a:pt x="3134156" y="3183255"/>
                    <a:pt x="3132911" y="3182906"/>
                    <a:pt x="3131671" y="3182541"/>
                  </a:cubicBezTo>
                  <a:cubicBezTo>
                    <a:pt x="3126975" y="3181147"/>
                    <a:pt x="3122284" y="3179701"/>
                    <a:pt x="3117614" y="3178205"/>
                  </a:cubicBezTo>
                  <a:cubicBezTo>
                    <a:pt x="3116677" y="3177906"/>
                    <a:pt x="3115742" y="3177587"/>
                    <a:pt x="3114805" y="3177279"/>
                  </a:cubicBezTo>
                  <a:cubicBezTo>
                    <a:pt x="3111056" y="3176060"/>
                    <a:pt x="3107316" y="3174804"/>
                    <a:pt x="3103582" y="3173519"/>
                  </a:cubicBezTo>
                  <a:cubicBezTo>
                    <a:pt x="3102054" y="3172994"/>
                    <a:pt x="3100532" y="3172454"/>
                    <a:pt x="3099009" y="3171914"/>
                  </a:cubicBezTo>
                  <a:cubicBezTo>
                    <a:pt x="3095661" y="3170731"/>
                    <a:pt x="3092322" y="3169517"/>
                    <a:pt x="3088989" y="3168283"/>
                  </a:cubicBezTo>
                  <a:cubicBezTo>
                    <a:pt x="3087595" y="3167768"/>
                    <a:pt x="3086196" y="3167254"/>
                    <a:pt x="3084802" y="3166724"/>
                  </a:cubicBezTo>
                  <a:cubicBezTo>
                    <a:pt x="3080564" y="3165124"/>
                    <a:pt x="3076341" y="3163473"/>
                    <a:pt x="3072134" y="3161781"/>
                  </a:cubicBezTo>
                  <a:lnTo>
                    <a:pt x="3070910" y="3161297"/>
                  </a:lnTo>
                  <a:cubicBezTo>
                    <a:pt x="3066327" y="3159445"/>
                    <a:pt x="3061769" y="3157527"/>
                    <a:pt x="3057222" y="3155567"/>
                  </a:cubicBezTo>
                  <a:cubicBezTo>
                    <a:pt x="3055906" y="3155002"/>
                    <a:pt x="3054594" y="3154415"/>
                    <a:pt x="3053282" y="3153839"/>
                  </a:cubicBezTo>
                  <a:cubicBezTo>
                    <a:pt x="3051323" y="3152985"/>
                    <a:pt x="3049358" y="3152142"/>
                    <a:pt x="3047403" y="3151262"/>
                  </a:cubicBezTo>
                  <a:cubicBezTo>
                    <a:pt x="3034328" y="3167038"/>
                    <a:pt x="3019221" y="3181651"/>
                    <a:pt x="3002129" y="3195009"/>
                  </a:cubicBezTo>
                  <a:lnTo>
                    <a:pt x="2599069" y="3510051"/>
                  </a:lnTo>
                  <a:cubicBezTo>
                    <a:pt x="2500034" y="3587463"/>
                    <a:pt x="2366094" y="3589494"/>
                    <a:pt x="2265541" y="3516979"/>
                  </a:cubicBezTo>
                  <a:cubicBezTo>
                    <a:pt x="2240908" y="3541890"/>
                    <a:pt x="2211013" y="3562259"/>
                    <a:pt x="2176525" y="3577222"/>
                  </a:cubicBezTo>
                  <a:lnTo>
                    <a:pt x="389814" y="4352325"/>
                  </a:lnTo>
                  <a:cubicBezTo>
                    <a:pt x="282872" y="4398669"/>
                    <a:pt x="164734" y="4376191"/>
                    <a:pt x="82307" y="4293791"/>
                  </a:cubicBezTo>
                  <a:cubicBezTo>
                    <a:pt x="-120" y="4211338"/>
                    <a:pt x="-22602" y="4093241"/>
                    <a:pt x="23788" y="3986253"/>
                  </a:cubicBezTo>
                  <a:lnTo>
                    <a:pt x="798866" y="2199562"/>
                  </a:lnTo>
                  <a:cubicBezTo>
                    <a:pt x="813829" y="2165074"/>
                    <a:pt x="834197" y="2135179"/>
                    <a:pt x="859108" y="2110547"/>
                  </a:cubicBezTo>
                  <a:cubicBezTo>
                    <a:pt x="786593" y="2009999"/>
                    <a:pt x="788625" y="1876054"/>
                    <a:pt x="866031" y="1777018"/>
                  </a:cubicBezTo>
                  <a:lnTo>
                    <a:pt x="1181074" y="1373958"/>
                  </a:lnTo>
                  <a:cubicBezTo>
                    <a:pt x="1194431" y="1356871"/>
                    <a:pt x="1209045" y="1341759"/>
                    <a:pt x="1224825" y="1328684"/>
                  </a:cubicBezTo>
                  <a:close/>
                </a:path>
              </a:pathLst>
            </a:custGeom>
            <a:solidFill>
              <a:srgbClr val="33DCB1"/>
            </a:solidFill>
            <a:ln w="514" cap="flat">
              <a:noFill/>
              <a:prstDash val="solid"/>
              <a:miter/>
            </a:ln>
          </p:spPr>
          <p:txBody>
            <a:bodyPr rtlCol="0" anchor="ctr"/>
            <a:lstStyle/>
            <a:p>
              <a:endParaRPr lang="zh-CN" altLang="en-US"/>
            </a:p>
          </p:txBody>
        </p:sp>
        <p:sp>
          <p:nvSpPr>
            <p:cNvPr id="139" name="图形 136">
              <a:extLst>
                <a:ext uri="{FF2B5EF4-FFF2-40B4-BE49-F238E27FC236}">
                  <a16:creationId xmlns:a16="http://schemas.microsoft.com/office/drawing/2014/main" xmlns="" id="{B267C16C-B79A-4406-A3C2-82C1C5FB9860}"/>
                </a:ext>
              </a:extLst>
            </p:cNvPr>
            <p:cNvSpPr/>
            <p:nvPr/>
          </p:nvSpPr>
          <p:spPr>
            <a:xfrm rot="2700000">
              <a:off x="12771994" y="3622378"/>
              <a:ext cx="2890234" cy="787190"/>
            </a:xfrm>
            <a:custGeom>
              <a:avLst/>
              <a:gdLst>
                <a:gd name="connsiteX0" fmla="*/ 2312486 w 2890234"/>
                <a:gd name="connsiteY0" fmla="*/ 4947 h 787190"/>
                <a:gd name="connsiteX1" fmla="*/ 2894986 w 2890234"/>
                <a:gd name="connsiteY1" fmla="*/ 398543 h 787190"/>
                <a:gd name="connsiteX2" fmla="*/ 2894986 w 2890234"/>
                <a:gd name="connsiteY2" fmla="*/ 398543 h 787190"/>
                <a:gd name="connsiteX3" fmla="*/ 2312486 w 2890234"/>
                <a:gd name="connsiteY3" fmla="*/ 792138 h 787190"/>
                <a:gd name="connsiteX4" fmla="*/ 587252 w 2890234"/>
                <a:gd name="connsiteY4" fmla="*/ 792138 h 787190"/>
                <a:gd name="connsiteX5" fmla="*/ 4751 w 2890234"/>
                <a:gd name="connsiteY5" fmla="*/ 398543 h 787190"/>
                <a:gd name="connsiteX6" fmla="*/ 4751 w 2890234"/>
                <a:gd name="connsiteY6" fmla="*/ 398543 h 787190"/>
                <a:gd name="connsiteX7" fmla="*/ 587252 w 2890234"/>
                <a:gd name="connsiteY7" fmla="*/ 4947 h 787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0234" h="787190">
                  <a:moveTo>
                    <a:pt x="2312486" y="4947"/>
                  </a:moveTo>
                  <a:cubicBezTo>
                    <a:pt x="2634192" y="4947"/>
                    <a:pt x="2894986" y="181166"/>
                    <a:pt x="2894986" y="398543"/>
                  </a:cubicBezTo>
                  <a:lnTo>
                    <a:pt x="2894986" y="398543"/>
                  </a:lnTo>
                  <a:cubicBezTo>
                    <a:pt x="2894986" y="615919"/>
                    <a:pt x="2634192" y="792138"/>
                    <a:pt x="2312486" y="792138"/>
                  </a:cubicBezTo>
                  <a:lnTo>
                    <a:pt x="587252" y="792138"/>
                  </a:lnTo>
                  <a:cubicBezTo>
                    <a:pt x="265546" y="792138"/>
                    <a:pt x="4751" y="615919"/>
                    <a:pt x="4751" y="398543"/>
                  </a:cubicBezTo>
                  <a:lnTo>
                    <a:pt x="4751" y="398543"/>
                  </a:lnTo>
                  <a:cubicBezTo>
                    <a:pt x="4751" y="181166"/>
                    <a:pt x="265546" y="4947"/>
                    <a:pt x="587252" y="4947"/>
                  </a:cubicBezTo>
                  <a:close/>
                </a:path>
              </a:pathLst>
            </a:custGeom>
            <a:solidFill>
              <a:srgbClr val="FF5098"/>
            </a:solidFill>
            <a:ln w="478" cap="flat">
              <a:noFill/>
              <a:prstDash val="solid"/>
              <a:miter/>
            </a:ln>
          </p:spPr>
          <p:txBody>
            <a:bodyPr rtlCol="0" anchor="ctr"/>
            <a:lstStyle/>
            <a:p>
              <a:endParaRPr lang="zh-CN" altLang="en-US"/>
            </a:p>
          </p:txBody>
        </p:sp>
        <p:sp>
          <p:nvSpPr>
            <p:cNvPr id="140" name="图形 136">
              <a:extLst>
                <a:ext uri="{FF2B5EF4-FFF2-40B4-BE49-F238E27FC236}">
                  <a16:creationId xmlns:a16="http://schemas.microsoft.com/office/drawing/2014/main" xmlns="" id="{B267C16C-B79A-4406-A3C2-82C1C5FB9860}"/>
                </a:ext>
              </a:extLst>
            </p:cNvPr>
            <p:cNvSpPr/>
            <p:nvPr/>
          </p:nvSpPr>
          <p:spPr>
            <a:xfrm rot="2700000">
              <a:off x="13957053" y="2988943"/>
              <a:ext cx="1915778" cy="658432"/>
            </a:xfrm>
            <a:custGeom>
              <a:avLst/>
              <a:gdLst>
                <a:gd name="connsiteX0" fmla="*/ 1535779 w 1915778"/>
                <a:gd name="connsiteY0" fmla="*/ 3590 h 658432"/>
                <a:gd name="connsiteX1" fmla="*/ 1921887 w 1915778"/>
                <a:gd name="connsiteY1" fmla="*/ 332807 h 658432"/>
                <a:gd name="connsiteX2" fmla="*/ 1921887 w 1915778"/>
                <a:gd name="connsiteY2" fmla="*/ 332807 h 658432"/>
                <a:gd name="connsiteX3" fmla="*/ 1535779 w 1915778"/>
                <a:gd name="connsiteY3" fmla="*/ 662023 h 658432"/>
                <a:gd name="connsiteX4" fmla="*/ 392216 w 1915778"/>
                <a:gd name="connsiteY4" fmla="*/ 662023 h 658432"/>
                <a:gd name="connsiteX5" fmla="*/ 6108 w 1915778"/>
                <a:gd name="connsiteY5" fmla="*/ 332807 h 658432"/>
                <a:gd name="connsiteX6" fmla="*/ 6108 w 1915778"/>
                <a:gd name="connsiteY6" fmla="*/ 332807 h 658432"/>
                <a:gd name="connsiteX7" fmla="*/ 392216 w 1915778"/>
                <a:gd name="connsiteY7" fmla="*/ 3590 h 658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15778" h="658432">
                  <a:moveTo>
                    <a:pt x="1535779" y="3590"/>
                  </a:moveTo>
                  <a:cubicBezTo>
                    <a:pt x="1749020" y="3590"/>
                    <a:pt x="1921887" y="150986"/>
                    <a:pt x="1921887" y="332807"/>
                  </a:cubicBezTo>
                  <a:lnTo>
                    <a:pt x="1921887" y="332807"/>
                  </a:lnTo>
                  <a:cubicBezTo>
                    <a:pt x="1921887" y="514628"/>
                    <a:pt x="1749020" y="662023"/>
                    <a:pt x="1535779" y="662023"/>
                  </a:cubicBezTo>
                  <a:lnTo>
                    <a:pt x="392216" y="662023"/>
                  </a:lnTo>
                  <a:cubicBezTo>
                    <a:pt x="178974" y="662023"/>
                    <a:pt x="6108" y="514628"/>
                    <a:pt x="6108" y="332807"/>
                  </a:cubicBezTo>
                  <a:lnTo>
                    <a:pt x="6108" y="332807"/>
                  </a:lnTo>
                  <a:cubicBezTo>
                    <a:pt x="6108" y="150986"/>
                    <a:pt x="178974" y="3590"/>
                    <a:pt x="392216" y="3590"/>
                  </a:cubicBezTo>
                  <a:close/>
                </a:path>
              </a:pathLst>
            </a:custGeom>
            <a:solidFill>
              <a:srgbClr val="FF5098"/>
            </a:solidFill>
            <a:ln w="345" cap="flat">
              <a:noFill/>
              <a:prstDash val="solid"/>
              <a:miter/>
            </a:ln>
          </p:spPr>
          <p:txBody>
            <a:bodyPr rtlCol="0" anchor="ctr"/>
            <a:lstStyle/>
            <a:p>
              <a:endParaRPr lang="zh-CN" altLang="en-US"/>
            </a:p>
          </p:txBody>
        </p:sp>
        <p:sp>
          <p:nvSpPr>
            <p:cNvPr id="141" name="图形 136">
              <a:extLst>
                <a:ext uri="{FF2B5EF4-FFF2-40B4-BE49-F238E27FC236}">
                  <a16:creationId xmlns:a16="http://schemas.microsoft.com/office/drawing/2014/main" xmlns="" id="{B267C16C-B79A-4406-A3C2-82C1C5FB9860}"/>
                </a:ext>
              </a:extLst>
            </p:cNvPr>
            <p:cNvSpPr/>
            <p:nvPr/>
          </p:nvSpPr>
          <p:spPr>
            <a:xfrm>
              <a:off x="11915661" y="3765751"/>
              <a:ext cx="2551687" cy="2551666"/>
            </a:xfrm>
            <a:custGeom>
              <a:avLst/>
              <a:gdLst>
                <a:gd name="connsiteX0" fmla="*/ 0 w 2551687"/>
                <a:gd name="connsiteY0" fmla="*/ 2551667 h 2551666"/>
                <a:gd name="connsiteX1" fmla="*/ 1786712 w 2551687"/>
                <a:gd name="connsiteY1" fmla="*/ 1776609 h 2551666"/>
                <a:gd name="connsiteX2" fmla="*/ 1592200 w 2551687"/>
                <a:gd name="connsiteY2" fmla="*/ 1584731 h 2551666"/>
                <a:gd name="connsiteX3" fmla="*/ 1592457 w 2551687"/>
                <a:gd name="connsiteY3" fmla="*/ 1398044 h 2551666"/>
                <a:gd name="connsiteX4" fmla="*/ 1779145 w 2551687"/>
                <a:gd name="connsiteY4" fmla="*/ 1398301 h 2551666"/>
                <a:gd name="connsiteX5" fmla="*/ 1931782 w 2551687"/>
                <a:gd name="connsiteY5" fmla="*/ 1547723 h 2551666"/>
                <a:gd name="connsiteX6" fmla="*/ 2148627 w 2551687"/>
                <a:gd name="connsiteY6" fmla="*/ 1745480 h 2551666"/>
                <a:gd name="connsiteX7" fmla="*/ 2551687 w 2551687"/>
                <a:gd name="connsiteY7" fmla="*/ 1430438 h 2551666"/>
                <a:gd name="connsiteX8" fmla="*/ 1121249 w 2551687"/>
                <a:gd name="connsiteY8" fmla="*/ 0 h 2551666"/>
                <a:gd name="connsiteX9" fmla="*/ 806207 w 2551687"/>
                <a:gd name="connsiteY9" fmla="*/ 403060 h 2551666"/>
                <a:gd name="connsiteX10" fmla="*/ 1003964 w 2551687"/>
                <a:gd name="connsiteY10" fmla="*/ 619905 h 2551666"/>
                <a:gd name="connsiteX11" fmla="*/ 1153387 w 2551687"/>
                <a:gd name="connsiteY11" fmla="*/ 772542 h 2551666"/>
                <a:gd name="connsiteX12" fmla="*/ 1153644 w 2551687"/>
                <a:gd name="connsiteY12" fmla="*/ 959225 h 2551666"/>
                <a:gd name="connsiteX13" fmla="*/ 966956 w 2551687"/>
                <a:gd name="connsiteY13" fmla="*/ 959487 h 2551666"/>
                <a:gd name="connsiteX14" fmla="*/ 775078 w 2551687"/>
                <a:gd name="connsiteY14" fmla="*/ 764976 h 2551666"/>
                <a:gd name="connsiteX15" fmla="*/ 0 w 2551687"/>
                <a:gd name="connsiteY15" fmla="*/ 2551667 h 2551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51687" h="2551666">
                  <a:moveTo>
                    <a:pt x="0" y="2551667"/>
                  </a:moveTo>
                  <a:lnTo>
                    <a:pt x="1786712" y="1776609"/>
                  </a:lnTo>
                  <a:cubicBezTo>
                    <a:pt x="1737415" y="1729884"/>
                    <a:pt x="1640175" y="1632840"/>
                    <a:pt x="1592200" y="1584731"/>
                  </a:cubicBezTo>
                  <a:cubicBezTo>
                    <a:pt x="1540861" y="1533249"/>
                    <a:pt x="1540975" y="1449387"/>
                    <a:pt x="1592457" y="1398044"/>
                  </a:cubicBezTo>
                  <a:cubicBezTo>
                    <a:pt x="1643940" y="1346705"/>
                    <a:pt x="1727807" y="1346818"/>
                    <a:pt x="1779145" y="1398301"/>
                  </a:cubicBezTo>
                  <a:cubicBezTo>
                    <a:pt x="1829460" y="1448760"/>
                    <a:pt x="1879827" y="1498936"/>
                    <a:pt x="1931782" y="1547723"/>
                  </a:cubicBezTo>
                  <a:cubicBezTo>
                    <a:pt x="1985003" y="1597698"/>
                    <a:pt x="2092150" y="1699090"/>
                    <a:pt x="2148627" y="1745480"/>
                  </a:cubicBezTo>
                  <a:lnTo>
                    <a:pt x="2551687" y="1430438"/>
                  </a:lnTo>
                  <a:lnTo>
                    <a:pt x="1121249" y="0"/>
                  </a:lnTo>
                  <a:lnTo>
                    <a:pt x="806207" y="403060"/>
                  </a:lnTo>
                  <a:cubicBezTo>
                    <a:pt x="852598" y="459537"/>
                    <a:pt x="953984" y="566684"/>
                    <a:pt x="1003964" y="619905"/>
                  </a:cubicBezTo>
                  <a:cubicBezTo>
                    <a:pt x="1052752" y="671861"/>
                    <a:pt x="1102928" y="722227"/>
                    <a:pt x="1153387" y="772542"/>
                  </a:cubicBezTo>
                  <a:cubicBezTo>
                    <a:pt x="1204869" y="823881"/>
                    <a:pt x="1204982" y="907742"/>
                    <a:pt x="1153644" y="959225"/>
                  </a:cubicBezTo>
                  <a:cubicBezTo>
                    <a:pt x="1102305" y="1010707"/>
                    <a:pt x="1018438" y="1010821"/>
                    <a:pt x="966956" y="959487"/>
                  </a:cubicBezTo>
                  <a:cubicBezTo>
                    <a:pt x="918853" y="911513"/>
                    <a:pt x="821808" y="814272"/>
                    <a:pt x="775078" y="764976"/>
                  </a:cubicBezTo>
                  <a:lnTo>
                    <a:pt x="0" y="2551667"/>
                  </a:lnTo>
                  <a:close/>
                </a:path>
              </a:pathLst>
            </a:custGeom>
            <a:solidFill>
              <a:srgbClr val="A6FF55"/>
            </a:solidFill>
            <a:ln w="514" cap="flat">
              <a:noFill/>
              <a:prstDash val="solid"/>
              <a:miter/>
            </a:ln>
          </p:spPr>
          <p:txBody>
            <a:bodyPr rtlCol="0" anchor="ctr"/>
            <a:lstStyle/>
            <a:p>
              <a:endParaRPr lang="zh-CN" altLang="en-US"/>
            </a:p>
          </p:txBody>
        </p:sp>
        <p:sp>
          <p:nvSpPr>
            <p:cNvPr id="142" name="图形 136">
              <a:extLst>
                <a:ext uri="{FF2B5EF4-FFF2-40B4-BE49-F238E27FC236}">
                  <a16:creationId xmlns:a16="http://schemas.microsoft.com/office/drawing/2014/main" xmlns="" id="{B267C16C-B79A-4406-A3C2-82C1C5FB9860}"/>
                </a:ext>
              </a:extLst>
            </p:cNvPr>
            <p:cNvSpPr/>
            <p:nvPr/>
          </p:nvSpPr>
          <p:spPr>
            <a:xfrm>
              <a:off x="15148298" y="2498686"/>
              <a:ext cx="839330" cy="751848"/>
            </a:xfrm>
            <a:custGeom>
              <a:avLst/>
              <a:gdLst>
                <a:gd name="connsiteX0" fmla="*/ 786888 w 839330"/>
                <a:gd name="connsiteY0" fmla="*/ 25269 h 751848"/>
                <a:gd name="connsiteX1" fmla="*/ 764718 w 839330"/>
                <a:gd name="connsiteY1" fmla="*/ 660918 h 751848"/>
                <a:gd name="connsiteX2" fmla="*/ 635253 w 839330"/>
                <a:gd name="connsiteY2" fmla="*/ 749965 h 751848"/>
                <a:gd name="connsiteX3" fmla="*/ 486243 w 839330"/>
                <a:gd name="connsiteY3" fmla="*/ 700128 h 751848"/>
                <a:gd name="connsiteX4" fmla="*/ 15611 w 839330"/>
                <a:gd name="connsiteY4" fmla="*/ 229502 h 751848"/>
                <a:gd name="connsiteX5" fmla="*/ 6830 w 839330"/>
                <a:gd name="connsiteY5" fmla="*/ 166446 h 751848"/>
                <a:gd name="connsiteX6" fmla="*/ 65113 w 839330"/>
                <a:gd name="connsiteY6" fmla="*/ 140795 h 751848"/>
                <a:gd name="connsiteX7" fmla="*/ 728919 w 839330"/>
                <a:gd name="connsiteY7" fmla="*/ 9704 h 751848"/>
                <a:gd name="connsiteX8" fmla="*/ 762250 w 839330"/>
                <a:gd name="connsiteY8" fmla="*/ 1284 h 751848"/>
                <a:gd name="connsiteX9" fmla="*/ 786888 w 839330"/>
                <a:gd name="connsiteY9" fmla="*/ 25269 h 75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9330" h="751848">
                  <a:moveTo>
                    <a:pt x="786888" y="25269"/>
                  </a:moveTo>
                  <a:cubicBezTo>
                    <a:pt x="863887" y="284888"/>
                    <a:pt x="855761" y="496369"/>
                    <a:pt x="764718" y="660918"/>
                  </a:cubicBezTo>
                  <a:cubicBezTo>
                    <a:pt x="737046" y="710879"/>
                    <a:pt x="691782" y="741998"/>
                    <a:pt x="635253" y="749965"/>
                  </a:cubicBezTo>
                  <a:cubicBezTo>
                    <a:pt x="578725" y="757927"/>
                    <a:pt x="526620" y="740516"/>
                    <a:pt x="486243" y="700128"/>
                  </a:cubicBezTo>
                  <a:lnTo>
                    <a:pt x="15611" y="229502"/>
                  </a:lnTo>
                  <a:cubicBezTo>
                    <a:pt x="-1332" y="212559"/>
                    <a:pt x="-4835" y="187370"/>
                    <a:pt x="6830" y="166446"/>
                  </a:cubicBezTo>
                  <a:cubicBezTo>
                    <a:pt x="18506" y="145512"/>
                    <a:pt x="41792" y="135271"/>
                    <a:pt x="65113" y="140795"/>
                  </a:cubicBezTo>
                  <a:cubicBezTo>
                    <a:pt x="318781" y="200867"/>
                    <a:pt x="547554" y="181244"/>
                    <a:pt x="728919" y="9704"/>
                  </a:cubicBezTo>
                  <a:cubicBezTo>
                    <a:pt x="738075" y="1053"/>
                    <a:pt x="750111" y="-1987"/>
                    <a:pt x="762250" y="1284"/>
                  </a:cubicBezTo>
                  <a:cubicBezTo>
                    <a:pt x="774440" y="4556"/>
                    <a:pt x="783287" y="13202"/>
                    <a:pt x="786888" y="25269"/>
                  </a:cubicBezTo>
                  <a:close/>
                </a:path>
              </a:pathLst>
            </a:custGeom>
            <a:solidFill>
              <a:srgbClr val="FF5098"/>
            </a:solidFill>
            <a:ln w="514" cap="flat">
              <a:noFill/>
              <a:prstDash val="solid"/>
              <a:miter/>
            </a:ln>
          </p:spPr>
          <p:txBody>
            <a:bodyPr rtlCol="0" anchor="ctr"/>
            <a:lstStyle/>
            <a:p>
              <a:endParaRPr lang="zh-CN" altLang="en-US"/>
            </a:p>
          </p:txBody>
        </p:sp>
        <p:sp>
          <p:nvSpPr>
            <p:cNvPr id="143" name="图形 136">
              <a:extLst>
                <a:ext uri="{FF2B5EF4-FFF2-40B4-BE49-F238E27FC236}">
                  <a16:creationId xmlns:a16="http://schemas.microsoft.com/office/drawing/2014/main" xmlns="" id="{B267C16C-B79A-4406-A3C2-82C1C5FB9860}"/>
                </a:ext>
              </a:extLst>
            </p:cNvPr>
            <p:cNvSpPr/>
            <p:nvPr/>
          </p:nvSpPr>
          <p:spPr>
            <a:xfrm>
              <a:off x="13080466" y="2640844"/>
              <a:ext cx="2511793" cy="2511789"/>
            </a:xfrm>
            <a:custGeom>
              <a:avLst/>
              <a:gdLst>
                <a:gd name="connsiteX0" fmla="*/ 2511793 w 2511793"/>
                <a:gd name="connsiteY0" fmla="*/ 1354662 h 2511789"/>
                <a:gd name="connsiteX1" fmla="*/ 1157131 w 2511793"/>
                <a:gd name="connsiteY1" fmla="*/ 0 h 2511789"/>
                <a:gd name="connsiteX2" fmla="*/ 1157131 w 2511793"/>
                <a:gd name="connsiteY2" fmla="*/ 465586 h 2511789"/>
                <a:gd name="connsiteX3" fmla="*/ 2046208 w 2511793"/>
                <a:gd name="connsiteY3" fmla="*/ 1354662 h 2511789"/>
                <a:gd name="connsiteX4" fmla="*/ 2511793 w 2511793"/>
                <a:gd name="connsiteY4" fmla="*/ 1354662 h 2511789"/>
                <a:gd name="connsiteX5" fmla="*/ 2158524 w 2511793"/>
                <a:gd name="connsiteY5" fmla="*/ 2396988 h 2511789"/>
                <a:gd name="connsiteX6" fmla="*/ 114806 w 2511793"/>
                <a:gd name="connsiteY6" fmla="*/ 353270 h 2511789"/>
                <a:gd name="connsiteX7" fmla="*/ 114806 w 2511793"/>
                <a:gd name="connsiteY7" fmla="*/ 909898 h 2511789"/>
                <a:gd name="connsiteX8" fmla="*/ 1601896 w 2511793"/>
                <a:gd name="connsiteY8" fmla="*/ 2396988 h 2511789"/>
                <a:gd name="connsiteX9" fmla="*/ 2158524 w 2511793"/>
                <a:gd name="connsiteY9" fmla="*/ 2396988 h 2511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11793" h="2511789">
                  <a:moveTo>
                    <a:pt x="2511793" y="1354662"/>
                  </a:moveTo>
                  <a:lnTo>
                    <a:pt x="1157131" y="0"/>
                  </a:lnTo>
                  <a:cubicBezTo>
                    <a:pt x="1029091" y="128035"/>
                    <a:pt x="1029091" y="337545"/>
                    <a:pt x="1157131" y="465586"/>
                  </a:cubicBezTo>
                  <a:lnTo>
                    <a:pt x="2046208" y="1354662"/>
                  </a:lnTo>
                  <a:cubicBezTo>
                    <a:pt x="2174248" y="1482697"/>
                    <a:pt x="2383758" y="1482697"/>
                    <a:pt x="2511793" y="1354662"/>
                  </a:cubicBezTo>
                  <a:close/>
                  <a:moveTo>
                    <a:pt x="2158524" y="2396988"/>
                  </a:moveTo>
                  <a:lnTo>
                    <a:pt x="114806" y="353270"/>
                  </a:lnTo>
                  <a:cubicBezTo>
                    <a:pt x="-38269" y="506344"/>
                    <a:pt x="-38269" y="756823"/>
                    <a:pt x="114806" y="909898"/>
                  </a:cubicBezTo>
                  <a:lnTo>
                    <a:pt x="1601896" y="2396988"/>
                  </a:lnTo>
                  <a:cubicBezTo>
                    <a:pt x="1754965" y="2550057"/>
                    <a:pt x="2005449" y="2550057"/>
                    <a:pt x="2158524" y="2396988"/>
                  </a:cubicBezTo>
                  <a:close/>
                </a:path>
              </a:pathLst>
            </a:custGeom>
            <a:solidFill>
              <a:srgbClr val="A6FF55"/>
            </a:solidFill>
            <a:ln w="514" cap="flat">
              <a:noFill/>
              <a:prstDash val="solid"/>
              <a:miter/>
            </a:ln>
          </p:spPr>
          <p:txBody>
            <a:bodyPr rtlCol="0" anchor="ctr"/>
            <a:lstStyle/>
            <a:p>
              <a:endParaRPr lang="zh-CN" altLang="en-US"/>
            </a:p>
          </p:txBody>
        </p:sp>
      </p:grpSp>
      <p:sp>
        <p:nvSpPr>
          <p:cNvPr id="146" name="文本框 145">
            <a:extLst>
              <a:ext uri="{FF2B5EF4-FFF2-40B4-BE49-F238E27FC236}">
                <a16:creationId xmlns:a16="http://schemas.microsoft.com/office/drawing/2014/main" xmlns="" id="{5D42A0DB-8691-4890-ACB2-25D4F3DF92F5}"/>
              </a:ext>
            </a:extLst>
          </p:cNvPr>
          <p:cNvSpPr txBox="1"/>
          <p:nvPr/>
        </p:nvSpPr>
        <p:spPr>
          <a:xfrm>
            <a:off x="666347" y="4918311"/>
            <a:ext cx="4354342" cy="707886"/>
          </a:xfrm>
          <a:prstGeom prst="rect">
            <a:avLst/>
          </a:prstGeom>
          <a:noFill/>
        </p:spPr>
        <p:txBody>
          <a:bodyPr wrap="square" rtlCol="0">
            <a:spAutoFit/>
          </a:bodyPr>
          <a:lstStyle/>
          <a:p>
            <a:pPr algn="dist"/>
            <a:r>
              <a:rPr lang="en-US" altLang="zh-CN" sz="4000" spc="300">
                <a:solidFill>
                  <a:srgbClr val="FF5098"/>
                </a:solidFill>
                <a:latin typeface="Haettenschweiler" panose="020B0706040902060204" pitchFamily="34" charset="0"/>
              </a:rPr>
              <a:t>PO</a:t>
            </a:r>
            <a:r>
              <a:rPr lang="en-US" altLang="zh-CN" sz="4000" spc="300">
                <a:latin typeface="Haettenschweiler" panose="020B0706040902060204" pitchFamily="34" charset="0"/>
              </a:rPr>
              <a:t>W</a:t>
            </a:r>
            <a:r>
              <a:rPr lang="en-US" altLang="zh-CN" sz="4000" spc="300">
                <a:solidFill>
                  <a:srgbClr val="FEE11B"/>
                </a:solidFill>
                <a:latin typeface="Haettenschweiler" panose="020B0706040902060204" pitchFamily="34" charset="0"/>
              </a:rPr>
              <a:t>ER</a:t>
            </a:r>
            <a:r>
              <a:rPr lang="en-US" altLang="zh-CN" sz="4000" spc="300">
                <a:latin typeface="Haettenschweiler" panose="020B0706040902060204" pitchFamily="34" charset="0"/>
              </a:rPr>
              <a:t>P</a:t>
            </a:r>
            <a:r>
              <a:rPr lang="en-US" altLang="zh-CN" sz="4000" spc="300">
                <a:solidFill>
                  <a:srgbClr val="00C7D5"/>
                </a:solidFill>
                <a:latin typeface="Haettenschweiler" panose="020B0706040902060204" pitchFamily="34" charset="0"/>
              </a:rPr>
              <a:t>OI</a:t>
            </a:r>
            <a:r>
              <a:rPr lang="en-US" altLang="zh-CN" sz="4000" spc="300">
                <a:latin typeface="Haettenschweiler" panose="020B0706040902060204" pitchFamily="34" charset="0"/>
              </a:rPr>
              <a:t>N</a:t>
            </a:r>
            <a:r>
              <a:rPr lang="en-US" altLang="zh-CN" sz="4000" spc="300">
                <a:solidFill>
                  <a:srgbClr val="E05CFC"/>
                </a:solidFill>
                <a:latin typeface="Haettenschweiler" panose="020B0706040902060204" pitchFamily="34" charset="0"/>
              </a:rPr>
              <a:t>T</a:t>
            </a:r>
            <a:r>
              <a:rPr lang="en-US" altLang="zh-CN" sz="4000" spc="300">
                <a:latin typeface="Haettenschweiler" panose="020B0706040902060204" pitchFamily="34" charset="0"/>
              </a:rPr>
              <a:t> T</a:t>
            </a:r>
            <a:r>
              <a:rPr lang="en-US" altLang="zh-CN" sz="4000" spc="300">
                <a:solidFill>
                  <a:srgbClr val="A6FF55"/>
                </a:solidFill>
                <a:latin typeface="Haettenschweiler" panose="020B0706040902060204" pitchFamily="34" charset="0"/>
              </a:rPr>
              <a:t>EM</a:t>
            </a:r>
            <a:r>
              <a:rPr lang="en-US" altLang="zh-CN" sz="4000" spc="300">
                <a:latin typeface="Haettenschweiler" panose="020B0706040902060204" pitchFamily="34" charset="0"/>
              </a:rPr>
              <a:t>P</a:t>
            </a:r>
            <a:r>
              <a:rPr lang="en-US" altLang="zh-CN" sz="4000" spc="300">
                <a:solidFill>
                  <a:srgbClr val="01B4F6"/>
                </a:solidFill>
                <a:latin typeface="Haettenschweiler" panose="020B0706040902060204" pitchFamily="34" charset="0"/>
              </a:rPr>
              <a:t>LE</a:t>
            </a:r>
            <a:r>
              <a:rPr lang="en-US" altLang="zh-CN" sz="4000" spc="300">
                <a:latin typeface="Haettenschweiler" panose="020B0706040902060204" pitchFamily="34" charset="0"/>
              </a:rPr>
              <a:t>T</a:t>
            </a:r>
          </a:p>
        </p:txBody>
      </p:sp>
      <p:sp>
        <p:nvSpPr>
          <p:cNvPr id="147" name="文本框 146">
            <a:extLst>
              <a:ext uri="{FF2B5EF4-FFF2-40B4-BE49-F238E27FC236}">
                <a16:creationId xmlns:a16="http://schemas.microsoft.com/office/drawing/2014/main" xmlns="" id="{D0558697-9743-4486-BB89-CA84AB6CB1E9}"/>
              </a:ext>
            </a:extLst>
          </p:cNvPr>
          <p:cNvSpPr txBox="1"/>
          <p:nvPr/>
        </p:nvSpPr>
        <p:spPr>
          <a:xfrm>
            <a:off x="666347" y="5698628"/>
            <a:ext cx="4296602" cy="773160"/>
          </a:xfrm>
          <a:prstGeom prst="rect">
            <a:avLst/>
          </a:prstGeom>
          <a:noFill/>
        </p:spPr>
        <p:txBody>
          <a:bodyPr wrap="square" rtlCol="0">
            <a:spAutoFit/>
          </a:bodyPr>
          <a:lstStyle/>
          <a:p>
            <a:pPr>
              <a:lnSpc>
                <a:spcPct val="150000"/>
              </a:lnSpc>
            </a:pPr>
            <a:r>
              <a:rPr lang="fr-FR" altLang="zh-CN" sz="1600" b="1">
                <a:latin typeface="..黑体UI-韩语" panose="02000000000000000000" pitchFamily="2" charset="-128"/>
                <a:ea typeface="..黑体UI-韩语" panose="02000000000000000000" pitchFamily="2" charset="-128"/>
                <a:cs typeface="..黑体UI-韩语" panose="02000000000000000000" pitchFamily="2" charset="-128"/>
              </a:rPr>
              <a:t>senectus et netus et malesuada fames ac turpis egestas</a:t>
            </a:r>
            <a:endParaRPr lang="zh-CN" altLang="en-US" sz="1600" b="1">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148" name="组合 147">
            <a:extLst>
              <a:ext uri="{FF2B5EF4-FFF2-40B4-BE49-F238E27FC236}">
                <a16:creationId xmlns:a16="http://schemas.microsoft.com/office/drawing/2014/main" xmlns="" id="{3E56812D-1CFD-4ECC-B924-A96C2B6A55A0}"/>
              </a:ext>
            </a:extLst>
          </p:cNvPr>
          <p:cNvGrpSpPr/>
          <p:nvPr/>
        </p:nvGrpSpPr>
        <p:grpSpPr>
          <a:xfrm rot="941150">
            <a:off x="10333543" y="5834630"/>
            <a:ext cx="1642095" cy="727528"/>
            <a:chOff x="812800" y="3750371"/>
            <a:chExt cx="1897282" cy="840588"/>
          </a:xfrm>
        </p:grpSpPr>
        <p:grpSp>
          <p:nvGrpSpPr>
            <p:cNvPr id="149" name="组合 148">
              <a:extLst>
                <a:ext uri="{FF2B5EF4-FFF2-40B4-BE49-F238E27FC236}">
                  <a16:creationId xmlns:a16="http://schemas.microsoft.com/office/drawing/2014/main" xmlns="" id="{C524A912-6E00-4469-B917-B775CCF398DC}"/>
                </a:ext>
              </a:extLst>
            </p:cNvPr>
            <p:cNvGrpSpPr/>
            <p:nvPr/>
          </p:nvGrpSpPr>
          <p:grpSpPr>
            <a:xfrm>
              <a:off x="812800" y="3750371"/>
              <a:ext cx="1897282" cy="840588"/>
              <a:chOff x="812800" y="3750371"/>
              <a:chExt cx="1897282" cy="840588"/>
            </a:xfrm>
          </p:grpSpPr>
          <p:sp>
            <p:nvSpPr>
              <p:cNvPr id="151" name="矩形: 圆角 150">
                <a:extLst>
                  <a:ext uri="{FF2B5EF4-FFF2-40B4-BE49-F238E27FC236}">
                    <a16:creationId xmlns:a16="http://schemas.microsoft.com/office/drawing/2014/main" xmlns="" id="{F3FFB577-43C3-4EDB-8E80-276A379BE43A}"/>
                  </a:ext>
                </a:extLst>
              </p:cNvPr>
              <p:cNvSpPr/>
              <p:nvPr/>
            </p:nvSpPr>
            <p:spPr>
              <a:xfrm>
                <a:off x="812800" y="3750371"/>
                <a:ext cx="1897282" cy="840588"/>
              </a:xfrm>
              <a:prstGeom prst="roundRect">
                <a:avLst>
                  <a:gd name="adj" fmla="val 50000"/>
                </a:avLst>
              </a:prstGeom>
              <a:solidFill>
                <a:srgbClr val="A6F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52" name="矩形: 圆角 151">
                <a:extLst>
                  <a:ext uri="{FF2B5EF4-FFF2-40B4-BE49-F238E27FC236}">
                    <a16:creationId xmlns:a16="http://schemas.microsoft.com/office/drawing/2014/main" xmlns="" id="{1D913D45-3311-4A34-86C5-FCE9477364F5}"/>
                  </a:ext>
                </a:extLst>
              </p:cNvPr>
              <p:cNvSpPr/>
              <p:nvPr/>
            </p:nvSpPr>
            <p:spPr>
              <a:xfrm>
                <a:off x="938374" y="3851422"/>
                <a:ext cx="1646134" cy="638486"/>
              </a:xfrm>
              <a:prstGeom prst="roundRect">
                <a:avLst>
                  <a:gd name="adj" fmla="val 50000"/>
                </a:avLst>
              </a:prstGeom>
              <a:solidFill>
                <a:srgbClr val="FF5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53" name="矩形: 圆角 152">
                <a:extLst>
                  <a:ext uri="{FF2B5EF4-FFF2-40B4-BE49-F238E27FC236}">
                    <a16:creationId xmlns:a16="http://schemas.microsoft.com/office/drawing/2014/main" xmlns="" id="{86E8C0BE-9533-4EBE-AE68-6A7E69C018C8}"/>
                  </a:ext>
                </a:extLst>
              </p:cNvPr>
              <p:cNvSpPr/>
              <p:nvPr/>
            </p:nvSpPr>
            <p:spPr>
              <a:xfrm>
                <a:off x="1120812" y="3968367"/>
                <a:ext cx="1281258" cy="404596"/>
              </a:xfrm>
              <a:prstGeom prst="roundRect">
                <a:avLst>
                  <a:gd name="adj" fmla="val 50000"/>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50" name="文本框 149">
              <a:extLst>
                <a:ext uri="{FF2B5EF4-FFF2-40B4-BE49-F238E27FC236}">
                  <a16:creationId xmlns:a16="http://schemas.microsoft.com/office/drawing/2014/main" xmlns="" id="{05D96F1B-049D-4135-8224-571BC4FF759A}"/>
                </a:ext>
              </a:extLst>
            </p:cNvPr>
            <p:cNvSpPr txBox="1"/>
            <p:nvPr/>
          </p:nvSpPr>
          <p:spPr>
            <a:xfrm>
              <a:off x="1179241" y="3954953"/>
              <a:ext cx="1164400" cy="391166"/>
            </a:xfrm>
            <a:prstGeom prst="rect">
              <a:avLst/>
            </a:prstGeom>
            <a:noFill/>
          </p:spPr>
          <p:txBody>
            <a:bodyPr wrap="square" rtlCol="0">
              <a:spAutoFit/>
            </a:bodyPr>
            <a:lstStyle/>
            <a:p>
              <a:pPr algn="dist"/>
              <a:r>
                <a:rPr lang="en-US" altLang="zh-CN" sz="1600">
                  <a:latin typeface="Haettenschweiler" panose="020B0706040902060204" pitchFamily="34" charset="0"/>
                </a:rPr>
                <a:t>2021/08/20</a:t>
              </a:r>
            </a:p>
          </p:txBody>
        </p:sp>
      </p:grpSp>
    </p:spTree>
    <p:extLst>
      <p:ext uri="{BB962C8B-B14F-4D97-AF65-F5344CB8AC3E}">
        <p14:creationId xmlns:p14="http://schemas.microsoft.com/office/powerpoint/2010/main" val="11525205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EE11B"/>
        </a:solidFill>
        <a:effectLst/>
      </p:bgPr>
    </p:bg>
    <p:spTree>
      <p:nvGrpSpPr>
        <p:cNvPr id="1" name=""/>
        <p:cNvGrpSpPr/>
        <p:nvPr/>
      </p:nvGrpSpPr>
      <p:grpSpPr>
        <a:xfrm>
          <a:off x="0" y="0"/>
          <a:ext cx="0" cy="0"/>
          <a:chOff x="0" y="0"/>
          <a:chExt cx="0" cy="0"/>
        </a:xfrm>
      </p:grpSpPr>
      <p:sp>
        <p:nvSpPr>
          <p:cNvPr id="75" name="矩形 74">
            <a:extLst>
              <a:ext uri="{FF2B5EF4-FFF2-40B4-BE49-F238E27FC236}">
                <a16:creationId xmlns:a16="http://schemas.microsoft.com/office/drawing/2014/main" xmlns="" id="{F09D9685-FBAE-473C-BD72-F85E947944B4}"/>
              </a:ext>
            </a:extLst>
          </p:cNvPr>
          <p:cNvSpPr/>
          <p:nvPr/>
        </p:nvSpPr>
        <p:spPr>
          <a:xfrm>
            <a:off x="0" y="0"/>
            <a:ext cx="12192000" cy="6858000"/>
          </a:xfrm>
          <a:prstGeom prst="rect">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94E82615-FDA7-452C-99D4-7BA3B9D05DD3}"/>
              </a:ext>
            </a:extLst>
          </p:cNvPr>
          <p:cNvSpPr/>
          <p:nvPr/>
        </p:nvSpPr>
        <p:spPr>
          <a:xfrm>
            <a:off x="1086256" y="992221"/>
            <a:ext cx="10019489" cy="4873558"/>
          </a:xfrm>
          <a:prstGeom prst="rect">
            <a:avLst/>
          </a:prstGeom>
          <a:pattFill prst="pct5">
            <a:fgClr>
              <a:srgbClr val="FEE11B"/>
            </a:fgClr>
            <a:bgClr>
              <a:srgbClr val="01B4F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037CD1BB-68DB-462E-A129-47DDFC352D4F}"/>
              </a:ext>
            </a:extLst>
          </p:cNvPr>
          <p:cNvSpPr txBox="1"/>
          <p:nvPr/>
        </p:nvSpPr>
        <p:spPr>
          <a:xfrm>
            <a:off x="3918829" y="1128408"/>
            <a:ext cx="4354342" cy="707886"/>
          </a:xfrm>
          <a:prstGeom prst="rect">
            <a:avLst/>
          </a:prstGeom>
          <a:noFill/>
        </p:spPr>
        <p:txBody>
          <a:bodyPr wrap="square" rtlCol="0">
            <a:spAutoFit/>
          </a:bodyPr>
          <a:lstStyle/>
          <a:p>
            <a:pPr algn="dist"/>
            <a:r>
              <a:rPr lang="en-US" altLang="zh-CN" sz="4000" spc="300">
                <a:latin typeface="Haettenschweiler" panose="020B0706040902060204" pitchFamily="34" charset="0"/>
              </a:rPr>
              <a:t>POWERPOINT TEMPLET.</a:t>
            </a:r>
          </a:p>
        </p:txBody>
      </p:sp>
      <p:sp>
        <p:nvSpPr>
          <p:cNvPr id="6" name="文本框 5">
            <a:extLst>
              <a:ext uri="{FF2B5EF4-FFF2-40B4-BE49-F238E27FC236}">
                <a16:creationId xmlns:a16="http://schemas.microsoft.com/office/drawing/2014/main" xmlns="" id="{8208DB65-417E-4A29-A83A-35BC84B1756D}"/>
              </a:ext>
            </a:extLst>
          </p:cNvPr>
          <p:cNvSpPr txBox="1"/>
          <p:nvPr/>
        </p:nvSpPr>
        <p:spPr>
          <a:xfrm>
            <a:off x="1988820" y="2299054"/>
            <a:ext cx="4107180" cy="773160"/>
          </a:xfrm>
          <a:prstGeom prst="rect">
            <a:avLst/>
          </a:prstGeom>
          <a:noFill/>
        </p:spPr>
        <p:txBody>
          <a:bodyPr wrap="square" rtlCol="0">
            <a:spAutoFit/>
          </a:bodyPr>
          <a:lstStyle/>
          <a:p>
            <a:pPr>
              <a:lnSpc>
                <a:spcPct val="150000"/>
              </a:lnSpc>
            </a:pPr>
            <a:r>
              <a:rPr lang="fr-FR" altLang="zh-CN" sz="1600" b="1">
                <a:latin typeface="..黑体UI-韩语" panose="02000000000000000000" pitchFamily="2" charset="-128"/>
                <a:ea typeface="..黑体UI-韩语" panose="02000000000000000000" pitchFamily="2" charset="-128"/>
                <a:cs typeface="..黑体UI-韩语" panose="02000000000000000000" pitchFamily="2" charset="-128"/>
              </a:rPr>
              <a:t>senectus et netus et malesuada fames ac turpis egestas</a:t>
            </a:r>
            <a:endParaRPr lang="zh-CN" altLang="en-US" sz="1600" b="1">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7" name="组合 6">
            <a:extLst>
              <a:ext uri="{FF2B5EF4-FFF2-40B4-BE49-F238E27FC236}">
                <a16:creationId xmlns:a16="http://schemas.microsoft.com/office/drawing/2014/main" xmlns="" id="{B52BCB50-415E-410D-8D11-77F02DDC175B}"/>
              </a:ext>
            </a:extLst>
          </p:cNvPr>
          <p:cNvGrpSpPr/>
          <p:nvPr/>
        </p:nvGrpSpPr>
        <p:grpSpPr>
          <a:xfrm>
            <a:off x="1464959" y="3202040"/>
            <a:ext cx="1047721" cy="1047721"/>
            <a:chOff x="10680700" y="3302000"/>
            <a:chExt cx="1206500" cy="1206500"/>
          </a:xfrm>
        </p:grpSpPr>
        <p:sp>
          <p:nvSpPr>
            <p:cNvPr id="8" name="椭圆 7">
              <a:extLst>
                <a:ext uri="{FF2B5EF4-FFF2-40B4-BE49-F238E27FC236}">
                  <a16:creationId xmlns:a16="http://schemas.microsoft.com/office/drawing/2014/main" xmlns="" id="{1762CFDC-56EF-43D7-97A0-D367A44C9D38}"/>
                </a:ext>
              </a:extLst>
            </p:cNvPr>
            <p:cNvSpPr/>
            <p:nvPr/>
          </p:nvSpPr>
          <p:spPr>
            <a:xfrm>
              <a:off x="10680700" y="3302000"/>
              <a:ext cx="1206500" cy="1206500"/>
            </a:xfrm>
            <a:prstGeom prst="ellipse">
              <a:avLst/>
            </a:prstGeom>
            <a:solidFill>
              <a:srgbClr val="FF5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xmlns="" id="{E4FCA034-A294-4F7C-BE85-8423B1B6C292}"/>
                </a:ext>
              </a:extLst>
            </p:cNvPr>
            <p:cNvGrpSpPr/>
            <p:nvPr/>
          </p:nvGrpSpPr>
          <p:grpSpPr>
            <a:xfrm>
              <a:off x="10943973" y="3565273"/>
              <a:ext cx="679955" cy="679955"/>
              <a:chOff x="7713610" y="2228733"/>
              <a:chExt cx="4629264" cy="4629267"/>
            </a:xfrm>
          </p:grpSpPr>
          <p:sp>
            <p:nvSpPr>
              <p:cNvPr id="10" name="图形 8">
                <a:extLst>
                  <a:ext uri="{FF2B5EF4-FFF2-40B4-BE49-F238E27FC236}">
                    <a16:creationId xmlns:a16="http://schemas.microsoft.com/office/drawing/2014/main" xmlns="" id="{F163EDE5-0418-4960-B2E5-1A044E983B35}"/>
                  </a:ext>
                </a:extLst>
              </p:cNvPr>
              <p:cNvSpPr/>
              <p:nvPr/>
            </p:nvSpPr>
            <p:spPr>
              <a:xfrm>
                <a:off x="7713610" y="2228733"/>
                <a:ext cx="4629264" cy="4629267"/>
              </a:xfrm>
              <a:custGeom>
                <a:avLst/>
                <a:gdLst>
                  <a:gd name="connsiteX0" fmla="*/ 4243102 w 4629264"/>
                  <a:gd name="connsiteY0" fmla="*/ 386168 h 4629267"/>
                  <a:gd name="connsiteX1" fmla="*/ 4239089 w 4629264"/>
                  <a:gd name="connsiteY1" fmla="*/ 2244952 h 4629267"/>
                  <a:gd name="connsiteX2" fmla="*/ 2343328 w 4629264"/>
                  <a:gd name="connsiteY2" fmla="*/ 4059058 h 4629267"/>
                  <a:gd name="connsiteX3" fmla="*/ 1316058 w 4629264"/>
                  <a:gd name="connsiteY3" fmla="*/ 4047742 h 4629267"/>
                  <a:gd name="connsiteX4" fmla="*/ 1223503 w 4629264"/>
                  <a:gd name="connsiteY4" fmla="*/ 3955177 h 4629267"/>
                  <a:gd name="connsiteX5" fmla="*/ 662997 w 4629264"/>
                  <a:gd name="connsiteY5" fmla="*/ 4515658 h 4629267"/>
                  <a:gd name="connsiteX6" fmla="*/ 113575 w 4629264"/>
                  <a:gd name="connsiteY6" fmla="*/ 4515658 h 4629267"/>
                  <a:gd name="connsiteX7" fmla="*/ 113575 w 4629264"/>
                  <a:gd name="connsiteY7" fmla="*/ 3966267 h 4629267"/>
                  <a:gd name="connsiteX8" fmla="*/ 674082 w 4629264"/>
                  <a:gd name="connsiteY8" fmla="*/ 3405761 h 4629267"/>
                  <a:gd name="connsiteX9" fmla="*/ 581527 w 4629264"/>
                  <a:gd name="connsiteY9" fmla="*/ 3313206 h 4629267"/>
                  <a:gd name="connsiteX10" fmla="*/ 570216 w 4629264"/>
                  <a:gd name="connsiteY10" fmla="*/ 2285941 h 4629267"/>
                  <a:gd name="connsiteX11" fmla="*/ 2384307 w 4629264"/>
                  <a:gd name="connsiteY11" fmla="*/ 390159 h 4629267"/>
                  <a:gd name="connsiteX12" fmla="*/ 4243102 w 4629264"/>
                  <a:gd name="connsiteY12" fmla="*/ 386168 h 4629267"/>
                  <a:gd name="connsiteX13" fmla="*/ 1044109 w 4629264"/>
                  <a:gd name="connsiteY13" fmla="*/ 3775783 h 4629267"/>
                  <a:gd name="connsiteX14" fmla="*/ 853481 w 4629264"/>
                  <a:gd name="connsiteY14" fmla="*/ 3585155 h 4629267"/>
                  <a:gd name="connsiteX15" fmla="*/ 292975 w 4629264"/>
                  <a:gd name="connsiteY15" fmla="*/ 4145677 h 4629267"/>
                  <a:gd name="connsiteX16" fmla="*/ 292975 w 4629264"/>
                  <a:gd name="connsiteY16" fmla="*/ 4336300 h 4629267"/>
                  <a:gd name="connsiteX17" fmla="*/ 292975 w 4629264"/>
                  <a:gd name="connsiteY17" fmla="*/ 4336300 h 4629267"/>
                  <a:gd name="connsiteX18" fmla="*/ 483603 w 4629264"/>
                  <a:gd name="connsiteY18" fmla="*/ 4336300 h 4629267"/>
                  <a:gd name="connsiteX19" fmla="*/ 1044109 w 4629264"/>
                  <a:gd name="connsiteY19" fmla="*/ 3775783 h 4629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629264" h="4629267">
                    <a:moveTo>
                      <a:pt x="4243102" y="386168"/>
                    </a:moveTo>
                    <a:cubicBezTo>
                      <a:pt x="4752887" y="895932"/>
                      <a:pt x="4764409" y="1742265"/>
                      <a:pt x="4239089" y="2244952"/>
                    </a:cubicBezTo>
                    <a:lnTo>
                      <a:pt x="2343328" y="4059058"/>
                    </a:lnTo>
                    <a:cubicBezTo>
                      <a:pt x="2055053" y="4334911"/>
                      <a:pt x="1598191" y="4329870"/>
                      <a:pt x="1316058" y="4047742"/>
                    </a:cubicBezTo>
                    <a:lnTo>
                      <a:pt x="1223503" y="3955177"/>
                    </a:lnTo>
                    <a:lnTo>
                      <a:pt x="662997" y="4515658"/>
                    </a:lnTo>
                    <a:cubicBezTo>
                      <a:pt x="511563" y="4667138"/>
                      <a:pt x="265014" y="4667138"/>
                      <a:pt x="113575" y="4515658"/>
                    </a:cubicBezTo>
                    <a:cubicBezTo>
                      <a:pt x="-37858" y="4364230"/>
                      <a:pt x="-37858" y="4117695"/>
                      <a:pt x="113575" y="3966267"/>
                    </a:cubicBezTo>
                    <a:lnTo>
                      <a:pt x="674082" y="3405761"/>
                    </a:lnTo>
                    <a:lnTo>
                      <a:pt x="581527" y="3313206"/>
                    </a:lnTo>
                    <a:cubicBezTo>
                      <a:pt x="299399" y="3031078"/>
                      <a:pt x="294363" y="2574216"/>
                      <a:pt x="570216" y="2285941"/>
                    </a:cubicBezTo>
                    <a:lnTo>
                      <a:pt x="2384307" y="390159"/>
                    </a:lnTo>
                    <a:cubicBezTo>
                      <a:pt x="2886994" y="-135165"/>
                      <a:pt x="3733327" y="-123597"/>
                      <a:pt x="4243102" y="386168"/>
                    </a:cubicBezTo>
                    <a:close/>
                    <a:moveTo>
                      <a:pt x="1044109" y="3775783"/>
                    </a:moveTo>
                    <a:lnTo>
                      <a:pt x="853481" y="3585155"/>
                    </a:lnTo>
                    <a:lnTo>
                      <a:pt x="292975" y="4145677"/>
                    </a:lnTo>
                    <a:cubicBezTo>
                      <a:pt x="240551" y="4198091"/>
                      <a:pt x="240551" y="4283886"/>
                      <a:pt x="292975" y="4336300"/>
                    </a:cubicBezTo>
                    <a:lnTo>
                      <a:pt x="292975" y="4336300"/>
                    </a:lnTo>
                    <a:cubicBezTo>
                      <a:pt x="345398" y="4388713"/>
                      <a:pt x="431179" y="4388713"/>
                      <a:pt x="483603" y="4336300"/>
                    </a:cubicBezTo>
                    <a:lnTo>
                      <a:pt x="1044109" y="3775783"/>
                    </a:lnTo>
                    <a:close/>
                  </a:path>
                </a:pathLst>
              </a:custGeom>
              <a:solidFill>
                <a:srgbClr val="01B4F6"/>
              </a:solidFill>
              <a:ln w="514" cap="flat">
                <a:noFill/>
                <a:prstDash val="solid"/>
                <a:miter/>
              </a:ln>
            </p:spPr>
            <p:txBody>
              <a:bodyPr rtlCol="0" anchor="ctr"/>
              <a:lstStyle/>
              <a:p>
                <a:endParaRPr lang="zh-CN" altLang="en-US"/>
              </a:p>
            </p:txBody>
          </p:sp>
          <p:sp>
            <p:nvSpPr>
              <p:cNvPr id="11" name="图形 8">
                <a:extLst>
                  <a:ext uri="{FF2B5EF4-FFF2-40B4-BE49-F238E27FC236}">
                    <a16:creationId xmlns:a16="http://schemas.microsoft.com/office/drawing/2014/main" xmlns="" id="{88E5ACC0-8BFE-46E2-9EB0-6CA39629A288}"/>
                  </a:ext>
                </a:extLst>
              </p:cNvPr>
              <p:cNvSpPr/>
              <p:nvPr/>
            </p:nvSpPr>
            <p:spPr>
              <a:xfrm>
                <a:off x="8333859" y="2482348"/>
                <a:ext cx="3755387" cy="3755399"/>
              </a:xfrm>
              <a:custGeom>
                <a:avLst/>
                <a:gdLst>
                  <a:gd name="connsiteX0" fmla="*/ 3443443 w 3755387"/>
                  <a:gd name="connsiteY0" fmla="*/ 311942 h 3755399"/>
                  <a:gd name="connsiteX1" fmla="*/ 3443443 w 3755387"/>
                  <a:gd name="connsiteY1" fmla="*/ 311942 h 3755399"/>
                  <a:gd name="connsiteX2" fmla="*/ 3443443 w 3755387"/>
                  <a:gd name="connsiteY2" fmla="*/ 1808033 h 3755399"/>
                  <a:gd name="connsiteX3" fmla="*/ 1547682 w 3755387"/>
                  <a:gd name="connsiteY3" fmla="*/ 3622124 h 3755399"/>
                  <a:gd name="connsiteX4" fmla="*/ 875209 w 3755387"/>
                  <a:gd name="connsiteY4" fmla="*/ 3614722 h 3755399"/>
                  <a:gd name="connsiteX5" fmla="*/ 140678 w 3755387"/>
                  <a:gd name="connsiteY5" fmla="*/ 2880191 h 3755399"/>
                  <a:gd name="connsiteX6" fmla="*/ 133271 w 3755387"/>
                  <a:gd name="connsiteY6" fmla="*/ 2207719 h 3755399"/>
                  <a:gd name="connsiteX7" fmla="*/ 1947362 w 3755387"/>
                  <a:gd name="connsiteY7" fmla="*/ 311937 h 3755399"/>
                  <a:gd name="connsiteX8" fmla="*/ 3443443 w 3755387"/>
                  <a:gd name="connsiteY8" fmla="*/ 311937 h 3755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55387" h="3755399">
                    <a:moveTo>
                      <a:pt x="3443443" y="311942"/>
                    </a:moveTo>
                    <a:lnTo>
                      <a:pt x="3443443" y="311942"/>
                    </a:lnTo>
                    <a:cubicBezTo>
                      <a:pt x="3854882" y="723365"/>
                      <a:pt x="3863832" y="1405765"/>
                      <a:pt x="3443443" y="1808033"/>
                    </a:cubicBezTo>
                    <a:lnTo>
                      <a:pt x="1547682" y="3622124"/>
                    </a:lnTo>
                    <a:cubicBezTo>
                      <a:pt x="1359013" y="3802666"/>
                      <a:pt x="1059860" y="3799373"/>
                      <a:pt x="875209" y="3614722"/>
                    </a:cubicBezTo>
                    <a:lnTo>
                      <a:pt x="140678" y="2880191"/>
                    </a:lnTo>
                    <a:cubicBezTo>
                      <a:pt x="-43973" y="2695540"/>
                      <a:pt x="-47265" y="2396392"/>
                      <a:pt x="133271" y="2207719"/>
                    </a:cubicBezTo>
                    <a:lnTo>
                      <a:pt x="1947362" y="311937"/>
                    </a:lnTo>
                    <a:cubicBezTo>
                      <a:pt x="2349630" y="-108447"/>
                      <a:pt x="3032030" y="-99487"/>
                      <a:pt x="3443443" y="311937"/>
                    </a:cubicBezTo>
                    <a:close/>
                  </a:path>
                </a:pathLst>
              </a:custGeom>
              <a:solidFill>
                <a:srgbClr val="FEE11B"/>
              </a:solidFill>
              <a:ln w="514" cap="flat">
                <a:noFill/>
                <a:prstDash val="solid"/>
                <a:miter/>
              </a:ln>
            </p:spPr>
            <p:txBody>
              <a:bodyPr rtlCol="0" anchor="ctr"/>
              <a:lstStyle/>
              <a:p>
                <a:endParaRPr lang="zh-CN" altLang="en-US"/>
              </a:p>
            </p:txBody>
          </p:sp>
          <p:sp>
            <p:nvSpPr>
              <p:cNvPr id="12" name="图形 8">
                <a:extLst>
                  <a:ext uri="{FF2B5EF4-FFF2-40B4-BE49-F238E27FC236}">
                    <a16:creationId xmlns:a16="http://schemas.microsoft.com/office/drawing/2014/main" xmlns="" id="{EEA2CE43-9D9B-45C1-8F4F-93294F1F24A8}"/>
                  </a:ext>
                </a:extLst>
              </p:cNvPr>
              <p:cNvSpPr/>
              <p:nvPr/>
            </p:nvSpPr>
            <p:spPr>
              <a:xfrm>
                <a:off x="10029550" y="3143082"/>
                <a:ext cx="1769368" cy="2250806"/>
              </a:xfrm>
              <a:custGeom>
                <a:avLst/>
                <a:gdLst>
                  <a:gd name="connsiteX0" fmla="*/ 39583 w 1769368"/>
                  <a:gd name="connsiteY0" fmla="*/ 2029416 h 2250806"/>
                  <a:gd name="connsiteX1" fmla="*/ 568616 w 1769368"/>
                  <a:gd name="connsiteY1" fmla="*/ 1523180 h 2250806"/>
                  <a:gd name="connsiteX2" fmla="*/ 1355848 w 1769368"/>
                  <a:gd name="connsiteY2" fmla="*/ 769865 h 2250806"/>
                  <a:gd name="connsiteX3" fmla="*/ 1495261 w 1769368"/>
                  <a:gd name="connsiteY3" fmla="*/ 255913 h 2250806"/>
                  <a:gd name="connsiteX4" fmla="*/ 1469476 w 1769368"/>
                  <a:gd name="connsiteY4" fmla="*/ 177524 h 2250806"/>
                  <a:gd name="connsiteX5" fmla="*/ 1539424 w 1769368"/>
                  <a:gd name="connsiteY5" fmla="*/ 9662 h 2250806"/>
                  <a:gd name="connsiteX6" fmla="*/ 1707287 w 1769368"/>
                  <a:gd name="connsiteY6" fmla="*/ 79610 h 2250806"/>
                  <a:gd name="connsiteX7" fmla="*/ 1533653 w 1769368"/>
                  <a:gd name="connsiteY7" fmla="*/ 955673 h 2250806"/>
                  <a:gd name="connsiteX8" fmla="*/ 217388 w 1769368"/>
                  <a:gd name="connsiteY8" fmla="*/ 2215224 h 2250806"/>
                  <a:gd name="connsiteX9" fmla="*/ 35582 w 1769368"/>
                  <a:gd name="connsiteY9" fmla="*/ 2211223 h 2250806"/>
                  <a:gd name="connsiteX10" fmla="*/ 39583 w 1769368"/>
                  <a:gd name="connsiteY10" fmla="*/ 2029416 h 2250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69368" h="2250806">
                    <a:moveTo>
                      <a:pt x="39583" y="2029416"/>
                    </a:moveTo>
                    <a:lnTo>
                      <a:pt x="568616" y="1523180"/>
                    </a:lnTo>
                    <a:lnTo>
                      <a:pt x="1355848" y="769865"/>
                    </a:lnTo>
                    <a:cubicBezTo>
                      <a:pt x="1495138" y="636578"/>
                      <a:pt x="1540854" y="437916"/>
                      <a:pt x="1495261" y="255913"/>
                    </a:cubicBezTo>
                    <a:cubicBezTo>
                      <a:pt x="1488605" y="229341"/>
                      <a:pt x="1480016" y="203124"/>
                      <a:pt x="1469476" y="177524"/>
                    </a:cubicBezTo>
                    <a:cubicBezTo>
                      <a:pt x="1442513" y="112036"/>
                      <a:pt x="1473936" y="36625"/>
                      <a:pt x="1539424" y="9662"/>
                    </a:cubicBezTo>
                    <a:cubicBezTo>
                      <a:pt x="1604913" y="-17301"/>
                      <a:pt x="1680324" y="14122"/>
                      <a:pt x="1707287" y="79610"/>
                    </a:cubicBezTo>
                    <a:cubicBezTo>
                      <a:pt x="1830204" y="378177"/>
                      <a:pt x="1769715" y="729801"/>
                      <a:pt x="1533653" y="955673"/>
                    </a:cubicBezTo>
                    <a:lnTo>
                      <a:pt x="217388" y="2215224"/>
                    </a:lnTo>
                    <a:cubicBezTo>
                      <a:pt x="166219" y="2264192"/>
                      <a:pt x="84549" y="2262392"/>
                      <a:pt x="35582" y="2211223"/>
                    </a:cubicBezTo>
                    <a:cubicBezTo>
                      <a:pt x="-13386" y="2160054"/>
                      <a:pt x="-11585" y="2078383"/>
                      <a:pt x="39583" y="2029416"/>
                    </a:cubicBezTo>
                    <a:close/>
                  </a:path>
                </a:pathLst>
              </a:custGeom>
              <a:solidFill>
                <a:srgbClr val="01B4F6"/>
              </a:solidFill>
              <a:ln w="514" cap="flat">
                <a:noFill/>
                <a:prstDash val="solid"/>
                <a:miter/>
              </a:ln>
            </p:spPr>
            <p:txBody>
              <a:bodyPr rtlCol="0" anchor="ctr"/>
              <a:lstStyle/>
              <a:p>
                <a:endParaRPr lang="zh-CN" altLang="en-US"/>
              </a:p>
            </p:txBody>
          </p:sp>
        </p:grpSp>
      </p:grpSp>
      <p:grpSp>
        <p:nvGrpSpPr>
          <p:cNvPr id="13" name="组合 12">
            <a:extLst>
              <a:ext uri="{FF2B5EF4-FFF2-40B4-BE49-F238E27FC236}">
                <a16:creationId xmlns:a16="http://schemas.microsoft.com/office/drawing/2014/main" xmlns="" id="{D7BF856B-6675-4782-8C84-A0714384FC1C}"/>
              </a:ext>
            </a:extLst>
          </p:cNvPr>
          <p:cNvGrpSpPr/>
          <p:nvPr/>
        </p:nvGrpSpPr>
        <p:grpSpPr>
          <a:xfrm rot="4643377">
            <a:off x="2888812" y="3763658"/>
            <a:ext cx="1901922" cy="1518176"/>
            <a:chOff x="7811244" y="2676426"/>
            <a:chExt cx="1901922" cy="1518176"/>
          </a:xfrm>
        </p:grpSpPr>
        <p:sp>
          <p:nvSpPr>
            <p:cNvPr id="14" name="矩形: 圆角 13">
              <a:extLst>
                <a:ext uri="{FF2B5EF4-FFF2-40B4-BE49-F238E27FC236}">
                  <a16:creationId xmlns:a16="http://schemas.microsoft.com/office/drawing/2014/main" xmlns="" id="{5ECABD3C-1897-4CCA-A0D8-54339899B046}"/>
                </a:ext>
              </a:extLst>
            </p:cNvPr>
            <p:cNvSpPr/>
            <p:nvPr/>
          </p:nvSpPr>
          <p:spPr>
            <a:xfrm>
              <a:off x="7811244" y="2676426"/>
              <a:ext cx="1901922" cy="1518176"/>
            </a:xfrm>
            <a:prstGeom prst="roundRect">
              <a:avLst>
                <a:gd name="adj" fmla="val 12285"/>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xmlns="" id="{F752BE09-FED3-438C-8580-F39C942109B6}"/>
                </a:ext>
              </a:extLst>
            </p:cNvPr>
            <p:cNvGrpSpPr/>
            <p:nvPr/>
          </p:nvGrpSpPr>
          <p:grpSpPr>
            <a:xfrm>
              <a:off x="8015067" y="2866672"/>
              <a:ext cx="1494277" cy="1137685"/>
              <a:chOff x="7954242" y="2888644"/>
              <a:chExt cx="1314729" cy="1137685"/>
            </a:xfrm>
          </p:grpSpPr>
          <p:sp>
            <p:nvSpPr>
              <p:cNvPr id="16" name="椭圆 15">
                <a:extLst>
                  <a:ext uri="{FF2B5EF4-FFF2-40B4-BE49-F238E27FC236}">
                    <a16:creationId xmlns:a16="http://schemas.microsoft.com/office/drawing/2014/main" xmlns="" id="{CE739AF5-7340-4BBC-86C2-E28F8E7BBA37}"/>
                  </a:ext>
                </a:extLst>
              </p:cNvPr>
              <p:cNvSpPr/>
              <p:nvPr/>
            </p:nvSpPr>
            <p:spPr>
              <a:xfrm rot="21153">
                <a:off x="8023277" y="2888644"/>
                <a:ext cx="391897" cy="305485"/>
              </a:xfrm>
              <a:prstGeom prst="ellipse">
                <a:avLst/>
              </a:prstGeom>
              <a:solidFill>
                <a:srgbClr val="E05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7" name="文本框 16">
                <a:extLst>
                  <a:ext uri="{FF2B5EF4-FFF2-40B4-BE49-F238E27FC236}">
                    <a16:creationId xmlns:a16="http://schemas.microsoft.com/office/drawing/2014/main" xmlns="" id="{0A15DD12-046B-4088-A812-D2118AE95296}"/>
                  </a:ext>
                </a:extLst>
              </p:cNvPr>
              <p:cNvSpPr txBox="1"/>
              <p:nvPr/>
            </p:nvSpPr>
            <p:spPr>
              <a:xfrm rot="21153">
                <a:off x="7959338" y="2900331"/>
                <a:ext cx="519948" cy="253901"/>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title</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8" name="椭圆 17">
                <a:extLst>
                  <a:ext uri="{FF2B5EF4-FFF2-40B4-BE49-F238E27FC236}">
                    <a16:creationId xmlns:a16="http://schemas.microsoft.com/office/drawing/2014/main" xmlns="" id="{80A7B00F-6023-4EC4-ACD6-EB1BE29AEE73}"/>
                  </a:ext>
                </a:extLst>
              </p:cNvPr>
              <p:cNvSpPr/>
              <p:nvPr/>
            </p:nvSpPr>
            <p:spPr>
              <a:xfrm rot="19695014">
                <a:off x="8020729" y="3302741"/>
                <a:ext cx="391897" cy="305485"/>
              </a:xfrm>
              <a:prstGeom prst="ellipse">
                <a:avLst/>
              </a:prstGeom>
              <a:solidFill>
                <a:srgbClr val="00C7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9" name="文本框 18">
                <a:extLst>
                  <a:ext uri="{FF2B5EF4-FFF2-40B4-BE49-F238E27FC236}">
                    <a16:creationId xmlns:a16="http://schemas.microsoft.com/office/drawing/2014/main" xmlns="" id="{40B6141B-F6DA-4AC8-8F7C-8952FB3B9F8C}"/>
                  </a:ext>
                </a:extLst>
              </p:cNvPr>
              <p:cNvSpPr txBox="1"/>
              <p:nvPr/>
            </p:nvSpPr>
            <p:spPr>
              <a:xfrm rot="21153">
                <a:off x="7956790" y="3314428"/>
                <a:ext cx="519948" cy="253901"/>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title</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0" name="矩形 19">
                <a:extLst>
                  <a:ext uri="{FF2B5EF4-FFF2-40B4-BE49-F238E27FC236}">
                    <a16:creationId xmlns:a16="http://schemas.microsoft.com/office/drawing/2014/main" xmlns="" id="{19DD0084-1DAB-458D-845A-870E1555340C}"/>
                  </a:ext>
                </a:extLst>
              </p:cNvPr>
              <p:cNvSpPr/>
              <p:nvPr/>
            </p:nvSpPr>
            <p:spPr>
              <a:xfrm rot="21153">
                <a:off x="8018181" y="3741746"/>
                <a:ext cx="391897" cy="255670"/>
              </a:xfrm>
              <a:prstGeom prst="rect">
                <a:avLst/>
              </a:prstGeom>
              <a:solidFill>
                <a:srgbClr val="E05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1" name="文本框 20">
                <a:extLst>
                  <a:ext uri="{FF2B5EF4-FFF2-40B4-BE49-F238E27FC236}">
                    <a16:creationId xmlns:a16="http://schemas.microsoft.com/office/drawing/2014/main" xmlns="" id="{BE9317F8-2E7C-454E-8ABB-C60CBB91FDC4}"/>
                  </a:ext>
                </a:extLst>
              </p:cNvPr>
              <p:cNvSpPr txBox="1"/>
              <p:nvPr/>
            </p:nvSpPr>
            <p:spPr>
              <a:xfrm rot="21153">
                <a:off x="7954242" y="3728525"/>
                <a:ext cx="519948" cy="253901"/>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title</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2" name="矩形 21">
                <a:extLst>
                  <a:ext uri="{FF2B5EF4-FFF2-40B4-BE49-F238E27FC236}">
                    <a16:creationId xmlns:a16="http://schemas.microsoft.com/office/drawing/2014/main" xmlns="" id="{6F9A9F26-E79A-4231-A728-1B7E856834C7}"/>
                  </a:ext>
                </a:extLst>
              </p:cNvPr>
              <p:cNvSpPr/>
              <p:nvPr/>
            </p:nvSpPr>
            <p:spPr>
              <a:xfrm rot="21153">
                <a:off x="8549020" y="2892649"/>
                <a:ext cx="642332" cy="305485"/>
              </a:xfrm>
              <a:prstGeom prst="rect">
                <a:avLst/>
              </a:prstGeom>
              <a:solidFill>
                <a:srgbClr val="A6F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3" name="文本框 22">
                <a:extLst>
                  <a:ext uri="{FF2B5EF4-FFF2-40B4-BE49-F238E27FC236}">
                    <a16:creationId xmlns:a16="http://schemas.microsoft.com/office/drawing/2014/main" xmlns="" id="{9BE69446-4B21-44F2-9CA6-E16737D547A2}"/>
                  </a:ext>
                </a:extLst>
              </p:cNvPr>
              <p:cNvSpPr txBox="1"/>
              <p:nvPr/>
            </p:nvSpPr>
            <p:spPr>
              <a:xfrm rot="21153">
                <a:off x="8462368" y="2904308"/>
                <a:ext cx="806603" cy="276999"/>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chapter</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4" name="矩形: 圆角 23">
                <a:extLst>
                  <a:ext uri="{FF2B5EF4-FFF2-40B4-BE49-F238E27FC236}">
                    <a16:creationId xmlns:a16="http://schemas.microsoft.com/office/drawing/2014/main" xmlns="" id="{9F544EAB-B5EE-4A36-9784-1609E3A43AD9}"/>
                  </a:ext>
                </a:extLst>
              </p:cNvPr>
              <p:cNvSpPr/>
              <p:nvPr/>
            </p:nvSpPr>
            <p:spPr>
              <a:xfrm rot="21153">
                <a:off x="8546472" y="3306746"/>
                <a:ext cx="642332" cy="305485"/>
              </a:xfrm>
              <a:prstGeom prst="roundRect">
                <a:avLst>
                  <a:gd name="adj" fmla="val 39948"/>
                </a:avLst>
              </a:prstGeom>
              <a:solidFill>
                <a:srgbClr val="01B4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5" name="文本框 24">
                <a:extLst>
                  <a:ext uri="{FF2B5EF4-FFF2-40B4-BE49-F238E27FC236}">
                    <a16:creationId xmlns:a16="http://schemas.microsoft.com/office/drawing/2014/main" xmlns="" id="{06D89F07-8696-457E-89FC-5C89355DEFF7}"/>
                  </a:ext>
                </a:extLst>
              </p:cNvPr>
              <p:cNvSpPr txBox="1"/>
              <p:nvPr/>
            </p:nvSpPr>
            <p:spPr>
              <a:xfrm rot="21153">
                <a:off x="8459820" y="3318405"/>
                <a:ext cx="806603" cy="276999"/>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chapter</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6" name="椭圆 25">
                <a:extLst>
                  <a:ext uri="{FF2B5EF4-FFF2-40B4-BE49-F238E27FC236}">
                    <a16:creationId xmlns:a16="http://schemas.microsoft.com/office/drawing/2014/main" xmlns="" id="{FA45A65F-FF54-40E5-9B4E-9287988C8101}"/>
                  </a:ext>
                </a:extLst>
              </p:cNvPr>
              <p:cNvSpPr/>
              <p:nvPr/>
            </p:nvSpPr>
            <p:spPr>
              <a:xfrm rot="1412091">
                <a:off x="8543924" y="3720844"/>
                <a:ext cx="642332" cy="305485"/>
              </a:xfrm>
              <a:prstGeom prst="ellipse">
                <a:avLst/>
              </a:prstGeom>
              <a:solidFill>
                <a:srgbClr val="FF5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7" name="文本框 26">
                <a:extLst>
                  <a:ext uri="{FF2B5EF4-FFF2-40B4-BE49-F238E27FC236}">
                    <a16:creationId xmlns:a16="http://schemas.microsoft.com/office/drawing/2014/main" xmlns="" id="{9CE73805-95DB-4D22-AE3C-DB7A21AC71DC}"/>
                  </a:ext>
                </a:extLst>
              </p:cNvPr>
              <p:cNvSpPr txBox="1"/>
              <p:nvPr/>
            </p:nvSpPr>
            <p:spPr>
              <a:xfrm rot="21153">
                <a:off x="8457272" y="3732503"/>
                <a:ext cx="806603" cy="276999"/>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chapter</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grpSp>
        <p:nvGrpSpPr>
          <p:cNvPr id="28" name="组合 27">
            <a:extLst>
              <a:ext uri="{FF2B5EF4-FFF2-40B4-BE49-F238E27FC236}">
                <a16:creationId xmlns:a16="http://schemas.microsoft.com/office/drawing/2014/main" xmlns="" id="{B8DA6372-531A-4562-A659-332F9D4ED2B3}"/>
              </a:ext>
            </a:extLst>
          </p:cNvPr>
          <p:cNvGrpSpPr/>
          <p:nvPr/>
        </p:nvGrpSpPr>
        <p:grpSpPr>
          <a:xfrm rot="2078888">
            <a:off x="8533476" y="1658594"/>
            <a:ext cx="2583359" cy="766800"/>
            <a:chOff x="6309882" y="2231204"/>
            <a:chExt cx="2583359" cy="766800"/>
          </a:xfrm>
        </p:grpSpPr>
        <p:sp>
          <p:nvSpPr>
            <p:cNvPr id="29" name="矩形: 圆角 28">
              <a:extLst>
                <a:ext uri="{FF2B5EF4-FFF2-40B4-BE49-F238E27FC236}">
                  <a16:creationId xmlns:a16="http://schemas.microsoft.com/office/drawing/2014/main" xmlns="" id="{BD46204B-2A08-4657-86A8-4A5214286392}"/>
                </a:ext>
              </a:extLst>
            </p:cNvPr>
            <p:cNvSpPr/>
            <p:nvPr/>
          </p:nvSpPr>
          <p:spPr>
            <a:xfrm>
              <a:off x="6309882" y="2281151"/>
              <a:ext cx="2583359" cy="716853"/>
            </a:xfrm>
            <a:prstGeom prst="roundRect">
              <a:avLst>
                <a:gd name="adj" fmla="val 32425"/>
              </a:avLst>
            </a:prstGeom>
            <a:solidFill>
              <a:srgbClr val="FF5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xmlns="" id="{1E751324-77CC-4624-815B-65A2DE175630}"/>
                </a:ext>
              </a:extLst>
            </p:cNvPr>
            <p:cNvSpPr txBox="1"/>
            <p:nvPr/>
          </p:nvSpPr>
          <p:spPr>
            <a:xfrm>
              <a:off x="6458462" y="2231204"/>
              <a:ext cx="2286199" cy="707886"/>
            </a:xfrm>
            <a:prstGeom prst="rect">
              <a:avLst/>
            </a:prstGeom>
            <a:noFill/>
          </p:spPr>
          <p:txBody>
            <a:bodyPr wrap="square" rtlCol="0">
              <a:spAutoFit/>
            </a:bodyPr>
            <a:lstStyle/>
            <a:p>
              <a:pPr algn="dist"/>
              <a:r>
                <a:rPr lang="en-US" altLang="zh-CN" sz="3200">
                  <a:solidFill>
                    <a:srgbClr val="00C7D5"/>
                  </a:solidFill>
                  <a:latin typeface="Haettenschweiler" panose="020B0706040902060204" pitchFamily="34" charset="0"/>
                </a:rPr>
                <a:t>TITLE GOES </a:t>
              </a:r>
              <a:r>
                <a:rPr lang="en-US" altLang="zh-CN" sz="4000">
                  <a:solidFill>
                    <a:srgbClr val="FEE11B"/>
                  </a:solidFill>
                  <a:latin typeface="Haettenschweiler" panose="020B0706040902060204" pitchFamily="34" charset="0"/>
                </a:rPr>
                <a:t>HERE</a:t>
              </a:r>
              <a:endParaRPr lang="zh-CN" altLang="en-US" sz="3200">
                <a:solidFill>
                  <a:srgbClr val="FEE11B"/>
                </a:solidFill>
                <a:latin typeface="Haettenschweiler" panose="020B0706040902060204" pitchFamily="34" charset="0"/>
              </a:endParaRPr>
            </a:p>
          </p:txBody>
        </p:sp>
      </p:grpSp>
      <p:grpSp>
        <p:nvGrpSpPr>
          <p:cNvPr id="31" name="组合 30">
            <a:extLst>
              <a:ext uri="{FF2B5EF4-FFF2-40B4-BE49-F238E27FC236}">
                <a16:creationId xmlns:a16="http://schemas.microsoft.com/office/drawing/2014/main" xmlns="" id="{5527E4A6-CD31-4996-B2F7-FCEC90FBCD90}"/>
              </a:ext>
            </a:extLst>
          </p:cNvPr>
          <p:cNvGrpSpPr/>
          <p:nvPr/>
        </p:nvGrpSpPr>
        <p:grpSpPr>
          <a:xfrm>
            <a:off x="7511738" y="2062538"/>
            <a:ext cx="1319322" cy="1319322"/>
            <a:chOff x="3822976" y="677039"/>
            <a:chExt cx="1319322" cy="1319322"/>
          </a:xfrm>
        </p:grpSpPr>
        <p:grpSp>
          <p:nvGrpSpPr>
            <p:cNvPr id="32" name="组合 31">
              <a:extLst>
                <a:ext uri="{FF2B5EF4-FFF2-40B4-BE49-F238E27FC236}">
                  <a16:creationId xmlns:a16="http://schemas.microsoft.com/office/drawing/2014/main" xmlns="" id="{2DB8B807-7B60-47C8-89E1-2BF940BAF4ED}"/>
                </a:ext>
              </a:extLst>
            </p:cNvPr>
            <p:cNvGrpSpPr/>
            <p:nvPr/>
          </p:nvGrpSpPr>
          <p:grpSpPr>
            <a:xfrm>
              <a:off x="3822976" y="677039"/>
              <a:ext cx="1319322" cy="1319322"/>
              <a:chOff x="3822976" y="677039"/>
              <a:chExt cx="1319322" cy="1319322"/>
            </a:xfrm>
          </p:grpSpPr>
          <p:sp>
            <p:nvSpPr>
              <p:cNvPr id="34" name="椭圆 33">
                <a:extLst>
                  <a:ext uri="{FF2B5EF4-FFF2-40B4-BE49-F238E27FC236}">
                    <a16:creationId xmlns:a16="http://schemas.microsoft.com/office/drawing/2014/main" xmlns="" id="{91676AE5-9AA1-4543-B89F-49446BBDA8DC}"/>
                  </a:ext>
                </a:extLst>
              </p:cNvPr>
              <p:cNvSpPr/>
              <p:nvPr/>
            </p:nvSpPr>
            <p:spPr>
              <a:xfrm>
                <a:off x="3822976" y="677039"/>
                <a:ext cx="1319322" cy="1319322"/>
              </a:xfrm>
              <a:prstGeom prst="ellipse">
                <a:avLst/>
              </a:prstGeom>
              <a:solidFill>
                <a:srgbClr val="00C7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xmlns="" id="{199A1410-239A-4DEE-8476-148A5580B850}"/>
                  </a:ext>
                </a:extLst>
              </p:cNvPr>
              <p:cNvSpPr/>
              <p:nvPr/>
            </p:nvSpPr>
            <p:spPr>
              <a:xfrm>
                <a:off x="3999560" y="853623"/>
                <a:ext cx="966154" cy="966154"/>
              </a:xfrm>
              <a:prstGeom prst="ellipse">
                <a:avLst/>
              </a:prstGeom>
              <a:noFill/>
              <a:ln w="63500">
                <a:solidFill>
                  <a:srgbClr val="FEE1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xmlns="" id="{9E2E0683-956F-467A-A4C5-D8DAF3FB179F}"/>
                  </a:ext>
                </a:extLst>
              </p:cNvPr>
              <p:cNvSpPr/>
              <p:nvPr/>
            </p:nvSpPr>
            <p:spPr>
              <a:xfrm>
                <a:off x="4193284" y="1047347"/>
                <a:ext cx="578706" cy="578706"/>
              </a:xfrm>
              <a:prstGeom prst="ellipse">
                <a:avLst/>
              </a:prstGeom>
              <a:noFill/>
              <a:ln w="63500">
                <a:solidFill>
                  <a:srgbClr val="FEE1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文本框 32">
              <a:extLst>
                <a:ext uri="{FF2B5EF4-FFF2-40B4-BE49-F238E27FC236}">
                  <a16:creationId xmlns:a16="http://schemas.microsoft.com/office/drawing/2014/main" xmlns="" id="{10F08CEC-20E4-4276-BC4E-496BD50450C6}"/>
                </a:ext>
              </a:extLst>
            </p:cNvPr>
            <p:cNvSpPr txBox="1"/>
            <p:nvPr/>
          </p:nvSpPr>
          <p:spPr>
            <a:xfrm>
              <a:off x="3900437" y="859647"/>
              <a:ext cx="1164400" cy="954107"/>
            </a:xfrm>
            <a:prstGeom prst="rect">
              <a:avLst/>
            </a:prstGeom>
            <a:noFill/>
          </p:spPr>
          <p:txBody>
            <a:bodyPr wrap="square" rtlCol="0">
              <a:spAutoFit/>
            </a:bodyPr>
            <a:lstStyle/>
            <a:p>
              <a:pPr algn="dist"/>
              <a:r>
                <a:rPr lang="en-US" altLang="zh-CN" sz="2800">
                  <a:latin typeface="Haettenschweiler" panose="020B0706040902060204" pitchFamily="34" charset="0"/>
                </a:rPr>
                <a:t>SUPPORTERSSAY</a:t>
              </a:r>
            </a:p>
          </p:txBody>
        </p:sp>
      </p:grpSp>
      <p:grpSp>
        <p:nvGrpSpPr>
          <p:cNvPr id="37" name="组合 36">
            <a:extLst>
              <a:ext uri="{FF2B5EF4-FFF2-40B4-BE49-F238E27FC236}">
                <a16:creationId xmlns:a16="http://schemas.microsoft.com/office/drawing/2014/main" xmlns="" id="{C81E61C7-FCC8-4E06-913D-9B0BE75FA217}"/>
              </a:ext>
            </a:extLst>
          </p:cNvPr>
          <p:cNvGrpSpPr/>
          <p:nvPr/>
        </p:nvGrpSpPr>
        <p:grpSpPr>
          <a:xfrm rot="20971594">
            <a:off x="8231995" y="5531942"/>
            <a:ext cx="1897282" cy="840588"/>
            <a:chOff x="812800" y="3750371"/>
            <a:chExt cx="1897282" cy="840588"/>
          </a:xfrm>
        </p:grpSpPr>
        <p:grpSp>
          <p:nvGrpSpPr>
            <p:cNvPr id="38" name="组合 37">
              <a:extLst>
                <a:ext uri="{FF2B5EF4-FFF2-40B4-BE49-F238E27FC236}">
                  <a16:creationId xmlns:a16="http://schemas.microsoft.com/office/drawing/2014/main" xmlns="" id="{9F7D167E-9FF3-4711-BCBC-DABBD8372EED}"/>
                </a:ext>
              </a:extLst>
            </p:cNvPr>
            <p:cNvGrpSpPr/>
            <p:nvPr/>
          </p:nvGrpSpPr>
          <p:grpSpPr>
            <a:xfrm>
              <a:off x="812800" y="3750371"/>
              <a:ext cx="1897282" cy="840588"/>
              <a:chOff x="812800" y="3750371"/>
              <a:chExt cx="1897282" cy="840588"/>
            </a:xfrm>
          </p:grpSpPr>
          <p:sp>
            <p:nvSpPr>
              <p:cNvPr id="40" name="矩形: 圆角 39">
                <a:extLst>
                  <a:ext uri="{FF2B5EF4-FFF2-40B4-BE49-F238E27FC236}">
                    <a16:creationId xmlns:a16="http://schemas.microsoft.com/office/drawing/2014/main" xmlns="" id="{AE1092B9-EE22-4B4B-A43F-F5261865E65E}"/>
                  </a:ext>
                </a:extLst>
              </p:cNvPr>
              <p:cNvSpPr/>
              <p:nvPr/>
            </p:nvSpPr>
            <p:spPr>
              <a:xfrm>
                <a:off x="812800" y="3750371"/>
                <a:ext cx="1897282" cy="840588"/>
              </a:xfrm>
              <a:prstGeom prst="roundRect">
                <a:avLst>
                  <a:gd name="adj" fmla="val 50000"/>
                </a:avLst>
              </a:prstGeom>
              <a:solidFill>
                <a:srgbClr val="E05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圆角 40">
                <a:extLst>
                  <a:ext uri="{FF2B5EF4-FFF2-40B4-BE49-F238E27FC236}">
                    <a16:creationId xmlns:a16="http://schemas.microsoft.com/office/drawing/2014/main" xmlns="" id="{F6906B27-8B43-478C-BA37-FCFCB257F3D0}"/>
                  </a:ext>
                </a:extLst>
              </p:cNvPr>
              <p:cNvSpPr/>
              <p:nvPr/>
            </p:nvSpPr>
            <p:spPr>
              <a:xfrm>
                <a:off x="938374" y="3851422"/>
                <a:ext cx="1646134" cy="638486"/>
              </a:xfrm>
              <a:prstGeom prst="roundRect">
                <a:avLst>
                  <a:gd name="adj" fmla="val 50000"/>
                </a:avLst>
              </a:prstGeom>
              <a:solidFill>
                <a:srgbClr val="FF5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a:extLst>
                  <a:ext uri="{FF2B5EF4-FFF2-40B4-BE49-F238E27FC236}">
                    <a16:creationId xmlns:a16="http://schemas.microsoft.com/office/drawing/2014/main" xmlns="" id="{1515054D-DFFC-4343-B5D6-43356383D2E6}"/>
                  </a:ext>
                </a:extLst>
              </p:cNvPr>
              <p:cNvSpPr/>
              <p:nvPr/>
            </p:nvSpPr>
            <p:spPr>
              <a:xfrm>
                <a:off x="1120812" y="3968367"/>
                <a:ext cx="1281258" cy="404596"/>
              </a:xfrm>
              <a:prstGeom prst="roundRect">
                <a:avLst>
                  <a:gd name="adj" fmla="val 50000"/>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a:extLst>
                <a:ext uri="{FF2B5EF4-FFF2-40B4-BE49-F238E27FC236}">
                  <a16:creationId xmlns:a16="http://schemas.microsoft.com/office/drawing/2014/main" xmlns="" id="{0BCD43D2-74F4-4729-90FF-CB8F404A1FCA}"/>
                </a:ext>
              </a:extLst>
            </p:cNvPr>
            <p:cNvSpPr txBox="1"/>
            <p:nvPr/>
          </p:nvSpPr>
          <p:spPr>
            <a:xfrm>
              <a:off x="1179241" y="3950482"/>
              <a:ext cx="1164400" cy="400110"/>
            </a:xfrm>
            <a:prstGeom prst="rect">
              <a:avLst/>
            </a:prstGeom>
            <a:noFill/>
          </p:spPr>
          <p:txBody>
            <a:bodyPr wrap="square" rtlCol="0">
              <a:spAutoFit/>
            </a:bodyPr>
            <a:lstStyle/>
            <a:p>
              <a:pPr algn="dist"/>
              <a:r>
                <a:rPr lang="en-US" altLang="zh-CN" sz="2000">
                  <a:latin typeface="Haettenschweiler" panose="020B0706040902060204" pitchFamily="34" charset="0"/>
                </a:rPr>
                <a:t>2021/08/20</a:t>
              </a:r>
            </a:p>
          </p:txBody>
        </p:sp>
      </p:grpSp>
      <p:grpSp>
        <p:nvGrpSpPr>
          <p:cNvPr id="43" name="组合 42">
            <a:extLst>
              <a:ext uri="{FF2B5EF4-FFF2-40B4-BE49-F238E27FC236}">
                <a16:creationId xmlns:a16="http://schemas.microsoft.com/office/drawing/2014/main" xmlns="" id="{65516E3A-3BF7-4BBE-A6A1-AEAF62AF1D23}"/>
              </a:ext>
            </a:extLst>
          </p:cNvPr>
          <p:cNvGrpSpPr/>
          <p:nvPr/>
        </p:nvGrpSpPr>
        <p:grpSpPr>
          <a:xfrm rot="1827302">
            <a:off x="1248839" y="888108"/>
            <a:ext cx="1047721" cy="1047721"/>
            <a:chOff x="10666796" y="2224341"/>
            <a:chExt cx="1047721" cy="1047721"/>
          </a:xfrm>
        </p:grpSpPr>
        <p:sp>
          <p:nvSpPr>
            <p:cNvPr id="44" name="矩形: 圆角 43">
              <a:extLst>
                <a:ext uri="{FF2B5EF4-FFF2-40B4-BE49-F238E27FC236}">
                  <a16:creationId xmlns:a16="http://schemas.microsoft.com/office/drawing/2014/main" xmlns="" id="{B7C411DF-E975-4C79-95DD-7EB1C1EF58A2}"/>
                </a:ext>
              </a:extLst>
            </p:cNvPr>
            <p:cNvSpPr/>
            <p:nvPr/>
          </p:nvSpPr>
          <p:spPr>
            <a:xfrm>
              <a:off x="10666796" y="2224341"/>
              <a:ext cx="1047721" cy="1047721"/>
            </a:xfrm>
            <a:prstGeom prst="roundRect">
              <a:avLst/>
            </a:prstGeom>
            <a:solidFill>
              <a:srgbClr val="A6F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a:extLst>
                <a:ext uri="{FF2B5EF4-FFF2-40B4-BE49-F238E27FC236}">
                  <a16:creationId xmlns:a16="http://schemas.microsoft.com/office/drawing/2014/main" xmlns="" id="{BDF2871E-2307-4D7B-A902-B03D4D27A99C}"/>
                </a:ext>
              </a:extLst>
            </p:cNvPr>
            <p:cNvGrpSpPr/>
            <p:nvPr/>
          </p:nvGrpSpPr>
          <p:grpSpPr>
            <a:xfrm>
              <a:off x="10859873" y="2417418"/>
              <a:ext cx="661568" cy="661568"/>
              <a:chOff x="11837870" y="2243260"/>
              <a:chExt cx="4629281" cy="4629281"/>
            </a:xfrm>
          </p:grpSpPr>
          <p:sp>
            <p:nvSpPr>
              <p:cNvPr id="46" name="图形 48">
                <a:extLst>
                  <a:ext uri="{FF2B5EF4-FFF2-40B4-BE49-F238E27FC236}">
                    <a16:creationId xmlns:a16="http://schemas.microsoft.com/office/drawing/2014/main" xmlns="" id="{783F4D78-C23B-4237-976E-16F237595F08}"/>
                  </a:ext>
                </a:extLst>
              </p:cNvPr>
              <p:cNvSpPr/>
              <p:nvPr/>
            </p:nvSpPr>
            <p:spPr>
              <a:xfrm>
                <a:off x="11837870" y="2243260"/>
                <a:ext cx="4629281" cy="4629281"/>
              </a:xfrm>
              <a:custGeom>
                <a:avLst/>
                <a:gdLst>
                  <a:gd name="connsiteX0" fmla="*/ 2314633 w 4629281"/>
                  <a:gd name="connsiteY0" fmla="*/ 0 h 4629281"/>
                  <a:gd name="connsiteX1" fmla="*/ 4629282 w 4629281"/>
                  <a:gd name="connsiteY1" fmla="*/ 2314633 h 4629281"/>
                  <a:gd name="connsiteX2" fmla="*/ 2314633 w 4629281"/>
                  <a:gd name="connsiteY2" fmla="*/ 4629282 h 4629281"/>
                  <a:gd name="connsiteX3" fmla="*/ 0 w 4629281"/>
                  <a:gd name="connsiteY3" fmla="*/ 2314633 h 4629281"/>
                  <a:gd name="connsiteX4" fmla="*/ 2314633 w 4629281"/>
                  <a:gd name="connsiteY4" fmla="*/ 0 h 4629281"/>
                  <a:gd name="connsiteX5" fmla="*/ 2314633 w 4629281"/>
                  <a:gd name="connsiteY5" fmla="*/ 1755628 h 4629281"/>
                  <a:gd name="connsiteX6" fmla="*/ 2873637 w 4629281"/>
                  <a:gd name="connsiteY6" fmla="*/ 2314633 h 4629281"/>
                  <a:gd name="connsiteX7" fmla="*/ 2314633 w 4629281"/>
                  <a:gd name="connsiteY7" fmla="*/ 2873637 h 4629281"/>
                  <a:gd name="connsiteX8" fmla="*/ 1755628 w 4629281"/>
                  <a:gd name="connsiteY8" fmla="*/ 2314633 h 4629281"/>
                  <a:gd name="connsiteX9" fmla="*/ 2314633 w 4629281"/>
                  <a:gd name="connsiteY9" fmla="*/ 1755628 h 4629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29281" h="4629281">
                    <a:moveTo>
                      <a:pt x="2314633" y="0"/>
                    </a:moveTo>
                    <a:cubicBezTo>
                      <a:pt x="3592881" y="0"/>
                      <a:pt x="4629282" y="1036385"/>
                      <a:pt x="4629282" y="2314633"/>
                    </a:cubicBezTo>
                    <a:cubicBezTo>
                      <a:pt x="4629282" y="3592881"/>
                      <a:pt x="3592881" y="4629282"/>
                      <a:pt x="2314633" y="4629282"/>
                    </a:cubicBezTo>
                    <a:cubicBezTo>
                      <a:pt x="1036385" y="4629282"/>
                      <a:pt x="0" y="3592881"/>
                      <a:pt x="0" y="2314633"/>
                    </a:cubicBezTo>
                    <a:cubicBezTo>
                      <a:pt x="0" y="1036385"/>
                      <a:pt x="1036385" y="0"/>
                      <a:pt x="2314633" y="0"/>
                    </a:cubicBezTo>
                    <a:close/>
                    <a:moveTo>
                      <a:pt x="2314633" y="1755628"/>
                    </a:moveTo>
                    <a:cubicBezTo>
                      <a:pt x="2623364" y="1755628"/>
                      <a:pt x="2873637" y="2005902"/>
                      <a:pt x="2873637" y="2314633"/>
                    </a:cubicBezTo>
                    <a:cubicBezTo>
                      <a:pt x="2873637" y="2623364"/>
                      <a:pt x="2623364" y="2873637"/>
                      <a:pt x="2314633" y="2873637"/>
                    </a:cubicBezTo>
                    <a:cubicBezTo>
                      <a:pt x="2005902" y="2873637"/>
                      <a:pt x="1755628" y="2623364"/>
                      <a:pt x="1755628" y="2314633"/>
                    </a:cubicBezTo>
                    <a:cubicBezTo>
                      <a:pt x="1755628" y="2005902"/>
                      <a:pt x="2005902" y="1755628"/>
                      <a:pt x="2314633" y="1755628"/>
                    </a:cubicBezTo>
                    <a:close/>
                  </a:path>
                </a:pathLst>
              </a:custGeom>
              <a:solidFill>
                <a:srgbClr val="FF5098"/>
              </a:solidFill>
              <a:ln w="514" cap="flat">
                <a:noFill/>
                <a:prstDash val="solid"/>
                <a:miter/>
              </a:ln>
            </p:spPr>
            <p:txBody>
              <a:bodyPr rtlCol="0" anchor="ctr"/>
              <a:lstStyle/>
              <a:p>
                <a:endParaRPr lang="zh-CN" altLang="en-US"/>
              </a:p>
            </p:txBody>
          </p:sp>
          <p:sp>
            <p:nvSpPr>
              <p:cNvPr id="47" name="图形 48">
                <a:extLst>
                  <a:ext uri="{FF2B5EF4-FFF2-40B4-BE49-F238E27FC236}">
                    <a16:creationId xmlns:a16="http://schemas.microsoft.com/office/drawing/2014/main" xmlns="" id="{4DAC7392-659B-4B49-9AD7-1E5700CA618D}"/>
                  </a:ext>
                </a:extLst>
              </p:cNvPr>
              <p:cNvSpPr/>
              <p:nvPr/>
            </p:nvSpPr>
            <p:spPr>
              <a:xfrm>
                <a:off x="12106373" y="4669355"/>
                <a:ext cx="4058847" cy="1941118"/>
              </a:xfrm>
              <a:custGeom>
                <a:avLst/>
                <a:gdLst>
                  <a:gd name="connsiteX0" fmla="*/ 4058848 w 4058847"/>
                  <a:gd name="connsiteY0" fmla="*/ 292858 h 1941118"/>
                  <a:gd name="connsiteX1" fmla="*/ 2046130 w 4058847"/>
                  <a:gd name="connsiteY1" fmla="*/ 1941118 h 1941118"/>
                  <a:gd name="connsiteX2" fmla="*/ 0 w 4058847"/>
                  <a:gd name="connsiteY2" fmla="*/ 51956 h 1941118"/>
                  <a:gd name="connsiteX3" fmla="*/ 778010 w 4058847"/>
                  <a:gd name="connsiteY3" fmla="*/ 378422 h 1941118"/>
                  <a:gd name="connsiteX4" fmla="*/ 1318065 w 4058847"/>
                  <a:gd name="connsiteY4" fmla="*/ 355255 h 1941118"/>
                  <a:gd name="connsiteX5" fmla="*/ 2046130 w 4058847"/>
                  <a:gd name="connsiteY5" fmla="*/ 753253 h 1941118"/>
                  <a:gd name="connsiteX6" fmla="*/ 2903717 w 4058847"/>
                  <a:gd name="connsiteY6" fmla="*/ 0 h 1941118"/>
                  <a:gd name="connsiteX7" fmla="*/ 3216969 w 4058847"/>
                  <a:gd name="connsiteY7" fmla="*/ 89376 h 1941118"/>
                  <a:gd name="connsiteX8" fmla="*/ 3755924 w 4058847"/>
                  <a:gd name="connsiteY8" fmla="*/ 241905 h 1941118"/>
                  <a:gd name="connsiteX9" fmla="*/ 3948928 w 4058847"/>
                  <a:gd name="connsiteY9" fmla="*/ 278579 h 1941118"/>
                  <a:gd name="connsiteX10" fmla="*/ 4058796 w 4058847"/>
                  <a:gd name="connsiteY10" fmla="*/ 292858 h 1941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58847" h="1941118">
                    <a:moveTo>
                      <a:pt x="4058848" y="292858"/>
                    </a:moveTo>
                    <a:cubicBezTo>
                      <a:pt x="3871002" y="1232830"/>
                      <a:pt x="3041335" y="1941118"/>
                      <a:pt x="2046130" y="1941118"/>
                    </a:cubicBezTo>
                    <a:cubicBezTo>
                      <a:pt x="967522" y="1941118"/>
                      <a:pt x="83286" y="1109167"/>
                      <a:pt x="0" y="51956"/>
                    </a:cubicBezTo>
                    <a:cubicBezTo>
                      <a:pt x="235995" y="211902"/>
                      <a:pt x="489529" y="341208"/>
                      <a:pt x="778010" y="378422"/>
                    </a:cubicBezTo>
                    <a:cubicBezTo>
                      <a:pt x="956473" y="401445"/>
                      <a:pt x="1139453" y="388102"/>
                      <a:pt x="1318065" y="355255"/>
                    </a:cubicBezTo>
                    <a:cubicBezTo>
                      <a:pt x="1471844" y="594650"/>
                      <a:pt x="1740465" y="753253"/>
                      <a:pt x="2046130" y="753253"/>
                    </a:cubicBezTo>
                    <a:cubicBezTo>
                      <a:pt x="2485931" y="753253"/>
                      <a:pt x="2849030" y="424920"/>
                      <a:pt x="2903717" y="0"/>
                    </a:cubicBezTo>
                    <a:cubicBezTo>
                      <a:pt x="3009450" y="23949"/>
                      <a:pt x="3116442" y="58174"/>
                      <a:pt x="3216969" y="89376"/>
                    </a:cubicBezTo>
                    <a:cubicBezTo>
                      <a:pt x="3395531" y="144783"/>
                      <a:pt x="3573299" y="200972"/>
                      <a:pt x="3755924" y="241905"/>
                    </a:cubicBezTo>
                    <a:cubicBezTo>
                      <a:pt x="3819823" y="256230"/>
                      <a:pt x="3884170" y="268688"/>
                      <a:pt x="3948928" y="278579"/>
                    </a:cubicBezTo>
                    <a:cubicBezTo>
                      <a:pt x="3985448" y="284155"/>
                      <a:pt x="4022071" y="288912"/>
                      <a:pt x="4058796" y="292858"/>
                    </a:cubicBezTo>
                    <a:close/>
                  </a:path>
                </a:pathLst>
              </a:custGeom>
              <a:solidFill>
                <a:srgbClr val="A6FF55"/>
              </a:solidFill>
              <a:ln w="514" cap="flat">
                <a:noFill/>
                <a:prstDash val="solid"/>
                <a:miter/>
              </a:ln>
            </p:spPr>
            <p:txBody>
              <a:bodyPr rtlCol="0" anchor="ctr"/>
              <a:lstStyle/>
              <a:p>
                <a:endParaRPr lang="zh-CN" altLang="en-US"/>
              </a:p>
            </p:txBody>
          </p:sp>
          <p:sp>
            <p:nvSpPr>
              <p:cNvPr id="48" name="图形 48">
                <a:extLst>
                  <a:ext uri="{FF2B5EF4-FFF2-40B4-BE49-F238E27FC236}">
                    <a16:creationId xmlns:a16="http://schemas.microsoft.com/office/drawing/2014/main" xmlns="" id="{B4769788-F563-4A96-9D2B-69264AD61D03}"/>
                  </a:ext>
                </a:extLst>
              </p:cNvPr>
              <p:cNvSpPr/>
              <p:nvPr/>
            </p:nvSpPr>
            <p:spPr>
              <a:xfrm>
                <a:off x="12105951" y="2505292"/>
                <a:ext cx="4099132" cy="2291956"/>
              </a:xfrm>
              <a:custGeom>
                <a:avLst/>
                <a:gdLst>
                  <a:gd name="connsiteX0" fmla="*/ 2896912 w 4099132"/>
                  <a:gd name="connsiteY0" fmla="*/ 1895083 h 2291956"/>
                  <a:gd name="connsiteX1" fmla="*/ 3988956 w 4099132"/>
                  <a:gd name="connsiteY1" fmla="*/ 2183620 h 2291956"/>
                  <a:gd name="connsiteX2" fmla="*/ 4094143 w 4099132"/>
                  <a:gd name="connsiteY2" fmla="*/ 2197127 h 2291956"/>
                  <a:gd name="connsiteX3" fmla="*/ 4099133 w 4099132"/>
                  <a:gd name="connsiteY3" fmla="*/ 2052601 h 2291956"/>
                  <a:gd name="connsiteX4" fmla="*/ 2046552 w 4099132"/>
                  <a:gd name="connsiteY4" fmla="*/ 0 h 2291956"/>
                  <a:gd name="connsiteX5" fmla="*/ 0 w 4099132"/>
                  <a:gd name="connsiteY5" fmla="*/ 1893879 h 2291956"/>
                  <a:gd name="connsiteX6" fmla="*/ 811958 w 4099132"/>
                  <a:gd name="connsiteY6" fmla="*/ 2282609 h 2291956"/>
                  <a:gd name="connsiteX7" fmla="*/ 1209915 w 4099132"/>
                  <a:gd name="connsiteY7" fmla="*/ 2271889 h 2291956"/>
                  <a:gd name="connsiteX8" fmla="*/ 1181831 w 4099132"/>
                  <a:gd name="connsiteY8" fmla="*/ 2052601 h 2291956"/>
                  <a:gd name="connsiteX9" fmla="*/ 2046552 w 4099132"/>
                  <a:gd name="connsiteY9" fmla="*/ 1187880 h 2291956"/>
                  <a:gd name="connsiteX10" fmla="*/ 2896912 w 4099132"/>
                  <a:gd name="connsiteY10" fmla="*/ 1895083 h 2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99132" h="2291956">
                    <a:moveTo>
                      <a:pt x="2896912" y="1895083"/>
                    </a:moveTo>
                    <a:cubicBezTo>
                      <a:pt x="3205834" y="1954769"/>
                      <a:pt x="3594316" y="2123336"/>
                      <a:pt x="3988956" y="2183620"/>
                    </a:cubicBezTo>
                    <a:cubicBezTo>
                      <a:pt x="4023984" y="2188974"/>
                      <a:pt x="4059064" y="2193470"/>
                      <a:pt x="4094143" y="2197127"/>
                    </a:cubicBezTo>
                    <a:cubicBezTo>
                      <a:pt x="4097487" y="2149384"/>
                      <a:pt x="4099133" y="2101188"/>
                      <a:pt x="4099133" y="2052601"/>
                    </a:cubicBezTo>
                    <a:cubicBezTo>
                      <a:pt x="4099133" y="918981"/>
                      <a:pt x="3180172" y="0"/>
                      <a:pt x="2046552" y="0"/>
                    </a:cubicBezTo>
                    <a:cubicBezTo>
                      <a:pt x="966339" y="0"/>
                      <a:pt x="81017" y="834430"/>
                      <a:pt x="0" y="1893879"/>
                    </a:cubicBezTo>
                    <a:cubicBezTo>
                      <a:pt x="254064" y="2083211"/>
                      <a:pt x="515937" y="2244422"/>
                      <a:pt x="811958" y="2282609"/>
                    </a:cubicBezTo>
                    <a:cubicBezTo>
                      <a:pt x="940271" y="2299161"/>
                      <a:pt x="1075003" y="2292587"/>
                      <a:pt x="1209915" y="2271889"/>
                    </a:cubicBezTo>
                    <a:cubicBezTo>
                      <a:pt x="1191609" y="2201854"/>
                      <a:pt x="1181831" y="2128372"/>
                      <a:pt x="1181831" y="2052601"/>
                    </a:cubicBezTo>
                    <a:cubicBezTo>
                      <a:pt x="1181831" y="1575031"/>
                      <a:pt x="1568982" y="1187880"/>
                      <a:pt x="2046552" y="1187880"/>
                    </a:cubicBezTo>
                    <a:cubicBezTo>
                      <a:pt x="2470320" y="1187880"/>
                      <a:pt x="2822854" y="1492727"/>
                      <a:pt x="2896912" y="1895083"/>
                    </a:cubicBezTo>
                    <a:close/>
                  </a:path>
                </a:pathLst>
              </a:custGeom>
              <a:solidFill>
                <a:srgbClr val="A6FF55"/>
              </a:solidFill>
              <a:ln w="514" cap="flat">
                <a:noFill/>
                <a:prstDash val="solid"/>
                <a:miter/>
              </a:ln>
            </p:spPr>
            <p:txBody>
              <a:bodyPr rtlCol="0" anchor="ctr"/>
              <a:lstStyle/>
              <a:p>
                <a:endParaRPr lang="zh-CN" altLang="en-US"/>
              </a:p>
            </p:txBody>
          </p:sp>
          <p:sp>
            <p:nvSpPr>
              <p:cNvPr id="49" name="图形 48">
                <a:extLst>
                  <a:ext uri="{FF2B5EF4-FFF2-40B4-BE49-F238E27FC236}">
                    <a16:creationId xmlns:a16="http://schemas.microsoft.com/office/drawing/2014/main" xmlns="" id="{626BB15C-D65A-4104-A875-2C46570D0EC5}"/>
                  </a:ext>
                </a:extLst>
              </p:cNvPr>
              <p:cNvSpPr/>
              <p:nvPr/>
            </p:nvSpPr>
            <p:spPr>
              <a:xfrm>
                <a:off x="12434829" y="2693081"/>
                <a:ext cx="3441370" cy="3582028"/>
              </a:xfrm>
              <a:custGeom>
                <a:avLst/>
                <a:gdLst>
                  <a:gd name="connsiteX0" fmla="*/ 76424 w 3441370"/>
                  <a:gd name="connsiteY0" fmla="*/ 1349477 h 3582028"/>
                  <a:gd name="connsiteX1" fmla="*/ 152848 w 3441370"/>
                  <a:gd name="connsiteY1" fmla="*/ 1425901 h 3582028"/>
                  <a:gd name="connsiteX2" fmla="*/ 76424 w 3441370"/>
                  <a:gd name="connsiteY2" fmla="*/ 1502325 h 3582028"/>
                  <a:gd name="connsiteX3" fmla="*/ 0 w 3441370"/>
                  <a:gd name="connsiteY3" fmla="*/ 1425901 h 3582028"/>
                  <a:gd name="connsiteX4" fmla="*/ 76424 w 3441370"/>
                  <a:gd name="connsiteY4" fmla="*/ 1349477 h 3582028"/>
                  <a:gd name="connsiteX5" fmla="*/ 3303815 w 3441370"/>
                  <a:gd name="connsiteY5" fmla="*/ 1384418 h 3582028"/>
                  <a:gd name="connsiteX6" fmla="*/ 3441370 w 3441370"/>
                  <a:gd name="connsiteY6" fmla="*/ 1521984 h 3582028"/>
                  <a:gd name="connsiteX7" fmla="*/ 3303815 w 3441370"/>
                  <a:gd name="connsiteY7" fmla="*/ 1659551 h 3582028"/>
                  <a:gd name="connsiteX8" fmla="*/ 3166248 w 3441370"/>
                  <a:gd name="connsiteY8" fmla="*/ 1521984 h 3582028"/>
                  <a:gd name="connsiteX9" fmla="*/ 3303815 w 3441370"/>
                  <a:gd name="connsiteY9" fmla="*/ 1384418 h 3582028"/>
                  <a:gd name="connsiteX10" fmla="*/ 2736071 w 3441370"/>
                  <a:gd name="connsiteY10" fmla="*/ 1288335 h 3582028"/>
                  <a:gd name="connsiteX11" fmla="*/ 2821234 w 3441370"/>
                  <a:gd name="connsiteY11" fmla="*/ 1373498 h 3582028"/>
                  <a:gd name="connsiteX12" fmla="*/ 2736071 w 3441370"/>
                  <a:gd name="connsiteY12" fmla="*/ 1458661 h 3582028"/>
                  <a:gd name="connsiteX13" fmla="*/ 2650908 w 3441370"/>
                  <a:gd name="connsiteY13" fmla="*/ 1373498 h 3582028"/>
                  <a:gd name="connsiteX14" fmla="*/ 2736071 w 3441370"/>
                  <a:gd name="connsiteY14" fmla="*/ 1288335 h 3582028"/>
                  <a:gd name="connsiteX15" fmla="*/ 2932594 w 3441370"/>
                  <a:gd name="connsiteY15" fmla="*/ 615780 h 3582028"/>
                  <a:gd name="connsiteX16" fmla="*/ 3100734 w 3441370"/>
                  <a:gd name="connsiteY16" fmla="*/ 783920 h 3582028"/>
                  <a:gd name="connsiteX17" fmla="*/ 2932594 w 3441370"/>
                  <a:gd name="connsiteY17" fmla="*/ 952060 h 3582028"/>
                  <a:gd name="connsiteX18" fmla="*/ 2764453 w 3441370"/>
                  <a:gd name="connsiteY18" fmla="*/ 783920 h 3582028"/>
                  <a:gd name="connsiteX19" fmla="*/ 2932594 w 3441370"/>
                  <a:gd name="connsiteY19" fmla="*/ 615780 h 3582028"/>
                  <a:gd name="connsiteX20" fmla="*/ 2469667 w 3441370"/>
                  <a:gd name="connsiteY20" fmla="*/ 253298 h 3582028"/>
                  <a:gd name="connsiteX21" fmla="*/ 2528624 w 3441370"/>
                  <a:gd name="connsiteY21" fmla="*/ 312254 h 3582028"/>
                  <a:gd name="connsiteX22" fmla="*/ 2469667 w 3441370"/>
                  <a:gd name="connsiteY22" fmla="*/ 371211 h 3582028"/>
                  <a:gd name="connsiteX23" fmla="*/ 2410711 w 3441370"/>
                  <a:gd name="connsiteY23" fmla="*/ 312254 h 3582028"/>
                  <a:gd name="connsiteX24" fmla="*/ 2469667 w 3441370"/>
                  <a:gd name="connsiteY24" fmla="*/ 253298 h 3582028"/>
                  <a:gd name="connsiteX25" fmla="*/ 2277506 w 3441370"/>
                  <a:gd name="connsiteY25" fmla="*/ 738065 h 3582028"/>
                  <a:gd name="connsiteX26" fmla="*/ 2375770 w 3441370"/>
                  <a:gd name="connsiteY26" fmla="*/ 836328 h 3582028"/>
                  <a:gd name="connsiteX27" fmla="*/ 2277506 w 3441370"/>
                  <a:gd name="connsiteY27" fmla="*/ 934592 h 3582028"/>
                  <a:gd name="connsiteX28" fmla="*/ 2179242 w 3441370"/>
                  <a:gd name="connsiteY28" fmla="*/ 836328 h 3582028"/>
                  <a:gd name="connsiteX29" fmla="*/ 2277506 w 3441370"/>
                  <a:gd name="connsiteY29" fmla="*/ 738065 h 3582028"/>
                  <a:gd name="connsiteX30" fmla="*/ 1945593 w 3441370"/>
                  <a:gd name="connsiteY30" fmla="*/ 0 h 3582028"/>
                  <a:gd name="connsiteX31" fmla="*/ 2074425 w 3441370"/>
                  <a:gd name="connsiteY31" fmla="*/ 128832 h 3582028"/>
                  <a:gd name="connsiteX32" fmla="*/ 1945593 w 3441370"/>
                  <a:gd name="connsiteY32" fmla="*/ 257665 h 3582028"/>
                  <a:gd name="connsiteX33" fmla="*/ 1816761 w 3441370"/>
                  <a:gd name="connsiteY33" fmla="*/ 128832 h 3582028"/>
                  <a:gd name="connsiteX34" fmla="*/ 1945593 w 3441370"/>
                  <a:gd name="connsiteY34" fmla="*/ 0 h 3582028"/>
                  <a:gd name="connsiteX35" fmla="*/ 1327632 w 3441370"/>
                  <a:gd name="connsiteY35" fmla="*/ 401784 h 3582028"/>
                  <a:gd name="connsiteX36" fmla="*/ 1480486 w 3441370"/>
                  <a:gd name="connsiteY36" fmla="*/ 554638 h 3582028"/>
                  <a:gd name="connsiteX37" fmla="*/ 1327632 w 3441370"/>
                  <a:gd name="connsiteY37" fmla="*/ 707491 h 3582028"/>
                  <a:gd name="connsiteX38" fmla="*/ 1174779 w 3441370"/>
                  <a:gd name="connsiteY38" fmla="*/ 554638 h 3582028"/>
                  <a:gd name="connsiteX39" fmla="*/ 1327632 w 3441370"/>
                  <a:gd name="connsiteY39" fmla="*/ 401784 h 3582028"/>
                  <a:gd name="connsiteX40" fmla="*/ 471655 w 3441370"/>
                  <a:gd name="connsiteY40" fmla="*/ 1690119 h 3582028"/>
                  <a:gd name="connsiteX41" fmla="*/ 532798 w 3441370"/>
                  <a:gd name="connsiteY41" fmla="*/ 1751262 h 3582028"/>
                  <a:gd name="connsiteX42" fmla="*/ 471655 w 3441370"/>
                  <a:gd name="connsiteY42" fmla="*/ 1812404 h 3582028"/>
                  <a:gd name="connsiteX43" fmla="*/ 410513 w 3441370"/>
                  <a:gd name="connsiteY43" fmla="*/ 1751262 h 3582028"/>
                  <a:gd name="connsiteX44" fmla="*/ 471655 w 3441370"/>
                  <a:gd name="connsiteY44" fmla="*/ 1690119 h 3582028"/>
                  <a:gd name="connsiteX45" fmla="*/ 685651 w 3441370"/>
                  <a:gd name="connsiteY45" fmla="*/ 336275 h 3582028"/>
                  <a:gd name="connsiteX46" fmla="*/ 755527 w 3441370"/>
                  <a:gd name="connsiteY46" fmla="*/ 406151 h 3582028"/>
                  <a:gd name="connsiteX47" fmla="*/ 685651 w 3441370"/>
                  <a:gd name="connsiteY47" fmla="*/ 476027 h 3582028"/>
                  <a:gd name="connsiteX48" fmla="*/ 615775 w 3441370"/>
                  <a:gd name="connsiteY48" fmla="*/ 406151 h 3582028"/>
                  <a:gd name="connsiteX49" fmla="*/ 685651 w 3441370"/>
                  <a:gd name="connsiteY49" fmla="*/ 336275 h 3582028"/>
                  <a:gd name="connsiteX50" fmla="*/ 580834 w 3441370"/>
                  <a:gd name="connsiteY50" fmla="*/ 925848 h 3582028"/>
                  <a:gd name="connsiteX51" fmla="*/ 720586 w 3441370"/>
                  <a:gd name="connsiteY51" fmla="*/ 1065600 h 3582028"/>
                  <a:gd name="connsiteX52" fmla="*/ 580834 w 3441370"/>
                  <a:gd name="connsiteY52" fmla="*/ 1205353 h 3582028"/>
                  <a:gd name="connsiteX53" fmla="*/ 441081 w 3441370"/>
                  <a:gd name="connsiteY53" fmla="*/ 1065600 h 3582028"/>
                  <a:gd name="connsiteX54" fmla="*/ 580834 w 3441370"/>
                  <a:gd name="connsiteY54" fmla="*/ 925848 h 3582028"/>
                  <a:gd name="connsiteX55" fmla="*/ 3270659 w 3441370"/>
                  <a:gd name="connsiteY55" fmla="*/ 2675433 h 3582028"/>
                  <a:gd name="connsiteX56" fmla="*/ 1817506 w 3441370"/>
                  <a:gd name="connsiteY56" fmla="*/ 3582028 h 3582028"/>
                  <a:gd name="connsiteX57" fmla="*/ 1688916 w 3441370"/>
                  <a:gd name="connsiteY57" fmla="*/ 3453463 h 3582028"/>
                  <a:gd name="connsiteX58" fmla="*/ 1817506 w 3441370"/>
                  <a:gd name="connsiteY58" fmla="*/ 3324873 h 3582028"/>
                  <a:gd name="connsiteX59" fmla="*/ 2058264 w 3441370"/>
                  <a:gd name="connsiteY59" fmla="*/ 3303475 h 3582028"/>
                  <a:gd name="connsiteX60" fmla="*/ 2913331 w 3441370"/>
                  <a:gd name="connsiteY60" fmla="*/ 2770785 h 3582028"/>
                  <a:gd name="connsiteX61" fmla="*/ 3039710 w 3441370"/>
                  <a:gd name="connsiteY61" fmla="*/ 2562278 h 3582028"/>
                  <a:gd name="connsiteX62" fmla="*/ 3211759 w 3441370"/>
                  <a:gd name="connsiteY62" fmla="*/ 2503384 h 3582028"/>
                  <a:gd name="connsiteX63" fmla="*/ 3270654 w 3441370"/>
                  <a:gd name="connsiteY63" fmla="*/ 2675433 h 3582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3441370" h="3582028">
                    <a:moveTo>
                      <a:pt x="76424" y="1349477"/>
                    </a:moveTo>
                    <a:cubicBezTo>
                      <a:pt x="118633" y="1349477"/>
                      <a:pt x="152848" y="1383693"/>
                      <a:pt x="152848" y="1425901"/>
                    </a:cubicBezTo>
                    <a:cubicBezTo>
                      <a:pt x="152848" y="1468110"/>
                      <a:pt x="118633" y="1502325"/>
                      <a:pt x="76424" y="1502325"/>
                    </a:cubicBezTo>
                    <a:cubicBezTo>
                      <a:pt x="34215" y="1502325"/>
                      <a:pt x="0" y="1468110"/>
                      <a:pt x="0" y="1425901"/>
                    </a:cubicBezTo>
                    <a:cubicBezTo>
                      <a:pt x="0" y="1383693"/>
                      <a:pt x="34215" y="1349477"/>
                      <a:pt x="76424" y="1349477"/>
                    </a:cubicBezTo>
                    <a:close/>
                    <a:moveTo>
                      <a:pt x="3303815" y="1384418"/>
                    </a:moveTo>
                    <a:cubicBezTo>
                      <a:pt x="3379791" y="1384418"/>
                      <a:pt x="3441370" y="1446008"/>
                      <a:pt x="3441370" y="1521984"/>
                    </a:cubicBezTo>
                    <a:cubicBezTo>
                      <a:pt x="3441370" y="1597961"/>
                      <a:pt x="3379791" y="1659551"/>
                      <a:pt x="3303815" y="1659551"/>
                    </a:cubicBezTo>
                    <a:cubicBezTo>
                      <a:pt x="3227838" y="1659551"/>
                      <a:pt x="3166248" y="1597961"/>
                      <a:pt x="3166248" y="1521984"/>
                    </a:cubicBezTo>
                    <a:cubicBezTo>
                      <a:pt x="3166248" y="1446008"/>
                      <a:pt x="3227838" y="1384418"/>
                      <a:pt x="3303815" y="1384418"/>
                    </a:cubicBezTo>
                    <a:close/>
                    <a:moveTo>
                      <a:pt x="2736071" y="1288335"/>
                    </a:moveTo>
                    <a:cubicBezTo>
                      <a:pt x="2783105" y="1288335"/>
                      <a:pt x="2821234" y="1326465"/>
                      <a:pt x="2821234" y="1373498"/>
                    </a:cubicBezTo>
                    <a:cubicBezTo>
                      <a:pt x="2821234" y="1420531"/>
                      <a:pt x="2783105" y="1458661"/>
                      <a:pt x="2736071" y="1458661"/>
                    </a:cubicBezTo>
                    <a:cubicBezTo>
                      <a:pt x="2689038" y="1458661"/>
                      <a:pt x="2650908" y="1420531"/>
                      <a:pt x="2650908" y="1373498"/>
                    </a:cubicBezTo>
                    <a:cubicBezTo>
                      <a:pt x="2650908" y="1326465"/>
                      <a:pt x="2689038" y="1288335"/>
                      <a:pt x="2736071" y="1288335"/>
                    </a:cubicBezTo>
                    <a:close/>
                    <a:moveTo>
                      <a:pt x="2932594" y="615780"/>
                    </a:moveTo>
                    <a:cubicBezTo>
                      <a:pt x="3025457" y="615780"/>
                      <a:pt x="3100734" y="691057"/>
                      <a:pt x="3100734" y="783920"/>
                    </a:cubicBezTo>
                    <a:cubicBezTo>
                      <a:pt x="3100734" y="876783"/>
                      <a:pt x="3025457" y="952060"/>
                      <a:pt x="2932594" y="952060"/>
                    </a:cubicBezTo>
                    <a:cubicBezTo>
                      <a:pt x="2839731" y="952060"/>
                      <a:pt x="2764453" y="876783"/>
                      <a:pt x="2764453" y="783920"/>
                    </a:cubicBezTo>
                    <a:cubicBezTo>
                      <a:pt x="2764453" y="691057"/>
                      <a:pt x="2839731" y="615780"/>
                      <a:pt x="2932594" y="615780"/>
                    </a:cubicBezTo>
                    <a:close/>
                    <a:moveTo>
                      <a:pt x="2469667" y="253298"/>
                    </a:moveTo>
                    <a:cubicBezTo>
                      <a:pt x="2502232" y="253298"/>
                      <a:pt x="2528624" y="279690"/>
                      <a:pt x="2528624" y="312254"/>
                    </a:cubicBezTo>
                    <a:cubicBezTo>
                      <a:pt x="2528624" y="344819"/>
                      <a:pt x="2502232" y="371211"/>
                      <a:pt x="2469667" y="371211"/>
                    </a:cubicBezTo>
                    <a:cubicBezTo>
                      <a:pt x="2437103" y="371211"/>
                      <a:pt x="2410711" y="344819"/>
                      <a:pt x="2410711" y="312254"/>
                    </a:cubicBezTo>
                    <a:cubicBezTo>
                      <a:pt x="2410711" y="279690"/>
                      <a:pt x="2437103" y="253298"/>
                      <a:pt x="2469667" y="253298"/>
                    </a:cubicBezTo>
                    <a:close/>
                    <a:moveTo>
                      <a:pt x="2277506" y="738065"/>
                    </a:moveTo>
                    <a:cubicBezTo>
                      <a:pt x="2331777" y="738065"/>
                      <a:pt x="2375770" y="782058"/>
                      <a:pt x="2375770" y="836328"/>
                    </a:cubicBezTo>
                    <a:cubicBezTo>
                      <a:pt x="2375770" y="890599"/>
                      <a:pt x="2331777" y="934592"/>
                      <a:pt x="2277506" y="934592"/>
                    </a:cubicBezTo>
                    <a:cubicBezTo>
                      <a:pt x="2223236" y="934592"/>
                      <a:pt x="2179242" y="890599"/>
                      <a:pt x="2179242" y="836328"/>
                    </a:cubicBezTo>
                    <a:cubicBezTo>
                      <a:pt x="2179242" y="782058"/>
                      <a:pt x="2223236" y="738065"/>
                      <a:pt x="2277506" y="738065"/>
                    </a:cubicBezTo>
                    <a:close/>
                    <a:moveTo>
                      <a:pt x="1945593" y="0"/>
                    </a:moveTo>
                    <a:cubicBezTo>
                      <a:pt x="2016745" y="0"/>
                      <a:pt x="2074425" y="57681"/>
                      <a:pt x="2074425" y="128832"/>
                    </a:cubicBezTo>
                    <a:cubicBezTo>
                      <a:pt x="2074425" y="199984"/>
                      <a:pt x="2016745" y="257665"/>
                      <a:pt x="1945593" y="257665"/>
                    </a:cubicBezTo>
                    <a:cubicBezTo>
                      <a:pt x="1874441" y="257665"/>
                      <a:pt x="1816761" y="199984"/>
                      <a:pt x="1816761" y="128832"/>
                    </a:cubicBezTo>
                    <a:cubicBezTo>
                      <a:pt x="1816761" y="57681"/>
                      <a:pt x="1874441" y="0"/>
                      <a:pt x="1945593" y="0"/>
                    </a:cubicBezTo>
                    <a:close/>
                    <a:moveTo>
                      <a:pt x="1327632" y="401784"/>
                    </a:moveTo>
                    <a:cubicBezTo>
                      <a:pt x="1412050" y="401784"/>
                      <a:pt x="1480486" y="470220"/>
                      <a:pt x="1480486" y="554638"/>
                    </a:cubicBezTo>
                    <a:cubicBezTo>
                      <a:pt x="1480486" y="639055"/>
                      <a:pt x="1412050" y="707491"/>
                      <a:pt x="1327632" y="707491"/>
                    </a:cubicBezTo>
                    <a:cubicBezTo>
                      <a:pt x="1243215" y="707491"/>
                      <a:pt x="1174779" y="639055"/>
                      <a:pt x="1174779" y="554638"/>
                    </a:cubicBezTo>
                    <a:cubicBezTo>
                      <a:pt x="1174779" y="470220"/>
                      <a:pt x="1243215" y="401784"/>
                      <a:pt x="1327632" y="401784"/>
                    </a:cubicBezTo>
                    <a:close/>
                    <a:moveTo>
                      <a:pt x="471655" y="1690119"/>
                    </a:moveTo>
                    <a:cubicBezTo>
                      <a:pt x="505423" y="1690119"/>
                      <a:pt x="532798" y="1717494"/>
                      <a:pt x="532798" y="1751262"/>
                    </a:cubicBezTo>
                    <a:cubicBezTo>
                      <a:pt x="532798" y="1785030"/>
                      <a:pt x="505423" y="1812404"/>
                      <a:pt x="471655" y="1812404"/>
                    </a:cubicBezTo>
                    <a:cubicBezTo>
                      <a:pt x="437887" y="1812404"/>
                      <a:pt x="410513" y="1785030"/>
                      <a:pt x="410513" y="1751262"/>
                    </a:cubicBezTo>
                    <a:cubicBezTo>
                      <a:pt x="410513" y="1717494"/>
                      <a:pt x="437887" y="1690119"/>
                      <a:pt x="471655" y="1690119"/>
                    </a:cubicBezTo>
                    <a:close/>
                    <a:moveTo>
                      <a:pt x="685651" y="336275"/>
                    </a:moveTo>
                    <a:cubicBezTo>
                      <a:pt x="724244" y="336275"/>
                      <a:pt x="755527" y="367559"/>
                      <a:pt x="755527" y="406151"/>
                    </a:cubicBezTo>
                    <a:cubicBezTo>
                      <a:pt x="755527" y="444744"/>
                      <a:pt x="724244" y="476027"/>
                      <a:pt x="685651" y="476027"/>
                    </a:cubicBezTo>
                    <a:cubicBezTo>
                      <a:pt x="647063" y="476027"/>
                      <a:pt x="615775" y="444744"/>
                      <a:pt x="615775" y="406151"/>
                    </a:cubicBezTo>
                    <a:cubicBezTo>
                      <a:pt x="615775" y="367559"/>
                      <a:pt x="647058" y="336275"/>
                      <a:pt x="685651" y="336275"/>
                    </a:cubicBezTo>
                    <a:close/>
                    <a:moveTo>
                      <a:pt x="580834" y="925848"/>
                    </a:moveTo>
                    <a:cubicBezTo>
                      <a:pt x="658019" y="925848"/>
                      <a:pt x="720586" y="988420"/>
                      <a:pt x="720586" y="1065600"/>
                    </a:cubicBezTo>
                    <a:cubicBezTo>
                      <a:pt x="720586" y="1142786"/>
                      <a:pt x="658019" y="1205353"/>
                      <a:pt x="580834" y="1205353"/>
                    </a:cubicBezTo>
                    <a:cubicBezTo>
                      <a:pt x="503649" y="1205353"/>
                      <a:pt x="441081" y="1142786"/>
                      <a:pt x="441081" y="1065600"/>
                    </a:cubicBezTo>
                    <a:cubicBezTo>
                      <a:pt x="441081" y="988420"/>
                      <a:pt x="503649" y="925848"/>
                      <a:pt x="580834" y="925848"/>
                    </a:cubicBezTo>
                    <a:close/>
                    <a:moveTo>
                      <a:pt x="3270659" y="2675433"/>
                    </a:moveTo>
                    <a:cubicBezTo>
                      <a:pt x="2998736" y="3230425"/>
                      <a:pt x="2435760" y="3582028"/>
                      <a:pt x="1817506" y="3582028"/>
                    </a:cubicBezTo>
                    <a:cubicBezTo>
                      <a:pt x="1746684" y="3582028"/>
                      <a:pt x="1688916" y="3524291"/>
                      <a:pt x="1688916" y="3453463"/>
                    </a:cubicBezTo>
                    <a:cubicBezTo>
                      <a:pt x="1688916" y="3382640"/>
                      <a:pt x="1746679" y="3324873"/>
                      <a:pt x="1817506" y="3324873"/>
                    </a:cubicBezTo>
                    <a:cubicBezTo>
                      <a:pt x="1899167" y="3324873"/>
                      <a:pt x="1979675" y="3317574"/>
                      <a:pt x="2058264" y="3303475"/>
                    </a:cubicBezTo>
                    <a:cubicBezTo>
                      <a:pt x="2400912" y="3242009"/>
                      <a:pt x="2707082" y="3051113"/>
                      <a:pt x="2913331" y="2770785"/>
                    </a:cubicBezTo>
                    <a:cubicBezTo>
                      <a:pt x="2961069" y="2705904"/>
                      <a:pt x="3003468" y="2636249"/>
                      <a:pt x="3039710" y="2562278"/>
                    </a:cubicBezTo>
                    <a:cubicBezTo>
                      <a:pt x="3070870" y="2498677"/>
                      <a:pt x="3148158" y="2472223"/>
                      <a:pt x="3211759" y="2503384"/>
                    </a:cubicBezTo>
                    <a:cubicBezTo>
                      <a:pt x="3275360" y="2534544"/>
                      <a:pt x="3301814" y="2611832"/>
                      <a:pt x="3270654" y="2675433"/>
                    </a:cubicBezTo>
                    <a:close/>
                  </a:path>
                </a:pathLst>
              </a:custGeom>
              <a:solidFill>
                <a:srgbClr val="FF5098"/>
              </a:solidFill>
              <a:ln w="514" cap="flat">
                <a:noFill/>
                <a:prstDash val="solid"/>
                <a:miter/>
              </a:ln>
            </p:spPr>
            <p:txBody>
              <a:bodyPr rtlCol="0" anchor="ctr"/>
              <a:lstStyle/>
              <a:p>
                <a:endParaRPr lang="zh-CN" altLang="en-US"/>
              </a:p>
            </p:txBody>
          </p:sp>
        </p:grpSp>
      </p:grpSp>
      <p:grpSp>
        <p:nvGrpSpPr>
          <p:cNvPr id="50" name="组合 49">
            <a:extLst>
              <a:ext uri="{FF2B5EF4-FFF2-40B4-BE49-F238E27FC236}">
                <a16:creationId xmlns:a16="http://schemas.microsoft.com/office/drawing/2014/main" xmlns="" id="{91E90E9B-ADD6-4B4C-BA50-FE1742AD897E}"/>
              </a:ext>
            </a:extLst>
          </p:cNvPr>
          <p:cNvGrpSpPr/>
          <p:nvPr/>
        </p:nvGrpSpPr>
        <p:grpSpPr>
          <a:xfrm rot="20655415">
            <a:off x="9155677" y="3405633"/>
            <a:ext cx="1795480" cy="640535"/>
            <a:chOff x="10091721" y="4127449"/>
            <a:chExt cx="1795480" cy="640535"/>
          </a:xfrm>
        </p:grpSpPr>
        <p:sp>
          <p:nvSpPr>
            <p:cNvPr id="51" name="矩形: 圆角 50">
              <a:extLst>
                <a:ext uri="{FF2B5EF4-FFF2-40B4-BE49-F238E27FC236}">
                  <a16:creationId xmlns:a16="http://schemas.microsoft.com/office/drawing/2014/main" xmlns="" id="{63387379-B58F-476F-B8C2-9141AA6E72A7}"/>
                </a:ext>
              </a:extLst>
            </p:cNvPr>
            <p:cNvSpPr/>
            <p:nvPr/>
          </p:nvSpPr>
          <p:spPr>
            <a:xfrm>
              <a:off x="10091721" y="4127449"/>
              <a:ext cx="1795480" cy="640535"/>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组合 51">
              <a:extLst>
                <a:ext uri="{FF2B5EF4-FFF2-40B4-BE49-F238E27FC236}">
                  <a16:creationId xmlns:a16="http://schemas.microsoft.com/office/drawing/2014/main" xmlns="" id="{37DF6ABF-639A-485D-8C36-862A16C61047}"/>
                </a:ext>
              </a:extLst>
            </p:cNvPr>
            <p:cNvGrpSpPr/>
            <p:nvPr/>
          </p:nvGrpSpPr>
          <p:grpSpPr>
            <a:xfrm>
              <a:off x="10299466" y="4257736"/>
              <a:ext cx="1379988" cy="379960"/>
              <a:chOff x="10438825" y="4302107"/>
              <a:chExt cx="1379988" cy="379960"/>
            </a:xfrm>
          </p:grpSpPr>
          <p:sp>
            <p:nvSpPr>
              <p:cNvPr id="53" name="心形 52">
                <a:extLst>
                  <a:ext uri="{FF2B5EF4-FFF2-40B4-BE49-F238E27FC236}">
                    <a16:creationId xmlns:a16="http://schemas.microsoft.com/office/drawing/2014/main" xmlns="" id="{A736D4C1-4C83-4EC0-BB9C-0922EB582229}"/>
                  </a:ext>
                </a:extLst>
              </p:cNvPr>
              <p:cNvSpPr/>
              <p:nvPr/>
            </p:nvSpPr>
            <p:spPr>
              <a:xfrm>
                <a:off x="10438825" y="4302107"/>
                <a:ext cx="379960" cy="379960"/>
              </a:xfrm>
              <a:prstGeom prst="heart">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心形 53">
                <a:extLst>
                  <a:ext uri="{FF2B5EF4-FFF2-40B4-BE49-F238E27FC236}">
                    <a16:creationId xmlns:a16="http://schemas.microsoft.com/office/drawing/2014/main" xmlns="" id="{A95BC3E2-6A57-4E48-BC14-119C3BFE7136}"/>
                  </a:ext>
                </a:extLst>
              </p:cNvPr>
              <p:cNvSpPr/>
              <p:nvPr/>
            </p:nvSpPr>
            <p:spPr>
              <a:xfrm>
                <a:off x="10938839" y="4302107"/>
                <a:ext cx="379960" cy="379960"/>
              </a:xfrm>
              <a:prstGeom prst="heart">
                <a:avLst/>
              </a:prstGeom>
              <a:noFill/>
              <a:ln w="31750">
                <a:solidFill>
                  <a:srgbClr val="E05C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心形 54">
                <a:extLst>
                  <a:ext uri="{FF2B5EF4-FFF2-40B4-BE49-F238E27FC236}">
                    <a16:creationId xmlns:a16="http://schemas.microsoft.com/office/drawing/2014/main" xmlns="" id="{64BC1F88-5AF7-498E-9965-01246496055B}"/>
                  </a:ext>
                </a:extLst>
              </p:cNvPr>
              <p:cNvSpPr/>
              <p:nvPr/>
            </p:nvSpPr>
            <p:spPr>
              <a:xfrm>
                <a:off x="11438853" y="4302107"/>
                <a:ext cx="379960" cy="379960"/>
              </a:xfrm>
              <a:prstGeom prst="heart">
                <a:avLst/>
              </a:prstGeom>
              <a:solidFill>
                <a:srgbClr val="00C7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56" name="文本框 55">
            <a:extLst>
              <a:ext uri="{FF2B5EF4-FFF2-40B4-BE49-F238E27FC236}">
                <a16:creationId xmlns:a16="http://schemas.microsoft.com/office/drawing/2014/main" xmlns="" id="{B6211114-BD28-4719-AD36-5FB86FFE1AA3}"/>
              </a:ext>
            </a:extLst>
          </p:cNvPr>
          <p:cNvSpPr txBox="1"/>
          <p:nvPr/>
        </p:nvSpPr>
        <p:spPr>
          <a:xfrm>
            <a:off x="4923974" y="3530020"/>
            <a:ext cx="4178480" cy="1881156"/>
          </a:xfrm>
          <a:prstGeom prst="rect">
            <a:avLst/>
          </a:prstGeom>
          <a:noFill/>
        </p:spPr>
        <p:txBody>
          <a:bodyPr wrap="square" rtlCol="0">
            <a:spAutoFit/>
          </a:bodyPr>
          <a:lstStyle/>
          <a:p>
            <a:pPr>
              <a:lnSpc>
                <a:spcPct val="150000"/>
              </a:lnSpc>
            </a:pPr>
            <a:r>
              <a:rPr lang="fr-FR" altLang="zh-CN" sz="1600" b="1">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endParaRPr lang="zh-CN" altLang="en-US" sz="1600" b="1">
              <a:latin typeface="..黑体UI-韩语" panose="02000000000000000000" pitchFamily="2" charset="-128"/>
              <a:ea typeface="..黑体UI-韩语" panose="02000000000000000000" pitchFamily="2" charset="-128"/>
              <a:cs typeface="..黑体UI-韩语" panose="02000000000000000000" pitchFamily="2" charset="-128"/>
            </a:endParaRPr>
          </a:p>
        </p:txBody>
      </p:sp>
      <p:pic>
        <p:nvPicPr>
          <p:cNvPr id="58" name="图片 57" descr="徽标&#10;&#10;描述已自动生成">
            <a:extLst>
              <a:ext uri="{FF2B5EF4-FFF2-40B4-BE49-F238E27FC236}">
                <a16:creationId xmlns:a16="http://schemas.microsoft.com/office/drawing/2014/main" xmlns="" id="{FA68C155-F047-4E05-971F-FBC435EE140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20417" y="133090"/>
            <a:ext cx="1167747" cy="856034"/>
          </a:xfrm>
          <a:prstGeom prst="rect">
            <a:avLst/>
          </a:prstGeom>
        </p:spPr>
      </p:pic>
    </p:spTree>
    <p:extLst>
      <p:ext uri="{BB962C8B-B14F-4D97-AF65-F5344CB8AC3E}">
        <p14:creationId xmlns:p14="http://schemas.microsoft.com/office/powerpoint/2010/main" val="3507658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pattFill prst="pct5">
          <a:fgClr>
            <a:schemeClr val="bg1"/>
          </a:fgClr>
          <a:bgClr>
            <a:srgbClr val="A6FF55"/>
          </a:bgClr>
        </a:pattFill>
        <a:effectLst/>
      </p:bgPr>
    </p:bg>
    <p:spTree>
      <p:nvGrpSpPr>
        <p:cNvPr id="1" name=""/>
        <p:cNvGrpSpPr/>
        <p:nvPr/>
      </p:nvGrpSpPr>
      <p:grpSpPr>
        <a:xfrm>
          <a:off x="0" y="0"/>
          <a:ext cx="0" cy="0"/>
          <a:chOff x="0" y="0"/>
          <a:chExt cx="0" cy="0"/>
        </a:xfrm>
      </p:grpSpPr>
      <p:sp>
        <p:nvSpPr>
          <p:cNvPr id="194" name="矩形 193">
            <a:extLst>
              <a:ext uri="{FF2B5EF4-FFF2-40B4-BE49-F238E27FC236}">
                <a16:creationId xmlns:a16="http://schemas.microsoft.com/office/drawing/2014/main" xmlns="" id="{BB68A09C-F460-41A7-8AF5-DE59D3369C10}"/>
              </a:ext>
            </a:extLst>
          </p:cNvPr>
          <p:cNvSpPr/>
          <p:nvPr/>
        </p:nvSpPr>
        <p:spPr>
          <a:xfrm>
            <a:off x="0" y="0"/>
            <a:ext cx="12192000" cy="6858000"/>
          </a:xfrm>
          <a:prstGeom prst="rect">
            <a:avLst/>
          </a:prstGeom>
          <a:pattFill prst="pct5">
            <a:fgClr>
              <a:schemeClr val="bg1"/>
            </a:fgClr>
            <a:bgClr>
              <a:srgbClr val="A6FF55"/>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3" name="组合 122">
            <a:extLst>
              <a:ext uri="{FF2B5EF4-FFF2-40B4-BE49-F238E27FC236}">
                <a16:creationId xmlns:a16="http://schemas.microsoft.com/office/drawing/2014/main" xmlns="" id="{351DA222-1F70-470A-8C9F-B00A2BA0FABF}"/>
              </a:ext>
            </a:extLst>
          </p:cNvPr>
          <p:cNvGrpSpPr/>
          <p:nvPr/>
        </p:nvGrpSpPr>
        <p:grpSpPr>
          <a:xfrm rot="2700000">
            <a:off x="1019740" y="238160"/>
            <a:ext cx="2255257" cy="3818418"/>
            <a:chOff x="5915977" y="3124200"/>
            <a:chExt cx="360045" cy="609599"/>
          </a:xfrm>
        </p:grpSpPr>
        <p:sp>
          <p:nvSpPr>
            <p:cNvPr id="111" name="图形 109">
              <a:extLst>
                <a:ext uri="{FF2B5EF4-FFF2-40B4-BE49-F238E27FC236}">
                  <a16:creationId xmlns:a16="http://schemas.microsoft.com/office/drawing/2014/main" xmlns="" id="{FE5022AA-9F69-4473-80C4-EC73C895E108}"/>
                </a:ext>
              </a:extLst>
            </p:cNvPr>
            <p:cNvSpPr/>
            <p:nvPr/>
          </p:nvSpPr>
          <p:spPr>
            <a:xfrm>
              <a:off x="6050280" y="3444239"/>
              <a:ext cx="90518" cy="289560"/>
            </a:xfrm>
            <a:custGeom>
              <a:avLst/>
              <a:gdLst>
                <a:gd name="connsiteX0" fmla="*/ 45720 w 90518"/>
                <a:gd name="connsiteY0" fmla="*/ 289560 h 289560"/>
                <a:gd name="connsiteX1" fmla="*/ 45720 w 90518"/>
                <a:gd name="connsiteY1" fmla="*/ 289560 h 289560"/>
                <a:gd name="connsiteX2" fmla="*/ 0 w 90518"/>
                <a:gd name="connsiteY2" fmla="*/ 243840 h 289560"/>
                <a:gd name="connsiteX3" fmla="*/ 0 w 90518"/>
                <a:gd name="connsiteY3" fmla="*/ 0 h 289560"/>
                <a:gd name="connsiteX4" fmla="*/ 90488 w 90518"/>
                <a:gd name="connsiteY4" fmla="*/ 0 h 289560"/>
                <a:gd name="connsiteX5" fmla="*/ 90488 w 90518"/>
                <a:gd name="connsiteY5" fmla="*/ 243840 h 289560"/>
                <a:gd name="connsiteX6" fmla="*/ 45720 w 90518"/>
                <a:gd name="connsiteY6" fmla="*/ 289560 h 28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518" h="289560">
                  <a:moveTo>
                    <a:pt x="45720" y="289560"/>
                  </a:moveTo>
                  <a:lnTo>
                    <a:pt x="45720" y="289560"/>
                  </a:lnTo>
                  <a:cubicBezTo>
                    <a:pt x="20955" y="289560"/>
                    <a:pt x="0" y="269558"/>
                    <a:pt x="0" y="243840"/>
                  </a:cubicBezTo>
                  <a:lnTo>
                    <a:pt x="0" y="0"/>
                  </a:lnTo>
                  <a:lnTo>
                    <a:pt x="90488" y="0"/>
                  </a:lnTo>
                  <a:lnTo>
                    <a:pt x="90488" y="243840"/>
                  </a:lnTo>
                  <a:cubicBezTo>
                    <a:pt x="91440" y="269558"/>
                    <a:pt x="70485" y="289560"/>
                    <a:pt x="45720" y="289560"/>
                  </a:cubicBezTo>
                  <a:close/>
                </a:path>
              </a:pathLst>
            </a:custGeom>
            <a:solidFill>
              <a:srgbClr val="FEE11B"/>
            </a:solidFill>
            <a:ln w="9525" cap="flat">
              <a:noFill/>
              <a:prstDash val="solid"/>
              <a:miter/>
            </a:ln>
          </p:spPr>
          <p:txBody>
            <a:bodyPr rtlCol="0" anchor="ctr"/>
            <a:lstStyle/>
            <a:p>
              <a:endParaRPr lang="zh-CN" altLang="en-US"/>
            </a:p>
          </p:txBody>
        </p:sp>
        <p:sp>
          <p:nvSpPr>
            <p:cNvPr id="112" name="图形 109">
              <a:extLst>
                <a:ext uri="{FF2B5EF4-FFF2-40B4-BE49-F238E27FC236}">
                  <a16:creationId xmlns:a16="http://schemas.microsoft.com/office/drawing/2014/main" xmlns="" id="{FE5022AA-9F69-4473-80C4-EC73C895E108}"/>
                </a:ext>
              </a:extLst>
            </p:cNvPr>
            <p:cNvSpPr/>
            <p:nvPr/>
          </p:nvSpPr>
          <p:spPr>
            <a:xfrm>
              <a:off x="5916929" y="3124200"/>
              <a:ext cx="359092" cy="360044"/>
            </a:xfrm>
            <a:custGeom>
              <a:avLst/>
              <a:gdLst>
                <a:gd name="connsiteX0" fmla="*/ 359093 w 359092"/>
                <a:gd name="connsiteY0" fmla="*/ 180023 h 360044"/>
                <a:gd name="connsiteX1" fmla="*/ 353378 w 359092"/>
                <a:gd name="connsiteY1" fmla="*/ 226695 h 360044"/>
                <a:gd name="connsiteX2" fmla="*/ 310515 w 359092"/>
                <a:gd name="connsiteY2" fmla="*/ 303848 h 360044"/>
                <a:gd name="connsiteX3" fmla="*/ 264795 w 359092"/>
                <a:gd name="connsiteY3" fmla="*/ 339090 h 360044"/>
                <a:gd name="connsiteX4" fmla="*/ 191453 w 359092"/>
                <a:gd name="connsiteY4" fmla="*/ 360045 h 360044"/>
                <a:gd name="connsiteX5" fmla="*/ 180022 w 359092"/>
                <a:gd name="connsiteY5" fmla="*/ 360045 h 360044"/>
                <a:gd name="connsiteX6" fmla="*/ 133350 w 359092"/>
                <a:gd name="connsiteY6" fmla="*/ 354330 h 360044"/>
                <a:gd name="connsiteX7" fmla="*/ 56198 w 359092"/>
                <a:gd name="connsiteY7" fmla="*/ 311468 h 360044"/>
                <a:gd name="connsiteX8" fmla="*/ 20955 w 359092"/>
                <a:gd name="connsiteY8" fmla="*/ 265748 h 360044"/>
                <a:gd name="connsiteX9" fmla="*/ 0 w 359092"/>
                <a:gd name="connsiteY9" fmla="*/ 192405 h 360044"/>
                <a:gd name="connsiteX10" fmla="*/ 0 w 359092"/>
                <a:gd name="connsiteY10" fmla="*/ 180975 h 360044"/>
                <a:gd name="connsiteX11" fmla="*/ 5715 w 359092"/>
                <a:gd name="connsiteY11" fmla="*/ 134303 h 360044"/>
                <a:gd name="connsiteX12" fmla="*/ 49530 w 359092"/>
                <a:gd name="connsiteY12" fmla="*/ 57150 h 360044"/>
                <a:gd name="connsiteX13" fmla="*/ 95250 w 359092"/>
                <a:gd name="connsiteY13" fmla="*/ 21908 h 360044"/>
                <a:gd name="connsiteX14" fmla="*/ 167640 w 359092"/>
                <a:gd name="connsiteY14" fmla="*/ 0 h 360044"/>
                <a:gd name="connsiteX15" fmla="*/ 179070 w 359092"/>
                <a:gd name="connsiteY15" fmla="*/ 0 h 360044"/>
                <a:gd name="connsiteX16" fmla="*/ 225743 w 359092"/>
                <a:gd name="connsiteY16" fmla="*/ 5715 h 360044"/>
                <a:gd name="connsiteX17" fmla="*/ 302895 w 359092"/>
                <a:gd name="connsiteY17" fmla="*/ 49530 h 360044"/>
                <a:gd name="connsiteX18" fmla="*/ 338138 w 359092"/>
                <a:gd name="connsiteY18" fmla="*/ 95250 h 360044"/>
                <a:gd name="connsiteX19" fmla="*/ 359093 w 359092"/>
                <a:gd name="connsiteY19" fmla="*/ 168593 h 360044"/>
                <a:gd name="connsiteX20" fmla="*/ 359093 w 359092"/>
                <a:gd name="connsiteY20" fmla="*/ 180023 h 360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59092" h="360044">
                  <a:moveTo>
                    <a:pt x="359093" y="180023"/>
                  </a:moveTo>
                  <a:cubicBezTo>
                    <a:pt x="359093" y="196215"/>
                    <a:pt x="357188" y="211455"/>
                    <a:pt x="353378" y="226695"/>
                  </a:cubicBezTo>
                  <a:cubicBezTo>
                    <a:pt x="345758" y="256223"/>
                    <a:pt x="330518" y="282893"/>
                    <a:pt x="310515" y="303848"/>
                  </a:cubicBezTo>
                  <a:cubicBezTo>
                    <a:pt x="297180" y="318135"/>
                    <a:pt x="281940" y="329565"/>
                    <a:pt x="264795" y="339090"/>
                  </a:cubicBezTo>
                  <a:cubicBezTo>
                    <a:pt x="242888" y="350520"/>
                    <a:pt x="218122" y="358140"/>
                    <a:pt x="191453" y="360045"/>
                  </a:cubicBezTo>
                  <a:cubicBezTo>
                    <a:pt x="187643" y="360045"/>
                    <a:pt x="183833" y="360045"/>
                    <a:pt x="180022" y="360045"/>
                  </a:cubicBezTo>
                  <a:cubicBezTo>
                    <a:pt x="163830" y="360045"/>
                    <a:pt x="148590" y="358140"/>
                    <a:pt x="133350" y="354330"/>
                  </a:cubicBezTo>
                  <a:cubicBezTo>
                    <a:pt x="103823" y="346710"/>
                    <a:pt x="77152" y="331470"/>
                    <a:pt x="56198" y="311468"/>
                  </a:cubicBezTo>
                  <a:cubicBezTo>
                    <a:pt x="41910" y="298133"/>
                    <a:pt x="30480" y="282893"/>
                    <a:pt x="20955" y="265748"/>
                  </a:cubicBezTo>
                  <a:cubicBezTo>
                    <a:pt x="9525" y="243840"/>
                    <a:pt x="1905" y="219075"/>
                    <a:pt x="0" y="192405"/>
                  </a:cubicBezTo>
                  <a:cubicBezTo>
                    <a:pt x="0" y="188595"/>
                    <a:pt x="0" y="184785"/>
                    <a:pt x="0" y="180975"/>
                  </a:cubicBezTo>
                  <a:cubicBezTo>
                    <a:pt x="0" y="164783"/>
                    <a:pt x="1905" y="149543"/>
                    <a:pt x="5715" y="134303"/>
                  </a:cubicBezTo>
                  <a:cubicBezTo>
                    <a:pt x="13335" y="104775"/>
                    <a:pt x="28575" y="78105"/>
                    <a:pt x="49530" y="57150"/>
                  </a:cubicBezTo>
                  <a:cubicBezTo>
                    <a:pt x="62865" y="42863"/>
                    <a:pt x="78105" y="31433"/>
                    <a:pt x="95250" y="21908"/>
                  </a:cubicBezTo>
                  <a:cubicBezTo>
                    <a:pt x="116205" y="9525"/>
                    <a:pt x="140970" y="1905"/>
                    <a:pt x="167640" y="0"/>
                  </a:cubicBezTo>
                  <a:cubicBezTo>
                    <a:pt x="171450" y="0"/>
                    <a:pt x="175260" y="0"/>
                    <a:pt x="179070" y="0"/>
                  </a:cubicBezTo>
                  <a:cubicBezTo>
                    <a:pt x="195263" y="0"/>
                    <a:pt x="210503" y="1905"/>
                    <a:pt x="225743" y="5715"/>
                  </a:cubicBezTo>
                  <a:cubicBezTo>
                    <a:pt x="255270" y="14288"/>
                    <a:pt x="281940" y="28575"/>
                    <a:pt x="302895" y="49530"/>
                  </a:cubicBezTo>
                  <a:cubicBezTo>
                    <a:pt x="317183" y="62865"/>
                    <a:pt x="328613" y="78105"/>
                    <a:pt x="338138" y="95250"/>
                  </a:cubicBezTo>
                  <a:cubicBezTo>
                    <a:pt x="349568" y="117158"/>
                    <a:pt x="357188" y="141923"/>
                    <a:pt x="359093" y="168593"/>
                  </a:cubicBezTo>
                  <a:cubicBezTo>
                    <a:pt x="359093" y="172403"/>
                    <a:pt x="359093" y="176213"/>
                    <a:pt x="359093" y="180023"/>
                  </a:cubicBezTo>
                  <a:close/>
                </a:path>
              </a:pathLst>
            </a:custGeom>
            <a:solidFill>
              <a:srgbClr val="F7F7F7"/>
            </a:solidFill>
            <a:ln w="9525" cap="flat">
              <a:noFill/>
              <a:prstDash val="solid"/>
              <a:miter/>
            </a:ln>
          </p:spPr>
          <p:txBody>
            <a:bodyPr rtlCol="0" anchor="ctr"/>
            <a:lstStyle/>
            <a:p>
              <a:endParaRPr lang="zh-CN" altLang="en-US"/>
            </a:p>
          </p:txBody>
        </p:sp>
        <p:sp>
          <p:nvSpPr>
            <p:cNvPr id="113" name="图形 109">
              <a:extLst>
                <a:ext uri="{FF2B5EF4-FFF2-40B4-BE49-F238E27FC236}">
                  <a16:creationId xmlns:a16="http://schemas.microsoft.com/office/drawing/2014/main" xmlns="" id="{FE5022AA-9F69-4473-80C4-EC73C895E108}"/>
                </a:ext>
              </a:extLst>
            </p:cNvPr>
            <p:cNvSpPr/>
            <p:nvPr/>
          </p:nvSpPr>
          <p:spPr>
            <a:xfrm>
              <a:off x="6084569" y="3125152"/>
              <a:ext cx="67419" cy="179069"/>
            </a:xfrm>
            <a:custGeom>
              <a:avLst/>
              <a:gdLst>
                <a:gd name="connsiteX0" fmla="*/ 11430 w 67419"/>
                <a:gd name="connsiteY0" fmla="*/ 179070 h 179069"/>
                <a:gd name="connsiteX1" fmla="*/ 0 w 67419"/>
                <a:gd name="connsiteY1" fmla="*/ 0 h 179069"/>
                <a:gd name="connsiteX2" fmla="*/ 11430 w 67419"/>
                <a:gd name="connsiteY2" fmla="*/ 0 h 179069"/>
                <a:gd name="connsiteX3" fmla="*/ 58103 w 67419"/>
                <a:gd name="connsiteY3" fmla="*/ 5715 h 179069"/>
                <a:gd name="connsiteX4" fmla="*/ 11430 w 67419"/>
                <a:gd name="connsiteY4" fmla="*/ 179070 h 1790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19" h="179069">
                  <a:moveTo>
                    <a:pt x="11430" y="179070"/>
                  </a:moveTo>
                  <a:cubicBezTo>
                    <a:pt x="38100" y="128588"/>
                    <a:pt x="64770" y="108585"/>
                    <a:pt x="0" y="0"/>
                  </a:cubicBezTo>
                  <a:cubicBezTo>
                    <a:pt x="3810" y="0"/>
                    <a:pt x="7620" y="0"/>
                    <a:pt x="11430" y="0"/>
                  </a:cubicBezTo>
                  <a:cubicBezTo>
                    <a:pt x="27623" y="0"/>
                    <a:pt x="42863" y="1905"/>
                    <a:pt x="58103" y="5715"/>
                  </a:cubicBezTo>
                  <a:cubicBezTo>
                    <a:pt x="83820" y="130493"/>
                    <a:pt x="52388" y="139065"/>
                    <a:pt x="11430" y="179070"/>
                  </a:cubicBezTo>
                  <a:close/>
                </a:path>
              </a:pathLst>
            </a:custGeom>
            <a:solidFill>
              <a:srgbClr val="01B4F6"/>
            </a:solidFill>
            <a:ln w="9525" cap="flat">
              <a:noFill/>
              <a:prstDash val="solid"/>
              <a:miter/>
            </a:ln>
          </p:spPr>
          <p:txBody>
            <a:bodyPr rtlCol="0" anchor="ctr"/>
            <a:lstStyle/>
            <a:p>
              <a:endParaRPr lang="zh-CN" altLang="en-US"/>
            </a:p>
          </p:txBody>
        </p:sp>
        <p:sp>
          <p:nvSpPr>
            <p:cNvPr id="114" name="图形 109">
              <a:extLst>
                <a:ext uri="{FF2B5EF4-FFF2-40B4-BE49-F238E27FC236}">
                  <a16:creationId xmlns:a16="http://schemas.microsoft.com/office/drawing/2014/main" xmlns="" id="{FE5022AA-9F69-4473-80C4-EC73C895E108}"/>
                </a:ext>
              </a:extLst>
            </p:cNvPr>
            <p:cNvSpPr/>
            <p:nvPr/>
          </p:nvSpPr>
          <p:spPr>
            <a:xfrm>
              <a:off x="5965507" y="3145155"/>
              <a:ext cx="130570" cy="159067"/>
            </a:xfrm>
            <a:custGeom>
              <a:avLst/>
              <a:gdLst>
                <a:gd name="connsiteX0" fmla="*/ 130493 w 130570"/>
                <a:gd name="connsiteY0" fmla="*/ 159068 h 159067"/>
                <a:gd name="connsiteX1" fmla="*/ 0 w 130570"/>
                <a:gd name="connsiteY1" fmla="*/ 35243 h 159067"/>
                <a:gd name="connsiteX2" fmla="*/ 45720 w 130570"/>
                <a:gd name="connsiteY2" fmla="*/ 0 h 159067"/>
                <a:gd name="connsiteX3" fmla="*/ 130493 w 130570"/>
                <a:gd name="connsiteY3" fmla="*/ 159068 h 159067"/>
              </a:gdLst>
              <a:ahLst/>
              <a:cxnLst>
                <a:cxn ang="0">
                  <a:pos x="connsiteX0" y="connsiteY0"/>
                </a:cxn>
                <a:cxn ang="0">
                  <a:pos x="connsiteX1" y="connsiteY1"/>
                </a:cxn>
                <a:cxn ang="0">
                  <a:pos x="connsiteX2" y="connsiteY2"/>
                </a:cxn>
                <a:cxn ang="0">
                  <a:pos x="connsiteX3" y="connsiteY3"/>
                </a:cxn>
              </a:cxnLst>
              <a:rect l="l" t="t" r="r" b="b"/>
              <a:pathLst>
                <a:path w="130570" h="159067">
                  <a:moveTo>
                    <a:pt x="130493" y="159068"/>
                  </a:moveTo>
                  <a:cubicBezTo>
                    <a:pt x="112395" y="102870"/>
                    <a:pt x="95250" y="74295"/>
                    <a:pt x="0" y="35243"/>
                  </a:cubicBezTo>
                  <a:cubicBezTo>
                    <a:pt x="13335" y="20955"/>
                    <a:pt x="28575" y="9525"/>
                    <a:pt x="45720" y="0"/>
                  </a:cubicBezTo>
                  <a:cubicBezTo>
                    <a:pt x="124778" y="68580"/>
                    <a:pt x="131445" y="100013"/>
                    <a:pt x="130493" y="159068"/>
                  </a:cubicBezTo>
                  <a:close/>
                </a:path>
              </a:pathLst>
            </a:custGeom>
            <a:solidFill>
              <a:srgbClr val="01B4F6"/>
            </a:solidFill>
            <a:ln w="9525" cap="flat">
              <a:noFill/>
              <a:prstDash val="solid"/>
              <a:miter/>
            </a:ln>
          </p:spPr>
          <p:txBody>
            <a:bodyPr rtlCol="0" anchor="ctr"/>
            <a:lstStyle/>
            <a:p>
              <a:endParaRPr lang="zh-CN" altLang="en-US"/>
            </a:p>
          </p:txBody>
        </p:sp>
        <p:sp>
          <p:nvSpPr>
            <p:cNvPr id="115" name="图形 109">
              <a:extLst>
                <a:ext uri="{FF2B5EF4-FFF2-40B4-BE49-F238E27FC236}">
                  <a16:creationId xmlns:a16="http://schemas.microsoft.com/office/drawing/2014/main" xmlns="" id="{FE5022AA-9F69-4473-80C4-EC73C895E108}"/>
                </a:ext>
              </a:extLst>
            </p:cNvPr>
            <p:cNvSpPr/>
            <p:nvPr/>
          </p:nvSpPr>
          <p:spPr>
            <a:xfrm>
              <a:off x="5915977" y="3248233"/>
              <a:ext cx="180022" cy="67419"/>
            </a:xfrm>
            <a:custGeom>
              <a:avLst/>
              <a:gdLst>
                <a:gd name="connsiteX0" fmla="*/ 180023 w 180022"/>
                <a:gd name="connsiteY0" fmla="*/ 55989 h 67419"/>
                <a:gd name="connsiteX1" fmla="*/ 0 w 180022"/>
                <a:gd name="connsiteY1" fmla="*/ 67419 h 67419"/>
                <a:gd name="connsiteX2" fmla="*/ 0 w 180022"/>
                <a:gd name="connsiteY2" fmla="*/ 55989 h 67419"/>
                <a:gd name="connsiteX3" fmla="*/ 5715 w 180022"/>
                <a:gd name="connsiteY3" fmla="*/ 9317 h 67419"/>
                <a:gd name="connsiteX4" fmla="*/ 180023 w 180022"/>
                <a:gd name="connsiteY4" fmla="*/ 55989 h 67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22" h="67419">
                  <a:moveTo>
                    <a:pt x="180023" y="55989"/>
                  </a:moveTo>
                  <a:cubicBezTo>
                    <a:pt x="129540" y="29319"/>
                    <a:pt x="109538" y="2649"/>
                    <a:pt x="0" y="67419"/>
                  </a:cubicBezTo>
                  <a:cubicBezTo>
                    <a:pt x="0" y="63609"/>
                    <a:pt x="0" y="59799"/>
                    <a:pt x="0" y="55989"/>
                  </a:cubicBezTo>
                  <a:cubicBezTo>
                    <a:pt x="0" y="39797"/>
                    <a:pt x="1905" y="24557"/>
                    <a:pt x="5715" y="9317"/>
                  </a:cubicBezTo>
                  <a:cubicBezTo>
                    <a:pt x="131445" y="-16401"/>
                    <a:pt x="140017" y="15032"/>
                    <a:pt x="180023" y="55989"/>
                  </a:cubicBezTo>
                  <a:close/>
                </a:path>
              </a:pathLst>
            </a:custGeom>
            <a:solidFill>
              <a:srgbClr val="01B4F6"/>
            </a:solidFill>
            <a:ln w="9525" cap="flat">
              <a:noFill/>
              <a:prstDash val="solid"/>
              <a:miter/>
            </a:ln>
          </p:spPr>
          <p:txBody>
            <a:bodyPr rtlCol="0" anchor="ctr"/>
            <a:lstStyle/>
            <a:p>
              <a:endParaRPr lang="zh-CN" altLang="en-US"/>
            </a:p>
          </p:txBody>
        </p:sp>
        <p:sp>
          <p:nvSpPr>
            <p:cNvPr id="116" name="图形 109">
              <a:extLst>
                <a:ext uri="{FF2B5EF4-FFF2-40B4-BE49-F238E27FC236}">
                  <a16:creationId xmlns:a16="http://schemas.microsoft.com/office/drawing/2014/main" xmlns="" id="{FE5022AA-9F69-4473-80C4-EC73C895E108}"/>
                </a:ext>
              </a:extLst>
            </p:cNvPr>
            <p:cNvSpPr/>
            <p:nvPr/>
          </p:nvSpPr>
          <p:spPr>
            <a:xfrm>
              <a:off x="5936932" y="3304144"/>
              <a:ext cx="159067" cy="130570"/>
            </a:xfrm>
            <a:custGeom>
              <a:avLst/>
              <a:gdLst>
                <a:gd name="connsiteX0" fmla="*/ 159068 w 159067"/>
                <a:gd name="connsiteY0" fmla="*/ 78 h 130570"/>
                <a:gd name="connsiteX1" fmla="*/ 35243 w 159067"/>
                <a:gd name="connsiteY1" fmla="*/ 130570 h 130570"/>
                <a:gd name="connsiteX2" fmla="*/ 0 w 159067"/>
                <a:gd name="connsiteY2" fmla="*/ 84850 h 130570"/>
                <a:gd name="connsiteX3" fmla="*/ 159068 w 159067"/>
                <a:gd name="connsiteY3" fmla="*/ 78 h 130570"/>
              </a:gdLst>
              <a:ahLst/>
              <a:cxnLst>
                <a:cxn ang="0">
                  <a:pos x="connsiteX0" y="connsiteY0"/>
                </a:cxn>
                <a:cxn ang="0">
                  <a:pos x="connsiteX1" y="connsiteY1"/>
                </a:cxn>
                <a:cxn ang="0">
                  <a:pos x="connsiteX2" y="connsiteY2"/>
                </a:cxn>
                <a:cxn ang="0">
                  <a:pos x="connsiteX3" y="connsiteY3"/>
                </a:cxn>
              </a:cxnLst>
              <a:rect l="l" t="t" r="r" b="b"/>
              <a:pathLst>
                <a:path w="159067" h="130570">
                  <a:moveTo>
                    <a:pt x="159068" y="78"/>
                  </a:moveTo>
                  <a:cubicBezTo>
                    <a:pt x="102870" y="18175"/>
                    <a:pt x="74295" y="35320"/>
                    <a:pt x="35243" y="130570"/>
                  </a:cubicBezTo>
                  <a:cubicBezTo>
                    <a:pt x="20955" y="117235"/>
                    <a:pt x="9525" y="101995"/>
                    <a:pt x="0" y="84850"/>
                  </a:cubicBezTo>
                  <a:cubicBezTo>
                    <a:pt x="68580" y="5793"/>
                    <a:pt x="100012" y="-875"/>
                    <a:pt x="159068" y="78"/>
                  </a:cubicBezTo>
                  <a:close/>
                </a:path>
              </a:pathLst>
            </a:custGeom>
            <a:solidFill>
              <a:srgbClr val="01B4F6"/>
            </a:solidFill>
            <a:ln w="9525" cap="flat">
              <a:noFill/>
              <a:prstDash val="solid"/>
              <a:miter/>
            </a:ln>
          </p:spPr>
          <p:txBody>
            <a:bodyPr rtlCol="0" anchor="ctr"/>
            <a:lstStyle/>
            <a:p>
              <a:endParaRPr lang="zh-CN" altLang="en-US"/>
            </a:p>
          </p:txBody>
        </p:sp>
        <p:sp>
          <p:nvSpPr>
            <p:cNvPr id="117" name="图形 109">
              <a:extLst>
                <a:ext uri="{FF2B5EF4-FFF2-40B4-BE49-F238E27FC236}">
                  <a16:creationId xmlns:a16="http://schemas.microsoft.com/office/drawing/2014/main" xmlns="" id="{FE5022AA-9F69-4473-80C4-EC73C895E108}"/>
                </a:ext>
              </a:extLst>
            </p:cNvPr>
            <p:cNvSpPr/>
            <p:nvPr/>
          </p:nvSpPr>
          <p:spPr>
            <a:xfrm>
              <a:off x="6040010" y="3304222"/>
              <a:ext cx="67419" cy="179070"/>
            </a:xfrm>
            <a:custGeom>
              <a:avLst/>
              <a:gdLst>
                <a:gd name="connsiteX0" fmla="*/ 67419 w 67419"/>
                <a:gd name="connsiteY0" fmla="*/ 179070 h 179070"/>
                <a:gd name="connsiteX1" fmla="*/ 55989 w 67419"/>
                <a:gd name="connsiteY1" fmla="*/ 179070 h 179070"/>
                <a:gd name="connsiteX2" fmla="*/ 9317 w 67419"/>
                <a:gd name="connsiteY2" fmla="*/ 173355 h 179070"/>
                <a:gd name="connsiteX3" fmla="*/ 55989 w 67419"/>
                <a:gd name="connsiteY3" fmla="*/ 0 h 179070"/>
                <a:gd name="connsiteX4" fmla="*/ 67419 w 67419"/>
                <a:gd name="connsiteY4" fmla="*/ 179070 h 179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19" h="179070">
                  <a:moveTo>
                    <a:pt x="67419" y="179070"/>
                  </a:moveTo>
                  <a:cubicBezTo>
                    <a:pt x="63609" y="179070"/>
                    <a:pt x="59799" y="179070"/>
                    <a:pt x="55989" y="179070"/>
                  </a:cubicBezTo>
                  <a:cubicBezTo>
                    <a:pt x="39797" y="179070"/>
                    <a:pt x="24557" y="177165"/>
                    <a:pt x="9317" y="173355"/>
                  </a:cubicBezTo>
                  <a:cubicBezTo>
                    <a:pt x="-16401" y="48578"/>
                    <a:pt x="15032" y="40005"/>
                    <a:pt x="55989" y="0"/>
                  </a:cubicBezTo>
                  <a:cubicBezTo>
                    <a:pt x="29319" y="50483"/>
                    <a:pt x="2649" y="70485"/>
                    <a:pt x="67419" y="179070"/>
                  </a:cubicBezTo>
                  <a:close/>
                </a:path>
              </a:pathLst>
            </a:custGeom>
            <a:solidFill>
              <a:srgbClr val="01B4F6"/>
            </a:solidFill>
            <a:ln w="9525" cap="flat">
              <a:noFill/>
              <a:prstDash val="solid"/>
              <a:miter/>
            </a:ln>
          </p:spPr>
          <p:txBody>
            <a:bodyPr rtlCol="0" anchor="ctr"/>
            <a:lstStyle/>
            <a:p>
              <a:endParaRPr lang="zh-CN" altLang="en-US"/>
            </a:p>
          </p:txBody>
        </p:sp>
        <p:sp>
          <p:nvSpPr>
            <p:cNvPr id="118" name="图形 109">
              <a:extLst>
                <a:ext uri="{FF2B5EF4-FFF2-40B4-BE49-F238E27FC236}">
                  <a16:creationId xmlns:a16="http://schemas.microsoft.com/office/drawing/2014/main" xmlns="" id="{FE5022AA-9F69-4473-80C4-EC73C895E108}"/>
                </a:ext>
              </a:extLst>
            </p:cNvPr>
            <p:cNvSpPr/>
            <p:nvPr/>
          </p:nvSpPr>
          <p:spPr>
            <a:xfrm>
              <a:off x="6095928" y="3304222"/>
              <a:ext cx="130563" cy="159067"/>
            </a:xfrm>
            <a:custGeom>
              <a:avLst/>
              <a:gdLst>
                <a:gd name="connsiteX0" fmla="*/ 130564 w 130563"/>
                <a:gd name="connsiteY0" fmla="*/ 123825 h 159067"/>
                <a:gd name="connsiteX1" fmla="*/ 84844 w 130563"/>
                <a:gd name="connsiteY1" fmla="*/ 159067 h 159067"/>
                <a:gd name="connsiteX2" fmla="*/ 71 w 130563"/>
                <a:gd name="connsiteY2" fmla="*/ 0 h 159067"/>
                <a:gd name="connsiteX3" fmla="*/ 130564 w 130563"/>
                <a:gd name="connsiteY3" fmla="*/ 123825 h 159067"/>
              </a:gdLst>
              <a:ahLst/>
              <a:cxnLst>
                <a:cxn ang="0">
                  <a:pos x="connsiteX0" y="connsiteY0"/>
                </a:cxn>
                <a:cxn ang="0">
                  <a:pos x="connsiteX1" y="connsiteY1"/>
                </a:cxn>
                <a:cxn ang="0">
                  <a:pos x="connsiteX2" y="connsiteY2"/>
                </a:cxn>
                <a:cxn ang="0">
                  <a:pos x="connsiteX3" y="connsiteY3"/>
                </a:cxn>
              </a:cxnLst>
              <a:rect l="l" t="t" r="r" b="b"/>
              <a:pathLst>
                <a:path w="130563" h="159067">
                  <a:moveTo>
                    <a:pt x="130564" y="123825"/>
                  </a:moveTo>
                  <a:cubicBezTo>
                    <a:pt x="117229" y="138113"/>
                    <a:pt x="101989" y="149542"/>
                    <a:pt x="84844" y="159067"/>
                  </a:cubicBezTo>
                  <a:cubicBezTo>
                    <a:pt x="6739" y="91440"/>
                    <a:pt x="-881" y="59055"/>
                    <a:pt x="71" y="0"/>
                  </a:cubicBezTo>
                  <a:cubicBezTo>
                    <a:pt x="18169" y="56197"/>
                    <a:pt x="35314" y="84773"/>
                    <a:pt x="130564" y="123825"/>
                  </a:cubicBezTo>
                  <a:close/>
                </a:path>
              </a:pathLst>
            </a:custGeom>
            <a:solidFill>
              <a:srgbClr val="01B4F6"/>
            </a:solidFill>
            <a:ln w="9525" cap="flat">
              <a:noFill/>
              <a:prstDash val="solid"/>
              <a:miter/>
            </a:ln>
          </p:spPr>
          <p:txBody>
            <a:bodyPr rtlCol="0" anchor="ctr"/>
            <a:lstStyle/>
            <a:p>
              <a:endParaRPr lang="zh-CN" altLang="en-US"/>
            </a:p>
          </p:txBody>
        </p:sp>
        <p:sp>
          <p:nvSpPr>
            <p:cNvPr id="119" name="图形 109">
              <a:extLst>
                <a:ext uri="{FF2B5EF4-FFF2-40B4-BE49-F238E27FC236}">
                  <a16:creationId xmlns:a16="http://schemas.microsoft.com/office/drawing/2014/main" xmlns="" id="{FE5022AA-9F69-4473-80C4-EC73C895E108}"/>
                </a:ext>
              </a:extLst>
            </p:cNvPr>
            <p:cNvSpPr/>
            <p:nvPr/>
          </p:nvSpPr>
          <p:spPr>
            <a:xfrm>
              <a:off x="6096000" y="3292792"/>
              <a:ext cx="180022" cy="67555"/>
            </a:xfrm>
            <a:custGeom>
              <a:avLst/>
              <a:gdLst>
                <a:gd name="connsiteX0" fmla="*/ 180023 w 180022"/>
                <a:gd name="connsiteY0" fmla="*/ 11430 h 67555"/>
                <a:gd name="connsiteX1" fmla="*/ 174308 w 180022"/>
                <a:gd name="connsiteY1" fmla="*/ 58102 h 67555"/>
                <a:gd name="connsiteX2" fmla="*/ 0 w 180022"/>
                <a:gd name="connsiteY2" fmla="*/ 11430 h 67555"/>
                <a:gd name="connsiteX3" fmla="*/ 179070 w 180022"/>
                <a:gd name="connsiteY3" fmla="*/ 0 h 67555"/>
                <a:gd name="connsiteX4" fmla="*/ 180023 w 180022"/>
                <a:gd name="connsiteY4" fmla="*/ 11430 h 675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22" h="67555">
                  <a:moveTo>
                    <a:pt x="180023" y="11430"/>
                  </a:moveTo>
                  <a:cubicBezTo>
                    <a:pt x="180023" y="27622"/>
                    <a:pt x="178118" y="42863"/>
                    <a:pt x="174308" y="58102"/>
                  </a:cubicBezTo>
                  <a:cubicBezTo>
                    <a:pt x="49530" y="83820"/>
                    <a:pt x="40005" y="53340"/>
                    <a:pt x="0" y="11430"/>
                  </a:cubicBezTo>
                  <a:cubicBezTo>
                    <a:pt x="50482" y="38100"/>
                    <a:pt x="70485" y="64770"/>
                    <a:pt x="179070" y="0"/>
                  </a:cubicBezTo>
                  <a:cubicBezTo>
                    <a:pt x="180023" y="3810"/>
                    <a:pt x="180023" y="7620"/>
                    <a:pt x="180023" y="11430"/>
                  </a:cubicBezTo>
                  <a:close/>
                </a:path>
              </a:pathLst>
            </a:custGeom>
            <a:solidFill>
              <a:srgbClr val="01B4F6"/>
            </a:solidFill>
            <a:ln w="9525" cap="flat">
              <a:noFill/>
              <a:prstDash val="solid"/>
              <a:miter/>
            </a:ln>
          </p:spPr>
          <p:txBody>
            <a:bodyPr rtlCol="0" anchor="ctr"/>
            <a:lstStyle/>
            <a:p>
              <a:endParaRPr lang="zh-CN" altLang="en-US"/>
            </a:p>
          </p:txBody>
        </p:sp>
        <p:sp>
          <p:nvSpPr>
            <p:cNvPr id="120" name="图形 109">
              <a:extLst>
                <a:ext uri="{FF2B5EF4-FFF2-40B4-BE49-F238E27FC236}">
                  <a16:creationId xmlns:a16="http://schemas.microsoft.com/office/drawing/2014/main" xmlns="" id="{FE5022AA-9F69-4473-80C4-EC73C895E108}"/>
                </a:ext>
              </a:extLst>
            </p:cNvPr>
            <p:cNvSpPr/>
            <p:nvPr/>
          </p:nvSpPr>
          <p:spPr>
            <a:xfrm>
              <a:off x="6096000" y="3173729"/>
              <a:ext cx="159067" cy="130563"/>
            </a:xfrm>
            <a:custGeom>
              <a:avLst/>
              <a:gdLst>
                <a:gd name="connsiteX0" fmla="*/ 159068 w 159067"/>
                <a:gd name="connsiteY0" fmla="*/ 45720 h 130563"/>
                <a:gd name="connsiteX1" fmla="*/ 0 w 159067"/>
                <a:gd name="connsiteY1" fmla="*/ 130493 h 130563"/>
                <a:gd name="connsiteX2" fmla="*/ 123825 w 159067"/>
                <a:gd name="connsiteY2" fmla="*/ 0 h 130563"/>
                <a:gd name="connsiteX3" fmla="*/ 159068 w 159067"/>
                <a:gd name="connsiteY3" fmla="*/ 45720 h 130563"/>
              </a:gdLst>
              <a:ahLst/>
              <a:cxnLst>
                <a:cxn ang="0">
                  <a:pos x="connsiteX0" y="connsiteY0"/>
                </a:cxn>
                <a:cxn ang="0">
                  <a:pos x="connsiteX1" y="connsiteY1"/>
                </a:cxn>
                <a:cxn ang="0">
                  <a:pos x="connsiteX2" y="connsiteY2"/>
                </a:cxn>
                <a:cxn ang="0">
                  <a:pos x="connsiteX3" y="connsiteY3"/>
                </a:cxn>
              </a:cxnLst>
              <a:rect l="l" t="t" r="r" b="b"/>
              <a:pathLst>
                <a:path w="159067" h="130563">
                  <a:moveTo>
                    <a:pt x="159068" y="45720"/>
                  </a:moveTo>
                  <a:cubicBezTo>
                    <a:pt x="91440" y="123825"/>
                    <a:pt x="59055" y="131445"/>
                    <a:pt x="0" y="130493"/>
                  </a:cubicBezTo>
                  <a:cubicBezTo>
                    <a:pt x="56198" y="112395"/>
                    <a:pt x="85725" y="95250"/>
                    <a:pt x="123825" y="0"/>
                  </a:cubicBezTo>
                  <a:cubicBezTo>
                    <a:pt x="138113" y="13335"/>
                    <a:pt x="149543" y="28575"/>
                    <a:pt x="159068" y="45720"/>
                  </a:cubicBezTo>
                  <a:close/>
                </a:path>
              </a:pathLst>
            </a:custGeom>
            <a:solidFill>
              <a:srgbClr val="01B4F6"/>
            </a:solidFill>
            <a:ln w="9525" cap="flat">
              <a:noFill/>
              <a:prstDash val="solid"/>
              <a:miter/>
            </a:ln>
          </p:spPr>
          <p:txBody>
            <a:bodyPr rtlCol="0" anchor="ctr"/>
            <a:lstStyle/>
            <a:p>
              <a:endParaRPr lang="zh-CN" altLang="en-US"/>
            </a:p>
          </p:txBody>
        </p:sp>
        <p:sp>
          <p:nvSpPr>
            <p:cNvPr id="121" name="图形 109">
              <a:extLst>
                <a:ext uri="{FF2B5EF4-FFF2-40B4-BE49-F238E27FC236}">
                  <a16:creationId xmlns:a16="http://schemas.microsoft.com/office/drawing/2014/main" xmlns="" id="{FE5022AA-9F69-4473-80C4-EC73C895E108}"/>
                </a:ext>
              </a:extLst>
            </p:cNvPr>
            <p:cNvSpPr/>
            <p:nvPr/>
          </p:nvSpPr>
          <p:spPr>
            <a:xfrm>
              <a:off x="6006465" y="3214687"/>
              <a:ext cx="179069" cy="179069"/>
            </a:xfrm>
            <a:custGeom>
              <a:avLst/>
              <a:gdLst>
                <a:gd name="connsiteX0" fmla="*/ 179070 w 179069"/>
                <a:gd name="connsiteY0" fmla="*/ 89535 h 179069"/>
                <a:gd name="connsiteX1" fmla="*/ 89535 w 179069"/>
                <a:gd name="connsiteY1" fmla="*/ 179070 h 179069"/>
                <a:gd name="connsiteX2" fmla="*/ 0 w 179069"/>
                <a:gd name="connsiteY2" fmla="*/ 89535 h 179069"/>
                <a:gd name="connsiteX3" fmla="*/ 89535 w 179069"/>
                <a:gd name="connsiteY3" fmla="*/ 0 h 179069"/>
                <a:gd name="connsiteX4" fmla="*/ 179070 w 179069"/>
                <a:gd name="connsiteY4" fmla="*/ 89535 h 1790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069" h="179069">
                  <a:moveTo>
                    <a:pt x="179070" y="89535"/>
                  </a:moveTo>
                  <a:cubicBezTo>
                    <a:pt x="179070" y="138984"/>
                    <a:pt x="138984" y="179070"/>
                    <a:pt x="89535" y="179070"/>
                  </a:cubicBezTo>
                  <a:cubicBezTo>
                    <a:pt x="40086" y="179070"/>
                    <a:pt x="0" y="138984"/>
                    <a:pt x="0" y="89535"/>
                  </a:cubicBezTo>
                  <a:cubicBezTo>
                    <a:pt x="0" y="40086"/>
                    <a:pt x="40086" y="0"/>
                    <a:pt x="89535" y="0"/>
                  </a:cubicBezTo>
                  <a:cubicBezTo>
                    <a:pt x="138984" y="0"/>
                    <a:pt x="179070" y="40086"/>
                    <a:pt x="179070" y="89535"/>
                  </a:cubicBezTo>
                  <a:close/>
                </a:path>
              </a:pathLst>
            </a:custGeom>
            <a:solidFill>
              <a:srgbClr val="126C9B">
                <a:alpha val="49000"/>
              </a:srgbClr>
            </a:solidFill>
            <a:ln w="9525" cap="flat">
              <a:noFill/>
              <a:prstDash val="solid"/>
              <a:miter/>
            </a:ln>
          </p:spPr>
          <p:txBody>
            <a:bodyPr rtlCol="0" anchor="ctr"/>
            <a:lstStyle/>
            <a:p>
              <a:endParaRPr lang="zh-CN" altLang="en-US"/>
            </a:p>
          </p:txBody>
        </p:sp>
        <p:sp>
          <p:nvSpPr>
            <p:cNvPr id="122" name="图形 109">
              <a:extLst>
                <a:ext uri="{FF2B5EF4-FFF2-40B4-BE49-F238E27FC236}">
                  <a16:creationId xmlns:a16="http://schemas.microsoft.com/office/drawing/2014/main" xmlns="" id="{FE5022AA-9F69-4473-80C4-EC73C895E108}"/>
                </a:ext>
              </a:extLst>
            </p:cNvPr>
            <p:cNvSpPr/>
            <p:nvPr/>
          </p:nvSpPr>
          <p:spPr>
            <a:xfrm>
              <a:off x="6028372" y="3234690"/>
              <a:ext cx="159067" cy="158115"/>
            </a:xfrm>
            <a:custGeom>
              <a:avLst/>
              <a:gdLst>
                <a:gd name="connsiteX0" fmla="*/ 125730 w 159067"/>
                <a:gd name="connsiteY0" fmla="*/ 0 h 158115"/>
                <a:gd name="connsiteX1" fmla="*/ 146685 w 159067"/>
                <a:gd name="connsiteY1" fmla="*/ 57150 h 158115"/>
                <a:gd name="connsiteX2" fmla="*/ 57150 w 159067"/>
                <a:gd name="connsiteY2" fmla="*/ 146685 h 158115"/>
                <a:gd name="connsiteX3" fmla="*/ 0 w 159067"/>
                <a:gd name="connsiteY3" fmla="*/ 125730 h 158115"/>
                <a:gd name="connsiteX4" fmla="*/ 69533 w 159067"/>
                <a:gd name="connsiteY4" fmla="*/ 158115 h 158115"/>
                <a:gd name="connsiteX5" fmla="*/ 159067 w 159067"/>
                <a:gd name="connsiteY5" fmla="*/ 68580 h 158115"/>
                <a:gd name="connsiteX6" fmla="*/ 125730 w 159067"/>
                <a:gd name="connsiteY6" fmla="*/ 0 h 158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067" h="158115">
                  <a:moveTo>
                    <a:pt x="125730" y="0"/>
                  </a:moveTo>
                  <a:cubicBezTo>
                    <a:pt x="139065" y="15240"/>
                    <a:pt x="146685" y="35243"/>
                    <a:pt x="146685" y="57150"/>
                  </a:cubicBezTo>
                  <a:cubicBezTo>
                    <a:pt x="146685" y="106680"/>
                    <a:pt x="106680" y="146685"/>
                    <a:pt x="57150" y="146685"/>
                  </a:cubicBezTo>
                  <a:cubicBezTo>
                    <a:pt x="35243" y="146685"/>
                    <a:pt x="15240" y="139065"/>
                    <a:pt x="0" y="125730"/>
                  </a:cubicBezTo>
                  <a:cubicBezTo>
                    <a:pt x="16193" y="145733"/>
                    <a:pt x="40958" y="158115"/>
                    <a:pt x="69533" y="158115"/>
                  </a:cubicBezTo>
                  <a:cubicBezTo>
                    <a:pt x="119063" y="158115"/>
                    <a:pt x="159067" y="118110"/>
                    <a:pt x="159067" y="68580"/>
                  </a:cubicBezTo>
                  <a:cubicBezTo>
                    <a:pt x="158115" y="41910"/>
                    <a:pt x="144780" y="17145"/>
                    <a:pt x="125730" y="0"/>
                  </a:cubicBezTo>
                  <a:close/>
                </a:path>
              </a:pathLst>
            </a:custGeom>
            <a:solidFill>
              <a:srgbClr val="126C9B">
                <a:alpha val="57000"/>
              </a:srgbClr>
            </a:solidFill>
            <a:ln w="9525" cap="flat">
              <a:noFill/>
              <a:prstDash val="solid"/>
              <a:miter/>
            </a:ln>
          </p:spPr>
          <p:txBody>
            <a:bodyPr rtlCol="0" anchor="ctr"/>
            <a:lstStyle/>
            <a:p>
              <a:endParaRPr lang="zh-CN" altLang="en-US"/>
            </a:p>
          </p:txBody>
        </p:sp>
      </p:grpSp>
      <p:sp>
        <p:nvSpPr>
          <p:cNvPr id="124" name="文本框 123">
            <a:extLst>
              <a:ext uri="{FF2B5EF4-FFF2-40B4-BE49-F238E27FC236}">
                <a16:creationId xmlns:a16="http://schemas.microsoft.com/office/drawing/2014/main" xmlns="" id="{2DE2F29A-1EAC-49AE-A0C2-475F2A0D1837}"/>
              </a:ext>
            </a:extLst>
          </p:cNvPr>
          <p:cNvSpPr txBox="1"/>
          <p:nvPr/>
        </p:nvSpPr>
        <p:spPr>
          <a:xfrm>
            <a:off x="2272941" y="1211941"/>
            <a:ext cx="4354342" cy="707886"/>
          </a:xfrm>
          <a:prstGeom prst="rect">
            <a:avLst/>
          </a:prstGeom>
          <a:noFill/>
        </p:spPr>
        <p:txBody>
          <a:bodyPr wrap="square" rtlCol="0">
            <a:spAutoFit/>
          </a:bodyPr>
          <a:lstStyle/>
          <a:p>
            <a:pPr algn="dist"/>
            <a:r>
              <a:rPr lang="en-US" altLang="zh-CN" sz="4000" spc="300">
                <a:latin typeface="Haettenschweiler" panose="020B0706040902060204" pitchFamily="34" charset="0"/>
              </a:rPr>
              <a:t>POWERPOINT TEMPLET.</a:t>
            </a:r>
          </a:p>
        </p:txBody>
      </p:sp>
      <p:sp>
        <p:nvSpPr>
          <p:cNvPr id="125" name="文本框 124">
            <a:extLst>
              <a:ext uri="{FF2B5EF4-FFF2-40B4-BE49-F238E27FC236}">
                <a16:creationId xmlns:a16="http://schemas.microsoft.com/office/drawing/2014/main" xmlns="" id="{9BEF1E96-72C3-4D81-B034-B8E6A7778370}"/>
              </a:ext>
            </a:extLst>
          </p:cNvPr>
          <p:cNvSpPr txBox="1"/>
          <p:nvPr/>
        </p:nvSpPr>
        <p:spPr>
          <a:xfrm>
            <a:off x="2272939" y="2097078"/>
            <a:ext cx="4354341" cy="773160"/>
          </a:xfrm>
          <a:prstGeom prst="rect">
            <a:avLst/>
          </a:prstGeom>
          <a:noFill/>
        </p:spPr>
        <p:txBody>
          <a:bodyPr wrap="square" rtlCol="0">
            <a:spAutoFit/>
          </a:bodyPr>
          <a:lstStyle/>
          <a:p>
            <a:pPr>
              <a:lnSpc>
                <a:spcPct val="150000"/>
              </a:lnSpc>
            </a:pPr>
            <a:r>
              <a:rPr lang="fr-FR" altLang="zh-CN" sz="1600" b="1">
                <a:latin typeface="..黑体UI-韩语" panose="02000000000000000000" pitchFamily="2" charset="-128"/>
                <a:ea typeface="..黑体UI-韩语" panose="02000000000000000000" pitchFamily="2" charset="-128"/>
                <a:cs typeface="..黑体UI-韩语" panose="02000000000000000000" pitchFamily="2" charset="-128"/>
              </a:rPr>
              <a:t>senectus et netus et malesuada fames ac turpis egestas</a:t>
            </a:r>
            <a:endParaRPr lang="zh-CN" altLang="en-US" sz="1600" b="1">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126" name="组合 125">
            <a:extLst>
              <a:ext uri="{FF2B5EF4-FFF2-40B4-BE49-F238E27FC236}">
                <a16:creationId xmlns:a16="http://schemas.microsoft.com/office/drawing/2014/main" xmlns="" id="{B32F9981-BE8C-411A-BB11-3FCC453B62D3}"/>
              </a:ext>
            </a:extLst>
          </p:cNvPr>
          <p:cNvGrpSpPr/>
          <p:nvPr/>
        </p:nvGrpSpPr>
        <p:grpSpPr>
          <a:xfrm rot="2700000">
            <a:off x="8917003" y="2801422"/>
            <a:ext cx="2255257" cy="3818418"/>
            <a:chOff x="5915977" y="3124200"/>
            <a:chExt cx="360045" cy="609599"/>
          </a:xfrm>
        </p:grpSpPr>
        <p:sp>
          <p:nvSpPr>
            <p:cNvPr id="127" name="图形 109">
              <a:extLst>
                <a:ext uri="{FF2B5EF4-FFF2-40B4-BE49-F238E27FC236}">
                  <a16:creationId xmlns:a16="http://schemas.microsoft.com/office/drawing/2014/main" xmlns="" id="{0815D7A6-E9F4-4785-A17E-F6DC3AE3C6E6}"/>
                </a:ext>
              </a:extLst>
            </p:cNvPr>
            <p:cNvSpPr/>
            <p:nvPr/>
          </p:nvSpPr>
          <p:spPr>
            <a:xfrm>
              <a:off x="6050280" y="3444239"/>
              <a:ext cx="90518" cy="289560"/>
            </a:xfrm>
            <a:custGeom>
              <a:avLst/>
              <a:gdLst>
                <a:gd name="connsiteX0" fmla="*/ 45720 w 90518"/>
                <a:gd name="connsiteY0" fmla="*/ 289560 h 289560"/>
                <a:gd name="connsiteX1" fmla="*/ 45720 w 90518"/>
                <a:gd name="connsiteY1" fmla="*/ 289560 h 289560"/>
                <a:gd name="connsiteX2" fmla="*/ 0 w 90518"/>
                <a:gd name="connsiteY2" fmla="*/ 243840 h 289560"/>
                <a:gd name="connsiteX3" fmla="*/ 0 w 90518"/>
                <a:gd name="connsiteY3" fmla="*/ 0 h 289560"/>
                <a:gd name="connsiteX4" fmla="*/ 90488 w 90518"/>
                <a:gd name="connsiteY4" fmla="*/ 0 h 289560"/>
                <a:gd name="connsiteX5" fmla="*/ 90488 w 90518"/>
                <a:gd name="connsiteY5" fmla="*/ 243840 h 289560"/>
                <a:gd name="connsiteX6" fmla="*/ 45720 w 90518"/>
                <a:gd name="connsiteY6" fmla="*/ 289560 h 28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518" h="289560">
                  <a:moveTo>
                    <a:pt x="45720" y="289560"/>
                  </a:moveTo>
                  <a:lnTo>
                    <a:pt x="45720" y="289560"/>
                  </a:lnTo>
                  <a:cubicBezTo>
                    <a:pt x="20955" y="289560"/>
                    <a:pt x="0" y="269558"/>
                    <a:pt x="0" y="243840"/>
                  </a:cubicBezTo>
                  <a:lnTo>
                    <a:pt x="0" y="0"/>
                  </a:lnTo>
                  <a:lnTo>
                    <a:pt x="90488" y="0"/>
                  </a:lnTo>
                  <a:lnTo>
                    <a:pt x="90488" y="243840"/>
                  </a:lnTo>
                  <a:cubicBezTo>
                    <a:pt x="91440" y="269558"/>
                    <a:pt x="70485" y="289560"/>
                    <a:pt x="45720" y="289560"/>
                  </a:cubicBezTo>
                  <a:close/>
                </a:path>
              </a:pathLst>
            </a:custGeom>
            <a:solidFill>
              <a:srgbClr val="E05CFC"/>
            </a:solidFill>
            <a:ln w="9525" cap="flat">
              <a:noFill/>
              <a:prstDash val="solid"/>
              <a:miter/>
            </a:ln>
          </p:spPr>
          <p:txBody>
            <a:bodyPr rtlCol="0" anchor="ctr"/>
            <a:lstStyle/>
            <a:p>
              <a:endParaRPr lang="zh-CN" altLang="en-US"/>
            </a:p>
          </p:txBody>
        </p:sp>
        <p:sp>
          <p:nvSpPr>
            <p:cNvPr id="128" name="图形 109">
              <a:extLst>
                <a:ext uri="{FF2B5EF4-FFF2-40B4-BE49-F238E27FC236}">
                  <a16:creationId xmlns:a16="http://schemas.microsoft.com/office/drawing/2014/main" xmlns="" id="{9747CDE8-03D1-47B7-ADE8-DDC694EEF3B0}"/>
                </a:ext>
              </a:extLst>
            </p:cNvPr>
            <p:cNvSpPr/>
            <p:nvPr/>
          </p:nvSpPr>
          <p:spPr>
            <a:xfrm>
              <a:off x="5916929" y="3124200"/>
              <a:ext cx="359092" cy="360044"/>
            </a:xfrm>
            <a:custGeom>
              <a:avLst/>
              <a:gdLst>
                <a:gd name="connsiteX0" fmla="*/ 359093 w 359092"/>
                <a:gd name="connsiteY0" fmla="*/ 180023 h 360044"/>
                <a:gd name="connsiteX1" fmla="*/ 353378 w 359092"/>
                <a:gd name="connsiteY1" fmla="*/ 226695 h 360044"/>
                <a:gd name="connsiteX2" fmla="*/ 310515 w 359092"/>
                <a:gd name="connsiteY2" fmla="*/ 303848 h 360044"/>
                <a:gd name="connsiteX3" fmla="*/ 264795 w 359092"/>
                <a:gd name="connsiteY3" fmla="*/ 339090 h 360044"/>
                <a:gd name="connsiteX4" fmla="*/ 191453 w 359092"/>
                <a:gd name="connsiteY4" fmla="*/ 360045 h 360044"/>
                <a:gd name="connsiteX5" fmla="*/ 180022 w 359092"/>
                <a:gd name="connsiteY5" fmla="*/ 360045 h 360044"/>
                <a:gd name="connsiteX6" fmla="*/ 133350 w 359092"/>
                <a:gd name="connsiteY6" fmla="*/ 354330 h 360044"/>
                <a:gd name="connsiteX7" fmla="*/ 56198 w 359092"/>
                <a:gd name="connsiteY7" fmla="*/ 311468 h 360044"/>
                <a:gd name="connsiteX8" fmla="*/ 20955 w 359092"/>
                <a:gd name="connsiteY8" fmla="*/ 265748 h 360044"/>
                <a:gd name="connsiteX9" fmla="*/ 0 w 359092"/>
                <a:gd name="connsiteY9" fmla="*/ 192405 h 360044"/>
                <a:gd name="connsiteX10" fmla="*/ 0 w 359092"/>
                <a:gd name="connsiteY10" fmla="*/ 180975 h 360044"/>
                <a:gd name="connsiteX11" fmla="*/ 5715 w 359092"/>
                <a:gd name="connsiteY11" fmla="*/ 134303 h 360044"/>
                <a:gd name="connsiteX12" fmla="*/ 49530 w 359092"/>
                <a:gd name="connsiteY12" fmla="*/ 57150 h 360044"/>
                <a:gd name="connsiteX13" fmla="*/ 95250 w 359092"/>
                <a:gd name="connsiteY13" fmla="*/ 21908 h 360044"/>
                <a:gd name="connsiteX14" fmla="*/ 167640 w 359092"/>
                <a:gd name="connsiteY14" fmla="*/ 0 h 360044"/>
                <a:gd name="connsiteX15" fmla="*/ 179070 w 359092"/>
                <a:gd name="connsiteY15" fmla="*/ 0 h 360044"/>
                <a:gd name="connsiteX16" fmla="*/ 225743 w 359092"/>
                <a:gd name="connsiteY16" fmla="*/ 5715 h 360044"/>
                <a:gd name="connsiteX17" fmla="*/ 302895 w 359092"/>
                <a:gd name="connsiteY17" fmla="*/ 49530 h 360044"/>
                <a:gd name="connsiteX18" fmla="*/ 338138 w 359092"/>
                <a:gd name="connsiteY18" fmla="*/ 95250 h 360044"/>
                <a:gd name="connsiteX19" fmla="*/ 359093 w 359092"/>
                <a:gd name="connsiteY19" fmla="*/ 168593 h 360044"/>
                <a:gd name="connsiteX20" fmla="*/ 359093 w 359092"/>
                <a:gd name="connsiteY20" fmla="*/ 180023 h 360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59092" h="360044">
                  <a:moveTo>
                    <a:pt x="359093" y="180023"/>
                  </a:moveTo>
                  <a:cubicBezTo>
                    <a:pt x="359093" y="196215"/>
                    <a:pt x="357188" y="211455"/>
                    <a:pt x="353378" y="226695"/>
                  </a:cubicBezTo>
                  <a:cubicBezTo>
                    <a:pt x="345758" y="256223"/>
                    <a:pt x="330518" y="282893"/>
                    <a:pt x="310515" y="303848"/>
                  </a:cubicBezTo>
                  <a:cubicBezTo>
                    <a:pt x="297180" y="318135"/>
                    <a:pt x="281940" y="329565"/>
                    <a:pt x="264795" y="339090"/>
                  </a:cubicBezTo>
                  <a:cubicBezTo>
                    <a:pt x="242888" y="350520"/>
                    <a:pt x="218122" y="358140"/>
                    <a:pt x="191453" y="360045"/>
                  </a:cubicBezTo>
                  <a:cubicBezTo>
                    <a:pt x="187643" y="360045"/>
                    <a:pt x="183833" y="360045"/>
                    <a:pt x="180022" y="360045"/>
                  </a:cubicBezTo>
                  <a:cubicBezTo>
                    <a:pt x="163830" y="360045"/>
                    <a:pt x="148590" y="358140"/>
                    <a:pt x="133350" y="354330"/>
                  </a:cubicBezTo>
                  <a:cubicBezTo>
                    <a:pt x="103823" y="346710"/>
                    <a:pt x="77152" y="331470"/>
                    <a:pt x="56198" y="311468"/>
                  </a:cubicBezTo>
                  <a:cubicBezTo>
                    <a:pt x="41910" y="298133"/>
                    <a:pt x="30480" y="282893"/>
                    <a:pt x="20955" y="265748"/>
                  </a:cubicBezTo>
                  <a:cubicBezTo>
                    <a:pt x="9525" y="243840"/>
                    <a:pt x="1905" y="219075"/>
                    <a:pt x="0" y="192405"/>
                  </a:cubicBezTo>
                  <a:cubicBezTo>
                    <a:pt x="0" y="188595"/>
                    <a:pt x="0" y="184785"/>
                    <a:pt x="0" y="180975"/>
                  </a:cubicBezTo>
                  <a:cubicBezTo>
                    <a:pt x="0" y="164783"/>
                    <a:pt x="1905" y="149543"/>
                    <a:pt x="5715" y="134303"/>
                  </a:cubicBezTo>
                  <a:cubicBezTo>
                    <a:pt x="13335" y="104775"/>
                    <a:pt x="28575" y="78105"/>
                    <a:pt x="49530" y="57150"/>
                  </a:cubicBezTo>
                  <a:cubicBezTo>
                    <a:pt x="62865" y="42863"/>
                    <a:pt x="78105" y="31433"/>
                    <a:pt x="95250" y="21908"/>
                  </a:cubicBezTo>
                  <a:cubicBezTo>
                    <a:pt x="116205" y="9525"/>
                    <a:pt x="140970" y="1905"/>
                    <a:pt x="167640" y="0"/>
                  </a:cubicBezTo>
                  <a:cubicBezTo>
                    <a:pt x="171450" y="0"/>
                    <a:pt x="175260" y="0"/>
                    <a:pt x="179070" y="0"/>
                  </a:cubicBezTo>
                  <a:cubicBezTo>
                    <a:pt x="195263" y="0"/>
                    <a:pt x="210503" y="1905"/>
                    <a:pt x="225743" y="5715"/>
                  </a:cubicBezTo>
                  <a:cubicBezTo>
                    <a:pt x="255270" y="14288"/>
                    <a:pt x="281940" y="28575"/>
                    <a:pt x="302895" y="49530"/>
                  </a:cubicBezTo>
                  <a:cubicBezTo>
                    <a:pt x="317183" y="62865"/>
                    <a:pt x="328613" y="78105"/>
                    <a:pt x="338138" y="95250"/>
                  </a:cubicBezTo>
                  <a:cubicBezTo>
                    <a:pt x="349568" y="117158"/>
                    <a:pt x="357188" y="141923"/>
                    <a:pt x="359093" y="168593"/>
                  </a:cubicBezTo>
                  <a:cubicBezTo>
                    <a:pt x="359093" y="172403"/>
                    <a:pt x="359093" y="176213"/>
                    <a:pt x="359093" y="180023"/>
                  </a:cubicBezTo>
                  <a:close/>
                </a:path>
              </a:pathLst>
            </a:custGeom>
            <a:solidFill>
              <a:srgbClr val="F7F7F7"/>
            </a:solidFill>
            <a:ln w="9525" cap="flat">
              <a:noFill/>
              <a:prstDash val="solid"/>
              <a:miter/>
            </a:ln>
          </p:spPr>
          <p:txBody>
            <a:bodyPr rtlCol="0" anchor="ctr"/>
            <a:lstStyle/>
            <a:p>
              <a:endParaRPr lang="zh-CN" altLang="en-US"/>
            </a:p>
          </p:txBody>
        </p:sp>
        <p:sp>
          <p:nvSpPr>
            <p:cNvPr id="129" name="图形 109">
              <a:extLst>
                <a:ext uri="{FF2B5EF4-FFF2-40B4-BE49-F238E27FC236}">
                  <a16:creationId xmlns:a16="http://schemas.microsoft.com/office/drawing/2014/main" xmlns="" id="{09712EBE-C1F2-4F95-A1F9-19B2CA05215F}"/>
                </a:ext>
              </a:extLst>
            </p:cNvPr>
            <p:cNvSpPr/>
            <p:nvPr/>
          </p:nvSpPr>
          <p:spPr>
            <a:xfrm>
              <a:off x="6084569" y="3125152"/>
              <a:ext cx="67419" cy="179069"/>
            </a:xfrm>
            <a:custGeom>
              <a:avLst/>
              <a:gdLst>
                <a:gd name="connsiteX0" fmla="*/ 11430 w 67419"/>
                <a:gd name="connsiteY0" fmla="*/ 179070 h 179069"/>
                <a:gd name="connsiteX1" fmla="*/ 0 w 67419"/>
                <a:gd name="connsiteY1" fmla="*/ 0 h 179069"/>
                <a:gd name="connsiteX2" fmla="*/ 11430 w 67419"/>
                <a:gd name="connsiteY2" fmla="*/ 0 h 179069"/>
                <a:gd name="connsiteX3" fmla="*/ 58103 w 67419"/>
                <a:gd name="connsiteY3" fmla="*/ 5715 h 179069"/>
                <a:gd name="connsiteX4" fmla="*/ 11430 w 67419"/>
                <a:gd name="connsiteY4" fmla="*/ 179070 h 1790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19" h="179069">
                  <a:moveTo>
                    <a:pt x="11430" y="179070"/>
                  </a:moveTo>
                  <a:cubicBezTo>
                    <a:pt x="38100" y="128588"/>
                    <a:pt x="64770" y="108585"/>
                    <a:pt x="0" y="0"/>
                  </a:cubicBezTo>
                  <a:cubicBezTo>
                    <a:pt x="3810" y="0"/>
                    <a:pt x="7620" y="0"/>
                    <a:pt x="11430" y="0"/>
                  </a:cubicBezTo>
                  <a:cubicBezTo>
                    <a:pt x="27623" y="0"/>
                    <a:pt x="42863" y="1905"/>
                    <a:pt x="58103" y="5715"/>
                  </a:cubicBezTo>
                  <a:cubicBezTo>
                    <a:pt x="83820" y="130493"/>
                    <a:pt x="52388" y="139065"/>
                    <a:pt x="11430" y="179070"/>
                  </a:cubicBezTo>
                  <a:close/>
                </a:path>
              </a:pathLst>
            </a:custGeom>
            <a:solidFill>
              <a:srgbClr val="FF5098"/>
            </a:solidFill>
            <a:ln w="9525" cap="flat">
              <a:noFill/>
              <a:prstDash val="solid"/>
              <a:miter/>
            </a:ln>
          </p:spPr>
          <p:txBody>
            <a:bodyPr rtlCol="0" anchor="ctr"/>
            <a:lstStyle/>
            <a:p>
              <a:endParaRPr lang="zh-CN" altLang="en-US"/>
            </a:p>
          </p:txBody>
        </p:sp>
        <p:sp>
          <p:nvSpPr>
            <p:cNvPr id="130" name="图形 109">
              <a:extLst>
                <a:ext uri="{FF2B5EF4-FFF2-40B4-BE49-F238E27FC236}">
                  <a16:creationId xmlns:a16="http://schemas.microsoft.com/office/drawing/2014/main" xmlns="" id="{65A68273-CCE7-4150-A62E-E802358FF26D}"/>
                </a:ext>
              </a:extLst>
            </p:cNvPr>
            <p:cNvSpPr/>
            <p:nvPr/>
          </p:nvSpPr>
          <p:spPr>
            <a:xfrm>
              <a:off x="5965507" y="3145155"/>
              <a:ext cx="130570" cy="159067"/>
            </a:xfrm>
            <a:custGeom>
              <a:avLst/>
              <a:gdLst>
                <a:gd name="connsiteX0" fmla="*/ 130493 w 130570"/>
                <a:gd name="connsiteY0" fmla="*/ 159068 h 159067"/>
                <a:gd name="connsiteX1" fmla="*/ 0 w 130570"/>
                <a:gd name="connsiteY1" fmla="*/ 35243 h 159067"/>
                <a:gd name="connsiteX2" fmla="*/ 45720 w 130570"/>
                <a:gd name="connsiteY2" fmla="*/ 0 h 159067"/>
                <a:gd name="connsiteX3" fmla="*/ 130493 w 130570"/>
                <a:gd name="connsiteY3" fmla="*/ 159068 h 159067"/>
              </a:gdLst>
              <a:ahLst/>
              <a:cxnLst>
                <a:cxn ang="0">
                  <a:pos x="connsiteX0" y="connsiteY0"/>
                </a:cxn>
                <a:cxn ang="0">
                  <a:pos x="connsiteX1" y="connsiteY1"/>
                </a:cxn>
                <a:cxn ang="0">
                  <a:pos x="connsiteX2" y="connsiteY2"/>
                </a:cxn>
                <a:cxn ang="0">
                  <a:pos x="connsiteX3" y="connsiteY3"/>
                </a:cxn>
              </a:cxnLst>
              <a:rect l="l" t="t" r="r" b="b"/>
              <a:pathLst>
                <a:path w="130570" h="159067">
                  <a:moveTo>
                    <a:pt x="130493" y="159068"/>
                  </a:moveTo>
                  <a:cubicBezTo>
                    <a:pt x="112395" y="102870"/>
                    <a:pt x="95250" y="74295"/>
                    <a:pt x="0" y="35243"/>
                  </a:cubicBezTo>
                  <a:cubicBezTo>
                    <a:pt x="13335" y="20955"/>
                    <a:pt x="28575" y="9525"/>
                    <a:pt x="45720" y="0"/>
                  </a:cubicBezTo>
                  <a:cubicBezTo>
                    <a:pt x="124778" y="68580"/>
                    <a:pt x="131445" y="100013"/>
                    <a:pt x="130493" y="159068"/>
                  </a:cubicBezTo>
                  <a:close/>
                </a:path>
              </a:pathLst>
            </a:custGeom>
            <a:solidFill>
              <a:srgbClr val="FF5098"/>
            </a:solidFill>
            <a:ln w="9525" cap="flat">
              <a:noFill/>
              <a:prstDash val="solid"/>
              <a:miter/>
            </a:ln>
          </p:spPr>
          <p:txBody>
            <a:bodyPr rtlCol="0" anchor="ctr"/>
            <a:lstStyle/>
            <a:p>
              <a:endParaRPr lang="zh-CN" altLang="en-US"/>
            </a:p>
          </p:txBody>
        </p:sp>
        <p:sp>
          <p:nvSpPr>
            <p:cNvPr id="131" name="图形 109">
              <a:extLst>
                <a:ext uri="{FF2B5EF4-FFF2-40B4-BE49-F238E27FC236}">
                  <a16:creationId xmlns:a16="http://schemas.microsoft.com/office/drawing/2014/main" xmlns="" id="{B4DA9DE0-275A-4CB5-85DB-FCE534BF79DA}"/>
                </a:ext>
              </a:extLst>
            </p:cNvPr>
            <p:cNvSpPr/>
            <p:nvPr/>
          </p:nvSpPr>
          <p:spPr>
            <a:xfrm>
              <a:off x="5915977" y="3248233"/>
              <a:ext cx="180022" cy="67419"/>
            </a:xfrm>
            <a:custGeom>
              <a:avLst/>
              <a:gdLst>
                <a:gd name="connsiteX0" fmla="*/ 180023 w 180022"/>
                <a:gd name="connsiteY0" fmla="*/ 55989 h 67419"/>
                <a:gd name="connsiteX1" fmla="*/ 0 w 180022"/>
                <a:gd name="connsiteY1" fmla="*/ 67419 h 67419"/>
                <a:gd name="connsiteX2" fmla="*/ 0 w 180022"/>
                <a:gd name="connsiteY2" fmla="*/ 55989 h 67419"/>
                <a:gd name="connsiteX3" fmla="*/ 5715 w 180022"/>
                <a:gd name="connsiteY3" fmla="*/ 9317 h 67419"/>
                <a:gd name="connsiteX4" fmla="*/ 180023 w 180022"/>
                <a:gd name="connsiteY4" fmla="*/ 55989 h 67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22" h="67419">
                  <a:moveTo>
                    <a:pt x="180023" y="55989"/>
                  </a:moveTo>
                  <a:cubicBezTo>
                    <a:pt x="129540" y="29319"/>
                    <a:pt x="109538" y="2649"/>
                    <a:pt x="0" y="67419"/>
                  </a:cubicBezTo>
                  <a:cubicBezTo>
                    <a:pt x="0" y="63609"/>
                    <a:pt x="0" y="59799"/>
                    <a:pt x="0" y="55989"/>
                  </a:cubicBezTo>
                  <a:cubicBezTo>
                    <a:pt x="0" y="39797"/>
                    <a:pt x="1905" y="24557"/>
                    <a:pt x="5715" y="9317"/>
                  </a:cubicBezTo>
                  <a:cubicBezTo>
                    <a:pt x="131445" y="-16401"/>
                    <a:pt x="140017" y="15032"/>
                    <a:pt x="180023" y="55989"/>
                  </a:cubicBezTo>
                  <a:close/>
                </a:path>
              </a:pathLst>
            </a:custGeom>
            <a:solidFill>
              <a:srgbClr val="FF5098"/>
            </a:solidFill>
            <a:ln w="9525" cap="flat">
              <a:noFill/>
              <a:prstDash val="solid"/>
              <a:miter/>
            </a:ln>
          </p:spPr>
          <p:txBody>
            <a:bodyPr rtlCol="0" anchor="ctr"/>
            <a:lstStyle/>
            <a:p>
              <a:endParaRPr lang="zh-CN" altLang="en-US"/>
            </a:p>
          </p:txBody>
        </p:sp>
        <p:sp>
          <p:nvSpPr>
            <p:cNvPr id="132" name="图形 109">
              <a:extLst>
                <a:ext uri="{FF2B5EF4-FFF2-40B4-BE49-F238E27FC236}">
                  <a16:creationId xmlns:a16="http://schemas.microsoft.com/office/drawing/2014/main" xmlns="" id="{CB360474-EFBA-457B-9EF4-D11F69321E23}"/>
                </a:ext>
              </a:extLst>
            </p:cNvPr>
            <p:cNvSpPr/>
            <p:nvPr/>
          </p:nvSpPr>
          <p:spPr>
            <a:xfrm>
              <a:off x="5936932" y="3304144"/>
              <a:ext cx="159067" cy="130570"/>
            </a:xfrm>
            <a:custGeom>
              <a:avLst/>
              <a:gdLst>
                <a:gd name="connsiteX0" fmla="*/ 159068 w 159067"/>
                <a:gd name="connsiteY0" fmla="*/ 78 h 130570"/>
                <a:gd name="connsiteX1" fmla="*/ 35243 w 159067"/>
                <a:gd name="connsiteY1" fmla="*/ 130570 h 130570"/>
                <a:gd name="connsiteX2" fmla="*/ 0 w 159067"/>
                <a:gd name="connsiteY2" fmla="*/ 84850 h 130570"/>
                <a:gd name="connsiteX3" fmla="*/ 159068 w 159067"/>
                <a:gd name="connsiteY3" fmla="*/ 78 h 130570"/>
              </a:gdLst>
              <a:ahLst/>
              <a:cxnLst>
                <a:cxn ang="0">
                  <a:pos x="connsiteX0" y="connsiteY0"/>
                </a:cxn>
                <a:cxn ang="0">
                  <a:pos x="connsiteX1" y="connsiteY1"/>
                </a:cxn>
                <a:cxn ang="0">
                  <a:pos x="connsiteX2" y="connsiteY2"/>
                </a:cxn>
                <a:cxn ang="0">
                  <a:pos x="connsiteX3" y="connsiteY3"/>
                </a:cxn>
              </a:cxnLst>
              <a:rect l="l" t="t" r="r" b="b"/>
              <a:pathLst>
                <a:path w="159067" h="130570">
                  <a:moveTo>
                    <a:pt x="159068" y="78"/>
                  </a:moveTo>
                  <a:cubicBezTo>
                    <a:pt x="102870" y="18175"/>
                    <a:pt x="74295" y="35320"/>
                    <a:pt x="35243" y="130570"/>
                  </a:cubicBezTo>
                  <a:cubicBezTo>
                    <a:pt x="20955" y="117235"/>
                    <a:pt x="9525" y="101995"/>
                    <a:pt x="0" y="84850"/>
                  </a:cubicBezTo>
                  <a:cubicBezTo>
                    <a:pt x="68580" y="5793"/>
                    <a:pt x="100012" y="-875"/>
                    <a:pt x="159068" y="78"/>
                  </a:cubicBezTo>
                  <a:close/>
                </a:path>
              </a:pathLst>
            </a:custGeom>
            <a:solidFill>
              <a:srgbClr val="FF5098"/>
            </a:solidFill>
            <a:ln w="9525" cap="flat">
              <a:noFill/>
              <a:prstDash val="solid"/>
              <a:miter/>
            </a:ln>
          </p:spPr>
          <p:txBody>
            <a:bodyPr rtlCol="0" anchor="ctr"/>
            <a:lstStyle/>
            <a:p>
              <a:endParaRPr lang="zh-CN" altLang="en-US"/>
            </a:p>
          </p:txBody>
        </p:sp>
        <p:sp>
          <p:nvSpPr>
            <p:cNvPr id="133" name="图形 109">
              <a:extLst>
                <a:ext uri="{FF2B5EF4-FFF2-40B4-BE49-F238E27FC236}">
                  <a16:creationId xmlns:a16="http://schemas.microsoft.com/office/drawing/2014/main" xmlns="" id="{82020DB2-E5A3-4E9D-AFB1-00156974C6AD}"/>
                </a:ext>
              </a:extLst>
            </p:cNvPr>
            <p:cNvSpPr/>
            <p:nvPr/>
          </p:nvSpPr>
          <p:spPr>
            <a:xfrm>
              <a:off x="6040010" y="3304222"/>
              <a:ext cx="67419" cy="179070"/>
            </a:xfrm>
            <a:custGeom>
              <a:avLst/>
              <a:gdLst>
                <a:gd name="connsiteX0" fmla="*/ 67419 w 67419"/>
                <a:gd name="connsiteY0" fmla="*/ 179070 h 179070"/>
                <a:gd name="connsiteX1" fmla="*/ 55989 w 67419"/>
                <a:gd name="connsiteY1" fmla="*/ 179070 h 179070"/>
                <a:gd name="connsiteX2" fmla="*/ 9317 w 67419"/>
                <a:gd name="connsiteY2" fmla="*/ 173355 h 179070"/>
                <a:gd name="connsiteX3" fmla="*/ 55989 w 67419"/>
                <a:gd name="connsiteY3" fmla="*/ 0 h 179070"/>
                <a:gd name="connsiteX4" fmla="*/ 67419 w 67419"/>
                <a:gd name="connsiteY4" fmla="*/ 179070 h 179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19" h="179070">
                  <a:moveTo>
                    <a:pt x="67419" y="179070"/>
                  </a:moveTo>
                  <a:cubicBezTo>
                    <a:pt x="63609" y="179070"/>
                    <a:pt x="59799" y="179070"/>
                    <a:pt x="55989" y="179070"/>
                  </a:cubicBezTo>
                  <a:cubicBezTo>
                    <a:pt x="39797" y="179070"/>
                    <a:pt x="24557" y="177165"/>
                    <a:pt x="9317" y="173355"/>
                  </a:cubicBezTo>
                  <a:cubicBezTo>
                    <a:pt x="-16401" y="48578"/>
                    <a:pt x="15032" y="40005"/>
                    <a:pt x="55989" y="0"/>
                  </a:cubicBezTo>
                  <a:cubicBezTo>
                    <a:pt x="29319" y="50483"/>
                    <a:pt x="2649" y="70485"/>
                    <a:pt x="67419" y="179070"/>
                  </a:cubicBezTo>
                  <a:close/>
                </a:path>
              </a:pathLst>
            </a:custGeom>
            <a:solidFill>
              <a:srgbClr val="FF5098"/>
            </a:solidFill>
            <a:ln w="9525" cap="flat">
              <a:noFill/>
              <a:prstDash val="solid"/>
              <a:miter/>
            </a:ln>
          </p:spPr>
          <p:txBody>
            <a:bodyPr rtlCol="0" anchor="ctr"/>
            <a:lstStyle/>
            <a:p>
              <a:endParaRPr lang="zh-CN" altLang="en-US"/>
            </a:p>
          </p:txBody>
        </p:sp>
        <p:sp>
          <p:nvSpPr>
            <p:cNvPr id="134" name="图形 109">
              <a:extLst>
                <a:ext uri="{FF2B5EF4-FFF2-40B4-BE49-F238E27FC236}">
                  <a16:creationId xmlns:a16="http://schemas.microsoft.com/office/drawing/2014/main" xmlns="" id="{4559328E-4B89-4512-953D-185156810CDC}"/>
                </a:ext>
              </a:extLst>
            </p:cNvPr>
            <p:cNvSpPr/>
            <p:nvPr/>
          </p:nvSpPr>
          <p:spPr>
            <a:xfrm>
              <a:off x="6095928" y="3304222"/>
              <a:ext cx="130563" cy="159067"/>
            </a:xfrm>
            <a:custGeom>
              <a:avLst/>
              <a:gdLst>
                <a:gd name="connsiteX0" fmla="*/ 130564 w 130563"/>
                <a:gd name="connsiteY0" fmla="*/ 123825 h 159067"/>
                <a:gd name="connsiteX1" fmla="*/ 84844 w 130563"/>
                <a:gd name="connsiteY1" fmla="*/ 159067 h 159067"/>
                <a:gd name="connsiteX2" fmla="*/ 71 w 130563"/>
                <a:gd name="connsiteY2" fmla="*/ 0 h 159067"/>
                <a:gd name="connsiteX3" fmla="*/ 130564 w 130563"/>
                <a:gd name="connsiteY3" fmla="*/ 123825 h 159067"/>
              </a:gdLst>
              <a:ahLst/>
              <a:cxnLst>
                <a:cxn ang="0">
                  <a:pos x="connsiteX0" y="connsiteY0"/>
                </a:cxn>
                <a:cxn ang="0">
                  <a:pos x="connsiteX1" y="connsiteY1"/>
                </a:cxn>
                <a:cxn ang="0">
                  <a:pos x="connsiteX2" y="connsiteY2"/>
                </a:cxn>
                <a:cxn ang="0">
                  <a:pos x="connsiteX3" y="connsiteY3"/>
                </a:cxn>
              </a:cxnLst>
              <a:rect l="l" t="t" r="r" b="b"/>
              <a:pathLst>
                <a:path w="130563" h="159067">
                  <a:moveTo>
                    <a:pt x="130564" y="123825"/>
                  </a:moveTo>
                  <a:cubicBezTo>
                    <a:pt x="117229" y="138113"/>
                    <a:pt x="101989" y="149542"/>
                    <a:pt x="84844" y="159067"/>
                  </a:cubicBezTo>
                  <a:cubicBezTo>
                    <a:pt x="6739" y="91440"/>
                    <a:pt x="-881" y="59055"/>
                    <a:pt x="71" y="0"/>
                  </a:cubicBezTo>
                  <a:cubicBezTo>
                    <a:pt x="18169" y="56197"/>
                    <a:pt x="35314" y="84773"/>
                    <a:pt x="130564" y="123825"/>
                  </a:cubicBezTo>
                  <a:close/>
                </a:path>
              </a:pathLst>
            </a:custGeom>
            <a:solidFill>
              <a:srgbClr val="FF5098"/>
            </a:solidFill>
            <a:ln w="9525" cap="flat">
              <a:noFill/>
              <a:prstDash val="solid"/>
              <a:miter/>
            </a:ln>
          </p:spPr>
          <p:txBody>
            <a:bodyPr rtlCol="0" anchor="ctr"/>
            <a:lstStyle/>
            <a:p>
              <a:endParaRPr lang="zh-CN" altLang="en-US"/>
            </a:p>
          </p:txBody>
        </p:sp>
        <p:sp>
          <p:nvSpPr>
            <p:cNvPr id="135" name="图形 109">
              <a:extLst>
                <a:ext uri="{FF2B5EF4-FFF2-40B4-BE49-F238E27FC236}">
                  <a16:creationId xmlns:a16="http://schemas.microsoft.com/office/drawing/2014/main" xmlns="" id="{58498A9B-E387-4E90-886C-7299BB3333BF}"/>
                </a:ext>
              </a:extLst>
            </p:cNvPr>
            <p:cNvSpPr/>
            <p:nvPr/>
          </p:nvSpPr>
          <p:spPr>
            <a:xfrm>
              <a:off x="6096000" y="3292792"/>
              <a:ext cx="180022" cy="67555"/>
            </a:xfrm>
            <a:custGeom>
              <a:avLst/>
              <a:gdLst>
                <a:gd name="connsiteX0" fmla="*/ 180023 w 180022"/>
                <a:gd name="connsiteY0" fmla="*/ 11430 h 67555"/>
                <a:gd name="connsiteX1" fmla="*/ 174308 w 180022"/>
                <a:gd name="connsiteY1" fmla="*/ 58102 h 67555"/>
                <a:gd name="connsiteX2" fmla="*/ 0 w 180022"/>
                <a:gd name="connsiteY2" fmla="*/ 11430 h 67555"/>
                <a:gd name="connsiteX3" fmla="*/ 179070 w 180022"/>
                <a:gd name="connsiteY3" fmla="*/ 0 h 67555"/>
                <a:gd name="connsiteX4" fmla="*/ 180023 w 180022"/>
                <a:gd name="connsiteY4" fmla="*/ 11430 h 675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22" h="67555">
                  <a:moveTo>
                    <a:pt x="180023" y="11430"/>
                  </a:moveTo>
                  <a:cubicBezTo>
                    <a:pt x="180023" y="27622"/>
                    <a:pt x="178118" y="42863"/>
                    <a:pt x="174308" y="58102"/>
                  </a:cubicBezTo>
                  <a:cubicBezTo>
                    <a:pt x="49530" y="83820"/>
                    <a:pt x="40005" y="53340"/>
                    <a:pt x="0" y="11430"/>
                  </a:cubicBezTo>
                  <a:cubicBezTo>
                    <a:pt x="50482" y="38100"/>
                    <a:pt x="70485" y="64770"/>
                    <a:pt x="179070" y="0"/>
                  </a:cubicBezTo>
                  <a:cubicBezTo>
                    <a:pt x="180023" y="3810"/>
                    <a:pt x="180023" y="7620"/>
                    <a:pt x="180023" y="11430"/>
                  </a:cubicBezTo>
                  <a:close/>
                </a:path>
              </a:pathLst>
            </a:custGeom>
            <a:solidFill>
              <a:srgbClr val="FF5098"/>
            </a:solidFill>
            <a:ln w="9525" cap="flat">
              <a:noFill/>
              <a:prstDash val="solid"/>
              <a:miter/>
            </a:ln>
          </p:spPr>
          <p:txBody>
            <a:bodyPr rtlCol="0" anchor="ctr"/>
            <a:lstStyle/>
            <a:p>
              <a:endParaRPr lang="zh-CN" altLang="en-US"/>
            </a:p>
          </p:txBody>
        </p:sp>
        <p:sp>
          <p:nvSpPr>
            <p:cNvPr id="136" name="图形 109">
              <a:extLst>
                <a:ext uri="{FF2B5EF4-FFF2-40B4-BE49-F238E27FC236}">
                  <a16:creationId xmlns:a16="http://schemas.microsoft.com/office/drawing/2014/main" xmlns="" id="{9D703DF4-F611-4C62-89C4-C68564560BB3}"/>
                </a:ext>
              </a:extLst>
            </p:cNvPr>
            <p:cNvSpPr/>
            <p:nvPr/>
          </p:nvSpPr>
          <p:spPr>
            <a:xfrm>
              <a:off x="6096000" y="3173729"/>
              <a:ext cx="159067" cy="130563"/>
            </a:xfrm>
            <a:custGeom>
              <a:avLst/>
              <a:gdLst>
                <a:gd name="connsiteX0" fmla="*/ 159068 w 159067"/>
                <a:gd name="connsiteY0" fmla="*/ 45720 h 130563"/>
                <a:gd name="connsiteX1" fmla="*/ 0 w 159067"/>
                <a:gd name="connsiteY1" fmla="*/ 130493 h 130563"/>
                <a:gd name="connsiteX2" fmla="*/ 123825 w 159067"/>
                <a:gd name="connsiteY2" fmla="*/ 0 h 130563"/>
                <a:gd name="connsiteX3" fmla="*/ 159068 w 159067"/>
                <a:gd name="connsiteY3" fmla="*/ 45720 h 130563"/>
              </a:gdLst>
              <a:ahLst/>
              <a:cxnLst>
                <a:cxn ang="0">
                  <a:pos x="connsiteX0" y="connsiteY0"/>
                </a:cxn>
                <a:cxn ang="0">
                  <a:pos x="connsiteX1" y="connsiteY1"/>
                </a:cxn>
                <a:cxn ang="0">
                  <a:pos x="connsiteX2" y="connsiteY2"/>
                </a:cxn>
                <a:cxn ang="0">
                  <a:pos x="connsiteX3" y="connsiteY3"/>
                </a:cxn>
              </a:cxnLst>
              <a:rect l="l" t="t" r="r" b="b"/>
              <a:pathLst>
                <a:path w="159067" h="130563">
                  <a:moveTo>
                    <a:pt x="159068" y="45720"/>
                  </a:moveTo>
                  <a:cubicBezTo>
                    <a:pt x="91440" y="123825"/>
                    <a:pt x="59055" y="131445"/>
                    <a:pt x="0" y="130493"/>
                  </a:cubicBezTo>
                  <a:cubicBezTo>
                    <a:pt x="56198" y="112395"/>
                    <a:pt x="85725" y="95250"/>
                    <a:pt x="123825" y="0"/>
                  </a:cubicBezTo>
                  <a:cubicBezTo>
                    <a:pt x="138113" y="13335"/>
                    <a:pt x="149543" y="28575"/>
                    <a:pt x="159068" y="45720"/>
                  </a:cubicBezTo>
                  <a:close/>
                </a:path>
              </a:pathLst>
            </a:custGeom>
            <a:solidFill>
              <a:srgbClr val="FF5098"/>
            </a:solidFill>
            <a:ln w="9525" cap="flat">
              <a:noFill/>
              <a:prstDash val="solid"/>
              <a:miter/>
            </a:ln>
          </p:spPr>
          <p:txBody>
            <a:bodyPr rtlCol="0" anchor="ctr"/>
            <a:lstStyle/>
            <a:p>
              <a:endParaRPr lang="zh-CN" altLang="en-US"/>
            </a:p>
          </p:txBody>
        </p:sp>
        <p:sp>
          <p:nvSpPr>
            <p:cNvPr id="137" name="图形 109">
              <a:extLst>
                <a:ext uri="{FF2B5EF4-FFF2-40B4-BE49-F238E27FC236}">
                  <a16:creationId xmlns:a16="http://schemas.microsoft.com/office/drawing/2014/main" xmlns="" id="{A68C0521-6C6E-42F2-A2AA-E91C61F070A2}"/>
                </a:ext>
              </a:extLst>
            </p:cNvPr>
            <p:cNvSpPr/>
            <p:nvPr/>
          </p:nvSpPr>
          <p:spPr>
            <a:xfrm>
              <a:off x="6006465" y="3214687"/>
              <a:ext cx="179069" cy="179069"/>
            </a:xfrm>
            <a:custGeom>
              <a:avLst/>
              <a:gdLst>
                <a:gd name="connsiteX0" fmla="*/ 179070 w 179069"/>
                <a:gd name="connsiteY0" fmla="*/ 89535 h 179069"/>
                <a:gd name="connsiteX1" fmla="*/ 89535 w 179069"/>
                <a:gd name="connsiteY1" fmla="*/ 179070 h 179069"/>
                <a:gd name="connsiteX2" fmla="*/ 0 w 179069"/>
                <a:gd name="connsiteY2" fmla="*/ 89535 h 179069"/>
                <a:gd name="connsiteX3" fmla="*/ 89535 w 179069"/>
                <a:gd name="connsiteY3" fmla="*/ 0 h 179069"/>
                <a:gd name="connsiteX4" fmla="*/ 179070 w 179069"/>
                <a:gd name="connsiteY4" fmla="*/ 89535 h 1790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069" h="179069">
                  <a:moveTo>
                    <a:pt x="179070" y="89535"/>
                  </a:moveTo>
                  <a:cubicBezTo>
                    <a:pt x="179070" y="138984"/>
                    <a:pt x="138984" y="179070"/>
                    <a:pt x="89535" y="179070"/>
                  </a:cubicBezTo>
                  <a:cubicBezTo>
                    <a:pt x="40086" y="179070"/>
                    <a:pt x="0" y="138984"/>
                    <a:pt x="0" y="89535"/>
                  </a:cubicBezTo>
                  <a:cubicBezTo>
                    <a:pt x="0" y="40086"/>
                    <a:pt x="40086" y="0"/>
                    <a:pt x="89535" y="0"/>
                  </a:cubicBezTo>
                  <a:cubicBezTo>
                    <a:pt x="138984" y="0"/>
                    <a:pt x="179070" y="40086"/>
                    <a:pt x="179070" y="89535"/>
                  </a:cubicBezTo>
                  <a:close/>
                </a:path>
              </a:pathLst>
            </a:custGeom>
            <a:solidFill>
              <a:srgbClr val="126C9B">
                <a:alpha val="49000"/>
              </a:srgbClr>
            </a:solidFill>
            <a:ln w="9525" cap="flat">
              <a:noFill/>
              <a:prstDash val="solid"/>
              <a:miter/>
            </a:ln>
          </p:spPr>
          <p:txBody>
            <a:bodyPr rtlCol="0" anchor="ctr"/>
            <a:lstStyle/>
            <a:p>
              <a:endParaRPr lang="zh-CN" altLang="en-US"/>
            </a:p>
          </p:txBody>
        </p:sp>
        <p:sp>
          <p:nvSpPr>
            <p:cNvPr id="138" name="图形 109">
              <a:extLst>
                <a:ext uri="{FF2B5EF4-FFF2-40B4-BE49-F238E27FC236}">
                  <a16:creationId xmlns:a16="http://schemas.microsoft.com/office/drawing/2014/main" xmlns="" id="{6363DB0B-B3E9-45DF-A150-472977736552}"/>
                </a:ext>
              </a:extLst>
            </p:cNvPr>
            <p:cNvSpPr/>
            <p:nvPr/>
          </p:nvSpPr>
          <p:spPr>
            <a:xfrm>
              <a:off x="6028372" y="3234690"/>
              <a:ext cx="159067" cy="158115"/>
            </a:xfrm>
            <a:custGeom>
              <a:avLst/>
              <a:gdLst>
                <a:gd name="connsiteX0" fmla="*/ 125730 w 159067"/>
                <a:gd name="connsiteY0" fmla="*/ 0 h 158115"/>
                <a:gd name="connsiteX1" fmla="*/ 146685 w 159067"/>
                <a:gd name="connsiteY1" fmla="*/ 57150 h 158115"/>
                <a:gd name="connsiteX2" fmla="*/ 57150 w 159067"/>
                <a:gd name="connsiteY2" fmla="*/ 146685 h 158115"/>
                <a:gd name="connsiteX3" fmla="*/ 0 w 159067"/>
                <a:gd name="connsiteY3" fmla="*/ 125730 h 158115"/>
                <a:gd name="connsiteX4" fmla="*/ 69533 w 159067"/>
                <a:gd name="connsiteY4" fmla="*/ 158115 h 158115"/>
                <a:gd name="connsiteX5" fmla="*/ 159067 w 159067"/>
                <a:gd name="connsiteY5" fmla="*/ 68580 h 158115"/>
                <a:gd name="connsiteX6" fmla="*/ 125730 w 159067"/>
                <a:gd name="connsiteY6" fmla="*/ 0 h 158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067" h="158115">
                  <a:moveTo>
                    <a:pt x="125730" y="0"/>
                  </a:moveTo>
                  <a:cubicBezTo>
                    <a:pt x="139065" y="15240"/>
                    <a:pt x="146685" y="35243"/>
                    <a:pt x="146685" y="57150"/>
                  </a:cubicBezTo>
                  <a:cubicBezTo>
                    <a:pt x="146685" y="106680"/>
                    <a:pt x="106680" y="146685"/>
                    <a:pt x="57150" y="146685"/>
                  </a:cubicBezTo>
                  <a:cubicBezTo>
                    <a:pt x="35243" y="146685"/>
                    <a:pt x="15240" y="139065"/>
                    <a:pt x="0" y="125730"/>
                  </a:cubicBezTo>
                  <a:cubicBezTo>
                    <a:pt x="16193" y="145733"/>
                    <a:pt x="40958" y="158115"/>
                    <a:pt x="69533" y="158115"/>
                  </a:cubicBezTo>
                  <a:cubicBezTo>
                    <a:pt x="119063" y="158115"/>
                    <a:pt x="159067" y="118110"/>
                    <a:pt x="159067" y="68580"/>
                  </a:cubicBezTo>
                  <a:cubicBezTo>
                    <a:pt x="158115" y="41910"/>
                    <a:pt x="144780" y="17145"/>
                    <a:pt x="125730" y="0"/>
                  </a:cubicBezTo>
                  <a:close/>
                </a:path>
              </a:pathLst>
            </a:custGeom>
            <a:solidFill>
              <a:srgbClr val="FF5098">
                <a:alpha val="57000"/>
              </a:srgbClr>
            </a:solidFill>
            <a:ln w="9525" cap="flat">
              <a:noFill/>
              <a:prstDash val="solid"/>
              <a:miter/>
            </a:ln>
          </p:spPr>
          <p:txBody>
            <a:bodyPr rtlCol="0" anchor="ctr"/>
            <a:lstStyle/>
            <a:p>
              <a:endParaRPr lang="zh-CN" altLang="en-US"/>
            </a:p>
          </p:txBody>
        </p:sp>
      </p:grpSp>
      <p:sp>
        <p:nvSpPr>
          <p:cNvPr id="139" name="文本框 138">
            <a:extLst>
              <a:ext uri="{FF2B5EF4-FFF2-40B4-BE49-F238E27FC236}">
                <a16:creationId xmlns:a16="http://schemas.microsoft.com/office/drawing/2014/main" xmlns="" id="{4169E9EF-2DA0-4565-984E-A51F34A91BD6}"/>
              </a:ext>
            </a:extLst>
          </p:cNvPr>
          <p:cNvSpPr txBox="1"/>
          <p:nvPr/>
        </p:nvSpPr>
        <p:spPr>
          <a:xfrm>
            <a:off x="2272939" y="3530020"/>
            <a:ext cx="7522185" cy="1142492"/>
          </a:xfrm>
          <a:prstGeom prst="rect">
            <a:avLst/>
          </a:prstGeom>
          <a:noFill/>
        </p:spPr>
        <p:txBody>
          <a:bodyPr wrap="square" rtlCol="0">
            <a:spAutoFit/>
          </a:bodyPr>
          <a:lstStyle/>
          <a:p>
            <a:pPr>
              <a:lnSpc>
                <a:spcPct val="150000"/>
              </a:lnSpc>
            </a:pPr>
            <a:r>
              <a:rPr lang="fr-FR" altLang="zh-CN" sz="1600" b="1">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endParaRPr lang="zh-CN" altLang="en-US" sz="1600" b="1">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140" name="组合 139">
            <a:extLst>
              <a:ext uri="{FF2B5EF4-FFF2-40B4-BE49-F238E27FC236}">
                <a16:creationId xmlns:a16="http://schemas.microsoft.com/office/drawing/2014/main" xmlns="" id="{7468CC56-F74E-4F02-BABE-0295ED795385}"/>
              </a:ext>
            </a:extLst>
          </p:cNvPr>
          <p:cNvGrpSpPr/>
          <p:nvPr/>
        </p:nvGrpSpPr>
        <p:grpSpPr>
          <a:xfrm rot="621153">
            <a:off x="7023970" y="776179"/>
            <a:ext cx="1455440" cy="1455440"/>
            <a:chOff x="10582532" y="378207"/>
            <a:chExt cx="1455440" cy="1455440"/>
          </a:xfrm>
        </p:grpSpPr>
        <p:sp>
          <p:nvSpPr>
            <p:cNvPr id="141" name="矩形: 圆角 140">
              <a:extLst>
                <a:ext uri="{FF2B5EF4-FFF2-40B4-BE49-F238E27FC236}">
                  <a16:creationId xmlns:a16="http://schemas.microsoft.com/office/drawing/2014/main" xmlns="" id="{FA0CBF8E-3BE8-4A18-80FF-34F32C7BC588}"/>
                </a:ext>
              </a:extLst>
            </p:cNvPr>
            <p:cNvSpPr/>
            <p:nvPr/>
          </p:nvSpPr>
          <p:spPr>
            <a:xfrm>
              <a:off x="10582532" y="378207"/>
              <a:ext cx="1455440" cy="1455440"/>
            </a:xfrm>
            <a:prstGeom prst="roundRect">
              <a:avLst>
                <a:gd name="adj" fmla="val 190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3200"/>
                </a:lnSpc>
              </a:pPr>
              <a:endParaRPr lang="zh-CN" altLang="en-US" sz="3200" kern="1300" spc="100">
                <a:solidFill>
                  <a:schemeClr val="tx1"/>
                </a:solidFill>
                <a:latin typeface="Haettenschweiler" panose="020B0706040902060204" pitchFamily="34" charset="0"/>
              </a:endParaRPr>
            </a:p>
          </p:txBody>
        </p:sp>
        <p:grpSp>
          <p:nvGrpSpPr>
            <p:cNvPr id="142" name="组合 141">
              <a:extLst>
                <a:ext uri="{FF2B5EF4-FFF2-40B4-BE49-F238E27FC236}">
                  <a16:creationId xmlns:a16="http://schemas.microsoft.com/office/drawing/2014/main" xmlns="" id="{2FF40032-ADCE-4688-BC9F-42E2C5A967A5}"/>
                </a:ext>
              </a:extLst>
            </p:cNvPr>
            <p:cNvGrpSpPr/>
            <p:nvPr/>
          </p:nvGrpSpPr>
          <p:grpSpPr>
            <a:xfrm>
              <a:off x="10659014" y="539079"/>
              <a:ext cx="519948" cy="1108789"/>
              <a:chOff x="10659013" y="560387"/>
              <a:chExt cx="567249" cy="1209658"/>
            </a:xfrm>
          </p:grpSpPr>
          <p:grpSp>
            <p:nvGrpSpPr>
              <p:cNvPr id="149" name="组合 148">
                <a:extLst>
                  <a:ext uri="{FF2B5EF4-FFF2-40B4-BE49-F238E27FC236}">
                    <a16:creationId xmlns:a16="http://schemas.microsoft.com/office/drawing/2014/main" xmlns="" id="{CEF481B4-D712-4600-B1A1-1041E863E4C3}"/>
                  </a:ext>
                </a:extLst>
              </p:cNvPr>
              <p:cNvGrpSpPr/>
              <p:nvPr/>
            </p:nvGrpSpPr>
            <p:grpSpPr>
              <a:xfrm>
                <a:off x="10659013" y="560387"/>
                <a:ext cx="567249" cy="333276"/>
                <a:chOff x="10938951" y="927932"/>
                <a:chExt cx="500736" cy="294198"/>
              </a:xfrm>
            </p:grpSpPr>
            <p:sp>
              <p:nvSpPr>
                <p:cNvPr id="156" name="椭圆 155">
                  <a:extLst>
                    <a:ext uri="{FF2B5EF4-FFF2-40B4-BE49-F238E27FC236}">
                      <a16:creationId xmlns:a16="http://schemas.microsoft.com/office/drawing/2014/main" xmlns="" id="{37337A31-E975-4DF7-971A-578D93CEC1FA}"/>
                    </a:ext>
                  </a:extLst>
                </p:cNvPr>
                <p:cNvSpPr/>
                <p:nvPr/>
              </p:nvSpPr>
              <p:spPr>
                <a:xfrm>
                  <a:off x="11000611" y="927932"/>
                  <a:ext cx="377416" cy="294198"/>
                </a:xfrm>
                <a:prstGeom prst="ellipse">
                  <a:avLst/>
                </a:prstGeom>
                <a:solidFill>
                  <a:srgbClr val="A6F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57" name="文本框 156">
                  <a:extLst>
                    <a:ext uri="{FF2B5EF4-FFF2-40B4-BE49-F238E27FC236}">
                      <a16:creationId xmlns:a16="http://schemas.microsoft.com/office/drawing/2014/main" xmlns="" id="{61C8EB77-4460-477E-A068-27B876315DC8}"/>
                    </a:ext>
                  </a:extLst>
                </p:cNvPr>
                <p:cNvSpPr txBox="1"/>
                <p:nvPr/>
              </p:nvSpPr>
              <p:spPr>
                <a:xfrm>
                  <a:off x="10938951" y="939187"/>
                  <a:ext cx="500736" cy="244520"/>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title</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nvGrpSpPr>
              <p:cNvPr id="150" name="组合 149">
                <a:extLst>
                  <a:ext uri="{FF2B5EF4-FFF2-40B4-BE49-F238E27FC236}">
                    <a16:creationId xmlns:a16="http://schemas.microsoft.com/office/drawing/2014/main" xmlns="" id="{33591D57-8415-408D-943B-6670A286AEFF}"/>
                  </a:ext>
                </a:extLst>
              </p:cNvPr>
              <p:cNvGrpSpPr/>
              <p:nvPr/>
            </p:nvGrpSpPr>
            <p:grpSpPr>
              <a:xfrm>
                <a:off x="10659013" y="1012164"/>
                <a:ext cx="567249" cy="333276"/>
                <a:chOff x="10938951" y="927932"/>
                <a:chExt cx="500736" cy="294198"/>
              </a:xfrm>
            </p:grpSpPr>
            <p:sp>
              <p:nvSpPr>
                <p:cNvPr id="154" name="椭圆 153">
                  <a:extLst>
                    <a:ext uri="{FF2B5EF4-FFF2-40B4-BE49-F238E27FC236}">
                      <a16:creationId xmlns:a16="http://schemas.microsoft.com/office/drawing/2014/main" xmlns="" id="{87147270-B47D-4130-B6F5-3B2D3BBCB7B1}"/>
                    </a:ext>
                  </a:extLst>
                </p:cNvPr>
                <p:cNvSpPr/>
                <p:nvPr/>
              </p:nvSpPr>
              <p:spPr>
                <a:xfrm rot="19673861">
                  <a:off x="11000611" y="927932"/>
                  <a:ext cx="377416" cy="294198"/>
                </a:xfrm>
                <a:prstGeom prst="ellipse">
                  <a:avLst/>
                </a:prstGeom>
                <a:solidFill>
                  <a:srgbClr val="FF5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55" name="文本框 154">
                  <a:extLst>
                    <a:ext uri="{FF2B5EF4-FFF2-40B4-BE49-F238E27FC236}">
                      <a16:creationId xmlns:a16="http://schemas.microsoft.com/office/drawing/2014/main" xmlns="" id="{2BF5E346-A4F8-409F-88C3-82FCF0645357}"/>
                    </a:ext>
                  </a:extLst>
                </p:cNvPr>
                <p:cNvSpPr txBox="1"/>
                <p:nvPr/>
              </p:nvSpPr>
              <p:spPr>
                <a:xfrm>
                  <a:off x="10938951" y="939187"/>
                  <a:ext cx="500736" cy="244520"/>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title</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nvGrpSpPr>
              <p:cNvPr id="151" name="组合 150">
                <a:extLst>
                  <a:ext uri="{FF2B5EF4-FFF2-40B4-BE49-F238E27FC236}">
                    <a16:creationId xmlns:a16="http://schemas.microsoft.com/office/drawing/2014/main" xmlns="" id="{7F76B0DB-6479-47AC-AD22-85E0542F3C2B}"/>
                  </a:ext>
                </a:extLst>
              </p:cNvPr>
              <p:cNvGrpSpPr/>
              <p:nvPr/>
            </p:nvGrpSpPr>
            <p:grpSpPr>
              <a:xfrm>
                <a:off x="10659013" y="1476691"/>
                <a:ext cx="567249" cy="293354"/>
                <a:chOff x="10938951" y="939187"/>
                <a:chExt cx="500736" cy="258957"/>
              </a:xfrm>
            </p:grpSpPr>
            <p:sp>
              <p:nvSpPr>
                <p:cNvPr id="152" name="矩形 151">
                  <a:extLst>
                    <a:ext uri="{FF2B5EF4-FFF2-40B4-BE49-F238E27FC236}">
                      <a16:creationId xmlns:a16="http://schemas.microsoft.com/office/drawing/2014/main" xmlns="" id="{B4DEDF7E-D563-4461-A293-2D4F76836DDE}"/>
                    </a:ext>
                  </a:extLst>
                </p:cNvPr>
                <p:cNvSpPr/>
                <p:nvPr/>
              </p:nvSpPr>
              <p:spPr>
                <a:xfrm>
                  <a:off x="11000611" y="951920"/>
                  <a:ext cx="377416" cy="246224"/>
                </a:xfrm>
                <a:prstGeom prst="rect">
                  <a:avLst/>
                </a:prstGeom>
                <a:solidFill>
                  <a:srgbClr val="00C7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53" name="文本框 152">
                  <a:extLst>
                    <a:ext uri="{FF2B5EF4-FFF2-40B4-BE49-F238E27FC236}">
                      <a16:creationId xmlns:a16="http://schemas.microsoft.com/office/drawing/2014/main" xmlns="" id="{09C1D4CE-96A9-4EE3-AB31-7772694BEA68}"/>
                    </a:ext>
                  </a:extLst>
                </p:cNvPr>
                <p:cNvSpPr txBox="1"/>
                <p:nvPr/>
              </p:nvSpPr>
              <p:spPr>
                <a:xfrm>
                  <a:off x="10938951" y="939187"/>
                  <a:ext cx="500736" cy="244520"/>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title</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sp>
          <p:nvSpPr>
            <p:cNvPr id="143" name="矩形 142">
              <a:extLst>
                <a:ext uri="{FF2B5EF4-FFF2-40B4-BE49-F238E27FC236}">
                  <a16:creationId xmlns:a16="http://schemas.microsoft.com/office/drawing/2014/main" xmlns="" id="{140CC10A-3AE3-4DF3-98FB-B7E3B573888B}"/>
                </a:ext>
              </a:extLst>
            </p:cNvPr>
            <p:cNvSpPr/>
            <p:nvPr/>
          </p:nvSpPr>
          <p:spPr>
            <a:xfrm>
              <a:off x="11248795" y="539079"/>
              <a:ext cx="642332" cy="305485"/>
            </a:xfrm>
            <a:prstGeom prst="rect">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44" name="文本框 143">
              <a:extLst>
                <a:ext uri="{FF2B5EF4-FFF2-40B4-BE49-F238E27FC236}">
                  <a16:creationId xmlns:a16="http://schemas.microsoft.com/office/drawing/2014/main" xmlns="" id="{A78F1692-AECE-4896-95E4-CBFF4901214F}"/>
                </a:ext>
              </a:extLst>
            </p:cNvPr>
            <p:cNvSpPr txBox="1"/>
            <p:nvPr/>
          </p:nvSpPr>
          <p:spPr>
            <a:xfrm>
              <a:off x="11162127" y="550766"/>
              <a:ext cx="806603" cy="276999"/>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chapter</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45" name="矩形: 圆角 144">
              <a:extLst>
                <a:ext uri="{FF2B5EF4-FFF2-40B4-BE49-F238E27FC236}">
                  <a16:creationId xmlns:a16="http://schemas.microsoft.com/office/drawing/2014/main" xmlns="" id="{D4474DA2-3288-4C03-9B5E-0A12185BB2C2}"/>
                </a:ext>
              </a:extLst>
            </p:cNvPr>
            <p:cNvSpPr/>
            <p:nvPr/>
          </p:nvSpPr>
          <p:spPr>
            <a:xfrm>
              <a:off x="11248795" y="953184"/>
              <a:ext cx="642332" cy="305485"/>
            </a:xfrm>
            <a:prstGeom prst="roundRect">
              <a:avLst>
                <a:gd name="adj" fmla="val 39948"/>
              </a:avLst>
            </a:prstGeom>
            <a:solidFill>
              <a:srgbClr val="01B4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46" name="文本框 145">
              <a:extLst>
                <a:ext uri="{FF2B5EF4-FFF2-40B4-BE49-F238E27FC236}">
                  <a16:creationId xmlns:a16="http://schemas.microsoft.com/office/drawing/2014/main" xmlns="" id="{48E732D5-618A-47FA-A137-4744872CD473}"/>
                </a:ext>
              </a:extLst>
            </p:cNvPr>
            <p:cNvSpPr txBox="1"/>
            <p:nvPr/>
          </p:nvSpPr>
          <p:spPr>
            <a:xfrm>
              <a:off x="11162127" y="964871"/>
              <a:ext cx="806603" cy="276999"/>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chapter</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47" name="椭圆 146">
              <a:extLst>
                <a:ext uri="{FF2B5EF4-FFF2-40B4-BE49-F238E27FC236}">
                  <a16:creationId xmlns:a16="http://schemas.microsoft.com/office/drawing/2014/main" xmlns="" id="{4A871591-832F-4E5E-9DB0-47C13823154D}"/>
                </a:ext>
              </a:extLst>
            </p:cNvPr>
            <p:cNvSpPr/>
            <p:nvPr/>
          </p:nvSpPr>
          <p:spPr>
            <a:xfrm rot="1390938">
              <a:off x="11248795" y="1367289"/>
              <a:ext cx="642332" cy="305485"/>
            </a:xfrm>
            <a:prstGeom prst="ellipse">
              <a:avLst/>
            </a:prstGeom>
            <a:solidFill>
              <a:srgbClr val="E05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48" name="文本框 147">
              <a:extLst>
                <a:ext uri="{FF2B5EF4-FFF2-40B4-BE49-F238E27FC236}">
                  <a16:creationId xmlns:a16="http://schemas.microsoft.com/office/drawing/2014/main" xmlns="" id="{1150344E-C7AD-4D8B-94BB-B9BCDB443954}"/>
                </a:ext>
              </a:extLst>
            </p:cNvPr>
            <p:cNvSpPr txBox="1"/>
            <p:nvPr/>
          </p:nvSpPr>
          <p:spPr>
            <a:xfrm>
              <a:off x="11162127" y="1378976"/>
              <a:ext cx="806603" cy="276999"/>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chapter</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nvGrpSpPr>
          <p:cNvPr id="164" name="组合 163">
            <a:extLst>
              <a:ext uri="{FF2B5EF4-FFF2-40B4-BE49-F238E27FC236}">
                <a16:creationId xmlns:a16="http://schemas.microsoft.com/office/drawing/2014/main" xmlns="" id="{4450E793-346F-4ED7-9903-F11295E837E4}"/>
              </a:ext>
            </a:extLst>
          </p:cNvPr>
          <p:cNvGrpSpPr/>
          <p:nvPr/>
        </p:nvGrpSpPr>
        <p:grpSpPr>
          <a:xfrm>
            <a:off x="9333835" y="1032657"/>
            <a:ext cx="2346312" cy="1022849"/>
            <a:chOff x="5502122" y="4229661"/>
            <a:chExt cx="2346312" cy="1022849"/>
          </a:xfrm>
        </p:grpSpPr>
        <p:sp>
          <p:nvSpPr>
            <p:cNvPr id="165" name="椭圆 164">
              <a:extLst>
                <a:ext uri="{FF2B5EF4-FFF2-40B4-BE49-F238E27FC236}">
                  <a16:creationId xmlns:a16="http://schemas.microsoft.com/office/drawing/2014/main" xmlns="" id="{029BEB76-190E-45F2-878F-27CA16E93877}"/>
                </a:ext>
              </a:extLst>
            </p:cNvPr>
            <p:cNvSpPr/>
            <p:nvPr/>
          </p:nvSpPr>
          <p:spPr>
            <a:xfrm rot="19837834">
              <a:off x="6056499" y="4229661"/>
              <a:ext cx="1791935" cy="1022849"/>
            </a:xfrm>
            <a:prstGeom prst="ellipse">
              <a:avLst/>
            </a:prstGeom>
            <a:solidFill>
              <a:srgbClr val="01B4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文本框 165">
              <a:extLst>
                <a:ext uri="{FF2B5EF4-FFF2-40B4-BE49-F238E27FC236}">
                  <a16:creationId xmlns:a16="http://schemas.microsoft.com/office/drawing/2014/main" xmlns="" id="{04C72721-B7DF-4B4E-9B34-C301816373B5}"/>
                </a:ext>
              </a:extLst>
            </p:cNvPr>
            <p:cNvSpPr txBox="1"/>
            <p:nvPr/>
          </p:nvSpPr>
          <p:spPr>
            <a:xfrm rot="21360000">
              <a:off x="5502122" y="4586454"/>
              <a:ext cx="2063273" cy="523220"/>
            </a:xfrm>
            <a:prstGeom prst="rect">
              <a:avLst/>
            </a:prstGeom>
            <a:noFill/>
          </p:spPr>
          <p:txBody>
            <a:bodyPr wrap="square" rtlCol="0">
              <a:spAutoFit/>
            </a:bodyPr>
            <a:lstStyle/>
            <a:p>
              <a:pPr algn="dist"/>
              <a:r>
                <a:rPr lang="en-US" altLang="zh-CN" sz="2800">
                  <a:latin typeface="Haettenschweiler" panose="020B0706040902060204" pitchFamily="34" charset="0"/>
                </a:rPr>
                <a:t>SUPPORTERSSAY</a:t>
              </a:r>
              <a:endParaRPr lang="zh-CN" altLang="en-US" sz="2800">
                <a:latin typeface="Haettenschweiler" panose="020B0706040902060204" pitchFamily="34" charset="0"/>
              </a:endParaRPr>
            </a:p>
          </p:txBody>
        </p:sp>
        <p:grpSp>
          <p:nvGrpSpPr>
            <p:cNvPr id="167" name="组合 166">
              <a:extLst>
                <a:ext uri="{FF2B5EF4-FFF2-40B4-BE49-F238E27FC236}">
                  <a16:creationId xmlns:a16="http://schemas.microsoft.com/office/drawing/2014/main" xmlns="" id="{4928D486-DF71-45A5-81FC-23E59BF87FE6}"/>
                </a:ext>
              </a:extLst>
            </p:cNvPr>
            <p:cNvGrpSpPr/>
            <p:nvPr/>
          </p:nvGrpSpPr>
          <p:grpSpPr>
            <a:xfrm>
              <a:off x="6218443" y="4310943"/>
              <a:ext cx="1229749" cy="276999"/>
              <a:chOff x="6310009" y="3804971"/>
              <a:chExt cx="1573442" cy="316913"/>
            </a:xfrm>
          </p:grpSpPr>
          <p:sp>
            <p:nvSpPr>
              <p:cNvPr id="168" name="矩形: 圆角 167">
                <a:extLst>
                  <a:ext uri="{FF2B5EF4-FFF2-40B4-BE49-F238E27FC236}">
                    <a16:creationId xmlns:a16="http://schemas.microsoft.com/office/drawing/2014/main" xmlns="" id="{A013DC34-55D7-4D0D-9BBB-59ADBCEE80B1}"/>
                  </a:ext>
                </a:extLst>
              </p:cNvPr>
              <p:cNvSpPr/>
              <p:nvPr/>
            </p:nvSpPr>
            <p:spPr>
              <a:xfrm rot="21360000">
                <a:off x="6310009" y="3813425"/>
                <a:ext cx="1573442" cy="300004"/>
              </a:xfrm>
              <a:prstGeom prst="roundRect">
                <a:avLst>
                  <a:gd name="adj" fmla="val 50000"/>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69" name="文本框 168">
                <a:extLst>
                  <a:ext uri="{FF2B5EF4-FFF2-40B4-BE49-F238E27FC236}">
                    <a16:creationId xmlns:a16="http://schemas.microsoft.com/office/drawing/2014/main" xmlns="" id="{36187C80-54B8-4CDA-BC5D-9CBC0D585A8C}"/>
                  </a:ext>
                </a:extLst>
              </p:cNvPr>
              <p:cNvSpPr txBox="1"/>
              <p:nvPr/>
            </p:nvSpPr>
            <p:spPr>
              <a:xfrm rot="21360000">
                <a:off x="6317539" y="3804971"/>
                <a:ext cx="1558381" cy="316913"/>
              </a:xfrm>
              <a:prstGeom prst="rect">
                <a:avLst/>
              </a:prstGeom>
              <a:noFill/>
            </p:spPr>
            <p:txBody>
              <a:bodyPr wrap="square" rtlCol="0">
                <a:spAutoFit/>
              </a:bodyPr>
              <a:lstStyle/>
              <a:p>
                <a:pPr algn="dist"/>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2021/08/20</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grpSp>
        <p:nvGrpSpPr>
          <p:cNvPr id="170" name="组合 169">
            <a:extLst>
              <a:ext uri="{FF2B5EF4-FFF2-40B4-BE49-F238E27FC236}">
                <a16:creationId xmlns:a16="http://schemas.microsoft.com/office/drawing/2014/main" xmlns="" id="{AA22BD45-4603-4EB1-815C-35DA1FC8385A}"/>
              </a:ext>
            </a:extLst>
          </p:cNvPr>
          <p:cNvGrpSpPr/>
          <p:nvPr/>
        </p:nvGrpSpPr>
        <p:grpSpPr>
          <a:xfrm rot="20873415">
            <a:off x="462004" y="3325721"/>
            <a:ext cx="1409133" cy="1409133"/>
            <a:chOff x="9750392" y="2683042"/>
            <a:chExt cx="1491916" cy="1491916"/>
          </a:xfrm>
        </p:grpSpPr>
        <p:sp>
          <p:nvSpPr>
            <p:cNvPr id="171" name="矩形: 圆角 170">
              <a:extLst>
                <a:ext uri="{FF2B5EF4-FFF2-40B4-BE49-F238E27FC236}">
                  <a16:creationId xmlns:a16="http://schemas.microsoft.com/office/drawing/2014/main" xmlns="" id="{89A41B30-3BA8-4A20-8592-DE15AA9FCAFA}"/>
                </a:ext>
              </a:extLst>
            </p:cNvPr>
            <p:cNvSpPr/>
            <p:nvPr/>
          </p:nvSpPr>
          <p:spPr>
            <a:xfrm>
              <a:off x="9750392" y="2683042"/>
              <a:ext cx="1491916" cy="1491916"/>
            </a:xfrm>
            <a:prstGeom prst="roundRect">
              <a:avLst>
                <a:gd name="adj" fmla="val 5054"/>
              </a:avLst>
            </a:prstGeom>
            <a:solidFill>
              <a:srgbClr val="33DC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3200"/>
                </a:lnSpc>
              </a:pPr>
              <a:r>
                <a:rPr lang="en-US" altLang="zh-CN" sz="3200" kern="1300" spc="100">
                  <a:solidFill>
                    <a:schemeClr val="tx1"/>
                  </a:solidFill>
                  <a:effectLst/>
                  <a:latin typeface="Haettenschweiler" panose="020B0706040902060204" pitchFamily="34" charset="0"/>
                  <a:cs typeface="Times New Roman" panose="02020603050405020304" pitchFamily="18" charset="0"/>
                </a:rPr>
                <a:t>POWER</a:t>
              </a:r>
            </a:p>
            <a:p>
              <a:pPr>
                <a:lnSpc>
                  <a:spcPts val="3200"/>
                </a:lnSpc>
              </a:pPr>
              <a:r>
                <a:rPr lang="en-US" altLang="zh-CN" sz="3200" kern="1300" spc="100">
                  <a:solidFill>
                    <a:schemeClr val="tx1"/>
                  </a:solidFill>
                  <a:effectLst/>
                  <a:latin typeface="Haettenschweiler" panose="020B0706040902060204" pitchFamily="34" charset="0"/>
                  <a:cs typeface="Times New Roman" panose="02020603050405020304" pitchFamily="18" charset="0"/>
                </a:rPr>
                <a:t>POINT TEMPLET</a:t>
              </a:r>
              <a:endParaRPr lang="zh-CN" altLang="en-US" sz="3200" kern="1300" spc="100">
                <a:solidFill>
                  <a:schemeClr val="tx1"/>
                </a:solidFill>
                <a:latin typeface="Haettenschweiler" panose="020B0706040902060204" pitchFamily="34" charset="0"/>
              </a:endParaRPr>
            </a:p>
          </p:txBody>
        </p:sp>
        <p:sp>
          <p:nvSpPr>
            <p:cNvPr id="172" name="心形 171">
              <a:extLst>
                <a:ext uri="{FF2B5EF4-FFF2-40B4-BE49-F238E27FC236}">
                  <a16:creationId xmlns:a16="http://schemas.microsoft.com/office/drawing/2014/main" xmlns="" id="{CAEA0970-CFDF-4F4C-8798-1F47BDBC2191}"/>
                </a:ext>
              </a:extLst>
            </p:cNvPr>
            <p:cNvSpPr/>
            <p:nvPr/>
          </p:nvSpPr>
          <p:spPr>
            <a:xfrm>
              <a:off x="10712918" y="3241307"/>
              <a:ext cx="375386" cy="375386"/>
            </a:xfrm>
            <a:prstGeom prst="heart">
              <a:avLst/>
            </a:prstGeom>
            <a:solidFill>
              <a:srgbClr val="FF5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3" name="组合 172">
            <a:extLst>
              <a:ext uri="{FF2B5EF4-FFF2-40B4-BE49-F238E27FC236}">
                <a16:creationId xmlns:a16="http://schemas.microsoft.com/office/drawing/2014/main" xmlns="" id="{55D60E76-B67A-4B8C-BFED-F44F595C86BD}"/>
              </a:ext>
            </a:extLst>
          </p:cNvPr>
          <p:cNvGrpSpPr/>
          <p:nvPr/>
        </p:nvGrpSpPr>
        <p:grpSpPr>
          <a:xfrm rot="941150">
            <a:off x="1753645" y="5640941"/>
            <a:ext cx="1642095" cy="727528"/>
            <a:chOff x="812800" y="3750371"/>
            <a:chExt cx="1897282" cy="840588"/>
          </a:xfrm>
        </p:grpSpPr>
        <p:grpSp>
          <p:nvGrpSpPr>
            <p:cNvPr id="174" name="组合 173">
              <a:extLst>
                <a:ext uri="{FF2B5EF4-FFF2-40B4-BE49-F238E27FC236}">
                  <a16:creationId xmlns:a16="http://schemas.microsoft.com/office/drawing/2014/main" xmlns="" id="{74F969BE-738C-40FF-8B00-F3A37A13F1DA}"/>
                </a:ext>
              </a:extLst>
            </p:cNvPr>
            <p:cNvGrpSpPr/>
            <p:nvPr/>
          </p:nvGrpSpPr>
          <p:grpSpPr>
            <a:xfrm>
              <a:off x="812800" y="3750371"/>
              <a:ext cx="1897282" cy="840588"/>
              <a:chOff x="812800" y="3750371"/>
              <a:chExt cx="1897282" cy="840588"/>
            </a:xfrm>
          </p:grpSpPr>
          <p:sp>
            <p:nvSpPr>
              <p:cNvPr id="176" name="矩形: 圆角 175">
                <a:extLst>
                  <a:ext uri="{FF2B5EF4-FFF2-40B4-BE49-F238E27FC236}">
                    <a16:creationId xmlns:a16="http://schemas.microsoft.com/office/drawing/2014/main" xmlns="" id="{8638DC59-97D0-4716-ABE2-4D0321198FAA}"/>
                  </a:ext>
                </a:extLst>
              </p:cNvPr>
              <p:cNvSpPr/>
              <p:nvPr/>
            </p:nvSpPr>
            <p:spPr>
              <a:xfrm>
                <a:off x="812800" y="3750371"/>
                <a:ext cx="1897282" cy="840588"/>
              </a:xfrm>
              <a:prstGeom prst="roundRect">
                <a:avLst>
                  <a:gd name="adj" fmla="val 50000"/>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77" name="矩形: 圆角 176">
                <a:extLst>
                  <a:ext uri="{FF2B5EF4-FFF2-40B4-BE49-F238E27FC236}">
                    <a16:creationId xmlns:a16="http://schemas.microsoft.com/office/drawing/2014/main" xmlns="" id="{9A1EAEE4-41E2-4586-9B28-3BAF001EB7E6}"/>
                  </a:ext>
                </a:extLst>
              </p:cNvPr>
              <p:cNvSpPr/>
              <p:nvPr/>
            </p:nvSpPr>
            <p:spPr>
              <a:xfrm>
                <a:off x="938374" y="3851422"/>
                <a:ext cx="1646134" cy="638486"/>
              </a:xfrm>
              <a:prstGeom prst="roundRect">
                <a:avLst>
                  <a:gd name="adj" fmla="val 50000"/>
                </a:avLst>
              </a:prstGeom>
              <a:solidFill>
                <a:srgbClr val="FF5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78" name="矩形: 圆角 177">
                <a:extLst>
                  <a:ext uri="{FF2B5EF4-FFF2-40B4-BE49-F238E27FC236}">
                    <a16:creationId xmlns:a16="http://schemas.microsoft.com/office/drawing/2014/main" xmlns="" id="{1F635B7E-AF01-42D9-B612-95DEF54AF06F}"/>
                  </a:ext>
                </a:extLst>
              </p:cNvPr>
              <p:cNvSpPr/>
              <p:nvPr/>
            </p:nvSpPr>
            <p:spPr>
              <a:xfrm>
                <a:off x="1120812" y="3968367"/>
                <a:ext cx="1281258" cy="404596"/>
              </a:xfrm>
              <a:prstGeom prst="roundRect">
                <a:avLst>
                  <a:gd name="adj" fmla="val 50000"/>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75" name="文本框 174">
              <a:extLst>
                <a:ext uri="{FF2B5EF4-FFF2-40B4-BE49-F238E27FC236}">
                  <a16:creationId xmlns:a16="http://schemas.microsoft.com/office/drawing/2014/main" xmlns="" id="{1451D5BB-CBDA-46A7-8E7C-6BEA24D7ABF3}"/>
                </a:ext>
              </a:extLst>
            </p:cNvPr>
            <p:cNvSpPr txBox="1"/>
            <p:nvPr/>
          </p:nvSpPr>
          <p:spPr>
            <a:xfrm>
              <a:off x="1179241" y="3954953"/>
              <a:ext cx="1164400" cy="391166"/>
            </a:xfrm>
            <a:prstGeom prst="rect">
              <a:avLst/>
            </a:prstGeom>
            <a:noFill/>
          </p:spPr>
          <p:txBody>
            <a:bodyPr wrap="square" rtlCol="0">
              <a:spAutoFit/>
            </a:bodyPr>
            <a:lstStyle/>
            <a:p>
              <a:pPr algn="dist"/>
              <a:r>
                <a:rPr lang="en-US" altLang="zh-CN" sz="1600">
                  <a:latin typeface="Haettenschweiler" panose="020B0706040902060204" pitchFamily="34" charset="0"/>
                </a:rPr>
                <a:t>2021/08/20</a:t>
              </a:r>
            </a:p>
          </p:txBody>
        </p:sp>
      </p:grpSp>
      <p:pic>
        <p:nvPicPr>
          <p:cNvPr id="179" name="图片 178" descr="徽标&#10;&#10;描述已自动生成">
            <a:extLst>
              <a:ext uri="{FF2B5EF4-FFF2-40B4-BE49-F238E27FC236}">
                <a16:creationId xmlns:a16="http://schemas.microsoft.com/office/drawing/2014/main" xmlns="" id="{F1A7AE7E-BD66-4343-B72C-E7F0B671D75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10313" y="2214271"/>
            <a:ext cx="1167747" cy="856034"/>
          </a:xfrm>
          <a:prstGeom prst="rect">
            <a:avLst/>
          </a:prstGeom>
        </p:spPr>
      </p:pic>
      <p:grpSp>
        <p:nvGrpSpPr>
          <p:cNvPr id="187" name="组合 186">
            <a:extLst>
              <a:ext uri="{FF2B5EF4-FFF2-40B4-BE49-F238E27FC236}">
                <a16:creationId xmlns:a16="http://schemas.microsoft.com/office/drawing/2014/main" xmlns="" id="{D185DE42-6AAB-426E-934E-FA975E690E79}"/>
              </a:ext>
            </a:extLst>
          </p:cNvPr>
          <p:cNvGrpSpPr/>
          <p:nvPr/>
        </p:nvGrpSpPr>
        <p:grpSpPr>
          <a:xfrm rot="20655415">
            <a:off x="2605853" y="5085992"/>
            <a:ext cx="1795480" cy="640535"/>
            <a:chOff x="10091721" y="4127449"/>
            <a:chExt cx="1795480" cy="640535"/>
          </a:xfrm>
        </p:grpSpPr>
        <p:sp>
          <p:nvSpPr>
            <p:cNvPr id="188" name="矩形: 圆角 187">
              <a:extLst>
                <a:ext uri="{FF2B5EF4-FFF2-40B4-BE49-F238E27FC236}">
                  <a16:creationId xmlns:a16="http://schemas.microsoft.com/office/drawing/2014/main" xmlns="" id="{0F2798BC-A956-406D-8A15-B3BC13B4FABF}"/>
                </a:ext>
              </a:extLst>
            </p:cNvPr>
            <p:cNvSpPr/>
            <p:nvPr/>
          </p:nvSpPr>
          <p:spPr>
            <a:xfrm>
              <a:off x="10091721" y="4127449"/>
              <a:ext cx="1795480" cy="640535"/>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9" name="组合 188">
              <a:extLst>
                <a:ext uri="{FF2B5EF4-FFF2-40B4-BE49-F238E27FC236}">
                  <a16:creationId xmlns:a16="http://schemas.microsoft.com/office/drawing/2014/main" xmlns="" id="{822D5432-E59E-4133-A3DC-443795C73B74}"/>
                </a:ext>
              </a:extLst>
            </p:cNvPr>
            <p:cNvGrpSpPr/>
            <p:nvPr/>
          </p:nvGrpSpPr>
          <p:grpSpPr>
            <a:xfrm>
              <a:off x="10299466" y="4257736"/>
              <a:ext cx="1379988" cy="379960"/>
              <a:chOff x="10438825" y="4302107"/>
              <a:chExt cx="1379988" cy="379960"/>
            </a:xfrm>
          </p:grpSpPr>
          <p:sp>
            <p:nvSpPr>
              <p:cNvPr id="190" name="心形 189">
                <a:extLst>
                  <a:ext uri="{FF2B5EF4-FFF2-40B4-BE49-F238E27FC236}">
                    <a16:creationId xmlns:a16="http://schemas.microsoft.com/office/drawing/2014/main" xmlns="" id="{409D2B38-8497-4D4A-B7A4-D634AED0B768}"/>
                  </a:ext>
                </a:extLst>
              </p:cNvPr>
              <p:cNvSpPr/>
              <p:nvPr/>
            </p:nvSpPr>
            <p:spPr>
              <a:xfrm>
                <a:off x="10438825" y="4302107"/>
                <a:ext cx="379960" cy="379960"/>
              </a:xfrm>
              <a:prstGeom prst="heart">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心形 190">
                <a:extLst>
                  <a:ext uri="{FF2B5EF4-FFF2-40B4-BE49-F238E27FC236}">
                    <a16:creationId xmlns:a16="http://schemas.microsoft.com/office/drawing/2014/main" xmlns="" id="{3F28BDB0-E1F4-495E-91EE-62807374B803}"/>
                  </a:ext>
                </a:extLst>
              </p:cNvPr>
              <p:cNvSpPr/>
              <p:nvPr/>
            </p:nvSpPr>
            <p:spPr>
              <a:xfrm>
                <a:off x="10938839" y="4302107"/>
                <a:ext cx="379960" cy="379960"/>
              </a:xfrm>
              <a:prstGeom prst="heart">
                <a:avLst/>
              </a:prstGeom>
              <a:noFill/>
              <a:ln w="31750">
                <a:solidFill>
                  <a:srgbClr val="E05C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心形 191">
                <a:extLst>
                  <a:ext uri="{FF2B5EF4-FFF2-40B4-BE49-F238E27FC236}">
                    <a16:creationId xmlns:a16="http://schemas.microsoft.com/office/drawing/2014/main" xmlns="" id="{B51A8FFE-3701-41BC-9C2D-BDBFF4478A0B}"/>
                  </a:ext>
                </a:extLst>
              </p:cNvPr>
              <p:cNvSpPr/>
              <p:nvPr/>
            </p:nvSpPr>
            <p:spPr>
              <a:xfrm>
                <a:off x="11438853" y="4302107"/>
                <a:ext cx="379960" cy="379960"/>
              </a:xfrm>
              <a:prstGeom prst="heart">
                <a:avLst/>
              </a:prstGeom>
              <a:solidFill>
                <a:srgbClr val="00C7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93" name="文本框 192">
            <a:extLst>
              <a:ext uri="{FF2B5EF4-FFF2-40B4-BE49-F238E27FC236}">
                <a16:creationId xmlns:a16="http://schemas.microsoft.com/office/drawing/2014/main" xmlns="" id="{E6554A5D-ACD2-4AFD-BC39-F2F64CD42310}"/>
              </a:ext>
            </a:extLst>
          </p:cNvPr>
          <p:cNvSpPr txBox="1"/>
          <p:nvPr/>
        </p:nvSpPr>
        <p:spPr>
          <a:xfrm>
            <a:off x="4652264" y="5336320"/>
            <a:ext cx="4354341" cy="773160"/>
          </a:xfrm>
          <a:prstGeom prst="rect">
            <a:avLst/>
          </a:prstGeom>
          <a:noFill/>
        </p:spPr>
        <p:txBody>
          <a:bodyPr wrap="square" rtlCol="0">
            <a:spAutoFit/>
          </a:bodyPr>
          <a:lstStyle/>
          <a:p>
            <a:pPr>
              <a:lnSpc>
                <a:spcPct val="150000"/>
              </a:lnSpc>
            </a:pPr>
            <a:r>
              <a:rPr lang="fr-FR" altLang="zh-CN" sz="1600" b="1">
                <a:latin typeface="..黑体UI-韩语" panose="02000000000000000000" pitchFamily="2" charset="-128"/>
                <a:ea typeface="..黑体UI-韩语" panose="02000000000000000000" pitchFamily="2" charset="-128"/>
                <a:cs typeface="..黑体UI-韩语" panose="02000000000000000000" pitchFamily="2" charset="-128"/>
              </a:rPr>
              <a:t>senectus et netus et malesuada fames ac turpis egestas</a:t>
            </a:r>
            <a:endParaRPr lang="zh-CN" altLang="en-US" sz="1600" b="1">
              <a:latin typeface="..黑体UI-韩语" panose="02000000000000000000" pitchFamily="2" charset="-128"/>
              <a:ea typeface="..黑体UI-韩语" panose="02000000000000000000" pitchFamily="2" charset="-128"/>
              <a:cs typeface="..黑体UI-韩语" panose="02000000000000000000" pitchFamily="2" charset="-128"/>
            </a:endParaRPr>
          </a:p>
        </p:txBody>
      </p:sp>
    </p:spTree>
    <p:extLst>
      <p:ext uri="{BB962C8B-B14F-4D97-AF65-F5344CB8AC3E}">
        <p14:creationId xmlns:p14="http://schemas.microsoft.com/office/powerpoint/2010/main" val="31038174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5098"/>
        </a:solidFill>
        <a:effectLst/>
      </p:bgPr>
    </p:bg>
    <p:spTree>
      <p:nvGrpSpPr>
        <p:cNvPr id="1" name=""/>
        <p:cNvGrpSpPr/>
        <p:nvPr/>
      </p:nvGrpSpPr>
      <p:grpSpPr>
        <a:xfrm>
          <a:off x="0" y="0"/>
          <a:ext cx="0" cy="0"/>
          <a:chOff x="0" y="0"/>
          <a:chExt cx="0" cy="0"/>
        </a:xfrm>
      </p:grpSpPr>
      <p:sp>
        <p:nvSpPr>
          <p:cNvPr id="91" name="矩形 90">
            <a:extLst>
              <a:ext uri="{FF2B5EF4-FFF2-40B4-BE49-F238E27FC236}">
                <a16:creationId xmlns:a16="http://schemas.microsoft.com/office/drawing/2014/main" xmlns="" id="{0AD0A32B-3BA1-496C-BDE7-46D00AE18785}"/>
              </a:ext>
            </a:extLst>
          </p:cNvPr>
          <p:cNvSpPr/>
          <p:nvPr/>
        </p:nvSpPr>
        <p:spPr>
          <a:xfrm>
            <a:off x="0" y="0"/>
            <a:ext cx="12192000" cy="6858000"/>
          </a:xfrm>
          <a:prstGeom prst="rect">
            <a:avLst/>
          </a:prstGeom>
          <a:solidFill>
            <a:srgbClr val="FF5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a16="http://schemas.microsoft.com/office/drawing/2014/main" xmlns="" id="{9CD924BD-95B5-493B-AC01-0BE46586FDA9}"/>
              </a:ext>
            </a:extLst>
          </p:cNvPr>
          <p:cNvGrpSpPr/>
          <p:nvPr/>
        </p:nvGrpSpPr>
        <p:grpSpPr>
          <a:xfrm>
            <a:off x="1086255" y="1333500"/>
            <a:ext cx="10019489" cy="4191000"/>
            <a:chOff x="1086255" y="1333500"/>
            <a:chExt cx="10019489" cy="4191000"/>
          </a:xfrm>
        </p:grpSpPr>
        <p:sp>
          <p:nvSpPr>
            <p:cNvPr id="4" name="矩形 3">
              <a:extLst>
                <a:ext uri="{FF2B5EF4-FFF2-40B4-BE49-F238E27FC236}">
                  <a16:creationId xmlns:a16="http://schemas.microsoft.com/office/drawing/2014/main" xmlns="" id="{DCF36309-8C11-484F-9316-76C4E5297957}"/>
                </a:ext>
              </a:extLst>
            </p:cNvPr>
            <p:cNvSpPr/>
            <p:nvPr/>
          </p:nvSpPr>
          <p:spPr>
            <a:xfrm>
              <a:off x="1086255" y="1828800"/>
              <a:ext cx="10019489" cy="3200400"/>
            </a:xfrm>
            <a:prstGeom prst="rect">
              <a:avLst/>
            </a:prstGeom>
            <a:pattFill prst="pct5">
              <a:fgClr>
                <a:srgbClr val="FEE11B"/>
              </a:fgClr>
              <a:bgClr>
                <a:srgbClr val="01B4F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xmlns="" id="{79AF1318-12C9-4D92-A589-F6F6D916886B}"/>
                </a:ext>
              </a:extLst>
            </p:cNvPr>
            <p:cNvSpPr/>
            <p:nvPr/>
          </p:nvSpPr>
          <p:spPr>
            <a:xfrm flipV="1">
              <a:off x="1086255" y="1333500"/>
              <a:ext cx="10019489" cy="495300"/>
            </a:xfrm>
            <a:custGeom>
              <a:avLst/>
              <a:gdLst>
                <a:gd name="connsiteX0" fmla="*/ 82552 w 10019489"/>
                <a:gd name="connsiteY0" fmla="*/ 495300 h 495300"/>
                <a:gd name="connsiteX1" fmla="*/ 9936937 w 10019489"/>
                <a:gd name="connsiteY1" fmla="*/ 495300 h 495300"/>
                <a:gd name="connsiteX2" fmla="*/ 10019489 w 10019489"/>
                <a:gd name="connsiteY2" fmla="*/ 412748 h 495300"/>
                <a:gd name="connsiteX3" fmla="*/ 10019489 w 10019489"/>
                <a:gd name="connsiteY3" fmla="*/ 203200 h 495300"/>
                <a:gd name="connsiteX4" fmla="*/ 10019489 w 10019489"/>
                <a:gd name="connsiteY4" fmla="*/ 82552 h 495300"/>
                <a:gd name="connsiteX5" fmla="*/ 10019489 w 10019489"/>
                <a:gd name="connsiteY5" fmla="*/ 0 h 495300"/>
                <a:gd name="connsiteX6" fmla="*/ 9936937 w 10019489"/>
                <a:gd name="connsiteY6" fmla="*/ 0 h 495300"/>
                <a:gd name="connsiteX7" fmla="*/ 82552 w 10019489"/>
                <a:gd name="connsiteY7" fmla="*/ 0 h 495300"/>
                <a:gd name="connsiteX8" fmla="*/ 0 w 10019489"/>
                <a:gd name="connsiteY8" fmla="*/ 0 h 495300"/>
                <a:gd name="connsiteX9" fmla="*/ 0 w 10019489"/>
                <a:gd name="connsiteY9" fmla="*/ 82552 h 495300"/>
                <a:gd name="connsiteX10" fmla="*/ 0 w 10019489"/>
                <a:gd name="connsiteY10" fmla="*/ 203200 h 495300"/>
                <a:gd name="connsiteX11" fmla="*/ 0 w 10019489"/>
                <a:gd name="connsiteY11" fmla="*/ 412748 h 495300"/>
                <a:gd name="connsiteX12" fmla="*/ 82552 w 10019489"/>
                <a:gd name="connsiteY12"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19489" h="495300">
                  <a:moveTo>
                    <a:pt x="82552" y="495300"/>
                  </a:moveTo>
                  <a:lnTo>
                    <a:pt x="9936937" y="495300"/>
                  </a:lnTo>
                  <a:cubicBezTo>
                    <a:pt x="9982529" y="495300"/>
                    <a:pt x="10019489" y="458340"/>
                    <a:pt x="10019489" y="412748"/>
                  </a:cubicBezTo>
                  <a:lnTo>
                    <a:pt x="10019489" y="203200"/>
                  </a:lnTo>
                  <a:lnTo>
                    <a:pt x="10019489" y="82552"/>
                  </a:lnTo>
                  <a:lnTo>
                    <a:pt x="10019489" y="0"/>
                  </a:lnTo>
                  <a:lnTo>
                    <a:pt x="9936937" y="0"/>
                  </a:lnTo>
                  <a:lnTo>
                    <a:pt x="82552" y="0"/>
                  </a:lnTo>
                  <a:lnTo>
                    <a:pt x="0" y="0"/>
                  </a:lnTo>
                  <a:lnTo>
                    <a:pt x="0" y="82552"/>
                  </a:lnTo>
                  <a:lnTo>
                    <a:pt x="0" y="203200"/>
                  </a:lnTo>
                  <a:lnTo>
                    <a:pt x="0" y="412748"/>
                  </a:lnTo>
                  <a:cubicBezTo>
                    <a:pt x="0" y="458340"/>
                    <a:pt x="36960" y="495300"/>
                    <a:pt x="82552" y="495300"/>
                  </a:cubicBezTo>
                  <a:close/>
                </a:path>
              </a:pathLst>
            </a:custGeom>
            <a:solidFill>
              <a:srgbClr val="F5CBD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形状 9">
              <a:extLst>
                <a:ext uri="{FF2B5EF4-FFF2-40B4-BE49-F238E27FC236}">
                  <a16:creationId xmlns:a16="http://schemas.microsoft.com/office/drawing/2014/main" xmlns="" id="{B43C8850-D526-431A-844C-6FF57CC5D411}"/>
                </a:ext>
              </a:extLst>
            </p:cNvPr>
            <p:cNvSpPr/>
            <p:nvPr/>
          </p:nvSpPr>
          <p:spPr>
            <a:xfrm>
              <a:off x="1086255" y="5029200"/>
              <a:ext cx="10019489" cy="495300"/>
            </a:xfrm>
            <a:custGeom>
              <a:avLst/>
              <a:gdLst>
                <a:gd name="connsiteX0" fmla="*/ 82552 w 10019489"/>
                <a:gd name="connsiteY0" fmla="*/ 495300 h 495300"/>
                <a:gd name="connsiteX1" fmla="*/ 9936937 w 10019489"/>
                <a:gd name="connsiteY1" fmla="*/ 495300 h 495300"/>
                <a:gd name="connsiteX2" fmla="*/ 10019489 w 10019489"/>
                <a:gd name="connsiteY2" fmla="*/ 412748 h 495300"/>
                <a:gd name="connsiteX3" fmla="*/ 10019489 w 10019489"/>
                <a:gd name="connsiteY3" fmla="*/ 203200 h 495300"/>
                <a:gd name="connsiteX4" fmla="*/ 10019489 w 10019489"/>
                <a:gd name="connsiteY4" fmla="*/ 82552 h 495300"/>
                <a:gd name="connsiteX5" fmla="*/ 10019489 w 10019489"/>
                <a:gd name="connsiteY5" fmla="*/ 0 h 495300"/>
                <a:gd name="connsiteX6" fmla="*/ 9936937 w 10019489"/>
                <a:gd name="connsiteY6" fmla="*/ 0 h 495300"/>
                <a:gd name="connsiteX7" fmla="*/ 82552 w 10019489"/>
                <a:gd name="connsiteY7" fmla="*/ 0 h 495300"/>
                <a:gd name="connsiteX8" fmla="*/ 0 w 10019489"/>
                <a:gd name="connsiteY8" fmla="*/ 0 h 495300"/>
                <a:gd name="connsiteX9" fmla="*/ 0 w 10019489"/>
                <a:gd name="connsiteY9" fmla="*/ 82552 h 495300"/>
                <a:gd name="connsiteX10" fmla="*/ 0 w 10019489"/>
                <a:gd name="connsiteY10" fmla="*/ 203200 h 495300"/>
                <a:gd name="connsiteX11" fmla="*/ 0 w 10019489"/>
                <a:gd name="connsiteY11" fmla="*/ 412748 h 495300"/>
                <a:gd name="connsiteX12" fmla="*/ 82552 w 10019489"/>
                <a:gd name="connsiteY12"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19489" h="495300">
                  <a:moveTo>
                    <a:pt x="82552" y="495300"/>
                  </a:moveTo>
                  <a:lnTo>
                    <a:pt x="9936937" y="495300"/>
                  </a:lnTo>
                  <a:cubicBezTo>
                    <a:pt x="9982529" y="495300"/>
                    <a:pt x="10019489" y="458340"/>
                    <a:pt x="10019489" y="412748"/>
                  </a:cubicBezTo>
                  <a:lnTo>
                    <a:pt x="10019489" y="203200"/>
                  </a:lnTo>
                  <a:lnTo>
                    <a:pt x="10019489" y="82552"/>
                  </a:lnTo>
                  <a:lnTo>
                    <a:pt x="10019489" y="0"/>
                  </a:lnTo>
                  <a:lnTo>
                    <a:pt x="9936937" y="0"/>
                  </a:lnTo>
                  <a:lnTo>
                    <a:pt x="82552" y="0"/>
                  </a:lnTo>
                  <a:lnTo>
                    <a:pt x="0" y="0"/>
                  </a:lnTo>
                  <a:lnTo>
                    <a:pt x="0" y="82552"/>
                  </a:lnTo>
                  <a:lnTo>
                    <a:pt x="0" y="203200"/>
                  </a:lnTo>
                  <a:lnTo>
                    <a:pt x="0" y="412748"/>
                  </a:lnTo>
                  <a:cubicBezTo>
                    <a:pt x="0" y="458340"/>
                    <a:pt x="36960" y="495300"/>
                    <a:pt x="82552" y="495300"/>
                  </a:cubicBezTo>
                  <a:close/>
                </a:path>
              </a:pathLst>
            </a:custGeom>
            <a:solidFill>
              <a:srgbClr val="F5CBD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2" name="文本框 11">
            <a:extLst>
              <a:ext uri="{FF2B5EF4-FFF2-40B4-BE49-F238E27FC236}">
                <a16:creationId xmlns:a16="http://schemas.microsoft.com/office/drawing/2014/main" xmlns="" id="{55D86CDE-80D6-4CCA-B34F-E408FFEBE2F2}"/>
              </a:ext>
            </a:extLst>
          </p:cNvPr>
          <p:cNvSpPr txBox="1"/>
          <p:nvPr/>
        </p:nvSpPr>
        <p:spPr>
          <a:xfrm>
            <a:off x="1086255" y="873264"/>
            <a:ext cx="4354342" cy="707886"/>
          </a:xfrm>
          <a:prstGeom prst="rect">
            <a:avLst/>
          </a:prstGeom>
          <a:noFill/>
        </p:spPr>
        <p:txBody>
          <a:bodyPr wrap="square" rtlCol="0">
            <a:spAutoFit/>
          </a:bodyPr>
          <a:lstStyle/>
          <a:p>
            <a:pPr algn="dist"/>
            <a:r>
              <a:rPr lang="en-US" altLang="zh-CN" sz="4000" spc="300">
                <a:latin typeface="Haettenschweiler" panose="020B0706040902060204" pitchFamily="34" charset="0"/>
              </a:rPr>
              <a:t>POWERPOINT TEMPLET.</a:t>
            </a:r>
          </a:p>
        </p:txBody>
      </p:sp>
      <p:sp>
        <p:nvSpPr>
          <p:cNvPr id="13" name="文本框 12">
            <a:extLst>
              <a:ext uri="{FF2B5EF4-FFF2-40B4-BE49-F238E27FC236}">
                <a16:creationId xmlns:a16="http://schemas.microsoft.com/office/drawing/2014/main" xmlns="" id="{9D24F870-EA4B-4595-8BC9-948DE6BC2B56}"/>
              </a:ext>
            </a:extLst>
          </p:cNvPr>
          <p:cNvSpPr txBox="1"/>
          <p:nvPr/>
        </p:nvSpPr>
        <p:spPr>
          <a:xfrm>
            <a:off x="1988819" y="2021610"/>
            <a:ext cx="4107180" cy="773160"/>
          </a:xfrm>
          <a:prstGeom prst="rect">
            <a:avLst/>
          </a:prstGeom>
          <a:noFill/>
        </p:spPr>
        <p:txBody>
          <a:bodyPr wrap="square" rtlCol="0">
            <a:spAutoFit/>
          </a:bodyPr>
          <a:lstStyle/>
          <a:p>
            <a:pPr>
              <a:lnSpc>
                <a:spcPct val="150000"/>
              </a:lnSpc>
            </a:pPr>
            <a:r>
              <a:rPr lang="fr-FR" altLang="zh-CN" sz="1600" b="1">
                <a:latin typeface="..黑体UI-韩语" panose="02000000000000000000" pitchFamily="2" charset="-128"/>
                <a:ea typeface="..黑体UI-韩语" panose="02000000000000000000" pitchFamily="2" charset="-128"/>
                <a:cs typeface="..黑体UI-韩语" panose="02000000000000000000" pitchFamily="2" charset="-128"/>
              </a:rPr>
              <a:t>senectus et netus et malesuada fames ac turpis egestas</a:t>
            </a:r>
            <a:endParaRPr lang="zh-CN" altLang="en-US" sz="1600" b="1">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14" name="组合 13">
            <a:extLst>
              <a:ext uri="{FF2B5EF4-FFF2-40B4-BE49-F238E27FC236}">
                <a16:creationId xmlns:a16="http://schemas.microsoft.com/office/drawing/2014/main" xmlns="" id="{B9EC44DA-13CF-4A78-85D5-C51F3E9737D2}"/>
              </a:ext>
            </a:extLst>
          </p:cNvPr>
          <p:cNvGrpSpPr/>
          <p:nvPr/>
        </p:nvGrpSpPr>
        <p:grpSpPr>
          <a:xfrm rot="20774738">
            <a:off x="8400154" y="397767"/>
            <a:ext cx="1673393" cy="1250022"/>
            <a:chOff x="10331699" y="3243575"/>
            <a:chExt cx="1673393" cy="1250022"/>
          </a:xfrm>
        </p:grpSpPr>
        <p:sp>
          <p:nvSpPr>
            <p:cNvPr id="15" name="矩形: 圆角 14">
              <a:extLst>
                <a:ext uri="{FF2B5EF4-FFF2-40B4-BE49-F238E27FC236}">
                  <a16:creationId xmlns:a16="http://schemas.microsoft.com/office/drawing/2014/main" xmlns="" id="{CA879EFC-3714-41E9-80DC-0934E407459A}"/>
                </a:ext>
              </a:extLst>
            </p:cNvPr>
            <p:cNvSpPr/>
            <p:nvPr/>
          </p:nvSpPr>
          <p:spPr>
            <a:xfrm>
              <a:off x="10331699" y="3243575"/>
              <a:ext cx="1673393" cy="1250022"/>
            </a:xfrm>
            <a:prstGeom prst="roundRect">
              <a:avLst>
                <a:gd name="adj" fmla="val 12285"/>
              </a:avLst>
            </a:prstGeom>
            <a:solidFill>
              <a:srgbClr val="00C7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xmlns="" id="{CE9AC837-FF8A-4634-99A3-989E8BBEEDC3}"/>
                </a:ext>
              </a:extLst>
            </p:cNvPr>
            <p:cNvGrpSpPr/>
            <p:nvPr/>
          </p:nvGrpSpPr>
          <p:grpSpPr>
            <a:xfrm>
              <a:off x="10463930" y="3372145"/>
              <a:ext cx="1408930" cy="992882"/>
              <a:chOff x="10874936" y="1513231"/>
              <a:chExt cx="1408930" cy="992882"/>
            </a:xfrm>
          </p:grpSpPr>
          <p:sp>
            <p:nvSpPr>
              <p:cNvPr id="17" name="文本框 16">
                <a:extLst>
                  <a:ext uri="{FF2B5EF4-FFF2-40B4-BE49-F238E27FC236}">
                    <a16:creationId xmlns:a16="http://schemas.microsoft.com/office/drawing/2014/main" xmlns="" id="{FEF6CA75-B14A-4F30-BEF5-F678BADC7655}"/>
                  </a:ext>
                </a:extLst>
              </p:cNvPr>
              <p:cNvSpPr txBox="1"/>
              <p:nvPr/>
            </p:nvSpPr>
            <p:spPr>
              <a:xfrm>
                <a:off x="10874936" y="1513231"/>
                <a:ext cx="1408930" cy="523220"/>
              </a:xfrm>
              <a:prstGeom prst="rect">
                <a:avLst/>
              </a:prstGeom>
              <a:noFill/>
            </p:spPr>
            <p:txBody>
              <a:bodyPr wrap="square" rtlCol="0">
                <a:spAutoFit/>
              </a:bodyPr>
              <a:lstStyle/>
              <a:p>
                <a:pPr algn="dist"/>
                <a:r>
                  <a:rPr lang="en-US" altLang="zh-CN" sz="2800">
                    <a:solidFill>
                      <a:schemeClr val="bg1"/>
                    </a:solidFill>
                    <a:latin typeface="Haettenschweiler" panose="020B0706040902060204" pitchFamily="34" charset="0"/>
                  </a:rPr>
                  <a:t>TEXTHERE</a:t>
                </a:r>
                <a:endParaRPr lang="zh-CN" altLang="en-US" sz="2800">
                  <a:solidFill>
                    <a:schemeClr val="bg1"/>
                  </a:solidFill>
                  <a:latin typeface="Haettenschweiler" panose="020B0706040902060204" pitchFamily="34" charset="0"/>
                </a:endParaRPr>
              </a:p>
            </p:txBody>
          </p:sp>
          <p:grpSp>
            <p:nvGrpSpPr>
              <p:cNvPr id="18" name="组合 17">
                <a:extLst>
                  <a:ext uri="{FF2B5EF4-FFF2-40B4-BE49-F238E27FC236}">
                    <a16:creationId xmlns:a16="http://schemas.microsoft.com/office/drawing/2014/main" xmlns="" id="{A5FEFD6C-81D7-41EB-95C4-6FD6CA3DA0BD}"/>
                  </a:ext>
                </a:extLst>
              </p:cNvPr>
              <p:cNvGrpSpPr/>
              <p:nvPr/>
            </p:nvGrpSpPr>
            <p:grpSpPr>
              <a:xfrm>
                <a:off x="10874936" y="2079212"/>
                <a:ext cx="1408930" cy="426901"/>
                <a:chOff x="10844314" y="2079212"/>
                <a:chExt cx="1408930" cy="426901"/>
              </a:xfrm>
            </p:grpSpPr>
            <p:sp>
              <p:nvSpPr>
                <p:cNvPr id="19" name="矩形: 圆角 18">
                  <a:extLst>
                    <a:ext uri="{FF2B5EF4-FFF2-40B4-BE49-F238E27FC236}">
                      <a16:creationId xmlns:a16="http://schemas.microsoft.com/office/drawing/2014/main" xmlns="" id="{9A344C7C-7B5D-4256-A046-9A05B56B5AD2}"/>
                    </a:ext>
                  </a:extLst>
                </p:cNvPr>
                <p:cNvSpPr/>
                <p:nvPr/>
              </p:nvSpPr>
              <p:spPr>
                <a:xfrm>
                  <a:off x="10844314" y="2079212"/>
                  <a:ext cx="1408930" cy="426901"/>
                </a:xfrm>
                <a:prstGeom prst="roundRect">
                  <a:avLst>
                    <a:gd name="adj" fmla="val 50000"/>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xmlns="" id="{FDCB3979-BE93-42E3-852E-B4B45BFBF923}"/>
                    </a:ext>
                  </a:extLst>
                </p:cNvPr>
                <p:cNvSpPr txBox="1"/>
                <p:nvPr/>
              </p:nvSpPr>
              <p:spPr>
                <a:xfrm>
                  <a:off x="10844314" y="2123385"/>
                  <a:ext cx="1408930" cy="338554"/>
                </a:xfrm>
                <a:prstGeom prst="rect">
                  <a:avLst/>
                </a:prstGeom>
                <a:noFill/>
              </p:spPr>
              <p:txBody>
                <a:bodyPr wrap="square" rtlCol="0">
                  <a:spAutoFit/>
                </a:bodyPr>
                <a:lstStyle/>
                <a:p>
                  <a:pPr algn="dist"/>
                  <a:r>
                    <a:rPr lang="en-US" altLang="zh-CN" sz="1600" b="1">
                      <a:latin typeface="..黑体UI-韩语" panose="02000000000000000000" pitchFamily="2" charset="-128"/>
                      <a:ea typeface="..黑体UI-韩语" panose="02000000000000000000" pitchFamily="2" charset="-128"/>
                      <a:cs typeface="..黑体UI-韩语" panose="02000000000000000000" pitchFamily="2" charset="-128"/>
                    </a:rPr>
                    <a:t>2021/08/20</a:t>
                  </a:r>
                  <a:endParaRPr lang="zh-CN" altLang="en-US" sz="1600" b="1">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grpSp>
      <p:grpSp>
        <p:nvGrpSpPr>
          <p:cNvPr id="26" name="组合 25">
            <a:extLst>
              <a:ext uri="{FF2B5EF4-FFF2-40B4-BE49-F238E27FC236}">
                <a16:creationId xmlns:a16="http://schemas.microsoft.com/office/drawing/2014/main" xmlns="" id="{A9CE2583-2883-4A80-AA20-2197DDD7BF09}"/>
              </a:ext>
            </a:extLst>
          </p:cNvPr>
          <p:cNvGrpSpPr/>
          <p:nvPr/>
        </p:nvGrpSpPr>
        <p:grpSpPr>
          <a:xfrm rot="2700000">
            <a:off x="626558" y="4030675"/>
            <a:ext cx="919396" cy="1997050"/>
            <a:chOff x="5140926" y="1354455"/>
            <a:chExt cx="1910145" cy="4149089"/>
          </a:xfrm>
        </p:grpSpPr>
        <p:sp>
          <p:nvSpPr>
            <p:cNvPr id="23" name="图形 21">
              <a:extLst>
                <a:ext uri="{FF2B5EF4-FFF2-40B4-BE49-F238E27FC236}">
                  <a16:creationId xmlns:a16="http://schemas.microsoft.com/office/drawing/2014/main" xmlns="" id="{81B53152-0B2A-4D95-9BBF-BF96A0A9B568}"/>
                </a:ext>
              </a:extLst>
            </p:cNvPr>
            <p:cNvSpPr/>
            <p:nvPr/>
          </p:nvSpPr>
          <p:spPr>
            <a:xfrm>
              <a:off x="5140926" y="2445066"/>
              <a:ext cx="1910142" cy="2134457"/>
            </a:xfrm>
            <a:custGeom>
              <a:avLst/>
              <a:gdLst>
                <a:gd name="connsiteX0" fmla="*/ 1910143 w 1910143"/>
                <a:gd name="connsiteY0" fmla="*/ 0 h 2134457"/>
                <a:gd name="connsiteX1" fmla="*/ 1910143 w 1910143"/>
                <a:gd name="connsiteY1" fmla="*/ 2134457 h 2134457"/>
                <a:gd name="connsiteX2" fmla="*/ 0 w 1910143"/>
                <a:gd name="connsiteY2" fmla="*/ 2134457 h 2134457"/>
                <a:gd name="connsiteX3" fmla="*/ 0 w 1910143"/>
                <a:gd name="connsiteY3" fmla="*/ 0 h 2134457"/>
                <a:gd name="connsiteX4" fmla="*/ 228791 w 1910143"/>
                <a:gd name="connsiteY4" fmla="*/ 0 h 2134457"/>
                <a:gd name="connsiteX5" fmla="*/ 348710 w 1910143"/>
                <a:gd name="connsiteY5" fmla="*/ 119882 h 2134457"/>
                <a:gd name="connsiteX6" fmla="*/ 348710 w 1910143"/>
                <a:gd name="connsiteY6" fmla="*/ 119920 h 2134457"/>
                <a:gd name="connsiteX7" fmla="*/ 348710 w 1910143"/>
                <a:gd name="connsiteY7" fmla="*/ 226504 h 2134457"/>
                <a:gd name="connsiteX8" fmla="*/ 561928 w 1910143"/>
                <a:gd name="connsiteY8" fmla="*/ 439722 h 2134457"/>
                <a:gd name="connsiteX9" fmla="*/ 775145 w 1910143"/>
                <a:gd name="connsiteY9" fmla="*/ 226504 h 2134457"/>
                <a:gd name="connsiteX10" fmla="*/ 775145 w 1910143"/>
                <a:gd name="connsiteY10" fmla="*/ 119920 h 2134457"/>
                <a:gd name="connsiteX11" fmla="*/ 898493 w 1910143"/>
                <a:gd name="connsiteY11" fmla="*/ 3334 h 2134457"/>
                <a:gd name="connsiteX12" fmla="*/ 1015079 w 1910143"/>
                <a:gd name="connsiteY12" fmla="*/ 119920 h 2134457"/>
                <a:gd name="connsiteX13" fmla="*/ 1015079 w 1910143"/>
                <a:gd name="connsiteY13" fmla="*/ 626364 h 2134457"/>
                <a:gd name="connsiteX14" fmla="*/ 1228296 w 1910143"/>
                <a:gd name="connsiteY14" fmla="*/ 839581 h 2134457"/>
                <a:gd name="connsiteX15" fmla="*/ 1441514 w 1910143"/>
                <a:gd name="connsiteY15" fmla="*/ 626364 h 2134457"/>
                <a:gd name="connsiteX16" fmla="*/ 1441514 w 1910143"/>
                <a:gd name="connsiteY16" fmla="*/ 119920 h 2134457"/>
                <a:gd name="connsiteX17" fmla="*/ 1561395 w 1910143"/>
                <a:gd name="connsiteY17" fmla="*/ 0 h 2134457"/>
                <a:gd name="connsiteX18" fmla="*/ 1561433 w 1910143"/>
                <a:gd name="connsiteY18" fmla="*/ 0 h 2134457"/>
                <a:gd name="connsiteX19" fmla="*/ 1910143 w 1910143"/>
                <a:gd name="connsiteY19" fmla="*/ 0 h 2134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10143" h="2134457">
                  <a:moveTo>
                    <a:pt x="1910143" y="0"/>
                  </a:moveTo>
                  <a:lnTo>
                    <a:pt x="1910143" y="2134457"/>
                  </a:lnTo>
                  <a:lnTo>
                    <a:pt x="0" y="2134457"/>
                  </a:lnTo>
                  <a:lnTo>
                    <a:pt x="0" y="0"/>
                  </a:lnTo>
                  <a:lnTo>
                    <a:pt x="228791" y="0"/>
                  </a:lnTo>
                  <a:cubicBezTo>
                    <a:pt x="295008" y="-9"/>
                    <a:pt x="348701" y="53664"/>
                    <a:pt x="348710" y="119882"/>
                  </a:cubicBezTo>
                  <a:cubicBezTo>
                    <a:pt x="348710" y="119891"/>
                    <a:pt x="348710" y="119910"/>
                    <a:pt x="348710" y="119920"/>
                  </a:cubicBezTo>
                  <a:lnTo>
                    <a:pt x="348710" y="226504"/>
                  </a:lnTo>
                  <a:cubicBezTo>
                    <a:pt x="348710" y="344262"/>
                    <a:pt x="444170" y="439722"/>
                    <a:pt x="561928" y="439722"/>
                  </a:cubicBezTo>
                  <a:cubicBezTo>
                    <a:pt x="679685" y="439722"/>
                    <a:pt x="775145" y="344262"/>
                    <a:pt x="775145" y="226504"/>
                  </a:cubicBezTo>
                  <a:lnTo>
                    <a:pt x="775145" y="119920"/>
                  </a:lnTo>
                  <a:cubicBezTo>
                    <a:pt x="777011" y="53664"/>
                    <a:pt x="832237" y="1467"/>
                    <a:pt x="898493" y="3334"/>
                  </a:cubicBezTo>
                  <a:cubicBezTo>
                    <a:pt x="962120" y="5125"/>
                    <a:pt x="1013289" y="56293"/>
                    <a:pt x="1015079" y="119920"/>
                  </a:cubicBezTo>
                  <a:lnTo>
                    <a:pt x="1015079" y="626364"/>
                  </a:lnTo>
                  <a:cubicBezTo>
                    <a:pt x="1015079" y="744122"/>
                    <a:pt x="1110539" y="839581"/>
                    <a:pt x="1228296" y="839581"/>
                  </a:cubicBezTo>
                  <a:cubicBezTo>
                    <a:pt x="1346054" y="839581"/>
                    <a:pt x="1441514" y="744122"/>
                    <a:pt x="1441514" y="626364"/>
                  </a:cubicBezTo>
                  <a:lnTo>
                    <a:pt x="1441514" y="119920"/>
                  </a:lnTo>
                  <a:cubicBezTo>
                    <a:pt x="1441504" y="53702"/>
                    <a:pt x="1495178" y="10"/>
                    <a:pt x="1561395" y="0"/>
                  </a:cubicBezTo>
                  <a:cubicBezTo>
                    <a:pt x="1561405" y="0"/>
                    <a:pt x="1561424" y="0"/>
                    <a:pt x="1561433" y="0"/>
                  </a:cubicBezTo>
                  <a:lnTo>
                    <a:pt x="1910143" y="0"/>
                  </a:lnTo>
                  <a:close/>
                </a:path>
              </a:pathLst>
            </a:custGeom>
            <a:solidFill>
              <a:srgbClr val="A6FF55"/>
            </a:solidFill>
            <a:ln w="9525" cap="flat">
              <a:noFill/>
              <a:prstDash val="solid"/>
              <a:miter/>
            </a:ln>
          </p:spPr>
          <p:txBody>
            <a:bodyPr rtlCol="0" anchor="ctr"/>
            <a:lstStyle/>
            <a:p>
              <a:endParaRPr lang="zh-CN" altLang="en-US"/>
            </a:p>
          </p:txBody>
        </p:sp>
        <p:sp>
          <p:nvSpPr>
            <p:cNvPr id="24" name="图形 21">
              <a:extLst>
                <a:ext uri="{FF2B5EF4-FFF2-40B4-BE49-F238E27FC236}">
                  <a16:creationId xmlns:a16="http://schemas.microsoft.com/office/drawing/2014/main" xmlns="" id="{81B53152-0B2A-4D95-9BBF-BF96A0A9B568}"/>
                </a:ext>
              </a:extLst>
            </p:cNvPr>
            <p:cNvSpPr/>
            <p:nvPr/>
          </p:nvSpPr>
          <p:spPr>
            <a:xfrm>
              <a:off x="5140928" y="1354455"/>
              <a:ext cx="1910143" cy="1930193"/>
            </a:xfrm>
            <a:custGeom>
              <a:avLst/>
              <a:gdLst>
                <a:gd name="connsiteX0" fmla="*/ 1910144 w 1910143"/>
                <a:gd name="connsiteY0" fmla="*/ 533114 h 1930193"/>
                <a:gd name="connsiteX1" fmla="*/ 1910144 w 1910143"/>
                <a:gd name="connsiteY1" fmla="*/ 1090613 h 1930193"/>
                <a:gd name="connsiteX2" fmla="*/ 1561433 w 1910143"/>
                <a:gd name="connsiteY2" fmla="*/ 1090613 h 1930193"/>
                <a:gd name="connsiteX3" fmla="*/ 1441514 w 1910143"/>
                <a:gd name="connsiteY3" fmla="*/ 1210494 h 1930193"/>
                <a:gd name="connsiteX4" fmla="*/ 1441514 w 1910143"/>
                <a:gd name="connsiteY4" fmla="*/ 1210532 h 1930193"/>
                <a:gd name="connsiteX5" fmla="*/ 1441514 w 1910143"/>
                <a:gd name="connsiteY5" fmla="*/ 1716977 h 1930193"/>
                <a:gd name="connsiteX6" fmla="*/ 1228296 w 1910143"/>
                <a:gd name="connsiteY6" fmla="*/ 1930194 h 1930193"/>
                <a:gd name="connsiteX7" fmla="*/ 1015079 w 1910143"/>
                <a:gd name="connsiteY7" fmla="*/ 1716977 h 1930193"/>
                <a:gd name="connsiteX8" fmla="*/ 1015079 w 1910143"/>
                <a:gd name="connsiteY8" fmla="*/ 1210532 h 1930193"/>
                <a:gd name="connsiteX9" fmla="*/ 898493 w 1910143"/>
                <a:gd name="connsiteY9" fmla="*/ 1087184 h 1930193"/>
                <a:gd name="connsiteX10" fmla="*/ 775145 w 1910143"/>
                <a:gd name="connsiteY10" fmla="*/ 1203770 h 1930193"/>
                <a:gd name="connsiteX11" fmla="*/ 775145 w 1910143"/>
                <a:gd name="connsiteY11" fmla="*/ 1210532 h 1930193"/>
                <a:gd name="connsiteX12" fmla="*/ 775145 w 1910143"/>
                <a:gd name="connsiteY12" fmla="*/ 1317117 h 1930193"/>
                <a:gd name="connsiteX13" fmla="*/ 561928 w 1910143"/>
                <a:gd name="connsiteY13" fmla="*/ 1530334 h 1930193"/>
                <a:gd name="connsiteX14" fmla="*/ 348710 w 1910143"/>
                <a:gd name="connsiteY14" fmla="*/ 1317117 h 1930193"/>
                <a:gd name="connsiteX15" fmla="*/ 348710 w 1910143"/>
                <a:gd name="connsiteY15" fmla="*/ 1210532 h 1930193"/>
                <a:gd name="connsiteX16" fmla="*/ 228829 w 1910143"/>
                <a:gd name="connsiteY16" fmla="*/ 1090613 h 1930193"/>
                <a:gd name="connsiteX17" fmla="*/ 228791 w 1910143"/>
                <a:gd name="connsiteY17" fmla="*/ 1090613 h 1930193"/>
                <a:gd name="connsiteX18" fmla="*/ 0 w 1910143"/>
                <a:gd name="connsiteY18" fmla="*/ 1090613 h 1930193"/>
                <a:gd name="connsiteX19" fmla="*/ 0 w 1910143"/>
                <a:gd name="connsiteY19" fmla="*/ 533114 h 1930193"/>
                <a:gd name="connsiteX20" fmla="*/ 532981 w 1910143"/>
                <a:gd name="connsiteY20" fmla="*/ 0 h 1930193"/>
                <a:gd name="connsiteX21" fmla="*/ 533019 w 1910143"/>
                <a:gd name="connsiteY21" fmla="*/ 0 h 1930193"/>
                <a:gd name="connsiteX22" fmla="*/ 1377125 w 1910143"/>
                <a:gd name="connsiteY22" fmla="*/ 0 h 1930193"/>
                <a:gd name="connsiteX23" fmla="*/ 1910144 w 1910143"/>
                <a:gd name="connsiteY23" fmla="*/ 533076 h 1930193"/>
                <a:gd name="connsiteX24" fmla="*/ 1910144 w 1910143"/>
                <a:gd name="connsiteY24" fmla="*/ 533114 h 1930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10143" h="1930193">
                  <a:moveTo>
                    <a:pt x="1910144" y="533114"/>
                  </a:moveTo>
                  <a:lnTo>
                    <a:pt x="1910144" y="1090613"/>
                  </a:lnTo>
                  <a:lnTo>
                    <a:pt x="1561433" y="1090613"/>
                  </a:lnTo>
                  <a:cubicBezTo>
                    <a:pt x="1495216" y="1090603"/>
                    <a:pt x="1441523" y="1144276"/>
                    <a:pt x="1441514" y="1210494"/>
                  </a:cubicBezTo>
                  <a:cubicBezTo>
                    <a:pt x="1441514" y="1210504"/>
                    <a:pt x="1441514" y="1210523"/>
                    <a:pt x="1441514" y="1210532"/>
                  </a:cubicBezTo>
                  <a:lnTo>
                    <a:pt x="1441514" y="1716977"/>
                  </a:lnTo>
                  <a:cubicBezTo>
                    <a:pt x="1441514" y="1834734"/>
                    <a:pt x="1346054" y="1930194"/>
                    <a:pt x="1228296" y="1930194"/>
                  </a:cubicBezTo>
                  <a:cubicBezTo>
                    <a:pt x="1110539" y="1930194"/>
                    <a:pt x="1015079" y="1834734"/>
                    <a:pt x="1015079" y="1716977"/>
                  </a:cubicBezTo>
                  <a:lnTo>
                    <a:pt x="1015079" y="1210532"/>
                  </a:lnTo>
                  <a:cubicBezTo>
                    <a:pt x="1016946" y="1144276"/>
                    <a:pt x="964749" y="1089050"/>
                    <a:pt x="898493" y="1087184"/>
                  </a:cubicBezTo>
                  <a:cubicBezTo>
                    <a:pt x="832237" y="1085317"/>
                    <a:pt x="777011" y="1137514"/>
                    <a:pt x="775145" y="1203770"/>
                  </a:cubicBezTo>
                  <a:cubicBezTo>
                    <a:pt x="775078" y="1206027"/>
                    <a:pt x="775078" y="1208275"/>
                    <a:pt x="775145" y="1210532"/>
                  </a:cubicBezTo>
                  <a:lnTo>
                    <a:pt x="775145" y="1317117"/>
                  </a:lnTo>
                  <a:cubicBezTo>
                    <a:pt x="775145" y="1434875"/>
                    <a:pt x="679685" y="1530334"/>
                    <a:pt x="561928" y="1530334"/>
                  </a:cubicBezTo>
                  <a:cubicBezTo>
                    <a:pt x="444170" y="1530334"/>
                    <a:pt x="348710" y="1434875"/>
                    <a:pt x="348710" y="1317117"/>
                  </a:cubicBezTo>
                  <a:lnTo>
                    <a:pt x="348710" y="1210532"/>
                  </a:lnTo>
                  <a:cubicBezTo>
                    <a:pt x="348720" y="1144314"/>
                    <a:pt x="295046" y="1090622"/>
                    <a:pt x="228829" y="1090613"/>
                  </a:cubicBezTo>
                  <a:cubicBezTo>
                    <a:pt x="228819" y="1090613"/>
                    <a:pt x="228800" y="1090613"/>
                    <a:pt x="228791" y="1090613"/>
                  </a:cubicBezTo>
                  <a:lnTo>
                    <a:pt x="0" y="1090613"/>
                  </a:lnTo>
                  <a:lnTo>
                    <a:pt x="0" y="533114"/>
                  </a:lnTo>
                  <a:cubicBezTo>
                    <a:pt x="-38" y="238720"/>
                    <a:pt x="238582" y="37"/>
                    <a:pt x="532981" y="0"/>
                  </a:cubicBezTo>
                  <a:cubicBezTo>
                    <a:pt x="532990" y="0"/>
                    <a:pt x="533010" y="0"/>
                    <a:pt x="533019" y="0"/>
                  </a:cubicBezTo>
                  <a:lnTo>
                    <a:pt x="1377125" y="0"/>
                  </a:lnTo>
                  <a:cubicBezTo>
                    <a:pt x="1671514" y="16"/>
                    <a:pt x="1910163" y="238682"/>
                    <a:pt x="1910144" y="533076"/>
                  </a:cubicBezTo>
                  <a:cubicBezTo>
                    <a:pt x="1910144" y="533089"/>
                    <a:pt x="1910144" y="533102"/>
                    <a:pt x="1910144" y="533114"/>
                  </a:cubicBezTo>
                  <a:close/>
                </a:path>
              </a:pathLst>
            </a:custGeom>
            <a:solidFill>
              <a:srgbClr val="FF5098"/>
            </a:solidFill>
            <a:ln w="9525" cap="flat">
              <a:noFill/>
              <a:prstDash val="solid"/>
              <a:miter/>
            </a:ln>
          </p:spPr>
          <p:txBody>
            <a:bodyPr rtlCol="0" anchor="ctr"/>
            <a:lstStyle/>
            <a:p>
              <a:endParaRPr lang="zh-CN" altLang="en-US"/>
            </a:p>
          </p:txBody>
        </p:sp>
        <p:sp>
          <p:nvSpPr>
            <p:cNvPr id="25" name="图形 21">
              <a:extLst>
                <a:ext uri="{FF2B5EF4-FFF2-40B4-BE49-F238E27FC236}">
                  <a16:creationId xmlns:a16="http://schemas.microsoft.com/office/drawing/2014/main" xmlns="" id="{81B53152-0B2A-4D95-9BBF-BF96A0A9B568}"/>
                </a:ext>
              </a:extLst>
            </p:cNvPr>
            <p:cNvSpPr/>
            <p:nvPr/>
          </p:nvSpPr>
          <p:spPr>
            <a:xfrm>
              <a:off x="5807297" y="4579524"/>
              <a:ext cx="577405" cy="924020"/>
            </a:xfrm>
            <a:custGeom>
              <a:avLst/>
              <a:gdLst>
                <a:gd name="connsiteX0" fmla="*/ 577405 w 577405"/>
                <a:gd name="connsiteY0" fmla="*/ 0 h 924020"/>
                <a:gd name="connsiteX1" fmla="*/ 577405 w 577405"/>
                <a:gd name="connsiteY1" fmla="*/ 635317 h 924020"/>
                <a:gd name="connsiteX2" fmla="*/ 288703 w 577405"/>
                <a:gd name="connsiteY2" fmla="*/ 924020 h 924020"/>
                <a:gd name="connsiteX3" fmla="*/ 0 w 577405"/>
                <a:gd name="connsiteY3" fmla="*/ 635317 h 924020"/>
                <a:gd name="connsiteX4" fmla="*/ 0 w 577405"/>
                <a:gd name="connsiteY4" fmla="*/ 0 h 924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405" h="924020">
                  <a:moveTo>
                    <a:pt x="577405" y="0"/>
                  </a:moveTo>
                  <a:lnTo>
                    <a:pt x="577405" y="635317"/>
                  </a:lnTo>
                  <a:cubicBezTo>
                    <a:pt x="577405" y="794766"/>
                    <a:pt x="448151" y="924020"/>
                    <a:pt x="288703" y="924020"/>
                  </a:cubicBezTo>
                  <a:cubicBezTo>
                    <a:pt x="129254" y="924020"/>
                    <a:pt x="0" y="794766"/>
                    <a:pt x="0" y="635317"/>
                  </a:cubicBezTo>
                  <a:lnTo>
                    <a:pt x="0" y="0"/>
                  </a:lnTo>
                  <a:close/>
                </a:path>
              </a:pathLst>
            </a:custGeom>
            <a:solidFill>
              <a:srgbClr val="FEE11B"/>
            </a:solidFill>
            <a:ln w="9525" cap="flat">
              <a:noFill/>
              <a:prstDash val="solid"/>
              <a:miter/>
            </a:ln>
          </p:spPr>
          <p:txBody>
            <a:bodyPr rtlCol="0" anchor="ctr"/>
            <a:lstStyle/>
            <a:p>
              <a:endParaRPr lang="zh-CN" altLang="en-US"/>
            </a:p>
          </p:txBody>
        </p:sp>
      </p:grpSp>
      <p:grpSp>
        <p:nvGrpSpPr>
          <p:cNvPr id="27" name="组合 26">
            <a:extLst>
              <a:ext uri="{FF2B5EF4-FFF2-40B4-BE49-F238E27FC236}">
                <a16:creationId xmlns:a16="http://schemas.microsoft.com/office/drawing/2014/main" xmlns="" id="{54FFF310-F3BB-4E99-B8FF-A1326FFFCF3F}"/>
              </a:ext>
            </a:extLst>
          </p:cNvPr>
          <p:cNvGrpSpPr/>
          <p:nvPr/>
        </p:nvGrpSpPr>
        <p:grpSpPr>
          <a:xfrm rot="708213">
            <a:off x="10266873" y="2048947"/>
            <a:ext cx="451082" cy="718487"/>
            <a:chOff x="11758477" y="907915"/>
            <a:chExt cx="3166595" cy="5043780"/>
          </a:xfrm>
        </p:grpSpPr>
        <p:sp>
          <p:nvSpPr>
            <p:cNvPr id="28" name="图形 114">
              <a:extLst>
                <a:ext uri="{FF2B5EF4-FFF2-40B4-BE49-F238E27FC236}">
                  <a16:creationId xmlns:a16="http://schemas.microsoft.com/office/drawing/2014/main" xmlns="" id="{4625BA56-C328-4E13-8D90-510630AE5EDC}"/>
                </a:ext>
              </a:extLst>
            </p:cNvPr>
            <p:cNvSpPr/>
            <p:nvPr/>
          </p:nvSpPr>
          <p:spPr>
            <a:xfrm>
              <a:off x="11758477" y="907915"/>
              <a:ext cx="3166595" cy="5043780"/>
            </a:xfrm>
            <a:custGeom>
              <a:avLst/>
              <a:gdLst>
                <a:gd name="connsiteX0" fmla="*/ 2791372 w 3166595"/>
                <a:gd name="connsiteY0" fmla="*/ 2726134 h 5043780"/>
                <a:gd name="connsiteX1" fmla="*/ 2584809 w 3166595"/>
                <a:gd name="connsiteY1" fmla="*/ 4669119 h 5043780"/>
                <a:gd name="connsiteX2" fmla="*/ 2476505 w 3166595"/>
                <a:gd name="connsiteY2" fmla="*/ 4841791 h 5043780"/>
                <a:gd name="connsiteX3" fmla="*/ 690693 w 3166595"/>
                <a:gd name="connsiteY3" fmla="*/ 4841791 h 5043780"/>
                <a:gd name="connsiteX4" fmla="*/ 582389 w 3166595"/>
                <a:gd name="connsiteY4" fmla="*/ 4669119 h 5043780"/>
                <a:gd name="connsiteX5" fmla="*/ 375852 w 3166595"/>
                <a:gd name="connsiteY5" fmla="*/ 2726422 h 5043780"/>
                <a:gd name="connsiteX6" fmla="*/ 147362 w 3166595"/>
                <a:gd name="connsiteY6" fmla="*/ 2572257 h 5043780"/>
                <a:gd name="connsiteX7" fmla="*/ 2275 w 3166595"/>
                <a:gd name="connsiteY7" fmla="*/ 2139384 h 5043780"/>
                <a:gd name="connsiteX8" fmla="*/ 163754 w 3166595"/>
                <a:gd name="connsiteY8" fmla="*/ 1787339 h 5043780"/>
                <a:gd name="connsiteX9" fmla="*/ 163554 w 3166595"/>
                <a:gd name="connsiteY9" fmla="*/ 1764563 h 5043780"/>
                <a:gd name="connsiteX10" fmla="*/ 1583293 w 3166595"/>
                <a:gd name="connsiteY10" fmla="*/ 414520 h 5043780"/>
                <a:gd name="connsiteX11" fmla="*/ 2035351 w 3166595"/>
                <a:gd name="connsiteY11" fmla="*/ 485404 h 5043780"/>
                <a:gd name="connsiteX12" fmla="*/ 2278475 w 3166595"/>
                <a:gd name="connsiteY12" fmla="*/ 64295 h 5043780"/>
                <a:gd name="connsiteX13" fmla="*/ 2389835 w 3166595"/>
                <a:gd name="connsiteY13" fmla="*/ 0 h 5043780"/>
                <a:gd name="connsiteX14" fmla="*/ 3019919 w 3166595"/>
                <a:gd name="connsiteY14" fmla="*/ 0 h 5043780"/>
                <a:gd name="connsiteX15" fmla="*/ 3148509 w 3166595"/>
                <a:gd name="connsiteY15" fmla="*/ 128591 h 5043780"/>
                <a:gd name="connsiteX16" fmla="*/ 3019919 w 3166595"/>
                <a:gd name="connsiteY16" fmla="*/ 257181 h 5043780"/>
                <a:gd name="connsiteX17" fmla="*/ 2830911 w 3166595"/>
                <a:gd name="connsiteY17" fmla="*/ 257181 h 5043780"/>
                <a:gd name="connsiteX18" fmla="*/ 2464072 w 3166595"/>
                <a:gd name="connsiteY18" fmla="*/ 257181 h 5043780"/>
                <a:gd name="connsiteX19" fmla="*/ 2274185 w 3166595"/>
                <a:gd name="connsiteY19" fmla="*/ 586070 h 5043780"/>
                <a:gd name="connsiteX20" fmla="*/ 3003022 w 3166595"/>
                <a:gd name="connsiteY20" fmla="*/ 1764563 h 5043780"/>
                <a:gd name="connsiteX21" fmla="*/ 3002832 w 3166595"/>
                <a:gd name="connsiteY21" fmla="*/ 1786845 h 5043780"/>
                <a:gd name="connsiteX22" fmla="*/ 3164496 w 3166595"/>
                <a:gd name="connsiteY22" fmla="*/ 2140861 h 5043780"/>
                <a:gd name="connsiteX23" fmla="*/ 3017270 w 3166595"/>
                <a:gd name="connsiteY23" fmla="*/ 2574232 h 5043780"/>
                <a:gd name="connsiteX24" fmla="*/ 2791367 w 3166595"/>
                <a:gd name="connsiteY24" fmla="*/ 2726139 h 5043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166595" h="5043780">
                  <a:moveTo>
                    <a:pt x="2791372" y="2726134"/>
                  </a:moveTo>
                  <a:lnTo>
                    <a:pt x="2584809" y="4669119"/>
                  </a:lnTo>
                  <a:cubicBezTo>
                    <a:pt x="2576991" y="4742724"/>
                    <a:pt x="2539334" y="4802750"/>
                    <a:pt x="2476505" y="4841791"/>
                  </a:cubicBezTo>
                  <a:cubicBezTo>
                    <a:pt x="2043216" y="5111111"/>
                    <a:pt x="1123982" y="5111111"/>
                    <a:pt x="690693" y="4841791"/>
                  </a:cubicBezTo>
                  <a:cubicBezTo>
                    <a:pt x="627864" y="4802699"/>
                    <a:pt x="590213" y="4742724"/>
                    <a:pt x="582389" y="4669119"/>
                  </a:cubicBezTo>
                  <a:lnTo>
                    <a:pt x="375852" y="2726422"/>
                  </a:lnTo>
                  <a:cubicBezTo>
                    <a:pt x="289326" y="2695318"/>
                    <a:pt x="210752" y="2642817"/>
                    <a:pt x="147362" y="2572257"/>
                  </a:cubicBezTo>
                  <a:cubicBezTo>
                    <a:pt x="41470" y="2454385"/>
                    <a:pt x="-12004" y="2297443"/>
                    <a:pt x="2275" y="2139384"/>
                  </a:cubicBezTo>
                  <a:cubicBezTo>
                    <a:pt x="14553" y="2003531"/>
                    <a:pt x="74132" y="1883926"/>
                    <a:pt x="163754" y="1787339"/>
                  </a:cubicBezTo>
                  <a:cubicBezTo>
                    <a:pt x="163621" y="1779747"/>
                    <a:pt x="163554" y="1772155"/>
                    <a:pt x="163554" y="1764563"/>
                  </a:cubicBezTo>
                  <a:cubicBezTo>
                    <a:pt x="163554" y="992391"/>
                    <a:pt x="827982" y="414520"/>
                    <a:pt x="1583293" y="414520"/>
                  </a:cubicBezTo>
                  <a:cubicBezTo>
                    <a:pt x="1739572" y="414520"/>
                    <a:pt x="1891942" y="439317"/>
                    <a:pt x="2035351" y="485404"/>
                  </a:cubicBezTo>
                  <a:lnTo>
                    <a:pt x="2278475" y="64295"/>
                  </a:lnTo>
                  <a:cubicBezTo>
                    <a:pt x="2302084" y="23404"/>
                    <a:pt x="2342621" y="0"/>
                    <a:pt x="2389835" y="0"/>
                  </a:cubicBezTo>
                  <a:lnTo>
                    <a:pt x="3019919" y="0"/>
                  </a:lnTo>
                  <a:cubicBezTo>
                    <a:pt x="3090742" y="0"/>
                    <a:pt x="3148509" y="57763"/>
                    <a:pt x="3148509" y="128591"/>
                  </a:cubicBezTo>
                  <a:cubicBezTo>
                    <a:pt x="3148509" y="199413"/>
                    <a:pt x="3090747" y="257181"/>
                    <a:pt x="3019919" y="257181"/>
                  </a:cubicBezTo>
                  <a:lnTo>
                    <a:pt x="2830911" y="257181"/>
                  </a:lnTo>
                  <a:lnTo>
                    <a:pt x="2464072" y="257181"/>
                  </a:lnTo>
                  <a:lnTo>
                    <a:pt x="2274185" y="586070"/>
                  </a:lnTo>
                  <a:cubicBezTo>
                    <a:pt x="2701672" y="812693"/>
                    <a:pt x="3003022" y="1244552"/>
                    <a:pt x="3003022" y="1764563"/>
                  </a:cubicBezTo>
                  <a:cubicBezTo>
                    <a:pt x="3003022" y="1771991"/>
                    <a:pt x="3002955" y="1779418"/>
                    <a:pt x="3002832" y="1786845"/>
                  </a:cubicBezTo>
                  <a:cubicBezTo>
                    <a:pt x="3092958" y="1883900"/>
                    <a:pt x="3152645" y="2004241"/>
                    <a:pt x="3164496" y="2140861"/>
                  </a:cubicBezTo>
                  <a:cubicBezTo>
                    <a:pt x="3178240" y="2299351"/>
                    <a:pt x="3123969" y="2456566"/>
                    <a:pt x="3017270" y="2574232"/>
                  </a:cubicBezTo>
                  <a:cubicBezTo>
                    <a:pt x="2954374" y="2643594"/>
                    <a:pt x="2876756" y="2695298"/>
                    <a:pt x="2791367" y="2726139"/>
                  </a:cubicBezTo>
                  <a:close/>
                </a:path>
              </a:pathLst>
            </a:custGeom>
            <a:solidFill>
              <a:srgbClr val="E05CFC"/>
            </a:solidFill>
            <a:ln w="514" cap="flat">
              <a:noFill/>
              <a:prstDash val="solid"/>
              <a:miter/>
            </a:ln>
          </p:spPr>
          <p:txBody>
            <a:bodyPr rtlCol="0" anchor="ctr"/>
            <a:lstStyle/>
            <a:p>
              <a:endParaRPr lang="zh-CN" altLang="en-US"/>
            </a:p>
          </p:txBody>
        </p:sp>
        <p:sp>
          <p:nvSpPr>
            <p:cNvPr id="30" name="图形 114">
              <a:extLst>
                <a:ext uri="{FF2B5EF4-FFF2-40B4-BE49-F238E27FC236}">
                  <a16:creationId xmlns:a16="http://schemas.microsoft.com/office/drawing/2014/main" xmlns="" id="{D7FBE883-189B-4437-995E-0DA4407C18F4}"/>
                </a:ext>
              </a:extLst>
            </p:cNvPr>
            <p:cNvSpPr/>
            <p:nvPr/>
          </p:nvSpPr>
          <p:spPr>
            <a:xfrm>
              <a:off x="12166548" y="1554608"/>
              <a:ext cx="2350386" cy="956637"/>
            </a:xfrm>
            <a:custGeom>
              <a:avLst/>
              <a:gdLst>
                <a:gd name="connsiteX0" fmla="*/ 1175221 w 2350386"/>
                <a:gd name="connsiteY0" fmla="*/ 0 h 956637"/>
                <a:gd name="connsiteX1" fmla="*/ 2350386 w 2350386"/>
                <a:gd name="connsiteY1" fmla="*/ 956298 h 956637"/>
                <a:gd name="connsiteX2" fmla="*/ 0 w 2350386"/>
                <a:gd name="connsiteY2" fmla="*/ 956638 h 956637"/>
                <a:gd name="connsiteX3" fmla="*/ 1175216 w 2350386"/>
                <a:gd name="connsiteY3" fmla="*/ 0 h 956637"/>
              </a:gdLst>
              <a:ahLst/>
              <a:cxnLst>
                <a:cxn ang="0">
                  <a:pos x="connsiteX0" y="connsiteY0"/>
                </a:cxn>
                <a:cxn ang="0">
                  <a:pos x="connsiteX1" y="connsiteY1"/>
                </a:cxn>
                <a:cxn ang="0">
                  <a:pos x="connsiteX2" y="connsiteY2"/>
                </a:cxn>
                <a:cxn ang="0">
                  <a:pos x="connsiteX3" y="connsiteY3"/>
                </a:cxn>
              </a:cxnLst>
              <a:rect l="l" t="t" r="r" b="b"/>
              <a:pathLst>
                <a:path w="2350386" h="956637">
                  <a:moveTo>
                    <a:pt x="1175221" y="0"/>
                  </a:moveTo>
                  <a:cubicBezTo>
                    <a:pt x="1772798" y="0"/>
                    <a:pt x="2267204" y="415482"/>
                    <a:pt x="2350386" y="956298"/>
                  </a:cubicBezTo>
                  <a:cubicBezTo>
                    <a:pt x="1698108" y="578936"/>
                    <a:pt x="652042" y="579075"/>
                    <a:pt x="0" y="956638"/>
                  </a:cubicBezTo>
                  <a:cubicBezTo>
                    <a:pt x="83034" y="415657"/>
                    <a:pt x="577517" y="0"/>
                    <a:pt x="1175216" y="0"/>
                  </a:cubicBezTo>
                  <a:close/>
                </a:path>
              </a:pathLst>
            </a:custGeom>
            <a:solidFill>
              <a:srgbClr val="FEE11B"/>
            </a:solidFill>
            <a:ln w="514" cap="flat">
              <a:noFill/>
              <a:prstDash val="solid"/>
              <a:miter/>
            </a:ln>
          </p:spPr>
          <p:txBody>
            <a:bodyPr rtlCol="0" anchor="ctr"/>
            <a:lstStyle/>
            <a:p>
              <a:endParaRPr lang="zh-CN" altLang="en-US"/>
            </a:p>
          </p:txBody>
        </p:sp>
        <p:sp>
          <p:nvSpPr>
            <p:cNvPr id="31" name="图形 114">
              <a:extLst>
                <a:ext uri="{FF2B5EF4-FFF2-40B4-BE49-F238E27FC236}">
                  <a16:creationId xmlns:a16="http://schemas.microsoft.com/office/drawing/2014/main" xmlns="" id="{CC4E5C3E-316C-4CFA-92A4-D1C9C9E4F025}"/>
                </a:ext>
              </a:extLst>
            </p:cNvPr>
            <p:cNvSpPr/>
            <p:nvPr/>
          </p:nvSpPr>
          <p:spPr>
            <a:xfrm>
              <a:off x="13310229" y="1700779"/>
              <a:ext cx="802920" cy="476562"/>
            </a:xfrm>
            <a:custGeom>
              <a:avLst/>
              <a:gdLst>
                <a:gd name="connsiteX0" fmla="*/ 584357 w 802920"/>
                <a:gd name="connsiteY0" fmla="*/ 439847 h 476562"/>
                <a:gd name="connsiteX1" fmla="*/ 128591 w 802920"/>
                <a:gd name="connsiteY1" fmla="*/ 257181 h 476562"/>
                <a:gd name="connsiteX2" fmla="*/ 0 w 802920"/>
                <a:gd name="connsiteY2" fmla="*/ 128591 h 476562"/>
                <a:gd name="connsiteX3" fmla="*/ 128591 w 802920"/>
                <a:gd name="connsiteY3" fmla="*/ 0 h 476562"/>
                <a:gd name="connsiteX4" fmla="*/ 764513 w 802920"/>
                <a:gd name="connsiteY4" fmla="*/ 256307 h 476562"/>
                <a:gd name="connsiteX5" fmla="*/ 766200 w 802920"/>
                <a:gd name="connsiteY5" fmla="*/ 438155 h 476562"/>
                <a:gd name="connsiteX6" fmla="*/ 584352 w 802920"/>
                <a:gd name="connsiteY6" fmla="*/ 439842 h 476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2920" h="476562">
                  <a:moveTo>
                    <a:pt x="584357" y="439847"/>
                  </a:moveTo>
                  <a:cubicBezTo>
                    <a:pt x="464202" y="321904"/>
                    <a:pt x="296365" y="257181"/>
                    <a:pt x="128591" y="257181"/>
                  </a:cubicBezTo>
                  <a:cubicBezTo>
                    <a:pt x="57768" y="257181"/>
                    <a:pt x="0" y="199419"/>
                    <a:pt x="0" y="128591"/>
                  </a:cubicBezTo>
                  <a:cubicBezTo>
                    <a:pt x="0" y="57768"/>
                    <a:pt x="57763" y="0"/>
                    <a:pt x="128591" y="0"/>
                  </a:cubicBezTo>
                  <a:cubicBezTo>
                    <a:pt x="363773" y="0"/>
                    <a:pt x="596249" y="91140"/>
                    <a:pt x="764513" y="256307"/>
                  </a:cubicBezTo>
                  <a:cubicBezTo>
                    <a:pt x="815054" y="305922"/>
                    <a:pt x="815815" y="387608"/>
                    <a:pt x="766200" y="438155"/>
                  </a:cubicBezTo>
                  <a:cubicBezTo>
                    <a:pt x="716585" y="488696"/>
                    <a:pt x="634899" y="489457"/>
                    <a:pt x="584352" y="439842"/>
                  </a:cubicBezTo>
                  <a:close/>
                </a:path>
              </a:pathLst>
            </a:custGeom>
            <a:solidFill>
              <a:srgbClr val="E05CFC"/>
            </a:solidFill>
            <a:ln w="514" cap="flat">
              <a:noFill/>
              <a:prstDash val="solid"/>
              <a:miter/>
            </a:ln>
          </p:spPr>
          <p:txBody>
            <a:bodyPr rtlCol="0" anchor="ctr"/>
            <a:lstStyle/>
            <a:p>
              <a:endParaRPr lang="zh-CN" altLang="en-US"/>
            </a:p>
          </p:txBody>
        </p:sp>
        <p:sp>
          <p:nvSpPr>
            <p:cNvPr id="32" name="图形 114">
              <a:extLst>
                <a:ext uri="{FF2B5EF4-FFF2-40B4-BE49-F238E27FC236}">
                  <a16:creationId xmlns:a16="http://schemas.microsoft.com/office/drawing/2014/main" xmlns="" id="{AC46C3C2-CB10-4958-AAAB-2AE9F9BAEFFB}"/>
                </a:ext>
              </a:extLst>
            </p:cNvPr>
            <p:cNvSpPr/>
            <p:nvPr/>
          </p:nvSpPr>
          <p:spPr>
            <a:xfrm>
              <a:off x="12336977" y="3117542"/>
              <a:ext cx="2010202" cy="2601609"/>
            </a:xfrm>
            <a:custGeom>
              <a:avLst/>
              <a:gdLst>
                <a:gd name="connsiteX0" fmla="*/ 0 w 2010202"/>
                <a:gd name="connsiteY0" fmla="*/ 226668 h 2601609"/>
                <a:gd name="connsiteX1" fmla="*/ 234770 w 2010202"/>
                <a:gd name="connsiteY1" fmla="*/ 2434957 h 2601609"/>
                <a:gd name="connsiteX2" fmla="*/ 1775431 w 2010202"/>
                <a:gd name="connsiteY2" fmla="*/ 2434957 h 2601609"/>
                <a:gd name="connsiteX3" fmla="*/ 2000095 w 2010202"/>
                <a:gd name="connsiteY3" fmla="*/ 321707 h 2601609"/>
                <a:gd name="connsiteX4" fmla="*/ 2010202 w 2010202"/>
                <a:gd name="connsiteY4" fmla="*/ 226668 h 2601609"/>
                <a:gd name="connsiteX5" fmla="*/ 0 w 2010202"/>
                <a:gd name="connsiteY5" fmla="*/ 226668 h 2601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0202" h="2601609">
                  <a:moveTo>
                    <a:pt x="0" y="226668"/>
                  </a:moveTo>
                  <a:lnTo>
                    <a:pt x="234770" y="2434957"/>
                  </a:lnTo>
                  <a:cubicBezTo>
                    <a:pt x="592253" y="2657161"/>
                    <a:pt x="1417949" y="2657161"/>
                    <a:pt x="1775431" y="2434957"/>
                  </a:cubicBezTo>
                  <a:lnTo>
                    <a:pt x="2000095" y="321707"/>
                  </a:lnTo>
                  <a:lnTo>
                    <a:pt x="2010202" y="226668"/>
                  </a:lnTo>
                  <a:cubicBezTo>
                    <a:pt x="1539005" y="-75556"/>
                    <a:pt x="471197" y="-75556"/>
                    <a:pt x="0" y="226668"/>
                  </a:cubicBezTo>
                  <a:close/>
                </a:path>
              </a:pathLst>
            </a:custGeom>
            <a:solidFill>
              <a:srgbClr val="FEE11B"/>
            </a:solidFill>
            <a:ln w="514" cap="flat">
              <a:noFill/>
              <a:prstDash val="solid"/>
              <a:miter/>
            </a:ln>
          </p:spPr>
          <p:txBody>
            <a:bodyPr rtlCol="0" anchor="ctr"/>
            <a:lstStyle/>
            <a:p>
              <a:endParaRPr lang="zh-CN" altLang="en-US"/>
            </a:p>
          </p:txBody>
        </p:sp>
        <p:sp>
          <p:nvSpPr>
            <p:cNvPr id="33" name="图形 114">
              <a:extLst>
                <a:ext uri="{FF2B5EF4-FFF2-40B4-BE49-F238E27FC236}">
                  <a16:creationId xmlns:a16="http://schemas.microsoft.com/office/drawing/2014/main" xmlns="" id="{096B3E56-4538-4F13-9DFE-0216A02BBE51}"/>
                </a:ext>
              </a:extLst>
            </p:cNvPr>
            <p:cNvSpPr/>
            <p:nvPr/>
          </p:nvSpPr>
          <p:spPr>
            <a:xfrm>
              <a:off x="13119523" y="3757768"/>
              <a:ext cx="957543" cy="1742273"/>
            </a:xfrm>
            <a:custGeom>
              <a:avLst/>
              <a:gdLst>
                <a:gd name="connsiteX0" fmla="*/ 560353 w 957543"/>
                <a:gd name="connsiteY0" fmla="*/ 1438740 h 1742273"/>
                <a:gd name="connsiteX1" fmla="*/ 661863 w 957543"/>
                <a:gd name="connsiteY1" fmla="*/ 483902 h 1742273"/>
                <a:gd name="connsiteX2" fmla="*/ 701083 w 957543"/>
                <a:gd name="connsiteY2" fmla="*/ 115001 h 1742273"/>
                <a:gd name="connsiteX3" fmla="*/ 842543 w 957543"/>
                <a:gd name="connsiteY3" fmla="*/ 725 h 1742273"/>
                <a:gd name="connsiteX4" fmla="*/ 956819 w 957543"/>
                <a:gd name="connsiteY4" fmla="*/ 142185 h 1742273"/>
                <a:gd name="connsiteX5" fmla="*/ 807191 w 957543"/>
                <a:gd name="connsiteY5" fmla="*/ 1549636 h 1742273"/>
                <a:gd name="connsiteX6" fmla="*/ 723663 w 957543"/>
                <a:gd name="connsiteY6" fmla="*/ 1656778 h 1742273"/>
                <a:gd name="connsiteX7" fmla="*/ 127347 w 957543"/>
                <a:gd name="connsiteY7" fmla="*/ 1742162 h 1742273"/>
                <a:gd name="connsiteX8" fmla="*/ 6 w 957543"/>
                <a:gd name="connsiteY8" fmla="*/ 1612337 h 1742273"/>
                <a:gd name="connsiteX9" fmla="*/ 129831 w 957543"/>
                <a:gd name="connsiteY9" fmla="*/ 1485032 h 1742273"/>
                <a:gd name="connsiteX10" fmla="*/ 191220 w 957543"/>
                <a:gd name="connsiteY10" fmla="*/ 1484723 h 1742273"/>
                <a:gd name="connsiteX11" fmla="*/ 560353 w 957543"/>
                <a:gd name="connsiteY11" fmla="*/ 1438740 h 1742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7543" h="1742273">
                  <a:moveTo>
                    <a:pt x="560353" y="1438740"/>
                  </a:moveTo>
                  <a:lnTo>
                    <a:pt x="661863" y="483902"/>
                  </a:lnTo>
                  <a:lnTo>
                    <a:pt x="701083" y="115001"/>
                  </a:lnTo>
                  <a:cubicBezTo>
                    <a:pt x="708572" y="44574"/>
                    <a:pt x="772116" y="-6759"/>
                    <a:pt x="842543" y="725"/>
                  </a:cubicBezTo>
                  <a:cubicBezTo>
                    <a:pt x="912969" y="8214"/>
                    <a:pt x="964303" y="71758"/>
                    <a:pt x="956819" y="142185"/>
                  </a:cubicBezTo>
                  <a:lnTo>
                    <a:pt x="807191" y="1549636"/>
                  </a:lnTo>
                  <a:cubicBezTo>
                    <a:pt x="801888" y="1599529"/>
                    <a:pt x="770763" y="1639443"/>
                    <a:pt x="723663" y="1656778"/>
                  </a:cubicBezTo>
                  <a:cubicBezTo>
                    <a:pt x="542782" y="1723233"/>
                    <a:pt x="319220" y="1744014"/>
                    <a:pt x="127347" y="1742162"/>
                  </a:cubicBezTo>
                  <a:cubicBezTo>
                    <a:pt x="56524" y="1741493"/>
                    <a:pt x="-678" y="1683164"/>
                    <a:pt x="6" y="1612337"/>
                  </a:cubicBezTo>
                  <a:cubicBezTo>
                    <a:pt x="690" y="1541509"/>
                    <a:pt x="59009" y="1484312"/>
                    <a:pt x="129831" y="1485032"/>
                  </a:cubicBezTo>
                  <a:cubicBezTo>
                    <a:pt x="149773" y="1485186"/>
                    <a:pt x="170296" y="1485135"/>
                    <a:pt x="191220" y="1484723"/>
                  </a:cubicBezTo>
                  <a:cubicBezTo>
                    <a:pt x="310856" y="1482409"/>
                    <a:pt x="443932" y="1469755"/>
                    <a:pt x="560353" y="1438740"/>
                  </a:cubicBezTo>
                  <a:close/>
                </a:path>
              </a:pathLst>
            </a:custGeom>
            <a:solidFill>
              <a:srgbClr val="E05CFC"/>
            </a:solidFill>
            <a:ln w="514" cap="flat">
              <a:noFill/>
              <a:prstDash val="solid"/>
              <a:miter/>
            </a:ln>
          </p:spPr>
          <p:txBody>
            <a:bodyPr rtlCol="0" anchor="ctr"/>
            <a:lstStyle/>
            <a:p>
              <a:endParaRPr lang="zh-CN" altLang="en-US"/>
            </a:p>
          </p:txBody>
        </p:sp>
      </p:grpSp>
      <p:grpSp>
        <p:nvGrpSpPr>
          <p:cNvPr id="34" name="组合 33">
            <a:extLst>
              <a:ext uri="{FF2B5EF4-FFF2-40B4-BE49-F238E27FC236}">
                <a16:creationId xmlns:a16="http://schemas.microsoft.com/office/drawing/2014/main" xmlns="" id="{7B56CB0E-4614-45A0-9726-24A1171F4935}"/>
              </a:ext>
            </a:extLst>
          </p:cNvPr>
          <p:cNvGrpSpPr/>
          <p:nvPr/>
        </p:nvGrpSpPr>
        <p:grpSpPr>
          <a:xfrm rot="20971594">
            <a:off x="6611242" y="2125745"/>
            <a:ext cx="1897282" cy="840588"/>
            <a:chOff x="812800" y="3750371"/>
            <a:chExt cx="1897282" cy="840588"/>
          </a:xfrm>
        </p:grpSpPr>
        <p:grpSp>
          <p:nvGrpSpPr>
            <p:cNvPr id="35" name="组合 34">
              <a:extLst>
                <a:ext uri="{FF2B5EF4-FFF2-40B4-BE49-F238E27FC236}">
                  <a16:creationId xmlns:a16="http://schemas.microsoft.com/office/drawing/2014/main" xmlns="" id="{19F79135-7FE5-4E23-B371-E35A7B95CFDB}"/>
                </a:ext>
              </a:extLst>
            </p:cNvPr>
            <p:cNvGrpSpPr/>
            <p:nvPr/>
          </p:nvGrpSpPr>
          <p:grpSpPr>
            <a:xfrm>
              <a:off x="812800" y="3750371"/>
              <a:ext cx="1897282" cy="840588"/>
              <a:chOff x="812800" y="3750371"/>
              <a:chExt cx="1897282" cy="840588"/>
            </a:xfrm>
          </p:grpSpPr>
          <p:sp>
            <p:nvSpPr>
              <p:cNvPr id="37" name="矩形: 圆角 36">
                <a:extLst>
                  <a:ext uri="{FF2B5EF4-FFF2-40B4-BE49-F238E27FC236}">
                    <a16:creationId xmlns:a16="http://schemas.microsoft.com/office/drawing/2014/main" xmlns="" id="{277E47AB-E33A-4AB1-8E78-5E9C1AECAFB8}"/>
                  </a:ext>
                </a:extLst>
              </p:cNvPr>
              <p:cNvSpPr/>
              <p:nvPr/>
            </p:nvSpPr>
            <p:spPr>
              <a:xfrm>
                <a:off x="812800" y="3750371"/>
                <a:ext cx="1897282" cy="840588"/>
              </a:xfrm>
              <a:prstGeom prst="roundRect">
                <a:avLst>
                  <a:gd name="adj" fmla="val 50000"/>
                </a:avLst>
              </a:prstGeom>
              <a:solidFill>
                <a:srgbClr val="E05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圆角 37">
                <a:extLst>
                  <a:ext uri="{FF2B5EF4-FFF2-40B4-BE49-F238E27FC236}">
                    <a16:creationId xmlns:a16="http://schemas.microsoft.com/office/drawing/2014/main" xmlns="" id="{DF692E80-A088-4FB5-8621-B4BE6C63FFBF}"/>
                  </a:ext>
                </a:extLst>
              </p:cNvPr>
              <p:cNvSpPr/>
              <p:nvPr/>
            </p:nvSpPr>
            <p:spPr>
              <a:xfrm>
                <a:off x="938374" y="3851422"/>
                <a:ext cx="1646134" cy="638486"/>
              </a:xfrm>
              <a:prstGeom prst="roundRect">
                <a:avLst>
                  <a:gd name="adj" fmla="val 50000"/>
                </a:avLst>
              </a:prstGeom>
              <a:solidFill>
                <a:srgbClr val="FF5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圆角 38">
                <a:extLst>
                  <a:ext uri="{FF2B5EF4-FFF2-40B4-BE49-F238E27FC236}">
                    <a16:creationId xmlns:a16="http://schemas.microsoft.com/office/drawing/2014/main" xmlns="" id="{4E98C6FA-E2E0-43F9-8088-FDB3C4E6631D}"/>
                  </a:ext>
                </a:extLst>
              </p:cNvPr>
              <p:cNvSpPr/>
              <p:nvPr/>
            </p:nvSpPr>
            <p:spPr>
              <a:xfrm>
                <a:off x="1120812" y="3968367"/>
                <a:ext cx="1281258" cy="404596"/>
              </a:xfrm>
              <a:prstGeom prst="roundRect">
                <a:avLst>
                  <a:gd name="adj" fmla="val 50000"/>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文本框 35">
              <a:extLst>
                <a:ext uri="{FF2B5EF4-FFF2-40B4-BE49-F238E27FC236}">
                  <a16:creationId xmlns:a16="http://schemas.microsoft.com/office/drawing/2014/main" xmlns="" id="{662D54F0-3FD8-4797-B847-9BD372666139}"/>
                </a:ext>
              </a:extLst>
            </p:cNvPr>
            <p:cNvSpPr txBox="1"/>
            <p:nvPr/>
          </p:nvSpPr>
          <p:spPr>
            <a:xfrm>
              <a:off x="1179241" y="3950482"/>
              <a:ext cx="1164400" cy="400110"/>
            </a:xfrm>
            <a:prstGeom prst="rect">
              <a:avLst/>
            </a:prstGeom>
            <a:noFill/>
          </p:spPr>
          <p:txBody>
            <a:bodyPr wrap="square" rtlCol="0">
              <a:spAutoFit/>
            </a:bodyPr>
            <a:lstStyle/>
            <a:p>
              <a:pPr algn="dist"/>
              <a:r>
                <a:rPr lang="en-US" altLang="zh-CN" sz="2000">
                  <a:latin typeface="Haettenschweiler" panose="020B0706040902060204" pitchFamily="34" charset="0"/>
                </a:rPr>
                <a:t>2021/08/20</a:t>
              </a:r>
            </a:p>
          </p:txBody>
        </p:sp>
      </p:grpSp>
      <p:grpSp>
        <p:nvGrpSpPr>
          <p:cNvPr id="40" name="组合 39">
            <a:extLst>
              <a:ext uri="{FF2B5EF4-FFF2-40B4-BE49-F238E27FC236}">
                <a16:creationId xmlns:a16="http://schemas.microsoft.com/office/drawing/2014/main" xmlns="" id="{4189671B-1686-43B7-9FB9-62D212310C57}"/>
              </a:ext>
            </a:extLst>
          </p:cNvPr>
          <p:cNvGrpSpPr/>
          <p:nvPr/>
        </p:nvGrpSpPr>
        <p:grpSpPr>
          <a:xfrm rot="21101095">
            <a:off x="9293706" y="3828376"/>
            <a:ext cx="2583359" cy="766800"/>
            <a:chOff x="6309882" y="2231204"/>
            <a:chExt cx="2583359" cy="766800"/>
          </a:xfrm>
        </p:grpSpPr>
        <p:sp>
          <p:nvSpPr>
            <p:cNvPr id="41" name="矩形: 圆角 40">
              <a:extLst>
                <a:ext uri="{FF2B5EF4-FFF2-40B4-BE49-F238E27FC236}">
                  <a16:creationId xmlns:a16="http://schemas.microsoft.com/office/drawing/2014/main" xmlns="" id="{78457470-E1F1-4AA8-8750-A3EB84335CD9}"/>
                </a:ext>
              </a:extLst>
            </p:cNvPr>
            <p:cNvSpPr/>
            <p:nvPr/>
          </p:nvSpPr>
          <p:spPr>
            <a:xfrm>
              <a:off x="6309882" y="2281151"/>
              <a:ext cx="2583359" cy="716853"/>
            </a:xfrm>
            <a:prstGeom prst="roundRect">
              <a:avLst>
                <a:gd name="adj" fmla="val 32425"/>
              </a:avLst>
            </a:prstGeom>
            <a:solidFill>
              <a:srgbClr val="A6F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a:extLst>
                <a:ext uri="{FF2B5EF4-FFF2-40B4-BE49-F238E27FC236}">
                  <a16:creationId xmlns:a16="http://schemas.microsoft.com/office/drawing/2014/main" xmlns="" id="{3E5A0C9E-D9C0-4541-85A4-8A47AAAB6205}"/>
                </a:ext>
              </a:extLst>
            </p:cNvPr>
            <p:cNvSpPr txBox="1"/>
            <p:nvPr/>
          </p:nvSpPr>
          <p:spPr>
            <a:xfrm>
              <a:off x="6458462" y="2231204"/>
              <a:ext cx="2286199" cy="707886"/>
            </a:xfrm>
            <a:prstGeom prst="rect">
              <a:avLst/>
            </a:prstGeom>
            <a:noFill/>
          </p:spPr>
          <p:txBody>
            <a:bodyPr wrap="square" rtlCol="0">
              <a:spAutoFit/>
            </a:bodyPr>
            <a:lstStyle/>
            <a:p>
              <a:pPr algn="dist"/>
              <a:r>
                <a:rPr lang="en-US" altLang="zh-CN" sz="3200">
                  <a:solidFill>
                    <a:srgbClr val="01B4F6"/>
                  </a:solidFill>
                  <a:latin typeface="Haettenschweiler" panose="020B0706040902060204" pitchFamily="34" charset="0"/>
                </a:rPr>
                <a:t>TITLE GOES </a:t>
              </a:r>
              <a:r>
                <a:rPr lang="en-US" altLang="zh-CN" sz="4000">
                  <a:solidFill>
                    <a:srgbClr val="FF5098"/>
                  </a:solidFill>
                  <a:latin typeface="Haettenschweiler" panose="020B0706040902060204" pitchFamily="34" charset="0"/>
                </a:rPr>
                <a:t>HERE</a:t>
              </a:r>
              <a:endParaRPr lang="zh-CN" altLang="en-US" sz="3200">
                <a:solidFill>
                  <a:srgbClr val="FF5098"/>
                </a:solidFill>
                <a:latin typeface="Haettenschweiler" panose="020B0706040902060204" pitchFamily="34" charset="0"/>
              </a:endParaRPr>
            </a:p>
          </p:txBody>
        </p:sp>
      </p:grpSp>
      <p:sp>
        <p:nvSpPr>
          <p:cNvPr id="43" name="文本框 42">
            <a:extLst>
              <a:ext uri="{FF2B5EF4-FFF2-40B4-BE49-F238E27FC236}">
                <a16:creationId xmlns:a16="http://schemas.microsoft.com/office/drawing/2014/main" xmlns="" id="{DCD42692-24DA-4F28-B4AE-F288F1EB19EA}"/>
              </a:ext>
            </a:extLst>
          </p:cNvPr>
          <p:cNvSpPr txBox="1"/>
          <p:nvPr/>
        </p:nvSpPr>
        <p:spPr>
          <a:xfrm>
            <a:off x="1988819" y="3340739"/>
            <a:ext cx="7522185" cy="1142492"/>
          </a:xfrm>
          <a:prstGeom prst="rect">
            <a:avLst/>
          </a:prstGeom>
          <a:noFill/>
        </p:spPr>
        <p:txBody>
          <a:bodyPr wrap="square" rtlCol="0">
            <a:spAutoFit/>
          </a:bodyPr>
          <a:lstStyle/>
          <a:p>
            <a:pPr>
              <a:lnSpc>
                <a:spcPct val="150000"/>
              </a:lnSpc>
            </a:pPr>
            <a:r>
              <a:rPr lang="fr-FR" altLang="zh-CN" sz="1600" b="1">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endParaRPr lang="zh-CN" altLang="en-US" sz="1600" b="1">
              <a:latin typeface="..黑体UI-韩语" panose="02000000000000000000" pitchFamily="2" charset="-128"/>
              <a:ea typeface="..黑体UI-韩语" panose="02000000000000000000" pitchFamily="2" charset="-128"/>
              <a:cs typeface="..黑体UI-韩语" panose="02000000000000000000" pitchFamily="2" charset="-128"/>
            </a:endParaRPr>
          </a:p>
        </p:txBody>
      </p:sp>
      <p:pic>
        <p:nvPicPr>
          <p:cNvPr id="44" name="图片 43" descr="徽标&#10;&#10;描述已自动生成">
            <a:extLst>
              <a:ext uri="{FF2B5EF4-FFF2-40B4-BE49-F238E27FC236}">
                <a16:creationId xmlns:a16="http://schemas.microsoft.com/office/drawing/2014/main" xmlns="" id="{2865FDAF-7C48-4573-9FA7-062DA0A17A2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889220">
            <a:off x="4042409" y="5128702"/>
            <a:ext cx="1167747" cy="856034"/>
          </a:xfrm>
          <a:prstGeom prst="rect">
            <a:avLst/>
          </a:prstGeom>
        </p:spPr>
      </p:pic>
      <p:grpSp>
        <p:nvGrpSpPr>
          <p:cNvPr id="71" name="组合 70">
            <a:extLst>
              <a:ext uri="{FF2B5EF4-FFF2-40B4-BE49-F238E27FC236}">
                <a16:creationId xmlns:a16="http://schemas.microsoft.com/office/drawing/2014/main" xmlns="" id="{D0AF3FA3-967A-4C65-8CE0-6068D12B76EE}"/>
              </a:ext>
            </a:extLst>
          </p:cNvPr>
          <p:cNvGrpSpPr/>
          <p:nvPr/>
        </p:nvGrpSpPr>
        <p:grpSpPr>
          <a:xfrm rot="20655415">
            <a:off x="5803131" y="4883168"/>
            <a:ext cx="1795480" cy="640535"/>
            <a:chOff x="10091721" y="4127449"/>
            <a:chExt cx="1795480" cy="640535"/>
          </a:xfrm>
        </p:grpSpPr>
        <p:sp>
          <p:nvSpPr>
            <p:cNvPr id="72" name="矩形: 圆角 71">
              <a:extLst>
                <a:ext uri="{FF2B5EF4-FFF2-40B4-BE49-F238E27FC236}">
                  <a16:creationId xmlns:a16="http://schemas.microsoft.com/office/drawing/2014/main" xmlns="" id="{26225552-DA9C-42AC-9BCC-4765B333B11E}"/>
                </a:ext>
              </a:extLst>
            </p:cNvPr>
            <p:cNvSpPr/>
            <p:nvPr/>
          </p:nvSpPr>
          <p:spPr>
            <a:xfrm>
              <a:off x="10091721" y="4127449"/>
              <a:ext cx="1795480" cy="640535"/>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组合 72">
              <a:extLst>
                <a:ext uri="{FF2B5EF4-FFF2-40B4-BE49-F238E27FC236}">
                  <a16:creationId xmlns:a16="http://schemas.microsoft.com/office/drawing/2014/main" xmlns="" id="{737CD1F6-7794-474F-8012-F54AE1DF5058}"/>
                </a:ext>
              </a:extLst>
            </p:cNvPr>
            <p:cNvGrpSpPr/>
            <p:nvPr/>
          </p:nvGrpSpPr>
          <p:grpSpPr>
            <a:xfrm>
              <a:off x="10299466" y="4257736"/>
              <a:ext cx="1379988" cy="379960"/>
              <a:chOff x="10438825" y="4302107"/>
              <a:chExt cx="1379988" cy="379960"/>
            </a:xfrm>
          </p:grpSpPr>
          <p:sp>
            <p:nvSpPr>
              <p:cNvPr id="74" name="心形 73">
                <a:extLst>
                  <a:ext uri="{FF2B5EF4-FFF2-40B4-BE49-F238E27FC236}">
                    <a16:creationId xmlns:a16="http://schemas.microsoft.com/office/drawing/2014/main" xmlns="" id="{7A49C63D-0B36-4F37-9415-3FBC9DAD20AA}"/>
                  </a:ext>
                </a:extLst>
              </p:cNvPr>
              <p:cNvSpPr/>
              <p:nvPr/>
            </p:nvSpPr>
            <p:spPr>
              <a:xfrm>
                <a:off x="10438825" y="4302107"/>
                <a:ext cx="379960" cy="379960"/>
              </a:xfrm>
              <a:prstGeom prst="heart">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心形 74">
                <a:extLst>
                  <a:ext uri="{FF2B5EF4-FFF2-40B4-BE49-F238E27FC236}">
                    <a16:creationId xmlns:a16="http://schemas.microsoft.com/office/drawing/2014/main" xmlns="" id="{04485555-7D9F-4041-8852-6C8872B28C4A}"/>
                  </a:ext>
                </a:extLst>
              </p:cNvPr>
              <p:cNvSpPr/>
              <p:nvPr/>
            </p:nvSpPr>
            <p:spPr>
              <a:xfrm>
                <a:off x="10938839" y="4302107"/>
                <a:ext cx="379960" cy="379960"/>
              </a:xfrm>
              <a:prstGeom prst="heart">
                <a:avLst/>
              </a:prstGeom>
              <a:noFill/>
              <a:ln w="31750">
                <a:solidFill>
                  <a:srgbClr val="E05C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心形 75">
                <a:extLst>
                  <a:ext uri="{FF2B5EF4-FFF2-40B4-BE49-F238E27FC236}">
                    <a16:creationId xmlns:a16="http://schemas.microsoft.com/office/drawing/2014/main" xmlns="" id="{247973EF-C040-4ED5-A546-5481CAA5E807}"/>
                  </a:ext>
                </a:extLst>
              </p:cNvPr>
              <p:cNvSpPr/>
              <p:nvPr/>
            </p:nvSpPr>
            <p:spPr>
              <a:xfrm>
                <a:off x="11438853" y="4302107"/>
                <a:ext cx="379960" cy="379960"/>
              </a:xfrm>
              <a:prstGeom prst="heart">
                <a:avLst/>
              </a:prstGeom>
              <a:solidFill>
                <a:srgbClr val="00C7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3" name="组合 82">
            <a:extLst>
              <a:ext uri="{FF2B5EF4-FFF2-40B4-BE49-F238E27FC236}">
                <a16:creationId xmlns:a16="http://schemas.microsoft.com/office/drawing/2014/main" xmlns="" id="{4C1D84F6-82C9-4FEE-83C0-FAB6E9005899}"/>
              </a:ext>
            </a:extLst>
          </p:cNvPr>
          <p:cNvGrpSpPr/>
          <p:nvPr/>
        </p:nvGrpSpPr>
        <p:grpSpPr>
          <a:xfrm>
            <a:off x="5680411" y="1022778"/>
            <a:ext cx="609603" cy="609602"/>
            <a:chOff x="1499160" y="5520060"/>
            <a:chExt cx="609603" cy="609602"/>
          </a:xfrm>
        </p:grpSpPr>
        <p:sp>
          <p:nvSpPr>
            <p:cNvPr id="84" name="图形 65">
              <a:extLst>
                <a:ext uri="{FF2B5EF4-FFF2-40B4-BE49-F238E27FC236}">
                  <a16:creationId xmlns:a16="http://schemas.microsoft.com/office/drawing/2014/main" xmlns="" id="{074B3D9E-4988-430F-82E9-5130900118E9}"/>
                </a:ext>
              </a:extLst>
            </p:cNvPr>
            <p:cNvSpPr/>
            <p:nvPr/>
          </p:nvSpPr>
          <p:spPr>
            <a:xfrm>
              <a:off x="1499170" y="5520060"/>
              <a:ext cx="609592" cy="609602"/>
            </a:xfrm>
            <a:custGeom>
              <a:avLst/>
              <a:gdLst>
                <a:gd name="connsiteX0" fmla="*/ 380993 w 609592"/>
                <a:gd name="connsiteY0" fmla="*/ 0 h 609602"/>
                <a:gd name="connsiteX1" fmla="*/ 316032 w 609592"/>
                <a:gd name="connsiteY1" fmla="*/ 9430 h 609602"/>
                <a:gd name="connsiteX2" fmla="*/ 152393 w 609592"/>
                <a:gd name="connsiteY2" fmla="*/ 228600 h 609602"/>
                <a:gd name="connsiteX3" fmla="*/ 152583 w 609592"/>
                <a:gd name="connsiteY3" fmla="*/ 235744 h 609602"/>
                <a:gd name="connsiteX4" fmla="*/ 190321 w 609592"/>
                <a:gd name="connsiteY4" fmla="*/ 354578 h 609602"/>
                <a:gd name="connsiteX5" fmla="*/ 2545 w 609592"/>
                <a:gd name="connsiteY5" fmla="*/ 554698 h 609602"/>
                <a:gd name="connsiteX6" fmla="*/ 3041 w 609592"/>
                <a:gd name="connsiteY6" fmla="*/ 568157 h 609602"/>
                <a:gd name="connsiteX7" fmla="*/ 44912 w 609592"/>
                <a:gd name="connsiteY7" fmla="*/ 607057 h 609602"/>
                <a:gd name="connsiteX8" fmla="*/ 58371 w 609592"/>
                <a:gd name="connsiteY8" fmla="*/ 606562 h 609602"/>
                <a:gd name="connsiteX9" fmla="*/ 242471 w 609592"/>
                <a:gd name="connsiteY9" fmla="*/ 410366 h 609602"/>
                <a:gd name="connsiteX10" fmla="*/ 380993 w 609592"/>
                <a:gd name="connsiteY10" fmla="*/ 457200 h 609602"/>
                <a:gd name="connsiteX11" fmla="*/ 609593 w 609592"/>
                <a:gd name="connsiteY11" fmla="*/ 228600 h 609602"/>
                <a:gd name="connsiteX12" fmla="*/ 380993 w 609592"/>
                <a:gd name="connsiteY12" fmla="*/ 0 h 609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9592" h="609602">
                  <a:moveTo>
                    <a:pt x="380993" y="0"/>
                  </a:moveTo>
                  <a:cubicBezTo>
                    <a:pt x="358418" y="0"/>
                    <a:pt x="336606" y="3239"/>
                    <a:pt x="316032" y="9430"/>
                  </a:cubicBezTo>
                  <a:cubicBezTo>
                    <a:pt x="221449" y="37433"/>
                    <a:pt x="152393" y="124968"/>
                    <a:pt x="152393" y="228600"/>
                  </a:cubicBezTo>
                  <a:cubicBezTo>
                    <a:pt x="152393" y="230981"/>
                    <a:pt x="152393" y="233363"/>
                    <a:pt x="152583" y="235744"/>
                  </a:cubicBezTo>
                  <a:cubicBezTo>
                    <a:pt x="153832" y="278100"/>
                    <a:pt x="166904" y="319262"/>
                    <a:pt x="190321" y="354578"/>
                  </a:cubicBezTo>
                  <a:lnTo>
                    <a:pt x="2545" y="554698"/>
                  </a:lnTo>
                  <a:cubicBezTo>
                    <a:pt x="-1033" y="558552"/>
                    <a:pt x="-811" y="564576"/>
                    <a:pt x="3041" y="568157"/>
                  </a:cubicBezTo>
                  <a:lnTo>
                    <a:pt x="44912" y="607057"/>
                  </a:lnTo>
                  <a:cubicBezTo>
                    <a:pt x="48766" y="610635"/>
                    <a:pt x="54791" y="610413"/>
                    <a:pt x="58371" y="606562"/>
                  </a:cubicBezTo>
                  <a:lnTo>
                    <a:pt x="242471" y="410366"/>
                  </a:lnTo>
                  <a:cubicBezTo>
                    <a:pt x="282230" y="440801"/>
                    <a:pt x="330922" y="457264"/>
                    <a:pt x="380993" y="457200"/>
                  </a:cubicBezTo>
                  <a:cubicBezTo>
                    <a:pt x="507199" y="457200"/>
                    <a:pt x="609593" y="354806"/>
                    <a:pt x="609593" y="228600"/>
                  </a:cubicBezTo>
                  <a:cubicBezTo>
                    <a:pt x="609593" y="102394"/>
                    <a:pt x="507199" y="0"/>
                    <a:pt x="380993" y="0"/>
                  </a:cubicBezTo>
                  <a:close/>
                </a:path>
              </a:pathLst>
            </a:custGeom>
            <a:solidFill>
              <a:srgbClr val="F0F1F1"/>
            </a:solidFill>
            <a:ln w="9525" cap="flat">
              <a:noFill/>
              <a:prstDash val="solid"/>
              <a:miter/>
            </a:ln>
          </p:spPr>
          <p:txBody>
            <a:bodyPr rtlCol="0" anchor="ctr"/>
            <a:lstStyle/>
            <a:p>
              <a:endParaRPr lang="zh-CN" altLang="en-US"/>
            </a:p>
          </p:txBody>
        </p:sp>
        <p:sp>
          <p:nvSpPr>
            <p:cNvPr id="85" name="图形 65">
              <a:extLst>
                <a:ext uri="{FF2B5EF4-FFF2-40B4-BE49-F238E27FC236}">
                  <a16:creationId xmlns:a16="http://schemas.microsoft.com/office/drawing/2014/main" xmlns="" id="{0162DBD7-C19F-4366-BAF8-5697877FF38E}"/>
                </a:ext>
              </a:extLst>
            </p:cNvPr>
            <p:cNvSpPr/>
            <p:nvPr/>
          </p:nvSpPr>
          <p:spPr>
            <a:xfrm>
              <a:off x="1499160" y="5874637"/>
              <a:ext cx="216143" cy="228904"/>
            </a:xfrm>
            <a:custGeom>
              <a:avLst/>
              <a:gdLst>
                <a:gd name="connsiteX0" fmla="*/ 190321 w 216143"/>
                <a:gd name="connsiteY0" fmla="*/ 0 h 228904"/>
                <a:gd name="connsiteX1" fmla="*/ 2545 w 216143"/>
                <a:gd name="connsiteY1" fmla="*/ 200120 h 228904"/>
                <a:gd name="connsiteX2" fmla="*/ 3041 w 216143"/>
                <a:gd name="connsiteY2" fmla="*/ 213579 h 228904"/>
                <a:gd name="connsiteX3" fmla="*/ 19538 w 216143"/>
                <a:gd name="connsiteY3" fmla="*/ 228905 h 228904"/>
                <a:gd name="connsiteX4" fmla="*/ 216143 w 216143"/>
                <a:gd name="connsiteY4" fmla="*/ 32299 h 228904"/>
                <a:gd name="connsiteX5" fmla="*/ 190321 w 216143"/>
                <a:gd name="connsiteY5" fmla="*/ 0 h 228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143" h="228904">
                  <a:moveTo>
                    <a:pt x="190321" y="0"/>
                  </a:moveTo>
                  <a:lnTo>
                    <a:pt x="2545" y="200120"/>
                  </a:lnTo>
                  <a:cubicBezTo>
                    <a:pt x="-1033" y="203974"/>
                    <a:pt x="-811" y="209999"/>
                    <a:pt x="3041" y="213579"/>
                  </a:cubicBezTo>
                  <a:lnTo>
                    <a:pt x="19538" y="228905"/>
                  </a:lnTo>
                  <a:lnTo>
                    <a:pt x="216143" y="32299"/>
                  </a:lnTo>
                  <a:cubicBezTo>
                    <a:pt x="206582" y="22331"/>
                    <a:pt x="197940" y="11521"/>
                    <a:pt x="190321" y="0"/>
                  </a:cubicBezTo>
                  <a:close/>
                </a:path>
              </a:pathLst>
            </a:custGeom>
            <a:solidFill>
              <a:srgbClr val="FFFFFF"/>
            </a:solidFill>
            <a:ln w="9525" cap="flat">
              <a:noFill/>
              <a:prstDash val="solid"/>
              <a:miter/>
            </a:ln>
          </p:spPr>
          <p:txBody>
            <a:bodyPr rtlCol="0" anchor="ctr"/>
            <a:lstStyle/>
            <a:p>
              <a:endParaRPr lang="zh-CN" altLang="en-US"/>
            </a:p>
          </p:txBody>
        </p:sp>
        <p:sp>
          <p:nvSpPr>
            <p:cNvPr id="86" name="图形 65">
              <a:extLst>
                <a:ext uri="{FF2B5EF4-FFF2-40B4-BE49-F238E27FC236}">
                  <a16:creationId xmlns:a16="http://schemas.microsoft.com/office/drawing/2014/main" xmlns="" id="{390517A9-3C64-4966-89CE-1F7EC3024D76}"/>
                </a:ext>
              </a:extLst>
            </p:cNvPr>
            <p:cNvSpPr/>
            <p:nvPr/>
          </p:nvSpPr>
          <p:spPr>
            <a:xfrm>
              <a:off x="1651563" y="5520060"/>
              <a:ext cx="457200" cy="457200"/>
            </a:xfrm>
            <a:custGeom>
              <a:avLst/>
              <a:gdLst>
                <a:gd name="connsiteX0" fmla="*/ 457200 w 457200"/>
                <a:gd name="connsiteY0" fmla="*/ 228600 h 457200"/>
                <a:gd name="connsiteX1" fmla="*/ 228600 w 457200"/>
                <a:gd name="connsiteY1" fmla="*/ 457200 h 457200"/>
                <a:gd name="connsiteX2" fmla="*/ 191 w 457200"/>
                <a:gd name="connsiteY2" fmla="*/ 235744 h 457200"/>
                <a:gd name="connsiteX3" fmla="*/ 0 w 457200"/>
                <a:gd name="connsiteY3" fmla="*/ 228600 h 457200"/>
                <a:gd name="connsiteX4" fmla="*/ 163640 w 457200"/>
                <a:gd name="connsiteY4" fmla="*/ 9430 h 457200"/>
                <a:gd name="connsiteX5" fmla="*/ 228600 w 457200"/>
                <a:gd name="connsiteY5" fmla="*/ 0 h 457200"/>
                <a:gd name="connsiteX6" fmla="*/ 457200 w 457200"/>
                <a:gd name="connsiteY6" fmla="*/ 2286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7200" h="457200">
                  <a:moveTo>
                    <a:pt x="457200" y="228600"/>
                  </a:moveTo>
                  <a:cubicBezTo>
                    <a:pt x="457200" y="354806"/>
                    <a:pt x="354806" y="457200"/>
                    <a:pt x="228600" y="457200"/>
                  </a:cubicBezTo>
                  <a:cubicBezTo>
                    <a:pt x="104775" y="457200"/>
                    <a:pt x="3905" y="358712"/>
                    <a:pt x="191" y="235744"/>
                  </a:cubicBezTo>
                  <a:cubicBezTo>
                    <a:pt x="0" y="233363"/>
                    <a:pt x="0" y="230981"/>
                    <a:pt x="0" y="228600"/>
                  </a:cubicBezTo>
                  <a:cubicBezTo>
                    <a:pt x="0" y="124968"/>
                    <a:pt x="69056" y="37433"/>
                    <a:pt x="163640" y="9430"/>
                  </a:cubicBezTo>
                  <a:cubicBezTo>
                    <a:pt x="184214" y="3239"/>
                    <a:pt x="206026" y="0"/>
                    <a:pt x="228600" y="0"/>
                  </a:cubicBezTo>
                  <a:cubicBezTo>
                    <a:pt x="354806" y="0"/>
                    <a:pt x="457200" y="102394"/>
                    <a:pt x="457200" y="228600"/>
                  </a:cubicBezTo>
                  <a:close/>
                </a:path>
              </a:pathLst>
            </a:custGeom>
            <a:solidFill>
              <a:srgbClr val="DF2C2C"/>
            </a:solidFill>
            <a:ln w="9525" cap="flat">
              <a:noFill/>
              <a:prstDash val="solid"/>
              <a:miter/>
            </a:ln>
          </p:spPr>
          <p:txBody>
            <a:bodyPr rtlCol="0" anchor="ctr"/>
            <a:lstStyle/>
            <a:p>
              <a:endParaRPr lang="zh-CN" altLang="en-US"/>
            </a:p>
          </p:txBody>
        </p:sp>
        <p:sp>
          <p:nvSpPr>
            <p:cNvPr id="87" name="图形 65">
              <a:extLst>
                <a:ext uri="{FF2B5EF4-FFF2-40B4-BE49-F238E27FC236}">
                  <a16:creationId xmlns:a16="http://schemas.microsoft.com/office/drawing/2014/main" xmlns="" id="{4E65CB23-D59B-4FAB-9B6B-C6670653471F}"/>
                </a:ext>
              </a:extLst>
            </p:cNvPr>
            <p:cNvSpPr/>
            <p:nvPr/>
          </p:nvSpPr>
          <p:spPr>
            <a:xfrm>
              <a:off x="1651563" y="5520060"/>
              <a:ext cx="386848" cy="386867"/>
            </a:xfrm>
            <a:custGeom>
              <a:avLst/>
              <a:gdLst>
                <a:gd name="connsiteX0" fmla="*/ 228600 w 386848"/>
                <a:gd name="connsiteY0" fmla="*/ 0 h 386867"/>
                <a:gd name="connsiteX1" fmla="*/ 163640 w 386848"/>
                <a:gd name="connsiteY1" fmla="*/ 9430 h 386867"/>
                <a:gd name="connsiteX2" fmla="*/ 0 w 386848"/>
                <a:gd name="connsiteY2" fmla="*/ 228600 h 386867"/>
                <a:gd name="connsiteX3" fmla="*/ 191 w 386848"/>
                <a:gd name="connsiteY3" fmla="*/ 235744 h 386867"/>
                <a:gd name="connsiteX4" fmla="*/ 63741 w 386848"/>
                <a:gd name="connsiteY4" fmla="*/ 386867 h 386867"/>
                <a:gd name="connsiteX5" fmla="*/ 386848 w 386848"/>
                <a:gd name="connsiteY5" fmla="*/ 63751 h 386867"/>
                <a:gd name="connsiteX6" fmla="*/ 228600 w 386848"/>
                <a:gd name="connsiteY6" fmla="*/ 0 h 386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848" h="386867">
                  <a:moveTo>
                    <a:pt x="228600" y="0"/>
                  </a:moveTo>
                  <a:cubicBezTo>
                    <a:pt x="206026" y="0"/>
                    <a:pt x="184214" y="3239"/>
                    <a:pt x="163640" y="9430"/>
                  </a:cubicBezTo>
                  <a:cubicBezTo>
                    <a:pt x="69056" y="37433"/>
                    <a:pt x="0" y="124968"/>
                    <a:pt x="0" y="228600"/>
                  </a:cubicBezTo>
                  <a:cubicBezTo>
                    <a:pt x="0" y="230981"/>
                    <a:pt x="0" y="233363"/>
                    <a:pt x="191" y="235744"/>
                  </a:cubicBezTo>
                  <a:cubicBezTo>
                    <a:pt x="1865" y="292264"/>
                    <a:pt x="24520" y="346137"/>
                    <a:pt x="63741" y="386867"/>
                  </a:cubicBezTo>
                  <a:lnTo>
                    <a:pt x="386848" y="63751"/>
                  </a:lnTo>
                  <a:cubicBezTo>
                    <a:pt x="345767" y="24308"/>
                    <a:pt x="290027" y="0"/>
                    <a:pt x="228600" y="0"/>
                  </a:cubicBezTo>
                  <a:close/>
                </a:path>
              </a:pathLst>
            </a:custGeom>
            <a:solidFill>
              <a:srgbClr val="FA5655"/>
            </a:solidFill>
            <a:ln w="9525" cap="flat">
              <a:noFill/>
              <a:prstDash val="solid"/>
              <a:miter/>
            </a:ln>
          </p:spPr>
          <p:txBody>
            <a:bodyPr rtlCol="0" anchor="ctr"/>
            <a:lstStyle/>
            <a:p>
              <a:endParaRPr lang="zh-CN" altLang="en-US"/>
            </a:p>
          </p:txBody>
        </p:sp>
        <p:sp>
          <p:nvSpPr>
            <p:cNvPr id="88" name="图形 65">
              <a:extLst>
                <a:ext uri="{FF2B5EF4-FFF2-40B4-BE49-F238E27FC236}">
                  <a16:creationId xmlns:a16="http://schemas.microsoft.com/office/drawing/2014/main" xmlns="" id="{5B06AF99-87C0-4847-8056-7710213FAC9F}"/>
                </a:ext>
              </a:extLst>
            </p:cNvPr>
            <p:cNvSpPr/>
            <p:nvPr/>
          </p:nvSpPr>
          <p:spPr>
            <a:xfrm>
              <a:off x="1651563" y="5528140"/>
              <a:ext cx="414432" cy="400161"/>
            </a:xfrm>
            <a:custGeom>
              <a:avLst/>
              <a:gdLst>
                <a:gd name="connsiteX0" fmla="*/ 414433 w 414432"/>
                <a:gd name="connsiteY0" fmla="*/ 209946 h 400161"/>
                <a:gd name="connsiteX1" fmla="*/ 356044 w 414432"/>
                <a:gd name="connsiteY1" fmla="*/ 350726 h 400161"/>
                <a:gd name="connsiteX2" fmla="*/ 236792 w 414432"/>
                <a:gd name="connsiteY2" fmla="*/ 400161 h 400161"/>
                <a:gd name="connsiteX3" fmla="*/ 117634 w 414432"/>
                <a:gd name="connsiteY3" fmla="*/ 350726 h 400161"/>
                <a:gd name="connsiteX4" fmla="*/ 75533 w 414432"/>
                <a:gd name="connsiteY4" fmla="*/ 249285 h 400161"/>
                <a:gd name="connsiteX5" fmla="*/ 117634 w 414432"/>
                <a:gd name="connsiteY5" fmla="*/ 147748 h 400161"/>
                <a:gd name="connsiteX6" fmla="*/ 204597 w 414432"/>
                <a:gd name="connsiteY6" fmla="*/ 111744 h 400161"/>
                <a:gd name="connsiteX7" fmla="*/ 291560 w 414432"/>
                <a:gd name="connsiteY7" fmla="*/ 147748 h 400161"/>
                <a:gd name="connsiteX8" fmla="*/ 277406 w 414432"/>
                <a:gd name="connsiteY8" fmla="*/ 289471 h 400161"/>
                <a:gd name="connsiteX9" fmla="*/ 239554 w 414432"/>
                <a:gd name="connsiteY9" fmla="*/ 290014 h 400161"/>
                <a:gd name="connsiteX10" fmla="*/ 237136 w 414432"/>
                <a:gd name="connsiteY10" fmla="*/ 263005 h 400161"/>
                <a:gd name="connsiteX11" fmla="*/ 240421 w 414432"/>
                <a:gd name="connsiteY11" fmla="*/ 259905 h 400161"/>
                <a:gd name="connsiteX12" fmla="*/ 204597 w 414432"/>
                <a:gd name="connsiteY12" fmla="*/ 168894 h 400161"/>
                <a:gd name="connsiteX13" fmla="*/ 158020 w 414432"/>
                <a:gd name="connsiteY13" fmla="*/ 188134 h 400161"/>
                <a:gd name="connsiteX14" fmla="*/ 132683 w 414432"/>
                <a:gd name="connsiteY14" fmla="*/ 249285 h 400161"/>
                <a:gd name="connsiteX15" fmla="*/ 158020 w 414432"/>
                <a:gd name="connsiteY15" fmla="*/ 310340 h 400161"/>
                <a:gd name="connsiteX16" fmla="*/ 236792 w 414432"/>
                <a:gd name="connsiteY16" fmla="*/ 343011 h 400161"/>
                <a:gd name="connsiteX17" fmla="*/ 315659 w 414432"/>
                <a:gd name="connsiteY17" fmla="*/ 310340 h 400161"/>
                <a:gd name="connsiteX18" fmla="*/ 357283 w 414432"/>
                <a:gd name="connsiteY18" fmla="*/ 209946 h 400161"/>
                <a:gd name="connsiteX19" fmla="*/ 315659 w 414432"/>
                <a:gd name="connsiteY19" fmla="*/ 109553 h 400161"/>
                <a:gd name="connsiteX20" fmla="*/ 62294 w 414432"/>
                <a:gd name="connsiteY20" fmla="*/ 109553 h 400161"/>
                <a:gd name="connsiteX21" fmla="*/ 191 w 414432"/>
                <a:gd name="connsiteY21" fmla="*/ 227663 h 400161"/>
                <a:gd name="connsiteX22" fmla="*/ 0 w 414432"/>
                <a:gd name="connsiteY22" fmla="*/ 220519 h 400161"/>
                <a:gd name="connsiteX23" fmla="*/ 163640 w 414432"/>
                <a:gd name="connsiteY23" fmla="*/ 1349 h 400161"/>
                <a:gd name="connsiteX24" fmla="*/ 356044 w 414432"/>
                <a:gd name="connsiteY24" fmla="*/ 69072 h 400161"/>
                <a:gd name="connsiteX25" fmla="*/ 414433 w 414432"/>
                <a:gd name="connsiteY25" fmla="*/ 209946 h 400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14432" h="400161">
                  <a:moveTo>
                    <a:pt x="414433" y="209946"/>
                  </a:moveTo>
                  <a:cubicBezTo>
                    <a:pt x="414433" y="263096"/>
                    <a:pt x="393668" y="313102"/>
                    <a:pt x="356044" y="350726"/>
                  </a:cubicBezTo>
                  <a:cubicBezTo>
                    <a:pt x="324509" y="382497"/>
                    <a:pt x="281556" y="400303"/>
                    <a:pt x="236792" y="400161"/>
                  </a:cubicBezTo>
                  <a:cubicBezTo>
                    <a:pt x="191834" y="400161"/>
                    <a:pt x="149447" y="382635"/>
                    <a:pt x="117634" y="350726"/>
                  </a:cubicBezTo>
                  <a:cubicBezTo>
                    <a:pt x="90596" y="323904"/>
                    <a:pt x="75433" y="287368"/>
                    <a:pt x="75533" y="249285"/>
                  </a:cubicBezTo>
                  <a:cubicBezTo>
                    <a:pt x="75533" y="210899"/>
                    <a:pt x="90488" y="174894"/>
                    <a:pt x="117634" y="147748"/>
                  </a:cubicBezTo>
                  <a:cubicBezTo>
                    <a:pt x="140646" y="124608"/>
                    <a:pt x="171962" y="111643"/>
                    <a:pt x="204597" y="111744"/>
                  </a:cubicBezTo>
                  <a:cubicBezTo>
                    <a:pt x="237363" y="111744"/>
                    <a:pt x="268319" y="124507"/>
                    <a:pt x="291560" y="147748"/>
                  </a:cubicBezTo>
                  <a:cubicBezTo>
                    <a:pt x="313868" y="170141"/>
                    <a:pt x="338157" y="235883"/>
                    <a:pt x="277406" y="289471"/>
                  </a:cubicBezTo>
                  <a:cubicBezTo>
                    <a:pt x="266651" y="298968"/>
                    <a:pt x="250576" y="299199"/>
                    <a:pt x="239554" y="290014"/>
                  </a:cubicBezTo>
                  <a:cubicBezTo>
                    <a:pt x="231428" y="283223"/>
                    <a:pt x="230346" y="271131"/>
                    <a:pt x="237136" y="263005"/>
                  </a:cubicBezTo>
                  <a:cubicBezTo>
                    <a:pt x="238105" y="261846"/>
                    <a:pt x="239207" y="260805"/>
                    <a:pt x="240421" y="259905"/>
                  </a:cubicBezTo>
                  <a:cubicBezTo>
                    <a:pt x="272529" y="236093"/>
                    <a:pt x="259451" y="168894"/>
                    <a:pt x="204597" y="168894"/>
                  </a:cubicBezTo>
                  <a:cubicBezTo>
                    <a:pt x="186976" y="168894"/>
                    <a:pt x="170498" y="175752"/>
                    <a:pt x="158020" y="188134"/>
                  </a:cubicBezTo>
                  <a:cubicBezTo>
                    <a:pt x="141750" y="204318"/>
                    <a:pt x="132627" y="226336"/>
                    <a:pt x="132683" y="249285"/>
                  </a:cubicBezTo>
                  <a:cubicBezTo>
                    <a:pt x="132683" y="272335"/>
                    <a:pt x="141732" y="294052"/>
                    <a:pt x="158020" y="310340"/>
                  </a:cubicBezTo>
                  <a:cubicBezTo>
                    <a:pt x="179070" y="331390"/>
                    <a:pt x="207074" y="343011"/>
                    <a:pt x="236792" y="343011"/>
                  </a:cubicBezTo>
                  <a:cubicBezTo>
                    <a:pt x="266605" y="343011"/>
                    <a:pt x="294608" y="331390"/>
                    <a:pt x="315659" y="310340"/>
                  </a:cubicBezTo>
                  <a:cubicBezTo>
                    <a:pt x="342424" y="283479"/>
                    <a:pt x="357283" y="247856"/>
                    <a:pt x="357283" y="209946"/>
                  </a:cubicBezTo>
                  <a:cubicBezTo>
                    <a:pt x="357283" y="172037"/>
                    <a:pt x="342424" y="136318"/>
                    <a:pt x="315659" y="109553"/>
                  </a:cubicBezTo>
                  <a:cubicBezTo>
                    <a:pt x="245745" y="39639"/>
                    <a:pt x="132112" y="39639"/>
                    <a:pt x="62294" y="109553"/>
                  </a:cubicBezTo>
                  <a:cubicBezTo>
                    <a:pt x="29623" y="142224"/>
                    <a:pt x="8192" y="183181"/>
                    <a:pt x="191" y="227663"/>
                  </a:cubicBezTo>
                  <a:cubicBezTo>
                    <a:pt x="0" y="225282"/>
                    <a:pt x="0" y="222900"/>
                    <a:pt x="0" y="220519"/>
                  </a:cubicBezTo>
                  <a:cubicBezTo>
                    <a:pt x="0" y="116887"/>
                    <a:pt x="69056" y="29352"/>
                    <a:pt x="163640" y="1349"/>
                  </a:cubicBezTo>
                  <a:cubicBezTo>
                    <a:pt x="232315" y="-5985"/>
                    <a:pt x="303562" y="16589"/>
                    <a:pt x="356044" y="69072"/>
                  </a:cubicBezTo>
                  <a:cubicBezTo>
                    <a:pt x="393668" y="106695"/>
                    <a:pt x="414433" y="156702"/>
                    <a:pt x="414433" y="209946"/>
                  </a:cubicBezTo>
                  <a:close/>
                </a:path>
              </a:pathLst>
            </a:custGeom>
            <a:solidFill>
              <a:srgbClr val="FACB1B"/>
            </a:solidFill>
            <a:ln w="9525" cap="flat">
              <a:noFill/>
              <a:prstDash val="solid"/>
              <a:miter/>
            </a:ln>
          </p:spPr>
          <p:txBody>
            <a:bodyPr rtlCol="0" anchor="ctr"/>
            <a:lstStyle/>
            <a:p>
              <a:endParaRPr lang="zh-CN" altLang="en-US"/>
            </a:p>
          </p:txBody>
        </p:sp>
        <p:sp>
          <p:nvSpPr>
            <p:cNvPr id="89" name="图形 65">
              <a:extLst>
                <a:ext uri="{FF2B5EF4-FFF2-40B4-BE49-F238E27FC236}">
                  <a16:creationId xmlns:a16="http://schemas.microsoft.com/office/drawing/2014/main" xmlns="" id="{EC13FD9A-C8F1-45E6-B2B4-E0075B2FFFEC}"/>
                </a:ext>
              </a:extLst>
            </p:cNvPr>
            <p:cNvSpPr/>
            <p:nvPr/>
          </p:nvSpPr>
          <p:spPr>
            <a:xfrm>
              <a:off x="1727105" y="5639884"/>
              <a:ext cx="217961" cy="225685"/>
            </a:xfrm>
            <a:custGeom>
              <a:avLst/>
              <a:gdLst>
                <a:gd name="connsiteX0" fmla="*/ 57141 w 217961"/>
                <a:gd name="connsiteY0" fmla="*/ 137541 h 225685"/>
                <a:gd name="connsiteX1" fmla="*/ 82477 w 217961"/>
                <a:gd name="connsiteY1" fmla="*/ 76391 h 225685"/>
                <a:gd name="connsiteX2" fmla="*/ 129055 w 217961"/>
                <a:gd name="connsiteY2" fmla="*/ 57150 h 225685"/>
                <a:gd name="connsiteX3" fmla="*/ 174222 w 217961"/>
                <a:gd name="connsiteY3" fmla="*/ 81915 h 225685"/>
                <a:gd name="connsiteX4" fmla="*/ 217961 w 217961"/>
                <a:gd name="connsiteY4" fmla="*/ 38177 h 225685"/>
                <a:gd name="connsiteX5" fmla="*/ 216028 w 217961"/>
                <a:gd name="connsiteY5" fmla="*/ 36005 h 225685"/>
                <a:gd name="connsiteX6" fmla="*/ 129064 w 217961"/>
                <a:gd name="connsiteY6" fmla="*/ 0 h 225685"/>
                <a:gd name="connsiteX7" fmla="*/ 42101 w 217961"/>
                <a:gd name="connsiteY7" fmla="*/ 36005 h 225685"/>
                <a:gd name="connsiteX8" fmla="*/ 0 w 217961"/>
                <a:gd name="connsiteY8" fmla="*/ 137541 h 225685"/>
                <a:gd name="connsiteX9" fmla="*/ 30452 w 217961"/>
                <a:gd name="connsiteY9" fmla="*/ 225686 h 225685"/>
                <a:gd name="connsiteX10" fmla="*/ 71295 w 217961"/>
                <a:gd name="connsiteY10" fmla="*/ 184843 h 225685"/>
                <a:gd name="connsiteX11" fmla="*/ 57141 w 217961"/>
                <a:gd name="connsiteY11" fmla="*/ 137541 h 225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961" h="225685">
                  <a:moveTo>
                    <a:pt x="57141" y="137541"/>
                  </a:moveTo>
                  <a:cubicBezTo>
                    <a:pt x="57141" y="114396"/>
                    <a:pt x="66190" y="92679"/>
                    <a:pt x="82477" y="76391"/>
                  </a:cubicBezTo>
                  <a:cubicBezTo>
                    <a:pt x="94825" y="64036"/>
                    <a:pt x="111588" y="57111"/>
                    <a:pt x="129055" y="57150"/>
                  </a:cubicBezTo>
                  <a:cubicBezTo>
                    <a:pt x="150753" y="57150"/>
                    <a:pt x="165802" y="67723"/>
                    <a:pt x="174222" y="81915"/>
                  </a:cubicBezTo>
                  <a:lnTo>
                    <a:pt x="217961" y="38177"/>
                  </a:lnTo>
                  <a:cubicBezTo>
                    <a:pt x="217313" y="37462"/>
                    <a:pt x="216666" y="36653"/>
                    <a:pt x="216028" y="36005"/>
                  </a:cubicBezTo>
                  <a:cubicBezTo>
                    <a:pt x="193005" y="12881"/>
                    <a:pt x="161695" y="-82"/>
                    <a:pt x="129064" y="0"/>
                  </a:cubicBezTo>
                  <a:cubicBezTo>
                    <a:pt x="96203" y="0"/>
                    <a:pt x="65342" y="12764"/>
                    <a:pt x="42101" y="36005"/>
                  </a:cubicBezTo>
                  <a:cubicBezTo>
                    <a:pt x="15061" y="62863"/>
                    <a:pt x="-100" y="99430"/>
                    <a:pt x="0" y="137541"/>
                  </a:cubicBezTo>
                  <a:cubicBezTo>
                    <a:pt x="0" y="169888"/>
                    <a:pt x="10773" y="200606"/>
                    <a:pt x="30452" y="225686"/>
                  </a:cubicBezTo>
                  <a:lnTo>
                    <a:pt x="71295" y="184843"/>
                  </a:lnTo>
                  <a:cubicBezTo>
                    <a:pt x="62041" y="170805"/>
                    <a:pt x="57118" y="154355"/>
                    <a:pt x="57141" y="137541"/>
                  </a:cubicBezTo>
                  <a:close/>
                </a:path>
              </a:pathLst>
            </a:custGeom>
            <a:solidFill>
              <a:srgbClr val="FBE158"/>
            </a:solidFill>
            <a:ln w="9525" cap="flat">
              <a:noFill/>
              <a:prstDash val="solid"/>
              <a:miter/>
            </a:ln>
          </p:spPr>
          <p:txBody>
            <a:bodyPr rtlCol="0" anchor="ctr"/>
            <a:lstStyle/>
            <a:p>
              <a:endParaRPr lang="zh-CN" altLang="en-US"/>
            </a:p>
          </p:txBody>
        </p:sp>
        <p:sp>
          <p:nvSpPr>
            <p:cNvPr id="90" name="图形 65">
              <a:extLst>
                <a:ext uri="{FF2B5EF4-FFF2-40B4-BE49-F238E27FC236}">
                  <a16:creationId xmlns:a16="http://schemas.microsoft.com/office/drawing/2014/main" xmlns="" id="{B2539B7E-E4BC-409B-8AB3-8E08E099A262}"/>
                </a:ext>
              </a:extLst>
            </p:cNvPr>
            <p:cNvSpPr/>
            <p:nvPr/>
          </p:nvSpPr>
          <p:spPr>
            <a:xfrm>
              <a:off x="1651563" y="5528140"/>
              <a:ext cx="364750" cy="227662"/>
            </a:xfrm>
            <a:custGeom>
              <a:avLst/>
              <a:gdLst>
                <a:gd name="connsiteX0" fmla="*/ 356044 w 364750"/>
                <a:gd name="connsiteY0" fmla="*/ 69072 h 227662"/>
                <a:gd name="connsiteX1" fmla="*/ 163640 w 364750"/>
                <a:gd name="connsiteY1" fmla="*/ 1349 h 227662"/>
                <a:gd name="connsiteX2" fmla="*/ 0 w 364750"/>
                <a:gd name="connsiteY2" fmla="*/ 220519 h 227662"/>
                <a:gd name="connsiteX3" fmla="*/ 191 w 364750"/>
                <a:gd name="connsiteY3" fmla="*/ 227663 h 227662"/>
                <a:gd name="connsiteX4" fmla="*/ 62294 w 364750"/>
                <a:gd name="connsiteY4" fmla="*/ 109553 h 227662"/>
                <a:gd name="connsiteX5" fmla="*/ 315659 w 364750"/>
                <a:gd name="connsiteY5" fmla="*/ 109553 h 227662"/>
                <a:gd name="connsiteX6" fmla="*/ 324317 w 364750"/>
                <a:gd name="connsiteY6" fmla="*/ 119097 h 227662"/>
                <a:gd name="connsiteX7" fmla="*/ 364750 w 364750"/>
                <a:gd name="connsiteY7" fmla="*/ 78663 h 227662"/>
                <a:gd name="connsiteX8" fmla="*/ 356044 w 364750"/>
                <a:gd name="connsiteY8" fmla="*/ 69072 h 22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4750" h="227662">
                  <a:moveTo>
                    <a:pt x="356044" y="69072"/>
                  </a:moveTo>
                  <a:cubicBezTo>
                    <a:pt x="303562" y="16589"/>
                    <a:pt x="232315" y="-5985"/>
                    <a:pt x="163640" y="1349"/>
                  </a:cubicBezTo>
                  <a:cubicBezTo>
                    <a:pt x="69056" y="29352"/>
                    <a:pt x="0" y="116887"/>
                    <a:pt x="0" y="220519"/>
                  </a:cubicBezTo>
                  <a:cubicBezTo>
                    <a:pt x="0" y="222900"/>
                    <a:pt x="0" y="225282"/>
                    <a:pt x="191" y="227663"/>
                  </a:cubicBezTo>
                  <a:cubicBezTo>
                    <a:pt x="8192" y="183181"/>
                    <a:pt x="29623" y="142224"/>
                    <a:pt x="62294" y="109553"/>
                  </a:cubicBezTo>
                  <a:cubicBezTo>
                    <a:pt x="132112" y="39639"/>
                    <a:pt x="245745" y="39639"/>
                    <a:pt x="315659" y="109553"/>
                  </a:cubicBezTo>
                  <a:cubicBezTo>
                    <a:pt x="318716" y="112610"/>
                    <a:pt x="321574" y="115820"/>
                    <a:pt x="324317" y="119097"/>
                  </a:cubicBezTo>
                  <a:lnTo>
                    <a:pt x="364750" y="78663"/>
                  </a:lnTo>
                  <a:cubicBezTo>
                    <a:pt x="361902" y="75434"/>
                    <a:pt x="359121" y="72148"/>
                    <a:pt x="356044" y="69072"/>
                  </a:cubicBezTo>
                  <a:close/>
                </a:path>
              </a:pathLst>
            </a:custGeom>
            <a:solidFill>
              <a:srgbClr val="FBE158"/>
            </a:solidFill>
            <a:ln w="952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38587800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3DCB0"/>
        </a:solidFill>
        <a:effectLst/>
      </p:bgPr>
    </p:bg>
    <p:spTree>
      <p:nvGrpSpPr>
        <p:cNvPr id="1" name=""/>
        <p:cNvGrpSpPr/>
        <p:nvPr/>
      </p:nvGrpSpPr>
      <p:grpSpPr>
        <a:xfrm>
          <a:off x="0" y="0"/>
          <a:ext cx="0" cy="0"/>
          <a:chOff x="0" y="0"/>
          <a:chExt cx="0" cy="0"/>
        </a:xfrm>
      </p:grpSpPr>
      <p:sp>
        <p:nvSpPr>
          <p:cNvPr id="89" name="矩形 88">
            <a:extLst>
              <a:ext uri="{FF2B5EF4-FFF2-40B4-BE49-F238E27FC236}">
                <a16:creationId xmlns:a16="http://schemas.microsoft.com/office/drawing/2014/main" xmlns="" id="{0B8F5AA3-C146-4B6F-B112-52F752EE8C10}"/>
              </a:ext>
            </a:extLst>
          </p:cNvPr>
          <p:cNvSpPr/>
          <p:nvPr/>
        </p:nvSpPr>
        <p:spPr>
          <a:xfrm>
            <a:off x="0" y="0"/>
            <a:ext cx="12192000" cy="6858000"/>
          </a:xfrm>
          <a:prstGeom prst="rect">
            <a:avLst/>
          </a:prstGeom>
          <a:solidFill>
            <a:srgbClr val="33DC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ADE217BF-BD94-455B-9D2D-9E8053AF8D84}"/>
              </a:ext>
            </a:extLst>
          </p:cNvPr>
          <p:cNvSpPr/>
          <p:nvPr/>
        </p:nvSpPr>
        <p:spPr>
          <a:xfrm>
            <a:off x="1086256" y="992221"/>
            <a:ext cx="10019489" cy="4873558"/>
          </a:xfrm>
          <a:prstGeom prst="rect">
            <a:avLst/>
          </a:prstGeom>
          <a:pattFill prst="pct5">
            <a:fgClr>
              <a:schemeClr val="bg1"/>
            </a:fgClr>
            <a:bgClr>
              <a:srgbClr val="FEE11B"/>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xmlns="" id="{BE01834A-0AE3-4485-AFF6-4380E3040896}"/>
              </a:ext>
            </a:extLst>
          </p:cNvPr>
          <p:cNvGrpSpPr/>
          <p:nvPr/>
        </p:nvGrpSpPr>
        <p:grpSpPr>
          <a:xfrm>
            <a:off x="4406900" y="2373446"/>
            <a:ext cx="3378200" cy="2111108"/>
            <a:chOff x="5791162" y="3238500"/>
            <a:chExt cx="609677" cy="381000"/>
          </a:xfrm>
        </p:grpSpPr>
        <p:sp>
          <p:nvSpPr>
            <p:cNvPr id="7" name="图形 5">
              <a:extLst>
                <a:ext uri="{FF2B5EF4-FFF2-40B4-BE49-F238E27FC236}">
                  <a16:creationId xmlns:a16="http://schemas.microsoft.com/office/drawing/2014/main" xmlns="" id="{779D1E1D-56F1-4516-8D10-C4DA65F24825}"/>
                </a:ext>
              </a:extLst>
            </p:cNvPr>
            <p:cNvSpPr/>
            <p:nvPr/>
          </p:nvSpPr>
          <p:spPr>
            <a:xfrm>
              <a:off x="5800708" y="3276619"/>
              <a:ext cx="304816" cy="304815"/>
            </a:xfrm>
            <a:custGeom>
              <a:avLst/>
              <a:gdLst>
                <a:gd name="connsiteX0" fmla="*/ 70311 w 304816"/>
                <a:gd name="connsiteY0" fmla="*/ 298684 h 304815"/>
                <a:gd name="connsiteX1" fmla="*/ 4207 w 304816"/>
                <a:gd name="connsiteY1" fmla="*/ 268109 h 304815"/>
                <a:gd name="connsiteX2" fmla="*/ 16 w 304816"/>
                <a:gd name="connsiteY2" fmla="*/ 239534 h 304815"/>
                <a:gd name="connsiteX3" fmla="*/ 22019 w 304816"/>
                <a:gd name="connsiteY3" fmla="*/ 151237 h 304815"/>
                <a:gd name="connsiteX4" fmla="*/ 16 w 304816"/>
                <a:gd name="connsiteY4" fmla="*/ 62750 h 304815"/>
                <a:gd name="connsiteX5" fmla="*/ 16 w 304816"/>
                <a:gd name="connsiteY5" fmla="*/ 61417 h 304815"/>
                <a:gd name="connsiteX6" fmla="*/ 72025 w 304816"/>
                <a:gd name="connsiteY6" fmla="*/ 6934 h 304815"/>
                <a:gd name="connsiteX7" fmla="*/ 304816 w 304816"/>
                <a:gd name="connsiteY7" fmla="*/ 157429 h 304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4816" h="304815">
                  <a:moveTo>
                    <a:pt x="70311" y="298684"/>
                  </a:moveTo>
                  <a:cubicBezTo>
                    <a:pt x="45450" y="313639"/>
                    <a:pt x="15161" y="300399"/>
                    <a:pt x="4207" y="268109"/>
                  </a:cubicBezTo>
                  <a:cubicBezTo>
                    <a:pt x="1246" y="258880"/>
                    <a:pt x="-170" y="249225"/>
                    <a:pt x="16" y="239534"/>
                  </a:cubicBezTo>
                  <a:cubicBezTo>
                    <a:pt x="16" y="195433"/>
                    <a:pt x="22019" y="195433"/>
                    <a:pt x="22019" y="151237"/>
                  </a:cubicBezTo>
                  <a:cubicBezTo>
                    <a:pt x="22019" y="107041"/>
                    <a:pt x="16" y="106851"/>
                    <a:pt x="16" y="62750"/>
                  </a:cubicBezTo>
                  <a:lnTo>
                    <a:pt x="16" y="61417"/>
                  </a:lnTo>
                  <a:cubicBezTo>
                    <a:pt x="492" y="14935"/>
                    <a:pt x="39735" y="-14021"/>
                    <a:pt x="72025" y="6934"/>
                  </a:cubicBezTo>
                  <a:lnTo>
                    <a:pt x="304816" y="157429"/>
                  </a:lnTo>
                  <a:close/>
                </a:path>
              </a:pathLst>
            </a:custGeom>
            <a:solidFill>
              <a:srgbClr val="01B4F6"/>
            </a:solidFill>
            <a:ln w="9525" cap="flat">
              <a:noFill/>
              <a:prstDash val="solid"/>
              <a:miter/>
            </a:ln>
          </p:spPr>
          <p:txBody>
            <a:bodyPr rtlCol="0" anchor="ctr"/>
            <a:lstStyle/>
            <a:p>
              <a:endParaRPr lang="zh-CN" altLang="en-US"/>
            </a:p>
          </p:txBody>
        </p:sp>
        <p:sp>
          <p:nvSpPr>
            <p:cNvPr id="8" name="图形 5">
              <a:extLst>
                <a:ext uri="{FF2B5EF4-FFF2-40B4-BE49-F238E27FC236}">
                  <a16:creationId xmlns:a16="http://schemas.microsoft.com/office/drawing/2014/main" xmlns="" id="{779D1E1D-56F1-4516-8D10-C4DA65F24825}"/>
                </a:ext>
              </a:extLst>
            </p:cNvPr>
            <p:cNvSpPr/>
            <p:nvPr/>
          </p:nvSpPr>
          <p:spPr>
            <a:xfrm>
              <a:off x="5791162" y="3267078"/>
              <a:ext cx="323888" cy="323846"/>
            </a:xfrm>
            <a:custGeom>
              <a:avLst/>
              <a:gdLst>
                <a:gd name="connsiteX0" fmla="*/ 58425 w 323888"/>
                <a:gd name="connsiteY0" fmla="*/ 323847 h 323846"/>
                <a:gd name="connsiteX1" fmla="*/ 41280 w 323888"/>
                <a:gd name="connsiteY1" fmla="*/ 320799 h 323846"/>
                <a:gd name="connsiteX2" fmla="*/ 4800 w 323888"/>
                <a:gd name="connsiteY2" fmla="*/ 280699 h 323846"/>
                <a:gd name="connsiteX3" fmla="*/ 12039 w 323888"/>
                <a:gd name="connsiteY3" fmla="*/ 200498 h 323846"/>
                <a:gd name="connsiteX4" fmla="*/ 22040 w 323888"/>
                <a:gd name="connsiteY4" fmla="*/ 160588 h 323846"/>
                <a:gd name="connsiteX5" fmla="*/ 12515 w 323888"/>
                <a:gd name="connsiteY5" fmla="*/ 120679 h 323846"/>
                <a:gd name="connsiteX6" fmla="*/ 37 w 323888"/>
                <a:gd name="connsiteY6" fmla="*/ 72292 h 323846"/>
                <a:gd name="connsiteX7" fmla="*/ 37 w 323888"/>
                <a:gd name="connsiteY7" fmla="*/ 70768 h 323846"/>
                <a:gd name="connsiteX8" fmla="*/ 35184 w 323888"/>
                <a:gd name="connsiteY8" fmla="*/ 6188 h 323846"/>
                <a:gd name="connsiteX9" fmla="*/ 86810 w 323888"/>
                <a:gd name="connsiteY9" fmla="*/ 8474 h 323846"/>
                <a:gd name="connsiteX10" fmla="*/ 319506 w 323888"/>
                <a:gd name="connsiteY10" fmla="*/ 158969 h 323846"/>
                <a:gd name="connsiteX11" fmla="*/ 323887 w 323888"/>
                <a:gd name="connsiteY11" fmla="*/ 167161 h 323846"/>
                <a:gd name="connsiteX12" fmla="*/ 319315 w 323888"/>
                <a:gd name="connsiteY12" fmla="*/ 175162 h 323846"/>
                <a:gd name="connsiteX13" fmla="*/ 84810 w 323888"/>
                <a:gd name="connsiteY13" fmla="*/ 316322 h 323846"/>
                <a:gd name="connsiteX14" fmla="*/ 58425 w 323888"/>
                <a:gd name="connsiteY14" fmla="*/ 323847 h 323846"/>
                <a:gd name="connsiteX15" fmla="*/ 59092 w 323888"/>
                <a:gd name="connsiteY15" fmla="*/ 19047 h 323846"/>
                <a:gd name="connsiteX16" fmla="*/ 44138 w 323888"/>
                <a:gd name="connsiteY16" fmla="*/ 22952 h 323846"/>
                <a:gd name="connsiteX17" fmla="*/ 19087 w 323888"/>
                <a:gd name="connsiteY17" fmla="*/ 71053 h 323846"/>
                <a:gd name="connsiteX18" fmla="*/ 19087 w 323888"/>
                <a:gd name="connsiteY18" fmla="*/ 72292 h 323846"/>
                <a:gd name="connsiteX19" fmla="*/ 28612 w 323888"/>
                <a:gd name="connsiteY19" fmla="*/ 112201 h 323846"/>
                <a:gd name="connsiteX20" fmla="*/ 40614 w 323888"/>
                <a:gd name="connsiteY20" fmla="*/ 160588 h 323846"/>
                <a:gd name="connsiteX21" fmla="*/ 28612 w 323888"/>
                <a:gd name="connsiteY21" fmla="*/ 208975 h 323846"/>
                <a:gd name="connsiteX22" fmla="*/ 19087 w 323888"/>
                <a:gd name="connsiteY22" fmla="*/ 248885 h 323846"/>
                <a:gd name="connsiteX23" fmla="*/ 22802 w 323888"/>
                <a:gd name="connsiteY23" fmla="*/ 274603 h 323846"/>
                <a:gd name="connsiteX24" fmla="*/ 47662 w 323888"/>
                <a:gd name="connsiteY24" fmla="*/ 302892 h 323846"/>
                <a:gd name="connsiteX25" fmla="*/ 74808 w 323888"/>
                <a:gd name="connsiteY25" fmla="*/ 300034 h 323846"/>
                <a:gd name="connsiteX26" fmla="*/ 74808 w 323888"/>
                <a:gd name="connsiteY26" fmla="*/ 300034 h 323846"/>
                <a:gd name="connsiteX27" fmla="*/ 296169 w 323888"/>
                <a:gd name="connsiteY27" fmla="*/ 166684 h 323846"/>
                <a:gd name="connsiteX28" fmla="*/ 76237 w 323888"/>
                <a:gd name="connsiteY28" fmla="*/ 24476 h 323846"/>
                <a:gd name="connsiteX29" fmla="*/ 59092 w 323888"/>
                <a:gd name="connsiteY29" fmla="*/ 19047 h 323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23888" h="323846">
                  <a:moveTo>
                    <a:pt x="58425" y="323847"/>
                  </a:moveTo>
                  <a:cubicBezTo>
                    <a:pt x="52578" y="323816"/>
                    <a:pt x="46780" y="322786"/>
                    <a:pt x="41280" y="320799"/>
                  </a:cubicBezTo>
                  <a:cubicBezTo>
                    <a:pt x="23661" y="313667"/>
                    <a:pt x="10239" y="298912"/>
                    <a:pt x="4800" y="280699"/>
                  </a:cubicBezTo>
                  <a:cubicBezTo>
                    <a:pt x="-3493" y="254060"/>
                    <a:pt x="-890" y="225221"/>
                    <a:pt x="12039" y="200498"/>
                  </a:cubicBezTo>
                  <a:cubicBezTo>
                    <a:pt x="18997" y="188375"/>
                    <a:pt x="22458" y="174561"/>
                    <a:pt x="22040" y="160588"/>
                  </a:cubicBezTo>
                  <a:cubicBezTo>
                    <a:pt x="22603" y="146662"/>
                    <a:pt x="19307" y="132850"/>
                    <a:pt x="12515" y="120679"/>
                  </a:cubicBezTo>
                  <a:cubicBezTo>
                    <a:pt x="4124" y="105947"/>
                    <a:pt x="-184" y="89243"/>
                    <a:pt x="37" y="72292"/>
                  </a:cubicBezTo>
                  <a:lnTo>
                    <a:pt x="37" y="70768"/>
                  </a:lnTo>
                  <a:cubicBezTo>
                    <a:pt x="-803" y="44465"/>
                    <a:pt x="12641" y="19764"/>
                    <a:pt x="35184" y="6188"/>
                  </a:cubicBezTo>
                  <a:cubicBezTo>
                    <a:pt x="51453" y="-2821"/>
                    <a:pt x="71401" y="-1938"/>
                    <a:pt x="86810" y="8474"/>
                  </a:cubicBezTo>
                  <a:lnTo>
                    <a:pt x="319506" y="158969"/>
                  </a:lnTo>
                  <a:cubicBezTo>
                    <a:pt x="322289" y="160754"/>
                    <a:pt x="323947" y="163855"/>
                    <a:pt x="323887" y="167161"/>
                  </a:cubicBezTo>
                  <a:cubicBezTo>
                    <a:pt x="323841" y="170436"/>
                    <a:pt x="322114" y="173459"/>
                    <a:pt x="319315" y="175162"/>
                  </a:cubicBezTo>
                  <a:lnTo>
                    <a:pt x="84810" y="316322"/>
                  </a:lnTo>
                  <a:cubicBezTo>
                    <a:pt x="76878" y="321218"/>
                    <a:pt x="67746" y="323822"/>
                    <a:pt x="58425" y="323847"/>
                  </a:cubicBezTo>
                  <a:close/>
                  <a:moveTo>
                    <a:pt x="59092" y="19047"/>
                  </a:moveTo>
                  <a:cubicBezTo>
                    <a:pt x="53862" y="19099"/>
                    <a:pt x="48726" y="20441"/>
                    <a:pt x="44138" y="22952"/>
                  </a:cubicBezTo>
                  <a:cubicBezTo>
                    <a:pt x="27728" y="33299"/>
                    <a:pt x="18158" y="51677"/>
                    <a:pt x="19087" y="71053"/>
                  </a:cubicBezTo>
                  <a:lnTo>
                    <a:pt x="19087" y="72292"/>
                  </a:lnTo>
                  <a:cubicBezTo>
                    <a:pt x="18554" y="86215"/>
                    <a:pt x="21848" y="100019"/>
                    <a:pt x="28612" y="112201"/>
                  </a:cubicBezTo>
                  <a:cubicBezTo>
                    <a:pt x="36838" y="126978"/>
                    <a:pt x="40980" y="143680"/>
                    <a:pt x="40614" y="160588"/>
                  </a:cubicBezTo>
                  <a:cubicBezTo>
                    <a:pt x="40980" y="177497"/>
                    <a:pt x="36838" y="194198"/>
                    <a:pt x="28612" y="208975"/>
                  </a:cubicBezTo>
                  <a:cubicBezTo>
                    <a:pt x="21848" y="221158"/>
                    <a:pt x="18554" y="234962"/>
                    <a:pt x="19087" y="248885"/>
                  </a:cubicBezTo>
                  <a:cubicBezTo>
                    <a:pt x="18924" y="257602"/>
                    <a:pt x="20179" y="266288"/>
                    <a:pt x="22802" y="274603"/>
                  </a:cubicBezTo>
                  <a:cubicBezTo>
                    <a:pt x="26382" y="287308"/>
                    <a:pt x="35522" y="297709"/>
                    <a:pt x="47662" y="302892"/>
                  </a:cubicBezTo>
                  <a:cubicBezTo>
                    <a:pt x="56670" y="306152"/>
                    <a:pt x="66676" y="305099"/>
                    <a:pt x="74808" y="300034"/>
                  </a:cubicBezTo>
                  <a:lnTo>
                    <a:pt x="74808" y="300034"/>
                  </a:lnTo>
                  <a:lnTo>
                    <a:pt x="296169" y="166684"/>
                  </a:lnTo>
                  <a:lnTo>
                    <a:pt x="76237" y="24476"/>
                  </a:lnTo>
                  <a:cubicBezTo>
                    <a:pt x="71173" y="21035"/>
                    <a:pt x="65214" y="19148"/>
                    <a:pt x="59092" y="19047"/>
                  </a:cubicBezTo>
                  <a:close/>
                </a:path>
              </a:pathLst>
            </a:custGeom>
            <a:solidFill>
              <a:schemeClr val="tx1"/>
            </a:solidFill>
            <a:ln w="9525" cap="flat">
              <a:noFill/>
              <a:prstDash val="solid"/>
              <a:miter/>
            </a:ln>
          </p:spPr>
          <p:txBody>
            <a:bodyPr rtlCol="0" anchor="ctr"/>
            <a:lstStyle/>
            <a:p>
              <a:endParaRPr lang="zh-CN" altLang="en-US"/>
            </a:p>
          </p:txBody>
        </p:sp>
        <p:sp>
          <p:nvSpPr>
            <p:cNvPr id="9" name="图形 5">
              <a:extLst>
                <a:ext uri="{FF2B5EF4-FFF2-40B4-BE49-F238E27FC236}">
                  <a16:creationId xmlns:a16="http://schemas.microsoft.com/office/drawing/2014/main" xmlns="" id="{779D1E1D-56F1-4516-8D10-C4DA65F24825}"/>
                </a:ext>
              </a:extLst>
            </p:cNvPr>
            <p:cNvSpPr/>
            <p:nvPr/>
          </p:nvSpPr>
          <p:spPr>
            <a:xfrm>
              <a:off x="6086475" y="3276619"/>
              <a:ext cx="304816" cy="304815"/>
            </a:xfrm>
            <a:custGeom>
              <a:avLst/>
              <a:gdLst>
                <a:gd name="connsiteX0" fmla="*/ 234505 w 304816"/>
                <a:gd name="connsiteY0" fmla="*/ 298684 h 304815"/>
                <a:gd name="connsiteX1" fmla="*/ 300609 w 304816"/>
                <a:gd name="connsiteY1" fmla="*/ 268109 h 304815"/>
                <a:gd name="connsiteX2" fmla="*/ 304800 w 304816"/>
                <a:gd name="connsiteY2" fmla="*/ 239534 h 304815"/>
                <a:gd name="connsiteX3" fmla="*/ 282797 w 304816"/>
                <a:gd name="connsiteY3" fmla="*/ 151237 h 304815"/>
                <a:gd name="connsiteX4" fmla="*/ 304800 w 304816"/>
                <a:gd name="connsiteY4" fmla="*/ 62750 h 304815"/>
                <a:gd name="connsiteX5" fmla="*/ 304800 w 304816"/>
                <a:gd name="connsiteY5" fmla="*/ 61417 h 304815"/>
                <a:gd name="connsiteX6" fmla="*/ 232791 w 304816"/>
                <a:gd name="connsiteY6" fmla="*/ 6934 h 304815"/>
                <a:gd name="connsiteX7" fmla="*/ 0 w 304816"/>
                <a:gd name="connsiteY7" fmla="*/ 157429 h 304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4816" h="304815">
                  <a:moveTo>
                    <a:pt x="234505" y="298684"/>
                  </a:moveTo>
                  <a:cubicBezTo>
                    <a:pt x="259366" y="313639"/>
                    <a:pt x="289655" y="300399"/>
                    <a:pt x="300609" y="268109"/>
                  </a:cubicBezTo>
                  <a:cubicBezTo>
                    <a:pt x="303570" y="258880"/>
                    <a:pt x="304986" y="249225"/>
                    <a:pt x="304800" y="239534"/>
                  </a:cubicBezTo>
                  <a:cubicBezTo>
                    <a:pt x="304800" y="195433"/>
                    <a:pt x="282797" y="195433"/>
                    <a:pt x="282797" y="151237"/>
                  </a:cubicBezTo>
                  <a:cubicBezTo>
                    <a:pt x="282797" y="107041"/>
                    <a:pt x="304800" y="106851"/>
                    <a:pt x="304800" y="62750"/>
                  </a:cubicBezTo>
                  <a:lnTo>
                    <a:pt x="304800" y="61417"/>
                  </a:lnTo>
                  <a:cubicBezTo>
                    <a:pt x="304800" y="14935"/>
                    <a:pt x="265081" y="-14021"/>
                    <a:pt x="232791" y="6934"/>
                  </a:cubicBezTo>
                  <a:lnTo>
                    <a:pt x="0" y="157429"/>
                  </a:lnTo>
                  <a:close/>
                </a:path>
              </a:pathLst>
            </a:custGeom>
            <a:solidFill>
              <a:srgbClr val="01B4F6"/>
            </a:solidFill>
            <a:ln w="9525" cap="flat">
              <a:noFill/>
              <a:prstDash val="solid"/>
              <a:miter/>
            </a:ln>
          </p:spPr>
          <p:txBody>
            <a:bodyPr rtlCol="0" anchor="ctr"/>
            <a:lstStyle/>
            <a:p>
              <a:endParaRPr lang="zh-CN" altLang="en-US"/>
            </a:p>
          </p:txBody>
        </p:sp>
        <p:sp>
          <p:nvSpPr>
            <p:cNvPr id="10" name="图形 5">
              <a:extLst>
                <a:ext uri="{FF2B5EF4-FFF2-40B4-BE49-F238E27FC236}">
                  <a16:creationId xmlns:a16="http://schemas.microsoft.com/office/drawing/2014/main" xmlns="" id="{779D1E1D-56F1-4516-8D10-C4DA65F24825}"/>
                </a:ext>
              </a:extLst>
            </p:cNvPr>
            <p:cNvSpPr/>
            <p:nvPr/>
          </p:nvSpPr>
          <p:spPr>
            <a:xfrm>
              <a:off x="6076948" y="3267078"/>
              <a:ext cx="323891" cy="323846"/>
            </a:xfrm>
            <a:custGeom>
              <a:avLst/>
              <a:gdLst>
                <a:gd name="connsiteX0" fmla="*/ 265463 w 323891"/>
                <a:gd name="connsiteY0" fmla="*/ 323847 h 323846"/>
                <a:gd name="connsiteX1" fmla="*/ 239079 w 323891"/>
                <a:gd name="connsiteY1" fmla="*/ 316322 h 323846"/>
                <a:gd name="connsiteX2" fmla="*/ 4574 w 323891"/>
                <a:gd name="connsiteY2" fmla="*/ 175162 h 323846"/>
                <a:gd name="connsiteX3" fmla="*/ 2 w 323891"/>
                <a:gd name="connsiteY3" fmla="*/ 167161 h 323846"/>
                <a:gd name="connsiteX4" fmla="*/ 4383 w 323891"/>
                <a:gd name="connsiteY4" fmla="*/ 158969 h 323846"/>
                <a:gd name="connsiteX5" fmla="*/ 237079 w 323891"/>
                <a:gd name="connsiteY5" fmla="*/ 8474 h 323846"/>
                <a:gd name="connsiteX6" fmla="*/ 288704 w 323891"/>
                <a:gd name="connsiteY6" fmla="*/ 6188 h 323846"/>
                <a:gd name="connsiteX7" fmla="*/ 323852 w 323891"/>
                <a:gd name="connsiteY7" fmla="*/ 70863 h 323846"/>
                <a:gd name="connsiteX8" fmla="*/ 323852 w 323891"/>
                <a:gd name="connsiteY8" fmla="*/ 72292 h 323846"/>
                <a:gd name="connsiteX9" fmla="*/ 311850 w 323891"/>
                <a:gd name="connsiteY9" fmla="*/ 120679 h 323846"/>
                <a:gd name="connsiteX10" fmla="*/ 301849 w 323891"/>
                <a:gd name="connsiteY10" fmla="*/ 160588 h 323846"/>
                <a:gd name="connsiteX11" fmla="*/ 311850 w 323891"/>
                <a:gd name="connsiteY11" fmla="*/ 200498 h 323846"/>
                <a:gd name="connsiteX12" fmla="*/ 319089 w 323891"/>
                <a:gd name="connsiteY12" fmla="*/ 280699 h 323846"/>
                <a:gd name="connsiteX13" fmla="*/ 282608 w 323891"/>
                <a:gd name="connsiteY13" fmla="*/ 320799 h 323846"/>
                <a:gd name="connsiteX14" fmla="*/ 265463 w 323891"/>
                <a:gd name="connsiteY14" fmla="*/ 323847 h 323846"/>
                <a:gd name="connsiteX15" fmla="*/ 27338 w 323891"/>
                <a:gd name="connsiteY15" fmla="*/ 166684 h 323846"/>
                <a:gd name="connsiteX16" fmla="*/ 248699 w 323891"/>
                <a:gd name="connsiteY16" fmla="*/ 300034 h 323846"/>
                <a:gd name="connsiteX17" fmla="*/ 248699 w 323891"/>
                <a:gd name="connsiteY17" fmla="*/ 300034 h 323846"/>
                <a:gd name="connsiteX18" fmla="*/ 275846 w 323891"/>
                <a:gd name="connsiteY18" fmla="*/ 302892 h 323846"/>
                <a:gd name="connsiteX19" fmla="*/ 300896 w 323891"/>
                <a:gd name="connsiteY19" fmla="*/ 274317 h 323846"/>
                <a:gd name="connsiteX20" fmla="*/ 304611 w 323891"/>
                <a:gd name="connsiteY20" fmla="*/ 248599 h 323846"/>
                <a:gd name="connsiteX21" fmla="*/ 295086 w 323891"/>
                <a:gd name="connsiteY21" fmla="*/ 208690 h 323846"/>
                <a:gd name="connsiteX22" fmla="*/ 283085 w 323891"/>
                <a:gd name="connsiteY22" fmla="*/ 160303 h 323846"/>
                <a:gd name="connsiteX23" fmla="*/ 295277 w 323891"/>
                <a:gd name="connsiteY23" fmla="*/ 112201 h 323846"/>
                <a:gd name="connsiteX24" fmla="*/ 304802 w 323891"/>
                <a:gd name="connsiteY24" fmla="*/ 72292 h 323846"/>
                <a:gd name="connsiteX25" fmla="*/ 304802 w 323891"/>
                <a:gd name="connsiteY25" fmla="*/ 71149 h 323846"/>
                <a:gd name="connsiteX26" fmla="*/ 279751 w 323891"/>
                <a:gd name="connsiteY26" fmla="*/ 22952 h 323846"/>
                <a:gd name="connsiteX27" fmla="*/ 247461 w 323891"/>
                <a:gd name="connsiteY27" fmla="*/ 24476 h 323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23891" h="323846">
                  <a:moveTo>
                    <a:pt x="265463" y="323847"/>
                  </a:moveTo>
                  <a:cubicBezTo>
                    <a:pt x="256142" y="323822"/>
                    <a:pt x="247011" y="321218"/>
                    <a:pt x="239079" y="316322"/>
                  </a:cubicBezTo>
                  <a:lnTo>
                    <a:pt x="4574" y="175162"/>
                  </a:lnTo>
                  <a:cubicBezTo>
                    <a:pt x="1775" y="173459"/>
                    <a:pt x="48" y="170436"/>
                    <a:pt x="2" y="167161"/>
                  </a:cubicBezTo>
                  <a:cubicBezTo>
                    <a:pt x="-58" y="163855"/>
                    <a:pt x="1600" y="160754"/>
                    <a:pt x="4383" y="158969"/>
                  </a:cubicBezTo>
                  <a:lnTo>
                    <a:pt x="237079" y="8474"/>
                  </a:lnTo>
                  <a:cubicBezTo>
                    <a:pt x="252487" y="-1938"/>
                    <a:pt x="272436" y="-2821"/>
                    <a:pt x="288704" y="6188"/>
                  </a:cubicBezTo>
                  <a:cubicBezTo>
                    <a:pt x="311279" y="19780"/>
                    <a:pt x="324727" y="44527"/>
                    <a:pt x="323852" y="70863"/>
                  </a:cubicBezTo>
                  <a:lnTo>
                    <a:pt x="323852" y="72292"/>
                  </a:lnTo>
                  <a:cubicBezTo>
                    <a:pt x="324217" y="89200"/>
                    <a:pt x="320075" y="105902"/>
                    <a:pt x="311850" y="120679"/>
                  </a:cubicBezTo>
                  <a:cubicBezTo>
                    <a:pt x="304892" y="132802"/>
                    <a:pt x="301431" y="146616"/>
                    <a:pt x="301849" y="160588"/>
                  </a:cubicBezTo>
                  <a:cubicBezTo>
                    <a:pt x="301431" y="174561"/>
                    <a:pt x="304892" y="188375"/>
                    <a:pt x="311850" y="200498"/>
                  </a:cubicBezTo>
                  <a:cubicBezTo>
                    <a:pt x="324778" y="225221"/>
                    <a:pt x="327382" y="254060"/>
                    <a:pt x="319089" y="280699"/>
                  </a:cubicBezTo>
                  <a:cubicBezTo>
                    <a:pt x="313650" y="298912"/>
                    <a:pt x="300228" y="313667"/>
                    <a:pt x="282608" y="320799"/>
                  </a:cubicBezTo>
                  <a:cubicBezTo>
                    <a:pt x="277109" y="322786"/>
                    <a:pt x="271311" y="323816"/>
                    <a:pt x="265463" y="323847"/>
                  </a:cubicBezTo>
                  <a:close/>
                  <a:moveTo>
                    <a:pt x="27338" y="166684"/>
                  </a:moveTo>
                  <a:lnTo>
                    <a:pt x="248699" y="300034"/>
                  </a:lnTo>
                  <a:lnTo>
                    <a:pt x="248699" y="300034"/>
                  </a:lnTo>
                  <a:cubicBezTo>
                    <a:pt x="256832" y="305099"/>
                    <a:pt x="266838" y="306151"/>
                    <a:pt x="275846" y="302892"/>
                  </a:cubicBezTo>
                  <a:cubicBezTo>
                    <a:pt x="288123" y="297695"/>
                    <a:pt x="297351" y="287169"/>
                    <a:pt x="300896" y="274317"/>
                  </a:cubicBezTo>
                  <a:cubicBezTo>
                    <a:pt x="303565" y="266013"/>
                    <a:pt x="304821" y="257320"/>
                    <a:pt x="304611" y="248599"/>
                  </a:cubicBezTo>
                  <a:cubicBezTo>
                    <a:pt x="305144" y="234676"/>
                    <a:pt x="301851" y="220872"/>
                    <a:pt x="295086" y="208690"/>
                  </a:cubicBezTo>
                  <a:cubicBezTo>
                    <a:pt x="286861" y="193913"/>
                    <a:pt x="282719" y="177211"/>
                    <a:pt x="283085" y="160303"/>
                  </a:cubicBezTo>
                  <a:cubicBezTo>
                    <a:pt x="282827" y="143473"/>
                    <a:pt x="287034" y="126877"/>
                    <a:pt x="295277" y="112201"/>
                  </a:cubicBezTo>
                  <a:cubicBezTo>
                    <a:pt x="302041" y="100019"/>
                    <a:pt x="305335" y="86215"/>
                    <a:pt x="304802" y="72292"/>
                  </a:cubicBezTo>
                  <a:lnTo>
                    <a:pt x="304802" y="71149"/>
                  </a:lnTo>
                  <a:cubicBezTo>
                    <a:pt x="305746" y="51742"/>
                    <a:pt x="296176" y="33330"/>
                    <a:pt x="279751" y="22952"/>
                  </a:cubicBezTo>
                  <a:cubicBezTo>
                    <a:pt x="269582" y="17241"/>
                    <a:pt x="257046" y="17832"/>
                    <a:pt x="247461" y="24476"/>
                  </a:cubicBezTo>
                  <a:close/>
                </a:path>
              </a:pathLst>
            </a:custGeom>
            <a:solidFill>
              <a:schemeClr val="tx1"/>
            </a:solidFill>
            <a:ln w="9525" cap="flat">
              <a:noFill/>
              <a:prstDash val="solid"/>
              <a:miter/>
            </a:ln>
          </p:spPr>
          <p:txBody>
            <a:bodyPr rtlCol="0" anchor="ctr"/>
            <a:lstStyle/>
            <a:p>
              <a:endParaRPr lang="zh-CN" altLang="en-US"/>
            </a:p>
          </p:txBody>
        </p:sp>
        <p:sp>
          <p:nvSpPr>
            <p:cNvPr id="11" name="图形 5">
              <a:extLst>
                <a:ext uri="{FF2B5EF4-FFF2-40B4-BE49-F238E27FC236}">
                  <a16:creationId xmlns:a16="http://schemas.microsoft.com/office/drawing/2014/main" xmlns="" id="{779D1E1D-56F1-4516-8D10-C4DA65F24825}"/>
                </a:ext>
              </a:extLst>
            </p:cNvPr>
            <p:cNvSpPr/>
            <p:nvPr/>
          </p:nvSpPr>
          <p:spPr>
            <a:xfrm>
              <a:off x="5915025" y="3248025"/>
              <a:ext cx="361950" cy="361950"/>
            </a:xfrm>
            <a:custGeom>
              <a:avLst/>
              <a:gdLst>
                <a:gd name="connsiteX0" fmla="*/ 361950 w 361950"/>
                <a:gd name="connsiteY0" fmla="*/ 180975 h 361950"/>
                <a:gd name="connsiteX1" fmla="*/ 180975 w 361950"/>
                <a:gd name="connsiteY1" fmla="*/ 361950 h 361950"/>
                <a:gd name="connsiteX2" fmla="*/ 0 w 361950"/>
                <a:gd name="connsiteY2" fmla="*/ 180975 h 361950"/>
                <a:gd name="connsiteX3" fmla="*/ 180975 w 361950"/>
                <a:gd name="connsiteY3" fmla="*/ 0 h 361950"/>
                <a:gd name="connsiteX4" fmla="*/ 361950 w 361950"/>
                <a:gd name="connsiteY4" fmla="*/ 180975 h 361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950" h="361950">
                  <a:moveTo>
                    <a:pt x="361950" y="180975"/>
                  </a:moveTo>
                  <a:cubicBezTo>
                    <a:pt x="361950" y="280925"/>
                    <a:pt x="280925" y="361950"/>
                    <a:pt x="180975" y="361950"/>
                  </a:cubicBezTo>
                  <a:cubicBezTo>
                    <a:pt x="81025" y="361950"/>
                    <a:pt x="0" y="280925"/>
                    <a:pt x="0" y="180975"/>
                  </a:cubicBezTo>
                  <a:cubicBezTo>
                    <a:pt x="0" y="81025"/>
                    <a:pt x="81025" y="0"/>
                    <a:pt x="180975" y="0"/>
                  </a:cubicBezTo>
                  <a:cubicBezTo>
                    <a:pt x="280925" y="0"/>
                    <a:pt x="361950" y="81025"/>
                    <a:pt x="361950" y="180975"/>
                  </a:cubicBezTo>
                  <a:close/>
                </a:path>
              </a:pathLst>
            </a:custGeom>
            <a:solidFill>
              <a:srgbClr val="33DCB0"/>
            </a:solidFill>
            <a:ln w="9525" cap="flat">
              <a:noFill/>
              <a:prstDash val="solid"/>
              <a:miter/>
            </a:ln>
          </p:spPr>
          <p:txBody>
            <a:bodyPr rtlCol="0" anchor="ctr"/>
            <a:lstStyle/>
            <a:p>
              <a:endParaRPr lang="zh-CN" altLang="en-US"/>
            </a:p>
          </p:txBody>
        </p:sp>
        <p:sp>
          <p:nvSpPr>
            <p:cNvPr id="12" name="图形 5">
              <a:extLst>
                <a:ext uri="{FF2B5EF4-FFF2-40B4-BE49-F238E27FC236}">
                  <a16:creationId xmlns:a16="http://schemas.microsoft.com/office/drawing/2014/main" xmlns="" id="{779D1E1D-56F1-4516-8D10-C4DA65F24825}"/>
                </a:ext>
              </a:extLst>
            </p:cNvPr>
            <p:cNvSpPr/>
            <p:nvPr/>
          </p:nvSpPr>
          <p:spPr>
            <a:xfrm>
              <a:off x="5905500" y="3238500"/>
              <a:ext cx="381000" cy="381000"/>
            </a:xfrm>
            <a:custGeom>
              <a:avLst/>
              <a:gdLst>
                <a:gd name="connsiteX0" fmla="*/ 190500 w 381000"/>
                <a:gd name="connsiteY0" fmla="*/ 381000 h 381000"/>
                <a:gd name="connsiteX1" fmla="*/ 0 w 381000"/>
                <a:gd name="connsiteY1" fmla="*/ 190500 h 381000"/>
                <a:gd name="connsiteX2" fmla="*/ 190500 w 381000"/>
                <a:gd name="connsiteY2" fmla="*/ 0 h 381000"/>
                <a:gd name="connsiteX3" fmla="*/ 381000 w 381000"/>
                <a:gd name="connsiteY3" fmla="*/ 190500 h 381000"/>
                <a:gd name="connsiteX4" fmla="*/ 190500 w 381000"/>
                <a:gd name="connsiteY4" fmla="*/ 381000 h 381000"/>
                <a:gd name="connsiteX5" fmla="*/ 190500 w 381000"/>
                <a:gd name="connsiteY5" fmla="*/ 19050 h 381000"/>
                <a:gd name="connsiteX6" fmla="*/ 19050 w 381000"/>
                <a:gd name="connsiteY6" fmla="*/ 190500 h 381000"/>
                <a:gd name="connsiteX7" fmla="*/ 190500 w 381000"/>
                <a:gd name="connsiteY7" fmla="*/ 361950 h 381000"/>
                <a:gd name="connsiteX8" fmla="*/ 361950 w 381000"/>
                <a:gd name="connsiteY8" fmla="*/ 190500 h 381000"/>
                <a:gd name="connsiteX9" fmla="*/ 190500 w 381000"/>
                <a:gd name="connsiteY9" fmla="*/ 1905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1000" h="381000">
                  <a:moveTo>
                    <a:pt x="190500" y="381000"/>
                  </a:moveTo>
                  <a:cubicBezTo>
                    <a:pt x="85290" y="381000"/>
                    <a:pt x="0" y="295710"/>
                    <a:pt x="0" y="190500"/>
                  </a:cubicBezTo>
                  <a:cubicBezTo>
                    <a:pt x="0" y="85290"/>
                    <a:pt x="85290" y="0"/>
                    <a:pt x="190500" y="0"/>
                  </a:cubicBezTo>
                  <a:cubicBezTo>
                    <a:pt x="295710" y="0"/>
                    <a:pt x="381000" y="85290"/>
                    <a:pt x="381000" y="190500"/>
                  </a:cubicBezTo>
                  <a:cubicBezTo>
                    <a:pt x="381000" y="295710"/>
                    <a:pt x="295710" y="381000"/>
                    <a:pt x="190500" y="381000"/>
                  </a:cubicBezTo>
                  <a:close/>
                  <a:moveTo>
                    <a:pt x="190500" y="19050"/>
                  </a:moveTo>
                  <a:cubicBezTo>
                    <a:pt x="95811" y="19050"/>
                    <a:pt x="19050" y="95811"/>
                    <a:pt x="19050" y="190500"/>
                  </a:cubicBezTo>
                  <a:cubicBezTo>
                    <a:pt x="19050" y="285189"/>
                    <a:pt x="95811" y="361950"/>
                    <a:pt x="190500" y="361950"/>
                  </a:cubicBezTo>
                  <a:cubicBezTo>
                    <a:pt x="285189" y="361950"/>
                    <a:pt x="361950" y="285189"/>
                    <a:pt x="361950" y="190500"/>
                  </a:cubicBezTo>
                  <a:cubicBezTo>
                    <a:pt x="361950" y="95811"/>
                    <a:pt x="285189" y="19050"/>
                    <a:pt x="190500" y="19050"/>
                  </a:cubicBezTo>
                  <a:close/>
                </a:path>
              </a:pathLst>
            </a:custGeom>
            <a:solidFill>
              <a:schemeClr val="tx1"/>
            </a:solidFill>
            <a:ln w="9525" cap="flat">
              <a:noFill/>
              <a:prstDash val="solid"/>
              <a:miter/>
            </a:ln>
          </p:spPr>
          <p:txBody>
            <a:bodyPr rtlCol="0" anchor="ctr"/>
            <a:lstStyle/>
            <a:p>
              <a:endParaRPr lang="zh-CN" altLang="en-US"/>
            </a:p>
          </p:txBody>
        </p:sp>
        <p:sp>
          <p:nvSpPr>
            <p:cNvPr id="13" name="图形 5">
              <a:extLst>
                <a:ext uri="{FF2B5EF4-FFF2-40B4-BE49-F238E27FC236}">
                  <a16:creationId xmlns:a16="http://schemas.microsoft.com/office/drawing/2014/main" xmlns="" id="{779D1E1D-56F1-4516-8D10-C4DA65F24825}"/>
                </a:ext>
              </a:extLst>
            </p:cNvPr>
            <p:cNvSpPr/>
            <p:nvPr/>
          </p:nvSpPr>
          <p:spPr>
            <a:xfrm>
              <a:off x="5981128" y="3389090"/>
              <a:ext cx="229743" cy="65722"/>
            </a:xfrm>
            <a:custGeom>
              <a:avLst/>
              <a:gdLst>
                <a:gd name="connsiteX0" fmla="*/ 47625 w 229743"/>
                <a:gd name="connsiteY0" fmla="*/ 38100 h 65722"/>
                <a:gd name="connsiteX1" fmla="*/ 38100 w 229743"/>
                <a:gd name="connsiteY1" fmla="*/ 28575 h 65722"/>
                <a:gd name="connsiteX2" fmla="*/ 28575 w 229743"/>
                <a:gd name="connsiteY2" fmla="*/ 19050 h 65722"/>
                <a:gd name="connsiteX3" fmla="*/ 19050 w 229743"/>
                <a:gd name="connsiteY3" fmla="*/ 28575 h 65722"/>
                <a:gd name="connsiteX4" fmla="*/ 9525 w 229743"/>
                <a:gd name="connsiteY4" fmla="*/ 38100 h 65722"/>
                <a:gd name="connsiteX5" fmla="*/ 0 w 229743"/>
                <a:gd name="connsiteY5" fmla="*/ 28575 h 65722"/>
                <a:gd name="connsiteX6" fmla="*/ 28575 w 229743"/>
                <a:gd name="connsiteY6" fmla="*/ 0 h 65722"/>
                <a:gd name="connsiteX7" fmla="*/ 57150 w 229743"/>
                <a:gd name="connsiteY7" fmla="*/ 28575 h 65722"/>
                <a:gd name="connsiteX8" fmla="*/ 47625 w 229743"/>
                <a:gd name="connsiteY8" fmla="*/ 38100 h 65722"/>
                <a:gd name="connsiteX9" fmla="*/ 220218 w 229743"/>
                <a:gd name="connsiteY9" fmla="*/ 38100 h 65722"/>
                <a:gd name="connsiteX10" fmla="*/ 210693 w 229743"/>
                <a:gd name="connsiteY10" fmla="*/ 28575 h 65722"/>
                <a:gd name="connsiteX11" fmla="*/ 201168 w 229743"/>
                <a:gd name="connsiteY11" fmla="*/ 19050 h 65722"/>
                <a:gd name="connsiteX12" fmla="*/ 191643 w 229743"/>
                <a:gd name="connsiteY12" fmla="*/ 28575 h 65722"/>
                <a:gd name="connsiteX13" fmla="*/ 182118 w 229743"/>
                <a:gd name="connsiteY13" fmla="*/ 38100 h 65722"/>
                <a:gd name="connsiteX14" fmla="*/ 172593 w 229743"/>
                <a:gd name="connsiteY14" fmla="*/ 28575 h 65722"/>
                <a:gd name="connsiteX15" fmla="*/ 201168 w 229743"/>
                <a:gd name="connsiteY15" fmla="*/ 0 h 65722"/>
                <a:gd name="connsiteX16" fmla="*/ 229743 w 229743"/>
                <a:gd name="connsiteY16" fmla="*/ 28575 h 65722"/>
                <a:gd name="connsiteX17" fmla="*/ 220218 w 229743"/>
                <a:gd name="connsiteY17" fmla="*/ 38100 h 65722"/>
                <a:gd name="connsiteX18" fmla="*/ 95821 w 229743"/>
                <a:gd name="connsiteY18" fmla="*/ 65723 h 65722"/>
                <a:gd name="connsiteX19" fmla="*/ 67246 w 229743"/>
                <a:gd name="connsiteY19" fmla="*/ 37147 h 65722"/>
                <a:gd name="connsiteX20" fmla="*/ 76771 w 229743"/>
                <a:gd name="connsiteY20" fmla="*/ 27622 h 65722"/>
                <a:gd name="connsiteX21" fmla="*/ 86296 w 229743"/>
                <a:gd name="connsiteY21" fmla="*/ 37147 h 65722"/>
                <a:gd name="connsiteX22" fmla="*/ 95821 w 229743"/>
                <a:gd name="connsiteY22" fmla="*/ 46672 h 65722"/>
                <a:gd name="connsiteX23" fmla="*/ 105346 w 229743"/>
                <a:gd name="connsiteY23" fmla="*/ 37147 h 65722"/>
                <a:gd name="connsiteX24" fmla="*/ 114871 w 229743"/>
                <a:gd name="connsiteY24" fmla="*/ 27622 h 65722"/>
                <a:gd name="connsiteX25" fmla="*/ 124396 w 229743"/>
                <a:gd name="connsiteY25" fmla="*/ 37147 h 65722"/>
                <a:gd name="connsiteX26" fmla="*/ 95821 w 229743"/>
                <a:gd name="connsiteY26" fmla="*/ 65723 h 65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29743" h="65722">
                  <a:moveTo>
                    <a:pt x="47625" y="38100"/>
                  </a:moveTo>
                  <a:cubicBezTo>
                    <a:pt x="42364" y="38100"/>
                    <a:pt x="38100" y="33836"/>
                    <a:pt x="38100" y="28575"/>
                  </a:cubicBezTo>
                  <a:cubicBezTo>
                    <a:pt x="38100" y="23314"/>
                    <a:pt x="33836" y="19050"/>
                    <a:pt x="28575" y="19050"/>
                  </a:cubicBezTo>
                  <a:cubicBezTo>
                    <a:pt x="23314" y="19050"/>
                    <a:pt x="19050" y="23314"/>
                    <a:pt x="19050" y="28575"/>
                  </a:cubicBezTo>
                  <a:cubicBezTo>
                    <a:pt x="19050" y="33836"/>
                    <a:pt x="14786" y="38100"/>
                    <a:pt x="9525" y="38100"/>
                  </a:cubicBezTo>
                  <a:cubicBezTo>
                    <a:pt x="4264" y="38100"/>
                    <a:pt x="0" y="33836"/>
                    <a:pt x="0" y="28575"/>
                  </a:cubicBezTo>
                  <a:cubicBezTo>
                    <a:pt x="0" y="12793"/>
                    <a:pt x="12793" y="0"/>
                    <a:pt x="28575" y="0"/>
                  </a:cubicBezTo>
                  <a:cubicBezTo>
                    <a:pt x="44357" y="0"/>
                    <a:pt x="57150" y="12793"/>
                    <a:pt x="57150" y="28575"/>
                  </a:cubicBezTo>
                  <a:cubicBezTo>
                    <a:pt x="57150" y="33836"/>
                    <a:pt x="52886" y="38100"/>
                    <a:pt x="47625" y="38100"/>
                  </a:cubicBezTo>
                  <a:close/>
                  <a:moveTo>
                    <a:pt x="220218" y="38100"/>
                  </a:moveTo>
                  <a:cubicBezTo>
                    <a:pt x="214957" y="38100"/>
                    <a:pt x="210693" y="33836"/>
                    <a:pt x="210693" y="28575"/>
                  </a:cubicBezTo>
                  <a:cubicBezTo>
                    <a:pt x="210693" y="23314"/>
                    <a:pt x="206429" y="19050"/>
                    <a:pt x="201168" y="19050"/>
                  </a:cubicBezTo>
                  <a:cubicBezTo>
                    <a:pt x="195907" y="19050"/>
                    <a:pt x="191643" y="23314"/>
                    <a:pt x="191643" y="28575"/>
                  </a:cubicBezTo>
                  <a:cubicBezTo>
                    <a:pt x="191643" y="33836"/>
                    <a:pt x="187379" y="38100"/>
                    <a:pt x="182118" y="38100"/>
                  </a:cubicBezTo>
                  <a:cubicBezTo>
                    <a:pt x="176857" y="38100"/>
                    <a:pt x="172593" y="33836"/>
                    <a:pt x="172593" y="28575"/>
                  </a:cubicBezTo>
                  <a:cubicBezTo>
                    <a:pt x="172593" y="12793"/>
                    <a:pt x="185386" y="0"/>
                    <a:pt x="201168" y="0"/>
                  </a:cubicBezTo>
                  <a:cubicBezTo>
                    <a:pt x="216950" y="0"/>
                    <a:pt x="229743" y="12793"/>
                    <a:pt x="229743" y="28575"/>
                  </a:cubicBezTo>
                  <a:cubicBezTo>
                    <a:pt x="229743" y="33836"/>
                    <a:pt x="225479" y="38100"/>
                    <a:pt x="220218" y="38100"/>
                  </a:cubicBezTo>
                  <a:close/>
                  <a:moveTo>
                    <a:pt x="95821" y="65723"/>
                  </a:moveTo>
                  <a:cubicBezTo>
                    <a:pt x="80040" y="65723"/>
                    <a:pt x="67246" y="52929"/>
                    <a:pt x="67246" y="37147"/>
                  </a:cubicBezTo>
                  <a:cubicBezTo>
                    <a:pt x="67246" y="31887"/>
                    <a:pt x="71511" y="27622"/>
                    <a:pt x="76771" y="27622"/>
                  </a:cubicBezTo>
                  <a:cubicBezTo>
                    <a:pt x="82032" y="27622"/>
                    <a:pt x="86296" y="31887"/>
                    <a:pt x="86296" y="37147"/>
                  </a:cubicBezTo>
                  <a:cubicBezTo>
                    <a:pt x="86296" y="42408"/>
                    <a:pt x="90561" y="46672"/>
                    <a:pt x="95821" y="46672"/>
                  </a:cubicBezTo>
                  <a:cubicBezTo>
                    <a:pt x="101082" y="46672"/>
                    <a:pt x="105346" y="42408"/>
                    <a:pt x="105346" y="37147"/>
                  </a:cubicBezTo>
                  <a:cubicBezTo>
                    <a:pt x="105346" y="31887"/>
                    <a:pt x="109611" y="27622"/>
                    <a:pt x="114871" y="27622"/>
                  </a:cubicBezTo>
                  <a:cubicBezTo>
                    <a:pt x="120132" y="27622"/>
                    <a:pt x="124396" y="31887"/>
                    <a:pt x="124396" y="37147"/>
                  </a:cubicBezTo>
                  <a:cubicBezTo>
                    <a:pt x="124396" y="52929"/>
                    <a:pt x="111603" y="65723"/>
                    <a:pt x="95821" y="65723"/>
                  </a:cubicBezTo>
                  <a:close/>
                </a:path>
              </a:pathLst>
            </a:custGeom>
            <a:solidFill>
              <a:srgbClr val="FF5098"/>
            </a:solidFill>
            <a:ln w="9525" cap="flat">
              <a:noFill/>
              <a:prstDash val="solid"/>
              <a:miter/>
            </a:ln>
          </p:spPr>
          <p:txBody>
            <a:bodyPr rtlCol="0" anchor="ctr"/>
            <a:lstStyle/>
            <a:p>
              <a:endParaRPr lang="zh-CN" altLang="en-US"/>
            </a:p>
          </p:txBody>
        </p:sp>
        <p:sp>
          <p:nvSpPr>
            <p:cNvPr id="14" name="图形 5">
              <a:extLst>
                <a:ext uri="{FF2B5EF4-FFF2-40B4-BE49-F238E27FC236}">
                  <a16:creationId xmlns:a16="http://schemas.microsoft.com/office/drawing/2014/main" xmlns="" id="{779D1E1D-56F1-4516-8D10-C4DA65F24825}"/>
                </a:ext>
              </a:extLst>
            </p:cNvPr>
            <p:cNvSpPr/>
            <p:nvPr/>
          </p:nvSpPr>
          <p:spPr>
            <a:xfrm>
              <a:off x="5985891" y="3416712"/>
              <a:ext cx="220218" cy="52196"/>
            </a:xfrm>
            <a:custGeom>
              <a:avLst/>
              <a:gdLst>
                <a:gd name="connsiteX0" fmla="*/ 129159 w 220218"/>
                <a:gd name="connsiteY0" fmla="*/ 38100 h 52196"/>
                <a:gd name="connsiteX1" fmla="*/ 100584 w 220218"/>
                <a:gd name="connsiteY1" fmla="*/ 9525 h 52196"/>
                <a:gd name="connsiteX2" fmla="*/ 110109 w 220218"/>
                <a:gd name="connsiteY2" fmla="*/ 0 h 52196"/>
                <a:gd name="connsiteX3" fmla="*/ 119634 w 220218"/>
                <a:gd name="connsiteY3" fmla="*/ 9525 h 52196"/>
                <a:gd name="connsiteX4" fmla="*/ 129159 w 220218"/>
                <a:gd name="connsiteY4" fmla="*/ 19050 h 52196"/>
                <a:gd name="connsiteX5" fmla="*/ 138684 w 220218"/>
                <a:gd name="connsiteY5" fmla="*/ 9525 h 52196"/>
                <a:gd name="connsiteX6" fmla="*/ 148209 w 220218"/>
                <a:gd name="connsiteY6" fmla="*/ 0 h 52196"/>
                <a:gd name="connsiteX7" fmla="*/ 157734 w 220218"/>
                <a:gd name="connsiteY7" fmla="*/ 9525 h 52196"/>
                <a:gd name="connsiteX8" fmla="*/ 129159 w 220218"/>
                <a:gd name="connsiteY8" fmla="*/ 38100 h 52196"/>
                <a:gd name="connsiteX9" fmla="*/ 210693 w 220218"/>
                <a:gd name="connsiteY9" fmla="*/ 52197 h 52196"/>
                <a:gd name="connsiteX10" fmla="*/ 182118 w 220218"/>
                <a:gd name="connsiteY10" fmla="*/ 52197 h 52196"/>
                <a:gd name="connsiteX11" fmla="*/ 172593 w 220218"/>
                <a:gd name="connsiteY11" fmla="*/ 42672 h 52196"/>
                <a:gd name="connsiteX12" fmla="*/ 182118 w 220218"/>
                <a:gd name="connsiteY12" fmla="*/ 33147 h 52196"/>
                <a:gd name="connsiteX13" fmla="*/ 210693 w 220218"/>
                <a:gd name="connsiteY13" fmla="*/ 33147 h 52196"/>
                <a:gd name="connsiteX14" fmla="*/ 220218 w 220218"/>
                <a:gd name="connsiteY14" fmla="*/ 42672 h 52196"/>
                <a:gd name="connsiteX15" fmla="*/ 210693 w 220218"/>
                <a:gd name="connsiteY15" fmla="*/ 52197 h 52196"/>
                <a:gd name="connsiteX16" fmla="*/ 38100 w 220218"/>
                <a:gd name="connsiteY16" fmla="*/ 52197 h 52196"/>
                <a:gd name="connsiteX17" fmla="*/ 9525 w 220218"/>
                <a:gd name="connsiteY17" fmla="*/ 52197 h 52196"/>
                <a:gd name="connsiteX18" fmla="*/ 0 w 220218"/>
                <a:gd name="connsiteY18" fmla="*/ 42672 h 52196"/>
                <a:gd name="connsiteX19" fmla="*/ 9525 w 220218"/>
                <a:gd name="connsiteY19" fmla="*/ 33147 h 52196"/>
                <a:gd name="connsiteX20" fmla="*/ 38100 w 220218"/>
                <a:gd name="connsiteY20" fmla="*/ 33147 h 52196"/>
                <a:gd name="connsiteX21" fmla="*/ 47625 w 220218"/>
                <a:gd name="connsiteY21" fmla="*/ 42672 h 52196"/>
                <a:gd name="connsiteX22" fmla="*/ 38100 w 220218"/>
                <a:gd name="connsiteY22" fmla="*/ 52197 h 52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0218" h="52196">
                  <a:moveTo>
                    <a:pt x="129159" y="38100"/>
                  </a:moveTo>
                  <a:cubicBezTo>
                    <a:pt x="113377" y="38100"/>
                    <a:pt x="100584" y="25307"/>
                    <a:pt x="100584" y="9525"/>
                  </a:cubicBezTo>
                  <a:cubicBezTo>
                    <a:pt x="100584" y="4264"/>
                    <a:pt x="104848" y="0"/>
                    <a:pt x="110109" y="0"/>
                  </a:cubicBezTo>
                  <a:cubicBezTo>
                    <a:pt x="115370" y="0"/>
                    <a:pt x="119634" y="4264"/>
                    <a:pt x="119634" y="9525"/>
                  </a:cubicBezTo>
                  <a:cubicBezTo>
                    <a:pt x="119634" y="14786"/>
                    <a:pt x="123898" y="19050"/>
                    <a:pt x="129159" y="19050"/>
                  </a:cubicBezTo>
                  <a:cubicBezTo>
                    <a:pt x="134420" y="19050"/>
                    <a:pt x="138684" y="14786"/>
                    <a:pt x="138684" y="9525"/>
                  </a:cubicBezTo>
                  <a:cubicBezTo>
                    <a:pt x="138684" y="4264"/>
                    <a:pt x="142948" y="0"/>
                    <a:pt x="148209" y="0"/>
                  </a:cubicBezTo>
                  <a:cubicBezTo>
                    <a:pt x="153470" y="0"/>
                    <a:pt x="157734" y="4264"/>
                    <a:pt x="157734" y="9525"/>
                  </a:cubicBezTo>
                  <a:cubicBezTo>
                    <a:pt x="157734" y="25307"/>
                    <a:pt x="144941" y="38100"/>
                    <a:pt x="129159" y="38100"/>
                  </a:cubicBezTo>
                  <a:close/>
                  <a:moveTo>
                    <a:pt x="210693" y="52197"/>
                  </a:moveTo>
                  <a:lnTo>
                    <a:pt x="182118" y="52197"/>
                  </a:lnTo>
                  <a:cubicBezTo>
                    <a:pt x="176857" y="52197"/>
                    <a:pt x="172593" y="47933"/>
                    <a:pt x="172593" y="42672"/>
                  </a:cubicBezTo>
                  <a:cubicBezTo>
                    <a:pt x="172593" y="37411"/>
                    <a:pt x="176857" y="33147"/>
                    <a:pt x="182118" y="33147"/>
                  </a:cubicBezTo>
                  <a:lnTo>
                    <a:pt x="210693" y="33147"/>
                  </a:lnTo>
                  <a:cubicBezTo>
                    <a:pt x="215954" y="33147"/>
                    <a:pt x="220218" y="37411"/>
                    <a:pt x="220218" y="42672"/>
                  </a:cubicBezTo>
                  <a:cubicBezTo>
                    <a:pt x="220218" y="47933"/>
                    <a:pt x="215954" y="52197"/>
                    <a:pt x="210693" y="52197"/>
                  </a:cubicBezTo>
                  <a:close/>
                  <a:moveTo>
                    <a:pt x="38100" y="52197"/>
                  </a:moveTo>
                  <a:lnTo>
                    <a:pt x="9525" y="52197"/>
                  </a:lnTo>
                  <a:cubicBezTo>
                    <a:pt x="4264" y="52197"/>
                    <a:pt x="0" y="47933"/>
                    <a:pt x="0" y="42672"/>
                  </a:cubicBezTo>
                  <a:cubicBezTo>
                    <a:pt x="0" y="37411"/>
                    <a:pt x="4264" y="33147"/>
                    <a:pt x="9525" y="33147"/>
                  </a:cubicBezTo>
                  <a:lnTo>
                    <a:pt x="38100" y="33147"/>
                  </a:lnTo>
                  <a:cubicBezTo>
                    <a:pt x="43361" y="33147"/>
                    <a:pt x="47625" y="37411"/>
                    <a:pt x="47625" y="42672"/>
                  </a:cubicBezTo>
                  <a:cubicBezTo>
                    <a:pt x="47625" y="47933"/>
                    <a:pt x="43361" y="52197"/>
                    <a:pt x="38100" y="52197"/>
                  </a:cubicBezTo>
                  <a:close/>
                </a:path>
              </a:pathLst>
            </a:custGeom>
            <a:solidFill>
              <a:srgbClr val="FF5098"/>
            </a:solidFill>
            <a:ln w="9525" cap="flat">
              <a:noFill/>
              <a:prstDash val="solid"/>
              <a:miter/>
            </a:ln>
          </p:spPr>
          <p:txBody>
            <a:bodyPr rtlCol="0" anchor="ctr"/>
            <a:lstStyle/>
            <a:p>
              <a:endParaRPr lang="zh-CN" altLang="en-US"/>
            </a:p>
          </p:txBody>
        </p:sp>
      </p:grpSp>
      <p:sp>
        <p:nvSpPr>
          <p:cNvPr id="16" name="文本框 15">
            <a:extLst>
              <a:ext uri="{FF2B5EF4-FFF2-40B4-BE49-F238E27FC236}">
                <a16:creationId xmlns:a16="http://schemas.microsoft.com/office/drawing/2014/main" xmlns="" id="{C7F07BCB-11E1-4441-B4A2-BB7D338B00FB}"/>
              </a:ext>
            </a:extLst>
          </p:cNvPr>
          <p:cNvSpPr txBox="1"/>
          <p:nvPr/>
        </p:nvSpPr>
        <p:spPr>
          <a:xfrm>
            <a:off x="3918829" y="1128408"/>
            <a:ext cx="4354342" cy="707886"/>
          </a:xfrm>
          <a:prstGeom prst="rect">
            <a:avLst/>
          </a:prstGeom>
          <a:noFill/>
        </p:spPr>
        <p:txBody>
          <a:bodyPr wrap="square" rtlCol="0">
            <a:spAutoFit/>
          </a:bodyPr>
          <a:lstStyle/>
          <a:p>
            <a:pPr algn="dist"/>
            <a:r>
              <a:rPr lang="en-US" altLang="zh-CN" sz="4000" spc="300">
                <a:latin typeface="Haettenschweiler" panose="020B0706040902060204" pitchFamily="34" charset="0"/>
              </a:rPr>
              <a:t>POWERPOINT TEMPLET.</a:t>
            </a:r>
          </a:p>
        </p:txBody>
      </p:sp>
      <p:sp>
        <p:nvSpPr>
          <p:cNvPr id="17" name="文本框 16">
            <a:extLst>
              <a:ext uri="{FF2B5EF4-FFF2-40B4-BE49-F238E27FC236}">
                <a16:creationId xmlns:a16="http://schemas.microsoft.com/office/drawing/2014/main" xmlns="" id="{1848D3FB-7B56-4DE1-927C-4E619B1C605B}"/>
              </a:ext>
            </a:extLst>
          </p:cNvPr>
          <p:cNvSpPr txBox="1"/>
          <p:nvPr/>
        </p:nvSpPr>
        <p:spPr>
          <a:xfrm>
            <a:off x="7951129" y="2857754"/>
            <a:ext cx="2940326" cy="1142492"/>
          </a:xfrm>
          <a:prstGeom prst="rect">
            <a:avLst/>
          </a:prstGeom>
          <a:noFill/>
        </p:spPr>
        <p:txBody>
          <a:bodyPr wrap="square" rtlCol="0">
            <a:spAutoFit/>
          </a:bodyPr>
          <a:lstStyle/>
          <a:p>
            <a:pPr>
              <a:lnSpc>
                <a:spcPct val="150000"/>
              </a:lnSpc>
            </a:pPr>
            <a:r>
              <a:rPr lang="fr-FR" altLang="zh-CN" sz="1600" b="1">
                <a:latin typeface="..黑体UI-韩语" panose="02000000000000000000" pitchFamily="2" charset="-128"/>
                <a:ea typeface="..黑体UI-韩语" panose="02000000000000000000" pitchFamily="2" charset="-128"/>
                <a:cs typeface="..黑体UI-韩语" panose="02000000000000000000" pitchFamily="2" charset="-128"/>
              </a:rPr>
              <a:t>senectus et netus et malesuada fames ac turpis egestas</a:t>
            </a:r>
            <a:endParaRPr lang="zh-CN" altLang="en-US" sz="16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8" name="文本框 17">
            <a:extLst>
              <a:ext uri="{FF2B5EF4-FFF2-40B4-BE49-F238E27FC236}">
                <a16:creationId xmlns:a16="http://schemas.microsoft.com/office/drawing/2014/main" xmlns="" id="{6B668E8C-DCBD-4F06-9CB7-1D1595F0196A}"/>
              </a:ext>
            </a:extLst>
          </p:cNvPr>
          <p:cNvSpPr txBox="1"/>
          <p:nvPr/>
        </p:nvSpPr>
        <p:spPr>
          <a:xfrm>
            <a:off x="1300545" y="2857754"/>
            <a:ext cx="2940326" cy="1142492"/>
          </a:xfrm>
          <a:prstGeom prst="rect">
            <a:avLst/>
          </a:prstGeom>
          <a:noFill/>
        </p:spPr>
        <p:txBody>
          <a:bodyPr wrap="square" rtlCol="0">
            <a:spAutoFit/>
          </a:bodyPr>
          <a:lstStyle/>
          <a:p>
            <a:pPr algn="r">
              <a:lnSpc>
                <a:spcPct val="150000"/>
              </a:lnSpc>
            </a:pPr>
            <a:r>
              <a:rPr lang="fr-FR" altLang="zh-CN" sz="1600" b="1">
                <a:latin typeface="..黑体UI-韩语" panose="02000000000000000000" pitchFamily="2" charset="-128"/>
                <a:ea typeface="..黑体UI-韩语" panose="02000000000000000000" pitchFamily="2" charset="-128"/>
                <a:cs typeface="..黑体UI-韩语" panose="02000000000000000000" pitchFamily="2" charset="-128"/>
              </a:rPr>
              <a:t>senectus et netus et malesuada fames ac turpis egestas</a:t>
            </a:r>
            <a:endParaRPr lang="zh-CN" altLang="en-US" sz="16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0" name="文本框 19">
            <a:extLst>
              <a:ext uri="{FF2B5EF4-FFF2-40B4-BE49-F238E27FC236}">
                <a16:creationId xmlns:a16="http://schemas.microsoft.com/office/drawing/2014/main" xmlns="" id="{2C910281-FB7A-48C8-A44B-F9C29F5E404B}"/>
              </a:ext>
            </a:extLst>
          </p:cNvPr>
          <p:cNvSpPr txBox="1"/>
          <p:nvPr/>
        </p:nvSpPr>
        <p:spPr>
          <a:xfrm>
            <a:off x="1977230" y="4770492"/>
            <a:ext cx="8237540" cy="773160"/>
          </a:xfrm>
          <a:prstGeom prst="rect">
            <a:avLst/>
          </a:prstGeom>
          <a:noFill/>
        </p:spPr>
        <p:txBody>
          <a:bodyPr wrap="square" rtlCol="0">
            <a:spAutoFit/>
          </a:bodyPr>
          <a:lstStyle/>
          <a:p>
            <a:pPr algn="ctr">
              <a:lnSpc>
                <a:spcPct val="150000"/>
              </a:lnSpc>
            </a:pPr>
            <a:r>
              <a:rPr lang="fr-FR" altLang="zh-CN" sz="1600" b="1">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endParaRPr lang="zh-CN" altLang="en-US" sz="1600" b="1">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21" name="组合 20">
            <a:extLst>
              <a:ext uri="{FF2B5EF4-FFF2-40B4-BE49-F238E27FC236}">
                <a16:creationId xmlns:a16="http://schemas.microsoft.com/office/drawing/2014/main" xmlns="" id="{A3AF52BB-1009-422B-BF69-BF4FBE5499FE}"/>
              </a:ext>
            </a:extLst>
          </p:cNvPr>
          <p:cNvGrpSpPr/>
          <p:nvPr/>
        </p:nvGrpSpPr>
        <p:grpSpPr>
          <a:xfrm rot="21250171">
            <a:off x="9492556" y="369320"/>
            <a:ext cx="1901922" cy="1518176"/>
            <a:chOff x="7811244" y="2676426"/>
            <a:chExt cx="1901922" cy="1518176"/>
          </a:xfrm>
        </p:grpSpPr>
        <p:sp>
          <p:nvSpPr>
            <p:cNvPr id="22" name="矩形: 圆角 21">
              <a:extLst>
                <a:ext uri="{FF2B5EF4-FFF2-40B4-BE49-F238E27FC236}">
                  <a16:creationId xmlns:a16="http://schemas.microsoft.com/office/drawing/2014/main" xmlns="" id="{63373270-6762-43F2-BB3B-DB87CBD329C7}"/>
                </a:ext>
              </a:extLst>
            </p:cNvPr>
            <p:cNvSpPr/>
            <p:nvPr/>
          </p:nvSpPr>
          <p:spPr>
            <a:xfrm>
              <a:off x="7811244" y="2676426"/>
              <a:ext cx="1901922" cy="1518176"/>
            </a:xfrm>
            <a:prstGeom prst="roundRect">
              <a:avLst>
                <a:gd name="adj" fmla="val 12285"/>
              </a:avLst>
            </a:prstGeom>
            <a:solidFill>
              <a:srgbClr val="FF5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a16="http://schemas.microsoft.com/office/drawing/2014/main" xmlns="" id="{9357C393-36E6-4249-8DE7-B54EEE90FD0D}"/>
                </a:ext>
              </a:extLst>
            </p:cNvPr>
            <p:cNvGrpSpPr/>
            <p:nvPr/>
          </p:nvGrpSpPr>
          <p:grpSpPr>
            <a:xfrm>
              <a:off x="8015067" y="2866672"/>
              <a:ext cx="1494277" cy="1137685"/>
              <a:chOff x="7954242" y="2888644"/>
              <a:chExt cx="1314729" cy="1137685"/>
            </a:xfrm>
          </p:grpSpPr>
          <p:sp>
            <p:nvSpPr>
              <p:cNvPr id="24" name="椭圆 23">
                <a:extLst>
                  <a:ext uri="{FF2B5EF4-FFF2-40B4-BE49-F238E27FC236}">
                    <a16:creationId xmlns:a16="http://schemas.microsoft.com/office/drawing/2014/main" xmlns="" id="{036BEC02-DCBC-4723-9541-D2ED2D6C1B20}"/>
                  </a:ext>
                </a:extLst>
              </p:cNvPr>
              <p:cNvSpPr/>
              <p:nvPr/>
            </p:nvSpPr>
            <p:spPr>
              <a:xfrm rot="21153">
                <a:off x="8023277" y="2888644"/>
                <a:ext cx="391897" cy="305485"/>
              </a:xfrm>
              <a:prstGeom prst="ellipse">
                <a:avLst/>
              </a:prstGeom>
              <a:solidFill>
                <a:srgbClr val="33DC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5" name="文本框 24">
                <a:extLst>
                  <a:ext uri="{FF2B5EF4-FFF2-40B4-BE49-F238E27FC236}">
                    <a16:creationId xmlns:a16="http://schemas.microsoft.com/office/drawing/2014/main" xmlns="" id="{384AE8AF-D84C-4868-824B-710096030E18}"/>
                  </a:ext>
                </a:extLst>
              </p:cNvPr>
              <p:cNvSpPr txBox="1"/>
              <p:nvPr/>
            </p:nvSpPr>
            <p:spPr>
              <a:xfrm rot="21153">
                <a:off x="7959338" y="2900331"/>
                <a:ext cx="519948" cy="253901"/>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title</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6" name="椭圆 25">
                <a:extLst>
                  <a:ext uri="{FF2B5EF4-FFF2-40B4-BE49-F238E27FC236}">
                    <a16:creationId xmlns:a16="http://schemas.microsoft.com/office/drawing/2014/main" xmlns="" id="{E890028B-CEF0-4B6A-953F-8D7613767B50}"/>
                  </a:ext>
                </a:extLst>
              </p:cNvPr>
              <p:cNvSpPr/>
              <p:nvPr/>
            </p:nvSpPr>
            <p:spPr>
              <a:xfrm rot="19695014">
                <a:off x="8020729" y="3302741"/>
                <a:ext cx="391897" cy="305485"/>
              </a:xfrm>
              <a:prstGeom prst="ellipse">
                <a:avLst/>
              </a:prstGeom>
              <a:solidFill>
                <a:srgbClr val="00C7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7" name="文本框 26">
                <a:extLst>
                  <a:ext uri="{FF2B5EF4-FFF2-40B4-BE49-F238E27FC236}">
                    <a16:creationId xmlns:a16="http://schemas.microsoft.com/office/drawing/2014/main" xmlns="" id="{B10FA504-D1CE-4FE6-AD12-40D3177A0A0B}"/>
                  </a:ext>
                </a:extLst>
              </p:cNvPr>
              <p:cNvSpPr txBox="1"/>
              <p:nvPr/>
            </p:nvSpPr>
            <p:spPr>
              <a:xfrm rot="21153">
                <a:off x="7956790" y="3314428"/>
                <a:ext cx="519948" cy="253901"/>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title</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8" name="矩形 27">
                <a:extLst>
                  <a:ext uri="{FF2B5EF4-FFF2-40B4-BE49-F238E27FC236}">
                    <a16:creationId xmlns:a16="http://schemas.microsoft.com/office/drawing/2014/main" xmlns="" id="{5B73E493-A1DB-4B5A-B0F3-14AF90D4B7AA}"/>
                  </a:ext>
                </a:extLst>
              </p:cNvPr>
              <p:cNvSpPr/>
              <p:nvPr/>
            </p:nvSpPr>
            <p:spPr>
              <a:xfrm rot="21153">
                <a:off x="8018181" y="3741746"/>
                <a:ext cx="391897" cy="255670"/>
              </a:xfrm>
              <a:prstGeom prst="rect">
                <a:avLst/>
              </a:prstGeom>
              <a:solidFill>
                <a:srgbClr val="E05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9" name="文本框 28">
                <a:extLst>
                  <a:ext uri="{FF2B5EF4-FFF2-40B4-BE49-F238E27FC236}">
                    <a16:creationId xmlns:a16="http://schemas.microsoft.com/office/drawing/2014/main" xmlns="" id="{9D4652DD-6CA1-4236-A96A-D9858A3AD4BA}"/>
                  </a:ext>
                </a:extLst>
              </p:cNvPr>
              <p:cNvSpPr txBox="1"/>
              <p:nvPr/>
            </p:nvSpPr>
            <p:spPr>
              <a:xfrm rot="21153">
                <a:off x="7954242" y="3728525"/>
                <a:ext cx="519948" cy="253901"/>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title</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30" name="矩形 29">
                <a:extLst>
                  <a:ext uri="{FF2B5EF4-FFF2-40B4-BE49-F238E27FC236}">
                    <a16:creationId xmlns:a16="http://schemas.microsoft.com/office/drawing/2014/main" xmlns="" id="{7B6DBA99-B1CE-4157-BB56-4769727B292B}"/>
                  </a:ext>
                </a:extLst>
              </p:cNvPr>
              <p:cNvSpPr/>
              <p:nvPr/>
            </p:nvSpPr>
            <p:spPr>
              <a:xfrm rot="21153">
                <a:off x="8549020" y="2892649"/>
                <a:ext cx="642332" cy="305485"/>
              </a:xfrm>
              <a:prstGeom prst="rect">
                <a:avLst/>
              </a:prstGeom>
              <a:solidFill>
                <a:srgbClr val="A6F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1" name="文本框 30">
                <a:extLst>
                  <a:ext uri="{FF2B5EF4-FFF2-40B4-BE49-F238E27FC236}">
                    <a16:creationId xmlns:a16="http://schemas.microsoft.com/office/drawing/2014/main" xmlns="" id="{B8598002-B4BB-4911-B171-BAA3335CEFAD}"/>
                  </a:ext>
                </a:extLst>
              </p:cNvPr>
              <p:cNvSpPr txBox="1"/>
              <p:nvPr/>
            </p:nvSpPr>
            <p:spPr>
              <a:xfrm rot="21153">
                <a:off x="8462368" y="2904308"/>
                <a:ext cx="806603" cy="276999"/>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chapter</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32" name="矩形: 圆角 31">
                <a:extLst>
                  <a:ext uri="{FF2B5EF4-FFF2-40B4-BE49-F238E27FC236}">
                    <a16:creationId xmlns:a16="http://schemas.microsoft.com/office/drawing/2014/main" xmlns="" id="{55DD4165-A7C3-4F44-9369-8F5039870890}"/>
                  </a:ext>
                </a:extLst>
              </p:cNvPr>
              <p:cNvSpPr/>
              <p:nvPr/>
            </p:nvSpPr>
            <p:spPr>
              <a:xfrm rot="21153">
                <a:off x="8546472" y="3306746"/>
                <a:ext cx="642332" cy="305485"/>
              </a:xfrm>
              <a:prstGeom prst="roundRect">
                <a:avLst>
                  <a:gd name="adj" fmla="val 39948"/>
                </a:avLst>
              </a:prstGeom>
              <a:solidFill>
                <a:srgbClr val="01B4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3" name="文本框 32">
                <a:extLst>
                  <a:ext uri="{FF2B5EF4-FFF2-40B4-BE49-F238E27FC236}">
                    <a16:creationId xmlns:a16="http://schemas.microsoft.com/office/drawing/2014/main" xmlns="" id="{BAA15D7E-E8E4-41BE-946A-56110847CD2C}"/>
                  </a:ext>
                </a:extLst>
              </p:cNvPr>
              <p:cNvSpPr txBox="1"/>
              <p:nvPr/>
            </p:nvSpPr>
            <p:spPr>
              <a:xfrm rot="21153">
                <a:off x="8459820" y="3318405"/>
                <a:ext cx="806603" cy="276999"/>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chapter</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34" name="椭圆 33">
                <a:extLst>
                  <a:ext uri="{FF2B5EF4-FFF2-40B4-BE49-F238E27FC236}">
                    <a16:creationId xmlns:a16="http://schemas.microsoft.com/office/drawing/2014/main" xmlns="" id="{15F89073-9153-4399-9D4E-425C8BA63A03}"/>
                  </a:ext>
                </a:extLst>
              </p:cNvPr>
              <p:cNvSpPr/>
              <p:nvPr/>
            </p:nvSpPr>
            <p:spPr>
              <a:xfrm rot="1412091">
                <a:off x="8543924" y="3720844"/>
                <a:ext cx="642332" cy="305485"/>
              </a:xfrm>
              <a:prstGeom prst="ellipse">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5" name="文本框 34">
                <a:extLst>
                  <a:ext uri="{FF2B5EF4-FFF2-40B4-BE49-F238E27FC236}">
                    <a16:creationId xmlns:a16="http://schemas.microsoft.com/office/drawing/2014/main" xmlns="" id="{9BC3F616-0D56-4418-9BDF-13F887F90D3B}"/>
                  </a:ext>
                </a:extLst>
              </p:cNvPr>
              <p:cNvSpPr txBox="1"/>
              <p:nvPr/>
            </p:nvSpPr>
            <p:spPr>
              <a:xfrm rot="21153">
                <a:off x="8457272" y="3732503"/>
                <a:ext cx="806603" cy="276999"/>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chapter</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grpSp>
        <p:nvGrpSpPr>
          <p:cNvPr id="36" name="组合 35">
            <a:extLst>
              <a:ext uri="{FF2B5EF4-FFF2-40B4-BE49-F238E27FC236}">
                <a16:creationId xmlns:a16="http://schemas.microsoft.com/office/drawing/2014/main" xmlns="" id="{B33234C0-FB10-4CEC-AF86-20B3C0AC8AD3}"/>
              </a:ext>
            </a:extLst>
          </p:cNvPr>
          <p:cNvGrpSpPr/>
          <p:nvPr/>
        </p:nvGrpSpPr>
        <p:grpSpPr>
          <a:xfrm>
            <a:off x="83495" y="4078529"/>
            <a:ext cx="2346312" cy="1022849"/>
            <a:chOff x="5502122" y="4229661"/>
            <a:chExt cx="2346312" cy="1022849"/>
          </a:xfrm>
        </p:grpSpPr>
        <p:sp>
          <p:nvSpPr>
            <p:cNvPr id="37" name="椭圆 36">
              <a:extLst>
                <a:ext uri="{FF2B5EF4-FFF2-40B4-BE49-F238E27FC236}">
                  <a16:creationId xmlns:a16="http://schemas.microsoft.com/office/drawing/2014/main" xmlns="" id="{1A00D093-E623-4E53-8335-D5E8474ED7EC}"/>
                </a:ext>
              </a:extLst>
            </p:cNvPr>
            <p:cNvSpPr/>
            <p:nvPr/>
          </p:nvSpPr>
          <p:spPr>
            <a:xfrm rot="19837834">
              <a:off x="6056499" y="4229661"/>
              <a:ext cx="1791935" cy="1022849"/>
            </a:xfrm>
            <a:prstGeom prst="ellipse">
              <a:avLst/>
            </a:prstGeom>
            <a:solidFill>
              <a:srgbClr val="01B4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xmlns="" id="{D1B4145C-02E1-4CA9-AE8F-4B1217312638}"/>
                </a:ext>
              </a:extLst>
            </p:cNvPr>
            <p:cNvSpPr txBox="1"/>
            <p:nvPr/>
          </p:nvSpPr>
          <p:spPr>
            <a:xfrm rot="21360000">
              <a:off x="5502122" y="4586454"/>
              <a:ext cx="2063273" cy="523220"/>
            </a:xfrm>
            <a:prstGeom prst="rect">
              <a:avLst/>
            </a:prstGeom>
            <a:noFill/>
          </p:spPr>
          <p:txBody>
            <a:bodyPr wrap="square" rtlCol="0">
              <a:spAutoFit/>
            </a:bodyPr>
            <a:lstStyle/>
            <a:p>
              <a:pPr algn="dist"/>
              <a:r>
                <a:rPr lang="en-US" altLang="zh-CN" sz="2800">
                  <a:latin typeface="Haettenschweiler" panose="020B0706040902060204" pitchFamily="34" charset="0"/>
                </a:rPr>
                <a:t>SUPPORTERSSAY</a:t>
              </a:r>
              <a:endParaRPr lang="zh-CN" altLang="en-US" sz="2800">
                <a:latin typeface="Haettenschweiler" panose="020B0706040902060204" pitchFamily="34" charset="0"/>
              </a:endParaRPr>
            </a:p>
          </p:txBody>
        </p:sp>
        <p:grpSp>
          <p:nvGrpSpPr>
            <p:cNvPr id="39" name="组合 38">
              <a:extLst>
                <a:ext uri="{FF2B5EF4-FFF2-40B4-BE49-F238E27FC236}">
                  <a16:creationId xmlns:a16="http://schemas.microsoft.com/office/drawing/2014/main" xmlns="" id="{0AFCEE36-EBC0-47F7-AB53-2DA5B8F9A1B3}"/>
                </a:ext>
              </a:extLst>
            </p:cNvPr>
            <p:cNvGrpSpPr/>
            <p:nvPr/>
          </p:nvGrpSpPr>
          <p:grpSpPr>
            <a:xfrm>
              <a:off x="6218443" y="4310943"/>
              <a:ext cx="1229749" cy="276999"/>
              <a:chOff x="6310009" y="3804971"/>
              <a:chExt cx="1573442" cy="316913"/>
            </a:xfrm>
          </p:grpSpPr>
          <p:sp>
            <p:nvSpPr>
              <p:cNvPr id="40" name="矩形: 圆角 39">
                <a:extLst>
                  <a:ext uri="{FF2B5EF4-FFF2-40B4-BE49-F238E27FC236}">
                    <a16:creationId xmlns:a16="http://schemas.microsoft.com/office/drawing/2014/main" xmlns="" id="{986AD3D7-ECB5-40A3-B711-13747EA2545F}"/>
                  </a:ext>
                </a:extLst>
              </p:cNvPr>
              <p:cNvSpPr/>
              <p:nvPr/>
            </p:nvSpPr>
            <p:spPr>
              <a:xfrm rot="21360000">
                <a:off x="6310009" y="3813425"/>
                <a:ext cx="1573442" cy="300004"/>
              </a:xfrm>
              <a:prstGeom prst="roundRect">
                <a:avLst>
                  <a:gd name="adj" fmla="val 50000"/>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1" name="文本框 40">
                <a:extLst>
                  <a:ext uri="{FF2B5EF4-FFF2-40B4-BE49-F238E27FC236}">
                    <a16:creationId xmlns:a16="http://schemas.microsoft.com/office/drawing/2014/main" xmlns="" id="{D092E091-8922-45C9-89B8-4A9EDD702457}"/>
                  </a:ext>
                </a:extLst>
              </p:cNvPr>
              <p:cNvSpPr txBox="1"/>
              <p:nvPr/>
            </p:nvSpPr>
            <p:spPr>
              <a:xfrm rot="21360000">
                <a:off x="6317539" y="3804971"/>
                <a:ext cx="1558381" cy="316913"/>
              </a:xfrm>
              <a:prstGeom prst="rect">
                <a:avLst/>
              </a:prstGeom>
              <a:noFill/>
            </p:spPr>
            <p:txBody>
              <a:bodyPr wrap="square" rtlCol="0">
                <a:spAutoFit/>
              </a:bodyPr>
              <a:lstStyle/>
              <a:p>
                <a:pPr algn="dist"/>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2021/08/20</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grpSp>
        <p:nvGrpSpPr>
          <p:cNvPr id="49" name="组合 48">
            <a:extLst>
              <a:ext uri="{FF2B5EF4-FFF2-40B4-BE49-F238E27FC236}">
                <a16:creationId xmlns:a16="http://schemas.microsoft.com/office/drawing/2014/main" xmlns="" id="{6E833999-2654-4971-B900-1042A4DFFA58}"/>
              </a:ext>
            </a:extLst>
          </p:cNvPr>
          <p:cNvGrpSpPr/>
          <p:nvPr/>
        </p:nvGrpSpPr>
        <p:grpSpPr>
          <a:xfrm rot="20971594">
            <a:off x="2017436" y="1789374"/>
            <a:ext cx="1897282" cy="840588"/>
            <a:chOff x="812800" y="3750371"/>
            <a:chExt cx="1897282" cy="840588"/>
          </a:xfrm>
        </p:grpSpPr>
        <p:grpSp>
          <p:nvGrpSpPr>
            <p:cNvPr id="50" name="组合 49">
              <a:extLst>
                <a:ext uri="{FF2B5EF4-FFF2-40B4-BE49-F238E27FC236}">
                  <a16:creationId xmlns:a16="http://schemas.microsoft.com/office/drawing/2014/main" xmlns="" id="{DEB09FC1-1E56-4B72-96CD-BB220A2B1F27}"/>
                </a:ext>
              </a:extLst>
            </p:cNvPr>
            <p:cNvGrpSpPr/>
            <p:nvPr/>
          </p:nvGrpSpPr>
          <p:grpSpPr>
            <a:xfrm>
              <a:off x="812800" y="3750371"/>
              <a:ext cx="1897282" cy="840588"/>
              <a:chOff x="812800" y="3750371"/>
              <a:chExt cx="1897282" cy="840588"/>
            </a:xfrm>
          </p:grpSpPr>
          <p:sp>
            <p:nvSpPr>
              <p:cNvPr id="52" name="矩形: 圆角 51">
                <a:extLst>
                  <a:ext uri="{FF2B5EF4-FFF2-40B4-BE49-F238E27FC236}">
                    <a16:creationId xmlns:a16="http://schemas.microsoft.com/office/drawing/2014/main" xmlns="" id="{02081A7C-4FFC-45F9-BB24-653C92402F18}"/>
                  </a:ext>
                </a:extLst>
              </p:cNvPr>
              <p:cNvSpPr/>
              <p:nvPr/>
            </p:nvSpPr>
            <p:spPr>
              <a:xfrm>
                <a:off x="812800" y="3750371"/>
                <a:ext cx="1897282" cy="840588"/>
              </a:xfrm>
              <a:prstGeom prst="roundRect">
                <a:avLst>
                  <a:gd name="adj" fmla="val 50000"/>
                </a:avLst>
              </a:prstGeom>
              <a:solidFill>
                <a:srgbClr val="E05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圆角 52">
                <a:extLst>
                  <a:ext uri="{FF2B5EF4-FFF2-40B4-BE49-F238E27FC236}">
                    <a16:creationId xmlns:a16="http://schemas.microsoft.com/office/drawing/2014/main" xmlns="" id="{7E33DFEA-3554-4928-8552-1DB5D86B474B}"/>
                  </a:ext>
                </a:extLst>
              </p:cNvPr>
              <p:cNvSpPr/>
              <p:nvPr/>
            </p:nvSpPr>
            <p:spPr>
              <a:xfrm>
                <a:off x="938374" y="3851422"/>
                <a:ext cx="1646134" cy="638486"/>
              </a:xfrm>
              <a:prstGeom prst="roundRect">
                <a:avLst>
                  <a:gd name="adj" fmla="val 50000"/>
                </a:avLst>
              </a:prstGeom>
              <a:solidFill>
                <a:srgbClr val="FF5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圆角 53">
                <a:extLst>
                  <a:ext uri="{FF2B5EF4-FFF2-40B4-BE49-F238E27FC236}">
                    <a16:creationId xmlns:a16="http://schemas.microsoft.com/office/drawing/2014/main" xmlns="" id="{F3303B9F-DAE9-4990-B972-F092ADF8507B}"/>
                  </a:ext>
                </a:extLst>
              </p:cNvPr>
              <p:cNvSpPr/>
              <p:nvPr/>
            </p:nvSpPr>
            <p:spPr>
              <a:xfrm>
                <a:off x="1120812" y="3968367"/>
                <a:ext cx="1281258" cy="404596"/>
              </a:xfrm>
              <a:prstGeom prst="roundRect">
                <a:avLst>
                  <a:gd name="adj" fmla="val 50000"/>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文本框 50">
              <a:extLst>
                <a:ext uri="{FF2B5EF4-FFF2-40B4-BE49-F238E27FC236}">
                  <a16:creationId xmlns:a16="http://schemas.microsoft.com/office/drawing/2014/main" xmlns="" id="{6F1D07B0-9BD6-4485-AC11-FDB473B86AAA}"/>
                </a:ext>
              </a:extLst>
            </p:cNvPr>
            <p:cNvSpPr txBox="1"/>
            <p:nvPr/>
          </p:nvSpPr>
          <p:spPr>
            <a:xfrm>
              <a:off x="1179241" y="3950482"/>
              <a:ext cx="1164400" cy="400110"/>
            </a:xfrm>
            <a:prstGeom prst="rect">
              <a:avLst/>
            </a:prstGeom>
            <a:noFill/>
          </p:spPr>
          <p:txBody>
            <a:bodyPr wrap="square" rtlCol="0">
              <a:spAutoFit/>
            </a:bodyPr>
            <a:lstStyle/>
            <a:p>
              <a:pPr algn="dist"/>
              <a:r>
                <a:rPr lang="en-US" altLang="zh-CN" sz="2000">
                  <a:latin typeface="Haettenschweiler" panose="020B0706040902060204" pitchFamily="34" charset="0"/>
                </a:rPr>
                <a:t>2021/08/20</a:t>
              </a:r>
            </a:p>
          </p:txBody>
        </p:sp>
      </p:grpSp>
      <p:grpSp>
        <p:nvGrpSpPr>
          <p:cNvPr id="61" name="组合 60">
            <a:extLst>
              <a:ext uri="{FF2B5EF4-FFF2-40B4-BE49-F238E27FC236}">
                <a16:creationId xmlns:a16="http://schemas.microsoft.com/office/drawing/2014/main" xmlns="" id="{86C6D81D-71AE-4B57-9E8C-080F9AD4E7B7}"/>
              </a:ext>
            </a:extLst>
          </p:cNvPr>
          <p:cNvGrpSpPr/>
          <p:nvPr/>
        </p:nvGrpSpPr>
        <p:grpSpPr>
          <a:xfrm>
            <a:off x="10193861" y="3666555"/>
            <a:ext cx="1319322" cy="1319322"/>
            <a:chOff x="3822976" y="677039"/>
            <a:chExt cx="1319322" cy="1319322"/>
          </a:xfrm>
        </p:grpSpPr>
        <p:grpSp>
          <p:nvGrpSpPr>
            <p:cNvPr id="62" name="组合 61">
              <a:extLst>
                <a:ext uri="{FF2B5EF4-FFF2-40B4-BE49-F238E27FC236}">
                  <a16:creationId xmlns:a16="http://schemas.microsoft.com/office/drawing/2014/main" xmlns="" id="{0E4912BA-BEB3-44C7-928E-49173DF5F63F}"/>
                </a:ext>
              </a:extLst>
            </p:cNvPr>
            <p:cNvGrpSpPr/>
            <p:nvPr/>
          </p:nvGrpSpPr>
          <p:grpSpPr>
            <a:xfrm>
              <a:off x="3822976" y="677039"/>
              <a:ext cx="1319322" cy="1319322"/>
              <a:chOff x="3822976" y="677039"/>
              <a:chExt cx="1319322" cy="1319322"/>
            </a:xfrm>
          </p:grpSpPr>
          <p:sp>
            <p:nvSpPr>
              <p:cNvPr id="64" name="椭圆 63">
                <a:extLst>
                  <a:ext uri="{FF2B5EF4-FFF2-40B4-BE49-F238E27FC236}">
                    <a16:creationId xmlns:a16="http://schemas.microsoft.com/office/drawing/2014/main" xmlns="" id="{504A5C5E-3E4A-4014-B55A-85BD79B9115D}"/>
                  </a:ext>
                </a:extLst>
              </p:cNvPr>
              <p:cNvSpPr/>
              <p:nvPr/>
            </p:nvSpPr>
            <p:spPr>
              <a:xfrm>
                <a:off x="3822976" y="677039"/>
                <a:ext cx="1319322" cy="1319322"/>
              </a:xfrm>
              <a:prstGeom prst="ellipse">
                <a:avLst/>
              </a:prstGeom>
              <a:solidFill>
                <a:srgbClr val="00C7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xmlns="" id="{8C14460A-B155-4426-AAF1-A85583C5E352}"/>
                  </a:ext>
                </a:extLst>
              </p:cNvPr>
              <p:cNvSpPr/>
              <p:nvPr/>
            </p:nvSpPr>
            <p:spPr>
              <a:xfrm>
                <a:off x="3999560" y="853623"/>
                <a:ext cx="966154" cy="966154"/>
              </a:xfrm>
              <a:prstGeom prst="ellipse">
                <a:avLst/>
              </a:prstGeom>
              <a:noFill/>
              <a:ln w="63500">
                <a:solidFill>
                  <a:srgbClr val="FEE1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xmlns="" id="{3F7D2445-C69F-4E51-B0DB-67401AA7E5A2}"/>
                  </a:ext>
                </a:extLst>
              </p:cNvPr>
              <p:cNvSpPr/>
              <p:nvPr/>
            </p:nvSpPr>
            <p:spPr>
              <a:xfrm>
                <a:off x="4193284" y="1047347"/>
                <a:ext cx="578706" cy="578706"/>
              </a:xfrm>
              <a:prstGeom prst="ellipse">
                <a:avLst/>
              </a:prstGeom>
              <a:noFill/>
              <a:ln w="63500">
                <a:solidFill>
                  <a:srgbClr val="FEE1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文本框 62">
              <a:extLst>
                <a:ext uri="{FF2B5EF4-FFF2-40B4-BE49-F238E27FC236}">
                  <a16:creationId xmlns:a16="http://schemas.microsoft.com/office/drawing/2014/main" xmlns="" id="{0364B3C8-3819-4D86-9EBF-9BCE52A665BE}"/>
                </a:ext>
              </a:extLst>
            </p:cNvPr>
            <p:cNvSpPr txBox="1"/>
            <p:nvPr/>
          </p:nvSpPr>
          <p:spPr>
            <a:xfrm>
              <a:off x="3900437" y="859647"/>
              <a:ext cx="1164400" cy="954107"/>
            </a:xfrm>
            <a:prstGeom prst="rect">
              <a:avLst/>
            </a:prstGeom>
            <a:noFill/>
          </p:spPr>
          <p:txBody>
            <a:bodyPr wrap="square" rtlCol="0">
              <a:spAutoFit/>
            </a:bodyPr>
            <a:lstStyle/>
            <a:p>
              <a:pPr algn="dist"/>
              <a:r>
                <a:rPr lang="en-US" altLang="zh-CN" sz="2800">
                  <a:latin typeface="Haettenschweiler" panose="020B0706040902060204" pitchFamily="34" charset="0"/>
                </a:rPr>
                <a:t>SUPPORTERSSAY</a:t>
              </a:r>
            </a:p>
          </p:txBody>
        </p:sp>
      </p:grpSp>
      <p:pic>
        <p:nvPicPr>
          <p:cNvPr id="67" name="图片 66" descr="徽标&#10;&#10;描述已自动生成">
            <a:extLst>
              <a:ext uri="{FF2B5EF4-FFF2-40B4-BE49-F238E27FC236}">
                <a16:creationId xmlns:a16="http://schemas.microsoft.com/office/drawing/2014/main" xmlns="" id="{247A71F4-D19B-43BC-9F11-4F279DD42A0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90913" y="1754321"/>
            <a:ext cx="1167747" cy="856034"/>
          </a:xfrm>
          <a:prstGeom prst="rect">
            <a:avLst/>
          </a:prstGeom>
        </p:spPr>
      </p:pic>
      <p:grpSp>
        <p:nvGrpSpPr>
          <p:cNvPr id="68" name="组合 67">
            <a:extLst>
              <a:ext uri="{FF2B5EF4-FFF2-40B4-BE49-F238E27FC236}">
                <a16:creationId xmlns:a16="http://schemas.microsoft.com/office/drawing/2014/main" xmlns="" id="{74DC9715-8426-4EB1-876F-59385216F74F}"/>
              </a:ext>
            </a:extLst>
          </p:cNvPr>
          <p:cNvGrpSpPr/>
          <p:nvPr/>
        </p:nvGrpSpPr>
        <p:grpSpPr>
          <a:xfrm rot="917357">
            <a:off x="1200950" y="547898"/>
            <a:ext cx="1795480" cy="640535"/>
            <a:chOff x="10091721" y="4127449"/>
            <a:chExt cx="1795480" cy="640535"/>
          </a:xfrm>
        </p:grpSpPr>
        <p:sp>
          <p:nvSpPr>
            <p:cNvPr id="69" name="矩形: 圆角 68">
              <a:extLst>
                <a:ext uri="{FF2B5EF4-FFF2-40B4-BE49-F238E27FC236}">
                  <a16:creationId xmlns:a16="http://schemas.microsoft.com/office/drawing/2014/main" xmlns="" id="{51E56427-7AD9-4667-B026-E7802ED943EE}"/>
                </a:ext>
              </a:extLst>
            </p:cNvPr>
            <p:cNvSpPr/>
            <p:nvPr/>
          </p:nvSpPr>
          <p:spPr>
            <a:xfrm>
              <a:off x="10091721" y="4127449"/>
              <a:ext cx="1795480" cy="640535"/>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0" name="组合 69">
              <a:extLst>
                <a:ext uri="{FF2B5EF4-FFF2-40B4-BE49-F238E27FC236}">
                  <a16:creationId xmlns:a16="http://schemas.microsoft.com/office/drawing/2014/main" xmlns="" id="{4723F301-43F7-4953-8BE7-206439DB3B3E}"/>
                </a:ext>
              </a:extLst>
            </p:cNvPr>
            <p:cNvGrpSpPr/>
            <p:nvPr/>
          </p:nvGrpSpPr>
          <p:grpSpPr>
            <a:xfrm>
              <a:off x="10299466" y="4257736"/>
              <a:ext cx="1379988" cy="379960"/>
              <a:chOff x="10438825" y="4302107"/>
              <a:chExt cx="1379988" cy="379960"/>
            </a:xfrm>
          </p:grpSpPr>
          <p:sp>
            <p:nvSpPr>
              <p:cNvPr id="71" name="心形 70">
                <a:extLst>
                  <a:ext uri="{FF2B5EF4-FFF2-40B4-BE49-F238E27FC236}">
                    <a16:creationId xmlns:a16="http://schemas.microsoft.com/office/drawing/2014/main" xmlns="" id="{9A05B5EC-8135-4D82-8BB7-319496D88E3B}"/>
                  </a:ext>
                </a:extLst>
              </p:cNvPr>
              <p:cNvSpPr/>
              <p:nvPr/>
            </p:nvSpPr>
            <p:spPr>
              <a:xfrm>
                <a:off x="10438825" y="4302107"/>
                <a:ext cx="379960" cy="379960"/>
              </a:xfrm>
              <a:prstGeom prst="heart">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心形 71">
                <a:extLst>
                  <a:ext uri="{FF2B5EF4-FFF2-40B4-BE49-F238E27FC236}">
                    <a16:creationId xmlns:a16="http://schemas.microsoft.com/office/drawing/2014/main" xmlns="" id="{AC188069-3D95-4537-A905-51402BBB3753}"/>
                  </a:ext>
                </a:extLst>
              </p:cNvPr>
              <p:cNvSpPr/>
              <p:nvPr/>
            </p:nvSpPr>
            <p:spPr>
              <a:xfrm>
                <a:off x="10938839" y="4302107"/>
                <a:ext cx="379960" cy="379960"/>
              </a:xfrm>
              <a:prstGeom prst="heart">
                <a:avLst/>
              </a:prstGeom>
              <a:noFill/>
              <a:ln w="31750">
                <a:solidFill>
                  <a:srgbClr val="E05C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心形 72">
                <a:extLst>
                  <a:ext uri="{FF2B5EF4-FFF2-40B4-BE49-F238E27FC236}">
                    <a16:creationId xmlns:a16="http://schemas.microsoft.com/office/drawing/2014/main" xmlns="" id="{80AED01B-3B1E-40FB-B319-C9DB310FED61}"/>
                  </a:ext>
                </a:extLst>
              </p:cNvPr>
              <p:cNvSpPr/>
              <p:nvPr/>
            </p:nvSpPr>
            <p:spPr>
              <a:xfrm>
                <a:off x="11438853" y="4302107"/>
                <a:ext cx="379960" cy="379960"/>
              </a:xfrm>
              <a:prstGeom prst="heart">
                <a:avLst/>
              </a:prstGeom>
              <a:solidFill>
                <a:srgbClr val="00C7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4" name="组合 73">
            <a:extLst>
              <a:ext uri="{FF2B5EF4-FFF2-40B4-BE49-F238E27FC236}">
                <a16:creationId xmlns:a16="http://schemas.microsoft.com/office/drawing/2014/main" xmlns="" id="{B57571BA-00A1-497D-BE20-BFD8544FAC45}"/>
              </a:ext>
            </a:extLst>
          </p:cNvPr>
          <p:cNvGrpSpPr/>
          <p:nvPr/>
        </p:nvGrpSpPr>
        <p:grpSpPr>
          <a:xfrm rot="708213">
            <a:off x="669958" y="2522315"/>
            <a:ext cx="494426" cy="787526"/>
            <a:chOff x="11758477" y="907915"/>
            <a:chExt cx="3166595" cy="5043780"/>
          </a:xfrm>
        </p:grpSpPr>
        <p:sp>
          <p:nvSpPr>
            <p:cNvPr id="75" name="图形 114">
              <a:extLst>
                <a:ext uri="{FF2B5EF4-FFF2-40B4-BE49-F238E27FC236}">
                  <a16:creationId xmlns:a16="http://schemas.microsoft.com/office/drawing/2014/main" xmlns="" id="{519A7015-ED59-49FE-BF6F-5C25326159CB}"/>
                </a:ext>
              </a:extLst>
            </p:cNvPr>
            <p:cNvSpPr/>
            <p:nvPr/>
          </p:nvSpPr>
          <p:spPr>
            <a:xfrm>
              <a:off x="11758477" y="907915"/>
              <a:ext cx="3166595" cy="5043780"/>
            </a:xfrm>
            <a:custGeom>
              <a:avLst/>
              <a:gdLst>
                <a:gd name="connsiteX0" fmla="*/ 2791372 w 3166595"/>
                <a:gd name="connsiteY0" fmla="*/ 2726134 h 5043780"/>
                <a:gd name="connsiteX1" fmla="*/ 2584809 w 3166595"/>
                <a:gd name="connsiteY1" fmla="*/ 4669119 h 5043780"/>
                <a:gd name="connsiteX2" fmla="*/ 2476505 w 3166595"/>
                <a:gd name="connsiteY2" fmla="*/ 4841791 h 5043780"/>
                <a:gd name="connsiteX3" fmla="*/ 690693 w 3166595"/>
                <a:gd name="connsiteY3" fmla="*/ 4841791 h 5043780"/>
                <a:gd name="connsiteX4" fmla="*/ 582389 w 3166595"/>
                <a:gd name="connsiteY4" fmla="*/ 4669119 h 5043780"/>
                <a:gd name="connsiteX5" fmla="*/ 375852 w 3166595"/>
                <a:gd name="connsiteY5" fmla="*/ 2726422 h 5043780"/>
                <a:gd name="connsiteX6" fmla="*/ 147362 w 3166595"/>
                <a:gd name="connsiteY6" fmla="*/ 2572257 h 5043780"/>
                <a:gd name="connsiteX7" fmla="*/ 2275 w 3166595"/>
                <a:gd name="connsiteY7" fmla="*/ 2139384 h 5043780"/>
                <a:gd name="connsiteX8" fmla="*/ 163754 w 3166595"/>
                <a:gd name="connsiteY8" fmla="*/ 1787339 h 5043780"/>
                <a:gd name="connsiteX9" fmla="*/ 163554 w 3166595"/>
                <a:gd name="connsiteY9" fmla="*/ 1764563 h 5043780"/>
                <a:gd name="connsiteX10" fmla="*/ 1583293 w 3166595"/>
                <a:gd name="connsiteY10" fmla="*/ 414520 h 5043780"/>
                <a:gd name="connsiteX11" fmla="*/ 2035351 w 3166595"/>
                <a:gd name="connsiteY11" fmla="*/ 485404 h 5043780"/>
                <a:gd name="connsiteX12" fmla="*/ 2278475 w 3166595"/>
                <a:gd name="connsiteY12" fmla="*/ 64295 h 5043780"/>
                <a:gd name="connsiteX13" fmla="*/ 2389835 w 3166595"/>
                <a:gd name="connsiteY13" fmla="*/ 0 h 5043780"/>
                <a:gd name="connsiteX14" fmla="*/ 3019919 w 3166595"/>
                <a:gd name="connsiteY14" fmla="*/ 0 h 5043780"/>
                <a:gd name="connsiteX15" fmla="*/ 3148509 w 3166595"/>
                <a:gd name="connsiteY15" fmla="*/ 128591 h 5043780"/>
                <a:gd name="connsiteX16" fmla="*/ 3019919 w 3166595"/>
                <a:gd name="connsiteY16" fmla="*/ 257181 h 5043780"/>
                <a:gd name="connsiteX17" fmla="*/ 2830911 w 3166595"/>
                <a:gd name="connsiteY17" fmla="*/ 257181 h 5043780"/>
                <a:gd name="connsiteX18" fmla="*/ 2464072 w 3166595"/>
                <a:gd name="connsiteY18" fmla="*/ 257181 h 5043780"/>
                <a:gd name="connsiteX19" fmla="*/ 2274185 w 3166595"/>
                <a:gd name="connsiteY19" fmla="*/ 586070 h 5043780"/>
                <a:gd name="connsiteX20" fmla="*/ 3003022 w 3166595"/>
                <a:gd name="connsiteY20" fmla="*/ 1764563 h 5043780"/>
                <a:gd name="connsiteX21" fmla="*/ 3002832 w 3166595"/>
                <a:gd name="connsiteY21" fmla="*/ 1786845 h 5043780"/>
                <a:gd name="connsiteX22" fmla="*/ 3164496 w 3166595"/>
                <a:gd name="connsiteY22" fmla="*/ 2140861 h 5043780"/>
                <a:gd name="connsiteX23" fmla="*/ 3017270 w 3166595"/>
                <a:gd name="connsiteY23" fmla="*/ 2574232 h 5043780"/>
                <a:gd name="connsiteX24" fmla="*/ 2791367 w 3166595"/>
                <a:gd name="connsiteY24" fmla="*/ 2726139 h 5043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166595" h="5043780">
                  <a:moveTo>
                    <a:pt x="2791372" y="2726134"/>
                  </a:moveTo>
                  <a:lnTo>
                    <a:pt x="2584809" y="4669119"/>
                  </a:lnTo>
                  <a:cubicBezTo>
                    <a:pt x="2576991" y="4742724"/>
                    <a:pt x="2539334" y="4802750"/>
                    <a:pt x="2476505" y="4841791"/>
                  </a:cubicBezTo>
                  <a:cubicBezTo>
                    <a:pt x="2043216" y="5111111"/>
                    <a:pt x="1123982" y="5111111"/>
                    <a:pt x="690693" y="4841791"/>
                  </a:cubicBezTo>
                  <a:cubicBezTo>
                    <a:pt x="627864" y="4802699"/>
                    <a:pt x="590213" y="4742724"/>
                    <a:pt x="582389" y="4669119"/>
                  </a:cubicBezTo>
                  <a:lnTo>
                    <a:pt x="375852" y="2726422"/>
                  </a:lnTo>
                  <a:cubicBezTo>
                    <a:pt x="289326" y="2695318"/>
                    <a:pt x="210752" y="2642817"/>
                    <a:pt x="147362" y="2572257"/>
                  </a:cubicBezTo>
                  <a:cubicBezTo>
                    <a:pt x="41470" y="2454385"/>
                    <a:pt x="-12004" y="2297443"/>
                    <a:pt x="2275" y="2139384"/>
                  </a:cubicBezTo>
                  <a:cubicBezTo>
                    <a:pt x="14553" y="2003531"/>
                    <a:pt x="74132" y="1883926"/>
                    <a:pt x="163754" y="1787339"/>
                  </a:cubicBezTo>
                  <a:cubicBezTo>
                    <a:pt x="163621" y="1779747"/>
                    <a:pt x="163554" y="1772155"/>
                    <a:pt x="163554" y="1764563"/>
                  </a:cubicBezTo>
                  <a:cubicBezTo>
                    <a:pt x="163554" y="992391"/>
                    <a:pt x="827982" y="414520"/>
                    <a:pt x="1583293" y="414520"/>
                  </a:cubicBezTo>
                  <a:cubicBezTo>
                    <a:pt x="1739572" y="414520"/>
                    <a:pt x="1891942" y="439317"/>
                    <a:pt x="2035351" y="485404"/>
                  </a:cubicBezTo>
                  <a:lnTo>
                    <a:pt x="2278475" y="64295"/>
                  </a:lnTo>
                  <a:cubicBezTo>
                    <a:pt x="2302084" y="23404"/>
                    <a:pt x="2342621" y="0"/>
                    <a:pt x="2389835" y="0"/>
                  </a:cubicBezTo>
                  <a:lnTo>
                    <a:pt x="3019919" y="0"/>
                  </a:lnTo>
                  <a:cubicBezTo>
                    <a:pt x="3090742" y="0"/>
                    <a:pt x="3148509" y="57763"/>
                    <a:pt x="3148509" y="128591"/>
                  </a:cubicBezTo>
                  <a:cubicBezTo>
                    <a:pt x="3148509" y="199413"/>
                    <a:pt x="3090747" y="257181"/>
                    <a:pt x="3019919" y="257181"/>
                  </a:cubicBezTo>
                  <a:lnTo>
                    <a:pt x="2830911" y="257181"/>
                  </a:lnTo>
                  <a:lnTo>
                    <a:pt x="2464072" y="257181"/>
                  </a:lnTo>
                  <a:lnTo>
                    <a:pt x="2274185" y="586070"/>
                  </a:lnTo>
                  <a:cubicBezTo>
                    <a:pt x="2701672" y="812693"/>
                    <a:pt x="3003022" y="1244552"/>
                    <a:pt x="3003022" y="1764563"/>
                  </a:cubicBezTo>
                  <a:cubicBezTo>
                    <a:pt x="3003022" y="1771991"/>
                    <a:pt x="3002955" y="1779418"/>
                    <a:pt x="3002832" y="1786845"/>
                  </a:cubicBezTo>
                  <a:cubicBezTo>
                    <a:pt x="3092958" y="1883900"/>
                    <a:pt x="3152645" y="2004241"/>
                    <a:pt x="3164496" y="2140861"/>
                  </a:cubicBezTo>
                  <a:cubicBezTo>
                    <a:pt x="3178240" y="2299351"/>
                    <a:pt x="3123969" y="2456566"/>
                    <a:pt x="3017270" y="2574232"/>
                  </a:cubicBezTo>
                  <a:cubicBezTo>
                    <a:pt x="2954374" y="2643594"/>
                    <a:pt x="2876756" y="2695298"/>
                    <a:pt x="2791367" y="2726139"/>
                  </a:cubicBezTo>
                  <a:close/>
                </a:path>
              </a:pathLst>
            </a:custGeom>
            <a:solidFill>
              <a:srgbClr val="01B4F6"/>
            </a:solidFill>
            <a:ln w="514" cap="flat">
              <a:noFill/>
              <a:prstDash val="solid"/>
              <a:miter/>
            </a:ln>
          </p:spPr>
          <p:txBody>
            <a:bodyPr rtlCol="0" anchor="ctr"/>
            <a:lstStyle/>
            <a:p>
              <a:endParaRPr lang="zh-CN" altLang="en-US"/>
            </a:p>
          </p:txBody>
        </p:sp>
        <p:sp>
          <p:nvSpPr>
            <p:cNvPr id="76" name="图形 114">
              <a:extLst>
                <a:ext uri="{FF2B5EF4-FFF2-40B4-BE49-F238E27FC236}">
                  <a16:creationId xmlns:a16="http://schemas.microsoft.com/office/drawing/2014/main" xmlns="" id="{26E866F1-8FFF-404B-9CD9-DB7B44F12ABF}"/>
                </a:ext>
              </a:extLst>
            </p:cNvPr>
            <p:cNvSpPr/>
            <p:nvPr/>
          </p:nvSpPr>
          <p:spPr>
            <a:xfrm>
              <a:off x="11990641" y="2460245"/>
              <a:ext cx="2702263" cy="974650"/>
            </a:xfrm>
            <a:custGeom>
              <a:avLst/>
              <a:gdLst>
                <a:gd name="connsiteX0" fmla="*/ 170687 w 2702263"/>
                <a:gd name="connsiteY0" fmla="*/ 331498 h 974650"/>
                <a:gd name="connsiteX1" fmla="*/ 2532107 w 2702263"/>
                <a:gd name="connsiteY1" fmla="*/ 331498 h 974650"/>
                <a:gd name="connsiteX2" fmla="*/ 2346982 w 2702263"/>
                <a:gd name="connsiteY2" fmla="*/ 973788 h 974650"/>
                <a:gd name="connsiteX3" fmla="*/ 2356533 w 2702263"/>
                <a:gd name="connsiteY3" fmla="*/ 883970 h 974650"/>
                <a:gd name="connsiteX4" fmla="*/ 346326 w 2702263"/>
                <a:gd name="connsiteY4" fmla="*/ 883970 h 974650"/>
                <a:gd name="connsiteX5" fmla="*/ 355873 w 2702263"/>
                <a:gd name="connsiteY5" fmla="*/ 973747 h 974650"/>
                <a:gd name="connsiteX6" fmla="*/ 170682 w 2702263"/>
                <a:gd name="connsiteY6" fmla="*/ 331498 h 974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2263" h="974650">
                  <a:moveTo>
                    <a:pt x="170687" y="331498"/>
                  </a:moveTo>
                  <a:cubicBezTo>
                    <a:pt x="765383" y="-110499"/>
                    <a:pt x="1937415" y="-110499"/>
                    <a:pt x="2532107" y="331498"/>
                  </a:cubicBezTo>
                  <a:cubicBezTo>
                    <a:pt x="2865449" y="579251"/>
                    <a:pt x="2658027" y="996009"/>
                    <a:pt x="2346982" y="973788"/>
                  </a:cubicBezTo>
                  <a:lnTo>
                    <a:pt x="2356533" y="883970"/>
                  </a:lnTo>
                  <a:cubicBezTo>
                    <a:pt x="1885341" y="581746"/>
                    <a:pt x="817529" y="581746"/>
                    <a:pt x="346326" y="883970"/>
                  </a:cubicBezTo>
                  <a:lnTo>
                    <a:pt x="355873" y="973747"/>
                  </a:lnTo>
                  <a:cubicBezTo>
                    <a:pt x="44642" y="996615"/>
                    <a:pt x="-163788" y="580048"/>
                    <a:pt x="170682" y="331498"/>
                  </a:cubicBezTo>
                  <a:close/>
                </a:path>
              </a:pathLst>
            </a:custGeom>
            <a:solidFill>
              <a:srgbClr val="4FC3F7"/>
            </a:solidFill>
            <a:ln w="514" cap="flat">
              <a:noFill/>
              <a:prstDash val="solid"/>
              <a:miter/>
            </a:ln>
          </p:spPr>
          <p:txBody>
            <a:bodyPr rtlCol="0" anchor="ctr"/>
            <a:lstStyle/>
            <a:p>
              <a:endParaRPr lang="zh-CN" altLang="en-US"/>
            </a:p>
          </p:txBody>
        </p:sp>
        <p:sp>
          <p:nvSpPr>
            <p:cNvPr id="77" name="图形 114">
              <a:extLst>
                <a:ext uri="{FF2B5EF4-FFF2-40B4-BE49-F238E27FC236}">
                  <a16:creationId xmlns:a16="http://schemas.microsoft.com/office/drawing/2014/main" xmlns="" id="{878D085D-2AF4-46A1-AB58-715987129912}"/>
                </a:ext>
              </a:extLst>
            </p:cNvPr>
            <p:cNvSpPr/>
            <p:nvPr/>
          </p:nvSpPr>
          <p:spPr>
            <a:xfrm>
              <a:off x="12166548" y="1554608"/>
              <a:ext cx="2350386" cy="956637"/>
            </a:xfrm>
            <a:custGeom>
              <a:avLst/>
              <a:gdLst>
                <a:gd name="connsiteX0" fmla="*/ 1175221 w 2350386"/>
                <a:gd name="connsiteY0" fmla="*/ 0 h 956637"/>
                <a:gd name="connsiteX1" fmla="*/ 2350386 w 2350386"/>
                <a:gd name="connsiteY1" fmla="*/ 956298 h 956637"/>
                <a:gd name="connsiteX2" fmla="*/ 0 w 2350386"/>
                <a:gd name="connsiteY2" fmla="*/ 956638 h 956637"/>
                <a:gd name="connsiteX3" fmla="*/ 1175216 w 2350386"/>
                <a:gd name="connsiteY3" fmla="*/ 0 h 956637"/>
              </a:gdLst>
              <a:ahLst/>
              <a:cxnLst>
                <a:cxn ang="0">
                  <a:pos x="connsiteX0" y="connsiteY0"/>
                </a:cxn>
                <a:cxn ang="0">
                  <a:pos x="connsiteX1" y="connsiteY1"/>
                </a:cxn>
                <a:cxn ang="0">
                  <a:pos x="connsiteX2" y="connsiteY2"/>
                </a:cxn>
                <a:cxn ang="0">
                  <a:pos x="connsiteX3" y="connsiteY3"/>
                </a:cxn>
              </a:cxnLst>
              <a:rect l="l" t="t" r="r" b="b"/>
              <a:pathLst>
                <a:path w="2350386" h="956637">
                  <a:moveTo>
                    <a:pt x="1175221" y="0"/>
                  </a:moveTo>
                  <a:cubicBezTo>
                    <a:pt x="1772798" y="0"/>
                    <a:pt x="2267204" y="415482"/>
                    <a:pt x="2350386" y="956298"/>
                  </a:cubicBezTo>
                  <a:cubicBezTo>
                    <a:pt x="1698108" y="578936"/>
                    <a:pt x="652042" y="579075"/>
                    <a:pt x="0" y="956638"/>
                  </a:cubicBezTo>
                  <a:cubicBezTo>
                    <a:pt x="83034" y="415657"/>
                    <a:pt x="577517" y="0"/>
                    <a:pt x="1175216" y="0"/>
                  </a:cubicBezTo>
                  <a:close/>
                </a:path>
              </a:pathLst>
            </a:custGeom>
            <a:solidFill>
              <a:srgbClr val="A6FF55"/>
            </a:solidFill>
            <a:ln w="514" cap="flat">
              <a:noFill/>
              <a:prstDash val="solid"/>
              <a:miter/>
            </a:ln>
          </p:spPr>
          <p:txBody>
            <a:bodyPr rtlCol="0" anchor="ctr"/>
            <a:lstStyle/>
            <a:p>
              <a:endParaRPr lang="zh-CN" altLang="en-US"/>
            </a:p>
          </p:txBody>
        </p:sp>
        <p:sp>
          <p:nvSpPr>
            <p:cNvPr id="78" name="图形 114">
              <a:extLst>
                <a:ext uri="{FF2B5EF4-FFF2-40B4-BE49-F238E27FC236}">
                  <a16:creationId xmlns:a16="http://schemas.microsoft.com/office/drawing/2014/main" xmlns="" id="{1B40D265-5FC4-4BF7-A0A5-F62CDBE33D03}"/>
                </a:ext>
              </a:extLst>
            </p:cNvPr>
            <p:cNvSpPr/>
            <p:nvPr/>
          </p:nvSpPr>
          <p:spPr>
            <a:xfrm>
              <a:off x="13310229" y="1700779"/>
              <a:ext cx="802920" cy="476562"/>
            </a:xfrm>
            <a:custGeom>
              <a:avLst/>
              <a:gdLst>
                <a:gd name="connsiteX0" fmla="*/ 584357 w 802920"/>
                <a:gd name="connsiteY0" fmla="*/ 439847 h 476562"/>
                <a:gd name="connsiteX1" fmla="*/ 128591 w 802920"/>
                <a:gd name="connsiteY1" fmla="*/ 257181 h 476562"/>
                <a:gd name="connsiteX2" fmla="*/ 0 w 802920"/>
                <a:gd name="connsiteY2" fmla="*/ 128591 h 476562"/>
                <a:gd name="connsiteX3" fmla="*/ 128591 w 802920"/>
                <a:gd name="connsiteY3" fmla="*/ 0 h 476562"/>
                <a:gd name="connsiteX4" fmla="*/ 764513 w 802920"/>
                <a:gd name="connsiteY4" fmla="*/ 256307 h 476562"/>
                <a:gd name="connsiteX5" fmla="*/ 766200 w 802920"/>
                <a:gd name="connsiteY5" fmla="*/ 438155 h 476562"/>
                <a:gd name="connsiteX6" fmla="*/ 584352 w 802920"/>
                <a:gd name="connsiteY6" fmla="*/ 439842 h 476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2920" h="476562">
                  <a:moveTo>
                    <a:pt x="584357" y="439847"/>
                  </a:moveTo>
                  <a:cubicBezTo>
                    <a:pt x="464202" y="321904"/>
                    <a:pt x="296365" y="257181"/>
                    <a:pt x="128591" y="257181"/>
                  </a:cubicBezTo>
                  <a:cubicBezTo>
                    <a:pt x="57768" y="257181"/>
                    <a:pt x="0" y="199419"/>
                    <a:pt x="0" y="128591"/>
                  </a:cubicBezTo>
                  <a:cubicBezTo>
                    <a:pt x="0" y="57768"/>
                    <a:pt x="57763" y="0"/>
                    <a:pt x="128591" y="0"/>
                  </a:cubicBezTo>
                  <a:cubicBezTo>
                    <a:pt x="363773" y="0"/>
                    <a:pt x="596249" y="91140"/>
                    <a:pt x="764513" y="256307"/>
                  </a:cubicBezTo>
                  <a:cubicBezTo>
                    <a:pt x="815054" y="305922"/>
                    <a:pt x="815815" y="387608"/>
                    <a:pt x="766200" y="438155"/>
                  </a:cubicBezTo>
                  <a:cubicBezTo>
                    <a:pt x="716585" y="488696"/>
                    <a:pt x="634899" y="489457"/>
                    <a:pt x="584352" y="439842"/>
                  </a:cubicBezTo>
                  <a:close/>
                </a:path>
              </a:pathLst>
            </a:custGeom>
            <a:solidFill>
              <a:srgbClr val="01B4F6"/>
            </a:solidFill>
            <a:ln w="514" cap="flat">
              <a:noFill/>
              <a:prstDash val="solid"/>
              <a:miter/>
            </a:ln>
          </p:spPr>
          <p:txBody>
            <a:bodyPr rtlCol="0" anchor="ctr"/>
            <a:lstStyle/>
            <a:p>
              <a:endParaRPr lang="zh-CN" altLang="en-US"/>
            </a:p>
          </p:txBody>
        </p:sp>
        <p:sp>
          <p:nvSpPr>
            <p:cNvPr id="79" name="图形 114">
              <a:extLst>
                <a:ext uri="{FF2B5EF4-FFF2-40B4-BE49-F238E27FC236}">
                  <a16:creationId xmlns:a16="http://schemas.microsoft.com/office/drawing/2014/main" xmlns="" id="{A109FA1C-22F4-4544-BDDB-B99A74EBEE6C}"/>
                </a:ext>
              </a:extLst>
            </p:cNvPr>
            <p:cNvSpPr/>
            <p:nvPr/>
          </p:nvSpPr>
          <p:spPr>
            <a:xfrm>
              <a:off x="12336977" y="3117542"/>
              <a:ext cx="2010202" cy="2601609"/>
            </a:xfrm>
            <a:custGeom>
              <a:avLst/>
              <a:gdLst>
                <a:gd name="connsiteX0" fmla="*/ 0 w 2010202"/>
                <a:gd name="connsiteY0" fmla="*/ 226668 h 2601609"/>
                <a:gd name="connsiteX1" fmla="*/ 234770 w 2010202"/>
                <a:gd name="connsiteY1" fmla="*/ 2434957 h 2601609"/>
                <a:gd name="connsiteX2" fmla="*/ 1775431 w 2010202"/>
                <a:gd name="connsiteY2" fmla="*/ 2434957 h 2601609"/>
                <a:gd name="connsiteX3" fmla="*/ 2000095 w 2010202"/>
                <a:gd name="connsiteY3" fmla="*/ 321707 h 2601609"/>
                <a:gd name="connsiteX4" fmla="*/ 2010202 w 2010202"/>
                <a:gd name="connsiteY4" fmla="*/ 226668 h 2601609"/>
                <a:gd name="connsiteX5" fmla="*/ 0 w 2010202"/>
                <a:gd name="connsiteY5" fmla="*/ 226668 h 2601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0202" h="2601609">
                  <a:moveTo>
                    <a:pt x="0" y="226668"/>
                  </a:moveTo>
                  <a:lnTo>
                    <a:pt x="234770" y="2434957"/>
                  </a:lnTo>
                  <a:cubicBezTo>
                    <a:pt x="592253" y="2657161"/>
                    <a:pt x="1417949" y="2657161"/>
                    <a:pt x="1775431" y="2434957"/>
                  </a:cubicBezTo>
                  <a:lnTo>
                    <a:pt x="2000095" y="321707"/>
                  </a:lnTo>
                  <a:lnTo>
                    <a:pt x="2010202" y="226668"/>
                  </a:lnTo>
                  <a:cubicBezTo>
                    <a:pt x="1539005" y="-75556"/>
                    <a:pt x="471197" y="-75556"/>
                    <a:pt x="0" y="226668"/>
                  </a:cubicBezTo>
                  <a:close/>
                </a:path>
              </a:pathLst>
            </a:custGeom>
            <a:solidFill>
              <a:srgbClr val="A6FF55"/>
            </a:solidFill>
            <a:ln w="514" cap="flat">
              <a:noFill/>
              <a:prstDash val="solid"/>
              <a:miter/>
            </a:ln>
          </p:spPr>
          <p:txBody>
            <a:bodyPr rtlCol="0" anchor="ctr"/>
            <a:lstStyle/>
            <a:p>
              <a:endParaRPr lang="zh-CN" altLang="en-US"/>
            </a:p>
          </p:txBody>
        </p:sp>
        <p:sp>
          <p:nvSpPr>
            <p:cNvPr id="80" name="图形 114">
              <a:extLst>
                <a:ext uri="{FF2B5EF4-FFF2-40B4-BE49-F238E27FC236}">
                  <a16:creationId xmlns:a16="http://schemas.microsoft.com/office/drawing/2014/main" xmlns="" id="{E85C2E79-0E47-4175-B66B-31FBD3F65DAA}"/>
                </a:ext>
              </a:extLst>
            </p:cNvPr>
            <p:cNvSpPr/>
            <p:nvPr/>
          </p:nvSpPr>
          <p:spPr>
            <a:xfrm>
              <a:off x="13119523" y="3757768"/>
              <a:ext cx="957543" cy="1742273"/>
            </a:xfrm>
            <a:custGeom>
              <a:avLst/>
              <a:gdLst>
                <a:gd name="connsiteX0" fmla="*/ 560353 w 957543"/>
                <a:gd name="connsiteY0" fmla="*/ 1438740 h 1742273"/>
                <a:gd name="connsiteX1" fmla="*/ 661863 w 957543"/>
                <a:gd name="connsiteY1" fmla="*/ 483902 h 1742273"/>
                <a:gd name="connsiteX2" fmla="*/ 701083 w 957543"/>
                <a:gd name="connsiteY2" fmla="*/ 115001 h 1742273"/>
                <a:gd name="connsiteX3" fmla="*/ 842543 w 957543"/>
                <a:gd name="connsiteY3" fmla="*/ 725 h 1742273"/>
                <a:gd name="connsiteX4" fmla="*/ 956819 w 957543"/>
                <a:gd name="connsiteY4" fmla="*/ 142185 h 1742273"/>
                <a:gd name="connsiteX5" fmla="*/ 807191 w 957543"/>
                <a:gd name="connsiteY5" fmla="*/ 1549636 h 1742273"/>
                <a:gd name="connsiteX6" fmla="*/ 723663 w 957543"/>
                <a:gd name="connsiteY6" fmla="*/ 1656778 h 1742273"/>
                <a:gd name="connsiteX7" fmla="*/ 127347 w 957543"/>
                <a:gd name="connsiteY7" fmla="*/ 1742162 h 1742273"/>
                <a:gd name="connsiteX8" fmla="*/ 6 w 957543"/>
                <a:gd name="connsiteY8" fmla="*/ 1612337 h 1742273"/>
                <a:gd name="connsiteX9" fmla="*/ 129831 w 957543"/>
                <a:gd name="connsiteY9" fmla="*/ 1485032 h 1742273"/>
                <a:gd name="connsiteX10" fmla="*/ 191220 w 957543"/>
                <a:gd name="connsiteY10" fmla="*/ 1484723 h 1742273"/>
                <a:gd name="connsiteX11" fmla="*/ 560353 w 957543"/>
                <a:gd name="connsiteY11" fmla="*/ 1438740 h 1742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7543" h="1742273">
                  <a:moveTo>
                    <a:pt x="560353" y="1438740"/>
                  </a:moveTo>
                  <a:lnTo>
                    <a:pt x="661863" y="483902"/>
                  </a:lnTo>
                  <a:lnTo>
                    <a:pt x="701083" y="115001"/>
                  </a:lnTo>
                  <a:cubicBezTo>
                    <a:pt x="708572" y="44574"/>
                    <a:pt x="772116" y="-6759"/>
                    <a:pt x="842543" y="725"/>
                  </a:cubicBezTo>
                  <a:cubicBezTo>
                    <a:pt x="912969" y="8214"/>
                    <a:pt x="964303" y="71758"/>
                    <a:pt x="956819" y="142185"/>
                  </a:cubicBezTo>
                  <a:lnTo>
                    <a:pt x="807191" y="1549636"/>
                  </a:lnTo>
                  <a:cubicBezTo>
                    <a:pt x="801888" y="1599529"/>
                    <a:pt x="770763" y="1639443"/>
                    <a:pt x="723663" y="1656778"/>
                  </a:cubicBezTo>
                  <a:cubicBezTo>
                    <a:pt x="542782" y="1723233"/>
                    <a:pt x="319220" y="1744014"/>
                    <a:pt x="127347" y="1742162"/>
                  </a:cubicBezTo>
                  <a:cubicBezTo>
                    <a:pt x="56524" y="1741493"/>
                    <a:pt x="-678" y="1683164"/>
                    <a:pt x="6" y="1612337"/>
                  </a:cubicBezTo>
                  <a:cubicBezTo>
                    <a:pt x="690" y="1541509"/>
                    <a:pt x="59009" y="1484312"/>
                    <a:pt x="129831" y="1485032"/>
                  </a:cubicBezTo>
                  <a:cubicBezTo>
                    <a:pt x="149773" y="1485186"/>
                    <a:pt x="170296" y="1485135"/>
                    <a:pt x="191220" y="1484723"/>
                  </a:cubicBezTo>
                  <a:cubicBezTo>
                    <a:pt x="310856" y="1482409"/>
                    <a:pt x="443932" y="1469755"/>
                    <a:pt x="560353" y="1438740"/>
                  </a:cubicBezTo>
                  <a:close/>
                </a:path>
              </a:pathLst>
            </a:custGeom>
            <a:solidFill>
              <a:srgbClr val="01B4F6"/>
            </a:solidFill>
            <a:ln w="514" cap="flat">
              <a:noFill/>
              <a:prstDash val="solid"/>
              <a:miter/>
            </a:ln>
          </p:spPr>
          <p:txBody>
            <a:bodyPr rtlCol="0" anchor="ctr"/>
            <a:lstStyle/>
            <a:p>
              <a:endParaRPr lang="zh-CN" altLang="en-US"/>
            </a:p>
          </p:txBody>
        </p:sp>
      </p:grpSp>
      <p:grpSp>
        <p:nvGrpSpPr>
          <p:cNvPr id="81" name="组合 80">
            <a:extLst>
              <a:ext uri="{FF2B5EF4-FFF2-40B4-BE49-F238E27FC236}">
                <a16:creationId xmlns:a16="http://schemas.microsoft.com/office/drawing/2014/main" xmlns="" id="{D02A2EA1-1DF3-4D29-ACDA-57DCB86CE8A1}"/>
              </a:ext>
            </a:extLst>
          </p:cNvPr>
          <p:cNvGrpSpPr/>
          <p:nvPr/>
        </p:nvGrpSpPr>
        <p:grpSpPr>
          <a:xfrm rot="20670213">
            <a:off x="9650440" y="3974333"/>
            <a:ext cx="609603" cy="609602"/>
            <a:chOff x="1499160" y="5520060"/>
            <a:chExt cx="609603" cy="609602"/>
          </a:xfrm>
        </p:grpSpPr>
        <p:sp>
          <p:nvSpPr>
            <p:cNvPr id="82" name="图形 65">
              <a:extLst>
                <a:ext uri="{FF2B5EF4-FFF2-40B4-BE49-F238E27FC236}">
                  <a16:creationId xmlns:a16="http://schemas.microsoft.com/office/drawing/2014/main" xmlns="" id="{1E824AEF-6449-4934-9FF8-98D9D2B1CE9B}"/>
                </a:ext>
              </a:extLst>
            </p:cNvPr>
            <p:cNvSpPr/>
            <p:nvPr/>
          </p:nvSpPr>
          <p:spPr>
            <a:xfrm>
              <a:off x="1499170" y="5520060"/>
              <a:ext cx="609592" cy="609602"/>
            </a:xfrm>
            <a:custGeom>
              <a:avLst/>
              <a:gdLst>
                <a:gd name="connsiteX0" fmla="*/ 380993 w 609592"/>
                <a:gd name="connsiteY0" fmla="*/ 0 h 609602"/>
                <a:gd name="connsiteX1" fmla="*/ 316032 w 609592"/>
                <a:gd name="connsiteY1" fmla="*/ 9430 h 609602"/>
                <a:gd name="connsiteX2" fmla="*/ 152393 w 609592"/>
                <a:gd name="connsiteY2" fmla="*/ 228600 h 609602"/>
                <a:gd name="connsiteX3" fmla="*/ 152583 w 609592"/>
                <a:gd name="connsiteY3" fmla="*/ 235744 h 609602"/>
                <a:gd name="connsiteX4" fmla="*/ 190321 w 609592"/>
                <a:gd name="connsiteY4" fmla="*/ 354578 h 609602"/>
                <a:gd name="connsiteX5" fmla="*/ 2545 w 609592"/>
                <a:gd name="connsiteY5" fmla="*/ 554698 h 609602"/>
                <a:gd name="connsiteX6" fmla="*/ 3041 w 609592"/>
                <a:gd name="connsiteY6" fmla="*/ 568157 h 609602"/>
                <a:gd name="connsiteX7" fmla="*/ 44912 w 609592"/>
                <a:gd name="connsiteY7" fmla="*/ 607057 h 609602"/>
                <a:gd name="connsiteX8" fmla="*/ 58371 w 609592"/>
                <a:gd name="connsiteY8" fmla="*/ 606562 h 609602"/>
                <a:gd name="connsiteX9" fmla="*/ 242471 w 609592"/>
                <a:gd name="connsiteY9" fmla="*/ 410366 h 609602"/>
                <a:gd name="connsiteX10" fmla="*/ 380993 w 609592"/>
                <a:gd name="connsiteY10" fmla="*/ 457200 h 609602"/>
                <a:gd name="connsiteX11" fmla="*/ 609593 w 609592"/>
                <a:gd name="connsiteY11" fmla="*/ 228600 h 609602"/>
                <a:gd name="connsiteX12" fmla="*/ 380993 w 609592"/>
                <a:gd name="connsiteY12" fmla="*/ 0 h 609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9592" h="609602">
                  <a:moveTo>
                    <a:pt x="380993" y="0"/>
                  </a:moveTo>
                  <a:cubicBezTo>
                    <a:pt x="358418" y="0"/>
                    <a:pt x="336606" y="3239"/>
                    <a:pt x="316032" y="9430"/>
                  </a:cubicBezTo>
                  <a:cubicBezTo>
                    <a:pt x="221449" y="37433"/>
                    <a:pt x="152393" y="124968"/>
                    <a:pt x="152393" y="228600"/>
                  </a:cubicBezTo>
                  <a:cubicBezTo>
                    <a:pt x="152393" y="230981"/>
                    <a:pt x="152393" y="233363"/>
                    <a:pt x="152583" y="235744"/>
                  </a:cubicBezTo>
                  <a:cubicBezTo>
                    <a:pt x="153832" y="278100"/>
                    <a:pt x="166904" y="319262"/>
                    <a:pt x="190321" y="354578"/>
                  </a:cubicBezTo>
                  <a:lnTo>
                    <a:pt x="2545" y="554698"/>
                  </a:lnTo>
                  <a:cubicBezTo>
                    <a:pt x="-1033" y="558552"/>
                    <a:pt x="-811" y="564576"/>
                    <a:pt x="3041" y="568157"/>
                  </a:cubicBezTo>
                  <a:lnTo>
                    <a:pt x="44912" y="607057"/>
                  </a:lnTo>
                  <a:cubicBezTo>
                    <a:pt x="48766" y="610635"/>
                    <a:pt x="54791" y="610413"/>
                    <a:pt x="58371" y="606562"/>
                  </a:cubicBezTo>
                  <a:lnTo>
                    <a:pt x="242471" y="410366"/>
                  </a:lnTo>
                  <a:cubicBezTo>
                    <a:pt x="282230" y="440801"/>
                    <a:pt x="330922" y="457264"/>
                    <a:pt x="380993" y="457200"/>
                  </a:cubicBezTo>
                  <a:cubicBezTo>
                    <a:pt x="507199" y="457200"/>
                    <a:pt x="609593" y="354806"/>
                    <a:pt x="609593" y="228600"/>
                  </a:cubicBezTo>
                  <a:cubicBezTo>
                    <a:pt x="609593" y="102394"/>
                    <a:pt x="507199" y="0"/>
                    <a:pt x="380993" y="0"/>
                  </a:cubicBezTo>
                  <a:close/>
                </a:path>
              </a:pathLst>
            </a:custGeom>
            <a:solidFill>
              <a:srgbClr val="F0F1F1"/>
            </a:solidFill>
            <a:ln w="9525" cap="flat">
              <a:noFill/>
              <a:prstDash val="solid"/>
              <a:miter/>
            </a:ln>
          </p:spPr>
          <p:txBody>
            <a:bodyPr rtlCol="0" anchor="ctr"/>
            <a:lstStyle/>
            <a:p>
              <a:endParaRPr lang="zh-CN" altLang="en-US"/>
            </a:p>
          </p:txBody>
        </p:sp>
        <p:sp>
          <p:nvSpPr>
            <p:cNvPr id="83" name="图形 65">
              <a:extLst>
                <a:ext uri="{FF2B5EF4-FFF2-40B4-BE49-F238E27FC236}">
                  <a16:creationId xmlns:a16="http://schemas.microsoft.com/office/drawing/2014/main" xmlns="" id="{D429A7CC-5599-44E2-AF17-EFBC9F1E55F3}"/>
                </a:ext>
              </a:extLst>
            </p:cNvPr>
            <p:cNvSpPr/>
            <p:nvPr/>
          </p:nvSpPr>
          <p:spPr>
            <a:xfrm>
              <a:off x="1499160" y="5874637"/>
              <a:ext cx="216143" cy="228904"/>
            </a:xfrm>
            <a:custGeom>
              <a:avLst/>
              <a:gdLst>
                <a:gd name="connsiteX0" fmla="*/ 190321 w 216143"/>
                <a:gd name="connsiteY0" fmla="*/ 0 h 228904"/>
                <a:gd name="connsiteX1" fmla="*/ 2545 w 216143"/>
                <a:gd name="connsiteY1" fmla="*/ 200120 h 228904"/>
                <a:gd name="connsiteX2" fmla="*/ 3041 w 216143"/>
                <a:gd name="connsiteY2" fmla="*/ 213579 h 228904"/>
                <a:gd name="connsiteX3" fmla="*/ 19538 w 216143"/>
                <a:gd name="connsiteY3" fmla="*/ 228905 h 228904"/>
                <a:gd name="connsiteX4" fmla="*/ 216143 w 216143"/>
                <a:gd name="connsiteY4" fmla="*/ 32299 h 228904"/>
                <a:gd name="connsiteX5" fmla="*/ 190321 w 216143"/>
                <a:gd name="connsiteY5" fmla="*/ 0 h 228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143" h="228904">
                  <a:moveTo>
                    <a:pt x="190321" y="0"/>
                  </a:moveTo>
                  <a:lnTo>
                    <a:pt x="2545" y="200120"/>
                  </a:lnTo>
                  <a:cubicBezTo>
                    <a:pt x="-1033" y="203974"/>
                    <a:pt x="-811" y="209999"/>
                    <a:pt x="3041" y="213579"/>
                  </a:cubicBezTo>
                  <a:lnTo>
                    <a:pt x="19538" y="228905"/>
                  </a:lnTo>
                  <a:lnTo>
                    <a:pt x="216143" y="32299"/>
                  </a:lnTo>
                  <a:cubicBezTo>
                    <a:pt x="206582" y="22331"/>
                    <a:pt x="197940" y="11521"/>
                    <a:pt x="190321" y="0"/>
                  </a:cubicBezTo>
                  <a:close/>
                </a:path>
              </a:pathLst>
            </a:custGeom>
            <a:solidFill>
              <a:srgbClr val="FFFFFF"/>
            </a:solidFill>
            <a:ln w="9525" cap="flat">
              <a:noFill/>
              <a:prstDash val="solid"/>
              <a:miter/>
            </a:ln>
          </p:spPr>
          <p:txBody>
            <a:bodyPr rtlCol="0" anchor="ctr"/>
            <a:lstStyle/>
            <a:p>
              <a:endParaRPr lang="zh-CN" altLang="en-US"/>
            </a:p>
          </p:txBody>
        </p:sp>
        <p:sp>
          <p:nvSpPr>
            <p:cNvPr id="84" name="图形 65">
              <a:extLst>
                <a:ext uri="{FF2B5EF4-FFF2-40B4-BE49-F238E27FC236}">
                  <a16:creationId xmlns:a16="http://schemas.microsoft.com/office/drawing/2014/main" xmlns="" id="{00AC58EC-2F9F-4F09-9CD3-D77A5CC29B48}"/>
                </a:ext>
              </a:extLst>
            </p:cNvPr>
            <p:cNvSpPr/>
            <p:nvPr/>
          </p:nvSpPr>
          <p:spPr>
            <a:xfrm>
              <a:off x="1651563" y="5520060"/>
              <a:ext cx="457200" cy="457200"/>
            </a:xfrm>
            <a:custGeom>
              <a:avLst/>
              <a:gdLst>
                <a:gd name="connsiteX0" fmla="*/ 457200 w 457200"/>
                <a:gd name="connsiteY0" fmla="*/ 228600 h 457200"/>
                <a:gd name="connsiteX1" fmla="*/ 228600 w 457200"/>
                <a:gd name="connsiteY1" fmla="*/ 457200 h 457200"/>
                <a:gd name="connsiteX2" fmla="*/ 191 w 457200"/>
                <a:gd name="connsiteY2" fmla="*/ 235744 h 457200"/>
                <a:gd name="connsiteX3" fmla="*/ 0 w 457200"/>
                <a:gd name="connsiteY3" fmla="*/ 228600 h 457200"/>
                <a:gd name="connsiteX4" fmla="*/ 163640 w 457200"/>
                <a:gd name="connsiteY4" fmla="*/ 9430 h 457200"/>
                <a:gd name="connsiteX5" fmla="*/ 228600 w 457200"/>
                <a:gd name="connsiteY5" fmla="*/ 0 h 457200"/>
                <a:gd name="connsiteX6" fmla="*/ 457200 w 457200"/>
                <a:gd name="connsiteY6" fmla="*/ 2286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7200" h="457200">
                  <a:moveTo>
                    <a:pt x="457200" y="228600"/>
                  </a:moveTo>
                  <a:cubicBezTo>
                    <a:pt x="457200" y="354806"/>
                    <a:pt x="354806" y="457200"/>
                    <a:pt x="228600" y="457200"/>
                  </a:cubicBezTo>
                  <a:cubicBezTo>
                    <a:pt x="104775" y="457200"/>
                    <a:pt x="3905" y="358712"/>
                    <a:pt x="191" y="235744"/>
                  </a:cubicBezTo>
                  <a:cubicBezTo>
                    <a:pt x="0" y="233363"/>
                    <a:pt x="0" y="230981"/>
                    <a:pt x="0" y="228600"/>
                  </a:cubicBezTo>
                  <a:cubicBezTo>
                    <a:pt x="0" y="124968"/>
                    <a:pt x="69056" y="37433"/>
                    <a:pt x="163640" y="9430"/>
                  </a:cubicBezTo>
                  <a:cubicBezTo>
                    <a:pt x="184214" y="3239"/>
                    <a:pt x="206026" y="0"/>
                    <a:pt x="228600" y="0"/>
                  </a:cubicBezTo>
                  <a:cubicBezTo>
                    <a:pt x="354806" y="0"/>
                    <a:pt x="457200" y="102394"/>
                    <a:pt x="457200" y="228600"/>
                  </a:cubicBezTo>
                  <a:close/>
                </a:path>
              </a:pathLst>
            </a:custGeom>
            <a:solidFill>
              <a:srgbClr val="DF2C2C"/>
            </a:solidFill>
            <a:ln w="9525" cap="flat">
              <a:noFill/>
              <a:prstDash val="solid"/>
              <a:miter/>
            </a:ln>
          </p:spPr>
          <p:txBody>
            <a:bodyPr rtlCol="0" anchor="ctr"/>
            <a:lstStyle/>
            <a:p>
              <a:endParaRPr lang="zh-CN" altLang="en-US"/>
            </a:p>
          </p:txBody>
        </p:sp>
        <p:sp>
          <p:nvSpPr>
            <p:cNvPr id="85" name="图形 65">
              <a:extLst>
                <a:ext uri="{FF2B5EF4-FFF2-40B4-BE49-F238E27FC236}">
                  <a16:creationId xmlns:a16="http://schemas.microsoft.com/office/drawing/2014/main" xmlns="" id="{98AA1D72-7B4C-4C31-BCA1-2A06C9562A90}"/>
                </a:ext>
              </a:extLst>
            </p:cNvPr>
            <p:cNvSpPr/>
            <p:nvPr/>
          </p:nvSpPr>
          <p:spPr>
            <a:xfrm>
              <a:off x="1651563" y="5520060"/>
              <a:ext cx="386848" cy="386867"/>
            </a:xfrm>
            <a:custGeom>
              <a:avLst/>
              <a:gdLst>
                <a:gd name="connsiteX0" fmla="*/ 228600 w 386848"/>
                <a:gd name="connsiteY0" fmla="*/ 0 h 386867"/>
                <a:gd name="connsiteX1" fmla="*/ 163640 w 386848"/>
                <a:gd name="connsiteY1" fmla="*/ 9430 h 386867"/>
                <a:gd name="connsiteX2" fmla="*/ 0 w 386848"/>
                <a:gd name="connsiteY2" fmla="*/ 228600 h 386867"/>
                <a:gd name="connsiteX3" fmla="*/ 191 w 386848"/>
                <a:gd name="connsiteY3" fmla="*/ 235744 h 386867"/>
                <a:gd name="connsiteX4" fmla="*/ 63741 w 386848"/>
                <a:gd name="connsiteY4" fmla="*/ 386867 h 386867"/>
                <a:gd name="connsiteX5" fmla="*/ 386848 w 386848"/>
                <a:gd name="connsiteY5" fmla="*/ 63751 h 386867"/>
                <a:gd name="connsiteX6" fmla="*/ 228600 w 386848"/>
                <a:gd name="connsiteY6" fmla="*/ 0 h 386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848" h="386867">
                  <a:moveTo>
                    <a:pt x="228600" y="0"/>
                  </a:moveTo>
                  <a:cubicBezTo>
                    <a:pt x="206026" y="0"/>
                    <a:pt x="184214" y="3239"/>
                    <a:pt x="163640" y="9430"/>
                  </a:cubicBezTo>
                  <a:cubicBezTo>
                    <a:pt x="69056" y="37433"/>
                    <a:pt x="0" y="124968"/>
                    <a:pt x="0" y="228600"/>
                  </a:cubicBezTo>
                  <a:cubicBezTo>
                    <a:pt x="0" y="230981"/>
                    <a:pt x="0" y="233363"/>
                    <a:pt x="191" y="235744"/>
                  </a:cubicBezTo>
                  <a:cubicBezTo>
                    <a:pt x="1865" y="292264"/>
                    <a:pt x="24520" y="346137"/>
                    <a:pt x="63741" y="386867"/>
                  </a:cubicBezTo>
                  <a:lnTo>
                    <a:pt x="386848" y="63751"/>
                  </a:lnTo>
                  <a:cubicBezTo>
                    <a:pt x="345767" y="24308"/>
                    <a:pt x="290027" y="0"/>
                    <a:pt x="228600" y="0"/>
                  </a:cubicBezTo>
                  <a:close/>
                </a:path>
              </a:pathLst>
            </a:custGeom>
            <a:solidFill>
              <a:srgbClr val="FA5655"/>
            </a:solidFill>
            <a:ln w="9525" cap="flat">
              <a:noFill/>
              <a:prstDash val="solid"/>
              <a:miter/>
            </a:ln>
          </p:spPr>
          <p:txBody>
            <a:bodyPr rtlCol="0" anchor="ctr"/>
            <a:lstStyle/>
            <a:p>
              <a:endParaRPr lang="zh-CN" altLang="en-US"/>
            </a:p>
          </p:txBody>
        </p:sp>
        <p:sp>
          <p:nvSpPr>
            <p:cNvPr id="86" name="图形 65">
              <a:extLst>
                <a:ext uri="{FF2B5EF4-FFF2-40B4-BE49-F238E27FC236}">
                  <a16:creationId xmlns:a16="http://schemas.microsoft.com/office/drawing/2014/main" xmlns="" id="{19DE1217-75DD-4C07-BF39-4900BB996C9D}"/>
                </a:ext>
              </a:extLst>
            </p:cNvPr>
            <p:cNvSpPr/>
            <p:nvPr/>
          </p:nvSpPr>
          <p:spPr>
            <a:xfrm>
              <a:off x="1651563" y="5528140"/>
              <a:ext cx="414432" cy="400161"/>
            </a:xfrm>
            <a:custGeom>
              <a:avLst/>
              <a:gdLst>
                <a:gd name="connsiteX0" fmla="*/ 414433 w 414432"/>
                <a:gd name="connsiteY0" fmla="*/ 209946 h 400161"/>
                <a:gd name="connsiteX1" fmla="*/ 356044 w 414432"/>
                <a:gd name="connsiteY1" fmla="*/ 350726 h 400161"/>
                <a:gd name="connsiteX2" fmla="*/ 236792 w 414432"/>
                <a:gd name="connsiteY2" fmla="*/ 400161 h 400161"/>
                <a:gd name="connsiteX3" fmla="*/ 117634 w 414432"/>
                <a:gd name="connsiteY3" fmla="*/ 350726 h 400161"/>
                <a:gd name="connsiteX4" fmla="*/ 75533 w 414432"/>
                <a:gd name="connsiteY4" fmla="*/ 249285 h 400161"/>
                <a:gd name="connsiteX5" fmla="*/ 117634 w 414432"/>
                <a:gd name="connsiteY5" fmla="*/ 147748 h 400161"/>
                <a:gd name="connsiteX6" fmla="*/ 204597 w 414432"/>
                <a:gd name="connsiteY6" fmla="*/ 111744 h 400161"/>
                <a:gd name="connsiteX7" fmla="*/ 291560 w 414432"/>
                <a:gd name="connsiteY7" fmla="*/ 147748 h 400161"/>
                <a:gd name="connsiteX8" fmla="*/ 277406 w 414432"/>
                <a:gd name="connsiteY8" fmla="*/ 289471 h 400161"/>
                <a:gd name="connsiteX9" fmla="*/ 239554 w 414432"/>
                <a:gd name="connsiteY9" fmla="*/ 290014 h 400161"/>
                <a:gd name="connsiteX10" fmla="*/ 237136 w 414432"/>
                <a:gd name="connsiteY10" fmla="*/ 263005 h 400161"/>
                <a:gd name="connsiteX11" fmla="*/ 240421 w 414432"/>
                <a:gd name="connsiteY11" fmla="*/ 259905 h 400161"/>
                <a:gd name="connsiteX12" fmla="*/ 204597 w 414432"/>
                <a:gd name="connsiteY12" fmla="*/ 168894 h 400161"/>
                <a:gd name="connsiteX13" fmla="*/ 158020 w 414432"/>
                <a:gd name="connsiteY13" fmla="*/ 188134 h 400161"/>
                <a:gd name="connsiteX14" fmla="*/ 132683 w 414432"/>
                <a:gd name="connsiteY14" fmla="*/ 249285 h 400161"/>
                <a:gd name="connsiteX15" fmla="*/ 158020 w 414432"/>
                <a:gd name="connsiteY15" fmla="*/ 310340 h 400161"/>
                <a:gd name="connsiteX16" fmla="*/ 236792 w 414432"/>
                <a:gd name="connsiteY16" fmla="*/ 343011 h 400161"/>
                <a:gd name="connsiteX17" fmla="*/ 315659 w 414432"/>
                <a:gd name="connsiteY17" fmla="*/ 310340 h 400161"/>
                <a:gd name="connsiteX18" fmla="*/ 357283 w 414432"/>
                <a:gd name="connsiteY18" fmla="*/ 209946 h 400161"/>
                <a:gd name="connsiteX19" fmla="*/ 315659 w 414432"/>
                <a:gd name="connsiteY19" fmla="*/ 109553 h 400161"/>
                <a:gd name="connsiteX20" fmla="*/ 62294 w 414432"/>
                <a:gd name="connsiteY20" fmla="*/ 109553 h 400161"/>
                <a:gd name="connsiteX21" fmla="*/ 191 w 414432"/>
                <a:gd name="connsiteY21" fmla="*/ 227663 h 400161"/>
                <a:gd name="connsiteX22" fmla="*/ 0 w 414432"/>
                <a:gd name="connsiteY22" fmla="*/ 220519 h 400161"/>
                <a:gd name="connsiteX23" fmla="*/ 163640 w 414432"/>
                <a:gd name="connsiteY23" fmla="*/ 1349 h 400161"/>
                <a:gd name="connsiteX24" fmla="*/ 356044 w 414432"/>
                <a:gd name="connsiteY24" fmla="*/ 69072 h 400161"/>
                <a:gd name="connsiteX25" fmla="*/ 414433 w 414432"/>
                <a:gd name="connsiteY25" fmla="*/ 209946 h 400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14432" h="400161">
                  <a:moveTo>
                    <a:pt x="414433" y="209946"/>
                  </a:moveTo>
                  <a:cubicBezTo>
                    <a:pt x="414433" y="263096"/>
                    <a:pt x="393668" y="313102"/>
                    <a:pt x="356044" y="350726"/>
                  </a:cubicBezTo>
                  <a:cubicBezTo>
                    <a:pt x="324509" y="382497"/>
                    <a:pt x="281556" y="400303"/>
                    <a:pt x="236792" y="400161"/>
                  </a:cubicBezTo>
                  <a:cubicBezTo>
                    <a:pt x="191834" y="400161"/>
                    <a:pt x="149447" y="382635"/>
                    <a:pt x="117634" y="350726"/>
                  </a:cubicBezTo>
                  <a:cubicBezTo>
                    <a:pt x="90596" y="323904"/>
                    <a:pt x="75433" y="287368"/>
                    <a:pt x="75533" y="249285"/>
                  </a:cubicBezTo>
                  <a:cubicBezTo>
                    <a:pt x="75533" y="210899"/>
                    <a:pt x="90488" y="174894"/>
                    <a:pt x="117634" y="147748"/>
                  </a:cubicBezTo>
                  <a:cubicBezTo>
                    <a:pt x="140646" y="124608"/>
                    <a:pt x="171962" y="111643"/>
                    <a:pt x="204597" y="111744"/>
                  </a:cubicBezTo>
                  <a:cubicBezTo>
                    <a:pt x="237363" y="111744"/>
                    <a:pt x="268319" y="124507"/>
                    <a:pt x="291560" y="147748"/>
                  </a:cubicBezTo>
                  <a:cubicBezTo>
                    <a:pt x="313868" y="170141"/>
                    <a:pt x="338157" y="235883"/>
                    <a:pt x="277406" y="289471"/>
                  </a:cubicBezTo>
                  <a:cubicBezTo>
                    <a:pt x="266651" y="298968"/>
                    <a:pt x="250576" y="299199"/>
                    <a:pt x="239554" y="290014"/>
                  </a:cubicBezTo>
                  <a:cubicBezTo>
                    <a:pt x="231428" y="283223"/>
                    <a:pt x="230346" y="271131"/>
                    <a:pt x="237136" y="263005"/>
                  </a:cubicBezTo>
                  <a:cubicBezTo>
                    <a:pt x="238105" y="261846"/>
                    <a:pt x="239207" y="260805"/>
                    <a:pt x="240421" y="259905"/>
                  </a:cubicBezTo>
                  <a:cubicBezTo>
                    <a:pt x="272529" y="236093"/>
                    <a:pt x="259451" y="168894"/>
                    <a:pt x="204597" y="168894"/>
                  </a:cubicBezTo>
                  <a:cubicBezTo>
                    <a:pt x="186976" y="168894"/>
                    <a:pt x="170498" y="175752"/>
                    <a:pt x="158020" y="188134"/>
                  </a:cubicBezTo>
                  <a:cubicBezTo>
                    <a:pt x="141750" y="204318"/>
                    <a:pt x="132627" y="226336"/>
                    <a:pt x="132683" y="249285"/>
                  </a:cubicBezTo>
                  <a:cubicBezTo>
                    <a:pt x="132683" y="272335"/>
                    <a:pt x="141732" y="294052"/>
                    <a:pt x="158020" y="310340"/>
                  </a:cubicBezTo>
                  <a:cubicBezTo>
                    <a:pt x="179070" y="331390"/>
                    <a:pt x="207074" y="343011"/>
                    <a:pt x="236792" y="343011"/>
                  </a:cubicBezTo>
                  <a:cubicBezTo>
                    <a:pt x="266605" y="343011"/>
                    <a:pt x="294608" y="331390"/>
                    <a:pt x="315659" y="310340"/>
                  </a:cubicBezTo>
                  <a:cubicBezTo>
                    <a:pt x="342424" y="283479"/>
                    <a:pt x="357283" y="247856"/>
                    <a:pt x="357283" y="209946"/>
                  </a:cubicBezTo>
                  <a:cubicBezTo>
                    <a:pt x="357283" y="172037"/>
                    <a:pt x="342424" y="136318"/>
                    <a:pt x="315659" y="109553"/>
                  </a:cubicBezTo>
                  <a:cubicBezTo>
                    <a:pt x="245745" y="39639"/>
                    <a:pt x="132112" y="39639"/>
                    <a:pt x="62294" y="109553"/>
                  </a:cubicBezTo>
                  <a:cubicBezTo>
                    <a:pt x="29623" y="142224"/>
                    <a:pt x="8192" y="183181"/>
                    <a:pt x="191" y="227663"/>
                  </a:cubicBezTo>
                  <a:cubicBezTo>
                    <a:pt x="0" y="225282"/>
                    <a:pt x="0" y="222900"/>
                    <a:pt x="0" y="220519"/>
                  </a:cubicBezTo>
                  <a:cubicBezTo>
                    <a:pt x="0" y="116887"/>
                    <a:pt x="69056" y="29352"/>
                    <a:pt x="163640" y="1349"/>
                  </a:cubicBezTo>
                  <a:cubicBezTo>
                    <a:pt x="232315" y="-5985"/>
                    <a:pt x="303562" y="16589"/>
                    <a:pt x="356044" y="69072"/>
                  </a:cubicBezTo>
                  <a:cubicBezTo>
                    <a:pt x="393668" y="106695"/>
                    <a:pt x="414433" y="156702"/>
                    <a:pt x="414433" y="209946"/>
                  </a:cubicBezTo>
                  <a:close/>
                </a:path>
              </a:pathLst>
            </a:custGeom>
            <a:solidFill>
              <a:srgbClr val="FACB1B"/>
            </a:solidFill>
            <a:ln w="9525" cap="flat">
              <a:noFill/>
              <a:prstDash val="solid"/>
              <a:miter/>
            </a:ln>
          </p:spPr>
          <p:txBody>
            <a:bodyPr rtlCol="0" anchor="ctr"/>
            <a:lstStyle/>
            <a:p>
              <a:endParaRPr lang="zh-CN" altLang="en-US"/>
            </a:p>
          </p:txBody>
        </p:sp>
        <p:sp>
          <p:nvSpPr>
            <p:cNvPr id="87" name="图形 65">
              <a:extLst>
                <a:ext uri="{FF2B5EF4-FFF2-40B4-BE49-F238E27FC236}">
                  <a16:creationId xmlns:a16="http://schemas.microsoft.com/office/drawing/2014/main" xmlns="" id="{AB4EBF74-9A41-4FEC-94F1-A0FB704FDBC2}"/>
                </a:ext>
              </a:extLst>
            </p:cNvPr>
            <p:cNvSpPr/>
            <p:nvPr/>
          </p:nvSpPr>
          <p:spPr>
            <a:xfrm>
              <a:off x="1727105" y="5639884"/>
              <a:ext cx="217961" cy="225685"/>
            </a:xfrm>
            <a:custGeom>
              <a:avLst/>
              <a:gdLst>
                <a:gd name="connsiteX0" fmla="*/ 57141 w 217961"/>
                <a:gd name="connsiteY0" fmla="*/ 137541 h 225685"/>
                <a:gd name="connsiteX1" fmla="*/ 82477 w 217961"/>
                <a:gd name="connsiteY1" fmla="*/ 76391 h 225685"/>
                <a:gd name="connsiteX2" fmla="*/ 129055 w 217961"/>
                <a:gd name="connsiteY2" fmla="*/ 57150 h 225685"/>
                <a:gd name="connsiteX3" fmla="*/ 174222 w 217961"/>
                <a:gd name="connsiteY3" fmla="*/ 81915 h 225685"/>
                <a:gd name="connsiteX4" fmla="*/ 217961 w 217961"/>
                <a:gd name="connsiteY4" fmla="*/ 38177 h 225685"/>
                <a:gd name="connsiteX5" fmla="*/ 216028 w 217961"/>
                <a:gd name="connsiteY5" fmla="*/ 36005 h 225685"/>
                <a:gd name="connsiteX6" fmla="*/ 129064 w 217961"/>
                <a:gd name="connsiteY6" fmla="*/ 0 h 225685"/>
                <a:gd name="connsiteX7" fmla="*/ 42101 w 217961"/>
                <a:gd name="connsiteY7" fmla="*/ 36005 h 225685"/>
                <a:gd name="connsiteX8" fmla="*/ 0 w 217961"/>
                <a:gd name="connsiteY8" fmla="*/ 137541 h 225685"/>
                <a:gd name="connsiteX9" fmla="*/ 30452 w 217961"/>
                <a:gd name="connsiteY9" fmla="*/ 225686 h 225685"/>
                <a:gd name="connsiteX10" fmla="*/ 71295 w 217961"/>
                <a:gd name="connsiteY10" fmla="*/ 184843 h 225685"/>
                <a:gd name="connsiteX11" fmla="*/ 57141 w 217961"/>
                <a:gd name="connsiteY11" fmla="*/ 137541 h 225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961" h="225685">
                  <a:moveTo>
                    <a:pt x="57141" y="137541"/>
                  </a:moveTo>
                  <a:cubicBezTo>
                    <a:pt x="57141" y="114396"/>
                    <a:pt x="66190" y="92679"/>
                    <a:pt x="82477" y="76391"/>
                  </a:cubicBezTo>
                  <a:cubicBezTo>
                    <a:pt x="94825" y="64036"/>
                    <a:pt x="111588" y="57111"/>
                    <a:pt x="129055" y="57150"/>
                  </a:cubicBezTo>
                  <a:cubicBezTo>
                    <a:pt x="150753" y="57150"/>
                    <a:pt x="165802" y="67723"/>
                    <a:pt x="174222" y="81915"/>
                  </a:cubicBezTo>
                  <a:lnTo>
                    <a:pt x="217961" y="38177"/>
                  </a:lnTo>
                  <a:cubicBezTo>
                    <a:pt x="217313" y="37462"/>
                    <a:pt x="216666" y="36653"/>
                    <a:pt x="216028" y="36005"/>
                  </a:cubicBezTo>
                  <a:cubicBezTo>
                    <a:pt x="193005" y="12881"/>
                    <a:pt x="161695" y="-82"/>
                    <a:pt x="129064" y="0"/>
                  </a:cubicBezTo>
                  <a:cubicBezTo>
                    <a:pt x="96203" y="0"/>
                    <a:pt x="65342" y="12764"/>
                    <a:pt x="42101" y="36005"/>
                  </a:cubicBezTo>
                  <a:cubicBezTo>
                    <a:pt x="15061" y="62863"/>
                    <a:pt x="-100" y="99430"/>
                    <a:pt x="0" y="137541"/>
                  </a:cubicBezTo>
                  <a:cubicBezTo>
                    <a:pt x="0" y="169888"/>
                    <a:pt x="10773" y="200606"/>
                    <a:pt x="30452" y="225686"/>
                  </a:cubicBezTo>
                  <a:lnTo>
                    <a:pt x="71295" y="184843"/>
                  </a:lnTo>
                  <a:cubicBezTo>
                    <a:pt x="62041" y="170805"/>
                    <a:pt x="57118" y="154355"/>
                    <a:pt x="57141" y="137541"/>
                  </a:cubicBezTo>
                  <a:close/>
                </a:path>
              </a:pathLst>
            </a:custGeom>
            <a:solidFill>
              <a:srgbClr val="FBE158"/>
            </a:solidFill>
            <a:ln w="9525" cap="flat">
              <a:noFill/>
              <a:prstDash val="solid"/>
              <a:miter/>
            </a:ln>
          </p:spPr>
          <p:txBody>
            <a:bodyPr rtlCol="0" anchor="ctr"/>
            <a:lstStyle/>
            <a:p>
              <a:endParaRPr lang="zh-CN" altLang="en-US"/>
            </a:p>
          </p:txBody>
        </p:sp>
        <p:sp>
          <p:nvSpPr>
            <p:cNvPr id="88" name="图形 65">
              <a:extLst>
                <a:ext uri="{FF2B5EF4-FFF2-40B4-BE49-F238E27FC236}">
                  <a16:creationId xmlns:a16="http://schemas.microsoft.com/office/drawing/2014/main" xmlns="" id="{D5E14918-F251-4EF4-B2DC-4E020ADA149F}"/>
                </a:ext>
              </a:extLst>
            </p:cNvPr>
            <p:cNvSpPr/>
            <p:nvPr/>
          </p:nvSpPr>
          <p:spPr>
            <a:xfrm>
              <a:off x="1651563" y="5528140"/>
              <a:ext cx="364750" cy="227662"/>
            </a:xfrm>
            <a:custGeom>
              <a:avLst/>
              <a:gdLst>
                <a:gd name="connsiteX0" fmla="*/ 356044 w 364750"/>
                <a:gd name="connsiteY0" fmla="*/ 69072 h 227662"/>
                <a:gd name="connsiteX1" fmla="*/ 163640 w 364750"/>
                <a:gd name="connsiteY1" fmla="*/ 1349 h 227662"/>
                <a:gd name="connsiteX2" fmla="*/ 0 w 364750"/>
                <a:gd name="connsiteY2" fmla="*/ 220519 h 227662"/>
                <a:gd name="connsiteX3" fmla="*/ 191 w 364750"/>
                <a:gd name="connsiteY3" fmla="*/ 227663 h 227662"/>
                <a:gd name="connsiteX4" fmla="*/ 62294 w 364750"/>
                <a:gd name="connsiteY4" fmla="*/ 109553 h 227662"/>
                <a:gd name="connsiteX5" fmla="*/ 315659 w 364750"/>
                <a:gd name="connsiteY5" fmla="*/ 109553 h 227662"/>
                <a:gd name="connsiteX6" fmla="*/ 324317 w 364750"/>
                <a:gd name="connsiteY6" fmla="*/ 119097 h 227662"/>
                <a:gd name="connsiteX7" fmla="*/ 364750 w 364750"/>
                <a:gd name="connsiteY7" fmla="*/ 78663 h 227662"/>
                <a:gd name="connsiteX8" fmla="*/ 356044 w 364750"/>
                <a:gd name="connsiteY8" fmla="*/ 69072 h 22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4750" h="227662">
                  <a:moveTo>
                    <a:pt x="356044" y="69072"/>
                  </a:moveTo>
                  <a:cubicBezTo>
                    <a:pt x="303562" y="16589"/>
                    <a:pt x="232315" y="-5985"/>
                    <a:pt x="163640" y="1349"/>
                  </a:cubicBezTo>
                  <a:cubicBezTo>
                    <a:pt x="69056" y="29352"/>
                    <a:pt x="0" y="116887"/>
                    <a:pt x="0" y="220519"/>
                  </a:cubicBezTo>
                  <a:cubicBezTo>
                    <a:pt x="0" y="222900"/>
                    <a:pt x="0" y="225282"/>
                    <a:pt x="191" y="227663"/>
                  </a:cubicBezTo>
                  <a:cubicBezTo>
                    <a:pt x="8192" y="183181"/>
                    <a:pt x="29623" y="142224"/>
                    <a:pt x="62294" y="109553"/>
                  </a:cubicBezTo>
                  <a:cubicBezTo>
                    <a:pt x="132112" y="39639"/>
                    <a:pt x="245745" y="39639"/>
                    <a:pt x="315659" y="109553"/>
                  </a:cubicBezTo>
                  <a:cubicBezTo>
                    <a:pt x="318716" y="112610"/>
                    <a:pt x="321574" y="115820"/>
                    <a:pt x="324317" y="119097"/>
                  </a:cubicBezTo>
                  <a:lnTo>
                    <a:pt x="364750" y="78663"/>
                  </a:lnTo>
                  <a:cubicBezTo>
                    <a:pt x="361902" y="75434"/>
                    <a:pt x="359121" y="72148"/>
                    <a:pt x="356044" y="69072"/>
                  </a:cubicBezTo>
                  <a:close/>
                </a:path>
              </a:pathLst>
            </a:custGeom>
            <a:solidFill>
              <a:srgbClr val="FBE158"/>
            </a:solidFill>
            <a:ln w="952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35974223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88" name="矩形 87">
            <a:extLst>
              <a:ext uri="{FF2B5EF4-FFF2-40B4-BE49-F238E27FC236}">
                <a16:creationId xmlns:a16="http://schemas.microsoft.com/office/drawing/2014/main" xmlns="" id="{4A928BA5-DEE6-4997-847E-4E4C80E8FBEC}"/>
              </a:ext>
            </a:extLst>
          </p:cNvPr>
          <p:cNvSpPr/>
          <p:nvPr/>
        </p:nvSpPr>
        <p:spPr>
          <a:xfrm>
            <a:off x="0" y="0"/>
            <a:ext cx="12192000" cy="6858000"/>
          </a:xfrm>
          <a:prstGeom prst="rect">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C88F4971-406C-4D8F-BEF8-A213FF379393}"/>
              </a:ext>
            </a:extLst>
          </p:cNvPr>
          <p:cNvSpPr/>
          <p:nvPr/>
        </p:nvSpPr>
        <p:spPr>
          <a:xfrm>
            <a:off x="1663700" y="1111250"/>
            <a:ext cx="2616200" cy="4635500"/>
          </a:xfrm>
          <a:prstGeom prst="rect">
            <a:avLst/>
          </a:prstGeom>
          <a:solidFill>
            <a:srgbClr val="00C7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25E0BB93-5BCA-455B-A567-AB66B3633629}"/>
              </a:ext>
            </a:extLst>
          </p:cNvPr>
          <p:cNvSpPr/>
          <p:nvPr/>
        </p:nvSpPr>
        <p:spPr>
          <a:xfrm>
            <a:off x="4787900" y="1111250"/>
            <a:ext cx="2616200" cy="4635500"/>
          </a:xfrm>
          <a:prstGeom prst="rect">
            <a:avLst/>
          </a:prstGeom>
          <a:solidFill>
            <a:srgbClr val="E05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1A2B702F-0F63-4491-A52C-7D7E19B5CC76}"/>
              </a:ext>
            </a:extLst>
          </p:cNvPr>
          <p:cNvSpPr/>
          <p:nvPr/>
        </p:nvSpPr>
        <p:spPr>
          <a:xfrm>
            <a:off x="7912100" y="1111250"/>
            <a:ext cx="2616200" cy="4635500"/>
          </a:xfrm>
          <a:prstGeom prst="rect">
            <a:avLst/>
          </a:prstGeom>
          <a:solidFill>
            <a:srgbClr val="FF5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47247029-5278-4ECC-859D-202C2ED56A5E}"/>
              </a:ext>
            </a:extLst>
          </p:cNvPr>
          <p:cNvSpPr txBox="1"/>
          <p:nvPr/>
        </p:nvSpPr>
        <p:spPr>
          <a:xfrm>
            <a:off x="1785486" y="1536138"/>
            <a:ext cx="2372628" cy="2656946"/>
          </a:xfrm>
          <a:prstGeom prst="rect">
            <a:avLst/>
          </a:prstGeom>
          <a:noFill/>
        </p:spPr>
        <p:txBody>
          <a:bodyPr wrap="square" rtlCol="0">
            <a:spAutoFit/>
          </a:bodyPr>
          <a:lstStyle/>
          <a:p>
            <a:pPr algn="dist">
              <a:lnSpc>
                <a:spcPts val="7000"/>
              </a:lnSpc>
            </a:pPr>
            <a:r>
              <a:rPr lang="en-US" altLang="zh-CN" sz="6600" spc="300">
                <a:solidFill>
                  <a:srgbClr val="FF5098"/>
                </a:solidFill>
                <a:latin typeface="Haettenschweiler" panose="020B0706040902060204" pitchFamily="34" charset="0"/>
              </a:rPr>
              <a:t>PO</a:t>
            </a:r>
            <a:r>
              <a:rPr lang="en-US" altLang="zh-CN" sz="6600" spc="300">
                <a:solidFill>
                  <a:srgbClr val="FEE11B"/>
                </a:solidFill>
                <a:latin typeface="Haettenschweiler" panose="020B0706040902060204" pitchFamily="34" charset="0"/>
              </a:rPr>
              <a:t>WE</a:t>
            </a:r>
            <a:r>
              <a:rPr lang="en-US" altLang="zh-CN" sz="6600" spc="300">
                <a:latin typeface="Haettenschweiler" panose="020B0706040902060204" pitchFamily="34" charset="0"/>
              </a:rPr>
              <a:t>R</a:t>
            </a:r>
          </a:p>
          <a:p>
            <a:pPr algn="dist">
              <a:lnSpc>
                <a:spcPts val="7000"/>
              </a:lnSpc>
            </a:pPr>
            <a:r>
              <a:rPr lang="en-US" altLang="zh-CN" sz="7200" spc="300">
                <a:solidFill>
                  <a:srgbClr val="A6FF55"/>
                </a:solidFill>
                <a:latin typeface="Haettenschweiler" panose="020B0706040902060204" pitchFamily="34" charset="0"/>
              </a:rPr>
              <a:t>P</a:t>
            </a:r>
            <a:r>
              <a:rPr lang="en-US" altLang="zh-CN" sz="7200" spc="300">
                <a:latin typeface="Haettenschweiler" panose="020B0706040902060204" pitchFamily="34" charset="0"/>
              </a:rPr>
              <a:t>O</a:t>
            </a:r>
            <a:r>
              <a:rPr lang="en-US" altLang="zh-CN" sz="7200" spc="300">
                <a:solidFill>
                  <a:srgbClr val="A6FF55"/>
                </a:solidFill>
                <a:latin typeface="Haettenschweiler" panose="020B0706040902060204" pitchFamily="34" charset="0"/>
              </a:rPr>
              <a:t>I</a:t>
            </a:r>
            <a:r>
              <a:rPr lang="en-US" altLang="zh-CN" sz="7200" spc="300">
                <a:solidFill>
                  <a:srgbClr val="E05CFC"/>
                </a:solidFill>
                <a:latin typeface="Haettenschweiler" panose="020B0706040902060204" pitchFamily="34" charset="0"/>
              </a:rPr>
              <a:t>NT</a:t>
            </a:r>
          </a:p>
          <a:p>
            <a:pPr algn="dist">
              <a:lnSpc>
                <a:spcPts val="7000"/>
              </a:lnSpc>
            </a:pPr>
            <a:r>
              <a:rPr lang="en-US" altLang="zh-CN" sz="5400" spc="300">
                <a:solidFill>
                  <a:srgbClr val="FEE11B"/>
                </a:solidFill>
                <a:latin typeface="Haettenschweiler" panose="020B0706040902060204" pitchFamily="34" charset="0"/>
              </a:rPr>
              <a:t>TE</a:t>
            </a:r>
            <a:r>
              <a:rPr lang="en-US" altLang="zh-CN" sz="5400" spc="300">
                <a:latin typeface="Haettenschweiler" panose="020B0706040902060204" pitchFamily="34" charset="0"/>
              </a:rPr>
              <a:t>MP</a:t>
            </a:r>
            <a:r>
              <a:rPr lang="en-US" altLang="zh-CN" sz="5400" spc="300">
                <a:solidFill>
                  <a:srgbClr val="FF5098"/>
                </a:solidFill>
                <a:latin typeface="Haettenschweiler" panose="020B0706040902060204" pitchFamily="34" charset="0"/>
              </a:rPr>
              <a:t>LET</a:t>
            </a:r>
          </a:p>
        </p:txBody>
      </p:sp>
      <p:grpSp>
        <p:nvGrpSpPr>
          <p:cNvPr id="9" name="组合 8">
            <a:extLst>
              <a:ext uri="{FF2B5EF4-FFF2-40B4-BE49-F238E27FC236}">
                <a16:creationId xmlns:a16="http://schemas.microsoft.com/office/drawing/2014/main" xmlns="" id="{F04684D2-6A52-4563-9D86-CE81DEC6C8AB}"/>
              </a:ext>
            </a:extLst>
          </p:cNvPr>
          <p:cNvGrpSpPr/>
          <p:nvPr/>
        </p:nvGrpSpPr>
        <p:grpSpPr>
          <a:xfrm rot="2700000">
            <a:off x="476053" y="4185742"/>
            <a:ext cx="1718643" cy="2909867"/>
            <a:chOff x="5915977" y="3124200"/>
            <a:chExt cx="360045" cy="609599"/>
          </a:xfrm>
        </p:grpSpPr>
        <p:sp>
          <p:nvSpPr>
            <p:cNvPr id="10" name="图形 109">
              <a:extLst>
                <a:ext uri="{FF2B5EF4-FFF2-40B4-BE49-F238E27FC236}">
                  <a16:creationId xmlns:a16="http://schemas.microsoft.com/office/drawing/2014/main" xmlns="" id="{71232A6C-09BC-4FB5-8C80-A15935C3900F}"/>
                </a:ext>
              </a:extLst>
            </p:cNvPr>
            <p:cNvSpPr/>
            <p:nvPr/>
          </p:nvSpPr>
          <p:spPr>
            <a:xfrm>
              <a:off x="6050280" y="3444239"/>
              <a:ext cx="90518" cy="289560"/>
            </a:xfrm>
            <a:custGeom>
              <a:avLst/>
              <a:gdLst>
                <a:gd name="connsiteX0" fmla="*/ 45720 w 90518"/>
                <a:gd name="connsiteY0" fmla="*/ 289560 h 289560"/>
                <a:gd name="connsiteX1" fmla="*/ 45720 w 90518"/>
                <a:gd name="connsiteY1" fmla="*/ 289560 h 289560"/>
                <a:gd name="connsiteX2" fmla="*/ 0 w 90518"/>
                <a:gd name="connsiteY2" fmla="*/ 243840 h 289560"/>
                <a:gd name="connsiteX3" fmla="*/ 0 w 90518"/>
                <a:gd name="connsiteY3" fmla="*/ 0 h 289560"/>
                <a:gd name="connsiteX4" fmla="*/ 90488 w 90518"/>
                <a:gd name="connsiteY4" fmla="*/ 0 h 289560"/>
                <a:gd name="connsiteX5" fmla="*/ 90488 w 90518"/>
                <a:gd name="connsiteY5" fmla="*/ 243840 h 289560"/>
                <a:gd name="connsiteX6" fmla="*/ 45720 w 90518"/>
                <a:gd name="connsiteY6" fmla="*/ 289560 h 28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518" h="289560">
                  <a:moveTo>
                    <a:pt x="45720" y="289560"/>
                  </a:moveTo>
                  <a:lnTo>
                    <a:pt x="45720" y="289560"/>
                  </a:lnTo>
                  <a:cubicBezTo>
                    <a:pt x="20955" y="289560"/>
                    <a:pt x="0" y="269558"/>
                    <a:pt x="0" y="243840"/>
                  </a:cubicBezTo>
                  <a:lnTo>
                    <a:pt x="0" y="0"/>
                  </a:lnTo>
                  <a:lnTo>
                    <a:pt x="90488" y="0"/>
                  </a:lnTo>
                  <a:lnTo>
                    <a:pt x="90488" y="243840"/>
                  </a:lnTo>
                  <a:cubicBezTo>
                    <a:pt x="91440" y="269558"/>
                    <a:pt x="70485" y="289560"/>
                    <a:pt x="45720" y="289560"/>
                  </a:cubicBezTo>
                  <a:close/>
                </a:path>
              </a:pathLst>
            </a:custGeom>
            <a:solidFill>
              <a:srgbClr val="FF5098"/>
            </a:solidFill>
            <a:ln w="9525" cap="flat">
              <a:noFill/>
              <a:prstDash val="solid"/>
              <a:miter/>
            </a:ln>
          </p:spPr>
          <p:txBody>
            <a:bodyPr rtlCol="0" anchor="ctr"/>
            <a:lstStyle/>
            <a:p>
              <a:endParaRPr lang="zh-CN" altLang="en-US"/>
            </a:p>
          </p:txBody>
        </p:sp>
        <p:sp>
          <p:nvSpPr>
            <p:cNvPr id="11" name="图形 109">
              <a:extLst>
                <a:ext uri="{FF2B5EF4-FFF2-40B4-BE49-F238E27FC236}">
                  <a16:creationId xmlns:a16="http://schemas.microsoft.com/office/drawing/2014/main" xmlns="" id="{F17EDD8F-6023-41F4-A92E-1E13E3CF4B49}"/>
                </a:ext>
              </a:extLst>
            </p:cNvPr>
            <p:cNvSpPr/>
            <p:nvPr/>
          </p:nvSpPr>
          <p:spPr>
            <a:xfrm>
              <a:off x="5916929" y="3124200"/>
              <a:ext cx="359092" cy="360044"/>
            </a:xfrm>
            <a:custGeom>
              <a:avLst/>
              <a:gdLst>
                <a:gd name="connsiteX0" fmla="*/ 359093 w 359092"/>
                <a:gd name="connsiteY0" fmla="*/ 180023 h 360044"/>
                <a:gd name="connsiteX1" fmla="*/ 353378 w 359092"/>
                <a:gd name="connsiteY1" fmla="*/ 226695 h 360044"/>
                <a:gd name="connsiteX2" fmla="*/ 310515 w 359092"/>
                <a:gd name="connsiteY2" fmla="*/ 303848 h 360044"/>
                <a:gd name="connsiteX3" fmla="*/ 264795 w 359092"/>
                <a:gd name="connsiteY3" fmla="*/ 339090 h 360044"/>
                <a:gd name="connsiteX4" fmla="*/ 191453 w 359092"/>
                <a:gd name="connsiteY4" fmla="*/ 360045 h 360044"/>
                <a:gd name="connsiteX5" fmla="*/ 180022 w 359092"/>
                <a:gd name="connsiteY5" fmla="*/ 360045 h 360044"/>
                <a:gd name="connsiteX6" fmla="*/ 133350 w 359092"/>
                <a:gd name="connsiteY6" fmla="*/ 354330 h 360044"/>
                <a:gd name="connsiteX7" fmla="*/ 56198 w 359092"/>
                <a:gd name="connsiteY7" fmla="*/ 311468 h 360044"/>
                <a:gd name="connsiteX8" fmla="*/ 20955 w 359092"/>
                <a:gd name="connsiteY8" fmla="*/ 265748 h 360044"/>
                <a:gd name="connsiteX9" fmla="*/ 0 w 359092"/>
                <a:gd name="connsiteY9" fmla="*/ 192405 h 360044"/>
                <a:gd name="connsiteX10" fmla="*/ 0 w 359092"/>
                <a:gd name="connsiteY10" fmla="*/ 180975 h 360044"/>
                <a:gd name="connsiteX11" fmla="*/ 5715 w 359092"/>
                <a:gd name="connsiteY11" fmla="*/ 134303 h 360044"/>
                <a:gd name="connsiteX12" fmla="*/ 49530 w 359092"/>
                <a:gd name="connsiteY12" fmla="*/ 57150 h 360044"/>
                <a:gd name="connsiteX13" fmla="*/ 95250 w 359092"/>
                <a:gd name="connsiteY13" fmla="*/ 21908 h 360044"/>
                <a:gd name="connsiteX14" fmla="*/ 167640 w 359092"/>
                <a:gd name="connsiteY14" fmla="*/ 0 h 360044"/>
                <a:gd name="connsiteX15" fmla="*/ 179070 w 359092"/>
                <a:gd name="connsiteY15" fmla="*/ 0 h 360044"/>
                <a:gd name="connsiteX16" fmla="*/ 225743 w 359092"/>
                <a:gd name="connsiteY16" fmla="*/ 5715 h 360044"/>
                <a:gd name="connsiteX17" fmla="*/ 302895 w 359092"/>
                <a:gd name="connsiteY17" fmla="*/ 49530 h 360044"/>
                <a:gd name="connsiteX18" fmla="*/ 338138 w 359092"/>
                <a:gd name="connsiteY18" fmla="*/ 95250 h 360044"/>
                <a:gd name="connsiteX19" fmla="*/ 359093 w 359092"/>
                <a:gd name="connsiteY19" fmla="*/ 168593 h 360044"/>
                <a:gd name="connsiteX20" fmla="*/ 359093 w 359092"/>
                <a:gd name="connsiteY20" fmla="*/ 180023 h 360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59092" h="360044">
                  <a:moveTo>
                    <a:pt x="359093" y="180023"/>
                  </a:moveTo>
                  <a:cubicBezTo>
                    <a:pt x="359093" y="196215"/>
                    <a:pt x="357188" y="211455"/>
                    <a:pt x="353378" y="226695"/>
                  </a:cubicBezTo>
                  <a:cubicBezTo>
                    <a:pt x="345758" y="256223"/>
                    <a:pt x="330518" y="282893"/>
                    <a:pt x="310515" y="303848"/>
                  </a:cubicBezTo>
                  <a:cubicBezTo>
                    <a:pt x="297180" y="318135"/>
                    <a:pt x="281940" y="329565"/>
                    <a:pt x="264795" y="339090"/>
                  </a:cubicBezTo>
                  <a:cubicBezTo>
                    <a:pt x="242888" y="350520"/>
                    <a:pt x="218122" y="358140"/>
                    <a:pt x="191453" y="360045"/>
                  </a:cubicBezTo>
                  <a:cubicBezTo>
                    <a:pt x="187643" y="360045"/>
                    <a:pt x="183833" y="360045"/>
                    <a:pt x="180022" y="360045"/>
                  </a:cubicBezTo>
                  <a:cubicBezTo>
                    <a:pt x="163830" y="360045"/>
                    <a:pt x="148590" y="358140"/>
                    <a:pt x="133350" y="354330"/>
                  </a:cubicBezTo>
                  <a:cubicBezTo>
                    <a:pt x="103823" y="346710"/>
                    <a:pt x="77152" y="331470"/>
                    <a:pt x="56198" y="311468"/>
                  </a:cubicBezTo>
                  <a:cubicBezTo>
                    <a:pt x="41910" y="298133"/>
                    <a:pt x="30480" y="282893"/>
                    <a:pt x="20955" y="265748"/>
                  </a:cubicBezTo>
                  <a:cubicBezTo>
                    <a:pt x="9525" y="243840"/>
                    <a:pt x="1905" y="219075"/>
                    <a:pt x="0" y="192405"/>
                  </a:cubicBezTo>
                  <a:cubicBezTo>
                    <a:pt x="0" y="188595"/>
                    <a:pt x="0" y="184785"/>
                    <a:pt x="0" y="180975"/>
                  </a:cubicBezTo>
                  <a:cubicBezTo>
                    <a:pt x="0" y="164783"/>
                    <a:pt x="1905" y="149543"/>
                    <a:pt x="5715" y="134303"/>
                  </a:cubicBezTo>
                  <a:cubicBezTo>
                    <a:pt x="13335" y="104775"/>
                    <a:pt x="28575" y="78105"/>
                    <a:pt x="49530" y="57150"/>
                  </a:cubicBezTo>
                  <a:cubicBezTo>
                    <a:pt x="62865" y="42863"/>
                    <a:pt x="78105" y="31433"/>
                    <a:pt x="95250" y="21908"/>
                  </a:cubicBezTo>
                  <a:cubicBezTo>
                    <a:pt x="116205" y="9525"/>
                    <a:pt x="140970" y="1905"/>
                    <a:pt x="167640" y="0"/>
                  </a:cubicBezTo>
                  <a:cubicBezTo>
                    <a:pt x="171450" y="0"/>
                    <a:pt x="175260" y="0"/>
                    <a:pt x="179070" y="0"/>
                  </a:cubicBezTo>
                  <a:cubicBezTo>
                    <a:pt x="195263" y="0"/>
                    <a:pt x="210503" y="1905"/>
                    <a:pt x="225743" y="5715"/>
                  </a:cubicBezTo>
                  <a:cubicBezTo>
                    <a:pt x="255270" y="14288"/>
                    <a:pt x="281940" y="28575"/>
                    <a:pt x="302895" y="49530"/>
                  </a:cubicBezTo>
                  <a:cubicBezTo>
                    <a:pt x="317183" y="62865"/>
                    <a:pt x="328613" y="78105"/>
                    <a:pt x="338138" y="95250"/>
                  </a:cubicBezTo>
                  <a:cubicBezTo>
                    <a:pt x="349568" y="117158"/>
                    <a:pt x="357188" y="141923"/>
                    <a:pt x="359093" y="168593"/>
                  </a:cubicBezTo>
                  <a:cubicBezTo>
                    <a:pt x="359093" y="172403"/>
                    <a:pt x="359093" y="176213"/>
                    <a:pt x="359093" y="180023"/>
                  </a:cubicBezTo>
                  <a:close/>
                </a:path>
              </a:pathLst>
            </a:custGeom>
            <a:solidFill>
              <a:srgbClr val="F7F7F7"/>
            </a:solidFill>
            <a:ln w="9525" cap="flat">
              <a:noFill/>
              <a:prstDash val="solid"/>
              <a:miter/>
            </a:ln>
          </p:spPr>
          <p:txBody>
            <a:bodyPr rtlCol="0" anchor="ctr"/>
            <a:lstStyle/>
            <a:p>
              <a:endParaRPr lang="zh-CN" altLang="en-US"/>
            </a:p>
          </p:txBody>
        </p:sp>
        <p:sp>
          <p:nvSpPr>
            <p:cNvPr id="12" name="图形 109">
              <a:extLst>
                <a:ext uri="{FF2B5EF4-FFF2-40B4-BE49-F238E27FC236}">
                  <a16:creationId xmlns:a16="http://schemas.microsoft.com/office/drawing/2014/main" xmlns="" id="{C28E6BBF-0E0B-48E3-9CBC-5DBBE5398527}"/>
                </a:ext>
              </a:extLst>
            </p:cNvPr>
            <p:cNvSpPr/>
            <p:nvPr/>
          </p:nvSpPr>
          <p:spPr>
            <a:xfrm>
              <a:off x="6084569" y="3125152"/>
              <a:ext cx="67419" cy="179069"/>
            </a:xfrm>
            <a:custGeom>
              <a:avLst/>
              <a:gdLst>
                <a:gd name="connsiteX0" fmla="*/ 11430 w 67419"/>
                <a:gd name="connsiteY0" fmla="*/ 179070 h 179069"/>
                <a:gd name="connsiteX1" fmla="*/ 0 w 67419"/>
                <a:gd name="connsiteY1" fmla="*/ 0 h 179069"/>
                <a:gd name="connsiteX2" fmla="*/ 11430 w 67419"/>
                <a:gd name="connsiteY2" fmla="*/ 0 h 179069"/>
                <a:gd name="connsiteX3" fmla="*/ 58103 w 67419"/>
                <a:gd name="connsiteY3" fmla="*/ 5715 h 179069"/>
                <a:gd name="connsiteX4" fmla="*/ 11430 w 67419"/>
                <a:gd name="connsiteY4" fmla="*/ 179070 h 1790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19" h="179069">
                  <a:moveTo>
                    <a:pt x="11430" y="179070"/>
                  </a:moveTo>
                  <a:cubicBezTo>
                    <a:pt x="38100" y="128588"/>
                    <a:pt x="64770" y="108585"/>
                    <a:pt x="0" y="0"/>
                  </a:cubicBezTo>
                  <a:cubicBezTo>
                    <a:pt x="3810" y="0"/>
                    <a:pt x="7620" y="0"/>
                    <a:pt x="11430" y="0"/>
                  </a:cubicBezTo>
                  <a:cubicBezTo>
                    <a:pt x="27623" y="0"/>
                    <a:pt x="42863" y="1905"/>
                    <a:pt x="58103" y="5715"/>
                  </a:cubicBezTo>
                  <a:cubicBezTo>
                    <a:pt x="83820" y="130493"/>
                    <a:pt x="52388" y="139065"/>
                    <a:pt x="11430" y="179070"/>
                  </a:cubicBezTo>
                  <a:close/>
                </a:path>
              </a:pathLst>
            </a:custGeom>
            <a:solidFill>
              <a:srgbClr val="01B4F6"/>
            </a:solidFill>
            <a:ln w="9525" cap="flat">
              <a:noFill/>
              <a:prstDash val="solid"/>
              <a:miter/>
            </a:ln>
          </p:spPr>
          <p:txBody>
            <a:bodyPr rtlCol="0" anchor="ctr"/>
            <a:lstStyle/>
            <a:p>
              <a:endParaRPr lang="zh-CN" altLang="en-US"/>
            </a:p>
          </p:txBody>
        </p:sp>
        <p:sp>
          <p:nvSpPr>
            <p:cNvPr id="13" name="图形 109">
              <a:extLst>
                <a:ext uri="{FF2B5EF4-FFF2-40B4-BE49-F238E27FC236}">
                  <a16:creationId xmlns:a16="http://schemas.microsoft.com/office/drawing/2014/main" xmlns="" id="{4CE20AFC-4191-474C-8726-FC2361DFD2C0}"/>
                </a:ext>
              </a:extLst>
            </p:cNvPr>
            <p:cNvSpPr/>
            <p:nvPr/>
          </p:nvSpPr>
          <p:spPr>
            <a:xfrm>
              <a:off x="5965507" y="3145155"/>
              <a:ext cx="130570" cy="159067"/>
            </a:xfrm>
            <a:custGeom>
              <a:avLst/>
              <a:gdLst>
                <a:gd name="connsiteX0" fmla="*/ 130493 w 130570"/>
                <a:gd name="connsiteY0" fmla="*/ 159068 h 159067"/>
                <a:gd name="connsiteX1" fmla="*/ 0 w 130570"/>
                <a:gd name="connsiteY1" fmla="*/ 35243 h 159067"/>
                <a:gd name="connsiteX2" fmla="*/ 45720 w 130570"/>
                <a:gd name="connsiteY2" fmla="*/ 0 h 159067"/>
                <a:gd name="connsiteX3" fmla="*/ 130493 w 130570"/>
                <a:gd name="connsiteY3" fmla="*/ 159068 h 159067"/>
              </a:gdLst>
              <a:ahLst/>
              <a:cxnLst>
                <a:cxn ang="0">
                  <a:pos x="connsiteX0" y="connsiteY0"/>
                </a:cxn>
                <a:cxn ang="0">
                  <a:pos x="connsiteX1" y="connsiteY1"/>
                </a:cxn>
                <a:cxn ang="0">
                  <a:pos x="connsiteX2" y="connsiteY2"/>
                </a:cxn>
                <a:cxn ang="0">
                  <a:pos x="connsiteX3" y="connsiteY3"/>
                </a:cxn>
              </a:cxnLst>
              <a:rect l="l" t="t" r="r" b="b"/>
              <a:pathLst>
                <a:path w="130570" h="159067">
                  <a:moveTo>
                    <a:pt x="130493" y="159068"/>
                  </a:moveTo>
                  <a:cubicBezTo>
                    <a:pt x="112395" y="102870"/>
                    <a:pt x="95250" y="74295"/>
                    <a:pt x="0" y="35243"/>
                  </a:cubicBezTo>
                  <a:cubicBezTo>
                    <a:pt x="13335" y="20955"/>
                    <a:pt x="28575" y="9525"/>
                    <a:pt x="45720" y="0"/>
                  </a:cubicBezTo>
                  <a:cubicBezTo>
                    <a:pt x="124778" y="68580"/>
                    <a:pt x="131445" y="100013"/>
                    <a:pt x="130493" y="159068"/>
                  </a:cubicBezTo>
                  <a:close/>
                </a:path>
              </a:pathLst>
            </a:custGeom>
            <a:solidFill>
              <a:srgbClr val="01B4F6"/>
            </a:solidFill>
            <a:ln w="9525" cap="flat">
              <a:noFill/>
              <a:prstDash val="solid"/>
              <a:miter/>
            </a:ln>
          </p:spPr>
          <p:txBody>
            <a:bodyPr rtlCol="0" anchor="ctr"/>
            <a:lstStyle/>
            <a:p>
              <a:endParaRPr lang="zh-CN" altLang="en-US"/>
            </a:p>
          </p:txBody>
        </p:sp>
        <p:sp>
          <p:nvSpPr>
            <p:cNvPr id="14" name="图形 109">
              <a:extLst>
                <a:ext uri="{FF2B5EF4-FFF2-40B4-BE49-F238E27FC236}">
                  <a16:creationId xmlns:a16="http://schemas.microsoft.com/office/drawing/2014/main" xmlns="" id="{A33121BC-ED7D-4957-9122-E7BB54C67F03}"/>
                </a:ext>
              </a:extLst>
            </p:cNvPr>
            <p:cNvSpPr/>
            <p:nvPr/>
          </p:nvSpPr>
          <p:spPr>
            <a:xfrm>
              <a:off x="5915977" y="3248233"/>
              <a:ext cx="180022" cy="67419"/>
            </a:xfrm>
            <a:custGeom>
              <a:avLst/>
              <a:gdLst>
                <a:gd name="connsiteX0" fmla="*/ 180023 w 180022"/>
                <a:gd name="connsiteY0" fmla="*/ 55989 h 67419"/>
                <a:gd name="connsiteX1" fmla="*/ 0 w 180022"/>
                <a:gd name="connsiteY1" fmla="*/ 67419 h 67419"/>
                <a:gd name="connsiteX2" fmla="*/ 0 w 180022"/>
                <a:gd name="connsiteY2" fmla="*/ 55989 h 67419"/>
                <a:gd name="connsiteX3" fmla="*/ 5715 w 180022"/>
                <a:gd name="connsiteY3" fmla="*/ 9317 h 67419"/>
                <a:gd name="connsiteX4" fmla="*/ 180023 w 180022"/>
                <a:gd name="connsiteY4" fmla="*/ 55989 h 67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22" h="67419">
                  <a:moveTo>
                    <a:pt x="180023" y="55989"/>
                  </a:moveTo>
                  <a:cubicBezTo>
                    <a:pt x="129540" y="29319"/>
                    <a:pt x="109538" y="2649"/>
                    <a:pt x="0" y="67419"/>
                  </a:cubicBezTo>
                  <a:cubicBezTo>
                    <a:pt x="0" y="63609"/>
                    <a:pt x="0" y="59799"/>
                    <a:pt x="0" y="55989"/>
                  </a:cubicBezTo>
                  <a:cubicBezTo>
                    <a:pt x="0" y="39797"/>
                    <a:pt x="1905" y="24557"/>
                    <a:pt x="5715" y="9317"/>
                  </a:cubicBezTo>
                  <a:cubicBezTo>
                    <a:pt x="131445" y="-16401"/>
                    <a:pt x="140017" y="15032"/>
                    <a:pt x="180023" y="55989"/>
                  </a:cubicBezTo>
                  <a:close/>
                </a:path>
              </a:pathLst>
            </a:custGeom>
            <a:solidFill>
              <a:srgbClr val="01B4F6"/>
            </a:solidFill>
            <a:ln w="9525" cap="flat">
              <a:noFill/>
              <a:prstDash val="solid"/>
              <a:miter/>
            </a:ln>
          </p:spPr>
          <p:txBody>
            <a:bodyPr rtlCol="0" anchor="ctr"/>
            <a:lstStyle/>
            <a:p>
              <a:endParaRPr lang="zh-CN" altLang="en-US"/>
            </a:p>
          </p:txBody>
        </p:sp>
        <p:sp>
          <p:nvSpPr>
            <p:cNvPr id="15" name="图形 109">
              <a:extLst>
                <a:ext uri="{FF2B5EF4-FFF2-40B4-BE49-F238E27FC236}">
                  <a16:creationId xmlns:a16="http://schemas.microsoft.com/office/drawing/2014/main" xmlns="" id="{CE2CF4B8-736C-4DAA-ADD5-EA867D55350C}"/>
                </a:ext>
              </a:extLst>
            </p:cNvPr>
            <p:cNvSpPr/>
            <p:nvPr/>
          </p:nvSpPr>
          <p:spPr>
            <a:xfrm>
              <a:off x="5936932" y="3304144"/>
              <a:ext cx="159067" cy="130570"/>
            </a:xfrm>
            <a:custGeom>
              <a:avLst/>
              <a:gdLst>
                <a:gd name="connsiteX0" fmla="*/ 159068 w 159067"/>
                <a:gd name="connsiteY0" fmla="*/ 78 h 130570"/>
                <a:gd name="connsiteX1" fmla="*/ 35243 w 159067"/>
                <a:gd name="connsiteY1" fmla="*/ 130570 h 130570"/>
                <a:gd name="connsiteX2" fmla="*/ 0 w 159067"/>
                <a:gd name="connsiteY2" fmla="*/ 84850 h 130570"/>
                <a:gd name="connsiteX3" fmla="*/ 159068 w 159067"/>
                <a:gd name="connsiteY3" fmla="*/ 78 h 130570"/>
              </a:gdLst>
              <a:ahLst/>
              <a:cxnLst>
                <a:cxn ang="0">
                  <a:pos x="connsiteX0" y="connsiteY0"/>
                </a:cxn>
                <a:cxn ang="0">
                  <a:pos x="connsiteX1" y="connsiteY1"/>
                </a:cxn>
                <a:cxn ang="0">
                  <a:pos x="connsiteX2" y="connsiteY2"/>
                </a:cxn>
                <a:cxn ang="0">
                  <a:pos x="connsiteX3" y="connsiteY3"/>
                </a:cxn>
              </a:cxnLst>
              <a:rect l="l" t="t" r="r" b="b"/>
              <a:pathLst>
                <a:path w="159067" h="130570">
                  <a:moveTo>
                    <a:pt x="159068" y="78"/>
                  </a:moveTo>
                  <a:cubicBezTo>
                    <a:pt x="102870" y="18175"/>
                    <a:pt x="74295" y="35320"/>
                    <a:pt x="35243" y="130570"/>
                  </a:cubicBezTo>
                  <a:cubicBezTo>
                    <a:pt x="20955" y="117235"/>
                    <a:pt x="9525" y="101995"/>
                    <a:pt x="0" y="84850"/>
                  </a:cubicBezTo>
                  <a:cubicBezTo>
                    <a:pt x="68580" y="5793"/>
                    <a:pt x="100012" y="-875"/>
                    <a:pt x="159068" y="78"/>
                  </a:cubicBezTo>
                  <a:close/>
                </a:path>
              </a:pathLst>
            </a:custGeom>
            <a:solidFill>
              <a:srgbClr val="01B4F6"/>
            </a:solidFill>
            <a:ln w="9525" cap="flat">
              <a:noFill/>
              <a:prstDash val="solid"/>
              <a:miter/>
            </a:ln>
          </p:spPr>
          <p:txBody>
            <a:bodyPr rtlCol="0" anchor="ctr"/>
            <a:lstStyle/>
            <a:p>
              <a:endParaRPr lang="zh-CN" altLang="en-US"/>
            </a:p>
          </p:txBody>
        </p:sp>
        <p:sp>
          <p:nvSpPr>
            <p:cNvPr id="16" name="图形 109">
              <a:extLst>
                <a:ext uri="{FF2B5EF4-FFF2-40B4-BE49-F238E27FC236}">
                  <a16:creationId xmlns:a16="http://schemas.microsoft.com/office/drawing/2014/main" xmlns="" id="{C87C1FAE-D00D-4C0C-A802-58BA644D71DB}"/>
                </a:ext>
              </a:extLst>
            </p:cNvPr>
            <p:cNvSpPr/>
            <p:nvPr/>
          </p:nvSpPr>
          <p:spPr>
            <a:xfrm>
              <a:off x="6040010" y="3304222"/>
              <a:ext cx="67419" cy="179070"/>
            </a:xfrm>
            <a:custGeom>
              <a:avLst/>
              <a:gdLst>
                <a:gd name="connsiteX0" fmla="*/ 67419 w 67419"/>
                <a:gd name="connsiteY0" fmla="*/ 179070 h 179070"/>
                <a:gd name="connsiteX1" fmla="*/ 55989 w 67419"/>
                <a:gd name="connsiteY1" fmla="*/ 179070 h 179070"/>
                <a:gd name="connsiteX2" fmla="*/ 9317 w 67419"/>
                <a:gd name="connsiteY2" fmla="*/ 173355 h 179070"/>
                <a:gd name="connsiteX3" fmla="*/ 55989 w 67419"/>
                <a:gd name="connsiteY3" fmla="*/ 0 h 179070"/>
                <a:gd name="connsiteX4" fmla="*/ 67419 w 67419"/>
                <a:gd name="connsiteY4" fmla="*/ 179070 h 179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19" h="179070">
                  <a:moveTo>
                    <a:pt x="67419" y="179070"/>
                  </a:moveTo>
                  <a:cubicBezTo>
                    <a:pt x="63609" y="179070"/>
                    <a:pt x="59799" y="179070"/>
                    <a:pt x="55989" y="179070"/>
                  </a:cubicBezTo>
                  <a:cubicBezTo>
                    <a:pt x="39797" y="179070"/>
                    <a:pt x="24557" y="177165"/>
                    <a:pt x="9317" y="173355"/>
                  </a:cubicBezTo>
                  <a:cubicBezTo>
                    <a:pt x="-16401" y="48578"/>
                    <a:pt x="15032" y="40005"/>
                    <a:pt x="55989" y="0"/>
                  </a:cubicBezTo>
                  <a:cubicBezTo>
                    <a:pt x="29319" y="50483"/>
                    <a:pt x="2649" y="70485"/>
                    <a:pt x="67419" y="179070"/>
                  </a:cubicBezTo>
                  <a:close/>
                </a:path>
              </a:pathLst>
            </a:custGeom>
            <a:solidFill>
              <a:srgbClr val="01B4F6"/>
            </a:solidFill>
            <a:ln w="9525" cap="flat">
              <a:noFill/>
              <a:prstDash val="solid"/>
              <a:miter/>
            </a:ln>
          </p:spPr>
          <p:txBody>
            <a:bodyPr rtlCol="0" anchor="ctr"/>
            <a:lstStyle/>
            <a:p>
              <a:endParaRPr lang="zh-CN" altLang="en-US"/>
            </a:p>
          </p:txBody>
        </p:sp>
        <p:sp>
          <p:nvSpPr>
            <p:cNvPr id="17" name="图形 109">
              <a:extLst>
                <a:ext uri="{FF2B5EF4-FFF2-40B4-BE49-F238E27FC236}">
                  <a16:creationId xmlns:a16="http://schemas.microsoft.com/office/drawing/2014/main" xmlns="" id="{17204693-C379-4EAB-AB6B-7AB4C5287049}"/>
                </a:ext>
              </a:extLst>
            </p:cNvPr>
            <p:cNvSpPr/>
            <p:nvPr/>
          </p:nvSpPr>
          <p:spPr>
            <a:xfrm>
              <a:off x="6095928" y="3304222"/>
              <a:ext cx="130563" cy="159067"/>
            </a:xfrm>
            <a:custGeom>
              <a:avLst/>
              <a:gdLst>
                <a:gd name="connsiteX0" fmla="*/ 130564 w 130563"/>
                <a:gd name="connsiteY0" fmla="*/ 123825 h 159067"/>
                <a:gd name="connsiteX1" fmla="*/ 84844 w 130563"/>
                <a:gd name="connsiteY1" fmla="*/ 159067 h 159067"/>
                <a:gd name="connsiteX2" fmla="*/ 71 w 130563"/>
                <a:gd name="connsiteY2" fmla="*/ 0 h 159067"/>
                <a:gd name="connsiteX3" fmla="*/ 130564 w 130563"/>
                <a:gd name="connsiteY3" fmla="*/ 123825 h 159067"/>
              </a:gdLst>
              <a:ahLst/>
              <a:cxnLst>
                <a:cxn ang="0">
                  <a:pos x="connsiteX0" y="connsiteY0"/>
                </a:cxn>
                <a:cxn ang="0">
                  <a:pos x="connsiteX1" y="connsiteY1"/>
                </a:cxn>
                <a:cxn ang="0">
                  <a:pos x="connsiteX2" y="connsiteY2"/>
                </a:cxn>
                <a:cxn ang="0">
                  <a:pos x="connsiteX3" y="connsiteY3"/>
                </a:cxn>
              </a:cxnLst>
              <a:rect l="l" t="t" r="r" b="b"/>
              <a:pathLst>
                <a:path w="130563" h="159067">
                  <a:moveTo>
                    <a:pt x="130564" y="123825"/>
                  </a:moveTo>
                  <a:cubicBezTo>
                    <a:pt x="117229" y="138113"/>
                    <a:pt x="101989" y="149542"/>
                    <a:pt x="84844" y="159067"/>
                  </a:cubicBezTo>
                  <a:cubicBezTo>
                    <a:pt x="6739" y="91440"/>
                    <a:pt x="-881" y="59055"/>
                    <a:pt x="71" y="0"/>
                  </a:cubicBezTo>
                  <a:cubicBezTo>
                    <a:pt x="18169" y="56197"/>
                    <a:pt x="35314" y="84773"/>
                    <a:pt x="130564" y="123825"/>
                  </a:cubicBezTo>
                  <a:close/>
                </a:path>
              </a:pathLst>
            </a:custGeom>
            <a:solidFill>
              <a:srgbClr val="01B4F6"/>
            </a:solidFill>
            <a:ln w="9525" cap="flat">
              <a:noFill/>
              <a:prstDash val="solid"/>
              <a:miter/>
            </a:ln>
          </p:spPr>
          <p:txBody>
            <a:bodyPr rtlCol="0" anchor="ctr"/>
            <a:lstStyle/>
            <a:p>
              <a:endParaRPr lang="zh-CN" altLang="en-US"/>
            </a:p>
          </p:txBody>
        </p:sp>
        <p:sp>
          <p:nvSpPr>
            <p:cNvPr id="18" name="图形 109">
              <a:extLst>
                <a:ext uri="{FF2B5EF4-FFF2-40B4-BE49-F238E27FC236}">
                  <a16:creationId xmlns:a16="http://schemas.microsoft.com/office/drawing/2014/main" xmlns="" id="{2A8392B5-E3B3-4E0D-A59D-0D01EBD6BDF6}"/>
                </a:ext>
              </a:extLst>
            </p:cNvPr>
            <p:cNvSpPr/>
            <p:nvPr/>
          </p:nvSpPr>
          <p:spPr>
            <a:xfrm>
              <a:off x="6096000" y="3292792"/>
              <a:ext cx="180022" cy="67555"/>
            </a:xfrm>
            <a:custGeom>
              <a:avLst/>
              <a:gdLst>
                <a:gd name="connsiteX0" fmla="*/ 180023 w 180022"/>
                <a:gd name="connsiteY0" fmla="*/ 11430 h 67555"/>
                <a:gd name="connsiteX1" fmla="*/ 174308 w 180022"/>
                <a:gd name="connsiteY1" fmla="*/ 58102 h 67555"/>
                <a:gd name="connsiteX2" fmla="*/ 0 w 180022"/>
                <a:gd name="connsiteY2" fmla="*/ 11430 h 67555"/>
                <a:gd name="connsiteX3" fmla="*/ 179070 w 180022"/>
                <a:gd name="connsiteY3" fmla="*/ 0 h 67555"/>
                <a:gd name="connsiteX4" fmla="*/ 180023 w 180022"/>
                <a:gd name="connsiteY4" fmla="*/ 11430 h 675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22" h="67555">
                  <a:moveTo>
                    <a:pt x="180023" y="11430"/>
                  </a:moveTo>
                  <a:cubicBezTo>
                    <a:pt x="180023" y="27622"/>
                    <a:pt x="178118" y="42863"/>
                    <a:pt x="174308" y="58102"/>
                  </a:cubicBezTo>
                  <a:cubicBezTo>
                    <a:pt x="49530" y="83820"/>
                    <a:pt x="40005" y="53340"/>
                    <a:pt x="0" y="11430"/>
                  </a:cubicBezTo>
                  <a:cubicBezTo>
                    <a:pt x="50482" y="38100"/>
                    <a:pt x="70485" y="64770"/>
                    <a:pt x="179070" y="0"/>
                  </a:cubicBezTo>
                  <a:cubicBezTo>
                    <a:pt x="180023" y="3810"/>
                    <a:pt x="180023" y="7620"/>
                    <a:pt x="180023" y="11430"/>
                  </a:cubicBezTo>
                  <a:close/>
                </a:path>
              </a:pathLst>
            </a:custGeom>
            <a:solidFill>
              <a:srgbClr val="01B4F6"/>
            </a:solidFill>
            <a:ln w="9525" cap="flat">
              <a:noFill/>
              <a:prstDash val="solid"/>
              <a:miter/>
            </a:ln>
          </p:spPr>
          <p:txBody>
            <a:bodyPr rtlCol="0" anchor="ctr"/>
            <a:lstStyle/>
            <a:p>
              <a:endParaRPr lang="zh-CN" altLang="en-US"/>
            </a:p>
          </p:txBody>
        </p:sp>
        <p:sp>
          <p:nvSpPr>
            <p:cNvPr id="19" name="图形 109">
              <a:extLst>
                <a:ext uri="{FF2B5EF4-FFF2-40B4-BE49-F238E27FC236}">
                  <a16:creationId xmlns:a16="http://schemas.microsoft.com/office/drawing/2014/main" xmlns="" id="{CC7BAA75-4AF5-4C77-AC2D-BA1FC5CE22D3}"/>
                </a:ext>
              </a:extLst>
            </p:cNvPr>
            <p:cNvSpPr/>
            <p:nvPr/>
          </p:nvSpPr>
          <p:spPr>
            <a:xfrm>
              <a:off x="6096000" y="3173729"/>
              <a:ext cx="159067" cy="130563"/>
            </a:xfrm>
            <a:custGeom>
              <a:avLst/>
              <a:gdLst>
                <a:gd name="connsiteX0" fmla="*/ 159068 w 159067"/>
                <a:gd name="connsiteY0" fmla="*/ 45720 h 130563"/>
                <a:gd name="connsiteX1" fmla="*/ 0 w 159067"/>
                <a:gd name="connsiteY1" fmla="*/ 130493 h 130563"/>
                <a:gd name="connsiteX2" fmla="*/ 123825 w 159067"/>
                <a:gd name="connsiteY2" fmla="*/ 0 h 130563"/>
                <a:gd name="connsiteX3" fmla="*/ 159068 w 159067"/>
                <a:gd name="connsiteY3" fmla="*/ 45720 h 130563"/>
              </a:gdLst>
              <a:ahLst/>
              <a:cxnLst>
                <a:cxn ang="0">
                  <a:pos x="connsiteX0" y="connsiteY0"/>
                </a:cxn>
                <a:cxn ang="0">
                  <a:pos x="connsiteX1" y="connsiteY1"/>
                </a:cxn>
                <a:cxn ang="0">
                  <a:pos x="connsiteX2" y="connsiteY2"/>
                </a:cxn>
                <a:cxn ang="0">
                  <a:pos x="connsiteX3" y="connsiteY3"/>
                </a:cxn>
              </a:cxnLst>
              <a:rect l="l" t="t" r="r" b="b"/>
              <a:pathLst>
                <a:path w="159067" h="130563">
                  <a:moveTo>
                    <a:pt x="159068" y="45720"/>
                  </a:moveTo>
                  <a:cubicBezTo>
                    <a:pt x="91440" y="123825"/>
                    <a:pt x="59055" y="131445"/>
                    <a:pt x="0" y="130493"/>
                  </a:cubicBezTo>
                  <a:cubicBezTo>
                    <a:pt x="56198" y="112395"/>
                    <a:pt x="85725" y="95250"/>
                    <a:pt x="123825" y="0"/>
                  </a:cubicBezTo>
                  <a:cubicBezTo>
                    <a:pt x="138113" y="13335"/>
                    <a:pt x="149543" y="28575"/>
                    <a:pt x="159068" y="45720"/>
                  </a:cubicBezTo>
                  <a:close/>
                </a:path>
              </a:pathLst>
            </a:custGeom>
            <a:solidFill>
              <a:srgbClr val="01B4F6"/>
            </a:solidFill>
            <a:ln w="9525" cap="flat">
              <a:noFill/>
              <a:prstDash val="solid"/>
              <a:miter/>
            </a:ln>
          </p:spPr>
          <p:txBody>
            <a:bodyPr rtlCol="0" anchor="ctr"/>
            <a:lstStyle/>
            <a:p>
              <a:endParaRPr lang="zh-CN" altLang="en-US"/>
            </a:p>
          </p:txBody>
        </p:sp>
        <p:sp>
          <p:nvSpPr>
            <p:cNvPr id="20" name="图形 109">
              <a:extLst>
                <a:ext uri="{FF2B5EF4-FFF2-40B4-BE49-F238E27FC236}">
                  <a16:creationId xmlns:a16="http://schemas.microsoft.com/office/drawing/2014/main" xmlns="" id="{FEE67D73-48E8-4390-9B60-D885894D050D}"/>
                </a:ext>
              </a:extLst>
            </p:cNvPr>
            <p:cNvSpPr/>
            <p:nvPr/>
          </p:nvSpPr>
          <p:spPr>
            <a:xfrm>
              <a:off x="6006465" y="3214687"/>
              <a:ext cx="179069" cy="179069"/>
            </a:xfrm>
            <a:custGeom>
              <a:avLst/>
              <a:gdLst>
                <a:gd name="connsiteX0" fmla="*/ 179070 w 179069"/>
                <a:gd name="connsiteY0" fmla="*/ 89535 h 179069"/>
                <a:gd name="connsiteX1" fmla="*/ 89535 w 179069"/>
                <a:gd name="connsiteY1" fmla="*/ 179070 h 179069"/>
                <a:gd name="connsiteX2" fmla="*/ 0 w 179069"/>
                <a:gd name="connsiteY2" fmla="*/ 89535 h 179069"/>
                <a:gd name="connsiteX3" fmla="*/ 89535 w 179069"/>
                <a:gd name="connsiteY3" fmla="*/ 0 h 179069"/>
                <a:gd name="connsiteX4" fmla="*/ 179070 w 179069"/>
                <a:gd name="connsiteY4" fmla="*/ 89535 h 1790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069" h="179069">
                  <a:moveTo>
                    <a:pt x="179070" y="89535"/>
                  </a:moveTo>
                  <a:cubicBezTo>
                    <a:pt x="179070" y="138984"/>
                    <a:pt x="138984" y="179070"/>
                    <a:pt x="89535" y="179070"/>
                  </a:cubicBezTo>
                  <a:cubicBezTo>
                    <a:pt x="40086" y="179070"/>
                    <a:pt x="0" y="138984"/>
                    <a:pt x="0" y="89535"/>
                  </a:cubicBezTo>
                  <a:cubicBezTo>
                    <a:pt x="0" y="40086"/>
                    <a:pt x="40086" y="0"/>
                    <a:pt x="89535" y="0"/>
                  </a:cubicBezTo>
                  <a:cubicBezTo>
                    <a:pt x="138984" y="0"/>
                    <a:pt x="179070" y="40086"/>
                    <a:pt x="179070" y="89535"/>
                  </a:cubicBezTo>
                  <a:close/>
                </a:path>
              </a:pathLst>
            </a:custGeom>
            <a:solidFill>
              <a:srgbClr val="126C9B">
                <a:alpha val="49000"/>
              </a:srgbClr>
            </a:solidFill>
            <a:ln w="9525" cap="flat">
              <a:noFill/>
              <a:prstDash val="solid"/>
              <a:miter/>
            </a:ln>
          </p:spPr>
          <p:txBody>
            <a:bodyPr rtlCol="0" anchor="ctr"/>
            <a:lstStyle/>
            <a:p>
              <a:endParaRPr lang="zh-CN" altLang="en-US"/>
            </a:p>
          </p:txBody>
        </p:sp>
        <p:sp>
          <p:nvSpPr>
            <p:cNvPr id="21" name="图形 109">
              <a:extLst>
                <a:ext uri="{FF2B5EF4-FFF2-40B4-BE49-F238E27FC236}">
                  <a16:creationId xmlns:a16="http://schemas.microsoft.com/office/drawing/2014/main" xmlns="" id="{27049620-6E91-4F2B-903E-89C450A9D8C7}"/>
                </a:ext>
              </a:extLst>
            </p:cNvPr>
            <p:cNvSpPr/>
            <p:nvPr/>
          </p:nvSpPr>
          <p:spPr>
            <a:xfrm>
              <a:off x="6028372" y="3234690"/>
              <a:ext cx="159067" cy="158115"/>
            </a:xfrm>
            <a:custGeom>
              <a:avLst/>
              <a:gdLst>
                <a:gd name="connsiteX0" fmla="*/ 125730 w 159067"/>
                <a:gd name="connsiteY0" fmla="*/ 0 h 158115"/>
                <a:gd name="connsiteX1" fmla="*/ 146685 w 159067"/>
                <a:gd name="connsiteY1" fmla="*/ 57150 h 158115"/>
                <a:gd name="connsiteX2" fmla="*/ 57150 w 159067"/>
                <a:gd name="connsiteY2" fmla="*/ 146685 h 158115"/>
                <a:gd name="connsiteX3" fmla="*/ 0 w 159067"/>
                <a:gd name="connsiteY3" fmla="*/ 125730 h 158115"/>
                <a:gd name="connsiteX4" fmla="*/ 69533 w 159067"/>
                <a:gd name="connsiteY4" fmla="*/ 158115 h 158115"/>
                <a:gd name="connsiteX5" fmla="*/ 159067 w 159067"/>
                <a:gd name="connsiteY5" fmla="*/ 68580 h 158115"/>
                <a:gd name="connsiteX6" fmla="*/ 125730 w 159067"/>
                <a:gd name="connsiteY6" fmla="*/ 0 h 158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067" h="158115">
                  <a:moveTo>
                    <a:pt x="125730" y="0"/>
                  </a:moveTo>
                  <a:cubicBezTo>
                    <a:pt x="139065" y="15240"/>
                    <a:pt x="146685" y="35243"/>
                    <a:pt x="146685" y="57150"/>
                  </a:cubicBezTo>
                  <a:cubicBezTo>
                    <a:pt x="146685" y="106680"/>
                    <a:pt x="106680" y="146685"/>
                    <a:pt x="57150" y="146685"/>
                  </a:cubicBezTo>
                  <a:cubicBezTo>
                    <a:pt x="35243" y="146685"/>
                    <a:pt x="15240" y="139065"/>
                    <a:pt x="0" y="125730"/>
                  </a:cubicBezTo>
                  <a:cubicBezTo>
                    <a:pt x="16193" y="145733"/>
                    <a:pt x="40958" y="158115"/>
                    <a:pt x="69533" y="158115"/>
                  </a:cubicBezTo>
                  <a:cubicBezTo>
                    <a:pt x="119063" y="158115"/>
                    <a:pt x="159067" y="118110"/>
                    <a:pt x="159067" y="68580"/>
                  </a:cubicBezTo>
                  <a:cubicBezTo>
                    <a:pt x="158115" y="41910"/>
                    <a:pt x="144780" y="17145"/>
                    <a:pt x="125730" y="0"/>
                  </a:cubicBezTo>
                  <a:close/>
                </a:path>
              </a:pathLst>
            </a:custGeom>
            <a:solidFill>
              <a:srgbClr val="126C9B">
                <a:alpha val="57000"/>
              </a:srgbClr>
            </a:solidFill>
            <a:ln w="9525" cap="flat">
              <a:noFill/>
              <a:prstDash val="solid"/>
              <a:miter/>
            </a:ln>
          </p:spPr>
          <p:txBody>
            <a:bodyPr rtlCol="0" anchor="ctr"/>
            <a:lstStyle/>
            <a:p>
              <a:endParaRPr lang="zh-CN" altLang="en-US"/>
            </a:p>
          </p:txBody>
        </p:sp>
      </p:grpSp>
      <p:grpSp>
        <p:nvGrpSpPr>
          <p:cNvPr id="22" name="组合 21">
            <a:extLst>
              <a:ext uri="{FF2B5EF4-FFF2-40B4-BE49-F238E27FC236}">
                <a16:creationId xmlns:a16="http://schemas.microsoft.com/office/drawing/2014/main" xmlns="" id="{09FD87A4-3822-45E2-9986-0701A7A7D36A}"/>
              </a:ext>
            </a:extLst>
          </p:cNvPr>
          <p:cNvGrpSpPr/>
          <p:nvPr/>
        </p:nvGrpSpPr>
        <p:grpSpPr>
          <a:xfrm rot="941150">
            <a:off x="3036356" y="4784945"/>
            <a:ext cx="1642095" cy="727528"/>
            <a:chOff x="812800" y="3750371"/>
            <a:chExt cx="1897282" cy="840588"/>
          </a:xfrm>
        </p:grpSpPr>
        <p:grpSp>
          <p:nvGrpSpPr>
            <p:cNvPr id="23" name="组合 22">
              <a:extLst>
                <a:ext uri="{FF2B5EF4-FFF2-40B4-BE49-F238E27FC236}">
                  <a16:creationId xmlns:a16="http://schemas.microsoft.com/office/drawing/2014/main" xmlns="" id="{A300FFF4-590D-406F-B776-234BC3D132BC}"/>
                </a:ext>
              </a:extLst>
            </p:cNvPr>
            <p:cNvGrpSpPr/>
            <p:nvPr/>
          </p:nvGrpSpPr>
          <p:grpSpPr>
            <a:xfrm>
              <a:off x="812800" y="3750371"/>
              <a:ext cx="1897282" cy="840588"/>
              <a:chOff x="812800" y="3750371"/>
              <a:chExt cx="1897282" cy="840588"/>
            </a:xfrm>
          </p:grpSpPr>
          <p:sp>
            <p:nvSpPr>
              <p:cNvPr id="25" name="矩形: 圆角 24">
                <a:extLst>
                  <a:ext uri="{FF2B5EF4-FFF2-40B4-BE49-F238E27FC236}">
                    <a16:creationId xmlns:a16="http://schemas.microsoft.com/office/drawing/2014/main" xmlns="" id="{79E0DE47-81DC-4572-9135-F69D17C251A7}"/>
                  </a:ext>
                </a:extLst>
              </p:cNvPr>
              <p:cNvSpPr/>
              <p:nvPr/>
            </p:nvSpPr>
            <p:spPr>
              <a:xfrm>
                <a:off x="812800" y="3750371"/>
                <a:ext cx="1897282" cy="840588"/>
              </a:xfrm>
              <a:prstGeom prst="roundRect">
                <a:avLst>
                  <a:gd name="adj" fmla="val 50000"/>
                </a:avLst>
              </a:prstGeom>
              <a:solidFill>
                <a:srgbClr val="A6F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6" name="矩形: 圆角 25">
                <a:extLst>
                  <a:ext uri="{FF2B5EF4-FFF2-40B4-BE49-F238E27FC236}">
                    <a16:creationId xmlns:a16="http://schemas.microsoft.com/office/drawing/2014/main" xmlns="" id="{28C2EFA7-68E9-4EEA-8EAD-010304B5EF15}"/>
                  </a:ext>
                </a:extLst>
              </p:cNvPr>
              <p:cNvSpPr/>
              <p:nvPr/>
            </p:nvSpPr>
            <p:spPr>
              <a:xfrm>
                <a:off x="938374" y="3851422"/>
                <a:ext cx="1646134" cy="638486"/>
              </a:xfrm>
              <a:prstGeom prst="roundRect">
                <a:avLst>
                  <a:gd name="adj" fmla="val 50000"/>
                </a:avLst>
              </a:prstGeom>
              <a:solidFill>
                <a:srgbClr val="FF5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7" name="矩形: 圆角 26">
                <a:extLst>
                  <a:ext uri="{FF2B5EF4-FFF2-40B4-BE49-F238E27FC236}">
                    <a16:creationId xmlns:a16="http://schemas.microsoft.com/office/drawing/2014/main" xmlns="" id="{A877D662-8923-4AE2-A064-BC154D19230B}"/>
                  </a:ext>
                </a:extLst>
              </p:cNvPr>
              <p:cNvSpPr/>
              <p:nvPr/>
            </p:nvSpPr>
            <p:spPr>
              <a:xfrm>
                <a:off x="1120812" y="3968367"/>
                <a:ext cx="1281258" cy="404596"/>
              </a:xfrm>
              <a:prstGeom prst="roundRect">
                <a:avLst>
                  <a:gd name="adj" fmla="val 50000"/>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24" name="文本框 23">
              <a:extLst>
                <a:ext uri="{FF2B5EF4-FFF2-40B4-BE49-F238E27FC236}">
                  <a16:creationId xmlns:a16="http://schemas.microsoft.com/office/drawing/2014/main" xmlns="" id="{0E694D03-6E11-42C7-81CF-83028E3D8E0A}"/>
                </a:ext>
              </a:extLst>
            </p:cNvPr>
            <p:cNvSpPr txBox="1"/>
            <p:nvPr/>
          </p:nvSpPr>
          <p:spPr>
            <a:xfrm>
              <a:off x="1179241" y="3954953"/>
              <a:ext cx="1164400" cy="391166"/>
            </a:xfrm>
            <a:prstGeom prst="rect">
              <a:avLst/>
            </a:prstGeom>
            <a:noFill/>
          </p:spPr>
          <p:txBody>
            <a:bodyPr wrap="square" rtlCol="0">
              <a:spAutoFit/>
            </a:bodyPr>
            <a:lstStyle/>
            <a:p>
              <a:pPr algn="dist"/>
              <a:r>
                <a:rPr lang="en-US" altLang="zh-CN" sz="1600">
                  <a:latin typeface="Haettenschweiler" panose="020B0706040902060204" pitchFamily="34" charset="0"/>
                </a:rPr>
                <a:t>2021/08/20</a:t>
              </a:r>
            </a:p>
          </p:txBody>
        </p:sp>
      </p:grpSp>
      <p:grpSp>
        <p:nvGrpSpPr>
          <p:cNvPr id="31" name="组合 30">
            <a:extLst>
              <a:ext uri="{FF2B5EF4-FFF2-40B4-BE49-F238E27FC236}">
                <a16:creationId xmlns:a16="http://schemas.microsoft.com/office/drawing/2014/main" xmlns="" id="{168313A9-DEAC-4C55-9D9D-AA352956D122}"/>
              </a:ext>
            </a:extLst>
          </p:cNvPr>
          <p:cNvGrpSpPr/>
          <p:nvPr/>
        </p:nvGrpSpPr>
        <p:grpSpPr>
          <a:xfrm rot="20144779">
            <a:off x="5081241" y="1473897"/>
            <a:ext cx="1494277" cy="1137685"/>
            <a:chOff x="7954242" y="2888644"/>
            <a:chExt cx="1314729" cy="1137685"/>
          </a:xfrm>
        </p:grpSpPr>
        <p:sp>
          <p:nvSpPr>
            <p:cNvPr id="32" name="椭圆 31">
              <a:extLst>
                <a:ext uri="{FF2B5EF4-FFF2-40B4-BE49-F238E27FC236}">
                  <a16:creationId xmlns:a16="http://schemas.microsoft.com/office/drawing/2014/main" xmlns="" id="{0844BA9B-C6F7-41CF-B742-35D60D710475}"/>
                </a:ext>
              </a:extLst>
            </p:cNvPr>
            <p:cNvSpPr/>
            <p:nvPr/>
          </p:nvSpPr>
          <p:spPr>
            <a:xfrm rot="21153">
              <a:off x="8023277" y="2888644"/>
              <a:ext cx="391897" cy="305485"/>
            </a:xfrm>
            <a:prstGeom prst="ellipse">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3" name="文本框 32">
              <a:extLst>
                <a:ext uri="{FF2B5EF4-FFF2-40B4-BE49-F238E27FC236}">
                  <a16:creationId xmlns:a16="http://schemas.microsoft.com/office/drawing/2014/main" xmlns="" id="{C618F35C-0CBA-4B4D-A4AD-11158EE463E0}"/>
                </a:ext>
              </a:extLst>
            </p:cNvPr>
            <p:cNvSpPr txBox="1"/>
            <p:nvPr/>
          </p:nvSpPr>
          <p:spPr>
            <a:xfrm rot="21153">
              <a:off x="7959338" y="2900331"/>
              <a:ext cx="519948" cy="253901"/>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title</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34" name="椭圆 33">
              <a:extLst>
                <a:ext uri="{FF2B5EF4-FFF2-40B4-BE49-F238E27FC236}">
                  <a16:creationId xmlns:a16="http://schemas.microsoft.com/office/drawing/2014/main" xmlns="" id="{4CDF4AB1-5280-4844-ACE6-4877BDEC92DF}"/>
                </a:ext>
              </a:extLst>
            </p:cNvPr>
            <p:cNvSpPr/>
            <p:nvPr/>
          </p:nvSpPr>
          <p:spPr>
            <a:xfrm rot="19695014">
              <a:off x="8020729" y="3302741"/>
              <a:ext cx="391897" cy="305485"/>
            </a:xfrm>
            <a:prstGeom prst="ellipse">
              <a:avLst/>
            </a:prstGeom>
            <a:solidFill>
              <a:srgbClr val="00C7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5" name="文本框 34">
              <a:extLst>
                <a:ext uri="{FF2B5EF4-FFF2-40B4-BE49-F238E27FC236}">
                  <a16:creationId xmlns:a16="http://schemas.microsoft.com/office/drawing/2014/main" xmlns="" id="{51157A68-3EAE-4E14-8176-94A0E80A929A}"/>
                </a:ext>
              </a:extLst>
            </p:cNvPr>
            <p:cNvSpPr txBox="1"/>
            <p:nvPr/>
          </p:nvSpPr>
          <p:spPr>
            <a:xfrm rot="21153">
              <a:off x="7956790" y="3314428"/>
              <a:ext cx="519948" cy="253901"/>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title</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36" name="矩形 35">
              <a:extLst>
                <a:ext uri="{FF2B5EF4-FFF2-40B4-BE49-F238E27FC236}">
                  <a16:creationId xmlns:a16="http://schemas.microsoft.com/office/drawing/2014/main" xmlns="" id="{DCA9EE0F-0D15-4A44-93AD-D3733D0488D2}"/>
                </a:ext>
              </a:extLst>
            </p:cNvPr>
            <p:cNvSpPr/>
            <p:nvPr/>
          </p:nvSpPr>
          <p:spPr>
            <a:xfrm rot="21153">
              <a:off x="8018181" y="3741746"/>
              <a:ext cx="391897" cy="255670"/>
            </a:xfrm>
            <a:prstGeom prst="rect">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7" name="文本框 36">
              <a:extLst>
                <a:ext uri="{FF2B5EF4-FFF2-40B4-BE49-F238E27FC236}">
                  <a16:creationId xmlns:a16="http://schemas.microsoft.com/office/drawing/2014/main" xmlns="" id="{2756CB15-0B7E-48E9-9BC5-F8E4A7030600}"/>
                </a:ext>
              </a:extLst>
            </p:cNvPr>
            <p:cNvSpPr txBox="1"/>
            <p:nvPr/>
          </p:nvSpPr>
          <p:spPr>
            <a:xfrm rot="21153">
              <a:off x="7954242" y="3728525"/>
              <a:ext cx="519948" cy="253901"/>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title</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38" name="矩形 37">
              <a:extLst>
                <a:ext uri="{FF2B5EF4-FFF2-40B4-BE49-F238E27FC236}">
                  <a16:creationId xmlns:a16="http://schemas.microsoft.com/office/drawing/2014/main" xmlns="" id="{118EC671-3CC8-49EE-A2C2-B9B73C784907}"/>
                </a:ext>
              </a:extLst>
            </p:cNvPr>
            <p:cNvSpPr/>
            <p:nvPr/>
          </p:nvSpPr>
          <p:spPr>
            <a:xfrm rot="21153">
              <a:off x="8549020" y="2892649"/>
              <a:ext cx="642332" cy="305485"/>
            </a:xfrm>
            <a:prstGeom prst="rect">
              <a:avLst/>
            </a:prstGeom>
            <a:solidFill>
              <a:srgbClr val="A6F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9" name="文本框 38">
              <a:extLst>
                <a:ext uri="{FF2B5EF4-FFF2-40B4-BE49-F238E27FC236}">
                  <a16:creationId xmlns:a16="http://schemas.microsoft.com/office/drawing/2014/main" xmlns="" id="{F0E373CA-5ED5-478D-86FA-E53D0D7FDA37}"/>
                </a:ext>
              </a:extLst>
            </p:cNvPr>
            <p:cNvSpPr txBox="1"/>
            <p:nvPr/>
          </p:nvSpPr>
          <p:spPr>
            <a:xfrm rot="21153">
              <a:off x="8462368" y="2904308"/>
              <a:ext cx="806603" cy="276999"/>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chapter</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40" name="矩形: 圆角 39">
              <a:extLst>
                <a:ext uri="{FF2B5EF4-FFF2-40B4-BE49-F238E27FC236}">
                  <a16:creationId xmlns:a16="http://schemas.microsoft.com/office/drawing/2014/main" xmlns="" id="{47639334-D456-409D-9B1D-5195403C1345}"/>
                </a:ext>
              </a:extLst>
            </p:cNvPr>
            <p:cNvSpPr/>
            <p:nvPr/>
          </p:nvSpPr>
          <p:spPr>
            <a:xfrm rot="21153">
              <a:off x="8546472" y="3306746"/>
              <a:ext cx="642332" cy="305485"/>
            </a:xfrm>
            <a:prstGeom prst="roundRect">
              <a:avLst>
                <a:gd name="adj" fmla="val 39948"/>
              </a:avLst>
            </a:prstGeom>
            <a:solidFill>
              <a:srgbClr val="01B4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1" name="文本框 40">
              <a:extLst>
                <a:ext uri="{FF2B5EF4-FFF2-40B4-BE49-F238E27FC236}">
                  <a16:creationId xmlns:a16="http://schemas.microsoft.com/office/drawing/2014/main" xmlns="" id="{2D35D9FB-8320-45A4-BE47-2E3706FBE8BF}"/>
                </a:ext>
              </a:extLst>
            </p:cNvPr>
            <p:cNvSpPr txBox="1"/>
            <p:nvPr/>
          </p:nvSpPr>
          <p:spPr>
            <a:xfrm rot="21153">
              <a:off x="8459820" y="3318405"/>
              <a:ext cx="806603" cy="276999"/>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chapter</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42" name="椭圆 41">
              <a:extLst>
                <a:ext uri="{FF2B5EF4-FFF2-40B4-BE49-F238E27FC236}">
                  <a16:creationId xmlns:a16="http://schemas.microsoft.com/office/drawing/2014/main" xmlns="" id="{49E1DFE9-783D-4F9F-85A3-D55F226932DB}"/>
                </a:ext>
              </a:extLst>
            </p:cNvPr>
            <p:cNvSpPr/>
            <p:nvPr/>
          </p:nvSpPr>
          <p:spPr>
            <a:xfrm rot="1412091">
              <a:off x="8543924" y="3720844"/>
              <a:ext cx="642332" cy="305485"/>
            </a:xfrm>
            <a:prstGeom prst="ellipse">
              <a:avLst/>
            </a:prstGeom>
            <a:solidFill>
              <a:srgbClr val="FF5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3" name="文本框 42">
              <a:extLst>
                <a:ext uri="{FF2B5EF4-FFF2-40B4-BE49-F238E27FC236}">
                  <a16:creationId xmlns:a16="http://schemas.microsoft.com/office/drawing/2014/main" xmlns="" id="{52A91202-3FA0-4CFD-9771-8473202B6BE5}"/>
                </a:ext>
              </a:extLst>
            </p:cNvPr>
            <p:cNvSpPr txBox="1"/>
            <p:nvPr/>
          </p:nvSpPr>
          <p:spPr>
            <a:xfrm rot="21153">
              <a:off x="8457272" y="3732503"/>
              <a:ext cx="806603" cy="276999"/>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chapter</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grpSp>
      <p:sp>
        <p:nvSpPr>
          <p:cNvPr id="44" name="文本框 43">
            <a:extLst>
              <a:ext uri="{FF2B5EF4-FFF2-40B4-BE49-F238E27FC236}">
                <a16:creationId xmlns:a16="http://schemas.microsoft.com/office/drawing/2014/main" xmlns="" id="{BDD771D3-B047-4F1F-99BE-8C80D0D29245}"/>
              </a:ext>
            </a:extLst>
          </p:cNvPr>
          <p:cNvSpPr txBox="1"/>
          <p:nvPr/>
        </p:nvSpPr>
        <p:spPr>
          <a:xfrm>
            <a:off x="4980214" y="2867455"/>
            <a:ext cx="2231572" cy="1987916"/>
          </a:xfrm>
          <a:prstGeom prst="rect">
            <a:avLst/>
          </a:prstGeom>
          <a:noFill/>
        </p:spPr>
        <p:txBody>
          <a:bodyPr wrap="square" rtlCol="0">
            <a:spAutoFit/>
          </a:bodyPr>
          <a:lstStyle/>
          <a:p>
            <a:pPr>
              <a:lnSpc>
                <a:spcPct val="150000"/>
              </a:lnSpc>
            </a:pPr>
            <a:r>
              <a:rPr lang="fr-FR" altLang="zh-CN" sz="1200" b="1">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pic>
        <p:nvPicPr>
          <p:cNvPr id="45" name="图片 44" descr="徽标&#10;&#10;描述已自动生成">
            <a:extLst>
              <a:ext uri="{FF2B5EF4-FFF2-40B4-BE49-F238E27FC236}">
                <a16:creationId xmlns:a16="http://schemas.microsoft.com/office/drawing/2014/main" xmlns="" id="{6787F135-3514-4F1B-9795-6F7BA3B2D2B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132014">
            <a:off x="6842731" y="830738"/>
            <a:ext cx="1167747" cy="856034"/>
          </a:xfrm>
          <a:prstGeom prst="rect">
            <a:avLst/>
          </a:prstGeom>
        </p:spPr>
      </p:pic>
      <p:grpSp>
        <p:nvGrpSpPr>
          <p:cNvPr id="46" name="组合 45">
            <a:extLst>
              <a:ext uri="{FF2B5EF4-FFF2-40B4-BE49-F238E27FC236}">
                <a16:creationId xmlns:a16="http://schemas.microsoft.com/office/drawing/2014/main" xmlns="" id="{394B2A7D-8FFC-4E30-8AAA-938AB613E3E7}"/>
              </a:ext>
            </a:extLst>
          </p:cNvPr>
          <p:cNvGrpSpPr/>
          <p:nvPr/>
        </p:nvGrpSpPr>
        <p:grpSpPr>
          <a:xfrm rot="20655415">
            <a:off x="6796123" y="2050554"/>
            <a:ext cx="1795480" cy="640535"/>
            <a:chOff x="10091721" y="4127449"/>
            <a:chExt cx="1795480" cy="640535"/>
          </a:xfrm>
        </p:grpSpPr>
        <p:sp>
          <p:nvSpPr>
            <p:cNvPr id="47" name="矩形: 圆角 46">
              <a:extLst>
                <a:ext uri="{FF2B5EF4-FFF2-40B4-BE49-F238E27FC236}">
                  <a16:creationId xmlns:a16="http://schemas.microsoft.com/office/drawing/2014/main" xmlns="" id="{51A7117C-7B9D-42C2-8925-2C6448562BE0}"/>
                </a:ext>
              </a:extLst>
            </p:cNvPr>
            <p:cNvSpPr/>
            <p:nvPr/>
          </p:nvSpPr>
          <p:spPr>
            <a:xfrm>
              <a:off x="10091721" y="4127449"/>
              <a:ext cx="1795480" cy="640535"/>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组合 47">
              <a:extLst>
                <a:ext uri="{FF2B5EF4-FFF2-40B4-BE49-F238E27FC236}">
                  <a16:creationId xmlns:a16="http://schemas.microsoft.com/office/drawing/2014/main" xmlns="" id="{BB6D80F8-CC5B-4AFE-828A-F2E73582ED70}"/>
                </a:ext>
              </a:extLst>
            </p:cNvPr>
            <p:cNvGrpSpPr/>
            <p:nvPr/>
          </p:nvGrpSpPr>
          <p:grpSpPr>
            <a:xfrm>
              <a:off x="10299466" y="4257736"/>
              <a:ext cx="1379988" cy="379960"/>
              <a:chOff x="10438825" y="4302107"/>
              <a:chExt cx="1379988" cy="379960"/>
            </a:xfrm>
          </p:grpSpPr>
          <p:sp>
            <p:nvSpPr>
              <p:cNvPr id="49" name="心形 48">
                <a:extLst>
                  <a:ext uri="{FF2B5EF4-FFF2-40B4-BE49-F238E27FC236}">
                    <a16:creationId xmlns:a16="http://schemas.microsoft.com/office/drawing/2014/main" xmlns="" id="{5D43F68D-866E-4E8A-B8E7-D3C43DAD281C}"/>
                  </a:ext>
                </a:extLst>
              </p:cNvPr>
              <p:cNvSpPr/>
              <p:nvPr/>
            </p:nvSpPr>
            <p:spPr>
              <a:xfrm>
                <a:off x="10438825" y="4302107"/>
                <a:ext cx="379960" cy="379960"/>
              </a:xfrm>
              <a:prstGeom prst="heart">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心形 49">
                <a:extLst>
                  <a:ext uri="{FF2B5EF4-FFF2-40B4-BE49-F238E27FC236}">
                    <a16:creationId xmlns:a16="http://schemas.microsoft.com/office/drawing/2014/main" xmlns="" id="{29474A1F-9EFB-4338-A2F5-218125B257F9}"/>
                  </a:ext>
                </a:extLst>
              </p:cNvPr>
              <p:cNvSpPr/>
              <p:nvPr/>
            </p:nvSpPr>
            <p:spPr>
              <a:xfrm>
                <a:off x="10938839" y="4302107"/>
                <a:ext cx="379960" cy="379960"/>
              </a:xfrm>
              <a:prstGeom prst="heart">
                <a:avLst/>
              </a:prstGeom>
              <a:noFill/>
              <a:ln w="31750">
                <a:solidFill>
                  <a:srgbClr val="E05C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心形 50">
                <a:extLst>
                  <a:ext uri="{FF2B5EF4-FFF2-40B4-BE49-F238E27FC236}">
                    <a16:creationId xmlns:a16="http://schemas.microsoft.com/office/drawing/2014/main" xmlns="" id="{B87D6E90-DEFD-4B5D-9521-13A71834F968}"/>
                  </a:ext>
                </a:extLst>
              </p:cNvPr>
              <p:cNvSpPr/>
              <p:nvPr/>
            </p:nvSpPr>
            <p:spPr>
              <a:xfrm>
                <a:off x="11438853" y="4302107"/>
                <a:ext cx="379960" cy="379960"/>
              </a:xfrm>
              <a:prstGeom prst="heart">
                <a:avLst/>
              </a:prstGeom>
              <a:solidFill>
                <a:srgbClr val="00C7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8" name="组合 57">
            <a:extLst>
              <a:ext uri="{FF2B5EF4-FFF2-40B4-BE49-F238E27FC236}">
                <a16:creationId xmlns:a16="http://schemas.microsoft.com/office/drawing/2014/main" xmlns="" id="{FF9566EF-C3AA-4A2E-A42E-DD379446D2ED}"/>
              </a:ext>
            </a:extLst>
          </p:cNvPr>
          <p:cNvGrpSpPr/>
          <p:nvPr/>
        </p:nvGrpSpPr>
        <p:grpSpPr>
          <a:xfrm>
            <a:off x="5698905" y="5032580"/>
            <a:ext cx="958748" cy="1254764"/>
            <a:chOff x="14833595" y="-1001979"/>
            <a:chExt cx="3668163" cy="4800717"/>
          </a:xfrm>
        </p:grpSpPr>
        <p:sp>
          <p:nvSpPr>
            <p:cNvPr id="59" name="图形 56">
              <a:extLst>
                <a:ext uri="{FF2B5EF4-FFF2-40B4-BE49-F238E27FC236}">
                  <a16:creationId xmlns:a16="http://schemas.microsoft.com/office/drawing/2014/main" xmlns="" id="{1861796F-8810-4DE4-8B3D-3BD1AB1D3E34}"/>
                </a:ext>
              </a:extLst>
            </p:cNvPr>
            <p:cNvSpPr/>
            <p:nvPr/>
          </p:nvSpPr>
          <p:spPr>
            <a:xfrm>
              <a:off x="14833595" y="-1001979"/>
              <a:ext cx="3668163" cy="4800717"/>
            </a:xfrm>
            <a:custGeom>
              <a:avLst/>
              <a:gdLst>
                <a:gd name="connsiteX0" fmla="*/ 234925 w 3668163"/>
                <a:gd name="connsiteY0" fmla="*/ 1550413 h 4800717"/>
                <a:gd name="connsiteX1" fmla="*/ 417848 w 3668163"/>
                <a:gd name="connsiteY1" fmla="*/ 1497316 h 4800717"/>
                <a:gd name="connsiteX2" fmla="*/ 1420146 w 3668163"/>
                <a:gd name="connsiteY2" fmla="*/ 1261707 h 4800717"/>
                <a:gd name="connsiteX3" fmla="*/ 1349241 w 3668163"/>
                <a:gd name="connsiteY3" fmla="*/ 1001974 h 4800717"/>
                <a:gd name="connsiteX4" fmla="*/ 1697063 w 3668163"/>
                <a:gd name="connsiteY4" fmla="*/ 517686 h 4800717"/>
                <a:gd name="connsiteX5" fmla="*/ 2669086 w 3668163"/>
                <a:gd name="connsiteY5" fmla="*/ 39447 h 4800717"/>
                <a:gd name="connsiteX6" fmla="*/ 2753102 w 3668163"/>
                <a:gd name="connsiteY6" fmla="*/ 176113 h 4800717"/>
                <a:gd name="connsiteX7" fmla="*/ 2616436 w 3668163"/>
                <a:gd name="connsiteY7" fmla="*/ 260129 h 4800717"/>
                <a:gd name="connsiteX8" fmla="*/ 2493647 w 3668163"/>
                <a:gd name="connsiteY8" fmla="*/ 236057 h 4800717"/>
                <a:gd name="connsiteX9" fmla="*/ 1941890 w 3668163"/>
                <a:gd name="connsiteY9" fmla="*/ 497641 h 4800717"/>
                <a:gd name="connsiteX10" fmla="*/ 2370981 w 3668163"/>
                <a:gd name="connsiteY10" fmla="*/ 1001964 h 4800717"/>
                <a:gd name="connsiteX11" fmla="*/ 2352068 w 3668163"/>
                <a:gd name="connsiteY11" fmla="*/ 1140096 h 4800717"/>
                <a:gd name="connsiteX12" fmla="*/ 3157535 w 3668163"/>
                <a:gd name="connsiteY12" fmla="*/ 1108530 h 4800717"/>
                <a:gd name="connsiteX13" fmla="*/ 3343209 w 3668163"/>
                <a:gd name="connsiteY13" fmla="*/ 1108967 h 4800717"/>
                <a:gd name="connsiteX14" fmla="*/ 3668164 w 3668163"/>
                <a:gd name="connsiteY14" fmla="*/ 1434697 h 4800717"/>
                <a:gd name="connsiteX15" fmla="*/ 3668164 w 3668163"/>
                <a:gd name="connsiteY15" fmla="*/ 3388191 h 4800717"/>
                <a:gd name="connsiteX16" fmla="*/ 3414963 w 3668163"/>
                <a:gd name="connsiteY16" fmla="*/ 3953193 h 4800717"/>
                <a:gd name="connsiteX17" fmla="*/ 2557731 w 3668163"/>
                <a:gd name="connsiteY17" fmla="*/ 4717536 h 4800717"/>
                <a:gd name="connsiteX18" fmla="*/ 2270336 w 3668163"/>
                <a:gd name="connsiteY18" fmla="*/ 4792376 h 4800717"/>
                <a:gd name="connsiteX19" fmla="*/ 2241871 w 3668163"/>
                <a:gd name="connsiteY19" fmla="*/ 4786049 h 4800717"/>
                <a:gd name="connsiteX20" fmla="*/ 592860 w 3668163"/>
                <a:gd name="connsiteY20" fmla="*/ 4419823 h 4800717"/>
                <a:gd name="connsiteX21" fmla="*/ 0 w 3668163"/>
                <a:gd name="connsiteY21" fmla="*/ 3680869 h 4800717"/>
                <a:gd name="connsiteX22" fmla="*/ 0 w 3668163"/>
                <a:gd name="connsiteY22" fmla="*/ 2515821 h 4800717"/>
                <a:gd name="connsiteX23" fmla="*/ 0 w 3668163"/>
                <a:gd name="connsiteY23" fmla="*/ 1874251 h 4800717"/>
                <a:gd name="connsiteX24" fmla="*/ 0 w 3668163"/>
                <a:gd name="connsiteY24" fmla="*/ 1863228 h 4800717"/>
                <a:gd name="connsiteX25" fmla="*/ 234930 w 3668163"/>
                <a:gd name="connsiteY25" fmla="*/ 1550408 h 4800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668163" h="4800717">
                  <a:moveTo>
                    <a:pt x="234925" y="1550413"/>
                  </a:moveTo>
                  <a:lnTo>
                    <a:pt x="417848" y="1497316"/>
                  </a:lnTo>
                  <a:cubicBezTo>
                    <a:pt x="749627" y="1401006"/>
                    <a:pt x="1083649" y="1322401"/>
                    <a:pt x="1420146" y="1261707"/>
                  </a:cubicBezTo>
                  <a:cubicBezTo>
                    <a:pt x="1375118" y="1185597"/>
                    <a:pt x="1349241" y="1096817"/>
                    <a:pt x="1349241" y="1001974"/>
                  </a:cubicBezTo>
                  <a:cubicBezTo>
                    <a:pt x="1349241" y="776843"/>
                    <a:pt x="1494872" y="585731"/>
                    <a:pt x="1697063" y="517686"/>
                  </a:cubicBezTo>
                  <a:cubicBezTo>
                    <a:pt x="1820526" y="53160"/>
                    <a:pt x="2188244" y="-75266"/>
                    <a:pt x="2669086" y="39447"/>
                  </a:cubicBezTo>
                  <a:cubicBezTo>
                    <a:pt x="2729858" y="53947"/>
                    <a:pt x="2767602" y="115341"/>
                    <a:pt x="2753102" y="176113"/>
                  </a:cubicBezTo>
                  <a:cubicBezTo>
                    <a:pt x="2738602" y="236885"/>
                    <a:pt x="2677212" y="274629"/>
                    <a:pt x="2616436" y="260129"/>
                  </a:cubicBezTo>
                  <a:cubicBezTo>
                    <a:pt x="2573954" y="249996"/>
                    <a:pt x="2532995" y="241900"/>
                    <a:pt x="2493647" y="236057"/>
                  </a:cubicBezTo>
                  <a:cubicBezTo>
                    <a:pt x="2227814" y="196621"/>
                    <a:pt x="2035344" y="260489"/>
                    <a:pt x="1941890" y="497641"/>
                  </a:cubicBezTo>
                  <a:cubicBezTo>
                    <a:pt x="2185153" y="536784"/>
                    <a:pt x="2370981" y="747658"/>
                    <a:pt x="2370981" y="1001964"/>
                  </a:cubicBezTo>
                  <a:cubicBezTo>
                    <a:pt x="2370981" y="1049836"/>
                    <a:pt x="2364382" y="1096159"/>
                    <a:pt x="2352068" y="1140096"/>
                  </a:cubicBezTo>
                  <a:cubicBezTo>
                    <a:pt x="2618873" y="1118467"/>
                    <a:pt x="2887320" y="1107892"/>
                    <a:pt x="3157535" y="1108530"/>
                  </a:cubicBezTo>
                  <a:lnTo>
                    <a:pt x="3343209" y="1108967"/>
                  </a:lnTo>
                  <a:cubicBezTo>
                    <a:pt x="3522347" y="1109388"/>
                    <a:pt x="3668164" y="1255560"/>
                    <a:pt x="3668164" y="1434697"/>
                  </a:cubicBezTo>
                  <a:lnTo>
                    <a:pt x="3668164" y="3388191"/>
                  </a:lnTo>
                  <a:cubicBezTo>
                    <a:pt x="3668164" y="3609300"/>
                    <a:pt x="3580002" y="3806044"/>
                    <a:pt x="3414963" y="3953193"/>
                  </a:cubicBezTo>
                  <a:lnTo>
                    <a:pt x="2557731" y="4717536"/>
                  </a:lnTo>
                  <a:cubicBezTo>
                    <a:pt x="2477028" y="4789495"/>
                    <a:pt x="2375889" y="4815831"/>
                    <a:pt x="2270336" y="4792376"/>
                  </a:cubicBezTo>
                  <a:lnTo>
                    <a:pt x="2241871" y="4786049"/>
                  </a:lnTo>
                  <a:lnTo>
                    <a:pt x="592860" y="4419823"/>
                  </a:lnTo>
                  <a:cubicBezTo>
                    <a:pt x="243803" y="4342308"/>
                    <a:pt x="0" y="4038428"/>
                    <a:pt x="0" y="3680869"/>
                  </a:cubicBezTo>
                  <a:lnTo>
                    <a:pt x="0" y="2515821"/>
                  </a:lnTo>
                  <a:lnTo>
                    <a:pt x="0" y="1874251"/>
                  </a:lnTo>
                  <a:lnTo>
                    <a:pt x="0" y="1863228"/>
                  </a:lnTo>
                  <a:cubicBezTo>
                    <a:pt x="0" y="1716090"/>
                    <a:pt x="93624" y="1591429"/>
                    <a:pt x="234930" y="1550408"/>
                  </a:cubicBezTo>
                  <a:close/>
                </a:path>
              </a:pathLst>
            </a:custGeom>
            <a:solidFill>
              <a:srgbClr val="00C7D5"/>
            </a:solidFill>
            <a:ln w="514" cap="flat">
              <a:noFill/>
              <a:prstDash val="solid"/>
              <a:miter/>
            </a:ln>
          </p:spPr>
          <p:txBody>
            <a:bodyPr rtlCol="0" anchor="ctr"/>
            <a:lstStyle/>
            <a:p>
              <a:endParaRPr lang="zh-CN" altLang="en-US"/>
            </a:p>
          </p:txBody>
        </p:sp>
        <p:sp>
          <p:nvSpPr>
            <p:cNvPr id="60" name="图形 56">
              <a:extLst>
                <a:ext uri="{FF2B5EF4-FFF2-40B4-BE49-F238E27FC236}">
                  <a16:creationId xmlns:a16="http://schemas.microsoft.com/office/drawing/2014/main" xmlns="" id="{D6C174B3-F410-49DD-BBA5-73F05E23CB99}"/>
                </a:ext>
              </a:extLst>
            </p:cNvPr>
            <p:cNvSpPr/>
            <p:nvPr/>
          </p:nvSpPr>
          <p:spPr>
            <a:xfrm>
              <a:off x="15077891" y="449877"/>
              <a:ext cx="3179570" cy="3083954"/>
            </a:xfrm>
            <a:custGeom>
              <a:avLst/>
              <a:gdLst>
                <a:gd name="connsiteX0" fmla="*/ 1997569 w 3179570"/>
                <a:gd name="connsiteY0" fmla="*/ 917865 h 3083954"/>
                <a:gd name="connsiteX1" fmla="*/ 0 w 3179570"/>
                <a:gd name="connsiteY1" fmla="*/ 474237 h 3083954"/>
                <a:gd name="connsiteX2" fmla="*/ 0 w 3179570"/>
                <a:gd name="connsiteY2" fmla="*/ 1130945 h 3083954"/>
                <a:gd name="connsiteX3" fmla="*/ 1216144 w 3179570"/>
                <a:gd name="connsiteY3" fmla="*/ 1404653 h 3083954"/>
                <a:gd name="connsiteX4" fmla="*/ 1308904 w 3179570"/>
                <a:gd name="connsiteY4" fmla="*/ 1550377 h 3083954"/>
                <a:gd name="connsiteX5" fmla="*/ 1163180 w 3179570"/>
                <a:gd name="connsiteY5" fmla="*/ 1643137 h 3083954"/>
                <a:gd name="connsiteX6" fmla="*/ 0 w 3179570"/>
                <a:gd name="connsiteY6" fmla="*/ 1381352 h 3083954"/>
                <a:gd name="connsiteX7" fmla="*/ 0 w 3179570"/>
                <a:gd name="connsiteY7" fmla="*/ 1867580 h 3083954"/>
                <a:gd name="connsiteX8" fmla="*/ 1216144 w 3179570"/>
                <a:gd name="connsiteY8" fmla="*/ 2141288 h 3083954"/>
                <a:gd name="connsiteX9" fmla="*/ 1308904 w 3179570"/>
                <a:gd name="connsiteY9" fmla="*/ 2287012 h 3083954"/>
                <a:gd name="connsiteX10" fmla="*/ 1163180 w 3179570"/>
                <a:gd name="connsiteY10" fmla="*/ 2379772 h 3083954"/>
                <a:gd name="connsiteX11" fmla="*/ 0 w 3179570"/>
                <a:gd name="connsiteY11" fmla="*/ 2117987 h 3083954"/>
                <a:gd name="connsiteX12" fmla="*/ 0 w 3179570"/>
                <a:gd name="connsiteY12" fmla="*/ 2229022 h 3083954"/>
                <a:gd name="connsiteX13" fmla="*/ 401527 w 3179570"/>
                <a:gd name="connsiteY13" fmla="*/ 2729508 h 3083954"/>
                <a:gd name="connsiteX14" fmla="*/ 1997569 w 3179570"/>
                <a:gd name="connsiteY14" fmla="*/ 3083955 h 3083954"/>
                <a:gd name="connsiteX15" fmla="*/ 1997569 w 3179570"/>
                <a:gd name="connsiteY15" fmla="*/ 917870 h 3083954"/>
                <a:gd name="connsiteX16" fmla="*/ 2241866 w 3179570"/>
                <a:gd name="connsiteY16" fmla="*/ 836081 h 3083954"/>
                <a:gd name="connsiteX17" fmla="*/ 3179570 w 3179570"/>
                <a:gd name="connsiteY17" fmla="*/ 0 h 3083954"/>
                <a:gd name="connsiteX18" fmla="*/ 3179570 w 3179570"/>
                <a:gd name="connsiteY18" fmla="*/ 643828 h 3083954"/>
                <a:gd name="connsiteX19" fmla="*/ 2568353 w 3179570"/>
                <a:gd name="connsiteY19" fmla="*/ 1187936 h 3083954"/>
                <a:gd name="connsiteX20" fmla="*/ 2558472 w 3179570"/>
                <a:gd name="connsiteY20" fmla="*/ 1360397 h 3083954"/>
                <a:gd name="connsiteX21" fmla="*/ 2730933 w 3179570"/>
                <a:gd name="connsiteY21" fmla="*/ 1370278 h 3083954"/>
                <a:gd name="connsiteX22" fmla="*/ 3179570 w 3179570"/>
                <a:gd name="connsiteY22" fmla="*/ 970896 h 3083954"/>
                <a:gd name="connsiteX23" fmla="*/ 3179570 w 3179570"/>
                <a:gd name="connsiteY23" fmla="*/ 1412852 h 3083954"/>
                <a:gd name="connsiteX24" fmla="*/ 2568353 w 3179570"/>
                <a:gd name="connsiteY24" fmla="*/ 1956960 h 3083954"/>
                <a:gd name="connsiteX25" fmla="*/ 2558472 w 3179570"/>
                <a:gd name="connsiteY25" fmla="*/ 2129421 h 3083954"/>
                <a:gd name="connsiteX26" fmla="*/ 2730933 w 3179570"/>
                <a:gd name="connsiteY26" fmla="*/ 2139297 h 3083954"/>
                <a:gd name="connsiteX27" fmla="*/ 3179570 w 3179570"/>
                <a:gd name="connsiteY27" fmla="*/ 1739920 h 3083954"/>
                <a:gd name="connsiteX28" fmla="*/ 3179570 w 3179570"/>
                <a:gd name="connsiteY28" fmla="*/ 1936340 h 3083954"/>
                <a:gd name="connsiteX29" fmla="*/ 3008071 w 3179570"/>
                <a:gd name="connsiteY29" fmla="*/ 2319000 h 3083954"/>
                <a:gd name="connsiteX30" fmla="*/ 2241861 w 3179570"/>
                <a:gd name="connsiteY30" fmla="*/ 3002171 h 3083954"/>
                <a:gd name="connsiteX31" fmla="*/ 2241861 w 3179570"/>
                <a:gd name="connsiteY31" fmla="*/ 836081 h 3083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179570" h="3083954">
                  <a:moveTo>
                    <a:pt x="1997569" y="917865"/>
                  </a:moveTo>
                  <a:lnTo>
                    <a:pt x="0" y="474237"/>
                  </a:lnTo>
                  <a:lnTo>
                    <a:pt x="0" y="1130945"/>
                  </a:lnTo>
                  <a:lnTo>
                    <a:pt x="1216144" y="1404653"/>
                  </a:lnTo>
                  <a:cubicBezTo>
                    <a:pt x="1281777" y="1419420"/>
                    <a:pt x="1323487" y="1484703"/>
                    <a:pt x="1308904" y="1550377"/>
                  </a:cubicBezTo>
                  <a:cubicBezTo>
                    <a:pt x="1294322" y="1616056"/>
                    <a:pt x="1228859" y="1657725"/>
                    <a:pt x="1163180" y="1643137"/>
                  </a:cubicBezTo>
                  <a:lnTo>
                    <a:pt x="0" y="1381352"/>
                  </a:lnTo>
                  <a:lnTo>
                    <a:pt x="0" y="1867580"/>
                  </a:lnTo>
                  <a:lnTo>
                    <a:pt x="1216144" y="2141288"/>
                  </a:lnTo>
                  <a:cubicBezTo>
                    <a:pt x="1281777" y="2156055"/>
                    <a:pt x="1323487" y="2221338"/>
                    <a:pt x="1308904" y="2287012"/>
                  </a:cubicBezTo>
                  <a:cubicBezTo>
                    <a:pt x="1294322" y="2352691"/>
                    <a:pt x="1228859" y="2394359"/>
                    <a:pt x="1163180" y="2379772"/>
                  </a:cubicBezTo>
                  <a:lnTo>
                    <a:pt x="0" y="2117987"/>
                  </a:lnTo>
                  <a:lnTo>
                    <a:pt x="0" y="2229022"/>
                  </a:lnTo>
                  <a:cubicBezTo>
                    <a:pt x="0" y="2472115"/>
                    <a:pt x="164226" y="2676786"/>
                    <a:pt x="401527" y="2729508"/>
                  </a:cubicBezTo>
                  <a:lnTo>
                    <a:pt x="1997569" y="3083955"/>
                  </a:lnTo>
                  <a:lnTo>
                    <a:pt x="1997569" y="917870"/>
                  </a:lnTo>
                  <a:close/>
                  <a:moveTo>
                    <a:pt x="2241866" y="836081"/>
                  </a:moveTo>
                  <a:lnTo>
                    <a:pt x="3179570" y="0"/>
                  </a:lnTo>
                  <a:lnTo>
                    <a:pt x="3179570" y="643828"/>
                  </a:lnTo>
                  <a:lnTo>
                    <a:pt x="2568353" y="1187936"/>
                  </a:lnTo>
                  <a:cubicBezTo>
                    <a:pt x="2518100" y="1232671"/>
                    <a:pt x="2513702" y="1310185"/>
                    <a:pt x="2558472" y="1360397"/>
                  </a:cubicBezTo>
                  <a:cubicBezTo>
                    <a:pt x="2603242" y="1410614"/>
                    <a:pt x="2680685" y="1415007"/>
                    <a:pt x="2730933" y="1370278"/>
                  </a:cubicBezTo>
                  <a:lnTo>
                    <a:pt x="3179570" y="970896"/>
                  </a:lnTo>
                  <a:lnTo>
                    <a:pt x="3179570" y="1412852"/>
                  </a:lnTo>
                  <a:lnTo>
                    <a:pt x="2568353" y="1956960"/>
                  </a:lnTo>
                  <a:cubicBezTo>
                    <a:pt x="2518105" y="2001689"/>
                    <a:pt x="2513702" y="2079204"/>
                    <a:pt x="2558472" y="2129421"/>
                  </a:cubicBezTo>
                  <a:cubicBezTo>
                    <a:pt x="2603242" y="2179633"/>
                    <a:pt x="2680685" y="2184031"/>
                    <a:pt x="2730933" y="2139297"/>
                  </a:cubicBezTo>
                  <a:lnTo>
                    <a:pt x="3179570" y="1739920"/>
                  </a:lnTo>
                  <a:lnTo>
                    <a:pt x="3179570" y="1936340"/>
                  </a:lnTo>
                  <a:cubicBezTo>
                    <a:pt x="3179570" y="2087809"/>
                    <a:pt x="3121133" y="2218190"/>
                    <a:pt x="3008071" y="2319000"/>
                  </a:cubicBezTo>
                  <a:lnTo>
                    <a:pt x="2241861" y="3002171"/>
                  </a:lnTo>
                  <a:lnTo>
                    <a:pt x="2241861" y="836081"/>
                  </a:lnTo>
                  <a:close/>
                </a:path>
              </a:pathLst>
            </a:custGeom>
            <a:solidFill>
              <a:srgbClr val="FEE11B"/>
            </a:solidFill>
            <a:ln w="514" cap="flat">
              <a:noFill/>
              <a:prstDash val="solid"/>
              <a:miter/>
            </a:ln>
          </p:spPr>
          <p:txBody>
            <a:bodyPr rtlCol="0" anchor="ctr"/>
            <a:lstStyle/>
            <a:p>
              <a:endParaRPr lang="zh-CN" altLang="en-US"/>
            </a:p>
          </p:txBody>
        </p:sp>
        <p:sp>
          <p:nvSpPr>
            <p:cNvPr id="61" name="图形 56">
              <a:extLst>
                <a:ext uri="{FF2B5EF4-FFF2-40B4-BE49-F238E27FC236}">
                  <a16:creationId xmlns:a16="http://schemas.microsoft.com/office/drawing/2014/main" xmlns="" id="{1F520058-BC18-4A32-B84C-ACE3C2C7430E}"/>
                </a:ext>
              </a:extLst>
            </p:cNvPr>
            <p:cNvSpPr/>
            <p:nvPr/>
          </p:nvSpPr>
          <p:spPr>
            <a:xfrm>
              <a:off x="15319549" y="350830"/>
              <a:ext cx="2671009" cy="778422"/>
            </a:xfrm>
            <a:custGeom>
              <a:avLst/>
              <a:gdLst>
                <a:gd name="connsiteX0" fmla="*/ 0 w 2671009"/>
                <a:gd name="connsiteY0" fmla="*/ 379117 h 778422"/>
                <a:gd name="connsiteX1" fmla="*/ 1167758 w 2671009"/>
                <a:gd name="connsiteY1" fmla="*/ 116587 h 778422"/>
                <a:gd name="connsiteX2" fmla="*/ 1374162 w 2671009"/>
                <a:gd name="connsiteY2" fmla="*/ 160035 h 778422"/>
                <a:gd name="connsiteX3" fmla="*/ 1693319 w 2671009"/>
                <a:gd name="connsiteY3" fmla="*/ 48053 h 778422"/>
                <a:gd name="connsiteX4" fmla="*/ 2671009 w 2671009"/>
                <a:gd name="connsiteY4" fmla="*/ 27 h 778422"/>
                <a:gd name="connsiteX5" fmla="*/ 1797997 w 2671009"/>
                <a:gd name="connsiteY5" fmla="*/ 778422 h 778422"/>
                <a:gd name="connsiteX6" fmla="*/ 5 w 2671009"/>
                <a:gd name="connsiteY6" fmla="*/ 379117 h 778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1009" h="778422">
                  <a:moveTo>
                    <a:pt x="0" y="379117"/>
                  </a:moveTo>
                  <a:cubicBezTo>
                    <a:pt x="376570" y="269815"/>
                    <a:pt x="764955" y="180815"/>
                    <a:pt x="1167758" y="116587"/>
                  </a:cubicBezTo>
                  <a:cubicBezTo>
                    <a:pt x="1230881" y="144501"/>
                    <a:pt x="1300700" y="160035"/>
                    <a:pt x="1374162" y="160035"/>
                  </a:cubicBezTo>
                  <a:cubicBezTo>
                    <a:pt x="1494924" y="160035"/>
                    <a:pt x="1605877" y="118109"/>
                    <a:pt x="1693319" y="48053"/>
                  </a:cubicBezTo>
                  <a:cubicBezTo>
                    <a:pt x="2009827" y="15915"/>
                    <a:pt x="2335331" y="-760"/>
                    <a:pt x="2671009" y="27"/>
                  </a:cubicBezTo>
                  <a:lnTo>
                    <a:pt x="1797997" y="778422"/>
                  </a:lnTo>
                  <a:lnTo>
                    <a:pt x="5" y="379117"/>
                  </a:lnTo>
                  <a:close/>
                </a:path>
              </a:pathLst>
            </a:custGeom>
            <a:solidFill>
              <a:srgbClr val="FEE11B"/>
            </a:solidFill>
            <a:ln w="514" cap="flat">
              <a:noFill/>
              <a:prstDash val="solid"/>
              <a:miter/>
            </a:ln>
          </p:spPr>
          <p:txBody>
            <a:bodyPr rtlCol="0" anchor="ctr"/>
            <a:lstStyle/>
            <a:p>
              <a:endParaRPr lang="zh-CN" altLang="en-US"/>
            </a:p>
          </p:txBody>
        </p:sp>
        <p:sp>
          <p:nvSpPr>
            <p:cNvPr id="62" name="图形 56">
              <a:extLst>
                <a:ext uri="{FF2B5EF4-FFF2-40B4-BE49-F238E27FC236}">
                  <a16:creationId xmlns:a16="http://schemas.microsoft.com/office/drawing/2014/main" xmlns="" id="{7CFDB866-F3E7-4C8C-9A07-353B5EBF684E}"/>
                </a:ext>
              </a:extLst>
            </p:cNvPr>
            <p:cNvSpPr/>
            <p:nvPr/>
          </p:nvSpPr>
          <p:spPr>
            <a:xfrm>
              <a:off x="17727539" y="449877"/>
              <a:ext cx="529922" cy="472498"/>
            </a:xfrm>
            <a:custGeom>
              <a:avLst/>
              <a:gdLst>
                <a:gd name="connsiteX0" fmla="*/ 529922 w 529922"/>
                <a:gd name="connsiteY0" fmla="*/ 0 h 472498"/>
                <a:gd name="connsiteX1" fmla="*/ 0 w 529922"/>
                <a:gd name="connsiteY1" fmla="*/ 472499 h 472498"/>
              </a:gdLst>
              <a:ahLst/>
              <a:cxnLst>
                <a:cxn ang="0">
                  <a:pos x="connsiteX0" y="connsiteY0"/>
                </a:cxn>
                <a:cxn ang="0">
                  <a:pos x="connsiteX1" y="connsiteY1"/>
                </a:cxn>
              </a:cxnLst>
              <a:rect l="l" t="t" r="r" b="b"/>
              <a:pathLst>
                <a:path w="529922" h="472498">
                  <a:moveTo>
                    <a:pt x="529922" y="0"/>
                  </a:moveTo>
                  <a:lnTo>
                    <a:pt x="0" y="472499"/>
                  </a:lnTo>
                </a:path>
              </a:pathLst>
            </a:custGeom>
            <a:ln w="514" cap="flat">
              <a:noFill/>
              <a:prstDash val="solid"/>
              <a:miter/>
            </a:ln>
          </p:spPr>
          <p:txBody>
            <a:bodyPr rtlCol="0" anchor="ctr"/>
            <a:lstStyle/>
            <a:p>
              <a:endParaRPr lang="zh-CN" altLang="en-US"/>
            </a:p>
          </p:txBody>
        </p:sp>
        <p:sp>
          <p:nvSpPr>
            <p:cNvPr id="63" name="图形 56">
              <a:extLst>
                <a:ext uri="{FF2B5EF4-FFF2-40B4-BE49-F238E27FC236}">
                  <a16:creationId xmlns:a16="http://schemas.microsoft.com/office/drawing/2014/main" xmlns="" id="{A768094D-8F9D-4D54-B259-51B19D9B90EF}"/>
                </a:ext>
              </a:extLst>
            </p:cNvPr>
            <p:cNvSpPr/>
            <p:nvPr/>
          </p:nvSpPr>
          <p:spPr>
            <a:xfrm>
              <a:off x="16427137" y="-266569"/>
              <a:ext cx="533137" cy="533137"/>
            </a:xfrm>
            <a:custGeom>
              <a:avLst/>
              <a:gdLst>
                <a:gd name="connsiteX0" fmla="*/ 533137 w 533137"/>
                <a:gd name="connsiteY0" fmla="*/ 266569 h 533137"/>
                <a:gd name="connsiteX1" fmla="*/ 266569 w 533137"/>
                <a:gd name="connsiteY1" fmla="*/ 533137 h 533137"/>
                <a:gd name="connsiteX2" fmla="*/ 0 w 533137"/>
                <a:gd name="connsiteY2" fmla="*/ 266569 h 533137"/>
                <a:gd name="connsiteX3" fmla="*/ 266569 w 533137"/>
                <a:gd name="connsiteY3" fmla="*/ 0 h 533137"/>
                <a:gd name="connsiteX4" fmla="*/ 533137 w 533137"/>
                <a:gd name="connsiteY4" fmla="*/ 266569 h 5331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3137" h="533137">
                  <a:moveTo>
                    <a:pt x="533137" y="266569"/>
                  </a:moveTo>
                  <a:cubicBezTo>
                    <a:pt x="533137" y="413790"/>
                    <a:pt x="413790" y="533137"/>
                    <a:pt x="266569" y="533137"/>
                  </a:cubicBezTo>
                  <a:cubicBezTo>
                    <a:pt x="119347" y="533137"/>
                    <a:pt x="0" y="413790"/>
                    <a:pt x="0" y="266569"/>
                  </a:cubicBezTo>
                  <a:cubicBezTo>
                    <a:pt x="0" y="119347"/>
                    <a:pt x="119347" y="0"/>
                    <a:pt x="266569" y="0"/>
                  </a:cubicBezTo>
                  <a:cubicBezTo>
                    <a:pt x="413790" y="0"/>
                    <a:pt x="533137" y="119347"/>
                    <a:pt x="533137" y="266569"/>
                  </a:cubicBezTo>
                  <a:close/>
                </a:path>
              </a:pathLst>
            </a:custGeom>
            <a:solidFill>
              <a:srgbClr val="FEE11B"/>
            </a:solidFill>
            <a:ln w="514" cap="flat">
              <a:noFill/>
              <a:prstDash val="solid"/>
              <a:miter/>
            </a:ln>
          </p:spPr>
          <p:txBody>
            <a:bodyPr rtlCol="0" anchor="ctr"/>
            <a:lstStyle/>
            <a:p>
              <a:endParaRPr lang="zh-CN" altLang="en-US"/>
            </a:p>
          </p:txBody>
        </p:sp>
      </p:grpSp>
      <p:grpSp>
        <p:nvGrpSpPr>
          <p:cNvPr id="65" name="组合 64">
            <a:extLst>
              <a:ext uri="{FF2B5EF4-FFF2-40B4-BE49-F238E27FC236}">
                <a16:creationId xmlns:a16="http://schemas.microsoft.com/office/drawing/2014/main" xmlns="" id="{8C8DF7AA-844E-4E91-806E-42953779173D}"/>
              </a:ext>
            </a:extLst>
          </p:cNvPr>
          <p:cNvGrpSpPr/>
          <p:nvPr/>
        </p:nvGrpSpPr>
        <p:grpSpPr>
          <a:xfrm>
            <a:off x="9355144" y="747330"/>
            <a:ext cx="2346312" cy="1022849"/>
            <a:chOff x="5502122" y="4229661"/>
            <a:chExt cx="2346312" cy="1022849"/>
          </a:xfrm>
        </p:grpSpPr>
        <p:sp>
          <p:nvSpPr>
            <p:cNvPr id="66" name="椭圆 65">
              <a:extLst>
                <a:ext uri="{FF2B5EF4-FFF2-40B4-BE49-F238E27FC236}">
                  <a16:creationId xmlns:a16="http://schemas.microsoft.com/office/drawing/2014/main" xmlns="" id="{5E2DA82D-A7F2-4F13-BBB7-DBC4DD879B28}"/>
                </a:ext>
              </a:extLst>
            </p:cNvPr>
            <p:cNvSpPr/>
            <p:nvPr/>
          </p:nvSpPr>
          <p:spPr>
            <a:xfrm rot="19837834">
              <a:off x="6056499" y="4229661"/>
              <a:ext cx="1791935" cy="1022849"/>
            </a:xfrm>
            <a:prstGeom prst="ellipse">
              <a:avLst/>
            </a:prstGeom>
            <a:solidFill>
              <a:srgbClr val="01B4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a:extLst>
                <a:ext uri="{FF2B5EF4-FFF2-40B4-BE49-F238E27FC236}">
                  <a16:creationId xmlns:a16="http://schemas.microsoft.com/office/drawing/2014/main" xmlns="" id="{50CA014C-4AE6-4B96-92B4-C9683B4D4F8A}"/>
                </a:ext>
              </a:extLst>
            </p:cNvPr>
            <p:cNvSpPr txBox="1"/>
            <p:nvPr/>
          </p:nvSpPr>
          <p:spPr>
            <a:xfrm rot="21360000">
              <a:off x="5502122" y="4586454"/>
              <a:ext cx="2063273" cy="523220"/>
            </a:xfrm>
            <a:prstGeom prst="rect">
              <a:avLst/>
            </a:prstGeom>
            <a:noFill/>
          </p:spPr>
          <p:txBody>
            <a:bodyPr wrap="square" rtlCol="0">
              <a:spAutoFit/>
            </a:bodyPr>
            <a:lstStyle/>
            <a:p>
              <a:pPr algn="dist"/>
              <a:r>
                <a:rPr lang="en-US" altLang="zh-CN" sz="2800">
                  <a:latin typeface="Haettenschweiler" panose="020B0706040902060204" pitchFamily="34" charset="0"/>
                </a:rPr>
                <a:t>SUPPORTERSSAY</a:t>
              </a:r>
              <a:endParaRPr lang="zh-CN" altLang="en-US" sz="2800">
                <a:latin typeface="Haettenschweiler" panose="020B0706040902060204" pitchFamily="34" charset="0"/>
              </a:endParaRPr>
            </a:p>
          </p:txBody>
        </p:sp>
        <p:grpSp>
          <p:nvGrpSpPr>
            <p:cNvPr id="68" name="组合 67">
              <a:extLst>
                <a:ext uri="{FF2B5EF4-FFF2-40B4-BE49-F238E27FC236}">
                  <a16:creationId xmlns:a16="http://schemas.microsoft.com/office/drawing/2014/main" xmlns="" id="{4FA8AD8C-4024-41E9-8FC0-2033F0FBB3EC}"/>
                </a:ext>
              </a:extLst>
            </p:cNvPr>
            <p:cNvGrpSpPr/>
            <p:nvPr/>
          </p:nvGrpSpPr>
          <p:grpSpPr>
            <a:xfrm>
              <a:off x="6218443" y="4310943"/>
              <a:ext cx="1229749" cy="276999"/>
              <a:chOff x="6310009" y="3804971"/>
              <a:chExt cx="1573442" cy="316913"/>
            </a:xfrm>
          </p:grpSpPr>
          <p:sp>
            <p:nvSpPr>
              <p:cNvPr id="69" name="矩形: 圆角 68">
                <a:extLst>
                  <a:ext uri="{FF2B5EF4-FFF2-40B4-BE49-F238E27FC236}">
                    <a16:creationId xmlns:a16="http://schemas.microsoft.com/office/drawing/2014/main" xmlns="" id="{B5EB93D5-B5DE-4F42-A019-0BB1EA34A2D2}"/>
                  </a:ext>
                </a:extLst>
              </p:cNvPr>
              <p:cNvSpPr/>
              <p:nvPr/>
            </p:nvSpPr>
            <p:spPr>
              <a:xfrm rot="21360000">
                <a:off x="6310009" y="3813425"/>
                <a:ext cx="1573442" cy="300004"/>
              </a:xfrm>
              <a:prstGeom prst="roundRect">
                <a:avLst>
                  <a:gd name="adj" fmla="val 50000"/>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70" name="文本框 69">
                <a:extLst>
                  <a:ext uri="{FF2B5EF4-FFF2-40B4-BE49-F238E27FC236}">
                    <a16:creationId xmlns:a16="http://schemas.microsoft.com/office/drawing/2014/main" xmlns="" id="{24B33666-21D5-487A-876C-D9BBDC6B786B}"/>
                  </a:ext>
                </a:extLst>
              </p:cNvPr>
              <p:cNvSpPr txBox="1"/>
              <p:nvPr/>
            </p:nvSpPr>
            <p:spPr>
              <a:xfrm rot="21360000">
                <a:off x="6317539" y="3804971"/>
                <a:ext cx="1558381" cy="316913"/>
              </a:xfrm>
              <a:prstGeom prst="rect">
                <a:avLst/>
              </a:prstGeom>
              <a:noFill/>
            </p:spPr>
            <p:txBody>
              <a:bodyPr wrap="square" rtlCol="0">
                <a:spAutoFit/>
              </a:bodyPr>
              <a:lstStyle/>
              <a:p>
                <a:pPr algn="dist"/>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2021/08/20</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sp>
        <p:nvSpPr>
          <p:cNvPr id="71" name="文本框 70">
            <a:extLst>
              <a:ext uri="{FF2B5EF4-FFF2-40B4-BE49-F238E27FC236}">
                <a16:creationId xmlns:a16="http://schemas.microsoft.com/office/drawing/2014/main" xmlns="" id="{24C49805-118E-4CEC-8241-D306E60D4F0B}"/>
              </a:ext>
            </a:extLst>
          </p:cNvPr>
          <p:cNvSpPr txBox="1"/>
          <p:nvPr/>
        </p:nvSpPr>
        <p:spPr>
          <a:xfrm>
            <a:off x="8040473" y="3399191"/>
            <a:ext cx="2359454" cy="1200329"/>
          </a:xfrm>
          <a:prstGeom prst="rect">
            <a:avLst/>
          </a:prstGeom>
          <a:noFill/>
        </p:spPr>
        <p:txBody>
          <a:bodyPr wrap="square" rtlCol="0">
            <a:spAutoFit/>
          </a:bodyPr>
          <a:lstStyle/>
          <a:p>
            <a:r>
              <a:rPr lang="en-US" altLang="zh-CN" sz="3600" spc="300">
                <a:latin typeface="Haettenschweiler" panose="020B0706040902060204" pitchFamily="34" charset="0"/>
              </a:rPr>
              <a:t>POWERPOINT </a:t>
            </a:r>
          </a:p>
          <a:p>
            <a:r>
              <a:rPr lang="en-US" altLang="zh-CN" sz="3600" spc="300">
                <a:latin typeface="Haettenschweiler" panose="020B0706040902060204" pitchFamily="34" charset="0"/>
              </a:rPr>
              <a:t>TEMPLET.</a:t>
            </a:r>
          </a:p>
        </p:txBody>
      </p:sp>
      <p:grpSp>
        <p:nvGrpSpPr>
          <p:cNvPr id="72" name="组合 71">
            <a:extLst>
              <a:ext uri="{FF2B5EF4-FFF2-40B4-BE49-F238E27FC236}">
                <a16:creationId xmlns:a16="http://schemas.microsoft.com/office/drawing/2014/main" xmlns="" id="{38F9F824-7B6C-43A9-BEC8-644332079AD7}"/>
              </a:ext>
            </a:extLst>
          </p:cNvPr>
          <p:cNvGrpSpPr/>
          <p:nvPr/>
        </p:nvGrpSpPr>
        <p:grpSpPr>
          <a:xfrm>
            <a:off x="8806542" y="4740391"/>
            <a:ext cx="827316" cy="827316"/>
            <a:chOff x="10666796" y="2224341"/>
            <a:chExt cx="1047721" cy="1047721"/>
          </a:xfrm>
        </p:grpSpPr>
        <p:sp>
          <p:nvSpPr>
            <p:cNvPr id="73" name="椭圆 72">
              <a:extLst>
                <a:ext uri="{FF2B5EF4-FFF2-40B4-BE49-F238E27FC236}">
                  <a16:creationId xmlns:a16="http://schemas.microsoft.com/office/drawing/2014/main" xmlns="" id="{70C095FC-9740-4B89-9974-5757E3803125}"/>
                </a:ext>
              </a:extLst>
            </p:cNvPr>
            <p:cNvSpPr/>
            <p:nvPr/>
          </p:nvSpPr>
          <p:spPr>
            <a:xfrm>
              <a:off x="10666796" y="2224341"/>
              <a:ext cx="1047721" cy="1047721"/>
            </a:xfrm>
            <a:prstGeom prst="ellipse">
              <a:avLst/>
            </a:prstGeom>
            <a:solidFill>
              <a:srgbClr val="A6F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组合 73">
              <a:extLst>
                <a:ext uri="{FF2B5EF4-FFF2-40B4-BE49-F238E27FC236}">
                  <a16:creationId xmlns:a16="http://schemas.microsoft.com/office/drawing/2014/main" xmlns="" id="{A1F0C408-B25C-4390-8D2B-AD3A9EE4E8FC}"/>
                </a:ext>
              </a:extLst>
            </p:cNvPr>
            <p:cNvGrpSpPr/>
            <p:nvPr/>
          </p:nvGrpSpPr>
          <p:grpSpPr>
            <a:xfrm>
              <a:off x="10859873" y="2417418"/>
              <a:ext cx="661568" cy="661568"/>
              <a:chOff x="11837870" y="2243260"/>
              <a:chExt cx="4629281" cy="4629281"/>
            </a:xfrm>
          </p:grpSpPr>
          <p:sp>
            <p:nvSpPr>
              <p:cNvPr id="75" name="图形 48">
                <a:extLst>
                  <a:ext uri="{FF2B5EF4-FFF2-40B4-BE49-F238E27FC236}">
                    <a16:creationId xmlns:a16="http://schemas.microsoft.com/office/drawing/2014/main" xmlns="" id="{32629E0F-6F79-42C9-807C-8D0E3DB91B8B}"/>
                  </a:ext>
                </a:extLst>
              </p:cNvPr>
              <p:cNvSpPr/>
              <p:nvPr/>
            </p:nvSpPr>
            <p:spPr>
              <a:xfrm>
                <a:off x="11837870" y="2243260"/>
                <a:ext cx="4629281" cy="4629281"/>
              </a:xfrm>
              <a:custGeom>
                <a:avLst/>
                <a:gdLst>
                  <a:gd name="connsiteX0" fmla="*/ 2314633 w 4629281"/>
                  <a:gd name="connsiteY0" fmla="*/ 0 h 4629281"/>
                  <a:gd name="connsiteX1" fmla="*/ 4629282 w 4629281"/>
                  <a:gd name="connsiteY1" fmla="*/ 2314633 h 4629281"/>
                  <a:gd name="connsiteX2" fmla="*/ 2314633 w 4629281"/>
                  <a:gd name="connsiteY2" fmla="*/ 4629282 h 4629281"/>
                  <a:gd name="connsiteX3" fmla="*/ 0 w 4629281"/>
                  <a:gd name="connsiteY3" fmla="*/ 2314633 h 4629281"/>
                  <a:gd name="connsiteX4" fmla="*/ 2314633 w 4629281"/>
                  <a:gd name="connsiteY4" fmla="*/ 0 h 4629281"/>
                  <a:gd name="connsiteX5" fmla="*/ 2314633 w 4629281"/>
                  <a:gd name="connsiteY5" fmla="*/ 1755628 h 4629281"/>
                  <a:gd name="connsiteX6" fmla="*/ 2873637 w 4629281"/>
                  <a:gd name="connsiteY6" fmla="*/ 2314633 h 4629281"/>
                  <a:gd name="connsiteX7" fmla="*/ 2314633 w 4629281"/>
                  <a:gd name="connsiteY7" fmla="*/ 2873637 h 4629281"/>
                  <a:gd name="connsiteX8" fmla="*/ 1755628 w 4629281"/>
                  <a:gd name="connsiteY8" fmla="*/ 2314633 h 4629281"/>
                  <a:gd name="connsiteX9" fmla="*/ 2314633 w 4629281"/>
                  <a:gd name="connsiteY9" fmla="*/ 1755628 h 4629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29281" h="4629281">
                    <a:moveTo>
                      <a:pt x="2314633" y="0"/>
                    </a:moveTo>
                    <a:cubicBezTo>
                      <a:pt x="3592881" y="0"/>
                      <a:pt x="4629282" y="1036385"/>
                      <a:pt x="4629282" y="2314633"/>
                    </a:cubicBezTo>
                    <a:cubicBezTo>
                      <a:pt x="4629282" y="3592881"/>
                      <a:pt x="3592881" y="4629282"/>
                      <a:pt x="2314633" y="4629282"/>
                    </a:cubicBezTo>
                    <a:cubicBezTo>
                      <a:pt x="1036385" y="4629282"/>
                      <a:pt x="0" y="3592881"/>
                      <a:pt x="0" y="2314633"/>
                    </a:cubicBezTo>
                    <a:cubicBezTo>
                      <a:pt x="0" y="1036385"/>
                      <a:pt x="1036385" y="0"/>
                      <a:pt x="2314633" y="0"/>
                    </a:cubicBezTo>
                    <a:close/>
                    <a:moveTo>
                      <a:pt x="2314633" y="1755628"/>
                    </a:moveTo>
                    <a:cubicBezTo>
                      <a:pt x="2623364" y="1755628"/>
                      <a:pt x="2873637" y="2005902"/>
                      <a:pt x="2873637" y="2314633"/>
                    </a:cubicBezTo>
                    <a:cubicBezTo>
                      <a:pt x="2873637" y="2623364"/>
                      <a:pt x="2623364" y="2873637"/>
                      <a:pt x="2314633" y="2873637"/>
                    </a:cubicBezTo>
                    <a:cubicBezTo>
                      <a:pt x="2005902" y="2873637"/>
                      <a:pt x="1755628" y="2623364"/>
                      <a:pt x="1755628" y="2314633"/>
                    </a:cubicBezTo>
                    <a:cubicBezTo>
                      <a:pt x="1755628" y="2005902"/>
                      <a:pt x="2005902" y="1755628"/>
                      <a:pt x="2314633" y="1755628"/>
                    </a:cubicBezTo>
                    <a:close/>
                  </a:path>
                </a:pathLst>
              </a:custGeom>
              <a:solidFill>
                <a:srgbClr val="FF5098"/>
              </a:solidFill>
              <a:ln w="514" cap="flat">
                <a:noFill/>
                <a:prstDash val="solid"/>
                <a:miter/>
              </a:ln>
            </p:spPr>
            <p:txBody>
              <a:bodyPr rtlCol="0" anchor="ctr"/>
              <a:lstStyle/>
              <a:p>
                <a:endParaRPr lang="zh-CN" altLang="en-US"/>
              </a:p>
            </p:txBody>
          </p:sp>
          <p:sp>
            <p:nvSpPr>
              <p:cNvPr id="76" name="图形 48">
                <a:extLst>
                  <a:ext uri="{FF2B5EF4-FFF2-40B4-BE49-F238E27FC236}">
                    <a16:creationId xmlns:a16="http://schemas.microsoft.com/office/drawing/2014/main" xmlns="" id="{69693930-5D2D-43B6-96E4-530DAE24B36C}"/>
                  </a:ext>
                </a:extLst>
              </p:cNvPr>
              <p:cNvSpPr/>
              <p:nvPr/>
            </p:nvSpPr>
            <p:spPr>
              <a:xfrm>
                <a:off x="12106373" y="4669355"/>
                <a:ext cx="4058847" cy="1941118"/>
              </a:xfrm>
              <a:custGeom>
                <a:avLst/>
                <a:gdLst>
                  <a:gd name="connsiteX0" fmla="*/ 4058848 w 4058847"/>
                  <a:gd name="connsiteY0" fmla="*/ 292858 h 1941118"/>
                  <a:gd name="connsiteX1" fmla="*/ 2046130 w 4058847"/>
                  <a:gd name="connsiteY1" fmla="*/ 1941118 h 1941118"/>
                  <a:gd name="connsiteX2" fmla="*/ 0 w 4058847"/>
                  <a:gd name="connsiteY2" fmla="*/ 51956 h 1941118"/>
                  <a:gd name="connsiteX3" fmla="*/ 778010 w 4058847"/>
                  <a:gd name="connsiteY3" fmla="*/ 378422 h 1941118"/>
                  <a:gd name="connsiteX4" fmla="*/ 1318065 w 4058847"/>
                  <a:gd name="connsiteY4" fmla="*/ 355255 h 1941118"/>
                  <a:gd name="connsiteX5" fmla="*/ 2046130 w 4058847"/>
                  <a:gd name="connsiteY5" fmla="*/ 753253 h 1941118"/>
                  <a:gd name="connsiteX6" fmla="*/ 2903717 w 4058847"/>
                  <a:gd name="connsiteY6" fmla="*/ 0 h 1941118"/>
                  <a:gd name="connsiteX7" fmla="*/ 3216969 w 4058847"/>
                  <a:gd name="connsiteY7" fmla="*/ 89376 h 1941118"/>
                  <a:gd name="connsiteX8" fmla="*/ 3755924 w 4058847"/>
                  <a:gd name="connsiteY8" fmla="*/ 241905 h 1941118"/>
                  <a:gd name="connsiteX9" fmla="*/ 3948928 w 4058847"/>
                  <a:gd name="connsiteY9" fmla="*/ 278579 h 1941118"/>
                  <a:gd name="connsiteX10" fmla="*/ 4058796 w 4058847"/>
                  <a:gd name="connsiteY10" fmla="*/ 292858 h 1941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58847" h="1941118">
                    <a:moveTo>
                      <a:pt x="4058848" y="292858"/>
                    </a:moveTo>
                    <a:cubicBezTo>
                      <a:pt x="3871002" y="1232830"/>
                      <a:pt x="3041335" y="1941118"/>
                      <a:pt x="2046130" y="1941118"/>
                    </a:cubicBezTo>
                    <a:cubicBezTo>
                      <a:pt x="967522" y="1941118"/>
                      <a:pt x="83286" y="1109167"/>
                      <a:pt x="0" y="51956"/>
                    </a:cubicBezTo>
                    <a:cubicBezTo>
                      <a:pt x="235995" y="211902"/>
                      <a:pt x="489529" y="341208"/>
                      <a:pt x="778010" y="378422"/>
                    </a:cubicBezTo>
                    <a:cubicBezTo>
                      <a:pt x="956473" y="401445"/>
                      <a:pt x="1139453" y="388102"/>
                      <a:pt x="1318065" y="355255"/>
                    </a:cubicBezTo>
                    <a:cubicBezTo>
                      <a:pt x="1471844" y="594650"/>
                      <a:pt x="1740465" y="753253"/>
                      <a:pt x="2046130" y="753253"/>
                    </a:cubicBezTo>
                    <a:cubicBezTo>
                      <a:pt x="2485931" y="753253"/>
                      <a:pt x="2849030" y="424920"/>
                      <a:pt x="2903717" y="0"/>
                    </a:cubicBezTo>
                    <a:cubicBezTo>
                      <a:pt x="3009450" y="23949"/>
                      <a:pt x="3116442" y="58174"/>
                      <a:pt x="3216969" y="89376"/>
                    </a:cubicBezTo>
                    <a:cubicBezTo>
                      <a:pt x="3395531" y="144783"/>
                      <a:pt x="3573299" y="200972"/>
                      <a:pt x="3755924" y="241905"/>
                    </a:cubicBezTo>
                    <a:cubicBezTo>
                      <a:pt x="3819823" y="256230"/>
                      <a:pt x="3884170" y="268688"/>
                      <a:pt x="3948928" y="278579"/>
                    </a:cubicBezTo>
                    <a:cubicBezTo>
                      <a:pt x="3985448" y="284155"/>
                      <a:pt x="4022071" y="288912"/>
                      <a:pt x="4058796" y="292858"/>
                    </a:cubicBezTo>
                    <a:close/>
                  </a:path>
                </a:pathLst>
              </a:custGeom>
              <a:solidFill>
                <a:srgbClr val="A6FF55"/>
              </a:solidFill>
              <a:ln w="514" cap="flat">
                <a:noFill/>
                <a:prstDash val="solid"/>
                <a:miter/>
              </a:ln>
            </p:spPr>
            <p:txBody>
              <a:bodyPr rtlCol="0" anchor="ctr"/>
              <a:lstStyle/>
              <a:p>
                <a:endParaRPr lang="zh-CN" altLang="en-US"/>
              </a:p>
            </p:txBody>
          </p:sp>
          <p:sp>
            <p:nvSpPr>
              <p:cNvPr id="77" name="图形 48">
                <a:extLst>
                  <a:ext uri="{FF2B5EF4-FFF2-40B4-BE49-F238E27FC236}">
                    <a16:creationId xmlns:a16="http://schemas.microsoft.com/office/drawing/2014/main" xmlns="" id="{66097D4A-0461-4212-884F-2C0DE77D9030}"/>
                  </a:ext>
                </a:extLst>
              </p:cNvPr>
              <p:cNvSpPr/>
              <p:nvPr/>
            </p:nvSpPr>
            <p:spPr>
              <a:xfrm>
                <a:off x="12105951" y="2505292"/>
                <a:ext cx="4099132" cy="2291956"/>
              </a:xfrm>
              <a:custGeom>
                <a:avLst/>
                <a:gdLst>
                  <a:gd name="connsiteX0" fmla="*/ 2896912 w 4099132"/>
                  <a:gd name="connsiteY0" fmla="*/ 1895083 h 2291956"/>
                  <a:gd name="connsiteX1" fmla="*/ 3988956 w 4099132"/>
                  <a:gd name="connsiteY1" fmla="*/ 2183620 h 2291956"/>
                  <a:gd name="connsiteX2" fmla="*/ 4094143 w 4099132"/>
                  <a:gd name="connsiteY2" fmla="*/ 2197127 h 2291956"/>
                  <a:gd name="connsiteX3" fmla="*/ 4099133 w 4099132"/>
                  <a:gd name="connsiteY3" fmla="*/ 2052601 h 2291956"/>
                  <a:gd name="connsiteX4" fmla="*/ 2046552 w 4099132"/>
                  <a:gd name="connsiteY4" fmla="*/ 0 h 2291956"/>
                  <a:gd name="connsiteX5" fmla="*/ 0 w 4099132"/>
                  <a:gd name="connsiteY5" fmla="*/ 1893879 h 2291956"/>
                  <a:gd name="connsiteX6" fmla="*/ 811958 w 4099132"/>
                  <a:gd name="connsiteY6" fmla="*/ 2282609 h 2291956"/>
                  <a:gd name="connsiteX7" fmla="*/ 1209915 w 4099132"/>
                  <a:gd name="connsiteY7" fmla="*/ 2271889 h 2291956"/>
                  <a:gd name="connsiteX8" fmla="*/ 1181831 w 4099132"/>
                  <a:gd name="connsiteY8" fmla="*/ 2052601 h 2291956"/>
                  <a:gd name="connsiteX9" fmla="*/ 2046552 w 4099132"/>
                  <a:gd name="connsiteY9" fmla="*/ 1187880 h 2291956"/>
                  <a:gd name="connsiteX10" fmla="*/ 2896912 w 4099132"/>
                  <a:gd name="connsiteY10" fmla="*/ 1895083 h 2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99132" h="2291956">
                    <a:moveTo>
                      <a:pt x="2896912" y="1895083"/>
                    </a:moveTo>
                    <a:cubicBezTo>
                      <a:pt x="3205834" y="1954769"/>
                      <a:pt x="3594316" y="2123336"/>
                      <a:pt x="3988956" y="2183620"/>
                    </a:cubicBezTo>
                    <a:cubicBezTo>
                      <a:pt x="4023984" y="2188974"/>
                      <a:pt x="4059064" y="2193470"/>
                      <a:pt x="4094143" y="2197127"/>
                    </a:cubicBezTo>
                    <a:cubicBezTo>
                      <a:pt x="4097487" y="2149384"/>
                      <a:pt x="4099133" y="2101188"/>
                      <a:pt x="4099133" y="2052601"/>
                    </a:cubicBezTo>
                    <a:cubicBezTo>
                      <a:pt x="4099133" y="918981"/>
                      <a:pt x="3180172" y="0"/>
                      <a:pt x="2046552" y="0"/>
                    </a:cubicBezTo>
                    <a:cubicBezTo>
                      <a:pt x="966339" y="0"/>
                      <a:pt x="81017" y="834430"/>
                      <a:pt x="0" y="1893879"/>
                    </a:cubicBezTo>
                    <a:cubicBezTo>
                      <a:pt x="254064" y="2083211"/>
                      <a:pt x="515937" y="2244422"/>
                      <a:pt x="811958" y="2282609"/>
                    </a:cubicBezTo>
                    <a:cubicBezTo>
                      <a:pt x="940271" y="2299161"/>
                      <a:pt x="1075003" y="2292587"/>
                      <a:pt x="1209915" y="2271889"/>
                    </a:cubicBezTo>
                    <a:cubicBezTo>
                      <a:pt x="1191609" y="2201854"/>
                      <a:pt x="1181831" y="2128372"/>
                      <a:pt x="1181831" y="2052601"/>
                    </a:cubicBezTo>
                    <a:cubicBezTo>
                      <a:pt x="1181831" y="1575031"/>
                      <a:pt x="1568982" y="1187880"/>
                      <a:pt x="2046552" y="1187880"/>
                    </a:cubicBezTo>
                    <a:cubicBezTo>
                      <a:pt x="2470320" y="1187880"/>
                      <a:pt x="2822854" y="1492727"/>
                      <a:pt x="2896912" y="1895083"/>
                    </a:cubicBezTo>
                    <a:close/>
                  </a:path>
                </a:pathLst>
              </a:custGeom>
              <a:solidFill>
                <a:srgbClr val="A6FF55"/>
              </a:solidFill>
              <a:ln w="514" cap="flat">
                <a:noFill/>
                <a:prstDash val="solid"/>
                <a:miter/>
              </a:ln>
            </p:spPr>
            <p:txBody>
              <a:bodyPr rtlCol="0" anchor="ctr"/>
              <a:lstStyle/>
              <a:p>
                <a:endParaRPr lang="zh-CN" altLang="en-US"/>
              </a:p>
            </p:txBody>
          </p:sp>
          <p:sp>
            <p:nvSpPr>
              <p:cNvPr id="78" name="图形 48">
                <a:extLst>
                  <a:ext uri="{FF2B5EF4-FFF2-40B4-BE49-F238E27FC236}">
                    <a16:creationId xmlns:a16="http://schemas.microsoft.com/office/drawing/2014/main" xmlns="" id="{2EDB5F3D-4ADA-44C0-B5C0-7F70025B2E12}"/>
                  </a:ext>
                </a:extLst>
              </p:cNvPr>
              <p:cNvSpPr/>
              <p:nvPr/>
            </p:nvSpPr>
            <p:spPr>
              <a:xfrm>
                <a:off x="12434829" y="2693081"/>
                <a:ext cx="3441370" cy="3582028"/>
              </a:xfrm>
              <a:custGeom>
                <a:avLst/>
                <a:gdLst>
                  <a:gd name="connsiteX0" fmla="*/ 76424 w 3441370"/>
                  <a:gd name="connsiteY0" fmla="*/ 1349477 h 3582028"/>
                  <a:gd name="connsiteX1" fmla="*/ 152848 w 3441370"/>
                  <a:gd name="connsiteY1" fmla="*/ 1425901 h 3582028"/>
                  <a:gd name="connsiteX2" fmla="*/ 76424 w 3441370"/>
                  <a:gd name="connsiteY2" fmla="*/ 1502325 h 3582028"/>
                  <a:gd name="connsiteX3" fmla="*/ 0 w 3441370"/>
                  <a:gd name="connsiteY3" fmla="*/ 1425901 h 3582028"/>
                  <a:gd name="connsiteX4" fmla="*/ 76424 w 3441370"/>
                  <a:gd name="connsiteY4" fmla="*/ 1349477 h 3582028"/>
                  <a:gd name="connsiteX5" fmla="*/ 3303815 w 3441370"/>
                  <a:gd name="connsiteY5" fmla="*/ 1384418 h 3582028"/>
                  <a:gd name="connsiteX6" fmla="*/ 3441370 w 3441370"/>
                  <a:gd name="connsiteY6" fmla="*/ 1521984 h 3582028"/>
                  <a:gd name="connsiteX7" fmla="*/ 3303815 w 3441370"/>
                  <a:gd name="connsiteY7" fmla="*/ 1659551 h 3582028"/>
                  <a:gd name="connsiteX8" fmla="*/ 3166248 w 3441370"/>
                  <a:gd name="connsiteY8" fmla="*/ 1521984 h 3582028"/>
                  <a:gd name="connsiteX9" fmla="*/ 3303815 w 3441370"/>
                  <a:gd name="connsiteY9" fmla="*/ 1384418 h 3582028"/>
                  <a:gd name="connsiteX10" fmla="*/ 2736071 w 3441370"/>
                  <a:gd name="connsiteY10" fmla="*/ 1288335 h 3582028"/>
                  <a:gd name="connsiteX11" fmla="*/ 2821234 w 3441370"/>
                  <a:gd name="connsiteY11" fmla="*/ 1373498 h 3582028"/>
                  <a:gd name="connsiteX12" fmla="*/ 2736071 w 3441370"/>
                  <a:gd name="connsiteY12" fmla="*/ 1458661 h 3582028"/>
                  <a:gd name="connsiteX13" fmla="*/ 2650908 w 3441370"/>
                  <a:gd name="connsiteY13" fmla="*/ 1373498 h 3582028"/>
                  <a:gd name="connsiteX14" fmla="*/ 2736071 w 3441370"/>
                  <a:gd name="connsiteY14" fmla="*/ 1288335 h 3582028"/>
                  <a:gd name="connsiteX15" fmla="*/ 2932594 w 3441370"/>
                  <a:gd name="connsiteY15" fmla="*/ 615780 h 3582028"/>
                  <a:gd name="connsiteX16" fmla="*/ 3100734 w 3441370"/>
                  <a:gd name="connsiteY16" fmla="*/ 783920 h 3582028"/>
                  <a:gd name="connsiteX17" fmla="*/ 2932594 w 3441370"/>
                  <a:gd name="connsiteY17" fmla="*/ 952060 h 3582028"/>
                  <a:gd name="connsiteX18" fmla="*/ 2764453 w 3441370"/>
                  <a:gd name="connsiteY18" fmla="*/ 783920 h 3582028"/>
                  <a:gd name="connsiteX19" fmla="*/ 2932594 w 3441370"/>
                  <a:gd name="connsiteY19" fmla="*/ 615780 h 3582028"/>
                  <a:gd name="connsiteX20" fmla="*/ 2469667 w 3441370"/>
                  <a:gd name="connsiteY20" fmla="*/ 253298 h 3582028"/>
                  <a:gd name="connsiteX21" fmla="*/ 2528624 w 3441370"/>
                  <a:gd name="connsiteY21" fmla="*/ 312254 h 3582028"/>
                  <a:gd name="connsiteX22" fmla="*/ 2469667 w 3441370"/>
                  <a:gd name="connsiteY22" fmla="*/ 371211 h 3582028"/>
                  <a:gd name="connsiteX23" fmla="*/ 2410711 w 3441370"/>
                  <a:gd name="connsiteY23" fmla="*/ 312254 h 3582028"/>
                  <a:gd name="connsiteX24" fmla="*/ 2469667 w 3441370"/>
                  <a:gd name="connsiteY24" fmla="*/ 253298 h 3582028"/>
                  <a:gd name="connsiteX25" fmla="*/ 2277506 w 3441370"/>
                  <a:gd name="connsiteY25" fmla="*/ 738065 h 3582028"/>
                  <a:gd name="connsiteX26" fmla="*/ 2375770 w 3441370"/>
                  <a:gd name="connsiteY26" fmla="*/ 836328 h 3582028"/>
                  <a:gd name="connsiteX27" fmla="*/ 2277506 w 3441370"/>
                  <a:gd name="connsiteY27" fmla="*/ 934592 h 3582028"/>
                  <a:gd name="connsiteX28" fmla="*/ 2179242 w 3441370"/>
                  <a:gd name="connsiteY28" fmla="*/ 836328 h 3582028"/>
                  <a:gd name="connsiteX29" fmla="*/ 2277506 w 3441370"/>
                  <a:gd name="connsiteY29" fmla="*/ 738065 h 3582028"/>
                  <a:gd name="connsiteX30" fmla="*/ 1945593 w 3441370"/>
                  <a:gd name="connsiteY30" fmla="*/ 0 h 3582028"/>
                  <a:gd name="connsiteX31" fmla="*/ 2074425 w 3441370"/>
                  <a:gd name="connsiteY31" fmla="*/ 128832 h 3582028"/>
                  <a:gd name="connsiteX32" fmla="*/ 1945593 w 3441370"/>
                  <a:gd name="connsiteY32" fmla="*/ 257665 h 3582028"/>
                  <a:gd name="connsiteX33" fmla="*/ 1816761 w 3441370"/>
                  <a:gd name="connsiteY33" fmla="*/ 128832 h 3582028"/>
                  <a:gd name="connsiteX34" fmla="*/ 1945593 w 3441370"/>
                  <a:gd name="connsiteY34" fmla="*/ 0 h 3582028"/>
                  <a:gd name="connsiteX35" fmla="*/ 1327632 w 3441370"/>
                  <a:gd name="connsiteY35" fmla="*/ 401784 h 3582028"/>
                  <a:gd name="connsiteX36" fmla="*/ 1480486 w 3441370"/>
                  <a:gd name="connsiteY36" fmla="*/ 554638 h 3582028"/>
                  <a:gd name="connsiteX37" fmla="*/ 1327632 w 3441370"/>
                  <a:gd name="connsiteY37" fmla="*/ 707491 h 3582028"/>
                  <a:gd name="connsiteX38" fmla="*/ 1174779 w 3441370"/>
                  <a:gd name="connsiteY38" fmla="*/ 554638 h 3582028"/>
                  <a:gd name="connsiteX39" fmla="*/ 1327632 w 3441370"/>
                  <a:gd name="connsiteY39" fmla="*/ 401784 h 3582028"/>
                  <a:gd name="connsiteX40" fmla="*/ 471655 w 3441370"/>
                  <a:gd name="connsiteY40" fmla="*/ 1690119 h 3582028"/>
                  <a:gd name="connsiteX41" fmla="*/ 532798 w 3441370"/>
                  <a:gd name="connsiteY41" fmla="*/ 1751262 h 3582028"/>
                  <a:gd name="connsiteX42" fmla="*/ 471655 w 3441370"/>
                  <a:gd name="connsiteY42" fmla="*/ 1812404 h 3582028"/>
                  <a:gd name="connsiteX43" fmla="*/ 410513 w 3441370"/>
                  <a:gd name="connsiteY43" fmla="*/ 1751262 h 3582028"/>
                  <a:gd name="connsiteX44" fmla="*/ 471655 w 3441370"/>
                  <a:gd name="connsiteY44" fmla="*/ 1690119 h 3582028"/>
                  <a:gd name="connsiteX45" fmla="*/ 685651 w 3441370"/>
                  <a:gd name="connsiteY45" fmla="*/ 336275 h 3582028"/>
                  <a:gd name="connsiteX46" fmla="*/ 755527 w 3441370"/>
                  <a:gd name="connsiteY46" fmla="*/ 406151 h 3582028"/>
                  <a:gd name="connsiteX47" fmla="*/ 685651 w 3441370"/>
                  <a:gd name="connsiteY47" fmla="*/ 476027 h 3582028"/>
                  <a:gd name="connsiteX48" fmla="*/ 615775 w 3441370"/>
                  <a:gd name="connsiteY48" fmla="*/ 406151 h 3582028"/>
                  <a:gd name="connsiteX49" fmla="*/ 685651 w 3441370"/>
                  <a:gd name="connsiteY49" fmla="*/ 336275 h 3582028"/>
                  <a:gd name="connsiteX50" fmla="*/ 580834 w 3441370"/>
                  <a:gd name="connsiteY50" fmla="*/ 925848 h 3582028"/>
                  <a:gd name="connsiteX51" fmla="*/ 720586 w 3441370"/>
                  <a:gd name="connsiteY51" fmla="*/ 1065600 h 3582028"/>
                  <a:gd name="connsiteX52" fmla="*/ 580834 w 3441370"/>
                  <a:gd name="connsiteY52" fmla="*/ 1205353 h 3582028"/>
                  <a:gd name="connsiteX53" fmla="*/ 441081 w 3441370"/>
                  <a:gd name="connsiteY53" fmla="*/ 1065600 h 3582028"/>
                  <a:gd name="connsiteX54" fmla="*/ 580834 w 3441370"/>
                  <a:gd name="connsiteY54" fmla="*/ 925848 h 3582028"/>
                  <a:gd name="connsiteX55" fmla="*/ 3270659 w 3441370"/>
                  <a:gd name="connsiteY55" fmla="*/ 2675433 h 3582028"/>
                  <a:gd name="connsiteX56" fmla="*/ 1817506 w 3441370"/>
                  <a:gd name="connsiteY56" fmla="*/ 3582028 h 3582028"/>
                  <a:gd name="connsiteX57" fmla="*/ 1688916 w 3441370"/>
                  <a:gd name="connsiteY57" fmla="*/ 3453463 h 3582028"/>
                  <a:gd name="connsiteX58" fmla="*/ 1817506 w 3441370"/>
                  <a:gd name="connsiteY58" fmla="*/ 3324873 h 3582028"/>
                  <a:gd name="connsiteX59" fmla="*/ 2058264 w 3441370"/>
                  <a:gd name="connsiteY59" fmla="*/ 3303475 h 3582028"/>
                  <a:gd name="connsiteX60" fmla="*/ 2913331 w 3441370"/>
                  <a:gd name="connsiteY60" fmla="*/ 2770785 h 3582028"/>
                  <a:gd name="connsiteX61" fmla="*/ 3039710 w 3441370"/>
                  <a:gd name="connsiteY61" fmla="*/ 2562278 h 3582028"/>
                  <a:gd name="connsiteX62" fmla="*/ 3211759 w 3441370"/>
                  <a:gd name="connsiteY62" fmla="*/ 2503384 h 3582028"/>
                  <a:gd name="connsiteX63" fmla="*/ 3270654 w 3441370"/>
                  <a:gd name="connsiteY63" fmla="*/ 2675433 h 3582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3441370" h="3582028">
                    <a:moveTo>
                      <a:pt x="76424" y="1349477"/>
                    </a:moveTo>
                    <a:cubicBezTo>
                      <a:pt x="118633" y="1349477"/>
                      <a:pt x="152848" y="1383693"/>
                      <a:pt x="152848" y="1425901"/>
                    </a:cubicBezTo>
                    <a:cubicBezTo>
                      <a:pt x="152848" y="1468110"/>
                      <a:pt x="118633" y="1502325"/>
                      <a:pt x="76424" y="1502325"/>
                    </a:cubicBezTo>
                    <a:cubicBezTo>
                      <a:pt x="34215" y="1502325"/>
                      <a:pt x="0" y="1468110"/>
                      <a:pt x="0" y="1425901"/>
                    </a:cubicBezTo>
                    <a:cubicBezTo>
                      <a:pt x="0" y="1383693"/>
                      <a:pt x="34215" y="1349477"/>
                      <a:pt x="76424" y="1349477"/>
                    </a:cubicBezTo>
                    <a:close/>
                    <a:moveTo>
                      <a:pt x="3303815" y="1384418"/>
                    </a:moveTo>
                    <a:cubicBezTo>
                      <a:pt x="3379791" y="1384418"/>
                      <a:pt x="3441370" y="1446008"/>
                      <a:pt x="3441370" y="1521984"/>
                    </a:cubicBezTo>
                    <a:cubicBezTo>
                      <a:pt x="3441370" y="1597961"/>
                      <a:pt x="3379791" y="1659551"/>
                      <a:pt x="3303815" y="1659551"/>
                    </a:cubicBezTo>
                    <a:cubicBezTo>
                      <a:pt x="3227838" y="1659551"/>
                      <a:pt x="3166248" y="1597961"/>
                      <a:pt x="3166248" y="1521984"/>
                    </a:cubicBezTo>
                    <a:cubicBezTo>
                      <a:pt x="3166248" y="1446008"/>
                      <a:pt x="3227838" y="1384418"/>
                      <a:pt x="3303815" y="1384418"/>
                    </a:cubicBezTo>
                    <a:close/>
                    <a:moveTo>
                      <a:pt x="2736071" y="1288335"/>
                    </a:moveTo>
                    <a:cubicBezTo>
                      <a:pt x="2783105" y="1288335"/>
                      <a:pt x="2821234" y="1326465"/>
                      <a:pt x="2821234" y="1373498"/>
                    </a:cubicBezTo>
                    <a:cubicBezTo>
                      <a:pt x="2821234" y="1420531"/>
                      <a:pt x="2783105" y="1458661"/>
                      <a:pt x="2736071" y="1458661"/>
                    </a:cubicBezTo>
                    <a:cubicBezTo>
                      <a:pt x="2689038" y="1458661"/>
                      <a:pt x="2650908" y="1420531"/>
                      <a:pt x="2650908" y="1373498"/>
                    </a:cubicBezTo>
                    <a:cubicBezTo>
                      <a:pt x="2650908" y="1326465"/>
                      <a:pt x="2689038" y="1288335"/>
                      <a:pt x="2736071" y="1288335"/>
                    </a:cubicBezTo>
                    <a:close/>
                    <a:moveTo>
                      <a:pt x="2932594" y="615780"/>
                    </a:moveTo>
                    <a:cubicBezTo>
                      <a:pt x="3025457" y="615780"/>
                      <a:pt x="3100734" y="691057"/>
                      <a:pt x="3100734" y="783920"/>
                    </a:cubicBezTo>
                    <a:cubicBezTo>
                      <a:pt x="3100734" y="876783"/>
                      <a:pt x="3025457" y="952060"/>
                      <a:pt x="2932594" y="952060"/>
                    </a:cubicBezTo>
                    <a:cubicBezTo>
                      <a:pt x="2839731" y="952060"/>
                      <a:pt x="2764453" y="876783"/>
                      <a:pt x="2764453" y="783920"/>
                    </a:cubicBezTo>
                    <a:cubicBezTo>
                      <a:pt x="2764453" y="691057"/>
                      <a:pt x="2839731" y="615780"/>
                      <a:pt x="2932594" y="615780"/>
                    </a:cubicBezTo>
                    <a:close/>
                    <a:moveTo>
                      <a:pt x="2469667" y="253298"/>
                    </a:moveTo>
                    <a:cubicBezTo>
                      <a:pt x="2502232" y="253298"/>
                      <a:pt x="2528624" y="279690"/>
                      <a:pt x="2528624" y="312254"/>
                    </a:cubicBezTo>
                    <a:cubicBezTo>
                      <a:pt x="2528624" y="344819"/>
                      <a:pt x="2502232" y="371211"/>
                      <a:pt x="2469667" y="371211"/>
                    </a:cubicBezTo>
                    <a:cubicBezTo>
                      <a:pt x="2437103" y="371211"/>
                      <a:pt x="2410711" y="344819"/>
                      <a:pt x="2410711" y="312254"/>
                    </a:cubicBezTo>
                    <a:cubicBezTo>
                      <a:pt x="2410711" y="279690"/>
                      <a:pt x="2437103" y="253298"/>
                      <a:pt x="2469667" y="253298"/>
                    </a:cubicBezTo>
                    <a:close/>
                    <a:moveTo>
                      <a:pt x="2277506" y="738065"/>
                    </a:moveTo>
                    <a:cubicBezTo>
                      <a:pt x="2331777" y="738065"/>
                      <a:pt x="2375770" y="782058"/>
                      <a:pt x="2375770" y="836328"/>
                    </a:cubicBezTo>
                    <a:cubicBezTo>
                      <a:pt x="2375770" y="890599"/>
                      <a:pt x="2331777" y="934592"/>
                      <a:pt x="2277506" y="934592"/>
                    </a:cubicBezTo>
                    <a:cubicBezTo>
                      <a:pt x="2223236" y="934592"/>
                      <a:pt x="2179242" y="890599"/>
                      <a:pt x="2179242" y="836328"/>
                    </a:cubicBezTo>
                    <a:cubicBezTo>
                      <a:pt x="2179242" y="782058"/>
                      <a:pt x="2223236" y="738065"/>
                      <a:pt x="2277506" y="738065"/>
                    </a:cubicBezTo>
                    <a:close/>
                    <a:moveTo>
                      <a:pt x="1945593" y="0"/>
                    </a:moveTo>
                    <a:cubicBezTo>
                      <a:pt x="2016745" y="0"/>
                      <a:pt x="2074425" y="57681"/>
                      <a:pt x="2074425" y="128832"/>
                    </a:cubicBezTo>
                    <a:cubicBezTo>
                      <a:pt x="2074425" y="199984"/>
                      <a:pt x="2016745" y="257665"/>
                      <a:pt x="1945593" y="257665"/>
                    </a:cubicBezTo>
                    <a:cubicBezTo>
                      <a:pt x="1874441" y="257665"/>
                      <a:pt x="1816761" y="199984"/>
                      <a:pt x="1816761" y="128832"/>
                    </a:cubicBezTo>
                    <a:cubicBezTo>
                      <a:pt x="1816761" y="57681"/>
                      <a:pt x="1874441" y="0"/>
                      <a:pt x="1945593" y="0"/>
                    </a:cubicBezTo>
                    <a:close/>
                    <a:moveTo>
                      <a:pt x="1327632" y="401784"/>
                    </a:moveTo>
                    <a:cubicBezTo>
                      <a:pt x="1412050" y="401784"/>
                      <a:pt x="1480486" y="470220"/>
                      <a:pt x="1480486" y="554638"/>
                    </a:cubicBezTo>
                    <a:cubicBezTo>
                      <a:pt x="1480486" y="639055"/>
                      <a:pt x="1412050" y="707491"/>
                      <a:pt x="1327632" y="707491"/>
                    </a:cubicBezTo>
                    <a:cubicBezTo>
                      <a:pt x="1243215" y="707491"/>
                      <a:pt x="1174779" y="639055"/>
                      <a:pt x="1174779" y="554638"/>
                    </a:cubicBezTo>
                    <a:cubicBezTo>
                      <a:pt x="1174779" y="470220"/>
                      <a:pt x="1243215" y="401784"/>
                      <a:pt x="1327632" y="401784"/>
                    </a:cubicBezTo>
                    <a:close/>
                    <a:moveTo>
                      <a:pt x="471655" y="1690119"/>
                    </a:moveTo>
                    <a:cubicBezTo>
                      <a:pt x="505423" y="1690119"/>
                      <a:pt x="532798" y="1717494"/>
                      <a:pt x="532798" y="1751262"/>
                    </a:cubicBezTo>
                    <a:cubicBezTo>
                      <a:pt x="532798" y="1785030"/>
                      <a:pt x="505423" y="1812404"/>
                      <a:pt x="471655" y="1812404"/>
                    </a:cubicBezTo>
                    <a:cubicBezTo>
                      <a:pt x="437887" y="1812404"/>
                      <a:pt x="410513" y="1785030"/>
                      <a:pt x="410513" y="1751262"/>
                    </a:cubicBezTo>
                    <a:cubicBezTo>
                      <a:pt x="410513" y="1717494"/>
                      <a:pt x="437887" y="1690119"/>
                      <a:pt x="471655" y="1690119"/>
                    </a:cubicBezTo>
                    <a:close/>
                    <a:moveTo>
                      <a:pt x="685651" y="336275"/>
                    </a:moveTo>
                    <a:cubicBezTo>
                      <a:pt x="724244" y="336275"/>
                      <a:pt x="755527" y="367559"/>
                      <a:pt x="755527" y="406151"/>
                    </a:cubicBezTo>
                    <a:cubicBezTo>
                      <a:pt x="755527" y="444744"/>
                      <a:pt x="724244" y="476027"/>
                      <a:pt x="685651" y="476027"/>
                    </a:cubicBezTo>
                    <a:cubicBezTo>
                      <a:pt x="647063" y="476027"/>
                      <a:pt x="615775" y="444744"/>
                      <a:pt x="615775" y="406151"/>
                    </a:cubicBezTo>
                    <a:cubicBezTo>
                      <a:pt x="615775" y="367559"/>
                      <a:pt x="647058" y="336275"/>
                      <a:pt x="685651" y="336275"/>
                    </a:cubicBezTo>
                    <a:close/>
                    <a:moveTo>
                      <a:pt x="580834" y="925848"/>
                    </a:moveTo>
                    <a:cubicBezTo>
                      <a:pt x="658019" y="925848"/>
                      <a:pt x="720586" y="988420"/>
                      <a:pt x="720586" y="1065600"/>
                    </a:cubicBezTo>
                    <a:cubicBezTo>
                      <a:pt x="720586" y="1142786"/>
                      <a:pt x="658019" y="1205353"/>
                      <a:pt x="580834" y="1205353"/>
                    </a:cubicBezTo>
                    <a:cubicBezTo>
                      <a:pt x="503649" y="1205353"/>
                      <a:pt x="441081" y="1142786"/>
                      <a:pt x="441081" y="1065600"/>
                    </a:cubicBezTo>
                    <a:cubicBezTo>
                      <a:pt x="441081" y="988420"/>
                      <a:pt x="503649" y="925848"/>
                      <a:pt x="580834" y="925848"/>
                    </a:cubicBezTo>
                    <a:close/>
                    <a:moveTo>
                      <a:pt x="3270659" y="2675433"/>
                    </a:moveTo>
                    <a:cubicBezTo>
                      <a:pt x="2998736" y="3230425"/>
                      <a:pt x="2435760" y="3582028"/>
                      <a:pt x="1817506" y="3582028"/>
                    </a:cubicBezTo>
                    <a:cubicBezTo>
                      <a:pt x="1746684" y="3582028"/>
                      <a:pt x="1688916" y="3524291"/>
                      <a:pt x="1688916" y="3453463"/>
                    </a:cubicBezTo>
                    <a:cubicBezTo>
                      <a:pt x="1688916" y="3382640"/>
                      <a:pt x="1746679" y="3324873"/>
                      <a:pt x="1817506" y="3324873"/>
                    </a:cubicBezTo>
                    <a:cubicBezTo>
                      <a:pt x="1899167" y="3324873"/>
                      <a:pt x="1979675" y="3317574"/>
                      <a:pt x="2058264" y="3303475"/>
                    </a:cubicBezTo>
                    <a:cubicBezTo>
                      <a:pt x="2400912" y="3242009"/>
                      <a:pt x="2707082" y="3051113"/>
                      <a:pt x="2913331" y="2770785"/>
                    </a:cubicBezTo>
                    <a:cubicBezTo>
                      <a:pt x="2961069" y="2705904"/>
                      <a:pt x="3003468" y="2636249"/>
                      <a:pt x="3039710" y="2562278"/>
                    </a:cubicBezTo>
                    <a:cubicBezTo>
                      <a:pt x="3070870" y="2498677"/>
                      <a:pt x="3148158" y="2472223"/>
                      <a:pt x="3211759" y="2503384"/>
                    </a:cubicBezTo>
                    <a:cubicBezTo>
                      <a:pt x="3275360" y="2534544"/>
                      <a:pt x="3301814" y="2611832"/>
                      <a:pt x="3270654" y="2675433"/>
                    </a:cubicBezTo>
                    <a:close/>
                  </a:path>
                </a:pathLst>
              </a:custGeom>
              <a:solidFill>
                <a:srgbClr val="FF5098"/>
              </a:solidFill>
              <a:ln w="514" cap="flat">
                <a:noFill/>
                <a:prstDash val="solid"/>
                <a:miter/>
              </a:ln>
            </p:spPr>
            <p:txBody>
              <a:bodyPr rtlCol="0" anchor="ctr"/>
              <a:lstStyle/>
              <a:p>
                <a:endParaRPr lang="zh-CN" altLang="en-US"/>
              </a:p>
            </p:txBody>
          </p:sp>
        </p:grpSp>
      </p:grpSp>
      <p:grpSp>
        <p:nvGrpSpPr>
          <p:cNvPr id="79" name="组合 78">
            <a:extLst>
              <a:ext uri="{FF2B5EF4-FFF2-40B4-BE49-F238E27FC236}">
                <a16:creationId xmlns:a16="http://schemas.microsoft.com/office/drawing/2014/main" xmlns="" id="{EBE7F74B-BCAE-480E-A9F4-C81D13D359D1}"/>
              </a:ext>
            </a:extLst>
          </p:cNvPr>
          <p:cNvGrpSpPr/>
          <p:nvPr/>
        </p:nvGrpSpPr>
        <p:grpSpPr>
          <a:xfrm>
            <a:off x="10310540" y="4571332"/>
            <a:ext cx="609603" cy="609602"/>
            <a:chOff x="1499160" y="5520060"/>
            <a:chExt cx="609603" cy="609602"/>
          </a:xfrm>
        </p:grpSpPr>
        <p:sp>
          <p:nvSpPr>
            <p:cNvPr id="80" name="图形 65">
              <a:extLst>
                <a:ext uri="{FF2B5EF4-FFF2-40B4-BE49-F238E27FC236}">
                  <a16:creationId xmlns:a16="http://schemas.microsoft.com/office/drawing/2014/main" xmlns="" id="{F7E89C07-85B2-42AC-A32A-A8A745F200B9}"/>
                </a:ext>
              </a:extLst>
            </p:cNvPr>
            <p:cNvSpPr/>
            <p:nvPr/>
          </p:nvSpPr>
          <p:spPr>
            <a:xfrm>
              <a:off x="1499170" y="5520060"/>
              <a:ext cx="609592" cy="609602"/>
            </a:xfrm>
            <a:custGeom>
              <a:avLst/>
              <a:gdLst>
                <a:gd name="connsiteX0" fmla="*/ 380993 w 609592"/>
                <a:gd name="connsiteY0" fmla="*/ 0 h 609602"/>
                <a:gd name="connsiteX1" fmla="*/ 316032 w 609592"/>
                <a:gd name="connsiteY1" fmla="*/ 9430 h 609602"/>
                <a:gd name="connsiteX2" fmla="*/ 152393 w 609592"/>
                <a:gd name="connsiteY2" fmla="*/ 228600 h 609602"/>
                <a:gd name="connsiteX3" fmla="*/ 152583 w 609592"/>
                <a:gd name="connsiteY3" fmla="*/ 235744 h 609602"/>
                <a:gd name="connsiteX4" fmla="*/ 190321 w 609592"/>
                <a:gd name="connsiteY4" fmla="*/ 354578 h 609602"/>
                <a:gd name="connsiteX5" fmla="*/ 2545 w 609592"/>
                <a:gd name="connsiteY5" fmla="*/ 554698 h 609602"/>
                <a:gd name="connsiteX6" fmla="*/ 3041 w 609592"/>
                <a:gd name="connsiteY6" fmla="*/ 568157 h 609602"/>
                <a:gd name="connsiteX7" fmla="*/ 44912 w 609592"/>
                <a:gd name="connsiteY7" fmla="*/ 607057 h 609602"/>
                <a:gd name="connsiteX8" fmla="*/ 58371 w 609592"/>
                <a:gd name="connsiteY8" fmla="*/ 606562 h 609602"/>
                <a:gd name="connsiteX9" fmla="*/ 242471 w 609592"/>
                <a:gd name="connsiteY9" fmla="*/ 410366 h 609602"/>
                <a:gd name="connsiteX10" fmla="*/ 380993 w 609592"/>
                <a:gd name="connsiteY10" fmla="*/ 457200 h 609602"/>
                <a:gd name="connsiteX11" fmla="*/ 609593 w 609592"/>
                <a:gd name="connsiteY11" fmla="*/ 228600 h 609602"/>
                <a:gd name="connsiteX12" fmla="*/ 380993 w 609592"/>
                <a:gd name="connsiteY12" fmla="*/ 0 h 609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9592" h="609602">
                  <a:moveTo>
                    <a:pt x="380993" y="0"/>
                  </a:moveTo>
                  <a:cubicBezTo>
                    <a:pt x="358418" y="0"/>
                    <a:pt x="336606" y="3239"/>
                    <a:pt x="316032" y="9430"/>
                  </a:cubicBezTo>
                  <a:cubicBezTo>
                    <a:pt x="221449" y="37433"/>
                    <a:pt x="152393" y="124968"/>
                    <a:pt x="152393" y="228600"/>
                  </a:cubicBezTo>
                  <a:cubicBezTo>
                    <a:pt x="152393" y="230981"/>
                    <a:pt x="152393" y="233363"/>
                    <a:pt x="152583" y="235744"/>
                  </a:cubicBezTo>
                  <a:cubicBezTo>
                    <a:pt x="153832" y="278100"/>
                    <a:pt x="166904" y="319262"/>
                    <a:pt x="190321" y="354578"/>
                  </a:cubicBezTo>
                  <a:lnTo>
                    <a:pt x="2545" y="554698"/>
                  </a:lnTo>
                  <a:cubicBezTo>
                    <a:pt x="-1033" y="558552"/>
                    <a:pt x="-811" y="564576"/>
                    <a:pt x="3041" y="568157"/>
                  </a:cubicBezTo>
                  <a:lnTo>
                    <a:pt x="44912" y="607057"/>
                  </a:lnTo>
                  <a:cubicBezTo>
                    <a:pt x="48766" y="610635"/>
                    <a:pt x="54791" y="610413"/>
                    <a:pt x="58371" y="606562"/>
                  </a:cubicBezTo>
                  <a:lnTo>
                    <a:pt x="242471" y="410366"/>
                  </a:lnTo>
                  <a:cubicBezTo>
                    <a:pt x="282230" y="440801"/>
                    <a:pt x="330922" y="457264"/>
                    <a:pt x="380993" y="457200"/>
                  </a:cubicBezTo>
                  <a:cubicBezTo>
                    <a:pt x="507199" y="457200"/>
                    <a:pt x="609593" y="354806"/>
                    <a:pt x="609593" y="228600"/>
                  </a:cubicBezTo>
                  <a:cubicBezTo>
                    <a:pt x="609593" y="102394"/>
                    <a:pt x="507199" y="0"/>
                    <a:pt x="380993" y="0"/>
                  </a:cubicBezTo>
                  <a:close/>
                </a:path>
              </a:pathLst>
            </a:custGeom>
            <a:solidFill>
              <a:srgbClr val="F0F1F1"/>
            </a:solidFill>
            <a:ln w="9525" cap="flat">
              <a:noFill/>
              <a:prstDash val="solid"/>
              <a:miter/>
            </a:ln>
          </p:spPr>
          <p:txBody>
            <a:bodyPr rtlCol="0" anchor="ctr"/>
            <a:lstStyle/>
            <a:p>
              <a:endParaRPr lang="zh-CN" altLang="en-US"/>
            </a:p>
          </p:txBody>
        </p:sp>
        <p:sp>
          <p:nvSpPr>
            <p:cNvPr id="81" name="图形 65">
              <a:extLst>
                <a:ext uri="{FF2B5EF4-FFF2-40B4-BE49-F238E27FC236}">
                  <a16:creationId xmlns:a16="http://schemas.microsoft.com/office/drawing/2014/main" xmlns="" id="{A6B2C0C4-4765-4332-AC3E-A875559736D1}"/>
                </a:ext>
              </a:extLst>
            </p:cNvPr>
            <p:cNvSpPr/>
            <p:nvPr/>
          </p:nvSpPr>
          <p:spPr>
            <a:xfrm>
              <a:off x="1499160" y="5874637"/>
              <a:ext cx="216143" cy="228904"/>
            </a:xfrm>
            <a:custGeom>
              <a:avLst/>
              <a:gdLst>
                <a:gd name="connsiteX0" fmla="*/ 190321 w 216143"/>
                <a:gd name="connsiteY0" fmla="*/ 0 h 228904"/>
                <a:gd name="connsiteX1" fmla="*/ 2545 w 216143"/>
                <a:gd name="connsiteY1" fmla="*/ 200120 h 228904"/>
                <a:gd name="connsiteX2" fmla="*/ 3041 w 216143"/>
                <a:gd name="connsiteY2" fmla="*/ 213579 h 228904"/>
                <a:gd name="connsiteX3" fmla="*/ 19538 w 216143"/>
                <a:gd name="connsiteY3" fmla="*/ 228905 h 228904"/>
                <a:gd name="connsiteX4" fmla="*/ 216143 w 216143"/>
                <a:gd name="connsiteY4" fmla="*/ 32299 h 228904"/>
                <a:gd name="connsiteX5" fmla="*/ 190321 w 216143"/>
                <a:gd name="connsiteY5" fmla="*/ 0 h 228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143" h="228904">
                  <a:moveTo>
                    <a:pt x="190321" y="0"/>
                  </a:moveTo>
                  <a:lnTo>
                    <a:pt x="2545" y="200120"/>
                  </a:lnTo>
                  <a:cubicBezTo>
                    <a:pt x="-1033" y="203974"/>
                    <a:pt x="-811" y="209999"/>
                    <a:pt x="3041" y="213579"/>
                  </a:cubicBezTo>
                  <a:lnTo>
                    <a:pt x="19538" y="228905"/>
                  </a:lnTo>
                  <a:lnTo>
                    <a:pt x="216143" y="32299"/>
                  </a:lnTo>
                  <a:cubicBezTo>
                    <a:pt x="206582" y="22331"/>
                    <a:pt x="197940" y="11521"/>
                    <a:pt x="190321" y="0"/>
                  </a:cubicBezTo>
                  <a:close/>
                </a:path>
              </a:pathLst>
            </a:custGeom>
            <a:solidFill>
              <a:srgbClr val="FFFFFF"/>
            </a:solidFill>
            <a:ln w="9525" cap="flat">
              <a:noFill/>
              <a:prstDash val="solid"/>
              <a:miter/>
            </a:ln>
          </p:spPr>
          <p:txBody>
            <a:bodyPr rtlCol="0" anchor="ctr"/>
            <a:lstStyle/>
            <a:p>
              <a:endParaRPr lang="zh-CN" altLang="en-US"/>
            </a:p>
          </p:txBody>
        </p:sp>
        <p:sp>
          <p:nvSpPr>
            <p:cNvPr id="82" name="图形 65">
              <a:extLst>
                <a:ext uri="{FF2B5EF4-FFF2-40B4-BE49-F238E27FC236}">
                  <a16:creationId xmlns:a16="http://schemas.microsoft.com/office/drawing/2014/main" xmlns="" id="{9CCB9804-CD4B-48FD-903B-FEE89151BDEA}"/>
                </a:ext>
              </a:extLst>
            </p:cNvPr>
            <p:cNvSpPr/>
            <p:nvPr/>
          </p:nvSpPr>
          <p:spPr>
            <a:xfrm>
              <a:off x="1651563" y="5520060"/>
              <a:ext cx="457200" cy="457200"/>
            </a:xfrm>
            <a:custGeom>
              <a:avLst/>
              <a:gdLst>
                <a:gd name="connsiteX0" fmla="*/ 457200 w 457200"/>
                <a:gd name="connsiteY0" fmla="*/ 228600 h 457200"/>
                <a:gd name="connsiteX1" fmla="*/ 228600 w 457200"/>
                <a:gd name="connsiteY1" fmla="*/ 457200 h 457200"/>
                <a:gd name="connsiteX2" fmla="*/ 191 w 457200"/>
                <a:gd name="connsiteY2" fmla="*/ 235744 h 457200"/>
                <a:gd name="connsiteX3" fmla="*/ 0 w 457200"/>
                <a:gd name="connsiteY3" fmla="*/ 228600 h 457200"/>
                <a:gd name="connsiteX4" fmla="*/ 163640 w 457200"/>
                <a:gd name="connsiteY4" fmla="*/ 9430 h 457200"/>
                <a:gd name="connsiteX5" fmla="*/ 228600 w 457200"/>
                <a:gd name="connsiteY5" fmla="*/ 0 h 457200"/>
                <a:gd name="connsiteX6" fmla="*/ 457200 w 457200"/>
                <a:gd name="connsiteY6" fmla="*/ 2286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7200" h="457200">
                  <a:moveTo>
                    <a:pt x="457200" y="228600"/>
                  </a:moveTo>
                  <a:cubicBezTo>
                    <a:pt x="457200" y="354806"/>
                    <a:pt x="354806" y="457200"/>
                    <a:pt x="228600" y="457200"/>
                  </a:cubicBezTo>
                  <a:cubicBezTo>
                    <a:pt x="104775" y="457200"/>
                    <a:pt x="3905" y="358712"/>
                    <a:pt x="191" y="235744"/>
                  </a:cubicBezTo>
                  <a:cubicBezTo>
                    <a:pt x="0" y="233363"/>
                    <a:pt x="0" y="230981"/>
                    <a:pt x="0" y="228600"/>
                  </a:cubicBezTo>
                  <a:cubicBezTo>
                    <a:pt x="0" y="124968"/>
                    <a:pt x="69056" y="37433"/>
                    <a:pt x="163640" y="9430"/>
                  </a:cubicBezTo>
                  <a:cubicBezTo>
                    <a:pt x="184214" y="3239"/>
                    <a:pt x="206026" y="0"/>
                    <a:pt x="228600" y="0"/>
                  </a:cubicBezTo>
                  <a:cubicBezTo>
                    <a:pt x="354806" y="0"/>
                    <a:pt x="457200" y="102394"/>
                    <a:pt x="457200" y="228600"/>
                  </a:cubicBezTo>
                  <a:close/>
                </a:path>
              </a:pathLst>
            </a:custGeom>
            <a:solidFill>
              <a:srgbClr val="DF2C2C"/>
            </a:solidFill>
            <a:ln w="9525" cap="flat">
              <a:noFill/>
              <a:prstDash val="solid"/>
              <a:miter/>
            </a:ln>
          </p:spPr>
          <p:txBody>
            <a:bodyPr rtlCol="0" anchor="ctr"/>
            <a:lstStyle/>
            <a:p>
              <a:endParaRPr lang="zh-CN" altLang="en-US"/>
            </a:p>
          </p:txBody>
        </p:sp>
        <p:sp>
          <p:nvSpPr>
            <p:cNvPr id="83" name="图形 65">
              <a:extLst>
                <a:ext uri="{FF2B5EF4-FFF2-40B4-BE49-F238E27FC236}">
                  <a16:creationId xmlns:a16="http://schemas.microsoft.com/office/drawing/2014/main" xmlns="" id="{F62EEE23-B58C-4B88-A853-EDC03835C7F3}"/>
                </a:ext>
              </a:extLst>
            </p:cNvPr>
            <p:cNvSpPr/>
            <p:nvPr/>
          </p:nvSpPr>
          <p:spPr>
            <a:xfrm>
              <a:off x="1651563" y="5520060"/>
              <a:ext cx="386848" cy="386867"/>
            </a:xfrm>
            <a:custGeom>
              <a:avLst/>
              <a:gdLst>
                <a:gd name="connsiteX0" fmla="*/ 228600 w 386848"/>
                <a:gd name="connsiteY0" fmla="*/ 0 h 386867"/>
                <a:gd name="connsiteX1" fmla="*/ 163640 w 386848"/>
                <a:gd name="connsiteY1" fmla="*/ 9430 h 386867"/>
                <a:gd name="connsiteX2" fmla="*/ 0 w 386848"/>
                <a:gd name="connsiteY2" fmla="*/ 228600 h 386867"/>
                <a:gd name="connsiteX3" fmla="*/ 191 w 386848"/>
                <a:gd name="connsiteY3" fmla="*/ 235744 h 386867"/>
                <a:gd name="connsiteX4" fmla="*/ 63741 w 386848"/>
                <a:gd name="connsiteY4" fmla="*/ 386867 h 386867"/>
                <a:gd name="connsiteX5" fmla="*/ 386848 w 386848"/>
                <a:gd name="connsiteY5" fmla="*/ 63751 h 386867"/>
                <a:gd name="connsiteX6" fmla="*/ 228600 w 386848"/>
                <a:gd name="connsiteY6" fmla="*/ 0 h 386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848" h="386867">
                  <a:moveTo>
                    <a:pt x="228600" y="0"/>
                  </a:moveTo>
                  <a:cubicBezTo>
                    <a:pt x="206026" y="0"/>
                    <a:pt x="184214" y="3239"/>
                    <a:pt x="163640" y="9430"/>
                  </a:cubicBezTo>
                  <a:cubicBezTo>
                    <a:pt x="69056" y="37433"/>
                    <a:pt x="0" y="124968"/>
                    <a:pt x="0" y="228600"/>
                  </a:cubicBezTo>
                  <a:cubicBezTo>
                    <a:pt x="0" y="230981"/>
                    <a:pt x="0" y="233363"/>
                    <a:pt x="191" y="235744"/>
                  </a:cubicBezTo>
                  <a:cubicBezTo>
                    <a:pt x="1865" y="292264"/>
                    <a:pt x="24520" y="346137"/>
                    <a:pt x="63741" y="386867"/>
                  </a:cubicBezTo>
                  <a:lnTo>
                    <a:pt x="386848" y="63751"/>
                  </a:lnTo>
                  <a:cubicBezTo>
                    <a:pt x="345767" y="24308"/>
                    <a:pt x="290027" y="0"/>
                    <a:pt x="228600" y="0"/>
                  </a:cubicBezTo>
                  <a:close/>
                </a:path>
              </a:pathLst>
            </a:custGeom>
            <a:solidFill>
              <a:srgbClr val="FA5655"/>
            </a:solidFill>
            <a:ln w="9525" cap="flat">
              <a:noFill/>
              <a:prstDash val="solid"/>
              <a:miter/>
            </a:ln>
          </p:spPr>
          <p:txBody>
            <a:bodyPr rtlCol="0" anchor="ctr"/>
            <a:lstStyle/>
            <a:p>
              <a:endParaRPr lang="zh-CN" altLang="en-US"/>
            </a:p>
          </p:txBody>
        </p:sp>
        <p:sp>
          <p:nvSpPr>
            <p:cNvPr id="84" name="图形 65">
              <a:extLst>
                <a:ext uri="{FF2B5EF4-FFF2-40B4-BE49-F238E27FC236}">
                  <a16:creationId xmlns:a16="http://schemas.microsoft.com/office/drawing/2014/main" xmlns="" id="{C77C0B48-3DAD-42B5-A729-FF6DD358836D}"/>
                </a:ext>
              </a:extLst>
            </p:cNvPr>
            <p:cNvSpPr/>
            <p:nvPr/>
          </p:nvSpPr>
          <p:spPr>
            <a:xfrm>
              <a:off x="1651563" y="5528140"/>
              <a:ext cx="414432" cy="400161"/>
            </a:xfrm>
            <a:custGeom>
              <a:avLst/>
              <a:gdLst>
                <a:gd name="connsiteX0" fmla="*/ 414433 w 414432"/>
                <a:gd name="connsiteY0" fmla="*/ 209946 h 400161"/>
                <a:gd name="connsiteX1" fmla="*/ 356044 w 414432"/>
                <a:gd name="connsiteY1" fmla="*/ 350726 h 400161"/>
                <a:gd name="connsiteX2" fmla="*/ 236792 w 414432"/>
                <a:gd name="connsiteY2" fmla="*/ 400161 h 400161"/>
                <a:gd name="connsiteX3" fmla="*/ 117634 w 414432"/>
                <a:gd name="connsiteY3" fmla="*/ 350726 h 400161"/>
                <a:gd name="connsiteX4" fmla="*/ 75533 w 414432"/>
                <a:gd name="connsiteY4" fmla="*/ 249285 h 400161"/>
                <a:gd name="connsiteX5" fmla="*/ 117634 w 414432"/>
                <a:gd name="connsiteY5" fmla="*/ 147748 h 400161"/>
                <a:gd name="connsiteX6" fmla="*/ 204597 w 414432"/>
                <a:gd name="connsiteY6" fmla="*/ 111744 h 400161"/>
                <a:gd name="connsiteX7" fmla="*/ 291560 w 414432"/>
                <a:gd name="connsiteY7" fmla="*/ 147748 h 400161"/>
                <a:gd name="connsiteX8" fmla="*/ 277406 w 414432"/>
                <a:gd name="connsiteY8" fmla="*/ 289471 h 400161"/>
                <a:gd name="connsiteX9" fmla="*/ 239554 w 414432"/>
                <a:gd name="connsiteY9" fmla="*/ 290014 h 400161"/>
                <a:gd name="connsiteX10" fmla="*/ 237136 w 414432"/>
                <a:gd name="connsiteY10" fmla="*/ 263005 h 400161"/>
                <a:gd name="connsiteX11" fmla="*/ 240421 w 414432"/>
                <a:gd name="connsiteY11" fmla="*/ 259905 h 400161"/>
                <a:gd name="connsiteX12" fmla="*/ 204597 w 414432"/>
                <a:gd name="connsiteY12" fmla="*/ 168894 h 400161"/>
                <a:gd name="connsiteX13" fmla="*/ 158020 w 414432"/>
                <a:gd name="connsiteY13" fmla="*/ 188134 h 400161"/>
                <a:gd name="connsiteX14" fmla="*/ 132683 w 414432"/>
                <a:gd name="connsiteY14" fmla="*/ 249285 h 400161"/>
                <a:gd name="connsiteX15" fmla="*/ 158020 w 414432"/>
                <a:gd name="connsiteY15" fmla="*/ 310340 h 400161"/>
                <a:gd name="connsiteX16" fmla="*/ 236792 w 414432"/>
                <a:gd name="connsiteY16" fmla="*/ 343011 h 400161"/>
                <a:gd name="connsiteX17" fmla="*/ 315659 w 414432"/>
                <a:gd name="connsiteY17" fmla="*/ 310340 h 400161"/>
                <a:gd name="connsiteX18" fmla="*/ 357283 w 414432"/>
                <a:gd name="connsiteY18" fmla="*/ 209946 h 400161"/>
                <a:gd name="connsiteX19" fmla="*/ 315659 w 414432"/>
                <a:gd name="connsiteY19" fmla="*/ 109553 h 400161"/>
                <a:gd name="connsiteX20" fmla="*/ 62294 w 414432"/>
                <a:gd name="connsiteY20" fmla="*/ 109553 h 400161"/>
                <a:gd name="connsiteX21" fmla="*/ 191 w 414432"/>
                <a:gd name="connsiteY21" fmla="*/ 227663 h 400161"/>
                <a:gd name="connsiteX22" fmla="*/ 0 w 414432"/>
                <a:gd name="connsiteY22" fmla="*/ 220519 h 400161"/>
                <a:gd name="connsiteX23" fmla="*/ 163640 w 414432"/>
                <a:gd name="connsiteY23" fmla="*/ 1349 h 400161"/>
                <a:gd name="connsiteX24" fmla="*/ 356044 w 414432"/>
                <a:gd name="connsiteY24" fmla="*/ 69072 h 400161"/>
                <a:gd name="connsiteX25" fmla="*/ 414433 w 414432"/>
                <a:gd name="connsiteY25" fmla="*/ 209946 h 400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14432" h="400161">
                  <a:moveTo>
                    <a:pt x="414433" y="209946"/>
                  </a:moveTo>
                  <a:cubicBezTo>
                    <a:pt x="414433" y="263096"/>
                    <a:pt x="393668" y="313102"/>
                    <a:pt x="356044" y="350726"/>
                  </a:cubicBezTo>
                  <a:cubicBezTo>
                    <a:pt x="324509" y="382497"/>
                    <a:pt x="281556" y="400303"/>
                    <a:pt x="236792" y="400161"/>
                  </a:cubicBezTo>
                  <a:cubicBezTo>
                    <a:pt x="191834" y="400161"/>
                    <a:pt x="149447" y="382635"/>
                    <a:pt x="117634" y="350726"/>
                  </a:cubicBezTo>
                  <a:cubicBezTo>
                    <a:pt x="90596" y="323904"/>
                    <a:pt x="75433" y="287368"/>
                    <a:pt x="75533" y="249285"/>
                  </a:cubicBezTo>
                  <a:cubicBezTo>
                    <a:pt x="75533" y="210899"/>
                    <a:pt x="90488" y="174894"/>
                    <a:pt x="117634" y="147748"/>
                  </a:cubicBezTo>
                  <a:cubicBezTo>
                    <a:pt x="140646" y="124608"/>
                    <a:pt x="171962" y="111643"/>
                    <a:pt x="204597" y="111744"/>
                  </a:cubicBezTo>
                  <a:cubicBezTo>
                    <a:pt x="237363" y="111744"/>
                    <a:pt x="268319" y="124507"/>
                    <a:pt x="291560" y="147748"/>
                  </a:cubicBezTo>
                  <a:cubicBezTo>
                    <a:pt x="313868" y="170141"/>
                    <a:pt x="338157" y="235883"/>
                    <a:pt x="277406" y="289471"/>
                  </a:cubicBezTo>
                  <a:cubicBezTo>
                    <a:pt x="266651" y="298968"/>
                    <a:pt x="250576" y="299199"/>
                    <a:pt x="239554" y="290014"/>
                  </a:cubicBezTo>
                  <a:cubicBezTo>
                    <a:pt x="231428" y="283223"/>
                    <a:pt x="230346" y="271131"/>
                    <a:pt x="237136" y="263005"/>
                  </a:cubicBezTo>
                  <a:cubicBezTo>
                    <a:pt x="238105" y="261846"/>
                    <a:pt x="239207" y="260805"/>
                    <a:pt x="240421" y="259905"/>
                  </a:cubicBezTo>
                  <a:cubicBezTo>
                    <a:pt x="272529" y="236093"/>
                    <a:pt x="259451" y="168894"/>
                    <a:pt x="204597" y="168894"/>
                  </a:cubicBezTo>
                  <a:cubicBezTo>
                    <a:pt x="186976" y="168894"/>
                    <a:pt x="170498" y="175752"/>
                    <a:pt x="158020" y="188134"/>
                  </a:cubicBezTo>
                  <a:cubicBezTo>
                    <a:pt x="141750" y="204318"/>
                    <a:pt x="132627" y="226336"/>
                    <a:pt x="132683" y="249285"/>
                  </a:cubicBezTo>
                  <a:cubicBezTo>
                    <a:pt x="132683" y="272335"/>
                    <a:pt x="141732" y="294052"/>
                    <a:pt x="158020" y="310340"/>
                  </a:cubicBezTo>
                  <a:cubicBezTo>
                    <a:pt x="179070" y="331390"/>
                    <a:pt x="207074" y="343011"/>
                    <a:pt x="236792" y="343011"/>
                  </a:cubicBezTo>
                  <a:cubicBezTo>
                    <a:pt x="266605" y="343011"/>
                    <a:pt x="294608" y="331390"/>
                    <a:pt x="315659" y="310340"/>
                  </a:cubicBezTo>
                  <a:cubicBezTo>
                    <a:pt x="342424" y="283479"/>
                    <a:pt x="357283" y="247856"/>
                    <a:pt x="357283" y="209946"/>
                  </a:cubicBezTo>
                  <a:cubicBezTo>
                    <a:pt x="357283" y="172037"/>
                    <a:pt x="342424" y="136318"/>
                    <a:pt x="315659" y="109553"/>
                  </a:cubicBezTo>
                  <a:cubicBezTo>
                    <a:pt x="245745" y="39639"/>
                    <a:pt x="132112" y="39639"/>
                    <a:pt x="62294" y="109553"/>
                  </a:cubicBezTo>
                  <a:cubicBezTo>
                    <a:pt x="29623" y="142224"/>
                    <a:pt x="8192" y="183181"/>
                    <a:pt x="191" y="227663"/>
                  </a:cubicBezTo>
                  <a:cubicBezTo>
                    <a:pt x="0" y="225282"/>
                    <a:pt x="0" y="222900"/>
                    <a:pt x="0" y="220519"/>
                  </a:cubicBezTo>
                  <a:cubicBezTo>
                    <a:pt x="0" y="116887"/>
                    <a:pt x="69056" y="29352"/>
                    <a:pt x="163640" y="1349"/>
                  </a:cubicBezTo>
                  <a:cubicBezTo>
                    <a:pt x="232315" y="-5985"/>
                    <a:pt x="303562" y="16589"/>
                    <a:pt x="356044" y="69072"/>
                  </a:cubicBezTo>
                  <a:cubicBezTo>
                    <a:pt x="393668" y="106695"/>
                    <a:pt x="414433" y="156702"/>
                    <a:pt x="414433" y="209946"/>
                  </a:cubicBezTo>
                  <a:close/>
                </a:path>
              </a:pathLst>
            </a:custGeom>
            <a:solidFill>
              <a:srgbClr val="FACB1B"/>
            </a:solidFill>
            <a:ln w="9525" cap="flat">
              <a:noFill/>
              <a:prstDash val="solid"/>
              <a:miter/>
            </a:ln>
          </p:spPr>
          <p:txBody>
            <a:bodyPr rtlCol="0" anchor="ctr"/>
            <a:lstStyle/>
            <a:p>
              <a:endParaRPr lang="zh-CN" altLang="en-US"/>
            </a:p>
          </p:txBody>
        </p:sp>
        <p:sp>
          <p:nvSpPr>
            <p:cNvPr id="85" name="图形 65">
              <a:extLst>
                <a:ext uri="{FF2B5EF4-FFF2-40B4-BE49-F238E27FC236}">
                  <a16:creationId xmlns:a16="http://schemas.microsoft.com/office/drawing/2014/main" xmlns="" id="{068F70BF-951E-4E12-8B76-8236660D56D6}"/>
                </a:ext>
              </a:extLst>
            </p:cNvPr>
            <p:cNvSpPr/>
            <p:nvPr/>
          </p:nvSpPr>
          <p:spPr>
            <a:xfrm>
              <a:off x="1727105" y="5639884"/>
              <a:ext cx="217961" cy="225685"/>
            </a:xfrm>
            <a:custGeom>
              <a:avLst/>
              <a:gdLst>
                <a:gd name="connsiteX0" fmla="*/ 57141 w 217961"/>
                <a:gd name="connsiteY0" fmla="*/ 137541 h 225685"/>
                <a:gd name="connsiteX1" fmla="*/ 82477 w 217961"/>
                <a:gd name="connsiteY1" fmla="*/ 76391 h 225685"/>
                <a:gd name="connsiteX2" fmla="*/ 129055 w 217961"/>
                <a:gd name="connsiteY2" fmla="*/ 57150 h 225685"/>
                <a:gd name="connsiteX3" fmla="*/ 174222 w 217961"/>
                <a:gd name="connsiteY3" fmla="*/ 81915 h 225685"/>
                <a:gd name="connsiteX4" fmla="*/ 217961 w 217961"/>
                <a:gd name="connsiteY4" fmla="*/ 38177 h 225685"/>
                <a:gd name="connsiteX5" fmla="*/ 216028 w 217961"/>
                <a:gd name="connsiteY5" fmla="*/ 36005 h 225685"/>
                <a:gd name="connsiteX6" fmla="*/ 129064 w 217961"/>
                <a:gd name="connsiteY6" fmla="*/ 0 h 225685"/>
                <a:gd name="connsiteX7" fmla="*/ 42101 w 217961"/>
                <a:gd name="connsiteY7" fmla="*/ 36005 h 225685"/>
                <a:gd name="connsiteX8" fmla="*/ 0 w 217961"/>
                <a:gd name="connsiteY8" fmla="*/ 137541 h 225685"/>
                <a:gd name="connsiteX9" fmla="*/ 30452 w 217961"/>
                <a:gd name="connsiteY9" fmla="*/ 225686 h 225685"/>
                <a:gd name="connsiteX10" fmla="*/ 71295 w 217961"/>
                <a:gd name="connsiteY10" fmla="*/ 184843 h 225685"/>
                <a:gd name="connsiteX11" fmla="*/ 57141 w 217961"/>
                <a:gd name="connsiteY11" fmla="*/ 137541 h 225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961" h="225685">
                  <a:moveTo>
                    <a:pt x="57141" y="137541"/>
                  </a:moveTo>
                  <a:cubicBezTo>
                    <a:pt x="57141" y="114396"/>
                    <a:pt x="66190" y="92679"/>
                    <a:pt x="82477" y="76391"/>
                  </a:cubicBezTo>
                  <a:cubicBezTo>
                    <a:pt x="94825" y="64036"/>
                    <a:pt x="111588" y="57111"/>
                    <a:pt x="129055" y="57150"/>
                  </a:cubicBezTo>
                  <a:cubicBezTo>
                    <a:pt x="150753" y="57150"/>
                    <a:pt x="165802" y="67723"/>
                    <a:pt x="174222" y="81915"/>
                  </a:cubicBezTo>
                  <a:lnTo>
                    <a:pt x="217961" y="38177"/>
                  </a:lnTo>
                  <a:cubicBezTo>
                    <a:pt x="217313" y="37462"/>
                    <a:pt x="216666" y="36653"/>
                    <a:pt x="216028" y="36005"/>
                  </a:cubicBezTo>
                  <a:cubicBezTo>
                    <a:pt x="193005" y="12881"/>
                    <a:pt x="161695" y="-82"/>
                    <a:pt x="129064" y="0"/>
                  </a:cubicBezTo>
                  <a:cubicBezTo>
                    <a:pt x="96203" y="0"/>
                    <a:pt x="65342" y="12764"/>
                    <a:pt x="42101" y="36005"/>
                  </a:cubicBezTo>
                  <a:cubicBezTo>
                    <a:pt x="15061" y="62863"/>
                    <a:pt x="-100" y="99430"/>
                    <a:pt x="0" y="137541"/>
                  </a:cubicBezTo>
                  <a:cubicBezTo>
                    <a:pt x="0" y="169888"/>
                    <a:pt x="10773" y="200606"/>
                    <a:pt x="30452" y="225686"/>
                  </a:cubicBezTo>
                  <a:lnTo>
                    <a:pt x="71295" y="184843"/>
                  </a:lnTo>
                  <a:cubicBezTo>
                    <a:pt x="62041" y="170805"/>
                    <a:pt x="57118" y="154355"/>
                    <a:pt x="57141" y="137541"/>
                  </a:cubicBezTo>
                  <a:close/>
                </a:path>
              </a:pathLst>
            </a:custGeom>
            <a:solidFill>
              <a:srgbClr val="FBE158"/>
            </a:solidFill>
            <a:ln w="9525" cap="flat">
              <a:noFill/>
              <a:prstDash val="solid"/>
              <a:miter/>
            </a:ln>
          </p:spPr>
          <p:txBody>
            <a:bodyPr rtlCol="0" anchor="ctr"/>
            <a:lstStyle/>
            <a:p>
              <a:endParaRPr lang="zh-CN" altLang="en-US"/>
            </a:p>
          </p:txBody>
        </p:sp>
        <p:sp>
          <p:nvSpPr>
            <p:cNvPr id="86" name="图形 65">
              <a:extLst>
                <a:ext uri="{FF2B5EF4-FFF2-40B4-BE49-F238E27FC236}">
                  <a16:creationId xmlns:a16="http://schemas.microsoft.com/office/drawing/2014/main" xmlns="" id="{162B356A-9122-4085-A5CF-ED34A9023145}"/>
                </a:ext>
              </a:extLst>
            </p:cNvPr>
            <p:cNvSpPr/>
            <p:nvPr/>
          </p:nvSpPr>
          <p:spPr>
            <a:xfrm>
              <a:off x="1651563" y="5528140"/>
              <a:ext cx="364750" cy="227662"/>
            </a:xfrm>
            <a:custGeom>
              <a:avLst/>
              <a:gdLst>
                <a:gd name="connsiteX0" fmla="*/ 356044 w 364750"/>
                <a:gd name="connsiteY0" fmla="*/ 69072 h 227662"/>
                <a:gd name="connsiteX1" fmla="*/ 163640 w 364750"/>
                <a:gd name="connsiteY1" fmla="*/ 1349 h 227662"/>
                <a:gd name="connsiteX2" fmla="*/ 0 w 364750"/>
                <a:gd name="connsiteY2" fmla="*/ 220519 h 227662"/>
                <a:gd name="connsiteX3" fmla="*/ 191 w 364750"/>
                <a:gd name="connsiteY3" fmla="*/ 227663 h 227662"/>
                <a:gd name="connsiteX4" fmla="*/ 62294 w 364750"/>
                <a:gd name="connsiteY4" fmla="*/ 109553 h 227662"/>
                <a:gd name="connsiteX5" fmla="*/ 315659 w 364750"/>
                <a:gd name="connsiteY5" fmla="*/ 109553 h 227662"/>
                <a:gd name="connsiteX6" fmla="*/ 324317 w 364750"/>
                <a:gd name="connsiteY6" fmla="*/ 119097 h 227662"/>
                <a:gd name="connsiteX7" fmla="*/ 364750 w 364750"/>
                <a:gd name="connsiteY7" fmla="*/ 78663 h 227662"/>
                <a:gd name="connsiteX8" fmla="*/ 356044 w 364750"/>
                <a:gd name="connsiteY8" fmla="*/ 69072 h 22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4750" h="227662">
                  <a:moveTo>
                    <a:pt x="356044" y="69072"/>
                  </a:moveTo>
                  <a:cubicBezTo>
                    <a:pt x="303562" y="16589"/>
                    <a:pt x="232315" y="-5985"/>
                    <a:pt x="163640" y="1349"/>
                  </a:cubicBezTo>
                  <a:cubicBezTo>
                    <a:pt x="69056" y="29352"/>
                    <a:pt x="0" y="116887"/>
                    <a:pt x="0" y="220519"/>
                  </a:cubicBezTo>
                  <a:cubicBezTo>
                    <a:pt x="0" y="222900"/>
                    <a:pt x="0" y="225282"/>
                    <a:pt x="191" y="227663"/>
                  </a:cubicBezTo>
                  <a:cubicBezTo>
                    <a:pt x="8192" y="183181"/>
                    <a:pt x="29623" y="142224"/>
                    <a:pt x="62294" y="109553"/>
                  </a:cubicBezTo>
                  <a:cubicBezTo>
                    <a:pt x="132112" y="39639"/>
                    <a:pt x="245745" y="39639"/>
                    <a:pt x="315659" y="109553"/>
                  </a:cubicBezTo>
                  <a:cubicBezTo>
                    <a:pt x="318716" y="112610"/>
                    <a:pt x="321574" y="115820"/>
                    <a:pt x="324317" y="119097"/>
                  </a:cubicBezTo>
                  <a:lnTo>
                    <a:pt x="364750" y="78663"/>
                  </a:lnTo>
                  <a:cubicBezTo>
                    <a:pt x="361902" y="75434"/>
                    <a:pt x="359121" y="72148"/>
                    <a:pt x="356044" y="69072"/>
                  </a:cubicBezTo>
                  <a:close/>
                </a:path>
              </a:pathLst>
            </a:custGeom>
            <a:solidFill>
              <a:srgbClr val="FBE158"/>
            </a:solidFill>
            <a:ln w="9525" cap="flat">
              <a:noFill/>
              <a:prstDash val="solid"/>
              <a:miter/>
            </a:ln>
          </p:spPr>
          <p:txBody>
            <a:bodyPr rtlCol="0" anchor="ctr"/>
            <a:lstStyle/>
            <a:p>
              <a:endParaRPr lang="zh-CN" altLang="en-US"/>
            </a:p>
          </p:txBody>
        </p:sp>
      </p:grpSp>
      <p:sp>
        <p:nvSpPr>
          <p:cNvPr id="87" name="文本框 86">
            <a:extLst>
              <a:ext uri="{FF2B5EF4-FFF2-40B4-BE49-F238E27FC236}">
                <a16:creationId xmlns:a16="http://schemas.microsoft.com/office/drawing/2014/main" xmlns="" id="{A0A609E6-FE1E-4397-AECB-32F4F9FCE33E}"/>
              </a:ext>
            </a:extLst>
          </p:cNvPr>
          <p:cNvSpPr txBox="1"/>
          <p:nvPr/>
        </p:nvSpPr>
        <p:spPr>
          <a:xfrm>
            <a:off x="8062647" y="2506610"/>
            <a:ext cx="2315107" cy="773160"/>
          </a:xfrm>
          <a:prstGeom prst="rect">
            <a:avLst/>
          </a:prstGeom>
          <a:noFill/>
        </p:spPr>
        <p:txBody>
          <a:bodyPr wrap="square" rtlCol="0">
            <a:spAutoFit/>
          </a:bodyPr>
          <a:lstStyle/>
          <a:p>
            <a:pPr>
              <a:lnSpc>
                <a:spcPct val="150000"/>
              </a:lnSpc>
            </a:pPr>
            <a:r>
              <a:rPr lang="fr-FR" altLang="zh-CN" sz="1600" b="1">
                <a:solidFill>
                  <a:srgbClr val="A6FF55"/>
                </a:solidFill>
                <a:latin typeface="..黑体UI-韩语" panose="02000000000000000000" pitchFamily="2" charset="-128"/>
                <a:ea typeface="..黑体UI-韩语" panose="02000000000000000000" pitchFamily="2" charset="-128"/>
                <a:cs typeface="..黑体UI-韩语" panose="02000000000000000000" pitchFamily="2" charset="-128"/>
              </a:rPr>
              <a:t>senectus et netus et malesuada fames ac</a:t>
            </a:r>
            <a:endParaRPr lang="zh-CN" altLang="en-US" sz="1600" b="1">
              <a:solidFill>
                <a:srgbClr val="A6FF55"/>
              </a:solidFill>
              <a:latin typeface="..黑体UI-韩语" panose="02000000000000000000" pitchFamily="2" charset="-128"/>
              <a:ea typeface="..黑体UI-韩语" panose="02000000000000000000" pitchFamily="2" charset="-128"/>
              <a:cs typeface="..黑体UI-韩语" panose="02000000000000000000" pitchFamily="2" charset="-128"/>
            </a:endParaRPr>
          </a:p>
        </p:txBody>
      </p:sp>
    </p:spTree>
    <p:extLst>
      <p:ext uri="{BB962C8B-B14F-4D97-AF65-F5344CB8AC3E}">
        <p14:creationId xmlns:p14="http://schemas.microsoft.com/office/powerpoint/2010/main" val="9425245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EE11B"/>
        </a:solidFill>
        <a:effectLst/>
      </p:bgPr>
    </p:bg>
    <p:spTree>
      <p:nvGrpSpPr>
        <p:cNvPr id="1" name=""/>
        <p:cNvGrpSpPr/>
        <p:nvPr/>
      </p:nvGrpSpPr>
      <p:grpSpPr>
        <a:xfrm>
          <a:off x="0" y="0"/>
          <a:ext cx="0" cy="0"/>
          <a:chOff x="0" y="0"/>
          <a:chExt cx="0" cy="0"/>
        </a:xfrm>
      </p:grpSpPr>
      <p:sp>
        <p:nvSpPr>
          <p:cNvPr id="105" name="矩形 104">
            <a:extLst>
              <a:ext uri="{FF2B5EF4-FFF2-40B4-BE49-F238E27FC236}">
                <a16:creationId xmlns:a16="http://schemas.microsoft.com/office/drawing/2014/main" xmlns="" id="{746412E1-C461-4494-9489-E39A74C7D9D3}"/>
              </a:ext>
            </a:extLst>
          </p:cNvPr>
          <p:cNvSpPr/>
          <p:nvPr/>
        </p:nvSpPr>
        <p:spPr>
          <a:xfrm>
            <a:off x="0" y="0"/>
            <a:ext cx="12192000" cy="6858000"/>
          </a:xfrm>
          <a:prstGeom prst="rect">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xmlns="" id="{17E9E144-D893-46D8-9603-8E4AE876DAF1}"/>
              </a:ext>
            </a:extLst>
          </p:cNvPr>
          <p:cNvSpPr/>
          <p:nvPr/>
        </p:nvSpPr>
        <p:spPr>
          <a:xfrm>
            <a:off x="1638299" y="558800"/>
            <a:ext cx="4076701" cy="5740400"/>
          </a:xfrm>
          <a:prstGeom prst="rect">
            <a:avLst/>
          </a:prstGeom>
          <a:pattFill prst="pct5">
            <a:fgClr>
              <a:srgbClr val="FEE11B"/>
            </a:fgClr>
            <a:bgClr>
              <a:srgbClr val="01B4F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373EB8C3-9A95-4B74-9E64-58675F6F25D9}"/>
              </a:ext>
            </a:extLst>
          </p:cNvPr>
          <p:cNvSpPr/>
          <p:nvPr/>
        </p:nvSpPr>
        <p:spPr>
          <a:xfrm>
            <a:off x="6477000" y="558800"/>
            <a:ext cx="4076701" cy="5740400"/>
          </a:xfrm>
          <a:prstGeom prst="rect">
            <a:avLst/>
          </a:prstGeom>
          <a:pattFill prst="pct5">
            <a:fgClr>
              <a:srgbClr val="FEE11B"/>
            </a:fgClr>
            <a:bgClr>
              <a:srgbClr val="01B4F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E7C668C1-F06E-4E3A-879D-5177907155D5}"/>
              </a:ext>
            </a:extLst>
          </p:cNvPr>
          <p:cNvSpPr txBox="1"/>
          <p:nvPr/>
        </p:nvSpPr>
        <p:spPr>
          <a:xfrm>
            <a:off x="1873249" y="696608"/>
            <a:ext cx="3606800" cy="584775"/>
          </a:xfrm>
          <a:prstGeom prst="rect">
            <a:avLst/>
          </a:prstGeom>
          <a:noFill/>
        </p:spPr>
        <p:txBody>
          <a:bodyPr wrap="square" rtlCol="0">
            <a:spAutoFit/>
          </a:bodyPr>
          <a:lstStyle/>
          <a:p>
            <a:pPr algn="dist"/>
            <a:r>
              <a:rPr lang="en-US" altLang="zh-CN" sz="3200" spc="300">
                <a:latin typeface="Haettenschweiler" panose="020B0706040902060204" pitchFamily="34" charset="0"/>
              </a:rPr>
              <a:t>POWERPOINT TEMPLET.</a:t>
            </a:r>
          </a:p>
        </p:txBody>
      </p:sp>
      <p:sp>
        <p:nvSpPr>
          <p:cNvPr id="7" name="文本框 6">
            <a:extLst>
              <a:ext uri="{FF2B5EF4-FFF2-40B4-BE49-F238E27FC236}">
                <a16:creationId xmlns:a16="http://schemas.microsoft.com/office/drawing/2014/main" xmlns="" id="{23F8E54E-D2E6-4224-AC11-9D73EAC607A1}"/>
              </a:ext>
            </a:extLst>
          </p:cNvPr>
          <p:cNvSpPr txBox="1"/>
          <p:nvPr/>
        </p:nvSpPr>
        <p:spPr>
          <a:xfrm>
            <a:off x="6711950" y="696608"/>
            <a:ext cx="3606800" cy="584775"/>
          </a:xfrm>
          <a:prstGeom prst="rect">
            <a:avLst/>
          </a:prstGeom>
          <a:noFill/>
        </p:spPr>
        <p:txBody>
          <a:bodyPr wrap="square" rtlCol="0">
            <a:spAutoFit/>
          </a:bodyPr>
          <a:lstStyle/>
          <a:p>
            <a:pPr algn="dist"/>
            <a:r>
              <a:rPr lang="en-US" altLang="zh-CN" sz="3200" spc="300">
                <a:latin typeface="Haettenschweiler" panose="020B0706040902060204" pitchFamily="34" charset="0"/>
              </a:rPr>
              <a:t>POWERPOINT TEMPLET.</a:t>
            </a:r>
          </a:p>
        </p:txBody>
      </p:sp>
      <p:grpSp>
        <p:nvGrpSpPr>
          <p:cNvPr id="8" name="组合 7">
            <a:extLst>
              <a:ext uri="{FF2B5EF4-FFF2-40B4-BE49-F238E27FC236}">
                <a16:creationId xmlns:a16="http://schemas.microsoft.com/office/drawing/2014/main" xmlns="" id="{9734067F-244C-4A70-B1AA-538B802FFD2B}"/>
              </a:ext>
            </a:extLst>
          </p:cNvPr>
          <p:cNvGrpSpPr/>
          <p:nvPr/>
        </p:nvGrpSpPr>
        <p:grpSpPr>
          <a:xfrm>
            <a:off x="1873249" y="1419191"/>
            <a:ext cx="1047721" cy="1047721"/>
            <a:chOff x="10680700" y="3302000"/>
            <a:chExt cx="1206500" cy="1206500"/>
          </a:xfrm>
        </p:grpSpPr>
        <p:sp>
          <p:nvSpPr>
            <p:cNvPr id="9" name="椭圆 8">
              <a:extLst>
                <a:ext uri="{FF2B5EF4-FFF2-40B4-BE49-F238E27FC236}">
                  <a16:creationId xmlns:a16="http://schemas.microsoft.com/office/drawing/2014/main" xmlns="" id="{A80EEC0D-CC80-4CE4-A7C2-C7568DC7C423}"/>
                </a:ext>
              </a:extLst>
            </p:cNvPr>
            <p:cNvSpPr/>
            <p:nvPr/>
          </p:nvSpPr>
          <p:spPr>
            <a:xfrm>
              <a:off x="10680700" y="3302000"/>
              <a:ext cx="1206500" cy="1206500"/>
            </a:xfrm>
            <a:prstGeom prst="ellipse">
              <a:avLst/>
            </a:prstGeom>
            <a:solidFill>
              <a:srgbClr val="FF5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xmlns="" id="{C1F37A54-5913-4E34-B94F-241B51B73EC6}"/>
                </a:ext>
              </a:extLst>
            </p:cNvPr>
            <p:cNvGrpSpPr/>
            <p:nvPr/>
          </p:nvGrpSpPr>
          <p:grpSpPr>
            <a:xfrm>
              <a:off x="10943973" y="3565273"/>
              <a:ext cx="679955" cy="679955"/>
              <a:chOff x="7713610" y="2228733"/>
              <a:chExt cx="4629264" cy="4629267"/>
            </a:xfrm>
          </p:grpSpPr>
          <p:sp>
            <p:nvSpPr>
              <p:cNvPr id="11" name="图形 8">
                <a:extLst>
                  <a:ext uri="{FF2B5EF4-FFF2-40B4-BE49-F238E27FC236}">
                    <a16:creationId xmlns:a16="http://schemas.microsoft.com/office/drawing/2014/main" xmlns="" id="{329671C1-8B7E-49ED-B665-0071B2418AF4}"/>
                  </a:ext>
                </a:extLst>
              </p:cNvPr>
              <p:cNvSpPr/>
              <p:nvPr/>
            </p:nvSpPr>
            <p:spPr>
              <a:xfrm>
                <a:off x="7713610" y="2228733"/>
                <a:ext cx="4629264" cy="4629267"/>
              </a:xfrm>
              <a:custGeom>
                <a:avLst/>
                <a:gdLst>
                  <a:gd name="connsiteX0" fmla="*/ 4243102 w 4629264"/>
                  <a:gd name="connsiteY0" fmla="*/ 386168 h 4629267"/>
                  <a:gd name="connsiteX1" fmla="*/ 4239089 w 4629264"/>
                  <a:gd name="connsiteY1" fmla="*/ 2244952 h 4629267"/>
                  <a:gd name="connsiteX2" fmla="*/ 2343328 w 4629264"/>
                  <a:gd name="connsiteY2" fmla="*/ 4059058 h 4629267"/>
                  <a:gd name="connsiteX3" fmla="*/ 1316058 w 4629264"/>
                  <a:gd name="connsiteY3" fmla="*/ 4047742 h 4629267"/>
                  <a:gd name="connsiteX4" fmla="*/ 1223503 w 4629264"/>
                  <a:gd name="connsiteY4" fmla="*/ 3955177 h 4629267"/>
                  <a:gd name="connsiteX5" fmla="*/ 662997 w 4629264"/>
                  <a:gd name="connsiteY5" fmla="*/ 4515658 h 4629267"/>
                  <a:gd name="connsiteX6" fmla="*/ 113575 w 4629264"/>
                  <a:gd name="connsiteY6" fmla="*/ 4515658 h 4629267"/>
                  <a:gd name="connsiteX7" fmla="*/ 113575 w 4629264"/>
                  <a:gd name="connsiteY7" fmla="*/ 3966267 h 4629267"/>
                  <a:gd name="connsiteX8" fmla="*/ 674082 w 4629264"/>
                  <a:gd name="connsiteY8" fmla="*/ 3405761 h 4629267"/>
                  <a:gd name="connsiteX9" fmla="*/ 581527 w 4629264"/>
                  <a:gd name="connsiteY9" fmla="*/ 3313206 h 4629267"/>
                  <a:gd name="connsiteX10" fmla="*/ 570216 w 4629264"/>
                  <a:gd name="connsiteY10" fmla="*/ 2285941 h 4629267"/>
                  <a:gd name="connsiteX11" fmla="*/ 2384307 w 4629264"/>
                  <a:gd name="connsiteY11" fmla="*/ 390159 h 4629267"/>
                  <a:gd name="connsiteX12" fmla="*/ 4243102 w 4629264"/>
                  <a:gd name="connsiteY12" fmla="*/ 386168 h 4629267"/>
                  <a:gd name="connsiteX13" fmla="*/ 1044109 w 4629264"/>
                  <a:gd name="connsiteY13" fmla="*/ 3775783 h 4629267"/>
                  <a:gd name="connsiteX14" fmla="*/ 853481 w 4629264"/>
                  <a:gd name="connsiteY14" fmla="*/ 3585155 h 4629267"/>
                  <a:gd name="connsiteX15" fmla="*/ 292975 w 4629264"/>
                  <a:gd name="connsiteY15" fmla="*/ 4145677 h 4629267"/>
                  <a:gd name="connsiteX16" fmla="*/ 292975 w 4629264"/>
                  <a:gd name="connsiteY16" fmla="*/ 4336300 h 4629267"/>
                  <a:gd name="connsiteX17" fmla="*/ 292975 w 4629264"/>
                  <a:gd name="connsiteY17" fmla="*/ 4336300 h 4629267"/>
                  <a:gd name="connsiteX18" fmla="*/ 483603 w 4629264"/>
                  <a:gd name="connsiteY18" fmla="*/ 4336300 h 4629267"/>
                  <a:gd name="connsiteX19" fmla="*/ 1044109 w 4629264"/>
                  <a:gd name="connsiteY19" fmla="*/ 3775783 h 4629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629264" h="4629267">
                    <a:moveTo>
                      <a:pt x="4243102" y="386168"/>
                    </a:moveTo>
                    <a:cubicBezTo>
                      <a:pt x="4752887" y="895932"/>
                      <a:pt x="4764409" y="1742265"/>
                      <a:pt x="4239089" y="2244952"/>
                    </a:cubicBezTo>
                    <a:lnTo>
                      <a:pt x="2343328" y="4059058"/>
                    </a:lnTo>
                    <a:cubicBezTo>
                      <a:pt x="2055053" y="4334911"/>
                      <a:pt x="1598191" y="4329870"/>
                      <a:pt x="1316058" y="4047742"/>
                    </a:cubicBezTo>
                    <a:lnTo>
                      <a:pt x="1223503" y="3955177"/>
                    </a:lnTo>
                    <a:lnTo>
                      <a:pt x="662997" y="4515658"/>
                    </a:lnTo>
                    <a:cubicBezTo>
                      <a:pt x="511563" y="4667138"/>
                      <a:pt x="265014" y="4667138"/>
                      <a:pt x="113575" y="4515658"/>
                    </a:cubicBezTo>
                    <a:cubicBezTo>
                      <a:pt x="-37858" y="4364230"/>
                      <a:pt x="-37858" y="4117695"/>
                      <a:pt x="113575" y="3966267"/>
                    </a:cubicBezTo>
                    <a:lnTo>
                      <a:pt x="674082" y="3405761"/>
                    </a:lnTo>
                    <a:lnTo>
                      <a:pt x="581527" y="3313206"/>
                    </a:lnTo>
                    <a:cubicBezTo>
                      <a:pt x="299399" y="3031078"/>
                      <a:pt x="294363" y="2574216"/>
                      <a:pt x="570216" y="2285941"/>
                    </a:cubicBezTo>
                    <a:lnTo>
                      <a:pt x="2384307" y="390159"/>
                    </a:lnTo>
                    <a:cubicBezTo>
                      <a:pt x="2886994" y="-135165"/>
                      <a:pt x="3733327" y="-123597"/>
                      <a:pt x="4243102" y="386168"/>
                    </a:cubicBezTo>
                    <a:close/>
                    <a:moveTo>
                      <a:pt x="1044109" y="3775783"/>
                    </a:moveTo>
                    <a:lnTo>
                      <a:pt x="853481" y="3585155"/>
                    </a:lnTo>
                    <a:lnTo>
                      <a:pt x="292975" y="4145677"/>
                    </a:lnTo>
                    <a:cubicBezTo>
                      <a:pt x="240551" y="4198091"/>
                      <a:pt x="240551" y="4283886"/>
                      <a:pt x="292975" y="4336300"/>
                    </a:cubicBezTo>
                    <a:lnTo>
                      <a:pt x="292975" y="4336300"/>
                    </a:lnTo>
                    <a:cubicBezTo>
                      <a:pt x="345398" y="4388713"/>
                      <a:pt x="431179" y="4388713"/>
                      <a:pt x="483603" y="4336300"/>
                    </a:cubicBezTo>
                    <a:lnTo>
                      <a:pt x="1044109" y="3775783"/>
                    </a:lnTo>
                    <a:close/>
                  </a:path>
                </a:pathLst>
              </a:custGeom>
              <a:solidFill>
                <a:srgbClr val="01B4F6"/>
              </a:solidFill>
              <a:ln w="514" cap="flat">
                <a:noFill/>
                <a:prstDash val="solid"/>
                <a:miter/>
              </a:ln>
            </p:spPr>
            <p:txBody>
              <a:bodyPr rtlCol="0" anchor="ctr"/>
              <a:lstStyle/>
              <a:p>
                <a:endParaRPr lang="zh-CN" altLang="en-US"/>
              </a:p>
            </p:txBody>
          </p:sp>
          <p:sp>
            <p:nvSpPr>
              <p:cNvPr id="12" name="图形 8">
                <a:extLst>
                  <a:ext uri="{FF2B5EF4-FFF2-40B4-BE49-F238E27FC236}">
                    <a16:creationId xmlns:a16="http://schemas.microsoft.com/office/drawing/2014/main" xmlns="" id="{5A8308F8-B07F-41F3-8504-F83C736BA35D}"/>
                  </a:ext>
                </a:extLst>
              </p:cNvPr>
              <p:cNvSpPr/>
              <p:nvPr/>
            </p:nvSpPr>
            <p:spPr>
              <a:xfrm>
                <a:off x="8333859" y="2482348"/>
                <a:ext cx="3755387" cy="3755399"/>
              </a:xfrm>
              <a:custGeom>
                <a:avLst/>
                <a:gdLst>
                  <a:gd name="connsiteX0" fmla="*/ 3443443 w 3755387"/>
                  <a:gd name="connsiteY0" fmla="*/ 311942 h 3755399"/>
                  <a:gd name="connsiteX1" fmla="*/ 3443443 w 3755387"/>
                  <a:gd name="connsiteY1" fmla="*/ 311942 h 3755399"/>
                  <a:gd name="connsiteX2" fmla="*/ 3443443 w 3755387"/>
                  <a:gd name="connsiteY2" fmla="*/ 1808033 h 3755399"/>
                  <a:gd name="connsiteX3" fmla="*/ 1547682 w 3755387"/>
                  <a:gd name="connsiteY3" fmla="*/ 3622124 h 3755399"/>
                  <a:gd name="connsiteX4" fmla="*/ 875209 w 3755387"/>
                  <a:gd name="connsiteY4" fmla="*/ 3614722 h 3755399"/>
                  <a:gd name="connsiteX5" fmla="*/ 140678 w 3755387"/>
                  <a:gd name="connsiteY5" fmla="*/ 2880191 h 3755399"/>
                  <a:gd name="connsiteX6" fmla="*/ 133271 w 3755387"/>
                  <a:gd name="connsiteY6" fmla="*/ 2207719 h 3755399"/>
                  <a:gd name="connsiteX7" fmla="*/ 1947362 w 3755387"/>
                  <a:gd name="connsiteY7" fmla="*/ 311937 h 3755399"/>
                  <a:gd name="connsiteX8" fmla="*/ 3443443 w 3755387"/>
                  <a:gd name="connsiteY8" fmla="*/ 311937 h 3755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55387" h="3755399">
                    <a:moveTo>
                      <a:pt x="3443443" y="311942"/>
                    </a:moveTo>
                    <a:lnTo>
                      <a:pt x="3443443" y="311942"/>
                    </a:lnTo>
                    <a:cubicBezTo>
                      <a:pt x="3854882" y="723365"/>
                      <a:pt x="3863832" y="1405765"/>
                      <a:pt x="3443443" y="1808033"/>
                    </a:cubicBezTo>
                    <a:lnTo>
                      <a:pt x="1547682" y="3622124"/>
                    </a:lnTo>
                    <a:cubicBezTo>
                      <a:pt x="1359013" y="3802666"/>
                      <a:pt x="1059860" y="3799373"/>
                      <a:pt x="875209" y="3614722"/>
                    </a:cubicBezTo>
                    <a:lnTo>
                      <a:pt x="140678" y="2880191"/>
                    </a:lnTo>
                    <a:cubicBezTo>
                      <a:pt x="-43973" y="2695540"/>
                      <a:pt x="-47265" y="2396392"/>
                      <a:pt x="133271" y="2207719"/>
                    </a:cubicBezTo>
                    <a:lnTo>
                      <a:pt x="1947362" y="311937"/>
                    </a:lnTo>
                    <a:cubicBezTo>
                      <a:pt x="2349630" y="-108447"/>
                      <a:pt x="3032030" y="-99487"/>
                      <a:pt x="3443443" y="311937"/>
                    </a:cubicBezTo>
                    <a:close/>
                  </a:path>
                </a:pathLst>
              </a:custGeom>
              <a:solidFill>
                <a:srgbClr val="FEE11B"/>
              </a:solidFill>
              <a:ln w="514" cap="flat">
                <a:noFill/>
                <a:prstDash val="solid"/>
                <a:miter/>
              </a:ln>
            </p:spPr>
            <p:txBody>
              <a:bodyPr rtlCol="0" anchor="ctr"/>
              <a:lstStyle/>
              <a:p>
                <a:endParaRPr lang="zh-CN" altLang="en-US"/>
              </a:p>
            </p:txBody>
          </p:sp>
          <p:sp>
            <p:nvSpPr>
              <p:cNvPr id="13" name="图形 8">
                <a:extLst>
                  <a:ext uri="{FF2B5EF4-FFF2-40B4-BE49-F238E27FC236}">
                    <a16:creationId xmlns:a16="http://schemas.microsoft.com/office/drawing/2014/main" xmlns="" id="{EE0435EF-A7C9-4CCD-8896-3246BFDA8BF2}"/>
                  </a:ext>
                </a:extLst>
              </p:cNvPr>
              <p:cNvSpPr/>
              <p:nvPr/>
            </p:nvSpPr>
            <p:spPr>
              <a:xfrm>
                <a:off x="10029550" y="3143082"/>
                <a:ext cx="1769368" cy="2250806"/>
              </a:xfrm>
              <a:custGeom>
                <a:avLst/>
                <a:gdLst>
                  <a:gd name="connsiteX0" fmla="*/ 39583 w 1769368"/>
                  <a:gd name="connsiteY0" fmla="*/ 2029416 h 2250806"/>
                  <a:gd name="connsiteX1" fmla="*/ 568616 w 1769368"/>
                  <a:gd name="connsiteY1" fmla="*/ 1523180 h 2250806"/>
                  <a:gd name="connsiteX2" fmla="*/ 1355848 w 1769368"/>
                  <a:gd name="connsiteY2" fmla="*/ 769865 h 2250806"/>
                  <a:gd name="connsiteX3" fmla="*/ 1495261 w 1769368"/>
                  <a:gd name="connsiteY3" fmla="*/ 255913 h 2250806"/>
                  <a:gd name="connsiteX4" fmla="*/ 1469476 w 1769368"/>
                  <a:gd name="connsiteY4" fmla="*/ 177524 h 2250806"/>
                  <a:gd name="connsiteX5" fmla="*/ 1539424 w 1769368"/>
                  <a:gd name="connsiteY5" fmla="*/ 9662 h 2250806"/>
                  <a:gd name="connsiteX6" fmla="*/ 1707287 w 1769368"/>
                  <a:gd name="connsiteY6" fmla="*/ 79610 h 2250806"/>
                  <a:gd name="connsiteX7" fmla="*/ 1533653 w 1769368"/>
                  <a:gd name="connsiteY7" fmla="*/ 955673 h 2250806"/>
                  <a:gd name="connsiteX8" fmla="*/ 217388 w 1769368"/>
                  <a:gd name="connsiteY8" fmla="*/ 2215224 h 2250806"/>
                  <a:gd name="connsiteX9" fmla="*/ 35582 w 1769368"/>
                  <a:gd name="connsiteY9" fmla="*/ 2211223 h 2250806"/>
                  <a:gd name="connsiteX10" fmla="*/ 39583 w 1769368"/>
                  <a:gd name="connsiteY10" fmla="*/ 2029416 h 2250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69368" h="2250806">
                    <a:moveTo>
                      <a:pt x="39583" y="2029416"/>
                    </a:moveTo>
                    <a:lnTo>
                      <a:pt x="568616" y="1523180"/>
                    </a:lnTo>
                    <a:lnTo>
                      <a:pt x="1355848" y="769865"/>
                    </a:lnTo>
                    <a:cubicBezTo>
                      <a:pt x="1495138" y="636578"/>
                      <a:pt x="1540854" y="437916"/>
                      <a:pt x="1495261" y="255913"/>
                    </a:cubicBezTo>
                    <a:cubicBezTo>
                      <a:pt x="1488605" y="229341"/>
                      <a:pt x="1480016" y="203124"/>
                      <a:pt x="1469476" y="177524"/>
                    </a:cubicBezTo>
                    <a:cubicBezTo>
                      <a:pt x="1442513" y="112036"/>
                      <a:pt x="1473936" y="36625"/>
                      <a:pt x="1539424" y="9662"/>
                    </a:cubicBezTo>
                    <a:cubicBezTo>
                      <a:pt x="1604913" y="-17301"/>
                      <a:pt x="1680324" y="14122"/>
                      <a:pt x="1707287" y="79610"/>
                    </a:cubicBezTo>
                    <a:cubicBezTo>
                      <a:pt x="1830204" y="378177"/>
                      <a:pt x="1769715" y="729801"/>
                      <a:pt x="1533653" y="955673"/>
                    </a:cubicBezTo>
                    <a:lnTo>
                      <a:pt x="217388" y="2215224"/>
                    </a:lnTo>
                    <a:cubicBezTo>
                      <a:pt x="166219" y="2264192"/>
                      <a:pt x="84549" y="2262392"/>
                      <a:pt x="35582" y="2211223"/>
                    </a:cubicBezTo>
                    <a:cubicBezTo>
                      <a:pt x="-13386" y="2160054"/>
                      <a:pt x="-11585" y="2078383"/>
                      <a:pt x="39583" y="2029416"/>
                    </a:cubicBezTo>
                    <a:close/>
                  </a:path>
                </a:pathLst>
              </a:custGeom>
              <a:solidFill>
                <a:srgbClr val="01B4F6"/>
              </a:solidFill>
              <a:ln w="514" cap="flat">
                <a:noFill/>
                <a:prstDash val="solid"/>
                <a:miter/>
              </a:ln>
            </p:spPr>
            <p:txBody>
              <a:bodyPr rtlCol="0" anchor="ctr"/>
              <a:lstStyle/>
              <a:p>
                <a:endParaRPr lang="zh-CN" altLang="en-US"/>
              </a:p>
            </p:txBody>
          </p:sp>
        </p:grpSp>
      </p:grpSp>
      <p:grpSp>
        <p:nvGrpSpPr>
          <p:cNvPr id="14" name="组合 13">
            <a:extLst>
              <a:ext uri="{FF2B5EF4-FFF2-40B4-BE49-F238E27FC236}">
                <a16:creationId xmlns:a16="http://schemas.microsoft.com/office/drawing/2014/main" xmlns="" id="{5A99E161-0991-4CE9-AC36-52993B0284C0}"/>
              </a:ext>
            </a:extLst>
          </p:cNvPr>
          <p:cNvGrpSpPr/>
          <p:nvPr/>
        </p:nvGrpSpPr>
        <p:grpSpPr>
          <a:xfrm rot="4643377">
            <a:off x="2725688" y="3763657"/>
            <a:ext cx="1901922" cy="1518176"/>
            <a:chOff x="7811244" y="2676426"/>
            <a:chExt cx="1901922" cy="1518176"/>
          </a:xfrm>
        </p:grpSpPr>
        <p:sp>
          <p:nvSpPr>
            <p:cNvPr id="15" name="矩形: 圆角 14">
              <a:extLst>
                <a:ext uri="{FF2B5EF4-FFF2-40B4-BE49-F238E27FC236}">
                  <a16:creationId xmlns:a16="http://schemas.microsoft.com/office/drawing/2014/main" xmlns="" id="{901011CD-FD3C-4118-9DAD-1DDEAC43F14A}"/>
                </a:ext>
              </a:extLst>
            </p:cNvPr>
            <p:cNvSpPr/>
            <p:nvPr/>
          </p:nvSpPr>
          <p:spPr>
            <a:xfrm>
              <a:off x="7811244" y="2676426"/>
              <a:ext cx="1901922" cy="1518176"/>
            </a:xfrm>
            <a:prstGeom prst="roundRect">
              <a:avLst>
                <a:gd name="adj" fmla="val 12285"/>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xmlns="" id="{51A8293D-2FCF-41A8-837C-EC43AB1C1DE0}"/>
                </a:ext>
              </a:extLst>
            </p:cNvPr>
            <p:cNvGrpSpPr/>
            <p:nvPr/>
          </p:nvGrpSpPr>
          <p:grpSpPr>
            <a:xfrm>
              <a:off x="8015067" y="2866672"/>
              <a:ext cx="1494277" cy="1137685"/>
              <a:chOff x="7954242" y="2888644"/>
              <a:chExt cx="1314729" cy="1137685"/>
            </a:xfrm>
          </p:grpSpPr>
          <p:sp>
            <p:nvSpPr>
              <p:cNvPr id="17" name="椭圆 16">
                <a:extLst>
                  <a:ext uri="{FF2B5EF4-FFF2-40B4-BE49-F238E27FC236}">
                    <a16:creationId xmlns:a16="http://schemas.microsoft.com/office/drawing/2014/main" xmlns="" id="{5A28CAB4-053B-4CA9-B792-F9963F32FB81}"/>
                  </a:ext>
                </a:extLst>
              </p:cNvPr>
              <p:cNvSpPr/>
              <p:nvPr/>
            </p:nvSpPr>
            <p:spPr>
              <a:xfrm rot="21153">
                <a:off x="8023277" y="2888644"/>
                <a:ext cx="391897" cy="305485"/>
              </a:xfrm>
              <a:prstGeom prst="ellipse">
                <a:avLst/>
              </a:prstGeom>
              <a:solidFill>
                <a:srgbClr val="E05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8" name="文本框 17">
                <a:extLst>
                  <a:ext uri="{FF2B5EF4-FFF2-40B4-BE49-F238E27FC236}">
                    <a16:creationId xmlns:a16="http://schemas.microsoft.com/office/drawing/2014/main" xmlns="" id="{72FF4267-E106-4AE5-AF7B-5E73DE06CBDC}"/>
                  </a:ext>
                </a:extLst>
              </p:cNvPr>
              <p:cNvSpPr txBox="1"/>
              <p:nvPr/>
            </p:nvSpPr>
            <p:spPr>
              <a:xfrm rot="21153">
                <a:off x="7959338" y="2900331"/>
                <a:ext cx="519948" cy="253901"/>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title</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9" name="椭圆 18">
                <a:extLst>
                  <a:ext uri="{FF2B5EF4-FFF2-40B4-BE49-F238E27FC236}">
                    <a16:creationId xmlns:a16="http://schemas.microsoft.com/office/drawing/2014/main" xmlns="" id="{BC31AA8D-CE4C-4DDF-9E64-B966BFD8313C}"/>
                  </a:ext>
                </a:extLst>
              </p:cNvPr>
              <p:cNvSpPr/>
              <p:nvPr/>
            </p:nvSpPr>
            <p:spPr>
              <a:xfrm rot="19695014">
                <a:off x="8020729" y="3302741"/>
                <a:ext cx="391897" cy="305485"/>
              </a:xfrm>
              <a:prstGeom prst="ellipse">
                <a:avLst/>
              </a:prstGeom>
              <a:solidFill>
                <a:srgbClr val="00C7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0" name="文本框 19">
                <a:extLst>
                  <a:ext uri="{FF2B5EF4-FFF2-40B4-BE49-F238E27FC236}">
                    <a16:creationId xmlns:a16="http://schemas.microsoft.com/office/drawing/2014/main" xmlns="" id="{03D390C3-3CBE-4030-B429-5C7EF677C962}"/>
                  </a:ext>
                </a:extLst>
              </p:cNvPr>
              <p:cNvSpPr txBox="1"/>
              <p:nvPr/>
            </p:nvSpPr>
            <p:spPr>
              <a:xfrm rot="21153">
                <a:off x="7956790" y="3314428"/>
                <a:ext cx="519948" cy="253901"/>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title</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1" name="矩形 20">
                <a:extLst>
                  <a:ext uri="{FF2B5EF4-FFF2-40B4-BE49-F238E27FC236}">
                    <a16:creationId xmlns:a16="http://schemas.microsoft.com/office/drawing/2014/main" xmlns="" id="{AABC2350-D777-4E25-8635-600C392103D8}"/>
                  </a:ext>
                </a:extLst>
              </p:cNvPr>
              <p:cNvSpPr/>
              <p:nvPr/>
            </p:nvSpPr>
            <p:spPr>
              <a:xfrm rot="21153">
                <a:off x="8018181" y="3741746"/>
                <a:ext cx="391897" cy="255670"/>
              </a:xfrm>
              <a:prstGeom prst="rect">
                <a:avLst/>
              </a:prstGeom>
              <a:solidFill>
                <a:srgbClr val="E05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2" name="文本框 21">
                <a:extLst>
                  <a:ext uri="{FF2B5EF4-FFF2-40B4-BE49-F238E27FC236}">
                    <a16:creationId xmlns:a16="http://schemas.microsoft.com/office/drawing/2014/main" xmlns="" id="{8E185093-59D7-4153-A9C8-CCB64800AC39}"/>
                  </a:ext>
                </a:extLst>
              </p:cNvPr>
              <p:cNvSpPr txBox="1"/>
              <p:nvPr/>
            </p:nvSpPr>
            <p:spPr>
              <a:xfrm rot="21153">
                <a:off x="7954242" y="3728525"/>
                <a:ext cx="519948" cy="253901"/>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title</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3" name="矩形 22">
                <a:extLst>
                  <a:ext uri="{FF2B5EF4-FFF2-40B4-BE49-F238E27FC236}">
                    <a16:creationId xmlns:a16="http://schemas.microsoft.com/office/drawing/2014/main" xmlns="" id="{9B8EE42B-72A0-4E84-BD34-11C1E413FB75}"/>
                  </a:ext>
                </a:extLst>
              </p:cNvPr>
              <p:cNvSpPr/>
              <p:nvPr/>
            </p:nvSpPr>
            <p:spPr>
              <a:xfrm rot="21153">
                <a:off x="8549020" y="2892649"/>
                <a:ext cx="642332" cy="305485"/>
              </a:xfrm>
              <a:prstGeom prst="rect">
                <a:avLst/>
              </a:prstGeom>
              <a:solidFill>
                <a:srgbClr val="A6F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4" name="文本框 23">
                <a:extLst>
                  <a:ext uri="{FF2B5EF4-FFF2-40B4-BE49-F238E27FC236}">
                    <a16:creationId xmlns:a16="http://schemas.microsoft.com/office/drawing/2014/main" xmlns="" id="{707D01B7-6A23-41C8-B8D3-BC499EAD0460}"/>
                  </a:ext>
                </a:extLst>
              </p:cNvPr>
              <p:cNvSpPr txBox="1"/>
              <p:nvPr/>
            </p:nvSpPr>
            <p:spPr>
              <a:xfrm rot="21153">
                <a:off x="8462368" y="2904308"/>
                <a:ext cx="806603" cy="276999"/>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chapter</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5" name="矩形: 圆角 24">
                <a:extLst>
                  <a:ext uri="{FF2B5EF4-FFF2-40B4-BE49-F238E27FC236}">
                    <a16:creationId xmlns:a16="http://schemas.microsoft.com/office/drawing/2014/main" xmlns="" id="{C42468FA-345E-4DE6-9DA0-A651CDE49CA1}"/>
                  </a:ext>
                </a:extLst>
              </p:cNvPr>
              <p:cNvSpPr/>
              <p:nvPr/>
            </p:nvSpPr>
            <p:spPr>
              <a:xfrm rot="21153">
                <a:off x="8546472" y="3306746"/>
                <a:ext cx="642332" cy="305485"/>
              </a:xfrm>
              <a:prstGeom prst="roundRect">
                <a:avLst>
                  <a:gd name="adj" fmla="val 39948"/>
                </a:avLst>
              </a:prstGeom>
              <a:solidFill>
                <a:srgbClr val="01B4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6" name="文本框 25">
                <a:extLst>
                  <a:ext uri="{FF2B5EF4-FFF2-40B4-BE49-F238E27FC236}">
                    <a16:creationId xmlns:a16="http://schemas.microsoft.com/office/drawing/2014/main" xmlns="" id="{8EE64296-788C-4415-9877-AA7631C8A840}"/>
                  </a:ext>
                </a:extLst>
              </p:cNvPr>
              <p:cNvSpPr txBox="1"/>
              <p:nvPr/>
            </p:nvSpPr>
            <p:spPr>
              <a:xfrm rot="21153">
                <a:off x="8459820" y="3318405"/>
                <a:ext cx="806603" cy="276999"/>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chapter</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7" name="椭圆 26">
                <a:extLst>
                  <a:ext uri="{FF2B5EF4-FFF2-40B4-BE49-F238E27FC236}">
                    <a16:creationId xmlns:a16="http://schemas.microsoft.com/office/drawing/2014/main" xmlns="" id="{445A27DF-7536-461D-AB70-F9247A3A7BCA}"/>
                  </a:ext>
                </a:extLst>
              </p:cNvPr>
              <p:cNvSpPr/>
              <p:nvPr/>
            </p:nvSpPr>
            <p:spPr>
              <a:xfrm rot="1412091">
                <a:off x="8543924" y="3720844"/>
                <a:ext cx="642332" cy="305485"/>
              </a:xfrm>
              <a:prstGeom prst="ellipse">
                <a:avLst/>
              </a:prstGeom>
              <a:solidFill>
                <a:srgbClr val="FF5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8" name="文本框 27">
                <a:extLst>
                  <a:ext uri="{FF2B5EF4-FFF2-40B4-BE49-F238E27FC236}">
                    <a16:creationId xmlns:a16="http://schemas.microsoft.com/office/drawing/2014/main" xmlns="" id="{B8D4655B-753E-4E4E-A583-74A67CD4EBB6}"/>
                  </a:ext>
                </a:extLst>
              </p:cNvPr>
              <p:cNvSpPr txBox="1"/>
              <p:nvPr/>
            </p:nvSpPr>
            <p:spPr>
              <a:xfrm rot="21153">
                <a:off x="8457272" y="3732503"/>
                <a:ext cx="806603" cy="276999"/>
              </a:xfrm>
              <a:prstGeom prst="rect">
                <a:avLst/>
              </a:prstGeom>
              <a:noFill/>
            </p:spPr>
            <p:txBody>
              <a:bodyPr wrap="square" rtlCol="0">
                <a:spAutoFit/>
              </a:bodyPr>
              <a:lstStyle/>
              <a:p>
                <a:pPr algn="ctr"/>
                <a:r>
                  <a:rPr lang="en-US" altLang="zh-CN" sz="1200" b="1">
                    <a:latin typeface="..黑体UI-韩语" panose="02000000000000000000" pitchFamily="2" charset="-128"/>
                    <a:ea typeface="..黑体UI-韩语" panose="02000000000000000000" pitchFamily="2" charset="-128"/>
                    <a:cs typeface="..黑体UI-韩语" panose="02000000000000000000" pitchFamily="2" charset="-128"/>
                  </a:rPr>
                  <a:t>chapter</a:t>
                </a:r>
                <a:endParaRPr lang="zh-CN" altLang="en-US" sz="1200" b="1">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sp>
        <p:nvSpPr>
          <p:cNvPr id="29" name="文本框 28">
            <a:extLst>
              <a:ext uri="{FF2B5EF4-FFF2-40B4-BE49-F238E27FC236}">
                <a16:creationId xmlns:a16="http://schemas.microsoft.com/office/drawing/2014/main" xmlns="" id="{A31CACE5-FA8E-445B-8072-D1C26D01BAD9}"/>
              </a:ext>
            </a:extLst>
          </p:cNvPr>
          <p:cNvSpPr txBox="1"/>
          <p:nvPr/>
        </p:nvSpPr>
        <p:spPr>
          <a:xfrm>
            <a:off x="1873249" y="2540354"/>
            <a:ext cx="3606800" cy="773160"/>
          </a:xfrm>
          <a:prstGeom prst="rect">
            <a:avLst/>
          </a:prstGeom>
          <a:noFill/>
        </p:spPr>
        <p:txBody>
          <a:bodyPr wrap="square" rtlCol="0">
            <a:spAutoFit/>
          </a:bodyPr>
          <a:lstStyle/>
          <a:p>
            <a:pPr algn="r">
              <a:lnSpc>
                <a:spcPct val="150000"/>
              </a:lnSpc>
            </a:pPr>
            <a:r>
              <a:rPr lang="fr-FR" altLang="zh-CN" sz="1600" b="1">
                <a:latin typeface="..黑体UI-韩语" panose="02000000000000000000" pitchFamily="2" charset="-128"/>
                <a:ea typeface="..黑体UI-韩语" panose="02000000000000000000" pitchFamily="2" charset="-128"/>
                <a:cs typeface="..黑体UI-韩语" panose="02000000000000000000" pitchFamily="2" charset="-128"/>
              </a:rPr>
              <a:t>senectus et netus et malesuada fames ac turpis egestas</a:t>
            </a:r>
            <a:endParaRPr lang="zh-CN" altLang="en-US" sz="1600" b="1">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30" name="组合 29">
            <a:extLst>
              <a:ext uri="{FF2B5EF4-FFF2-40B4-BE49-F238E27FC236}">
                <a16:creationId xmlns:a16="http://schemas.microsoft.com/office/drawing/2014/main" xmlns="" id="{7B6DA13A-82AA-4D74-87C9-611B7D6ABB9E}"/>
              </a:ext>
            </a:extLst>
          </p:cNvPr>
          <p:cNvGrpSpPr/>
          <p:nvPr/>
        </p:nvGrpSpPr>
        <p:grpSpPr>
          <a:xfrm rot="1429228">
            <a:off x="2141646" y="5185844"/>
            <a:ext cx="677480" cy="723644"/>
            <a:chOff x="7333223" y="5643033"/>
            <a:chExt cx="866744" cy="925804"/>
          </a:xfrm>
          <a:solidFill>
            <a:srgbClr val="FF5098"/>
          </a:solidFill>
        </p:grpSpPr>
        <p:sp>
          <p:nvSpPr>
            <p:cNvPr id="31" name="图形 25">
              <a:extLst>
                <a:ext uri="{FF2B5EF4-FFF2-40B4-BE49-F238E27FC236}">
                  <a16:creationId xmlns:a16="http://schemas.microsoft.com/office/drawing/2014/main" xmlns="" id="{8B00C21C-EA63-43EA-8C11-F581D758E137}"/>
                </a:ext>
              </a:extLst>
            </p:cNvPr>
            <p:cNvSpPr/>
            <p:nvPr/>
          </p:nvSpPr>
          <p:spPr>
            <a:xfrm>
              <a:off x="7333223" y="5727677"/>
              <a:ext cx="866744" cy="841160"/>
            </a:xfrm>
            <a:custGeom>
              <a:avLst/>
              <a:gdLst>
                <a:gd name="connsiteX0" fmla="*/ 3850112 w 4629268"/>
                <a:gd name="connsiteY0" fmla="*/ 1390491 h 4492625"/>
                <a:gd name="connsiteX1" fmla="*/ 3968730 w 4629268"/>
                <a:gd name="connsiteY1" fmla="*/ 1416538 h 4492625"/>
                <a:gd name="connsiteX2" fmla="*/ 4507273 w 4629268"/>
                <a:gd name="connsiteY2" fmla="*/ 1796729 h 4492625"/>
                <a:gd name="connsiteX3" fmla="*/ 4609837 w 4629268"/>
                <a:gd name="connsiteY3" fmla="*/ 2400643 h 4492625"/>
                <a:gd name="connsiteX4" fmla="*/ 4328583 w 4629268"/>
                <a:gd name="connsiteY4" fmla="*/ 2826278 h 4492625"/>
                <a:gd name="connsiteX5" fmla="*/ 4008917 w 4629268"/>
                <a:gd name="connsiteY5" fmla="*/ 2934227 h 4492625"/>
                <a:gd name="connsiteX6" fmla="*/ 3757743 w 4629268"/>
                <a:gd name="connsiteY6" fmla="*/ 3823659 h 4492625"/>
                <a:gd name="connsiteX7" fmla="*/ 950638 w 4629268"/>
                <a:gd name="connsiteY7" fmla="*/ 3823659 h 4492625"/>
                <a:gd name="connsiteX8" fmla="*/ 699172 w 4629268"/>
                <a:gd name="connsiteY8" fmla="*/ 2933199 h 4492625"/>
                <a:gd name="connsiteX9" fmla="*/ 300679 w 4629268"/>
                <a:gd name="connsiteY9" fmla="*/ 2826278 h 4492625"/>
                <a:gd name="connsiteX10" fmla="*/ 19431 w 4629268"/>
                <a:gd name="connsiteY10" fmla="*/ 2400643 h 4492625"/>
                <a:gd name="connsiteX11" fmla="*/ 121964 w 4629268"/>
                <a:gd name="connsiteY11" fmla="*/ 1796729 h 4492625"/>
                <a:gd name="connsiteX12" fmla="*/ 660533 w 4629268"/>
                <a:gd name="connsiteY12" fmla="*/ 1416538 h 4492625"/>
                <a:gd name="connsiteX13" fmla="*/ 781130 w 4629268"/>
                <a:gd name="connsiteY13" fmla="*/ 1390177 h 4492625"/>
                <a:gd name="connsiteX14" fmla="*/ 3850117 w 4629268"/>
                <a:gd name="connsiteY14" fmla="*/ 1390491 h 4492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629268" h="4492625">
                  <a:moveTo>
                    <a:pt x="3850112" y="1390491"/>
                  </a:moveTo>
                  <a:cubicBezTo>
                    <a:pt x="3889440" y="1396730"/>
                    <a:pt x="3928933" y="1405227"/>
                    <a:pt x="3968730" y="1416538"/>
                  </a:cubicBezTo>
                  <a:cubicBezTo>
                    <a:pt x="4178389" y="1476107"/>
                    <a:pt x="4387786" y="1611970"/>
                    <a:pt x="4507273" y="1796729"/>
                  </a:cubicBezTo>
                  <a:cubicBezTo>
                    <a:pt x="4620793" y="1972137"/>
                    <a:pt x="4655358" y="2197665"/>
                    <a:pt x="4609837" y="2400643"/>
                  </a:cubicBezTo>
                  <a:cubicBezTo>
                    <a:pt x="4571465" y="2571622"/>
                    <a:pt x="4473633" y="2726435"/>
                    <a:pt x="4328583" y="2826278"/>
                  </a:cubicBezTo>
                  <a:cubicBezTo>
                    <a:pt x="4232860" y="2892143"/>
                    <a:pt x="4122786" y="2928621"/>
                    <a:pt x="4008917" y="2934227"/>
                  </a:cubicBezTo>
                  <a:lnTo>
                    <a:pt x="3757743" y="3823659"/>
                  </a:lnTo>
                  <a:cubicBezTo>
                    <a:pt x="3505870" y="4715615"/>
                    <a:pt x="1202512" y="4715615"/>
                    <a:pt x="950638" y="3823659"/>
                  </a:cubicBezTo>
                  <a:lnTo>
                    <a:pt x="699172" y="2933199"/>
                  </a:lnTo>
                  <a:cubicBezTo>
                    <a:pt x="557737" y="2943810"/>
                    <a:pt x="418329" y="2907254"/>
                    <a:pt x="300679" y="2826278"/>
                  </a:cubicBezTo>
                  <a:cubicBezTo>
                    <a:pt x="155613" y="2726435"/>
                    <a:pt x="57771" y="2571617"/>
                    <a:pt x="19431" y="2400643"/>
                  </a:cubicBezTo>
                  <a:cubicBezTo>
                    <a:pt x="-26090" y="2197665"/>
                    <a:pt x="8485" y="1972137"/>
                    <a:pt x="121964" y="1796729"/>
                  </a:cubicBezTo>
                  <a:cubicBezTo>
                    <a:pt x="241497" y="1611970"/>
                    <a:pt x="450868" y="1476112"/>
                    <a:pt x="660533" y="1416538"/>
                  </a:cubicBezTo>
                  <a:cubicBezTo>
                    <a:pt x="700998" y="1405042"/>
                    <a:pt x="741144" y="1396442"/>
                    <a:pt x="781130" y="1390177"/>
                  </a:cubicBezTo>
                  <a:cubicBezTo>
                    <a:pt x="1074924" y="-436017"/>
                    <a:pt x="3569568" y="-490673"/>
                    <a:pt x="3850117" y="1390491"/>
                  </a:cubicBezTo>
                  <a:close/>
                </a:path>
              </a:pathLst>
            </a:custGeom>
            <a:grpFill/>
            <a:ln w="514" cap="flat">
              <a:noFill/>
              <a:prstDash val="solid"/>
              <a:miter/>
            </a:ln>
          </p:spPr>
          <p:txBody>
            <a:bodyPr rtlCol="0" anchor="ctr"/>
            <a:lstStyle/>
            <a:p>
              <a:endParaRPr lang="zh-CN" altLang="en-US"/>
            </a:p>
          </p:txBody>
        </p:sp>
        <p:sp>
          <p:nvSpPr>
            <p:cNvPr id="32" name="图形 25">
              <a:extLst>
                <a:ext uri="{FF2B5EF4-FFF2-40B4-BE49-F238E27FC236}">
                  <a16:creationId xmlns:a16="http://schemas.microsoft.com/office/drawing/2014/main" xmlns="" id="{9290AF2B-8F34-4990-A79E-C0E850563BDB}"/>
                </a:ext>
              </a:extLst>
            </p:cNvPr>
            <p:cNvSpPr/>
            <p:nvPr/>
          </p:nvSpPr>
          <p:spPr>
            <a:xfrm>
              <a:off x="7386569" y="5780713"/>
              <a:ext cx="760049" cy="443146"/>
            </a:xfrm>
            <a:custGeom>
              <a:avLst/>
              <a:gdLst>
                <a:gd name="connsiteX0" fmla="*/ 3274206 w 4059413"/>
                <a:gd name="connsiteY0" fmla="*/ 1094412 h 2366836"/>
                <a:gd name="connsiteX1" fmla="*/ 787951 w 4059413"/>
                <a:gd name="connsiteY1" fmla="*/ 1094530 h 2366836"/>
                <a:gd name="connsiteX2" fmla="*/ 964454 w 4059413"/>
                <a:gd name="connsiteY2" fmla="*/ 1106464 h 2366836"/>
                <a:gd name="connsiteX3" fmla="*/ 1094917 w 4059413"/>
                <a:gd name="connsiteY3" fmla="*/ 1259980 h 2366836"/>
                <a:gd name="connsiteX4" fmla="*/ 941401 w 4059413"/>
                <a:gd name="connsiteY4" fmla="*/ 1390443 h 2366836"/>
                <a:gd name="connsiteX5" fmla="*/ 453471 w 4059413"/>
                <a:gd name="connsiteY5" fmla="*/ 1407335 h 2366836"/>
                <a:gd name="connsiteX6" fmla="*/ 76253 w 4059413"/>
                <a:gd name="connsiteY6" fmla="*/ 1668225 h 2366836"/>
                <a:gd name="connsiteX7" fmla="*/ 12508 w 4059413"/>
                <a:gd name="connsiteY7" fmla="*/ 2055036 h 2366836"/>
                <a:gd name="connsiteX8" fmla="*/ 177284 w 4059413"/>
                <a:gd name="connsiteY8" fmla="*/ 2308324 h 2366836"/>
                <a:gd name="connsiteX9" fmla="*/ 408356 w 4059413"/>
                <a:gd name="connsiteY9" fmla="*/ 2364338 h 2366836"/>
                <a:gd name="connsiteX10" fmla="*/ 624491 w 4059413"/>
                <a:gd name="connsiteY10" fmla="*/ 2252675 h 2366836"/>
                <a:gd name="connsiteX11" fmla="*/ 738176 w 4059413"/>
                <a:gd name="connsiteY11" fmla="*/ 2098315 h 2366836"/>
                <a:gd name="connsiteX12" fmla="*/ 863063 w 4059413"/>
                <a:gd name="connsiteY12" fmla="*/ 1928066 h 2366836"/>
                <a:gd name="connsiteX13" fmla="*/ 1247976 w 4059413"/>
                <a:gd name="connsiteY13" fmla="*/ 1710454 h 2366836"/>
                <a:gd name="connsiteX14" fmla="*/ 1646577 w 4059413"/>
                <a:gd name="connsiteY14" fmla="*/ 1779055 h 2366836"/>
                <a:gd name="connsiteX15" fmla="*/ 2412833 w 4059413"/>
                <a:gd name="connsiteY15" fmla="*/ 1779060 h 2366836"/>
                <a:gd name="connsiteX16" fmla="*/ 2811434 w 4059413"/>
                <a:gd name="connsiteY16" fmla="*/ 1710454 h 2366836"/>
                <a:gd name="connsiteX17" fmla="*/ 3196347 w 4059413"/>
                <a:gd name="connsiteY17" fmla="*/ 1928066 h 2366836"/>
                <a:gd name="connsiteX18" fmla="*/ 3321234 w 4059413"/>
                <a:gd name="connsiteY18" fmla="*/ 2098315 h 2366836"/>
                <a:gd name="connsiteX19" fmla="*/ 3434919 w 4059413"/>
                <a:gd name="connsiteY19" fmla="*/ 2252675 h 2366836"/>
                <a:gd name="connsiteX20" fmla="*/ 3651054 w 4059413"/>
                <a:gd name="connsiteY20" fmla="*/ 2364338 h 2366836"/>
                <a:gd name="connsiteX21" fmla="*/ 3882101 w 4059413"/>
                <a:gd name="connsiteY21" fmla="*/ 2308324 h 2366836"/>
                <a:gd name="connsiteX22" fmla="*/ 4046903 w 4059413"/>
                <a:gd name="connsiteY22" fmla="*/ 2055036 h 2366836"/>
                <a:gd name="connsiteX23" fmla="*/ 3983173 w 4059413"/>
                <a:gd name="connsiteY23" fmla="*/ 1668225 h 2366836"/>
                <a:gd name="connsiteX24" fmla="*/ 3605939 w 4059413"/>
                <a:gd name="connsiteY24" fmla="*/ 1407335 h 2366836"/>
                <a:gd name="connsiteX25" fmla="*/ 3118010 w 4059413"/>
                <a:gd name="connsiteY25" fmla="*/ 1390443 h 2366836"/>
                <a:gd name="connsiteX26" fmla="*/ 2964493 w 4059413"/>
                <a:gd name="connsiteY26" fmla="*/ 1259980 h 2366836"/>
                <a:gd name="connsiteX27" fmla="*/ 3094956 w 4059413"/>
                <a:gd name="connsiteY27" fmla="*/ 1106464 h 2366836"/>
                <a:gd name="connsiteX28" fmla="*/ 3274201 w 4059413"/>
                <a:gd name="connsiteY28" fmla="*/ 1094407 h 2366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059413" h="2366836">
                  <a:moveTo>
                    <a:pt x="3274206" y="1094412"/>
                  </a:moveTo>
                  <a:cubicBezTo>
                    <a:pt x="3003955" y="-390204"/>
                    <a:pt x="1071216" y="-339220"/>
                    <a:pt x="787951" y="1094530"/>
                  </a:cubicBezTo>
                  <a:cubicBezTo>
                    <a:pt x="846125" y="1097071"/>
                    <a:pt x="904793" y="1101623"/>
                    <a:pt x="964454" y="1106464"/>
                  </a:cubicBezTo>
                  <a:cubicBezTo>
                    <a:pt x="1042658" y="1112816"/>
                    <a:pt x="1101265" y="1181777"/>
                    <a:pt x="1094917" y="1259980"/>
                  </a:cubicBezTo>
                  <a:cubicBezTo>
                    <a:pt x="1088565" y="1338184"/>
                    <a:pt x="1019604" y="1396791"/>
                    <a:pt x="941401" y="1390443"/>
                  </a:cubicBezTo>
                  <a:cubicBezTo>
                    <a:pt x="780055" y="1377348"/>
                    <a:pt x="611457" y="1362447"/>
                    <a:pt x="453471" y="1407335"/>
                  </a:cubicBezTo>
                  <a:cubicBezTo>
                    <a:pt x="311059" y="1447800"/>
                    <a:pt x="157784" y="1542201"/>
                    <a:pt x="76253" y="1668225"/>
                  </a:cubicBezTo>
                  <a:cubicBezTo>
                    <a:pt x="4401" y="1779281"/>
                    <a:pt x="-16245" y="1926806"/>
                    <a:pt x="12508" y="2055036"/>
                  </a:cubicBezTo>
                  <a:cubicBezTo>
                    <a:pt x="35088" y="2155723"/>
                    <a:pt x="91539" y="2249311"/>
                    <a:pt x="177284" y="2308324"/>
                  </a:cubicBezTo>
                  <a:cubicBezTo>
                    <a:pt x="245673" y="2355393"/>
                    <a:pt x="326115" y="2374065"/>
                    <a:pt x="408356" y="2364338"/>
                  </a:cubicBezTo>
                  <a:cubicBezTo>
                    <a:pt x="493663" y="2354246"/>
                    <a:pt x="565993" y="2315304"/>
                    <a:pt x="624491" y="2252675"/>
                  </a:cubicBezTo>
                  <a:cubicBezTo>
                    <a:pt x="667050" y="2207108"/>
                    <a:pt x="703600" y="2150173"/>
                    <a:pt x="738176" y="2098315"/>
                  </a:cubicBezTo>
                  <a:cubicBezTo>
                    <a:pt x="777190" y="2039811"/>
                    <a:pt x="816565" y="1980984"/>
                    <a:pt x="863063" y="1928066"/>
                  </a:cubicBezTo>
                  <a:cubicBezTo>
                    <a:pt x="963642" y="1813594"/>
                    <a:pt x="1095278" y="1731019"/>
                    <a:pt x="1247976" y="1710454"/>
                  </a:cubicBezTo>
                  <a:cubicBezTo>
                    <a:pt x="1384072" y="1692128"/>
                    <a:pt x="1521926" y="1725433"/>
                    <a:pt x="1646577" y="1779055"/>
                  </a:cubicBezTo>
                  <a:cubicBezTo>
                    <a:pt x="2044241" y="1950127"/>
                    <a:pt x="2015838" y="1949844"/>
                    <a:pt x="2412833" y="1779060"/>
                  </a:cubicBezTo>
                  <a:cubicBezTo>
                    <a:pt x="2537484" y="1725433"/>
                    <a:pt x="2675339" y="1692128"/>
                    <a:pt x="2811434" y="1710454"/>
                  </a:cubicBezTo>
                  <a:cubicBezTo>
                    <a:pt x="2964133" y="1731019"/>
                    <a:pt x="3095768" y="1813594"/>
                    <a:pt x="3196347" y="1928066"/>
                  </a:cubicBezTo>
                  <a:cubicBezTo>
                    <a:pt x="3242846" y="1980984"/>
                    <a:pt x="3282220" y="2039806"/>
                    <a:pt x="3321234" y="2098315"/>
                  </a:cubicBezTo>
                  <a:cubicBezTo>
                    <a:pt x="3355809" y="2150173"/>
                    <a:pt x="3392360" y="2207108"/>
                    <a:pt x="3434919" y="2252675"/>
                  </a:cubicBezTo>
                  <a:cubicBezTo>
                    <a:pt x="3493417" y="2315304"/>
                    <a:pt x="3565747" y="2354246"/>
                    <a:pt x="3651054" y="2364338"/>
                  </a:cubicBezTo>
                  <a:cubicBezTo>
                    <a:pt x="3733296" y="2374065"/>
                    <a:pt x="3813742" y="2355393"/>
                    <a:pt x="3882101" y="2308324"/>
                  </a:cubicBezTo>
                  <a:cubicBezTo>
                    <a:pt x="3967845" y="2249311"/>
                    <a:pt x="4024322" y="2155723"/>
                    <a:pt x="4046903" y="2055036"/>
                  </a:cubicBezTo>
                  <a:cubicBezTo>
                    <a:pt x="4075655" y="1926806"/>
                    <a:pt x="4055030" y="1779281"/>
                    <a:pt x="3983173" y="1668225"/>
                  </a:cubicBezTo>
                  <a:cubicBezTo>
                    <a:pt x="3901646" y="1542201"/>
                    <a:pt x="3748366" y="1447800"/>
                    <a:pt x="3605939" y="1407335"/>
                  </a:cubicBezTo>
                  <a:cubicBezTo>
                    <a:pt x="3447953" y="1362447"/>
                    <a:pt x="3279355" y="1377348"/>
                    <a:pt x="3118010" y="1390443"/>
                  </a:cubicBezTo>
                  <a:cubicBezTo>
                    <a:pt x="3039806" y="1396791"/>
                    <a:pt x="2970845" y="1338184"/>
                    <a:pt x="2964493" y="1259980"/>
                  </a:cubicBezTo>
                  <a:cubicBezTo>
                    <a:pt x="2958146" y="1181777"/>
                    <a:pt x="3016752" y="1112816"/>
                    <a:pt x="3094956" y="1106464"/>
                  </a:cubicBezTo>
                  <a:cubicBezTo>
                    <a:pt x="3155553" y="1101546"/>
                    <a:pt x="3215131" y="1096927"/>
                    <a:pt x="3274201" y="1094407"/>
                  </a:cubicBezTo>
                  <a:close/>
                </a:path>
              </a:pathLst>
            </a:custGeom>
            <a:solidFill>
              <a:srgbClr val="A6FF55"/>
            </a:solidFill>
            <a:ln w="514" cap="flat">
              <a:noFill/>
              <a:prstDash val="solid"/>
              <a:miter/>
            </a:ln>
          </p:spPr>
          <p:txBody>
            <a:bodyPr rtlCol="0" anchor="ctr"/>
            <a:lstStyle/>
            <a:p>
              <a:endParaRPr lang="zh-CN" altLang="en-US"/>
            </a:p>
          </p:txBody>
        </p:sp>
        <p:sp>
          <p:nvSpPr>
            <p:cNvPr id="33" name="图形 25">
              <a:extLst>
                <a:ext uri="{FF2B5EF4-FFF2-40B4-BE49-F238E27FC236}">
                  <a16:creationId xmlns:a16="http://schemas.microsoft.com/office/drawing/2014/main" xmlns="" id="{CB36C86E-5005-45F3-80E0-A17D7A769852}"/>
                </a:ext>
              </a:extLst>
            </p:cNvPr>
            <p:cNvSpPr/>
            <p:nvPr/>
          </p:nvSpPr>
          <p:spPr>
            <a:xfrm>
              <a:off x="7515079" y="6153357"/>
              <a:ext cx="515984" cy="362140"/>
            </a:xfrm>
            <a:custGeom>
              <a:avLst/>
              <a:gdLst>
                <a:gd name="connsiteX0" fmla="*/ 1839058 w 2755863"/>
                <a:gd name="connsiteY0" fmla="*/ 50488 h 1934182"/>
                <a:gd name="connsiteX1" fmla="*/ 847619 w 2755863"/>
                <a:gd name="connsiteY1" fmla="*/ 50493 h 1934182"/>
                <a:gd name="connsiteX2" fmla="*/ 599634 w 2755863"/>
                <a:gd name="connsiteY2" fmla="*/ 2529 h 1934182"/>
                <a:gd name="connsiteX3" fmla="*/ 390726 w 2755863"/>
                <a:gd name="connsiteY3" fmla="*/ 125832 h 1934182"/>
                <a:gd name="connsiteX4" fmla="*/ 146336 w 2755863"/>
                <a:gd name="connsiteY4" fmla="*/ 456860 h 1934182"/>
                <a:gd name="connsiteX5" fmla="*/ 0 w 2755863"/>
                <a:gd name="connsiteY5" fmla="*/ 574912 h 1934182"/>
                <a:gd name="connsiteX6" fmla="*/ 253535 w 2755863"/>
                <a:gd name="connsiteY6" fmla="*/ 1472696 h 1934182"/>
                <a:gd name="connsiteX7" fmla="*/ 270519 w 2755863"/>
                <a:gd name="connsiteY7" fmla="*/ 1518269 h 1934182"/>
                <a:gd name="connsiteX8" fmla="*/ 646616 w 2755863"/>
                <a:gd name="connsiteY8" fmla="*/ 1808884 h 1934182"/>
                <a:gd name="connsiteX9" fmla="*/ 1382901 w 2755863"/>
                <a:gd name="connsiteY9" fmla="*/ 1934183 h 1934182"/>
                <a:gd name="connsiteX10" fmla="*/ 2119185 w 2755863"/>
                <a:gd name="connsiteY10" fmla="*/ 1808884 h 1934182"/>
                <a:gd name="connsiteX11" fmla="*/ 2495282 w 2755863"/>
                <a:gd name="connsiteY11" fmla="*/ 1518269 h 1934182"/>
                <a:gd name="connsiteX12" fmla="*/ 2512267 w 2755863"/>
                <a:gd name="connsiteY12" fmla="*/ 1472696 h 1934182"/>
                <a:gd name="connsiteX13" fmla="*/ 2755864 w 2755863"/>
                <a:gd name="connsiteY13" fmla="*/ 610084 h 1934182"/>
                <a:gd name="connsiteX14" fmla="*/ 2540341 w 2755863"/>
                <a:gd name="connsiteY14" fmla="*/ 456860 h 1934182"/>
                <a:gd name="connsiteX15" fmla="*/ 2295952 w 2755863"/>
                <a:gd name="connsiteY15" fmla="*/ 125832 h 1934182"/>
                <a:gd name="connsiteX16" fmla="*/ 2087043 w 2755863"/>
                <a:gd name="connsiteY16" fmla="*/ 2529 h 1934182"/>
                <a:gd name="connsiteX17" fmla="*/ 1839063 w 2755863"/>
                <a:gd name="connsiteY17" fmla="*/ 50488 h 193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755863" h="1934182">
                  <a:moveTo>
                    <a:pt x="1839058" y="50488"/>
                  </a:moveTo>
                  <a:cubicBezTo>
                    <a:pt x="1366194" y="253914"/>
                    <a:pt x="1321126" y="254191"/>
                    <a:pt x="847619" y="50493"/>
                  </a:cubicBezTo>
                  <a:cubicBezTo>
                    <a:pt x="772686" y="18258"/>
                    <a:pt x="681592" y="-8504"/>
                    <a:pt x="599634" y="2529"/>
                  </a:cubicBezTo>
                  <a:cubicBezTo>
                    <a:pt x="516215" y="13763"/>
                    <a:pt x="445217" y="63815"/>
                    <a:pt x="390726" y="125832"/>
                  </a:cubicBezTo>
                  <a:cubicBezTo>
                    <a:pt x="300866" y="228103"/>
                    <a:pt x="241982" y="354456"/>
                    <a:pt x="146336" y="456860"/>
                  </a:cubicBezTo>
                  <a:cubicBezTo>
                    <a:pt x="102497" y="503801"/>
                    <a:pt x="53427" y="543407"/>
                    <a:pt x="0" y="574912"/>
                  </a:cubicBezTo>
                  <a:lnTo>
                    <a:pt x="253535" y="1472696"/>
                  </a:lnTo>
                  <a:cubicBezTo>
                    <a:pt x="257948" y="1488333"/>
                    <a:pt x="263647" y="1503558"/>
                    <a:pt x="270519" y="1518269"/>
                  </a:cubicBezTo>
                  <a:cubicBezTo>
                    <a:pt x="336363" y="1659307"/>
                    <a:pt x="508504" y="1754516"/>
                    <a:pt x="646616" y="1808884"/>
                  </a:cubicBezTo>
                  <a:cubicBezTo>
                    <a:pt x="873974" y="1898435"/>
                    <a:pt x="1139586" y="1934183"/>
                    <a:pt x="1382901" y="1934183"/>
                  </a:cubicBezTo>
                  <a:cubicBezTo>
                    <a:pt x="1626215" y="1934183"/>
                    <a:pt x="1891827" y="1898435"/>
                    <a:pt x="2119185" y="1808884"/>
                  </a:cubicBezTo>
                  <a:cubicBezTo>
                    <a:pt x="2257292" y="1754567"/>
                    <a:pt x="2429439" y="1659307"/>
                    <a:pt x="2495282" y="1518269"/>
                  </a:cubicBezTo>
                  <a:cubicBezTo>
                    <a:pt x="2502154" y="1503558"/>
                    <a:pt x="2507853" y="1488333"/>
                    <a:pt x="2512267" y="1472696"/>
                  </a:cubicBezTo>
                  <a:lnTo>
                    <a:pt x="2755864" y="610084"/>
                  </a:lnTo>
                  <a:cubicBezTo>
                    <a:pt x="2675155" y="575231"/>
                    <a:pt x="2602496" y="523414"/>
                    <a:pt x="2540341" y="456860"/>
                  </a:cubicBezTo>
                  <a:cubicBezTo>
                    <a:pt x="2444695" y="354456"/>
                    <a:pt x="2385810" y="228108"/>
                    <a:pt x="2295952" y="125832"/>
                  </a:cubicBezTo>
                  <a:cubicBezTo>
                    <a:pt x="2241460" y="63815"/>
                    <a:pt x="2170462" y="13763"/>
                    <a:pt x="2087043" y="2529"/>
                  </a:cubicBezTo>
                  <a:cubicBezTo>
                    <a:pt x="2005084" y="-8509"/>
                    <a:pt x="1913991" y="18253"/>
                    <a:pt x="1839063" y="50488"/>
                  </a:cubicBezTo>
                  <a:close/>
                </a:path>
              </a:pathLst>
            </a:custGeom>
            <a:solidFill>
              <a:srgbClr val="A6FF55"/>
            </a:solidFill>
            <a:ln w="514" cap="flat">
              <a:noFill/>
              <a:prstDash val="solid"/>
              <a:miter/>
            </a:ln>
          </p:spPr>
          <p:txBody>
            <a:bodyPr rtlCol="0" anchor="ctr"/>
            <a:lstStyle/>
            <a:p>
              <a:endParaRPr lang="zh-CN" altLang="en-US"/>
            </a:p>
          </p:txBody>
        </p:sp>
        <p:sp>
          <p:nvSpPr>
            <p:cNvPr id="34" name="图形 25">
              <a:extLst>
                <a:ext uri="{FF2B5EF4-FFF2-40B4-BE49-F238E27FC236}">
                  <a16:creationId xmlns:a16="http://schemas.microsoft.com/office/drawing/2014/main" xmlns="" id="{3BB4174E-EB0E-4CEA-A51E-CCE4FFD8AB92}"/>
                </a:ext>
              </a:extLst>
            </p:cNvPr>
            <p:cNvSpPr/>
            <p:nvPr/>
          </p:nvSpPr>
          <p:spPr>
            <a:xfrm>
              <a:off x="7671054" y="5643033"/>
              <a:ext cx="194203" cy="194203"/>
            </a:xfrm>
            <a:custGeom>
              <a:avLst/>
              <a:gdLst>
                <a:gd name="connsiteX0" fmla="*/ 1037233 w 1037233"/>
                <a:gd name="connsiteY0" fmla="*/ 518617 h 1037233"/>
                <a:gd name="connsiteX1" fmla="*/ 518617 w 1037233"/>
                <a:gd name="connsiteY1" fmla="*/ 1037233 h 1037233"/>
                <a:gd name="connsiteX2" fmla="*/ 0 w 1037233"/>
                <a:gd name="connsiteY2" fmla="*/ 518617 h 1037233"/>
                <a:gd name="connsiteX3" fmla="*/ 518617 w 1037233"/>
                <a:gd name="connsiteY3" fmla="*/ 0 h 1037233"/>
                <a:gd name="connsiteX4" fmla="*/ 1037233 w 1037233"/>
                <a:gd name="connsiteY4" fmla="*/ 518617 h 10372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7233" h="1037233">
                  <a:moveTo>
                    <a:pt x="1037233" y="518617"/>
                  </a:moveTo>
                  <a:cubicBezTo>
                    <a:pt x="1037233" y="805041"/>
                    <a:pt x="805041" y="1037233"/>
                    <a:pt x="518617" y="1037233"/>
                  </a:cubicBezTo>
                  <a:cubicBezTo>
                    <a:pt x="232193" y="1037233"/>
                    <a:pt x="0" y="805041"/>
                    <a:pt x="0" y="518617"/>
                  </a:cubicBezTo>
                  <a:cubicBezTo>
                    <a:pt x="0" y="232193"/>
                    <a:pt x="232193" y="0"/>
                    <a:pt x="518617" y="0"/>
                  </a:cubicBezTo>
                  <a:cubicBezTo>
                    <a:pt x="805041" y="0"/>
                    <a:pt x="1037233" y="232193"/>
                    <a:pt x="1037233" y="518617"/>
                  </a:cubicBezTo>
                  <a:close/>
                </a:path>
              </a:pathLst>
            </a:custGeom>
            <a:grpFill/>
            <a:ln w="514" cap="flat">
              <a:noFill/>
              <a:prstDash val="solid"/>
              <a:miter/>
            </a:ln>
          </p:spPr>
          <p:txBody>
            <a:bodyPr rtlCol="0" anchor="ctr"/>
            <a:lstStyle/>
            <a:p>
              <a:endParaRPr lang="zh-CN" altLang="en-US"/>
            </a:p>
          </p:txBody>
        </p:sp>
        <p:sp>
          <p:nvSpPr>
            <p:cNvPr id="35" name="图形 25">
              <a:extLst>
                <a:ext uri="{FF2B5EF4-FFF2-40B4-BE49-F238E27FC236}">
                  <a16:creationId xmlns:a16="http://schemas.microsoft.com/office/drawing/2014/main" xmlns="" id="{3C328B5E-B019-4F31-A860-B80C0524B4A3}"/>
                </a:ext>
              </a:extLst>
            </p:cNvPr>
            <p:cNvSpPr/>
            <p:nvPr/>
          </p:nvSpPr>
          <p:spPr>
            <a:xfrm>
              <a:off x="7746398" y="6240879"/>
              <a:ext cx="53345" cy="209286"/>
            </a:xfrm>
            <a:custGeom>
              <a:avLst/>
              <a:gdLst>
                <a:gd name="connsiteX0" fmla="*/ 142458 w 284915"/>
                <a:gd name="connsiteY0" fmla="*/ 0 h 1117792"/>
                <a:gd name="connsiteX1" fmla="*/ 284916 w 284915"/>
                <a:gd name="connsiteY1" fmla="*/ 155399 h 1117792"/>
                <a:gd name="connsiteX2" fmla="*/ 284916 w 284915"/>
                <a:gd name="connsiteY2" fmla="*/ 962393 h 1117792"/>
                <a:gd name="connsiteX3" fmla="*/ 142458 w 284915"/>
                <a:gd name="connsiteY3" fmla="*/ 1117793 h 1117792"/>
                <a:gd name="connsiteX4" fmla="*/ 142458 w 284915"/>
                <a:gd name="connsiteY4" fmla="*/ 1117793 h 1117792"/>
                <a:gd name="connsiteX5" fmla="*/ 0 w 284915"/>
                <a:gd name="connsiteY5" fmla="*/ 962393 h 1117792"/>
                <a:gd name="connsiteX6" fmla="*/ 0 w 284915"/>
                <a:gd name="connsiteY6" fmla="*/ 155399 h 1117792"/>
                <a:gd name="connsiteX7" fmla="*/ 142458 w 284915"/>
                <a:gd name="connsiteY7" fmla="*/ 0 h 1117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915" h="1117792">
                  <a:moveTo>
                    <a:pt x="142458" y="0"/>
                  </a:moveTo>
                  <a:cubicBezTo>
                    <a:pt x="221135" y="0"/>
                    <a:pt x="284916" y="69575"/>
                    <a:pt x="284916" y="155399"/>
                  </a:cubicBezTo>
                  <a:lnTo>
                    <a:pt x="284916" y="962393"/>
                  </a:lnTo>
                  <a:cubicBezTo>
                    <a:pt x="284916" y="1048218"/>
                    <a:pt x="221135" y="1117793"/>
                    <a:pt x="142458" y="1117793"/>
                  </a:cubicBezTo>
                  <a:lnTo>
                    <a:pt x="142458" y="1117793"/>
                  </a:lnTo>
                  <a:cubicBezTo>
                    <a:pt x="63780" y="1117793"/>
                    <a:pt x="0" y="1048218"/>
                    <a:pt x="0" y="962393"/>
                  </a:cubicBezTo>
                  <a:lnTo>
                    <a:pt x="0" y="155399"/>
                  </a:lnTo>
                  <a:cubicBezTo>
                    <a:pt x="0" y="69574"/>
                    <a:pt x="63780" y="0"/>
                    <a:pt x="142458" y="0"/>
                  </a:cubicBezTo>
                  <a:close/>
                </a:path>
              </a:pathLst>
            </a:custGeom>
            <a:grpFill/>
            <a:ln w="514" cap="flat">
              <a:noFill/>
              <a:prstDash val="solid"/>
              <a:miter/>
            </a:ln>
          </p:spPr>
          <p:txBody>
            <a:bodyPr rtlCol="0" anchor="ctr"/>
            <a:lstStyle/>
            <a:p>
              <a:endParaRPr lang="zh-CN" altLang="en-US"/>
            </a:p>
          </p:txBody>
        </p:sp>
        <p:sp>
          <p:nvSpPr>
            <p:cNvPr id="36" name="图形 25">
              <a:extLst>
                <a:ext uri="{FF2B5EF4-FFF2-40B4-BE49-F238E27FC236}">
                  <a16:creationId xmlns:a16="http://schemas.microsoft.com/office/drawing/2014/main" xmlns="" id="{65BE6A93-F396-4C4B-B9DE-8DACD3FCE8A0}"/>
                </a:ext>
              </a:extLst>
            </p:cNvPr>
            <p:cNvSpPr/>
            <p:nvPr/>
          </p:nvSpPr>
          <p:spPr>
            <a:xfrm>
              <a:off x="7598675" y="5851151"/>
              <a:ext cx="348793" cy="576731"/>
            </a:xfrm>
            <a:custGeom>
              <a:avLst/>
              <a:gdLst>
                <a:gd name="connsiteX0" fmla="*/ 1757326 w 1862900"/>
                <a:gd name="connsiteY0" fmla="*/ 2298488 h 3080312"/>
                <a:gd name="connsiteX1" fmla="*/ 1757326 w 1862900"/>
                <a:gd name="connsiteY1" fmla="*/ 2298488 h 3080312"/>
                <a:gd name="connsiteX2" fmla="*/ 1858060 w 1862900"/>
                <a:gd name="connsiteY2" fmla="*/ 2472959 h 3080312"/>
                <a:gd name="connsiteX3" fmla="*/ 1723610 w 1862900"/>
                <a:gd name="connsiteY3" fmla="*/ 2974736 h 3080312"/>
                <a:gd name="connsiteX4" fmla="*/ 1549133 w 1862900"/>
                <a:gd name="connsiteY4" fmla="*/ 3075458 h 3080312"/>
                <a:gd name="connsiteX5" fmla="*/ 1549133 w 1862900"/>
                <a:gd name="connsiteY5" fmla="*/ 3075458 h 3080312"/>
                <a:gd name="connsiteX6" fmla="*/ 1448400 w 1862900"/>
                <a:gd name="connsiteY6" fmla="*/ 2900996 h 3080312"/>
                <a:gd name="connsiteX7" fmla="*/ 1582850 w 1862900"/>
                <a:gd name="connsiteY7" fmla="*/ 2399220 h 3080312"/>
                <a:gd name="connsiteX8" fmla="*/ 1757321 w 1862900"/>
                <a:gd name="connsiteY8" fmla="*/ 2298488 h 3080312"/>
                <a:gd name="connsiteX9" fmla="*/ 105574 w 1862900"/>
                <a:gd name="connsiteY9" fmla="*/ 2298488 h 3080312"/>
                <a:gd name="connsiteX10" fmla="*/ 105574 w 1862900"/>
                <a:gd name="connsiteY10" fmla="*/ 2298488 h 3080312"/>
                <a:gd name="connsiteX11" fmla="*/ 4841 w 1862900"/>
                <a:gd name="connsiteY11" fmla="*/ 2472959 h 3080312"/>
                <a:gd name="connsiteX12" fmla="*/ 139290 w 1862900"/>
                <a:gd name="connsiteY12" fmla="*/ 2974736 h 3080312"/>
                <a:gd name="connsiteX13" fmla="*/ 313767 w 1862900"/>
                <a:gd name="connsiteY13" fmla="*/ 3075458 h 3080312"/>
                <a:gd name="connsiteX14" fmla="*/ 313767 w 1862900"/>
                <a:gd name="connsiteY14" fmla="*/ 3075458 h 3080312"/>
                <a:gd name="connsiteX15" fmla="*/ 414495 w 1862900"/>
                <a:gd name="connsiteY15" fmla="*/ 2900996 h 3080312"/>
                <a:gd name="connsiteX16" fmla="*/ 280046 w 1862900"/>
                <a:gd name="connsiteY16" fmla="*/ 2399220 h 3080312"/>
                <a:gd name="connsiteX17" fmla="*/ 105574 w 1862900"/>
                <a:gd name="connsiteY17" fmla="*/ 2298488 h 3080312"/>
                <a:gd name="connsiteX18" fmla="*/ 1415527 w 1862900"/>
                <a:gd name="connsiteY18" fmla="*/ 9305 h 3080312"/>
                <a:gd name="connsiteX19" fmla="*/ 1789228 w 1862900"/>
                <a:gd name="connsiteY19" fmla="*/ 427930 h 3080312"/>
                <a:gd name="connsiteX20" fmla="*/ 1679545 w 1862900"/>
                <a:gd name="connsiteY20" fmla="*/ 588241 h 3080312"/>
                <a:gd name="connsiteX21" fmla="*/ 1519233 w 1862900"/>
                <a:gd name="connsiteY21" fmla="*/ 478558 h 3080312"/>
                <a:gd name="connsiteX22" fmla="*/ 1316045 w 1862900"/>
                <a:gd name="connsiteY22" fmla="*/ 265360 h 3080312"/>
                <a:gd name="connsiteX23" fmla="*/ 1237758 w 1862900"/>
                <a:gd name="connsiteY23" fmla="*/ 87591 h 3080312"/>
                <a:gd name="connsiteX24" fmla="*/ 1415527 w 1862900"/>
                <a:gd name="connsiteY24" fmla="*/ 9305 h 3080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62900" h="3080312">
                  <a:moveTo>
                    <a:pt x="1757326" y="2298488"/>
                  </a:moveTo>
                  <a:lnTo>
                    <a:pt x="1757326" y="2298488"/>
                  </a:lnTo>
                  <a:cubicBezTo>
                    <a:pt x="1833010" y="2318769"/>
                    <a:pt x="1878341" y="2397281"/>
                    <a:pt x="1858060" y="2472959"/>
                  </a:cubicBezTo>
                  <a:lnTo>
                    <a:pt x="1723610" y="2974736"/>
                  </a:lnTo>
                  <a:cubicBezTo>
                    <a:pt x="1703329" y="3050419"/>
                    <a:pt x="1624817" y="3095776"/>
                    <a:pt x="1549133" y="3075458"/>
                  </a:cubicBezTo>
                  <a:lnTo>
                    <a:pt x="1549133" y="3075458"/>
                  </a:lnTo>
                  <a:cubicBezTo>
                    <a:pt x="1473450" y="3055187"/>
                    <a:pt x="1428124" y="2976675"/>
                    <a:pt x="1448400" y="2900996"/>
                  </a:cubicBezTo>
                  <a:lnTo>
                    <a:pt x="1582850" y="2399220"/>
                  </a:lnTo>
                  <a:cubicBezTo>
                    <a:pt x="1603131" y="2323537"/>
                    <a:pt x="1681638" y="2278206"/>
                    <a:pt x="1757321" y="2298488"/>
                  </a:cubicBezTo>
                  <a:close/>
                  <a:moveTo>
                    <a:pt x="105574" y="2298488"/>
                  </a:moveTo>
                  <a:lnTo>
                    <a:pt x="105574" y="2298488"/>
                  </a:lnTo>
                  <a:cubicBezTo>
                    <a:pt x="29890" y="2318769"/>
                    <a:pt x="-15441" y="2397281"/>
                    <a:pt x="4841" y="2472959"/>
                  </a:cubicBezTo>
                  <a:lnTo>
                    <a:pt x="139290" y="2974736"/>
                  </a:lnTo>
                  <a:cubicBezTo>
                    <a:pt x="159571" y="3050419"/>
                    <a:pt x="238084" y="3095776"/>
                    <a:pt x="313767" y="3075458"/>
                  </a:cubicBezTo>
                  <a:lnTo>
                    <a:pt x="313767" y="3075458"/>
                  </a:lnTo>
                  <a:cubicBezTo>
                    <a:pt x="389445" y="3055187"/>
                    <a:pt x="434776" y="2976675"/>
                    <a:pt x="414495" y="2900996"/>
                  </a:cubicBezTo>
                  <a:lnTo>
                    <a:pt x="280046" y="2399220"/>
                  </a:lnTo>
                  <a:cubicBezTo>
                    <a:pt x="259764" y="2323537"/>
                    <a:pt x="181252" y="2278206"/>
                    <a:pt x="105574" y="2298488"/>
                  </a:cubicBezTo>
                  <a:close/>
                  <a:moveTo>
                    <a:pt x="1415527" y="9305"/>
                  </a:moveTo>
                  <a:cubicBezTo>
                    <a:pt x="1591527" y="77684"/>
                    <a:pt x="1753711" y="238531"/>
                    <a:pt x="1789228" y="427930"/>
                  </a:cubicBezTo>
                  <a:cubicBezTo>
                    <a:pt x="1803172" y="502286"/>
                    <a:pt x="1753896" y="574302"/>
                    <a:pt x="1679545" y="588241"/>
                  </a:cubicBezTo>
                  <a:cubicBezTo>
                    <a:pt x="1605188" y="602185"/>
                    <a:pt x="1533173" y="552910"/>
                    <a:pt x="1519233" y="478558"/>
                  </a:cubicBezTo>
                  <a:cubicBezTo>
                    <a:pt x="1501663" y="384852"/>
                    <a:pt x="1401743" y="298655"/>
                    <a:pt x="1316045" y="265360"/>
                  </a:cubicBezTo>
                  <a:cubicBezTo>
                    <a:pt x="1245530" y="237965"/>
                    <a:pt x="1210364" y="158105"/>
                    <a:pt x="1237758" y="87591"/>
                  </a:cubicBezTo>
                  <a:cubicBezTo>
                    <a:pt x="1265154" y="17077"/>
                    <a:pt x="1345013" y="-18090"/>
                    <a:pt x="1415527" y="9305"/>
                  </a:cubicBezTo>
                  <a:close/>
                </a:path>
              </a:pathLst>
            </a:custGeom>
            <a:grpFill/>
            <a:ln w="514" cap="flat">
              <a:noFill/>
              <a:prstDash val="solid"/>
              <a:miter/>
            </a:ln>
          </p:spPr>
          <p:txBody>
            <a:bodyPr rtlCol="0" anchor="ctr"/>
            <a:lstStyle/>
            <a:p>
              <a:endParaRPr lang="zh-CN" altLang="en-US"/>
            </a:p>
          </p:txBody>
        </p:sp>
      </p:grpSp>
      <p:grpSp>
        <p:nvGrpSpPr>
          <p:cNvPr id="44" name="组合 43">
            <a:extLst>
              <a:ext uri="{FF2B5EF4-FFF2-40B4-BE49-F238E27FC236}">
                <a16:creationId xmlns:a16="http://schemas.microsoft.com/office/drawing/2014/main" xmlns="" id="{D0B65F23-D157-48E5-9C89-2FD48089AEB8}"/>
              </a:ext>
            </a:extLst>
          </p:cNvPr>
          <p:cNvGrpSpPr/>
          <p:nvPr/>
        </p:nvGrpSpPr>
        <p:grpSpPr>
          <a:xfrm rot="941150">
            <a:off x="3913294" y="1423619"/>
            <a:ext cx="1642095" cy="727528"/>
            <a:chOff x="812800" y="3750371"/>
            <a:chExt cx="1897282" cy="840588"/>
          </a:xfrm>
        </p:grpSpPr>
        <p:grpSp>
          <p:nvGrpSpPr>
            <p:cNvPr id="45" name="组合 44">
              <a:extLst>
                <a:ext uri="{FF2B5EF4-FFF2-40B4-BE49-F238E27FC236}">
                  <a16:creationId xmlns:a16="http://schemas.microsoft.com/office/drawing/2014/main" xmlns="" id="{48549471-9498-4FA0-BD3F-0802BAAD7D82}"/>
                </a:ext>
              </a:extLst>
            </p:cNvPr>
            <p:cNvGrpSpPr/>
            <p:nvPr/>
          </p:nvGrpSpPr>
          <p:grpSpPr>
            <a:xfrm>
              <a:off x="812800" y="3750371"/>
              <a:ext cx="1897282" cy="840588"/>
              <a:chOff x="812800" y="3750371"/>
              <a:chExt cx="1897282" cy="840588"/>
            </a:xfrm>
          </p:grpSpPr>
          <p:sp>
            <p:nvSpPr>
              <p:cNvPr id="47" name="矩形: 圆角 46">
                <a:extLst>
                  <a:ext uri="{FF2B5EF4-FFF2-40B4-BE49-F238E27FC236}">
                    <a16:creationId xmlns:a16="http://schemas.microsoft.com/office/drawing/2014/main" xmlns="" id="{1B2DAA33-422C-4A8A-A26A-EB95271D5D99}"/>
                  </a:ext>
                </a:extLst>
              </p:cNvPr>
              <p:cNvSpPr/>
              <p:nvPr/>
            </p:nvSpPr>
            <p:spPr>
              <a:xfrm>
                <a:off x="812800" y="3750371"/>
                <a:ext cx="1897282" cy="840588"/>
              </a:xfrm>
              <a:prstGeom prst="roundRect">
                <a:avLst>
                  <a:gd name="adj" fmla="val 50000"/>
                </a:avLst>
              </a:prstGeom>
              <a:solidFill>
                <a:srgbClr val="A6F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8" name="矩形: 圆角 47">
                <a:extLst>
                  <a:ext uri="{FF2B5EF4-FFF2-40B4-BE49-F238E27FC236}">
                    <a16:creationId xmlns:a16="http://schemas.microsoft.com/office/drawing/2014/main" xmlns="" id="{66585CCA-4065-4D09-9F64-64D0D8ED59BF}"/>
                  </a:ext>
                </a:extLst>
              </p:cNvPr>
              <p:cNvSpPr/>
              <p:nvPr/>
            </p:nvSpPr>
            <p:spPr>
              <a:xfrm>
                <a:off x="938374" y="3851422"/>
                <a:ext cx="1646134" cy="638486"/>
              </a:xfrm>
              <a:prstGeom prst="roundRect">
                <a:avLst>
                  <a:gd name="adj" fmla="val 50000"/>
                </a:avLst>
              </a:prstGeom>
              <a:solidFill>
                <a:srgbClr val="FF5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9" name="矩形: 圆角 48">
                <a:extLst>
                  <a:ext uri="{FF2B5EF4-FFF2-40B4-BE49-F238E27FC236}">
                    <a16:creationId xmlns:a16="http://schemas.microsoft.com/office/drawing/2014/main" xmlns="" id="{19E2F861-6AD5-489F-AFB5-1E104C6068EF}"/>
                  </a:ext>
                </a:extLst>
              </p:cNvPr>
              <p:cNvSpPr/>
              <p:nvPr/>
            </p:nvSpPr>
            <p:spPr>
              <a:xfrm>
                <a:off x="1120812" y="3968367"/>
                <a:ext cx="1281258" cy="404596"/>
              </a:xfrm>
              <a:prstGeom prst="roundRect">
                <a:avLst>
                  <a:gd name="adj" fmla="val 50000"/>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46" name="文本框 45">
              <a:extLst>
                <a:ext uri="{FF2B5EF4-FFF2-40B4-BE49-F238E27FC236}">
                  <a16:creationId xmlns:a16="http://schemas.microsoft.com/office/drawing/2014/main" xmlns="" id="{D909363F-746F-4E6A-8460-CB0ACD4F43FE}"/>
                </a:ext>
              </a:extLst>
            </p:cNvPr>
            <p:cNvSpPr txBox="1"/>
            <p:nvPr/>
          </p:nvSpPr>
          <p:spPr>
            <a:xfrm>
              <a:off x="1179241" y="3954953"/>
              <a:ext cx="1164400" cy="391166"/>
            </a:xfrm>
            <a:prstGeom prst="rect">
              <a:avLst/>
            </a:prstGeom>
            <a:noFill/>
          </p:spPr>
          <p:txBody>
            <a:bodyPr wrap="square" rtlCol="0">
              <a:spAutoFit/>
            </a:bodyPr>
            <a:lstStyle/>
            <a:p>
              <a:pPr algn="dist"/>
              <a:r>
                <a:rPr lang="en-US" altLang="zh-CN" sz="1600">
                  <a:latin typeface="Haettenschweiler" panose="020B0706040902060204" pitchFamily="34" charset="0"/>
                </a:rPr>
                <a:t>2021/08/20</a:t>
              </a:r>
            </a:p>
          </p:txBody>
        </p:sp>
      </p:grpSp>
      <p:pic>
        <p:nvPicPr>
          <p:cNvPr id="50" name="图片 49" descr="徽标&#10;&#10;描述已自动生成">
            <a:extLst>
              <a:ext uri="{FF2B5EF4-FFF2-40B4-BE49-F238E27FC236}">
                <a16:creationId xmlns:a16="http://schemas.microsoft.com/office/drawing/2014/main" xmlns="" id="{588C2E1E-4BD8-4402-862D-58862BF480C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522" y="2572965"/>
            <a:ext cx="1167747" cy="856034"/>
          </a:xfrm>
          <a:prstGeom prst="rect">
            <a:avLst/>
          </a:prstGeom>
        </p:spPr>
      </p:pic>
      <p:grpSp>
        <p:nvGrpSpPr>
          <p:cNvPr id="51" name="组合 50">
            <a:extLst>
              <a:ext uri="{FF2B5EF4-FFF2-40B4-BE49-F238E27FC236}">
                <a16:creationId xmlns:a16="http://schemas.microsoft.com/office/drawing/2014/main" xmlns="" id="{FBAB4FFD-70F5-47B3-8EEA-5F6A748AA122}"/>
              </a:ext>
            </a:extLst>
          </p:cNvPr>
          <p:cNvGrpSpPr/>
          <p:nvPr/>
        </p:nvGrpSpPr>
        <p:grpSpPr>
          <a:xfrm>
            <a:off x="9829664" y="3380957"/>
            <a:ext cx="1965340" cy="1857856"/>
            <a:chOff x="11636605" y="2220422"/>
            <a:chExt cx="4629256" cy="4376082"/>
          </a:xfrm>
        </p:grpSpPr>
        <p:sp>
          <p:nvSpPr>
            <p:cNvPr id="52" name="图形 136">
              <a:extLst>
                <a:ext uri="{FF2B5EF4-FFF2-40B4-BE49-F238E27FC236}">
                  <a16:creationId xmlns:a16="http://schemas.microsoft.com/office/drawing/2014/main" xmlns="" id="{AF3290E4-48EE-4478-A3AF-1CF6F5E82B7F}"/>
                </a:ext>
              </a:extLst>
            </p:cNvPr>
            <p:cNvSpPr/>
            <p:nvPr/>
          </p:nvSpPr>
          <p:spPr>
            <a:xfrm>
              <a:off x="11636605" y="2220422"/>
              <a:ext cx="4629256" cy="4376082"/>
            </a:xfrm>
            <a:custGeom>
              <a:avLst/>
              <a:gdLst>
                <a:gd name="connsiteX0" fmla="*/ 1224815 w 4629256"/>
                <a:gd name="connsiteY0" fmla="*/ 1328694 h 4376082"/>
                <a:gd name="connsiteX1" fmla="*/ 1222238 w 4629256"/>
                <a:gd name="connsiteY1" fmla="*/ 1322815 h 4376082"/>
                <a:gd name="connsiteX2" fmla="*/ 1220510 w 4629256"/>
                <a:gd name="connsiteY2" fmla="*/ 1318875 h 4376082"/>
                <a:gd name="connsiteX3" fmla="*/ 1214780 w 4629256"/>
                <a:gd name="connsiteY3" fmla="*/ 1305188 h 4376082"/>
                <a:gd name="connsiteX4" fmla="*/ 1214296 w 4629256"/>
                <a:gd name="connsiteY4" fmla="*/ 1303964 h 4376082"/>
                <a:gd name="connsiteX5" fmla="*/ 1209353 w 4629256"/>
                <a:gd name="connsiteY5" fmla="*/ 1291295 h 4376082"/>
                <a:gd name="connsiteX6" fmla="*/ 1207810 w 4629256"/>
                <a:gd name="connsiteY6" fmla="*/ 1287144 h 4376082"/>
                <a:gd name="connsiteX7" fmla="*/ 1204112 w 4629256"/>
                <a:gd name="connsiteY7" fmla="*/ 1276934 h 4376082"/>
                <a:gd name="connsiteX8" fmla="*/ 1202605 w 4629256"/>
                <a:gd name="connsiteY8" fmla="*/ 1272644 h 4376082"/>
                <a:gd name="connsiteX9" fmla="*/ 1198660 w 4629256"/>
                <a:gd name="connsiteY9" fmla="*/ 1260876 h 4376082"/>
                <a:gd name="connsiteX10" fmla="*/ 1197898 w 4629256"/>
                <a:gd name="connsiteY10" fmla="*/ 1258566 h 4376082"/>
                <a:gd name="connsiteX11" fmla="*/ 1193537 w 4629256"/>
                <a:gd name="connsiteY11" fmla="*/ 1244411 h 4376082"/>
                <a:gd name="connsiteX12" fmla="*/ 1192477 w 4629256"/>
                <a:gd name="connsiteY12" fmla="*/ 1240749 h 4376082"/>
                <a:gd name="connsiteX13" fmla="*/ 1189447 w 4629256"/>
                <a:gd name="connsiteY13" fmla="*/ 1229998 h 4376082"/>
                <a:gd name="connsiteX14" fmla="*/ 1188254 w 4629256"/>
                <a:gd name="connsiteY14" fmla="*/ 1225560 h 4376082"/>
                <a:gd name="connsiteX15" fmla="*/ 1185471 w 4629256"/>
                <a:gd name="connsiteY15" fmla="*/ 1214681 h 4376082"/>
                <a:gd name="connsiteX16" fmla="*/ 1184566 w 4629256"/>
                <a:gd name="connsiteY16" fmla="*/ 1211034 h 4376082"/>
                <a:gd name="connsiteX17" fmla="*/ 1181228 w 4629256"/>
                <a:gd name="connsiteY17" fmla="*/ 1196565 h 4376082"/>
                <a:gd name="connsiteX18" fmla="*/ 1180888 w 4629256"/>
                <a:gd name="connsiteY18" fmla="*/ 1194950 h 4376082"/>
                <a:gd name="connsiteX19" fmla="*/ 1178260 w 4629256"/>
                <a:gd name="connsiteY19" fmla="*/ 1182163 h 4376082"/>
                <a:gd name="connsiteX20" fmla="*/ 1177422 w 4629256"/>
                <a:gd name="connsiteY20" fmla="*/ 1177749 h 4376082"/>
                <a:gd name="connsiteX21" fmla="*/ 1175524 w 4629256"/>
                <a:gd name="connsiteY21" fmla="*/ 1167246 h 4376082"/>
                <a:gd name="connsiteX22" fmla="*/ 1174762 w 4629256"/>
                <a:gd name="connsiteY22" fmla="*/ 1162792 h 4376082"/>
                <a:gd name="connsiteX23" fmla="*/ 1172766 w 4629256"/>
                <a:gd name="connsiteY23" fmla="*/ 1150000 h 4376082"/>
                <a:gd name="connsiteX24" fmla="*/ 1172504 w 4629256"/>
                <a:gd name="connsiteY24" fmla="*/ 1148266 h 4376082"/>
                <a:gd name="connsiteX25" fmla="*/ 1170591 w 4629256"/>
                <a:gd name="connsiteY25" fmla="*/ 1133715 h 4376082"/>
                <a:gd name="connsiteX26" fmla="*/ 1170118 w 4629256"/>
                <a:gd name="connsiteY26" fmla="*/ 1129600 h 4376082"/>
                <a:gd name="connsiteX27" fmla="*/ 1168970 w 4629256"/>
                <a:gd name="connsiteY27" fmla="*/ 1118901 h 4376082"/>
                <a:gd name="connsiteX28" fmla="*/ 1168523 w 4629256"/>
                <a:gd name="connsiteY28" fmla="*/ 1114215 h 4376082"/>
                <a:gd name="connsiteX29" fmla="*/ 1167582 w 4629256"/>
                <a:gd name="connsiteY29" fmla="*/ 1102884 h 4376082"/>
                <a:gd name="connsiteX30" fmla="*/ 1167319 w 4629256"/>
                <a:gd name="connsiteY30" fmla="*/ 1099505 h 4376082"/>
                <a:gd name="connsiteX31" fmla="*/ 1166440 w 4629256"/>
                <a:gd name="connsiteY31" fmla="*/ 1084722 h 4376082"/>
                <a:gd name="connsiteX32" fmla="*/ 1166342 w 4629256"/>
                <a:gd name="connsiteY32" fmla="*/ 1082335 h 4376082"/>
                <a:gd name="connsiteX33" fmla="*/ 1165900 w 4629256"/>
                <a:gd name="connsiteY33" fmla="*/ 1070006 h 4376082"/>
                <a:gd name="connsiteX34" fmla="*/ 1165802 w 4629256"/>
                <a:gd name="connsiteY34" fmla="*/ 1065536 h 4376082"/>
                <a:gd name="connsiteX35" fmla="*/ 1165673 w 4629256"/>
                <a:gd name="connsiteY35" fmla="*/ 1054812 h 4376082"/>
                <a:gd name="connsiteX36" fmla="*/ 1165658 w 4629256"/>
                <a:gd name="connsiteY36" fmla="*/ 1050429 h 4376082"/>
                <a:gd name="connsiteX37" fmla="*/ 1165823 w 4629256"/>
                <a:gd name="connsiteY37" fmla="*/ 1036428 h 4376082"/>
                <a:gd name="connsiteX38" fmla="*/ 1165833 w 4629256"/>
                <a:gd name="connsiteY38" fmla="*/ 1035785 h 4376082"/>
                <a:gd name="connsiteX39" fmla="*/ 1166357 w 4629256"/>
                <a:gd name="connsiteY39" fmla="*/ 1021054 h 4376082"/>
                <a:gd name="connsiteX40" fmla="*/ 1166573 w 4629256"/>
                <a:gd name="connsiteY40" fmla="*/ 1016924 h 4376082"/>
                <a:gd name="connsiteX41" fmla="*/ 1167211 w 4629256"/>
                <a:gd name="connsiteY41" fmla="*/ 1006209 h 4376082"/>
                <a:gd name="connsiteX42" fmla="*/ 1167541 w 4629256"/>
                <a:gd name="connsiteY42" fmla="*/ 1001503 h 4376082"/>
                <a:gd name="connsiteX43" fmla="*/ 1168523 w 4629256"/>
                <a:gd name="connsiteY43" fmla="*/ 989765 h 4376082"/>
                <a:gd name="connsiteX44" fmla="*/ 1168780 w 4629256"/>
                <a:gd name="connsiteY44" fmla="*/ 986905 h 4376082"/>
                <a:gd name="connsiteX45" fmla="*/ 1170359 w 4629256"/>
                <a:gd name="connsiteY45" fmla="*/ 972169 h 4376082"/>
                <a:gd name="connsiteX46" fmla="*/ 1170740 w 4629256"/>
                <a:gd name="connsiteY46" fmla="*/ 969139 h 4376082"/>
                <a:gd name="connsiteX47" fmla="*/ 1172283 w 4629256"/>
                <a:gd name="connsiteY47" fmla="*/ 957427 h 4376082"/>
                <a:gd name="connsiteX48" fmla="*/ 1172921 w 4629256"/>
                <a:gd name="connsiteY48" fmla="*/ 953024 h 4376082"/>
                <a:gd name="connsiteX49" fmla="*/ 1174598 w 4629256"/>
                <a:gd name="connsiteY49" fmla="*/ 942269 h 4376082"/>
                <a:gd name="connsiteX50" fmla="*/ 1175282 w 4629256"/>
                <a:gd name="connsiteY50" fmla="*/ 938108 h 4376082"/>
                <a:gd name="connsiteX51" fmla="*/ 1177905 w 4629256"/>
                <a:gd name="connsiteY51" fmla="*/ 923582 h 4376082"/>
                <a:gd name="connsiteX52" fmla="*/ 1177936 w 4629256"/>
                <a:gd name="connsiteY52" fmla="*/ 923423 h 4376082"/>
                <a:gd name="connsiteX53" fmla="*/ 1180847 w 4629256"/>
                <a:gd name="connsiteY53" fmla="*/ 909247 h 4376082"/>
                <a:gd name="connsiteX54" fmla="*/ 1181819 w 4629256"/>
                <a:gd name="connsiteY54" fmla="*/ 904854 h 4376082"/>
                <a:gd name="connsiteX55" fmla="*/ 1184201 w 4629256"/>
                <a:gd name="connsiteY55" fmla="*/ 894531 h 4376082"/>
                <a:gd name="connsiteX56" fmla="*/ 1185307 w 4629256"/>
                <a:gd name="connsiteY56" fmla="*/ 889953 h 4376082"/>
                <a:gd name="connsiteX57" fmla="*/ 1188280 w 4629256"/>
                <a:gd name="connsiteY57" fmla="*/ 878359 h 4376082"/>
                <a:gd name="connsiteX58" fmla="*/ 1188989 w 4629256"/>
                <a:gd name="connsiteY58" fmla="*/ 875649 h 4376082"/>
                <a:gd name="connsiteX59" fmla="*/ 1193012 w 4629256"/>
                <a:gd name="connsiteY59" fmla="*/ 861380 h 4376082"/>
                <a:gd name="connsiteX60" fmla="*/ 1194020 w 4629256"/>
                <a:gd name="connsiteY60" fmla="*/ 858022 h 4376082"/>
                <a:gd name="connsiteX61" fmla="*/ 1197348 w 4629256"/>
                <a:gd name="connsiteY61" fmla="*/ 847220 h 4376082"/>
                <a:gd name="connsiteX62" fmla="*/ 1198855 w 4629256"/>
                <a:gd name="connsiteY62" fmla="*/ 842539 h 4376082"/>
                <a:gd name="connsiteX63" fmla="*/ 1202270 w 4629256"/>
                <a:gd name="connsiteY63" fmla="*/ 832344 h 4376082"/>
                <a:gd name="connsiteX64" fmla="*/ 1203623 w 4629256"/>
                <a:gd name="connsiteY64" fmla="*/ 828399 h 4376082"/>
                <a:gd name="connsiteX65" fmla="*/ 1208669 w 4629256"/>
                <a:gd name="connsiteY65" fmla="*/ 814470 h 4376082"/>
                <a:gd name="connsiteX66" fmla="*/ 1209338 w 4629256"/>
                <a:gd name="connsiteY66" fmla="*/ 812732 h 4376082"/>
                <a:gd name="connsiteX67" fmla="*/ 1214054 w 4629256"/>
                <a:gd name="connsiteY67" fmla="*/ 800634 h 4376082"/>
                <a:gd name="connsiteX68" fmla="*/ 1215808 w 4629256"/>
                <a:gd name="connsiteY68" fmla="*/ 796339 h 4376082"/>
                <a:gd name="connsiteX69" fmla="*/ 1219970 w 4629256"/>
                <a:gd name="connsiteY69" fmla="*/ 786402 h 4376082"/>
                <a:gd name="connsiteX70" fmla="*/ 1221775 w 4629256"/>
                <a:gd name="connsiteY70" fmla="*/ 782210 h 4376082"/>
                <a:gd name="connsiteX71" fmla="*/ 1226888 w 4629256"/>
                <a:gd name="connsiteY71" fmla="*/ 770786 h 4376082"/>
                <a:gd name="connsiteX72" fmla="*/ 1227927 w 4629256"/>
                <a:gd name="connsiteY72" fmla="*/ 768502 h 4376082"/>
                <a:gd name="connsiteX73" fmla="*/ 1234367 w 4629256"/>
                <a:gd name="connsiteY73" fmla="*/ 755020 h 4376082"/>
                <a:gd name="connsiteX74" fmla="*/ 1236085 w 4629256"/>
                <a:gd name="connsiteY74" fmla="*/ 751584 h 4376082"/>
                <a:gd name="connsiteX75" fmla="*/ 1241187 w 4629256"/>
                <a:gd name="connsiteY75" fmla="*/ 741554 h 4376082"/>
                <a:gd name="connsiteX76" fmla="*/ 1243450 w 4629256"/>
                <a:gd name="connsiteY76" fmla="*/ 737229 h 4376082"/>
                <a:gd name="connsiteX77" fmla="*/ 1248784 w 4629256"/>
                <a:gd name="connsiteY77" fmla="*/ 727363 h 4376082"/>
                <a:gd name="connsiteX78" fmla="*/ 1250687 w 4629256"/>
                <a:gd name="connsiteY78" fmla="*/ 723891 h 4376082"/>
                <a:gd name="connsiteX79" fmla="*/ 1258182 w 4629256"/>
                <a:gd name="connsiteY79" fmla="*/ 710811 h 4376082"/>
                <a:gd name="connsiteX80" fmla="*/ 1259432 w 4629256"/>
                <a:gd name="connsiteY80" fmla="*/ 708728 h 4376082"/>
                <a:gd name="connsiteX81" fmla="*/ 1266046 w 4629256"/>
                <a:gd name="connsiteY81" fmla="*/ 697818 h 4376082"/>
                <a:gd name="connsiteX82" fmla="*/ 1268520 w 4629256"/>
                <a:gd name="connsiteY82" fmla="*/ 693863 h 4376082"/>
                <a:gd name="connsiteX83" fmla="*/ 1274441 w 4629256"/>
                <a:gd name="connsiteY83" fmla="*/ 684625 h 4376082"/>
                <a:gd name="connsiteX84" fmla="*/ 1277002 w 4629256"/>
                <a:gd name="connsiteY84" fmla="*/ 680716 h 4376082"/>
                <a:gd name="connsiteX85" fmla="*/ 1284954 w 4629256"/>
                <a:gd name="connsiteY85" fmla="*/ 668973 h 4376082"/>
                <a:gd name="connsiteX86" fmla="*/ 1285505 w 4629256"/>
                <a:gd name="connsiteY86" fmla="*/ 668170 h 4376082"/>
                <a:gd name="connsiteX87" fmla="*/ 1294388 w 4629256"/>
                <a:gd name="connsiteY87" fmla="*/ 655738 h 4376082"/>
                <a:gd name="connsiteX88" fmla="*/ 1297093 w 4629256"/>
                <a:gd name="connsiteY88" fmla="*/ 652086 h 4376082"/>
                <a:gd name="connsiteX89" fmla="*/ 1303703 w 4629256"/>
                <a:gd name="connsiteY89" fmla="*/ 643311 h 4376082"/>
                <a:gd name="connsiteX90" fmla="*/ 1306845 w 4629256"/>
                <a:gd name="connsiteY90" fmla="*/ 639242 h 4376082"/>
                <a:gd name="connsiteX91" fmla="*/ 1314124 w 4629256"/>
                <a:gd name="connsiteY91" fmla="*/ 630071 h 4376082"/>
                <a:gd name="connsiteX92" fmla="*/ 1316469 w 4629256"/>
                <a:gd name="connsiteY92" fmla="*/ 627155 h 4376082"/>
                <a:gd name="connsiteX93" fmla="*/ 1326391 w 4629256"/>
                <a:gd name="connsiteY93" fmla="*/ 615289 h 4376082"/>
                <a:gd name="connsiteX94" fmla="*/ 1328567 w 4629256"/>
                <a:gd name="connsiteY94" fmla="*/ 612789 h 4376082"/>
                <a:gd name="connsiteX95" fmla="*/ 1336607 w 4629256"/>
                <a:gd name="connsiteY95" fmla="*/ 603648 h 4376082"/>
                <a:gd name="connsiteX96" fmla="*/ 1340171 w 4629256"/>
                <a:gd name="connsiteY96" fmla="*/ 599719 h 4376082"/>
                <a:gd name="connsiteX97" fmla="*/ 1347593 w 4629256"/>
                <a:gd name="connsiteY97" fmla="*/ 591705 h 4376082"/>
                <a:gd name="connsiteX98" fmla="*/ 1350968 w 4629256"/>
                <a:gd name="connsiteY98" fmla="*/ 588125 h 4376082"/>
                <a:gd name="connsiteX99" fmla="*/ 1361898 w 4629256"/>
                <a:gd name="connsiteY99" fmla="*/ 576912 h 4376082"/>
                <a:gd name="connsiteX100" fmla="*/ 1361898 w 4629256"/>
                <a:gd name="connsiteY100" fmla="*/ 576912 h 4376082"/>
                <a:gd name="connsiteX101" fmla="*/ 2242266 w 4629256"/>
                <a:gd name="connsiteY101" fmla="*/ 516094 h 4376082"/>
                <a:gd name="connsiteX102" fmla="*/ 2243948 w 4629256"/>
                <a:gd name="connsiteY102" fmla="*/ 508995 h 4376082"/>
                <a:gd name="connsiteX103" fmla="*/ 2244205 w 4629256"/>
                <a:gd name="connsiteY103" fmla="*/ 507931 h 4376082"/>
                <a:gd name="connsiteX104" fmla="*/ 2247610 w 4629256"/>
                <a:gd name="connsiteY104" fmla="*/ 494640 h 4376082"/>
                <a:gd name="connsiteX105" fmla="*/ 2247842 w 4629256"/>
                <a:gd name="connsiteY105" fmla="*/ 493775 h 4376082"/>
                <a:gd name="connsiteX106" fmla="*/ 2251632 w 4629256"/>
                <a:gd name="connsiteY106" fmla="*/ 480340 h 4376082"/>
                <a:gd name="connsiteX107" fmla="*/ 2251812 w 4629256"/>
                <a:gd name="connsiteY107" fmla="*/ 479733 h 4376082"/>
                <a:gd name="connsiteX108" fmla="*/ 2260660 w 4629256"/>
                <a:gd name="connsiteY108" fmla="*/ 452230 h 4376082"/>
                <a:gd name="connsiteX109" fmla="*/ 2260742 w 4629256"/>
                <a:gd name="connsiteY109" fmla="*/ 451994 h 4376082"/>
                <a:gd name="connsiteX110" fmla="*/ 2265546 w 4629256"/>
                <a:gd name="connsiteY110" fmla="*/ 438728 h 4376082"/>
                <a:gd name="connsiteX111" fmla="*/ 2265880 w 4629256"/>
                <a:gd name="connsiteY111" fmla="*/ 437844 h 4376082"/>
                <a:gd name="connsiteX112" fmla="*/ 2270926 w 4629256"/>
                <a:gd name="connsiteY112" fmla="*/ 424918 h 4376082"/>
                <a:gd name="connsiteX113" fmla="*/ 2271286 w 4629256"/>
                <a:gd name="connsiteY113" fmla="*/ 424028 h 4376082"/>
                <a:gd name="connsiteX114" fmla="*/ 2276661 w 4629256"/>
                <a:gd name="connsiteY114" fmla="*/ 411189 h 4376082"/>
                <a:gd name="connsiteX115" fmla="*/ 2277026 w 4629256"/>
                <a:gd name="connsiteY115" fmla="*/ 410346 h 4376082"/>
                <a:gd name="connsiteX116" fmla="*/ 2282757 w 4629256"/>
                <a:gd name="connsiteY116" fmla="*/ 397554 h 4376082"/>
                <a:gd name="connsiteX117" fmla="*/ 2283111 w 4629256"/>
                <a:gd name="connsiteY117" fmla="*/ 396792 h 4376082"/>
                <a:gd name="connsiteX118" fmla="*/ 2289217 w 4629256"/>
                <a:gd name="connsiteY118" fmla="*/ 384005 h 4376082"/>
                <a:gd name="connsiteX119" fmla="*/ 2289474 w 4629256"/>
                <a:gd name="connsiteY119" fmla="*/ 383496 h 4376082"/>
                <a:gd name="connsiteX120" fmla="*/ 2296012 w 4629256"/>
                <a:gd name="connsiteY120" fmla="*/ 370647 h 4376082"/>
                <a:gd name="connsiteX121" fmla="*/ 2296104 w 4629256"/>
                <a:gd name="connsiteY121" fmla="*/ 370472 h 4376082"/>
                <a:gd name="connsiteX122" fmla="*/ 2302914 w 4629256"/>
                <a:gd name="connsiteY122" fmla="*/ 357865 h 4376082"/>
                <a:gd name="connsiteX123" fmla="*/ 2303362 w 4629256"/>
                <a:gd name="connsiteY123" fmla="*/ 357058 h 4376082"/>
                <a:gd name="connsiteX124" fmla="*/ 2310311 w 4629256"/>
                <a:gd name="connsiteY124" fmla="*/ 344924 h 4376082"/>
                <a:gd name="connsiteX125" fmla="*/ 2310897 w 4629256"/>
                <a:gd name="connsiteY125" fmla="*/ 343926 h 4376082"/>
                <a:gd name="connsiteX126" fmla="*/ 2318160 w 4629256"/>
                <a:gd name="connsiteY126" fmla="*/ 331957 h 4376082"/>
                <a:gd name="connsiteX127" fmla="*/ 2318736 w 4629256"/>
                <a:gd name="connsiteY127" fmla="*/ 331031 h 4376082"/>
                <a:gd name="connsiteX128" fmla="*/ 2326405 w 4629256"/>
                <a:gd name="connsiteY128" fmla="*/ 319082 h 4376082"/>
                <a:gd name="connsiteX129" fmla="*/ 2326817 w 4629256"/>
                <a:gd name="connsiteY129" fmla="*/ 318460 h 4376082"/>
                <a:gd name="connsiteX130" fmla="*/ 2334969 w 4629256"/>
                <a:gd name="connsiteY130" fmla="*/ 306414 h 4376082"/>
                <a:gd name="connsiteX131" fmla="*/ 2335242 w 4629256"/>
                <a:gd name="connsiteY131" fmla="*/ 306023 h 4376082"/>
                <a:gd name="connsiteX132" fmla="*/ 2343863 w 4629256"/>
                <a:gd name="connsiteY132" fmla="*/ 293961 h 4376082"/>
                <a:gd name="connsiteX133" fmla="*/ 2343930 w 4629256"/>
                <a:gd name="connsiteY133" fmla="*/ 293873 h 4376082"/>
                <a:gd name="connsiteX134" fmla="*/ 2352874 w 4629256"/>
                <a:gd name="connsiteY134" fmla="*/ 282007 h 4376082"/>
                <a:gd name="connsiteX135" fmla="*/ 2353245 w 4629256"/>
                <a:gd name="connsiteY135" fmla="*/ 281529 h 4376082"/>
                <a:gd name="connsiteX136" fmla="*/ 2362323 w 4629256"/>
                <a:gd name="connsiteY136" fmla="*/ 270089 h 4376082"/>
                <a:gd name="connsiteX137" fmla="*/ 2362879 w 4629256"/>
                <a:gd name="connsiteY137" fmla="*/ 269405 h 4376082"/>
                <a:gd name="connsiteX138" fmla="*/ 2372245 w 4629256"/>
                <a:gd name="connsiteY138" fmla="*/ 258208 h 4376082"/>
                <a:gd name="connsiteX139" fmla="*/ 2372780 w 4629256"/>
                <a:gd name="connsiteY139" fmla="*/ 257580 h 4376082"/>
                <a:gd name="connsiteX140" fmla="*/ 2382461 w 4629256"/>
                <a:gd name="connsiteY140" fmla="*/ 246583 h 4376082"/>
                <a:gd name="connsiteX141" fmla="*/ 2383093 w 4629256"/>
                <a:gd name="connsiteY141" fmla="*/ 245889 h 4376082"/>
                <a:gd name="connsiteX142" fmla="*/ 2393211 w 4629256"/>
                <a:gd name="connsiteY142" fmla="*/ 234969 h 4376082"/>
                <a:gd name="connsiteX143" fmla="*/ 2393478 w 4629256"/>
                <a:gd name="connsiteY143" fmla="*/ 234691 h 4376082"/>
                <a:gd name="connsiteX144" fmla="*/ 2404229 w 4629256"/>
                <a:gd name="connsiteY144" fmla="*/ 223663 h 4376082"/>
                <a:gd name="connsiteX145" fmla="*/ 2404229 w 4629256"/>
                <a:gd name="connsiteY145" fmla="*/ 223663 h 4376082"/>
                <a:gd name="connsiteX146" fmla="*/ 2404229 w 4629256"/>
                <a:gd name="connsiteY146" fmla="*/ 223663 h 4376082"/>
                <a:gd name="connsiteX147" fmla="*/ 2409357 w 4629256"/>
                <a:gd name="connsiteY147" fmla="*/ 218663 h 4376082"/>
                <a:gd name="connsiteX148" fmla="*/ 3263348 w 4629256"/>
                <a:gd name="connsiteY148" fmla="*/ 223663 h 4376082"/>
                <a:gd name="connsiteX149" fmla="*/ 3304862 w 4629256"/>
                <a:gd name="connsiteY149" fmla="*/ 265177 h 4376082"/>
                <a:gd name="connsiteX150" fmla="*/ 3640942 w 4629256"/>
                <a:gd name="connsiteY150" fmla="*/ 148288 h 4376082"/>
                <a:gd name="connsiteX151" fmla="*/ 4049423 w 4629256"/>
                <a:gd name="connsiteY151" fmla="*/ 85809 h 4376082"/>
                <a:gd name="connsiteX152" fmla="*/ 4346262 w 4629256"/>
                <a:gd name="connsiteY152" fmla="*/ 10835 h 4376082"/>
                <a:gd name="connsiteX153" fmla="*/ 4565380 w 4629256"/>
                <a:gd name="connsiteY153" fmla="*/ 224414 h 4376082"/>
                <a:gd name="connsiteX154" fmla="*/ 4519859 w 4629256"/>
                <a:gd name="connsiteY154" fmla="*/ 1073951 h 4376082"/>
                <a:gd name="connsiteX155" fmla="*/ 4272194 w 4629256"/>
                <a:gd name="connsiteY155" fmla="*/ 1283086 h 4376082"/>
                <a:gd name="connsiteX156" fmla="*/ 4152399 w 4629256"/>
                <a:gd name="connsiteY156" fmla="*/ 1971854 h 4376082"/>
                <a:gd name="connsiteX157" fmla="*/ 4141391 w 4629256"/>
                <a:gd name="connsiteY157" fmla="*/ 1982609 h 4376082"/>
                <a:gd name="connsiteX158" fmla="*/ 4141134 w 4629256"/>
                <a:gd name="connsiteY158" fmla="*/ 1982871 h 4376082"/>
                <a:gd name="connsiteX159" fmla="*/ 4130178 w 4629256"/>
                <a:gd name="connsiteY159" fmla="*/ 1992994 h 4376082"/>
                <a:gd name="connsiteX160" fmla="*/ 4129510 w 4629256"/>
                <a:gd name="connsiteY160" fmla="*/ 1993616 h 4376082"/>
                <a:gd name="connsiteX161" fmla="*/ 4118502 w 4629256"/>
                <a:gd name="connsiteY161" fmla="*/ 2003312 h 4376082"/>
                <a:gd name="connsiteX162" fmla="*/ 4117885 w 4629256"/>
                <a:gd name="connsiteY162" fmla="*/ 2003832 h 4376082"/>
                <a:gd name="connsiteX163" fmla="*/ 4106672 w 4629256"/>
                <a:gd name="connsiteY163" fmla="*/ 2013214 h 4376082"/>
                <a:gd name="connsiteX164" fmla="*/ 4106003 w 4629256"/>
                <a:gd name="connsiteY164" fmla="*/ 2013749 h 4376082"/>
                <a:gd name="connsiteX165" fmla="*/ 4094533 w 4629256"/>
                <a:gd name="connsiteY165" fmla="*/ 2022853 h 4376082"/>
                <a:gd name="connsiteX166" fmla="*/ 4094070 w 4629256"/>
                <a:gd name="connsiteY166" fmla="*/ 2023192 h 4376082"/>
                <a:gd name="connsiteX167" fmla="*/ 4082188 w 4629256"/>
                <a:gd name="connsiteY167" fmla="*/ 2032163 h 4376082"/>
                <a:gd name="connsiteX168" fmla="*/ 4082136 w 4629256"/>
                <a:gd name="connsiteY168" fmla="*/ 2032194 h 4376082"/>
                <a:gd name="connsiteX169" fmla="*/ 4069998 w 4629256"/>
                <a:gd name="connsiteY169" fmla="*/ 2040861 h 4376082"/>
                <a:gd name="connsiteX170" fmla="*/ 4069689 w 4629256"/>
                <a:gd name="connsiteY170" fmla="*/ 2041097 h 4376082"/>
                <a:gd name="connsiteX171" fmla="*/ 4057602 w 4629256"/>
                <a:gd name="connsiteY171" fmla="*/ 2049281 h 4376082"/>
                <a:gd name="connsiteX172" fmla="*/ 4057036 w 4629256"/>
                <a:gd name="connsiteY172" fmla="*/ 2049667 h 4376082"/>
                <a:gd name="connsiteX173" fmla="*/ 4045000 w 4629256"/>
                <a:gd name="connsiteY173" fmla="*/ 2057367 h 4376082"/>
                <a:gd name="connsiteX174" fmla="*/ 4044177 w 4629256"/>
                <a:gd name="connsiteY174" fmla="*/ 2057902 h 4376082"/>
                <a:gd name="connsiteX175" fmla="*/ 4032141 w 4629256"/>
                <a:gd name="connsiteY175" fmla="*/ 2065190 h 4376082"/>
                <a:gd name="connsiteX176" fmla="*/ 4031163 w 4629256"/>
                <a:gd name="connsiteY176" fmla="*/ 2065761 h 4376082"/>
                <a:gd name="connsiteX177" fmla="*/ 4018973 w 4629256"/>
                <a:gd name="connsiteY177" fmla="*/ 2072741 h 4376082"/>
                <a:gd name="connsiteX178" fmla="*/ 4018253 w 4629256"/>
                <a:gd name="connsiteY178" fmla="*/ 2073142 h 4376082"/>
                <a:gd name="connsiteX179" fmla="*/ 4005548 w 4629256"/>
                <a:gd name="connsiteY179" fmla="*/ 2079999 h 4376082"/>
                <a:gd name="connsiteX180" fmla="*/ 4005496 w 4629256"/>
                <a:gd name="connsiteY180" fmla="*/ 2080040 h 4376082"/>
                <a:gd name="connsiteX181" fmla="*/ 3992535 w 4629256"/>
                <a:gd name="connsiteY181" fmla="*/ 2086629 h 4376082"/>
                <a:gd name="connsiteX182" fmla="*/ 3992072 w 4629256"/>
                <a:gd name="connsiteY182" fmla="*/ 2086845 h 4376082"/>
                <a:gd name="connsiteX183" fmla="*/ 3979213 w 4629256"/>
                <a:gd name="connsiteY183" fmla="*/ 2092991 h 4376082"/>
                <a:gd name="connsiteX184" fmla="*/ 3978544 w 4629256"/>
                <a:gd name="connsiteY184" fmla="*/ 2093305 h 4376082"/>
                <a:gd name="connsiteX185" fmla="*/ 3965788 w 4629256"/>
                <a:gd name="connsiteY185" fmla="*/ 2099030 h 4376082"/>
                <a:gd name="connsiteX186" fmla="*/ 3964862 w 4629256"/>
                <a:gd name="connsiteY186" fmla="*/ 2099421 h 4376082"/>
                <a:gd name="connsiteX187" fmla="*/ 3952111 w 4629256"/>
                <a:gd name="connsiteY187" fmla="*/ 2104765 h 4376082"/>
                <a:gd name="connsiteX188" fmla="*/ 3951113 w 4629256"/>
                <a:gd name="connsiteY188" fmla="*/ 2105166 h 4376082"/>
                <a:gd name="connsiteX189" fmla="*/ 3938223 w 4629256"/>
                <a:gd name="connsiteY189" fmla="*/ 2110197 h 4376082"/>
                <a:gd name="connsiteX190" fmla="*/ 3937338 w 4629256"/>
                <a:gd name="connsiteY190" fmla="*/ 2110531 h 4376082"/>
                <a:gd name="connsiteX191" fmla="*/ 3924186 w 4629256"/>
                <a:gd name="connsiteY191" fmla="*/ 2115294 h 4376082"/>
                <a:gd name="connsiteX192" fmla="*/ 3923641 w 4629256"/>
                <a:gd name="connsiteY192" fmla="*/ 2115484 h 4376082"/>
                <a:gd name="connsiteX193" fmla="*/ 3910196 w 4629256"/>
                <a:gd name="connsiteY193" fmla="*/ 2119990 h 4376082"/>
                <a:gd name="connsiteX194" fmla="*/ 3910021 w 4629256"/>
                <a:gd name="connsiteY194" fmla="*/ 2120047 h 4376082"/>
                <a:gd name="connsiteX195" fmla="*/ 3909815 w 4629256"/>
                <a:gd name="connsiteY195" fmla="*/ 2120114 h 4376082"/>
                <a:gd name="connsiteX196" fmla="*/ 3896467 w 4629256"/>
                <a:gd name="connsiteY196" fmla="*/ 2124229 h 4376082"/>
                <a:gd name="connsiteX197" fmla="*/ 3895619 w 4629256"/>
                <a:gd name="connsiteY197" fmla="*/ 2124481 h 4376082"/>
                <a:gd name="connsiteX198" fmla="*/ 3882322 w 4629256"/>
                <a:gd name="connsiteY198" fmla="*/ 2128231 h 4376082"/>
                <a:gd name="connsiteX199" fmla="*/ 3881412 w 4629256"/>
                <a:gd name="connsiteY199" fmla="*/ 2128477 h 4376082"/>
                <a:gd name="connsiteX200" fmla="*/ 3868193 w 4629256"/>
                <a:gd name="connsiteY200" fmla="*/ 2131862 h 4376082"/>
                <a:gd name="connsiteX201" fmla="*/ 3866984 w 4629256"/>
                <a:gd name="connsiteY201" fmla="*/ 2132155 h 4376082"/>
                <a:gd name="connsiteX202" fmla="*/ 3859973 w 4629256"/>
                <a:gd name="connsiteY202" fmla="*/ 2133816 h 4376082"/>
                <a:gd name="connsiteX203" fmla="*/ 3799155 w 4629256"/>
                <a:gd name="connsiteY203" fmla="*/ 3014185 h 4376082"/>
                <a:gd name="connsiteX204" fmla="*/ 3787941 w 4629256"/>
                <a:gd name="connsiteY204" fmla="*/ 3025109 h 4376082"/>
                <a:gd name="connsiteX205" fmla="*/ 3784357 w 4629256"/>
                <a:gd name="connsiteY205" fmla="*/ 3028494 h 4376082"/>
                <a:gd name="connsiteX206" fmla="*/ 3776353 w 4629256"/>
                <a:gd name="connsiteY206" fmla="*/ 3035906 h 4376082"/>
                <a:gd name="connsiteX207" fmla="*/ 3772408 w 4629256"/>
                <a:gd name="connsiteY207" fmla="*/ 3039481 h 4376082"/>
                <a:gd name="connsiteX208" fmla="*/ 3763299 w 4629256"/>
                <a:gd name="connsiteY208" fmla="*/ 3047500 h 4376082"/>
                <a:gd name="connsiteX209" fmla="*/ 3760773 w 4629256"/>
                <a:gd name="connsiteY209" fmla="*/ 3049701 h 4376082"/>
                <a:gd name="connsiteX210" fmla="*/ 3748922 w 4629256"/>
                <a:gd name="connsiteY210" fmla="*/ 3059608 h 4376082"/>
                <a:gd name="connsiteX211" fmla="*/ 3745965 w 4629256"/>
                <a:gd name="connsiteY211" fmla="*/ 3061984 h 4376082"/>
                <a:gd name="connsiteX212" fmla="*/ 3736845 w 4629256"/>
                <a:gd name="connsiteY212" fmla="*/ 3069226 h 4376082"/>
                <a:gd name="connsiteX213" fmla="*/ 3732740 w 4629256"/>
                <a:gd name="connsiteY213" fmla="*/ 3072395 h 4376082"/>
                <a:gd name="connsiteX214" fmla="*/ 3724017 w 4629256"/>
                <a:gd name="connsiteY214" fmla="*/ 3078968 h 4376082"/>
                <a:gd name="connsiteX215" fmla="*/ 3720318 w 4629256"/>
                <a:gd name="connsiteY215" fmla="*/ 3081710 h 4376082"/>
                <a:gd name="connsiteX216" fmla="*/ 3707917 w 4629256"/>
                <a:gd name="connsiteY216" fmla="*/ 3090568 h 4376082"/>
                <a:gd name="connsiteX217" fmla="*/ 3707002 w 4629256"/>
                <a:gd name="connsiteY217" fmla="*/ 3091195 h 4376082"/>
                <a:gd name="connsiteX218" fmla="*/ 3695382 w 4629256"/>
                <a:gd name="connsiteY218" fmla="*/ 3099070 h 4376082"/>
                <a:gd name="connsiteX219" fmla="*/ 3691406 w 4629256"/>
                <a:gd name="connsiteY219" fmla="*/ 3101673 h 4376082"/>
                <a:gd name="connsiteX220" fmla="*/ 3682250 w 4629256"/>
                <a:gd name="connsiteY220" fmla="*/ 3107541 h 4376082"/>
                <a:gd name="connsiteX221" fmla="*/ 3678228 w 4629256"/>
                <a:gd name="connsiteY221" fmla="*/ 3110062 h 4376082"/>
                <a:gd name="connsiteX222" fmla="*/ 3667447 w 4629256"/>
                <a:gd name="connsiteY222" fmla="*/ 3116599 h 4376082"/>
                <a:gd name="connsiteX223" fmla="*/ 3665245 w 4629256"/>
                <a:gd name="connsiteY223" fmla="*/ 3117921 h 4376082"/>
                <a:gd name="connsiteX224" fmla="*/ 3652222 w 4629256"/>
                <a:gd name="connsiteY224" fmla="*/ 3125384 h 4376082"/>
                <a:gd name="connsiteX225" fmla="*/ 3648642 w 4629256"/>
                <a:gd name="connsiteY225" fmla="*/ 3127349 h 4376082"/>
                <a:gd name="connsiteX226" fmla="*/ 3638900 w 4629256"/>
                <a:gd name="connsiteY226" fmla="*/ 3132611 h 4376082"/>
                <a:gd name="connsiteX227" fmla="*/ 3634487 w 4629256"/>
                <a:gd name="connsiteY227" fmla="*/ 3134926 h 4376082"/>
                <a:gd name="connsiteX228" fmla="*/ 3624590 w 4629256"/>
                <a:gd name="connsiteY228" fmla="*/ 3139956 h 4376082"/>
                <a:gd name="connsiteX229" fmla="*/ 3621026 w 4629256"/>
                <a:gd name="connsiteY229" fmla="*/ 3141736 h 4376082"/>
                <a:gd name="connsiteX230" fmla="*/ 3607616 w 4629256"/>
                <a:gd name="connsiteY230" fmla="*/ 3148145 h 4376082"/>
                <a:gd name="connsiteX231" fmla="*/ 3605132 w 4629256"/>
                <a:gd name="connsiteY231" fmla="*/ 3149272 h 4376082"/>
                <a:gd name="connsiteX232" fmla="*/ 3593924 w 4629256"/>
                <a:gd name="connsiteY232" fmla="*/ 3154292 h 4376082"/>
                <a:gd name="connsiteX233" fmla="*/ 3589603 w 4629256"/>
                <a:gd name="connsiteY233" fmla="*/ 3156149 h 4376082"/>
                <a:gd name="connsiteX234" fmla="*/ 3579825 w 4629256"/>
                <a:gd name="connsiteY234" fmla="*/ 3160243 h 4376082"/>
                <a:gd name="connsiteX235" fmla="*/ 3575397 w 4629256"/>
                <a:gd name="connsiteY235" fmla="*/ 3162048 h 4376082"/>
                <a:gd name="connsiteX236" fmla="*/ 3563371 w 4629256"/>
                <a:gd name="connsiteY236" fmla="*/ 3166739 h 4376082"/>
                <a:gd name="connsiteX237" fmla="*/ 3561612 w 4629256"/>
                <a:gd name="connsiteY237" fmla="*/ 3167413 h 4376082"/>
                <a:gd name="connsiteX238" fmla="*/ 3547729 w 4629256"/>
                <a:gd name="connsiteY238" fmla="*/ 3172444 h 4376082"/>
                <a:gd name="connsiteX239" fmla="*/ 3543609 w 4629256"/>
                <a:gd name="connsiteY239" fmla="*/ 3173853 h 4376082"/>
                <a:gd name="connsiteX240" fmla="*/ 3533625 w 4629256"/>
                <a:gd name="connsiteY240" fmla="*/ 3177196 h 4376082"/>
                <a:gd name="connsiteX241" fmla="*/ 3528785 w 4629256"/>
                <a:gd name="connsiteY241" fmla="*/ 3178755 h 4376082"/>
                <a:gd name="connsiteX242" fmla="*/ 3518225 w 4629256"/>
                <a:gd name="connsiteY242" fmla="*/ 3182011 h 4376082"/>
                <a:gd name="connsiteX243" fmla="*/ 3514651 w 4629256"/>
                <a:gd name="connsiteY243" fmla="*/ 3183086 h 4376082"/>
                <a:gd name="connsiteX244" fmla="*/ 3500490 w 4629256"/>
                <a:gd name="connsiteY244" fmla="*/ 3187077 h 4376082"/>
                <a:gd name="connsiteX245" fmla="*/ 3497537 w 4629256"/>
                <a:gd name="connsiteY245" fmla="*/ 3187849 h 4376082"/>
                <a:gd name="connsiteX246" fmla="*/ 3486145 w 4629256"/>
                <a:gd name="connsiteY246" fmla="*/ 3190765 h 4376082"/>
                <a:gd name="connsiteX247" fmla="*/ 3481536 w 4629256"/>
                <a:gd name="connsiteY247" fmla="*/ 3191881 h 4376082"/>
                <a:gd name="connsiteX248" fmla="*/ 3471346 w 4629256"/>
                <a:gd name="connsiteY248" fmla="*/ 3194232 h 4376082"/>
                <a:gd name="connsiteX249" fmla="*/ 3466779 w 4629256"/>
                <a:gd name="connsiteY249" fmla="*/ 3195245 h 4376082"/>
                <a:gd name="connsiteX250" fmla="*/ 3452675 w 4629256"/>
                <a:gd name="connsiteY250" fmla="*/ 3198141 h 4376082"/>
                <a:gd name="connsiteX251" fmla="*/ 3452515 w 4629256"/>
                <a:gd name="connsiteY251" fmla="*/ 3198172 h 4376082"/>
                <a:gd name="connsiteX252" fmla="*/ 3438057 w 4629256"/>
                <a:gd name="connsiteY252" fmla="*/ 3200785 h 4376082"/>
                <a:gd name="connsiteX253" fmla="*/ 3433664 w 4629256"/>
                <a:gd name="connsiteY253" fmla="*/ 3201505 h 4376082"/>
                <a:gd name="connsiteX254" fmla="*/ 3423191 w 4629256"/>
                <a:gd name="connsiteY254" fmla="*/ 3203136 h 4376082"/>
                <a:gd name="connsiteX255" fmla="*/ 3418567 w 4629256"/>
                <a:gd name="connsiteY255" fmla="*/ 3203804 h 4376082"/>
                <a:gd name="connsiteX256" fmla="*/ 3407205 w 4629256"/>
                <a:gd name="connsiteY256" fmla="*/ 3205301 h 4376082"/>
                <a:gd name="connsiteX257" fmla="*/ 3403857 w 4629256"/>
                <a:gd name="connsiteY257" fmla="*/ 3205723 h 4376082"/>
                <a:gd name="connsiteX258" fmla="*/ 3389264 w 4629256"/>
                <a:gd name="connsiteY258" fmla="*/ 3207287 h 4376082"/>
                <a:gd name="connsiteX259" fmla="*/ 3386101 w 4629256"/>
                <a:gd name="connsiteY259" fmla="*/ 3207569 h 4376082"/>
                <a:gd name="connsiteX260" fmla="*/ 3374605 w 4629256"/>
                <a:gd name="connsiteY260" fmla="*/ 3208526 h 4376082"/>
                <a:gd name="connsiteX261" fmla="*/ 3369883 w 4629256"/>
                <a:gd name="connsiteY261" fmla="*/ 3208860 h 4376082"/>
                <a:gd name="connsiteX262" fmla="*/ 3359169 w 4629256"/>
                <a:gd name="connsiteY262" fmla="*/ 3209498 h 4376082"/>
                <a:gd name="connsiteX263" fmla="*/ 3355038 w 4629256"/>
                <a:gd name="connsiteY263" fmla="*/ 3209714 h 4376082"/>
                <a:gd name="connsiteX264" fmla="*/ 3340307 w 4629256"/>
                <a:gd name="connsiteY264" fmla="*/ 3210239 h 4376082"/>
                <a:gd name="connsiteX265" fmla="*/ 3339664 w 4629256"/>
                <a:gd name="connsiteY265" fmla="*/ 3210249 h 4376082"/>
                <a:gd name="connsiteX266" fmla="*/ 3325663 w 4629256"/>
                <a:gd name="connsiteY266" fmla="*/ 3210419 h 4376082"/>
                <a:gd name="connsiteX267" fmla="*/ 3321281 w 4629256"/>
                <a:gd name="connsiteY267" fmla="*/ 3210404 h 4376082"/>
                <a:gd name="connsiteX268" fmla="*/ 3310556 w 4629256"/>
                <a:gd name="connsiteY268" fmla="*/ 3210275 h 4376082"/>
                <a:gd name="connsiteX269" fmla="*/ 3306086 w 4629256"/>
                <a:gd name="connsiteY269" fmla="*/ 3210177 h 4376082"/>
                <a:gd name="connsiteX270" fmla="*/ 3293757 w 4629256"/>
                <a:gd name="connsiteY270" fmla="*/ 3209740 h 4376082"/>
                <a:gd name="connsiteX271" fmla="*/ 3291371 w 4629256"/>
                <a:gd name="connsiteY271" fmla="*/ 3209643 h 4376082"/>
                <a:gd name="connsiteX272" fmla="*/ 3276675 w 4629256"/>
                <a:gd name="connsiteY272" fmla="*/ 3208768 h 4376082"/>
                <a:gd name="connsiteX273" fmla="*/ 3272982 w 4629256"/>
                <a:gd name="connsiteY273" fmla="*/ 3208485 h 4376082"/>
                <a:gd name="connsiteX274" fmla="*/ 3261897 w 4629256"/>
                <a:gd name="connsiteY274" fmla="*/ 3207559 h 4376082"/>
                <a:gd name="connsiteX275" fmla="*/ 3257191 w 4629256"/>
                <a:gd name="connsiteY275" fmla="*/ 3207106 h 4376082"/>
                <a:gd name="connsiteX276" fmla="*/ 3246493 w 4629256"/>
                <a:gd name="connsiteY276" fmla="*/ 3205960 h 4376082"/>
                <a:gd name="connsiteX277" fmla="*/ 3242378 w 4629256"/>
                <a:gd name="connsiteY277" fmla="*/ 3205491 h 4376082"/>
                <a:gd name="connsiteX278" fmla="*/ 3227826 w 4629256"/>
                <a:gd name="connsiteY278" fmla="*/ 3203573 h 4376082"/>
                <a:gd name="connsiteX279" fmla="*/ 3226093 w 4629256"/>
                <a:gd name="connsiteY279" fmla="*/ 3203310 h 4376082"/>
                <a:gd name="connsiteX280" fmla="*/ 3213306 w 4629256"/>
                <a:gd name="connsiteY280" fmla="*/ 3201315 h 4376082"/>
                <a:gd name="connsiteX281" fmla="*/ 3208851 w 4629256"/>
                <a:gd name="connsiteY281" fmla="*/ 3200554 h 4376082"/>
                <a:gd name="connsiteX282" fmla="*/ 3198348 w 4629256"/>
                <a:gd name="connsiteY282" fmla="*/ 3198656 h 4376082"/>
                <a:gd name="connsiteX283" fmla="*/ 3193919 w 4629256"/>
                <a:gd name="connsiteY283" fmla="*/ 3197812 h 4376082"/>
                <a:gd name="connsiteX284" fmla="*/ 3181559 w 4629256"/>
                <a:gd name="connsiteY284" fmla="*/ 3195276 h 4376082"/>
                <a:gd name="connsiteX285" fmla="*/ 3179440 w 4629256"/>
                <a:gd name="connsiteY285" fmla="*/ 3194834 h 4376082"/>
                <a:gd name="connsiteX286" fmla="*/ 3165167 w 4629256"/>
                <a:gd name="connsiteY286" fmla="*/ 3191542 h 4376082"/>
                <a:gd name="connsiteX287" fmla="*/ 3161149 w 4629256"/>
                <a:gd name="connsiteY287" fmla="*/ 3190544 h 4376082"/>
                <a:gd name="connsiteX288" fmla="*/ 3150687 w 4629256"/>
                <a:gd name="connsiteY288" fmla="*/ 3187864 h 4376082"/>
                <a:gd name="connsiteX289" fmla="*/ 3145965 w 4629256"/>
                <a:gd name="connsiteY289" fmla="*/ 3186594 h 4376082"/>
                <a:gd name="connsiteX290" fmla="*/ 3135395 w 4629256"/>
                <a:gd name="connsiteY290" fmla="*/ 3183615 h 4376082"/>
                <a:gd name="connsiteX291" fmla="*/ 3131671 w 4629256"/>
                <a:gd name="connsiteY291" fmla="*/ 3182541 h 4376082"/>
                <a:gd name="connsiteX292" fmla="*/ 3117614 w 4629256"/>
                <a:gd name="connsiteY292" fmla="*/ 3178205 h 4376082"/>
                <a:gd name="connsiteX293" fmla="*/ 3114805 w 4629256"/>
                <a:gd name="connsiteY293" fmla="*/ 3177279 h 4376082"/>
                <a:gd name="connsiteX294" fmla="*/ 3103582 w 4629256"/>
                <a:gd name="connsiteY294" fmla="*/ 3173519 h 4376082"/>
                <a:gd name="connsiteX295" fmla="*/ 3099009 w 4629256"/>
                <a:gd name="connsiteY295" fmla="*/ 3171914 h 4376082"/>
                <a:gd name="connsiteX296" fmla="*/ 3088989 w 4629256"/>
                <a:gd name="connsiteY296" fmla="*/ 3168283 h 4376082"/>
                <a:gd name="connsiteX297" fmla="*/ 3084802 w 4629256"/>
                <a:gd name="connsiteY297" fmla="*/ 3166724 h 4376082"/>
                <a:gd name="connsiteX298" fmla="*/ 3072134 w 4629256"/>
                <a:gd name="connsiteY298" fmla="*/ 3161781 h 4376082"/>
                <a:gd name="connsiteX299" fmla="*/ 3070910 w 4629256"/>
                <a:gd name="connsiteY299" fmla="*/ 3161297 h 4376082"/>
                <a:gd name="connsiteX300" fmla="*/ 3057222 w 4629256"/>
                <a:gd name="connsiteY300" fmla="*/ 3155567 h 4376082"/>
                <a:gd name="connsiteX301" fmla="*/ 3053282 w 4629256"/>
                <a:gd name="connsiteY301" fmla="*/ 3153839 h 4376082"/>
                <a:gd name="connsiteX302" fmla="*/ 3047403 w 4629256"/>
                <a:gd name="connsiteY302" fmla="*/ 3151262 h 4376082"/>
                <a:gd name="connsiteX303" fmla="*/ 3002129 w 4629256"/>
                <a:gd name="connsiteY303" fmla="*/ 3195009 h 4376082"/>
                <a:gd name="connsiteX304" fmla="*/ 2599069 w 4629256"/>
                <a:gd name="connsiteY304" fmla="*/ 3510051 h 4376082"/>
                <a:gd name="connsiteX305" fmla="*/ 2265541 w 4629256"/>
                <a:gd name="connsiteY305" fmla="*/ 3516979 h 4376082"/>
                <a:gd name="connsiteX306" fmla="*/ 2176525 w 4629256"/>
                <a:gd name="connsiteY306" fmla="*/ 3577222 h 4376082"/>
                <a:gd name="connsiteX307" fmla="*/ 389814 w 4629256"/>
                <a:gd name="connsiteY307" fmla="*/ 4352325 h 4376082"/>
                <a:gd name="connsiteX308" fmla="*/ 82307 w 4629256"/>
                <a:gd name="connsiteY308" fmla="*/ 4293791 h 4376082"/>
                <a:gd name="connsiteX309" fmla="*/ 23788 w 4629256"/>
                <a:gd name="connsiteY309" fmla="*/ 3986253 h 4376082"/>
                <a:gd name="connsiteX310" fmla="*/ 798866 w 4629256"/>
                <a:gd name="connsiteY310" fmla="*/ 2199562 h 4376082"/>
                <a:gd name="connsiteX311" fmla="*/ 859108 w 4629256"/>
                <a:gd name="connsiteY311" fmla="*/ 2110547 h 4376082"/>
                <a:gd name="connsiteX312" fmla="*/ 866031 w 4629256"/>
                <a:gd name="connsiteY312" fmla="*/ 1777018 h 4376082"/>
                <a:gd name="connsiteX313" fmla="*/ 1181074 w 4629256"/>
                <a:gd name="connsiteY313" fmla="*/ 1373958 h 4376082"/>
                <a:gd name="connsiteX314" fmla="*/ 1224825 w 4629256"/>
                <a:gd name="connsiteY314" fmla="*/ 1328684 h 4376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Lst>
              <a:rect l="l" t="t" r="r" b="b"/>
              <a:pathLst>
                <a:path w="4629256" h="4376082">
                  <a:moveTo>
                    <a:pt x="1224815" y="1328694"/>
                  </a:moveTo>
                  <a:cubicBezTo>
                    <a:pt x="1223941" y="1326740"/>
                    <a:pt x="1223097" y="1324775"/>
                    <a:pt x="1222238" y="1322815"/>
                  </a:cubicBezTo>
                  <a:cubicBezTo>
                    <a:pt x="1221662" y="1321499"/>
                    <a:pt x="1221075" y="1320192"/>
                    <a:pt x="1220510" y="1318875"/>
                  </a:cubicBezTo>
                  <a:cubicBezTo>
                    <a:pt x="1218550" y="1314328"/>
                    <a:pt x="1216631" y="1309771"/>
                    <a:pt x="1214780" y="1305188"/>
                  </a:cubicBezTo>
                  <a:lnTo>
                    <a:pt x="1214296" y="1303964"/>
                  </a:lnTo>
                  <a:cubicBezTo>
                    <a:pt x="1212599" y="1299751"/>
                    <a:pt x="1210958" y="1295528"/>
                    <a:pt x="1209353" y="1291295"/>
                  </a:cubicBezTo>
                  <a:cubicBezTo>
                    <a:pt x="1208829" y="1289911"/>
                    <a:pt x="1208319" y="1288533"/>
                    <a:pt x="1207810" y="1287144"/>
                  </a:cubicBezTo>
                  <a:cubicBezTo>
                    <a:pt x="1206550" y="1283749"/>
                    <a:pt x="1205320" y="1280344"/>
                    <a:pt x="1204112" y="1276934"/>
                  </a:cubicBezTo>
                  <a:lnTo>
                    <a:pt x="1202605" y="1272644"/>
                  </a:lnTo>
                  <a:cubicBezTo>
                    <a:pt x="1201252" y="1268730"/>
                    <a:pt x="1199935" y="1264811"/>
                    <a:pt x="1198660" y="1260876"/>
                  </a:cubicBezTo>
                  <a:lnTo>
                    <a:pt x="1197898" y="1258566"/>
                  </a:lnTo>
                  <a:cubicBezTo>
                    <a:pt x="1196391" y="1253860"/>
                    <a:pt x="1194941" y="1249143"/>
                    <a:pt x="1193537" y="1244411"/>
                  </a:cubicBezTo>
                  <a:cubicBezTo>
                    <a:pt x="1193176" y="1243192"/>
                    <a:pt x="1192832" y="1241968"/>
                    <a:pt x="1192477" y="1240749"/>
                  </a:cubicBezTo>
                  <a:cubicBezTo>
                    <a:pt x="1191438" y="1237174"/>
                    <a:pt x="1190425" y="1233584"/>
                    <a:pt x="1189447" y="1229998"/>
                  </a:cubicBezTo>
                  <a:lnTo>
                    <a:pt x="1188254" y="1225560"/>
                  </a:lnTo>
                  <a:cubicBezTo>
                    <a:pt x="1187292" y="1221938"/>
                    <a:pt x="1186366" y="1218312"/>
                    <a:pt x="1185471" y="1214681"/>
                  </a:cubicBezTo>
                  <a:cubicBezTo>
                    <a:pt x="1185168" y="1213462"/>
                    <a:pt x="1184859" y="1212253"/>
                    <a:pt x="1184566" y="1211034"/>
                  </a:cubicBezTo>
                  <a:cubicBezTo>
                    <a:pt x="1183404" y="1206219"/>
                    <a:pt x="1182287" y="1201400"/>
                    <a:pt x="1181228" y="1196565"/>
                  </a:cubicBezTo>
                  <a:lnTo>
                    <a:pt x="1180888" y="1194950"/>
                  </a:lnTo>
                  <a:cubicBezTo>
                    <a:pt x="1179973" y="1190696"/>
                    <a:pt x="1179098" y="1186427"/>
                    <a:pt x="1178260" y="1182163"/>
                  </a:cubicBezTo>
                  <a:cubicBezTo>
                    <a:pt x="1177972" y="1180692"/>
                    <a:pt x="1177699" y="1179221"/>
                    <a:pt x="1177422" y="1177749"/>
                  </a:cubicBezTo>
                  <a:cubicBezTo>
                    <a:pt x="1176763" y="1174252"/>
                    <a:pt x="1176125" y="1170749"/>
                    <a:pt x="1175524" y="1167246"/>
                  </a:cubicBezTo>
                  <a:cubicBezTo>
                    <a:pt x="1175266" y="1165760"/>
                    <a:pt x="1175009" y="1164278"/>
                    <a:pt x="1174762" y="1162792"/>
                  </a:cubicBezTo>
                  <a:cubicBezTo>
                    <a:pt x="1174058" y="1158533"/>
                    <a:pt x="1173389" y="1154269"/>
                    <a:pt x="1172766" y="1150000"/>
                  </a:cubicBezTo>
                  <a:lnTo>
                    <a:pt x="1172504" y="1148266"/>
                  </a:lnTo>
                  <a:cubicBezTo>
                    <a:pt x="1171810" y="1143426"/>
                    <a:pt x="1171177" y="1138570"/>
                    <a:pt x="1170591" y="1133715"/>
                  </a:cubicBezTo>
                  <a:cubicBezTo>
                    <a:pt x="1170421" y="1132342"/>
                    <a:pt x="1170277" y="1130973"/>
                    <a:pt x="1170118" y="1129600"/>
                  </a:cubicBezTo>
                  <a:cubicBezTo>
                    <a:pt x="1169706" y="1126035"/>
                    <a:pt x="1169325" y="1122471"/>
                    <a:pt x="1168970" y="1118901"/>
                  </a:cubicBezTo>
                  <a:cubicBezTo>
                    <a:pt x="1168816" y="1117338"/>
                    <a:pt x="1168667" y="1115774"/>
                    <a:pt x="1168523" y="1114215"/>
                  </a:cubicBezTo>
                  <a:cubicBezTo>
                    <a:pt x="1168178" y="1110440"/>
                    <a:pt x="1167865" y="1106665"/>
                    <a:pt x="1167582" y="1102884"/>
                  </a:cubicBezTo>
                  <a:cubicBezTo>
                    <a:pt x="1167494" y="1101758"/>
                    <a:pt x="1167402" y="1100631"/>
                    <a:pt x="1167319" y="1099505"/>
                  </a:cubicBezTo>
                  <a:cubicBezTo>
                    <a:pt x="1166975" y="1094582"/>
                    <a:pt x="1166681" y="1089649"/>
                    <a:pt x="1166440" y="1084722"/>
                  </a:cubicBezTo>
                  <a:cubicBezTo>
                    <a:pt x="1166404" y="1083925"/>
                    <a:pt x="1166378" y="1083133"/>
                    <a:pt x="1166342" y="1082335"/>
                  </a:cubicBezTo>
                  <a:cubicBezTo>
                    <a:pt x="1166157" y="1078225"/>
                    <a:pt x="1166008" y="1074116"/>
                    <a:pt x="1165900" y="1070006"/>
                  </a:cubicBezTo>
                  <a:cubicBezTo>
                    <a:pt x="1165864" y="1068514"/>
                    <a:pt x="1165833" y="1067023"/>
                    <a:pt x="1165802" y="1065536"/>
                  </a:cubicBezTo>
                  <a:cubicBezTo>
                    <a:pt x="1165730" y="1061961"/>
                    <a:pt x="1165689" y="1058386"/>
                    <a:pt x="1165673" y="1054812"/>
                  </a:cubicBezTo>
                  <a:cubicBezTo>
                    <a:pt x="1165668" y="1053351"/>
                    <a:pt x="1165653" y="1051890"/>
                    <a:pt x="1165658" y="1050429"/>
                  </a:cubicBezTo>
                  <a:cubicBezTo>
                    <a:pt x="1165668" y="1045764"/>
                    <a:pt x="1165720" y="1041094"/>
                    <a:pt x="1165823" y="1036428"/>
                  </a:cubicBezTo>
                  <a:lnTo>
                    <a:pt x="1165833" y="1035785"/>
                  </a:lnTo>
                  <a:cubicBezTo>
                    <a:pt x="1165951" y="1030873"/>
                    <a:pt x="1166136" y="1025961"/>
                    <a:pt x="1166357" y="1021054"/>
                  </a:cubicBezTo>
                  <a:cubicBezTo>
                    <a:pt x="1166424" y="1019675"/>
                    <a:pt x="1166502" y="1018302"/>
                    <a:pt x="1166573" y="1016924"/>
                  </a:cubicBezTo>
                  <a:cubicBezTo>
                    <a:pt x="1166759" y="1013349"/>
                    <a:pt x="1166970" y="1009779"/>
                    <a:pt x="1167211" y="1006209"/>
                  </a:cubicBezTo>
                  <a:lnTo>
                    <a:pt x="1167541" y="1001503"/>
                  </a:lnTo>
                  <a:cubicBezTo>
                    <a:pt x="1167834" y="997589"/>
                    <a:pt x="1168158" y="993675"/>
                    <a:pt x="1168523" y="989765"/>
                  </a:cubicBezTo>
                  <a:cubicBezTo>
                    <a:pt x="1168610" y="988814"/>
                    <a:pt x="1168688" y="987857"/>
                    <a:pt x="1168780" y="986905"/>
                  </a:cubicBezTo>
                  <a:cubicBezTo>
                    <a:pt x="1169253" y="981988"/>
                    <a:pt x="1169778" y="977076"/>
                    <a:pt x="1170359" y="972169"/>
                  </a:cubicBezTo>
                  <a:cubicBezTo>
                    <a:pt x="1170478" y="971161"/>
                    <a:pt x="1170617" y="970147"/>
                    <a:pt x="1170740" y="969139"/>
                  </a:cubicBezTo>
                  <a:cubicBezTo>
                    <a:pt x="1171223" y="965235"/>
                    <a:pt x="1171733" y="961326"/>
                    <a:pt x="1172283" y="957427"/>
                  </a:cubicBezTo>
                  <a:lnTo>
                    <a:pt x="1172921" y="953024"/>
                  </a:lnTo>
                  <a:cubicBezTo>
                    <a:pt x="1173451" y="949434"/>
                    <a:pt x="1174011" y="945854"/>
                    <a:pt x="1174598" y="942269"/>
                  </a:cubicBezTo>
                  <a:cubicBezTo>
                    <a:pt x="1174824" y="940880"/>
                    <a:pt x="1175045" y="939497"/>
                    <a:pt x="1175282" y="938108"/>
                  </a:cubicBezTo>
                  <a:cubicBezTo>
                    <a:pt x="1176110" y="933257"/>
                    <a:pt x="1176974" y="928412"/>
                    <a:pt x="1177905" y="923582"/>
                  </a:cubicBezTo>
                  <a:lnTo>
                    <a:pt x="1177936" y="923423"/>
                  </a:lnTo>
                  <a:cubicBezTo>
                    <a:pt x="1178851" y="918691"/>
                    <a:pt x="1179834" y="913964"/>
                    <a:pt x="1180847" y="909247"/>
                  </a:cubicBezTo>
                  <a:cubicBezTo>
                    <a:pt x="1181161" y="907781"/>
                    <a:pt x="1181495" y="906320"/>
                    <a:pt x="1181819" y="904854"/>
                  </a:cubicBezTo>
                  <a:cubicBezTo>
                    <a:pt x="1182586" y="901408"/>
                    <a:pt x="1183378" y="897967"/>
                    <a:pt x="1184201" y="894531"/>
                  </a:cubicBezTo>
                  <a:cubicBezTo>
                    <a:pt x="1184566" y="893003"/>
                    <a:pt x="1184931" y="891476"/>
                    <a:pt x="1185307" y="889953"/>
                  </a:cubicBezTo>
                  <a:cubicBezTo>
                    <a:pt x="1186263" y="886080"/>
                    <a:pt x="1187256" y="882217"/>
                    <a:pt x="1188280" y="878359"/>
                  </a:cubicBezTo>
                  <a:cubicBezTo>
                    <a:pt x="1188516" y="877454"/>
                    <a:pt x="1188748" y="876549"/>
                    <a:pt x="1188989" y="875649"/>
                  </a:cubicBezTo>
                  <a:cubicBezTo>
                    <a:pt x="1190275" y="870881"/>
                    <a:pt x="1191618" y="866123"/>
                    <a:pt x="1193012" y="861380"/>
                  </a:cubicBezTo>
                  <a:cubicBezTo>
                    <a:pt x="1193341" y="860259"/>
                    <a:pt x="1193686" y="859143"/>
                    <a:pt x="1194020" y="858022"/>
                  </a:cubicBezTo>
                  <a:cubicBezTo>
                    <a:pt x="1195100" y="854416"/>
                    <a:pt x="1196211" y="850815"/>
                    <a:pt x="1197348" y="847220"/>
                  </a:cubicBezTo>
                  <a:cubicBezTo>
                    <a:pt x="1197842" y="845656"/>
                    <a:pt x="1198346" y="844098"/>
                    <a:pt x="1198855" y="842539"/>
                  </a:cubicBezTo>
                  <a:cubicBezTo>
                    <a:pt x="1199966" y="839134"/>
                    <a:pt x="1201103" y="835739"/>
                    <a:pt x="1202270" y="832344"/>
                  </a:cubicBezTo>
                  <a:cubicBezTo>
                    <a:pt x="1202723" y="831028"/>
                    <a:pt x="1203165" y="829711"/>
                    <a:pt x="1203623" y="828399"/>
                  </a:cubicBezTo>
                  <a:cubicBezTo>
                    <a:pt x="1205259" y="823739"/>
                    <a:pt x="1206930" y="819095"/>
                    <a:pt x="1208669" y="814470"/>
                  </a:cubicBezTo>
                  <a:lnTo>
                    <a:pt x="1209338" y="812732"/>
                  </a:lnTo>
                  <a:cubicBezTo>
                    <a:pt x="1210870" y="808689"/>
                    <a:pt x="1212444" y="804656"/>
                    <a:pt x="1214054" y="800634"/>
                  </a:cubicBezTo>
                  <a:cubicBezTo>
                    <a:pt x="1214630" y="799199"/>
                    <a:pt x="1215222" y="797769"/>
                    <a:pt x="1215808" y="796339"/>
                  </a:cubicBezTo>
                  <a:cubicBezTo>
                    <a:pt x="1217171" y="793016"/>
                    <a:pt x="1218555" y="789704"/>
                    <a:pt x="1219970" y="786402"/>
                  </a:cubicBezTo>
                  <a:cubicBezTo>
                    <a:pt x="1220571" y="785003"/>
                    <a:pt x="1221168" y="783604"/>
                    <a:pt x="1221775" y="782210"/>
                  </a:cubicBezTo>
                  <a:cubicBezTo>
                    <a:pt x="1223441" y="778388"/>
                    <a:pt x="1225149" y="774582"/>
                    <a:pt x="1226888" y="770786"/>
                  </a:cubicBezTo>
                  <a:lnTo>
                    <a:pt x="1227927" y="768502"/>
                  </a:lnTo>
                  <a:cubicBezTo>
                    <a:pt x="1230020" y="763986"/>
                    <a:pt x="1232170" y="759490"/>
                    <a:pt x="1234367" y="755020"/>
                  </a:cubicBezTo>
                  <a:cubicBezTo>
                    <a:pt x="1234927" y="753873"/>
                    <a:pt x="1235514" y="752726"/>
                    <a:pt x="1236085" y="751584"/>
                  </a:cubicBezTo>
                  <a:cubicBezTo>
                    <a:pt x="1237756" y="748231"/>
                    <a:pt x="1239459" y="744887"/>
                    <a:pt x="1241187" y="741554"/>
                  </a:cubicBezTo>
                  <a:lnTo>
                    <a:pt x="1243450" y="737229"/>
                  </a:lnTo>
                  <a:cubicBezTo>
                    <a:pt x="1245194" y="733926"/>
                    <a:pt x="1246979" y="730640"/>
                    <a:pt x="1248784" y="727363"/>
                  </a:cubicBezTo>
                  <a:cubicBezTo>
                    <a:pt x="1249422" y="726206"/>
                    <a:pt x="1250044" y="725043"/>
                    <a:pt x="1250687" y="723891"/>
                  </a:cubicBezTo>
                  <a:cubicBezTo>
                    <a:pt x="1253131" y="719509"/>
                    <a:pt x="1255630" y="715147"/>
                    <a:pt x="1258182" y="710811"/>
                  </a:cubicBezTo>
                  <a:cubicBezTo>
                    <a:pt x="1258593" y="710116"/>
                    <a:pt x="1259020" y="709427"/>
                    <a:pt x="1259432" y="708728"/>
                  </a:cubicBezTo>
                  <a:cubicBezTo>
                    <a:pt x="1261597" y="705071"/>
                    <a:pt x="1263804" y="701434"/>
                    <a:pt x="1266046" y="697818"/>
                  </a:cubicBezTo>
                  <a:cubicBezTo>
                    <a:pt x="1266864" y="696496"/>
                    <a:pt x="1267697" y="695179"/>
                    <a:pt x="1268520" y="693863"/>
                  </a:cubicBezTo>
                  <a:cubicBezTo>
                    <a:pt x="1270464" y="690771"/>
                    <a:pt x="1272440" y="687690"/>
                    <a:pt x="1274441" y="684625"/>
                  </a:cubicBezTo>
                  <a:cubicBezTo>
                    <a:pt x="1275294" y="683318"/>
                    <a:pt x="1276138" y="682017"/>
                    <a:pt x="1277002" y="680716"/>
                  </a:cubicBezTo>
                  <a:cubicBezTo>
                    <a:pt x="1279610" y="676781"/>
                    <a:pt x="1282259" y="672866"/>
                    <a:pt x="1284954" y="668973"/>
                  </a:cubicBezTo>
                  <a:lnTo>
                    <a:pt x="1285505" y="668170"/>
                  </a:lnTo>
                  <a:cubicBezTo>
                    <a:pt x="1288406" y="663999"/>
                    <a:pt x="1291379" y="659858"/>
                    <a:pt x="1294388" y="655738"/>
                  </a:cubicBezTo>
                  <a:cubicBezTo>
                    <a:pt x="1295277" y="654519"/>
                    <a:pt x="1296188" y="653305"/>
                    <a:pt x="1297093" y="652086"/>
                  </a:cubicBezTo>
                  <a:cubicBezTo>
                    <a:pt x="1299269" y="649149"/>
                    <a:pt x="1301475" y="646222"/>
                    <a:pt x="1303703" y="643311"/>
                  </a:cubicBezTo>
                  <a:lnTo>
                    <a:pt x="1306845" y="639242"/>
                  </a:lnTo>
                  <a:cubicBezTo>
                    <a:pt x="1309237" y="636167"/>
                    <a:pt x="1311670" y="633111"/>
                    <a:pt x="1314124" y="630071"/>
                  </a:cubicBezTo>
                  <a:cubicBezTo>
                    <a:pt x="1314906" y="629099"/>
                    <a:pt x="1315677" y="628122"/>
                    <a:pt x="1316469" y="627155"/>
                  </a:cubicBezTo>
                  <a:cubicBezTo>
                    <a:pt x="1319720" y="623169"/>
                    <a:pt x="1323032" y="619213"/>
                    <a:pt x="1326391" y="615289"/>
                  </a:cubicBezTo>
                  <a:cubicBezTo>
                    <a:pt x="1327111" y="614450"/>
                    <a:pt x="1327847" y="613622"/>
                    <a:pt x="1328567" y="612789"/>
                  </a:cubicBezTo>
                  <a:cubicBezTo>
                    <a:pt x="1331216" y="609723"/>
                    <a:pt x="1333896" y="606678"/>
                    <a:pt x="1336607" y="603648"/>
                  </a:cubicBezTo>
                  <a:cubicBezTo>
                    <a:pt x="1337784" y="602332"/>
                    <a:pt x="1338978" y="601025"/>
                    <a:pt x="1340171" y="599719"/>
                  </a:cubicBezTo>
                  <a:cubicBezTo>
                    <a:pt x="1342614" y="597029"/>
                    <a:pt x="1345094" y="594364"/>
                    <a:pt x="1347593" y="591705"/>
                  </a:cubicBezTo>
                  <a:cubicBezTo>
                    <a:pt x="1348715" y="590506"/>
                    <a:pt x="1349836" y="589313"/>
                    <a:pt x="1350968" y="588125"/>
                  </a:cubicBezTo>
                  <a:cubicBezTo>
                    <a:pt x="1354558" y="584355"/>
                    <a:pt x="1358194" y="580615"/>
                    <a:pt x="1361898" y="576912"/>
                  </a:cubicBezTo>
                  <a:lnTo>
                    <a:pt x="1361898" y="576912"/>
                  </a:lnTo>
                  <a:cubicBezTo>
                    <a:pt x="1601431" y="337383"/>
                    <a:pt x="1979313" y="317112"/>
                    <a:pt x="2242266" y="516094"/>
                  </a:cubicBezTo>
                  <a:cubicBezTo>
                    <a:pt x="2242811" y="513723"/>
                    <a:pt x="2243377" y="511362"/>
                    <a:pt x="2243948" y="508995"/>
                  </a:cubicBezTo>
                  <a:lnTo>
                    <a:pt x="2244205" y="507931"/>
                  </a:lnTo>
                  <a:cubicBezTo>
                    <a:pt x="2245290" y="503492"/>
                    <a:pt x="2246422" y="499058"/>
                    <a:pt x="2247610" y="494640"/>
                  </a:cubicBezTo>
                  <a:lnTo>
                    <a:pt x="2247842" y="493775"/>
                  </a:lnTo>
                  <a:cubicBezTo>
                    <a:pt x="2249055" y="489285"/>
                    <a:pt x="2250315" y="484805"/>
                    <a:pt x="2251632" y="480340"/>
                  </a:cubicBezTo>
                  <a:lnTo>
                    <a:pt x="2251812" y="479733"/>
                  </a:lnTo>
                  <a:cubicBezTo>
                    <a:pt x="2254539" y="470511"/>
                    <a:pt x="2257491" y="461340"/>
                    <a:pt x="2260660" y="452230"/>
                  </a:cubicBezTo>
                  <a:lnTo>
                    <a:pt x="2260742" y="451994"/>
                  </a:lnTo>
                  <a:cubicBezTo>
                    <a:pt x="2262290" y="447555"/>
                    <a:pt x="2263895" y="443136"/>
                    <a:pt x="2265546" y="438728"/>
                  </a:cubicBezTo>
                  <a:lnTo>
                    <a:pt x="2265880" y="437844"/>
                  </a:lnTo>
                  <a:cubicBezTo>
                    <a:pt x="2267511" y="433523"/>
                    <a:pt x="2269193" y="429213"/>
                    <a:pt x="2270926" y="424918"/>
                  </a:cubicBezTo>
                  <a:lnTo>
                    <a:pt x="2271286" y="424028"/>
                  </a:lnTo>
                  <a:cubicBezTo>
                    <a:pt x="2273030" y="419733"/>
                    <a:pt x="2274820" y="415453"/>
                    <a:pt x="2276661" y="411189"/>
                  </a:cubicBezTo>
                  <a:lnTo>
                    <a:pt x="2277026" y="410346"/>
                  </a:lnTo>
                  <a:cubicBezTo>
                    <a:pt x="2278883" y="406066"/>
                    <a:pt x="2280797" y="401797"/>
                    <a:pt x="2282757" y="397554"/>
                  </a:cubicBezTo>
                  <a:lnTo>
                    <a:pt x="2283111" y="396792"/>
                  </a:lnTo>
                  <a:cubicBezTo>
                    <a:pt x="2285097" y="392513"/>
                    <a:pt x="2287129" y="388249"/>
                    <a:pt x="2289217" y="384005"/>
                  </a:cubicBezTo>
                  <a:lnTo>
                    <a:pt x="2289474" y="383496"/>
                  </a:lnTo>
                  <a:cubicBezTo>
                    <a:pt x="2291598" y="379191"/>
                    <a:pt x="2293774" y="374906"/>
                    <a:pt x="2296012" y="370647"/>
                  </a:cubicBezTo>
                  <a:lnTo>
                    <a:pt x="2296104" y="370472"/>
                  </a:lnTo>
                  <a:cubicBezTo>
                    <a:pt x="2298321" y="366249"/>
                    <a:pt x="2300589" y="362047"/>
                    <a:pt x="2302914" y="357865"/>
                  </a:cubicBezTo>
                  <a:lnTo>
                    <a:pt x="2303362" y="357058"/>
                  </a:lnTo>
                  <a:cubicBezTo>
                    <a:pt x="2305630" y="352989"/>
                    <a:pt x="2307945" y="348946"/>
                    <a:pt x="2310311" y="344924"/>
                  </a:cubicBezTo>
                  <a:lnTo>
                    <a:pt x="2310897" y="343926"/>
                  </a:lnTo>
                  <a:cubicBezTo>
                    <a:pt x="2313268" y="339914"/>
                    <a:pt x="2315686" y="335923"/>
                    <a:pt x="2318160" y="331957"/>
                  </a:cubicBezTo>
                  <a:lnTo>
                    <a:pt x="2318736" y="331031"/>
                  </a:lnTo>
                  <a:cubicBezTo>
                    <a:pt x="2321241" y="327024"/>
                    <a:pt x="2323798" y="323043"/>
                    <a:pt x="2326405" y="319082"/>
                  </a:cubicBezTo>
                  <a:lnTo>
                    <a:pt x="2326817" y="318460"/>
                  </a:lnTo>
                  <a:cubicBezTo>
                    <a:pt x="2329481" y="314422"/>
                    <a:pt x="2332197" y="310405"/>
                    <a:pt x="2334969" y="306414"/>
                  </a:cubicBezTo>
                  <a:lnTo>
                    <a:pt x="2335242" y="306023"/>
                  </a:lnTo>
                  <a:cubicBezTo>
                    <a:pt x="2338061" y="301975"/>
                    <a:pt x="2340936" y="297952"/>
                    <a:pt x="2343863" y="293961"/>
                  </a:cubicBezTo>
                  <a:lnTo>
                    <a:pt x="2343930" y="293873"/>
                  </a:lnTo>
                  <a:cubicBezTo>
                    <a:pt x="2346856" y="289887"/>
                    <a:pt x="2349840" y="285932"/>
                    <a:pt x="2352874" y="282007"/>
                  </a:cubicBezTo>
                  <a:lnTo>
                    <a:pt x="2353245" y="281529"/>
                  </a:lnTo>
                  <a:cubicBezTo>
                    <a:pt x="2356218" y="277686"/>
                    <a:pt x="2359247" y="273875"/>
                    <a:pt x="2362323" y="270089"/>
                  </a:cubicBezTo>
                  <a:lnTo>
                    <a:pt x="2362879" y="269405"/>
                  </a:lnTo>
                  <a:cubicBezTo>
                    <a:pt x="2365949" y="265645"/>
                    <a:pt x="2369072" y="261911"/>
                    <a:pt x="2372245" y="258208"/>
                  </a:cubicBezTo>
                  <a:lnTo>
                    <a:pt x="2372780" y="257580"/>
                  </a:lnTo>
                  <a:cubicBezTo>
                    <a:pt x="2375954" y="253882"/>
                    <a:pt x="2379184" y="250220"/>
                    <a:pt x="2382461" y="246583"/>
                  </a:cubicBezTo>
                  <a:lnTo>
                    <a:pt x="2383093" y="245889"/>
                  </a:lnTo>
                  <a:cubicBezTo>
                    <a:pt x="2386411" y="242221"/>
                    <a:pt x="2389780" y="238579"/>
                    <a:pt x="2393211" y="234969"/>
                  </a:cubicBezTo>
                  <a:lnTo>
                    <a:pt x="2393478" y="234691"/>
                  </a:lnTo>
                  <a:cubicBezTo>
                    <a:pt x="2397002" y="230982"/>
                    <a:pt x="2400587" y="227305"/>
                    <a:pt x="2404229" y="223663"/>
                  </a:cubicBezTo>
                  <a:lnTo>
                    <a:pt x="2404229" y="223663"/>
                  </a:lnTo>
                  <a:lnTo>
                    <a:pt x="2404229" y="223663"/>
                  </a:lnTo>
                  <a:cubicBezTo>
                    <a:pt x="2405921" y="221971"/>
                    <a:pt x="2407628" y="220304"/>
                    <a:pt x="2409357" y="218663"/>
                  </a:cubicBezTo>
                  <a:cubicBezTo>
                    <a:pt x="2646411" y="-12923"/>
                    <a:pt x="3028397" y="-11288"/>
                    <a:pt x="3263348" y="223663"/>
                  </a:cubicBezTo>
                  <a:lnTo>
                    <a:pt x="3304862" y="265177"/>
                  </a:lnTo>
                  <a:cubicBezTo>
                    <a:pt x="3383606" y="165324"/>
                    <a:pt x="3514059" y="118239"/>
                    <a:pt x="3640942" y="148288"/>
                  </a:cubicBezTo>
                  <a:cubicBezTo>
                    <a:pt x="3784763" y="182349"/>
                    <a:pt x="3934931" y="194113"/>
                    <a:pt x="4049423" y="85809"/>
                  </a:cubicBezTo>
                  <a:cubicBezTo>
                    <a:pt x="4128841" y="10681"/>
                    <a:pt x="4240663" y="-17558"/>
                    <a:pt x="4346262" y="10835"/>
                  </a:cubicBezTo>
                  <a:cubicBezTo>
                    <a:pt x="4451758" y="39207"/>
                    <a:pt x="4534313" y="119685"/>
                    <a:pt x="4565380" y="224414"/>
                  </a:cubicBezTo>
                  <a:cubicBezTo>
                    <a:pt x="4648913" y="506074"/>
                    <a:pt x="4666505" y="809039"/>
                    <a:pt x="4519859" y="1073951"/>
                  </a:cubicBezTo>
                  <a:cubicBezTo>
                    <a:pt x="4464463" y="1173969"/>
                    <a:pt x="4377124" y="1246978"/>
                    <a:pt x="4272194" y="1283086"/>
                  </a:cubicBezTo>
                  <a:cubicBezTo>
                    <a:pt x="4378101" y="1508387"/>
                    <a:pt x="4338187" y="1786086"/>
                    <a:pt x="4152399" y="1971854"/>
                  </a:cubicBezTo>
                  <a:cubicBezTo>
                    <a:pt x="4148798" y="1975495"/>
                    <a:pt x="4145095" y="1979076"/>
                    <a:pt x="4141391" y="1982609"/>
                  </a:cubicBezTo>
                  <a:lnTo>
                    <a:pt x="4141134" y="1982871"/>
                  </a:lnTo>
                  <a:cubicBezTo>
                    <a:pt x="4137482" y="1986302"/>
                    <a:pt x="4133882" y="1989671"/>
                    <a:pt x="4130178" y="1992994"/>
                  </a:cubicBezTo>
                  <a:lnTo>
                    <a:pt x="4129510" y="1993616"/>
                  </a:lnTo>
                  <a:cubicBezTo>
                    <a:pt x="4125857" y="1996898"/>
                    <a:pt x="4122206" y="2000134"/>
                    <a:pt x="4118502" y="2003312"/>
                  </a:cubicBezTo>
                  <a:lnTo>
                    <a:pt x="4117885" y="2003832"/>
                  </a:lnTo>
                  <a:cubicBezTo>
                    <a:pt x="4114182" y="2007016"/>
                    <a:pt x="4110426" y="2010138"/>
                    <a:pt x="4106672" y="2013214"/>
                  </a:cubicBezTo>
                  <a:lnTo>
                    <a:pt x="4106003" y="2013749"/>
                  </a:lnTo>
                  <a:cubicBezTo>
                    <a:pt x="4102197" y="2016835"/>
                    <a:pt x="4098391" y="2019869"/>
                    <a:pt x="4094533" y="2022853"/>
                  </a:cubicBezTo>
                  <a:lnTo>
                    <a:pt x="4094070" y="2023192"/>
                  </a:lnTo>
                  <a:cubicBezTo>
                    <a:pt x="4090161" y="2026237"/>
                    <a:pt x="4086200" y="2029231"/>
                    <a:pt x="4082188" y="2032163"/>
                  </a:cubicBezTo>
                  <a:lnTo>
                    <a:pt x="4082136" y="2032194"/>
                  </a:lnTo>
                  <a:cubicBezTo>
                    <a:pt x="4078125" y="2035136"/>
                    <a:pt x="4074061" y="2038027"/>
                    <a:pt x="4069998" y="2040861"/>
                  </a:cubicBezTo>
                  <a:lnTo>
                    <a:pt x="4069689" y="2041097"/>
                  </a:lnTo>
                  <a:cubicBezTo>
                    <a:pt x="4065677" y="2043880"/>
                    <a:pt x="4061665" y="2046606"/>
                    <a:pt x="4057602" y="2049281"/>
                  </a:cubicBezTo>
                  <a:lnTo>
                    <a:pt x="4057036" y="2049667"/>
                  </a:lnTo>
                  <a:cubicBezTo>
                    <a:pt x="4053024" y="2052285"/>
                    <a:pt x="4049063" y="2054851"/>
                    <a:pt x="4045000" y="2057367"/>
                  </a:cubicBezTo>
                  <a:lnTo>
                    <a:pt x="4044177" y="2057902"/>
                  </a:lnTo>
                  <a:cubicBezTo>
                    <a:pt x="4040165" y="2060381"/>
                    <a:pt x="4036153" y="2062808"/>
                    <a:pt x="4032141" y="2065190"/>
                  </a:cubicBezTo>
                  <a:lnTo>
                    <a:pt x="4031163" y="2065761"/>
                  </a:lnTo>
                  <a:cubicBezTo>
                    <a:pt x="4027151" y="2068142"/>
                    <a:pt x="4023088" y="2070467"/>
                    <a:pt x="4018973" y="2072741"/>
                  </a:cubicBezTo>
                  <a:lnTo>
                    <a:pt x="4018253" y="2073142"/>
                  </a:lnTo>
                  <a:cubicBezTo>
                    <a:pt x="4014035" y="2075477"/>
                    <a:pt x="4009817" y="2077766"/>
                    <a:pt x="4005548" y="2079999"/>
                  </a:cubicBezTo>
                  <a:lnTo>
                    <a:pt x="4005496" y="2080040"/>
                  </a:lnTo>
                  <a:cubicBezTo>
                    <a:pt x="4001176" y="2082293"/>
                    <a:pt x="3996855" y="2084489"/>
                    <a:pt x="3992535" y="2086629"/>
                  </a:cubicBezTo>
                  <a:lnTo>
                    <a:pt x="3992072" y="2086845"/>
                  </a:lnTo>
                  <a:cubicBezTo>
                    <a:pt x="3987854" y="2088949"/>
                    <a:pt x="3983533" y="2090996"/>
                    <a:pt x="3979213" y="2092991"/>
                  </a:cubicBezTo>
                  <a:lnTo>
                    <a:pt x="3978544" y="2093305"/>
                  </a:lnTo>
                  <a:cubicBezTo>
                    <a:pt x="3974326" y="2095265"/>
                    <a:pt x="3970057" y="2097173"/>
                    <a:pt x="3965788" y="2099030"/>
                  </a:cubicBezTo>
                  <a:lnTo>
                    <a:pt x="3964862" y="2099421"/>
                  </a:lnTo>
                  <a:cubicBezTo>
                    <a:pt x="3960644" y="2101252"/>
                    <a:pt x="3956375" y="2103032"/>
                    <a:pt x="3952111" y="2104765"/>
                  </a:cubicBezTo>
                  <a:lnTo>
                    <a:pt x="3951113" y="2105166"/>
                  </a:lnTo>
                  <a:cubicBezTo>
                    <a:pt x="3946833" y="2106895"/>
                    <a:pt x="3942534" y="2108566"/>
                    <a:pt x="3938223" y="2110197"/>
                  </a:cubicBezTo>
                  <a:lnTo>
                    <a:pt x="3937338" y="2110531"/>
                  </a:lnTo>
                  <a:cubicBezTo>
                    <a:pt x="3932971" y="2112172"/>
                    <a:pt x="3928584" y="2113761"/>
                    <a:pt x="3924186" y="2115294"/>
                  </a:cubicBezTo>
                  <a:lnTo>
                    <a:pt x="3923641" y="2115484"/>
                  </a:lnTo>
                  <a:cubicBezTo>
                    <a:pt x="3919171" y="2117038"/>
                    <a:pt x="3914691" y="2118540"/>
                    <a:pt x="3910196" y="2119990"/>
                  </a:cubicBezTo>
                  <a:lnTo>
                    <a:pt x="3910021" y="2120047"/>
                  </a:lnTo>
                  <a:lnTo>
                    <a:pt x="3909815" y="2120114"/>
                  </a:lnTo>
                  <a:cubicBezTo>
                    <a:pt x="3905381" y="2121539"/>
                    <a:pt x="3900927" y="2122907"/>
                    <a:pt x="3896467" y="2124229"/>
                  </a:cubicBezTo>
                  <a:lnTo>
                    <a:pt x="3895619" y="2124481"/>
                  </a:lnTo>
                  <a:cubicBezTo>
                    <a:pt x="3891200" y="2125782"/>
                    <a:pt x="3886766" y="2127032"/>
                    <a:pt x="3882322" y="2128231"/>
                  </a:cubicBezTo>
                  <a:lnTo>
                    <a:pt x="3881412" y="2128477"/>
                  </a:lnTo>
                  <a:cubicBezTo>
                    <a:pt x="3877014" y="2129660"/>
                    <a:pt x="3872606" y="2130782"/>
                    <a:pt x="3868193" y="2131862"/>
                  </a:cubicBezTo>
                  <a:lnTo>
                    <a:pt x="3866984" y="2132155"/>
                  </a:lnTo>
                  <a:cubicBezTo>
                    <a:pt x="3864648" y="2132721"/>
                    <a:pt x="3862314" y="2133276"/>
                    <a:pt x="3859973" y="2133816"/>
                  </a:cubicBezTo>
                  <a:cubicBezTo>
                    <a:pt x="4058939" y="2396769"/>
                    <a:pt x="4038673" y="2774656"/>
                    <a:pt x="3799155" y="3014185"/>
                  </a:cubicBezTo>
                  <a:cubicBezTo>
                    <a:pt x="3795457" y="3017883"/>
                    <a:pt x="3791707" y="3021514"/>
                    <a:pt x="3787941" y="3025109"/>
                  </a:cubicBezTo>
                  <a:cubicBezTo>
                    <a:pt x="3786754" y="3026246"/>
                    <a:pt x="3785550" y="3027368"/>
                    <a:pt x="3784357" y="3028494"/>
                  </a:cubicBezTo>
                  <a:cubicBezTo>
                    <a:pt x="3781702" y="3030989"/>
                    <a:pt x="3779033" y="3033463"/>
                    <a:pt x="3776353" y="3035906"/>
                  </a:cubicBezTo>
                  <a:cubicBezTo>
                    <a:pt x="3775036" y="3037104"/>
                    <a:pt x="3773730" y="3038298"/>
                    <a:pt x="3772408" y="3039481"/>
                  </a:cubicBezTo>
                  <a:cubicBezTo>
                    <a:pt x="3769389" y="3042186"/>
                    <a:pt x="3766349" y="3044856"/>
                    <a:pt x="3763299" y="3047500"/>
                  </a:cubicBezTo>
                  <a:cubicBezTo>
                    <a:pt x="3762455" y="3048230"/>
                    <a:pt x="3761622" y="3048976"/>
                    <a:pt x="3760773" y="3049701"/>
                  </a:cubicBezTo>
                  <a:cubicBezTo>
                    <a:pt x="3756854" y="3053055"/>
                    <a:pt x="3752903" y="3056357"/>
                    <a:pt x="3748922" y="3059608"/>
                  </a:cubicBezTo>
                  <a:cubicBezTo>
                    <a:pt x="3747940" y="3060410"/>
                    <a:pt x="3746952" y="3061192"/>
                    <a:pt x="3745965" y="3061984"/>
                  </a:cubicBezTo>
                  <a:cubicBezTo>
                    <a:pt x="3742940" y="3064427"/>
                    <a:pt x="3739900" y="3066840"/>
                    <a:pt x="3736845" y="3069226"/>
                  </a:cubicBezTo>
                  <a:cubicBezTo>
                    <a:pt x="3735482" y="3070291"/>
                    <a:pt x="3734114" y="3071346"/>
                    <a:pt x="3732740" y="3072395"/>
                  </a:cubicBezTo>
                  <a:cubicBezTo>
                    <a:pt x="3729845" y="3074612"/>
                    <a:pt x="3726938" y="3076803"/>
                    <a:pt x="3724017" y="3078968"/>
                  </a:cubicBezTo>
                  <a:cubicBezTo>
                    <a:pt x="3722782" y="3079884"/>
                    <a:pt x="3721558" y="3080805"/>
                    <a:pt x="3720318" y="3081710"/>
                  </a:cubicBezTo>
                  <a:cubicBezTo>
                    <a:pt x="3716208" y="3084714"/>
                    <a:pt x="3712078" y="3087671"/>
                    <a:pt x="3707917" y="3090568"/>
                  </a:cubicBezTo>
                  <a:lnTo>
                    <a:pt x="3707002" y="3091195"/>
                  </a:lnTo>
                  <a:cubicBezTo>
                    <a:pt x="3703149" y="3093864"/>
                    <a:pt x="3699276" y="3096488"/>
                    <a:pt x="3695382" y="3099070"/>
                  </a:cubicBezTo>
                  <a:cubicBezTo>
                    <a:pt x="3694060" y="3099944"/>
                    <a:pt x="3692733" y="3100803"/>
                    <a:pt x="3691406" y="3101673"/>
                  </a:cubicBezTo>
                  <a:cubicBezTo>
                    <a:pt x="3688366" y="3103653"/>
                    <a:pt x="3685316" y="3105613"/>
                    <a:pt x="3682250" y="3107541"/>
                  </a:cubicBezTo>
                  <a:cubicBezTo>
                    <a:pt x="3680913" y="3108385"/>
                    <a:pt x="3679571" y="3109228"/>
                    <a:pt x="3678228" y="3110062"/>
                  </a:cubicBezTo>
                  <a:cubicBezTo>
                    <a:pt x="3674648" y="3112279"/>
                    <a:pt x="3671058" y="3114459"/>
                    <a:pt x="3667447" y="3116599"/>
                  </a:cubicBezTo>
                  <a:cubicBezTo>
                    <a:pt x="3666712" y="3117037"/>
                    <a:pt x="3665981" y="3117489"/>
                    <a:pt x="3665245" y="3117921"/>
                  </a:cubicBezTo>
                  <a:cubicBezTo>
                    <a:pt x="3660925" y="3120462"/>
                    <a:pt x="3656584" y="3122946"/>
                    <a:pt x="3652222" y="3125384"/>
                  </a:cubicBezTo>
                  <a:cubicBezTo>
                    <a:pt x="3651029" y="3126048"/>
                    <a:pt x="3649830" y="3126691"/>
                    <a:pt x="3648642" y="3127349"/>
                  </a:cubicBezTo>
                  <a:cubicBezTo>
                    <a:pt x="3645407" y="3129129"/>
                    <a:pt x="3642156" y="3130883"/>
                    <a:pt x="3638900" y="3132611"/>
                  </a:cubicBezTo>
                  <a:cubicBezTo>
                    <a:pt x="3637434" y="3133388"/>
                    <a:pt x="3635963" y="3134160"/>
                    <a:pt x="3634487" y="3134926"/>
                  </a:cubicBezTo>
                  <a:cubicBezTo>
                    <a:pt x="3631200" y="3136634"/>
                    <a:pt x="3627898" y="3138305"/>
                    <a:pt x="3624590" y="3139956"/>
                  </a:cubicBezTo>
                  <a:cubicBezTo>
                    <a:pt x="3623402" y="3140548"/>
                    <a:pt x="3622219" y="3141155"/>
                    <a:pt x="3621026" y="3141736"/>
                  </a:cubicBezTo>
                  <a:cubicBezTo>
                    <a:pt x="3616571" y="3143927"/>
                    <a:pt x="3612102" y="3146062"/>
                    <a:pt x="3607616" y="3148145"/>
                  </a:cubicBezTo>
                  <a:cubicBezTo>
                    <a:pt x="3606788" y="3148526"/>
                    <a:pt x="3605955" y="3148891"/>
                    <a:pt x="3605132" y="3149272"/>
                  </a:cubicBezTo>
                  <a:cubicBezTo>
                    <a:pt x="3601408" y="3150979"/>
                    <a:pt x="3597674" y="3152656"/>
                    <a:pt x="3593924" y="3154292"/>
                  </a:cubicBezTo>
                  <a:cubicBezTo>
                    <a:pt x="3592484" y="3154919"/>
                    <a:pt x="3591043" y="3155531"/>
                    <a:pt x="3589603" y="3156149"/>
                  </a:cubicBezTo>
                  <a:cubicBezTo>
                    <a:pt x="3586352" y="3157537"/>
                    <a:pt x="3583091" y="3158905"/>
                    <a:pt x="3579825" y="3160243"/>
                  </a:cubicBezTo>
                  <a:cubicBezTo>
                    <a:pt x="3578349" y="3160850"/>
                    <a:pt x="3576873" y="3161457"/>
                    <a:pt x="3575397" y="3162048"/>
                  </a:cubicBezTo>
                  <a:cubicBezTo>
                    <a:pt x="3571400" y="3163653"/>
                    <a:pt x="3567388" y="3165217"/>
                    <a:pt x="3563371" y="3166739"/>
                  </a:cubicBezTo>
                  <a:lnTo>
                    <a:pt x="3561612" y="3167413"/>
                  </a:lnTo>
                  <a:cubicBezTo>
                    <a:pt x="3557003" y="3169146"/>
                    <a:pt x="3552374" y="3170813"/>
                    <a:pt x="3547729" y="3172444"/>
                  </a:cubicBezTo>
                  <a:cubicBezTo>
                    <a:pt x="3546361" y="3172922"/>
                    <a:pt x="3544982" y="3173385"/>
                    <a:pt x="3543609" y="3173853"/>
                  </a:cubicBezTo>
                  <a:cubicBezTo>
                    <a:pt x="3540286" y="3174995"/>
                    <a:pt x="3536959" y="3176111"/>
                    <a:pt x="3533625" y="3177196"/>
                  </a:cubicBezTo>
                  <a:lnTo>
                    <a:pt x="3528785" y="3178755"/>
                  </a:lnTo>
                  <a:cubicBezTo>
                    <a:pt x="3525272" y="3179871"/>
                    <a:pt x="3521754" y="3180951"/>
                    <a:pt x="3518225" y="3182011"/>
                  </a:cubicBezTo>
                  <a:cubicBezTo>
                    <a:pt x="3517032" y="3182366"/>
                    <a:pt x="3515844" y="3182736"/>
                    <a:pt x="3514651" y="3183086"/>
                  </a:cubicBezTo>
                  <a:cubicBezTo>
                    <a:pt x="3509944" y="3184469"/>
                    <a:pt x="3505222" y="3185802"/>
                    <a:pt x="3500490" y="3187077"/>
                  </a:cubicBezTo>
                  <a:cubicBezTo>
                    <a:pt x="3499507" y="3187345"/>
                    <a:pt x="3498520" y="3187586"/>
                    <a:pt x="3497537" y="3187849"/>
                  </a:cubicBezTo>
                  <a:cubicBezTo>
                    <a:pt x="3493747" y="3188852"/>
                    <a:pt x="3489946" y="3189829"/>
                    <a:pt x="3486145" y="3190765"/>
                  </a:cubicBezTo>
                  <a:cubicBezTo>
                    <a:pt x="3484612" y="3191146"/>
                    <a:pt x="3483073" y="3191511"/>
                    <a:pt x="3481536" y="3191881"/>
                  </a:cubicBezTo>
                  <a:cubicBezTo>
                    <a:pt x="3478146" y="3192689"/>
                    <a:pt x="3474746" y="3193471"/>
                    <a:pt x="3471346" y="3194232"/>
                  </a:cubicBezTo>
                  <a:cubicBezTo>
                    <a:pt x="3469824" y="3194571"/>
                    <a:pt x="3468301" y="3194916"/>
                    <a:pt x="3466779" y="3195245"/>
                  </a:cubicBezTo>
                  <a:cubicBezTo>
                    <a:pt x="3462083" y="3196259"/>
                    <a:pt x="3457386" y="3197231"/>
                    <a:pt x="3452675" y="3198141"/>
                  </a:cubicBezTo>
                  <a:lnTo>
                    <a:pt x="3452515" y="3198172"/>
                  </a:lnTo>
                  <a:cubicBezTo>
                    <a:pt x="3447706" y="3199098"/>
                    <a:pt x="3442881" y="3199962"/>
                    <a:pt x="3438057" y="3200785"/>
                  </a:cubicBezTo>
                  <a:cubicBezTo>
                    <a:pt x="3436590" y="3201032"/>
                    <a:pt x="3435130" y="3201264"/>
                    <a:pt x="3433664" y="3201505"/>
                  </a:cubicBezTo>
                  <a:cubicBezTo>
                    <a:pt x="3430176" y="3202076"/>
                    <a:pt x="3426684" y="3202621"/>
                    <a:pt x="3423191" y="3203136"/>
                  </a:cubicBezTo>
                  <a:cubicBezTo>
                    <a:pt x="3421648" y="3203362"/>
                    <a:pt x="3420110" y="3203588"/>
                    <a:pt x="3418567" y="3203804"/>
                  </a:cubicBezTo>
                  <a:cubicBezTo>
                    <a:pt x="3414782" y="3204334"/>
                    <a:pt x="3410996" y="3204828"/>
                    <a:pt x="3407205" y="3205301"/>
                  </a:cubicBezTo>
                  <a:cubicBezTo>
                    <a:pt x="3406089" y="3205440"/>
                    <a:pt x="3404973" y="3205594"/>
                    <a:pt x="3403857" y="3205723"/>
                  </a:cubicBezTo>
                  <a:cubicBezTo>
                    <a:pt x="3399001" y="3206299"/>
                    <a:pt x="3394135" y="3206819"/>
                    <a:pt x="3389264" y="3207287"/>
                  </a:cubicBezTo>
                  <a:cubicBezTo>
                    <a:pt x="3388210" y="3207389"/>
                    <a:pt x="3387155" y="3207472"/>
                    <a:pt x="3386101" y="3207569"/>
                  </a:cubicBezTo>
                  <a:cubicBezTo>
                    <a:pt x="3382274" y="3207919"/>
                    <a:pt x="3378442" y="3208238"/>
                    <a:pt x="3374605" y="3208526"/>
                  </a:cubicBezTo>
                  <a:cubicBezTo>
                    <a:pt x="3373031" y="3208644"/>
                    <a:pt x="3371457" y="3208752"/>
                    <a:pt x="3369883" y="3208860"/>
                  </a:cubicBezTo>
                  <a:cubicBezTo>
                    <a:pt x="3366313" y="3209102"/>
                    <a:pt x="3362744" y="3209313"/>
                    <a:pt x="3359169" y="3209498"/>
                  </a:cubicBezTo>
                  <a:cubicBezTo>
                    <a:pt x="3357790" y="3209570"/>
                    <a:pt x="3356417" y="3209653"/>
                    <a:pt x="3355038" y="3209714"/>
                  </a:cubicBezTo>
                  <a:cubicBezTo>
                    <a:pt x="3350126" y="3209941"/>
                    <a:pt x="3345219" y="3210121"/>
                    <a:pt x="3340307" y="3210239"/>
                  </a:cubicBezTo>
                  <a:lnTo>
                    <a:pt x="3339664" y="3210249"/>
                  </a:lnTo>
                  <a:cubicBezTo>
                    <a:pt x="3334999" y="3210357"/>
                    <a:pt x="3330328" y="3210404"/>
                    <a:pt x="3325663" y="3210419"/>
                  </a:cubicBezTo>
                  <a:cubicBezTo>
                    <a:pt x="3324202" y="3210419"/>
                    <a:pt x="3322747" y="3210409"/>
                    <a:pt x="3321281" y="3210404"/>
                  </a:cubicBezTo>
                  <a:cubicBezTo>
                    <a:pt x="3317706" y="3210388"/>
                    <a:pt x="3314131" y="3210347"/>
                    <a:pt x="3310556" y="3210275"/>
                  </a:cubicBezTo>
                  <a:cubicBezTo>
                    <a:pt x="3309070" y="3210244"/>
                    <a:pt x="3307578" y="3210218"/>
                    <a:pt x="3306086" y="3210177"/>
                  </a:cubicBezTo>
                  <a:cubicBezTo>
                    <a:pt x="3301977" y="3210069"/>
                    <a:pt x="3297867" y="3209920"/>
                    <a:pt x="3293757" y="3209740"/>
                  </a:cubicBezTo>
                  <a:lnTo>
                    <a:pt x="3291371" y="3209643"/>
                  </a:lnTo>
                  <a:cubicBezTo>
                    <a:pt x="3286469" y="3209406"/>
                    <a:pt x="3281567" y="3209113"/>
                    <a:pt x="3276675" y="3208768"/>
                  </a:cubicBezTo>
                  <a:cubicBezTo>
                    <a:pt x="3275441" y="3208681"/>
                    <a:pt x="3274212" y="3208578"/>
                    <a:pt x="3272982" y="3208485"/>
                  </a:cubicBezTo>
                  <a:cubicBezTo>
                    <a:pt x="3269284" y="3208207"/>
                    <a:pt x="3265591" y="3207899"/>
                    <a:pt x="3261897" y="3207559"/>
                  </a:cubicBezTo>
                  <a:lnTo>
                    <a:pt x="3257191" y="3207106"/>
                  </a:lnTo>
                  <a:cubicBezTo>
                    <a:pt x="3253621" y="3206757"/>
                    <a:pt x="3250057" y="3206371"/>
                    <a:pt x="3246493" y="3205960"/>
                  </a:cubicBezTo>
                  <a:cubicBezTo>
                    <a:pt x="3245119" y="3205800"/>
                    <a:pt x="3243746" y="3205656"/>
                    <a:pt x="3242378" y="3205491"/>
                  </a:cubicBezTo>
                  <a:cubicBezTo>
                    <a:pt x="3237522" y="3204900"/>
                    <a:pt x="3232672" y="3204267"/>
                    <a:pt x="3227826" y="3203573"/>
                  </a:cubicBezTo>
                  <a:lnTo>
                    <a:pt x="3226093" y="3203310"/>
                  </a:lnTo>
                  <a:cubicBezTo>
                    <a:pt x="3221823" y="3202688"/>
                    <a:pt x="3217565" y="3202020"/>
                    <a:pt x="3213306" y="3201315"/>
                  </a:cubicBezTo>
                  <a:cubicBezTo>
                    <a:pt x="3211819" y="3201068"/>
                    <a:pt x="3210338" y="3200811"/>
                    <a:pt x="3208851" y="3200554"/>
                  </a:cubicBezTo>
                  <a:cubicBezTo>
                    <a:pt x="3205349" y="3199952"/>
                    <a:pt x="3201846" y="3199314"/>
                    <a:pt x="3198348" y="3198656"/>
                  </a:cubicBezTo>
                  <a:cubicBezTo>
                    <a:pt x="3196872" y="3198378"/>
                    <a:pt x="3195395" y="3198105"/>
                    <a:pt x="3193919" y="3197812"/>
                  </a:cubicBezTo>
                  <a:cubicBezTo>
                    <a:pt x="3189794" y="3197004"/>
                    <a:pt x="3185674" y="3196161"/>
                    <a:pt x="3181559" y="3195276"/>
                  </a:cubicBezTo>
                  <a:lnTo>
                    <a:pt x="3179440" y="3194834"/>
                  </a:lnTo>
                  <a:cubicBezTo>
                    <a:pt x="3174672" y="3193795"/>
                    <a:pt x="3169914" y="3192689"/>
                    <a:pt x="3165167" y="3191542"/>
                  </a:cubicBezTo>
                  <a:cubicBezTo>
                    <a:pt x="3163829" y="3191218"/>
                    <a:pt x="3162487" y="3190873"/>
                    <a:pt x="3161149" y="3190544"/>
                  </a:cubicBezTo>
                  <a:cubicBezTo>
                    <a:pt x="3157657" y="3189675"/>
                    <a:pt x="3154170" y="3188785"/>
                    <a:pt x="3150687" y="3187864"/>
                  </a:cubicBezTo>
                  <a:lnTo>
                    <a:pt x="3145965" y="3186594"/>
                  </a:lnTo>
                  <a:cubicBezTo>
                    <a:pt x="3142432" y="3185632"/>
                    <a:pt x="3138914" y="3184634"/>
                    <a:pt x="3135395" y="3183615"/>
                  </a:cubicBezTo>
                  <a:cubicBezTo>
                    <a:pt x="3134156" y="3183255"/>
                    <a:pt x="3132911" y="3182906"/>
                    <a:pt x="3131671" y="3182541"/>
                  </a:cubicBezTo>
                  <a:cubicBezTo>
                    <a:pt x="3126975" y="3181147"/>
                    <a:pt x="3122284" y="3179701"/>
                    <a:pt x="3117614" y="3178205"/>
                  </a:cubicBezTo>
                  <a:cubicBezTo>
                    <a:pt x="3116677" y="3177906"/>
                    <a:pt x="3115742" y="3177587"/>
                    <a:pt x="3114805" y="3177279"/>
                  </a:cubicBezTo>
                  <a:cubicBezTo>
                    <a:pt x="3111056" y="3176060"/>
                    <a:pt x="3107316" y="3174804"/>
                    <a:pt x="3103582" y="3173519"/>
                  </a:cubicBezTo>
                  <a:cubicBezTo>
                    <a:pt x="3102054" y="3172994"/>
                    <a:pt x="3100532" y="3172454"/>
                    <a:pt x="3099009" y="3171914"/>
                  </a:cubicBezTo>
                  <a:cubicBezTo>
                    <a:pt x="3095661" y="3170731"/>
                    <a:pt x="3092322" y="3169517"/>
                    <a:pt x="3088989" y="3168283"/>
                  </a:cubicBezTo>
                  <a:cubicBezTo>
                    <a:pt x="3087595" y="3167768"/>
                    <a:pt x="3086196" y="3167254"/>
                    <a:pt x="3084802" y="3166724"/>
                  </a:cubicBezTo>
                  <a:cubicBezTo>
                    <a:pt x="3080564" y="3165124"/>
                    <a:pt x="3076341" y="3163473"/>
                    <a:pt x="3072134" y="3161781"/>
                  </a:cubicBezTo>
                  <a:lnTo>
                    <a:pt x="3070910" y="3161297"/>
                  </a:lnTo>
                  <a:cubicBezTo>
                    <a:pt x="3066327" y="3159445"/>
                    <a:pt x="3061769" y="3157527"/>
                    <a:pt x="3057222" y="3155567"/>
                  </a:cubicBezTo>
                  <a:cubicBezTo>
                    <a:pt x="3055906" y="3155002"/>
                    <a:pt x="3054594" y="3154415"/>
                    <a:pt x="3053282" y="3153839"/>
                  </a:cubicBezTo>
                  <a:cubicBezTo>
                    <a:pt x="3051323" y="3152985"/>
                    <a:pt x="3049358" y="3152142"/>
                    <a:pt x="3047403" y="3151262"/>
                  </a:cubicBezTo>
                  <a:cubicBezTo>
                    <a:pt x="3034328" y="3167038"/>
                    <a:pt x="3019221" y="3181651"/>
                    <a:pt x="3002129" y="3195009"/>
                  </a:cubicBezTo>
                  <a:lnTo>
                    <a:pt x="2599069" y="3510051"/>
                  </a:lnTo>
                  <a:cubicBezTo>
                    <a:pt x="2500034" y="3587463"/>
                    <a:pt x="2366094" y="3589494"/>
                    <a:pt x="2265541" y="3516979"/>
                  </a:cubicBezTo>
                  <a:cubicBezTo>
                    <a:pt x="2240908" y="3541890"/>
                    <a:pt x="2211013" y="3562259"/>
                    <a:pt x="2176525" y="3577222"/>
                  </a:cubicBezTo>
                  <a:lnTo>
                    <a:pt x="389814" y="4352325"/>
                  </a:lnTo>
                  <a:cubicBezTo>
                    <a:pt x="282872" y="4398669"/>
                    <a:pt x="164734" y="4376191"/>
                    <a:pt x="82307" y="4293791"/>
                  </a:cubicBezTo>
                  <a:cubicBezTo>
                    <a:pt x="-120" y="4211338"/>
                    <a:pt x="-22602" y="4093241"/>
                    <a:pt x="23788" y="3986253"/>
                  </a:cubicBezTo>
                  <a:lnTo>
                    <a:pt x="798866" y="2199562"/>
                  </a:lnTo>
                  <a:cubicBezTo>
                    <a:pt x="813829" y="2165074"/>
                    <a:pt x="834197" y="2135179"/>
                    <a:pt x="859108" y="2110547"/>
                  </a:cubicBezTo>
                  <a:cubicBezTo>
                    <a:pt x="786593" y="2009999"/>
                    <a:pt x="788625" y="1876054"/>
                    <a:pt x="866031" y="1777018"/>
                  </a:cubicBezTo>
                  <a:lnTo>
                    <a:pt x="1181074" y="1373958"/>
                  </a:lnTo>
                  <a:cubicBezTo>
                    <a:pt x="1194431" y="1356871"/>
                    <a:pt x="1209045" y="1341759"/>
                    <a:pt x="1224825" y="1328684"/>
                  </a:cubicBezTo>
                  <a:close/>
                </a:path>
              </a:pathLst>
            </a:custGeom>
            <a:solidFill>
              <a:srgbClr val="FF5098"/>
            </a:solidFill>
            <a:ln w="514" cap="flat">
              <a:noFill/>
              <a:prstDash val="solid"/>
              <a:miter/>
            </a:ln>
          </p:spPr>
          <p:txBody>
            <a:bodyPr rtlCol="0" anchor="ctr"/>
            <a:lstStyle/>
            <a:p>
              <a:endParaRPr lang="zh-CN" altLang="en-US"/>
            </a:p>
          </p:txBody>
        </p:sp>
        <p:sp>
          <p:nvSpPr>
            <p:cNvPr id="53" name="图形 136">
              <a:extLst>
                <a:ext uri="{FF2B5EF4-FFF2-40B4-BE49-F238E27FC236}">
                  <a16:creationId xmlns:a16="http://schemas.microsoft.com/office/drawing/2014/main" xmlns="" id="{2D601F46-AF66-48FC-8774-DC3CB39E28F0}"/>
                </a:ext>
              </a:extLst>
            </p:cNvPr>
            <p:cNvSpPr/>
            <p:nvPr/>
          </p:nvSpPr>
          <p:spPr>
            <a:xfrm rot="2700000">
              <a:off x="12771994" y="3622378"/>
              <a:ext cx="2890234" cy="787190"/>
            </a:xfrm>
            <a:custGeom>
              <a:avLst/>
              <a:gdLst>
                <a:gd name="connsiteX0" fmla="*/ 2312486 w 2890234"/>
                <a:gd name="connsiteY0" fmla="*/ 4947 h 787190"/>
                <a:gd name="connsiteX1" fmla="*/ 2894986 w 2890234"/>
                <a:gd name="connsiteY1" fmla="*/ 398543 h 787190"/>
                <a:gd name="connsiteX2" fmla="*/ 2894986 w 2890234"/>
                <a:gd name="connsiteY2" fmla="*/ 398543 h 787190"/>
                <a:gd name="connsiteX3" fmla="*/ 2312486 w 2890234"/>
                <a:gd name="connsiteY3" fmla="*/ 792138 h 787190"/>
                <a:gd name="connsiteX4" fmla="*/ 587252 w 2890234"/>
                <a:gd name="connsiteY4" fmla="*/ 792138 h 787190"/>
                <a:gd name="connsiteX5" fmla="*/ 4751 w 2890234"/>
                <a:gd name="connsiteY5" fmla="*/ 398543 h 787190"/>
                <a:gd name="connsiteX6" fmla="*/ 4751 w 2890234"/>
                <a:gd name="connsiteY6" fmla="*/ 398543 h 787190"/>
                <a:gd name="connsiteX7" fmla="*/ 587252 w 2890234"/>
                <a:gd name="connsiteY7" fmla="*/ 4947 h 787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0234" h="787190">
                  <a:moveTo>
                    <a:pt x="2312486" y="4947"/>
                  </a:moveTo>
                  <a:cubicBezTo>
                    <a:pt x="2634192" y="4947"/>
                    <a:pt x="2894986" y="181166"/>
                    <a:pt x="2894986" y="398543"/>
                  </a:cubicBezTo>
                  <a:lnTo>
                    <a:pt x="2894986" y="398543"/>
                  </a:lnTo>
                  <a:cubicBezTo>
                    <a:pt x="2894986" y="615919"/>
                    <a:pt x="2634192" y="792138"/>
                    <a:pt x="2312486" y="792138"/>
                  </a:cubicBezTo>
                  <a:lnTo>
                    <a:pt x="587252" y="792138"/>
                  </a:lnTo>
                  <a:cubicBezTo>
                    <a:pt x="265546" y="792138"/>
                    <a:pt x="4751" y="615919"/>
                    <a:pt x="4751" y="398543"/>
                  </a:cubicBezTo>
                  <a:lnTo>
                    <a:pt x="4751" y="398543"/>
                  </a:lnTo>
                  <a:cubicBezTo>
                    <a:pt x="4751" y="181166"/>
                    <a:pt x="265546" y="4947"/>
                    <a:pt x="587252" y="4947"/>
                  </a:cubicBezTo>
                  <a:close/>
                </a:path>
              </a:pathLst>
            </a:custGeom>
            <a:solidFill>
              <a:srgbClr val="FF5098"/>
            </a:solidFill>
            <a:ln w="478" cap="flat">
              <a:noFill/>
              <a:prstDash val="solid"/>
              <a:miter/>
            </a:ln>
          </p:spPr>
          <p:txBody>
            <a:bodyPr rtlCol="0" anchor="ctr"/>
            <a:lstStyle/>
            <a:p>
              <a:endParaRPr lang="zh-CN" altLang="en-US"/>
            </a:p>
          </p:txBody>
        </p:sp>
        <p:sp>
          <p:nvSpPr>
            <p:cNvPr id="54" name="图形 136">
              <a:extLst>
                <a:ext uri="{FF2B5EF4-FFF2-40B4-BE49-F238E27FC236}">
                  <a16:creationId xmlns:a16="http://schemas.microsoft.com/office/drawing/2014/main" xmlns="" id="{38D08EB7-118B-4A04-AD57-0D6E3E7F7C78}"/>
                </a:ext>
              </a:extLst>
            </p:cNvPr>
            <p:cNvSpPr/>
            <p:nvPr/>
          </p:nvSpPr>
          <p:spPr>
            <a:xfrm rot="2700000">
              <a:off x="13957053" y="2988943"/>
              <a:ext cx="1915778" cy="658432"/>
            </a:xfrm>
            <a:custGeom>
              <a:avLst/>
              <a:gdLst>
                <a:gd name="connsiteX0" fmla="*/ 1535779 w 1915778"/>
                <a:gd name="connsiteY0" fmla="*/ 3590 h 658432"/>
                <a:gd name="connsiteX1" fmla="*/ 1921887 w 1915778"/>
                <a:gd name="connsiteY1" fmla="*/ 332807 h 658432"/>
                <a:gd name="connsiteX2" fmla="*/ 1921887 w 1915778"/>
                <a:gd name="connsiteY2" fmla="*/ 332807 h 658432"/>
                <a:gd name="connsiteX3" fmla="*/ 1535779 w 1915778"/>
                <a:gd name="connsiteY3" fmla="*/ 662023 h 658432"/>
                <a:gd name="connsiteX4" fmla="*/ 392216 w 1915778"/>
                <a:gd name="connsiteY4" fmla="*/ 662023 h 658432"/>
                <a:gd name="connsiteX5" fmla="*/ 6108 w 1915778"/>
                <a:gd name="connsiteY5" fmla="*/ 332807 h 658432"/>
                <a:gd name="connsiteX6" fmla="*/ 6108 w 1915778"/>
                <a:gd name="connsiteY6" fmla="*/ 332807 h 658432"/>
                <a:gd name="connsiteX7" fmla="*/ 392216 w 1915778"/>
                <a:gd name="connsiteY7" fmla="*/ 3590 h 658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15778" h="658432">
                  <a:moveTo>
                    <a:pt x="1535779" y="3590"/>
                  </a:moveTo>
                  <a:cubicBezTo>
                    <a:pt x="1749020" y="3590"/>
                    <a:pt x="1921887" y="150986"/>
                    <a:pt x="1921887" y="332807"/>
                  </a:cubicBezTo>
                  <a:lnTo>
                    <a:pt x="1921887" y="332807"/>
                  </a:lnTo>
                  <a:cubicBezTo>
                    <a:pt x="1921887" y="514628"/>
                    <a:pt x="1749020" y="662023"/>
                    <a:pt x="1535779" y="662023"/>
                  </a:cubicBezTo>
                  <a:lnTo>
                    <a:pt x="392216" y="662023"/>
                  </a:lnTo>
                  <a:cubicBezTo>
                    <a:pt x="178974" y="662023"/>
                    <a:pt x="6108" y="514628"/>
                    <a:pt x="6108" y="332807"/>
                  </a:cubicBezTo>
                  <a:lnTo>
                    <a:pt x="6108" y="332807"/>
                  </a:lnTo>
                  <a:cubicBezTo>
                    <a:pt x="6108" y="150986"/>
                    <a:pt x="178974" y="3590"/>
                    <a:pt x="392216" y="3590"/>
                  </a:cubicBezTo>
                  <a:close/>
                </a:path>
              </a:pathLst>
            </a:custGeom>
            <a:solidFill>
              <a:srgbClr val="FF5098"/>
            </a:solidFill>
            <a:ln w="345" cap="flat">
              <a:noFill/>
              <a:prstDash val="solid"/>
              <a:miter/>
            </a:ln>
          </p:spPr>
          <p:txBody>
            <a:bodyPr rtlCol="0" anchor="ctr"/>
            <a:lstStyle/>
            <a:p>
              <a:endParaRPr lang="zh-CN" altLang="en-US"/>
            </a:p>
          </p:txBody>
        </p:sp>
        <p:sp>
          <p:nvSpPr>
            <p:cNvPr id="55" name="图形 136">
              <a:extLst>
                <a:ext uri="{FF2B5EF4-FFF2-40B4-BE49-F238E27FC236}">
                  <a16:creationId xmlns:a16="http://schemas.microsoft.com/office/drawing/2014/main" xmlns="" id="{B433C391-BEF9-4E17-B9EF-D90671D139FC}"/>
                </a:ext>
              </a:extLst>
            </p:cNvPr>
            <p:cNvSpPr/>
            <p:nvPr/>
          </p:nvSpPr>
          <p:spPr>
            <a:xfrm>
              <a:off x="11915660" y="3765751"/>
              <a:ext cx="2551687" cy="2551666"/>
            </a:xfrm>
            <a:custGeom>
              <a:avLst/>
              <a:gdLst>
                <a:gd name="connsiteX0" fmla="*/ 0 w 2551687"/>
                <a:gd name="connsiteY0" fmla="*/ 2551667 h 2551666"/>
                <a:gd name="connsiteX1" fmla="*/ 1786712 w 2551687"/>
                <a:gd name="connsiteY1" fmla="*/ 1776609 h 2551666"/>
                <a:gd name="connsiteX2" fmla="*/ 1592200 w 2551687"/>
                <a:gd name="connsiteY2" fmla="*/ 1584731 h 2551666"/>
                <a:gd name="connsiteX3" fmla="*/ 1592457 w 2551687"/>
                <a:gd name="connsiteY3" fmla="*/ 1398044 h 2551666"/>
                <a:gd name="connsiteX4" fmla="*/ 1779145 w 2551687"/>
                <a:gd name="connsiteY4" fmla="*/ 1398301 h 2551666"/>
                <a:gd name="connsiteX5" fmla="*/ 1931782 w 2551687"/>
                <a:gd name="connsiteY5" fmla="*/ 1547723 h 2551666"/>
                <a:gd name="connsiteX6" fmla="*/ 2148627 w 2551687"/>
                <a:gd name="connsiteY6" fmla="*/ 1745480 h 2551666"/>
                <a:gd name="connsiteX7" fmla="*/ 2551687 w 2551687"/>
                <a:gd name="connsiteY7" fmla="*/ 1430438 h 2551666"/>
                <a:gd name="connsiteX8" fmla="*/ 1121249 w 2551687"/>
                <a:gd name="connsiteY8" fmla="*/ 0 h 2551666"/>
                <a:gd name="connsiteX9" fmla="*/ 806207 w 2551687"/>
                <a:gd name="connsiteY9" fmla="*/ 403060 h 2551666"/>
                <a:gd name="connsiteX10" fmla="*/ 1003964 w 2551687"/>
                <a:gd name="connsiteY10" fmla="*/ 619905 h 2551666"/>
                <a:gd name="connsiteX11" fmla="*/ 1153387 w 2551687"/>
                <a:gd name="connsiteY11" fmla="*/ 772542 h 2551666"/>
                <a:gd name="connsiteX12" fmla="*/ 1153644 w 2551687"/>
                <a:gd name="connsiteY12" fmla="*/ 959225 h 2551666"/>
                <a:gd name="connsiteX13" fmla="*/ 966956 w 2551687"/>
                <a:gd name="connsiteY13" fmla="*/ 959487 h 2551666"/>
                <a:gd name="connsiteX14" fmla="*/ 775078 w 2551687"/>
                <a:gd name="connsiteY14" fmla="*/ 764976 h 2551666"/>
                <a:gd name="connsiteX15" fmla="*/ 0 w 2551687"/>
                <a:gd name="connsiteY15" fmla="*/ 2551667 h 2551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51687" h="2551666">
                  <a:moveTo>
                    <a:pt x="0" y="2551667"/>
                  </a:moveTo>
                  <a:lnTo>
                    <a:pt x="1786712" y="1776609"/>
                  </a:lnTo>
                  <a:cubicBezTo>
                    <a:pt x="1737415" y="1729884"/>
                    <a:pt x="1640175" y="1632840"/>
                    <a:pt x="1592200" y="1584731"/>
                  </a:cubicBezTo>
                  <a:cubicBezTo>
                    <a:pt x="1540861" y="1533249"/>
                    <a:pt x="1540975" y="1449387"/>
                    <a:pt x="1592457" y="1398044"/>
                  </a:cubicBezTo>
                  <a:cubicBezTo>
                    <a:pt x="1643940" y="1346705"/>
                    <a:pt x="1727807" y="1346818"/>
                    <a:pt x="1779145" y="1398301"/>
                  </a:cubicBezTo>
                  <a:cubicBezTo>
                    <a:pt x="1829460" y="1448760"/>
                    <a:pt x="1879827" y="1498936"/>
                    <a:pt x="1931782" y="1547723"/>
                  </a:cubicBezTo>
                  <a:cubicBezTo>
                    <a:pt x="1985003" y="1597698"/>
                    <a:pt x="2092150" y="1699090"/>
                    <a:pt x="2148627" y="1745480"/>
                  </a:cubicBezTo>
                  <a:lnTo>
                    <a:pt x="2551687" y="1430438"/>
                  </a:lnTo>
                  <a:lnTo>
                    <a:pt x="1121249" y="0"/>
                  </a:lnTo>
                  <a:lnTo>
                    <a:pt x="806207" y="403060"/>
                  </a:lnTo>
                  <a:cubicBezTo>
                    <a:pt x="852598" y="459537"/>
                    <a:pt x="953984" y="566684"/>
                    <a:pt x="1003964" y="619905"/>
                  </a:cubicBezTo>
                  <a:cubicBezTo>
                    <a:pt x="1052752" y="671861"/>
                    <a:pt x="1102928" y="722227"/>
                    <a:pt x="1153387" y="772542"/>
                  </a:cubicBezTo>
                  <a:cubicBezTo>
                    <a:pt x="1204869" y="823881"/>
                    <a:pt x="1204982" y="907742"/>
                    <a:pt x="1153644" y="959225"/>
                  </a:cubicBezTo>
                  <a:cubicBezTo>
                    <a:pt x="1102305" y="1010707"/>
                    <a:pt x="1018438" y="1010821"/>
                    <a:pt x="966956" y="959487"/>
                  </a:cubicBezTo>
                  <a:cubicBezTo>
                    <a:pt x="918853" y="911513"/>
                    <a:pt x="821808" y="814272"/>
                    <a:pt x="775078" y="764976"/>
                  </a:cubicBezTo>
                  <a:lnTo>
                    <a:pt x="0" y="2551667"/>
                  </a:lnTo>
                  <a:close/>
                </a:path>
              </a:pathLst>
            </a:custGeom>
            <a:solidFill>
              <a:srgbClr val="F7F7F7"/>
            </a:solidFill>
            <a:ln w="514" cap="flat">
              <a:noFill/>
              <a:prstDash val="solid"/>
              <a:miter/>
            </a:ln>
          </p:spPr>
          <p:txBody>
            <a:bodyPr rtlCol="0" anchor="ctr"/>
            <a:lstStyle/>
            <a:p>
              <a:endParaRPr lang="zh-CN" altLang="en-US"/>
            </a:p>
          </p:txBody>
        </p:sp>
        <p:sp>
          <p:nvSpPr>
            <p:cNvPr id="56" name="图形 136">
              <a:extLst>
                <a:ext uri="{FF2B5EF4-FFF2-40B4-BE49-F238E27FC236}">
                  <a16:creationId xmlns:a16="http://schemas.microsoft.com/office/drawing/2014/main" xmlns="" id="{D4E6D991-C670-4C20-B45D-8C04CBC3D2AB}"/>
                </a:ext>
              </a:extLst>
            </p:cNvPr>
            <p:cNvSpPr/>
            <p:nvPr/>
          </p:nvSpPr>
          <p:spPr>
            <a:xfrm>
              <a:off x="15148298" y="2498686"/>
              <a:ext cx="839330" cy="751848"/>
            </a:xfrm>
            <a:custGeom>
              <a:avLst/>
              <a:gdLst>
                <a:gd name="connsiteX0" fmla="*/ 786888 w 839330"/>
                <a:gd name="connsiteY0" fmla="*/ 25269 h 751848"/>
                <a:gd name="connsiteX1" fmla="*/ 764718 w 839330"/>
                <a:gd name="connsiteY1" fmla="*/ 660918 h 751848"/>
                <a:gd name="connsiteX2" fmla="*/ 635253 w 839330"/>
                <a:gd name="connsiteY2" fmla="*/ 749965 h 751848"/>
                <a:gd name="connsiteX3" fmla="*/ 486243 w 839330"/>
                <a:gd name="connsiteY3" fmla="*/ 700128 h 751848"/>
                <a:gd name="connsiteX4" fmla="*/ 15611 w 839330"/>
                <a:gd name="connsiteY4" fmla="*/ 229502 h 751848"/>
                <a:gd name="connsiteX5" fmla="*/ 6830 w 839330"/>
                <a:gd name="connsiteY5" fmla="*/ 166446 h 751848"/>
                <a:gd name="connsiteX6" fmla="*/ 65113 w 839330"/>
                <a:gd name="connsiteY6" fmla="*/ 140795 h 751848"/>
                <a:gd name="connsiteX7" fmla="*/ 728919 w 839330"/>
                <a:gd name="connsiteY7" fmla="*/ 9704 h 751848"/>
                <a:gd name="connsiteX8" fmla="*/ 762250 w 839330"/>
                <a:gd name="connsiteY8" fmla="*/ 1284 h 751848"/>
                <a:gd name="connsiteX9" fmla="*/ 786888 w 839330"/>
                <a:gd name="connsiteY9" fmla="*/ 25269 h 75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9330" h="751848">
                  <a:moveTo>
                    <a:pt x="786888" y="25269"/>
                  </a:moveTo>
                  <a:cubicBezTo>
                    <a:pt x="863887" y="284888"/>
                    <a:pt x="855761" y="496369"/>
                    <a:pt x="764718" y="660918"/>
                  </a:cubicBezTo>
                  <a:cubicBezTo>
                    <a:pt x="737046" y="710879"/>
                    <a:pt x="691782" y="741998"/>
                    <a:pt x="635253" y="749965"/>
                  </a:cubicBezTo>
                  <a:cubicBezTo>
                    <a:pt x="578725" y="757927"/>
                    <a:pt x="526620" y="740516"/>
                    <a:pt x="486243" y="700128"/>
                  </a:cubicBezTo>
                  <a:lnTo>
                    <a:pt x="15611" y="229502"/>
                  </a:lnTo>
                  <a:cubicBezTo>
                    <a:pt x="-1332" y="212559"/>
                    <a:pt x="-4835" y="187370"/>
                    <a:pt x="6830" y="166446"/>
                  </a:cubicBezTo>
                  <a:cubicBezTo>
                    <a:pt x="18506" y="145512"/>
                    <a:pt x="41792" y="135271"/>
                    <a:pt x="65113" y="140795"/>
                  </a:cubicBezTo>
                  <a:cubicBezTo>
                    <a:pt x="318781" y="200867"/>
                    <a:pt x="547554" y="181244"/>
                    <a:pt x="728919" y="9704"/>
                  </a:cubicBezTo>
                  <a:cubicBezTo>
                    <a:pt x="738075" y="1053"/>
                    <a:pt x="750111" y="-1987"/>
                    <a:pt x="762250" y="1284"/>
                  </a:cubicBezTo>
                  <a:cubicBezTo>
                    <a:pt x="774440" y="4556"/>
                    <a:pt x="783287" y="13202"/>
                    <a:pt x="786888" y="25269"/>
                  </a:cubicBezTo>
                  <a:close/>
                </a:path>
              </a:pathLst>
            </a:custGeom>
            <a:solidFill>
              <a:srgbClr val="FF5098"/>
            </a:solidFill>
            <a:ln w="514" cap="flat">
              <a:noFill/>
              <a:prstDash val="solid"/>
              <a:miter/>
            </a:ln>
          </p:spPr>
          <p:txBody>
            <a:bodyPr rtlCol="0" anchor="ctr"/>
            <a:lstStyle/>
            <a:p>
              <a:endParaRPr lang="zh-CN" altLang="en-US"/>
            </a:p>
          </p:txBody>
        </p:sp>
        <p:sp>
          <p:nvSpPr>
            <p:cNvPr id="57" name="图形 136">
              <a:extLst>
                <a:ext uri="{FF2B5EF4-FFF2-40B4-BE49-F238E27FC236}">
                  <a16:creationId xmlns:a16="http://schemas.microsoft.com/office/drawing/2014/main" xmlns="" id="{100CE6E5-4903-4988-A256-D708DC95A8D2}"/>
                </a:ext>
              </a:extLst>
            </p:cNvPr>
            <p:cNvSpPr/>
            <p:nvPr/>
          </p:nvSpPr>
          <p:spPr>
            <a:xfrm>
              <a:off x="13080466" y="2640844"/>
              <a:ext cx="2511793" cy="2511789"/>
            </a:xfrm>
            <a:custGeom>
              <a:avLst/>
              <a:gdLst>
                <a:gd name="connsiteX0" fmla="*/ 2511793 w 2511793"/>
                <a:gd name="connsiteY0" fmla="*/ 1354662 h 2511789"/>
                <a:gd name="connsiteX1" fmla="*/ 1157131 w 2511793"/>
                <a:gd name="connsiteY1" fmla="*/ 0 h 2511789"/>
                <a:gd name="connsiteX2" fmla="*/ 1157131 w 2511793"/>
                <a:gd name="connsiteY2" fmla="*/ 465586 h 2511789"/>
                <a:gd name="connsiteX3" fmla="*/ 2046208 w 2511793"/>
                <a:gd name="connsiteY3" fmla="*/ 1354662 h 2511789"/>
                <a:gd name="connsiteX4" fmla="*/ 2511793 w 2511793"/>
                <a:gd name="connsiteY4" fmla="*/ 1354662 h 2511789"/>
                <a:gd name="connsiteX5" fmla="*/ 2158524 w 2511793"/>
                <a:gd name="connsiteY5" fmla="*/ 2396988 h 2511789"/>
                <a:gd name="connsiteX6" fmla="*/ 114806 w 2511793"/>
                <a:gd name="connsiteY6" fmla="*/ 353270 h 2511789"/>
                <a:gd name="connsiteX7" fmla="*/ 114806 w 2511793"/>
                <a:gd name="connsiteY7" fmla="*/ 909898 h 2511789"/>
                <a:gd name="connsiteX8" fmla="*/ 1601896 w 2511793"/>
                <a:gd name="connsiteY8" fmla="*/ 2396988 h 2511789"/>
                <a:gd name="connsiteX9" fmla="*/ 2158524 w 2511793"/>
                <a:gd name="connsiteY9" fmla="*/ 2396988 h 2511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11793" h="2511789">
                  <a:moveTo>
                    <a:pt x="2511793" y="1354662"/>
                  </a:moveTo>
                  <a:lnTo>
                    <a:pt x="1157131" y="0"/>
                  </a:lnTo>
                  <a:cubicBezTo>
                    <a:pt x="1029091" y="128035"/>
                    <a:pt x="1029091" y="337545"/>
                    <a:pt x="1157131" y="465586"/>
                  </a:cubicBezTo>
                  <a:lnTo>
                    <a:pt x="2046208" y="1354662"/>
                  </a:lnTo>
                  <a:cubicBezTo>
                    <a:pt x="2174248" y="1482697"/>
                    <a:pt x="2383758" y="1482697"/>
                    <a:pt x="2511793" y="1354662"/>
                  </a:cubicBezTo>
                  <a:close/>
                  <a:moveTo>
                    <a:pt x="2158524" y="2396988"/>
                  </a:moveTo>
                  <a:lnTo>
                    <a:pt x="114806" y="353270"/>
                  </a:lnTo>
                  <a:cubicBezTo>
                    <a:pt x="-38269" y="506344"/>
                    <a:pt x="-38269" y="756823"/>
                    <a:pt x="114806" y="909898"/>
                  </a:cubicBezTo>
                  <a:lnTo>
                    <a:pt x="1601896" y="2396988"/>
                  </a:lnTo>
                  <a:cubicBezTo>
                    <a:pt x="1754965" y="2550057"/>
                    <a:pt x="2005449" y="2550057"/>
                    <a:pt x="2158524" y="2396988"/>
                  </a:cubicBezTo>
                  <a:close/>
                </a:path>
              </a:pathLst>
            </a:custGeom>
            <a:solidFill>
              <a:srgbClr val="F7F7F7"/>
            </a:solidFill>
            <a:ln w="514" cap="flat">
              <a:noFill/>
              <a:prstDash val="solid"/>
              <a:miter/>
            </a:ln>
          </p:spPr>
          <p:txBody>
            <a:bodyPr rtlCol="0" anchor="ctr"/>
            <a:lstStyle/>
            <a:p>
              <a:endParaRPr lang="zh-CN" altLang="en-US"/>
            </a:p>
          </p:txBody>
        </p:sp>
      </p:grpSp>
      <p:grpSp>
        <p:nvGrpSpPr>
          <p:cNvPr id="58" name="组合 57">
            <a:extLst>
              <a:ext uri="{FF2B5EF4-FFF2-40B4-BE49-F238E27FC236}">
                <a16:creationId xmlns:a16="http://schemas.microsoft.com/office/drawing/2014/main" xmlns="" id="{86DD649E-DE82-4981-8C67-985A5C696598}"/>
              </a:ext>
            </a:extLst>
          </p:cNvPr>
          <p:cNvGrpSpPr/>
          <p:nvPr/>
        </p:nvGrpSpPr>
        <p:grpSpPr>
          <a:xfrm rot="20655415">
            <a:off x="4369666" y="5346474"/>
            <a:ext cx="1795480" cy="640535"/>
            <a:chOff x="10091721" y="4127449"/>
            <a:chExt cx="1795480" cy="640535"/>
          </a:xfrm>
        </p:grpSpPr>
        <p:sp>
          <p:nvSpPr>
            <p:cNvPr id="59" name="矩形: 圆角 58">
              <a:extLst>
                <a:ext uri="{FF2B5EF4-FFF2-40B4-BE49-F238E27FC236}">
                  <a16:creationId xmlns:a16="http://schemas.microsoft.com/office/drawing/2014/main" xmlns="" id="{5C1E532F-6BDF-415F-9B8D-FDD1343B0AAF}"/>
                </a:ext>
              </a:extLst>
            </p:cNvPr>
            <p:cNvSpPr/>
            <p:nvPr/>
          </p:nvSpPr>
          <p:spPr>
            <a:xfrm>
              <a:off x="10091721" y="4127449"/>
              <a:ext cx="1795480" cy="640535"/>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a:extLst>
                <a:ext uri="{FF2B5EF4-FFF2-40B4-BE49-F238E27FC236}">
                  <a16:creationId xmlns:a16="http://schemas.microsoft.com/office/drawing/2014/main" xmlns="" id="{C62978B1-04FD-49E0-9887-C246AE98EC04}"/>
                </a:ext>
              </a:extLst>
            </p:cNvPr>
            <p:cNvGrpSpPr/>
            <p:nvPr/>
          </p:nvGrpSpPr>
          <p:grpSpPr>
            <a:xfrm>
              <a:off x="10299466" y="4257736"/>
              <a:ext cx="1379988" cy="379960"/>
              <a:chOff x="10438825" y="4302107"/>
              <a:chExt cx="1379988" cy="379960"/>
            </a:xfrm>
          </p:grpSpPr>
          <p:sp>
            <p:nvSpPr>
              <p:cNvPr id="61" name="心形 60">
                <a:extLst>
                  <a:ext uri="{FF2B5EF4-FFF2-40B4-BE49-F238E27FC236}">
                    <a16:creationId xmlns:a16="http://schemas.microsoft.com/office/drawing/2014/main" xmlns="" id="{FAEF2EF4-2F10-4743-9DB4-2E0B2AEF5108}"/>
                  </a:ext>
                </a:extLst>
              </p:cNvPr>
              <p:cNvSpPr/>
              <p:nvPr/>
            </p:nvSpPr>
            <p:spPr>
              <a:xfrm>
                <a:off x="10438825" y="4302107"/>
                <a:ext cx="379960" cy="379960"/>
              </a:xfrm>
              <a:prstGeom prst="heart">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心形 61">
                <a:extLst>
                  <a:ext uri="{FF2B5EF4-FFF2-40B4-BE49-F238E27FC236}">
                    <a16:creationId xmlns:a16="http://schemas.microsoft.com/office/drawing/2014/main" xmlns="" id="{56AAF8D7-AAE1-416E-AD83-F708BD88854E}"/>
                  </a:ext>
                </a:extLst>
              </p:cNvPr>
              <p:cNvSpPr/>
              <p:nvPr/>
            </p:nvSpPr>
            <p:spPr>
              <a:xfrm>
                <a:off x="10938839" y="4302107"/>
                <a:ext cx="379960" cy="379960"/>
              </a:xfrm>
              <a:prstGeom prst="heart">
                <a:avLst/>
              </a:prstGeom>
              <a:noFill/>
              <a:ln w="31750">
                <a:solidFill>
                  <a:srgbClr val="E05C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心形 62">
                <a:extLst>
                  <a:ext uri="{FF2B5EF4-FFF2-40B4-BE49-F238E27FC236}">
                    <a16:creationId xmlns:a16="http://schemas.microsoft.com/office/drawing/2014/main" xmlns="" id="{A5F9FB61-3854-4E99-A712-94AFBE3C5245}"/>
                  </a:ext>
                </a:extLst>
              </p:cNvPr>
              <p:cNvSpPr/>
              <p:nvPr/>
            </p:nvSpPr>
            <p:spPr>
              <a:xfrm>
                <a:off x="11438853" y="4302107"/>
                <a:ext cx="379960" cy="379960"/>
              </a:xfrm>
              <a:prstGeom prst="heart">
                <a:avLst/>
              </a:prstGeom>
              <a:solidFill>
                <a:srgbClr val="00C7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4" name="文本框 63">
            <a:extLst>
              <a:ext uri="{FF2B5EF4-FFF2-40B4-BE49-F238E27FC236}">
                <a16:creationId xmlns:a16="http://schemas.microsoft.com/office/drawing/2014/main" xmlns="" id="{CAF0AE23-EC8C-450D-A7C7-AB5065D4C67D}"/>
              </a:ext>
            </a:extLst>
          </p:cNvPr>
          <p:cNvSpPr txBox="1"/>
          <p:nvPr/>
        </p:nvSpPr>
        <p:spPr>
          <a:xfrm>
            <a:off x="6711950" y="1502974"/>
            <a:ext cx="3606800" cy="3273332"/>
          </a:xfrm>
          <a:prstGeom prst="rect">
            <a:avLst/>
          </a:prstGeom>
          <a:noFill/>
        </p:spPr>
        <p:txBody>
          <a:bodyPr wrap="square" rtlCol="0">
            <a:spAutoFit/>
          </a:bodyPr>
          <a:lstStyle/>
          <a:p>
            <a:pPr>
              <a:lnSpc>
                <a:spcPct val="150000"/>
              </a:lnSpc>
            </a:pPr>
            <a:r>
              <a:rPr lang="fr-FR" altLang="zh-CN" sz="1400" b="1">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p>
          <a:p>
            <a:pPr>
              <a:lnSpc>
                <a:spcPct val="150000"/>
              </a:lnSpc>
            </a:pPr>
            <a:endParaRPr lang="fr-FR" altLang="zh-CN" sz="1400" b="1">
              <a:latin typeface="..黑体UI-韩语" panose="02000000000000000000" pitchFamily="2" charset="-128"/>
              <a:ea typeface="..黑体UI-韩语" panose="02000000000000000000" pitchFamily="2" charset="-128"/>
              <a:cs typeface="..黑体UI-韩语" panose="02000000000000000000" pitchFamily="2" charset="-128"/>
            </a:endParaRPr>
          </a:p>
          <a:p>
            <a:pPr>
              <a:lnSpc>
                <a:spcPct val="150000"/>
              </a:lnSpc>
            </a:pPr>
            <a:r>
              <a:rPr lang="fr-FR" altLang="zh-CN" sz="1400" b="1">
                <a:latin typeface="..黑体UI-韩语" panose="02000000000000000000" pitchFamily="2" charset="-128"/>
                <a:ea typeface="..黑体UI-韩语" panose="02000000000000000000" pitchFamily="2" charset="-128"/>
                <a:cs typeface="..黑体UI-韩语" panose="02000000000000000000" pitchFamily="2" charset="-128"/>
              </a:rPr>
              <a:t>Pellentesque habitant morbi tristique senectus et netus et malesuada fames ac turpis egestas. Proin pharetra nonummy pede.</a:t>
            </a:r>
            <a:endParaRPr lang="zh-CN" altLang="en-US" sz="1400" b="1">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72" name="组合 71">
            <a:extLst>
              <a:ext uri="{FF2B5EF4-FFF2-40B4-BE49-F238E27FC236}">
                <a16:creationId xmlns:a16="http://schemas.microsoft.com/office/drawing/2014/main" xmlns="" id="{DE905264-504D-4B22-A59F-4576B48E6388}"/>
              </a:ext>
            </a:extLst>
          </p:cNvPr>
          <p:cNvGrpSpPr/>
          <p:nvPr/>
        </p:nvGrpSpPr>
        <p:grpSpPr>
          <a:xfrm>
            <a:off x="10106407" y="4164418"/>
            <a:ext cx="1319322" cy="1319322"/>
            <a:chOff x="3822976" y="677039"/>
            <a:chExt cx="1319322" cy="1319322"/>
          </a:xfrm>
        </p:grpSpPr>
        <p:grpSp>
          <p:nvGrpSpPr>
            <p:cNvPr id="73" name="组合 72">
              <a:extLst>
                <a:ext uri="{FF2B5EF4-FFF2-40B4-BE49-F238E27FC236}">
                  <a16:creationId xmlns:a16="http://schemas.microsoft.com/office/drawing/2014/main" xmlns="" id="{A88ED2AE-71A0-408E-AF67-4EA1CDC53538}"/>
                </a:ext>
              </a:extLst>
            </p:cNvPr>
            <p:cNvGrpSpPr/>
            <p:nvPr/>
          </p:nvGrpSpPr>
          <p:grpSpPr>
            <a:xfrm>
              <a:off x="3822976" y="677039"/>
              <a:ext cx="1319322" cy="1319322"/>
              <a:chOff x="3822976" y="677039"/>
              <a:chExt cx="1319322" cy="1319322"/>
            </a:xfrm>
          </p:grpSpPr>
          <p:sp>
            <p:nvSpPr>
              <p:cNvPr id="75" name="椭圆 74">
                <a:extLst>
                  <a:ext uri="{FF2B5EF4-FFF2-40B4-BE49-F238E27FC236}">
                    <a16:creationId xmlns:a16="http://schemas.microsoft.com/office/drawing/2014/main" xmlns="" id="{332F08CF-9D9E-4792-B210-2FEBF65BFDEB}"/>
                  </a:ext>
                </a:extLst>
              </p:cNvPr>
              <p:cNvSpPr/>
              <p:nvPr/>
            </p:nvSpPr>
            <p:spPr>
              <a:xfrm>
                <a:off x="3822976" y="677039"/>
                <a:ext cx="1319322" cy="1319322"/>
              </a:xfrm>
              <a:prstGeom prst="ellipse">
                <a:avLst/>
              </a:prstGeom>
              <a:solidFill>
                <a:srgbClr val="00C7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xmlns="" id="{CF71583F-5494-4484-BDA5-8A7463287D60}"/>
                  </a:ext>
                </a:extLst>
              </p:cNvPr>
              <p:cNvSpPr/>
              <p:nvPr/>
            </p:nvSpPr>
            <p:spPr>
              <a:xfrm>
                <a:off x="3999560" y="853623"/>
                <a:ext cx="966154" cy="966154"/>
              </a:xfrm>
              <a:prstGeom prst="ellipse">
                <a:avLst/>
              </a:prstGeom>
              <a:noFill/>
              <a:ln w="63500">
                <a:solidFill>
                  <a:srgbClr val="FEE1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xmlns="" id="{05D1373B-0A1B-4C25-8A29-22E741BFB82F}"/>
                  </a:ext>
                </a:extLst>
              </p:cNvPr>
              <p:cNvSpPr/>
              <p:nvPr/>
            </p:nvSpPr>
            <p:spPr>
              <a:xfrm>
                <a:off x="4193284" y="1047347"/>
                <a:ext cx="578706" cy="578706"/>
              </a:xfrm>
              <a:prstGeom prst="ellipse">
                <a:avLst/>
              </a:prstGeom>
              <a:noFill/>
              <a:ln w="63500">
                <a:solidFill>
                  <a:srgbClr val="FEE1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4" name="文本框 73">
              <a:extLst>
                <a:ext uri="{FF2B5EF4-FFF2-40B4-BE49-F238E27FC236}">
                  <a16:creationId xmlns:a16="http://schemas.microsoft.com/office/drawing/2014/main" xmlns="" id="{57B0D887-AE22-4CF4-BB2A-1229C6482991}"/>
                </a:ext>
              </a:extLst>
            </p:cNvPr>
            <p:cNvSpPr txBox="1"/>
            <p:nvPr/>
          </p:nvSpPr>
          <p:spPr>
            <a:xfrm>
              <a:off x="3900437" y="859647"/>
              <a:ext cx="1164400" cy="954107"/>
            </a:xfrm>
            <a:prstGeom prst="rect">
              <a:avLst/>
            </a:prstGeom>
            <a:noFill/>
          </p:spPr>
          <p:txBody>
            <a:bodyPr wrap="square" rtlCol="0">
              <a:spAutoFit/>
            </a:bodyPr>
            <a:lstStyle/>
            <a:p>
              <a:pPr algn="dist"/>
              <a:r>
                <a:rPr lang="en-US" altLang="zh-CN" sz="2800">
                  <a:latin typeface="Haettenschweiler" panose="020B0706040902060204" pitchFamily="34" charset="0"/>
                </a:rPr>
                <a:t>SUPPORTERSSAY</a:t>
              </a:r>
            </a:p>
          </p:txBody>
        </p:sp>
      </p:grpSp>
      <p:grpSp>
        <p:nvGrpSpPr>
          <p:cNvPr id="78" name="组合 77">
            <a:extLst>
              <a:ext uri="{FF2B5EF4-FFF2-40B4-BE49-F238E27FC236}">
                <a16:creationId xmlns:a16="http://schemas.microsoft.com/office/drawing/2014/main" xmlns="" id="{73043E2A-C199-4568-A695-805DF596987C}"/>
              </a:ext>
            </a:extLst>
          </p:cNvPr>
          <p:cNvGrpSpPr/>
          <p:nvPr/>
        </p:nvGrpSpPr>
        <p:grpSpPr>
          <a:xfrm>
            <a:off x="7661204" y="5028180"/>
            <a:ext cx="609603" cy="609602"/>
            <a:chOff x="1499160" y="5520060"/>
            <a:chExt cx="609603" cy="609602"/>
          </a:xfrm>
        </p:grpSpPr>
        <p:sp>
          <p:nvSpPr>
            <p:cNvPr id="79" name="图形 65">
              <a:extLst>
                <a:ext uri="{FF2B5EF4-FFF2-40B4-BE49-F238E27FC236}">
                  <a16:creationId xmlns:a16="http://schemas.microsoft.com/office/drawing/2014/main" xmlns="" id="{D9CA247E-B20B-4D31-A721-7C0889138D99}"/>
                </a:ext>
              </a:extLst>
            </p:cNvPr>
            <p:cNvSpPr/>
            <p:nvPr/>
          </p:nvSpPr>
          <p:spPr>
            <a:xfrm>
              <a:off x="1499170" y="5520060"/>
              <a:ext cx="609592" cy="609602"/>
            </a:xfrm>
            <a:custGeom>
              <a:avLst/>
              <a:gdLst>
                <a:gd name="connsiteX0" fmla="*/ 380993 w 609592"/>
                <a:gd name="connsiteY0" fmla="*/ 0 h 609602"/>
                <a:gd name="connsiteX1" fmla="*/ 316032 w 609592"/>
                <a:gd name="connsiteY1" fmla="*/ 9430 h 609602"/>
                <a:gd name="connsiteX2" fmla="*/ 152393 w 609592"/>
                <a:gd name="connsiteY2" fmla="*/ 228600 h 609602"/>
                <a:gd name="connsiteX3" fmla="*/ 152583 w 609592"/>
                <a:gd name="connsiteY3" fmla="*/ 235744 h 609602"/>
                <a:gd name="connsiteX4" fmla="*/ 190321 w 609592"/>
                <a:gd name="connsiteY4" fmla="*/ 354578 h 609602"/>
                <a:gd name="connsiteX5" fmla="*/ 2545 w 609592"/>
                <a:gd name="connsiteY5" fmla="*/ 554698 h 609602"/>
                <a:gd name="connsiteX6" fmla="*/ 3041 w 609592"/>
                <a:gd name="connsiteY6" fmla="*/ 568157 h 609602"/>
                <a:gd name="connsiteX7" fmla="*/ 44912 w 609592"/>
                <a:gd name="connsiteY7" fmla="*/ 607057 h 609602"/>
                <a:gd name="connsiteX8" fmla="*/ 58371 w 609592"/>
                <a:gd name="connsiteY8" fmla="*/ 606562 h 609602"/>
                <a:gd name="connsiteX9" fmla="*/ 242471 w 609592"/>
                <a:gd name="connsiteY9" fmla="*/ 410366 h 609602"/>
                <a:gd name="connsiteX10" fmla="*/ 380993 w 609592"/>
                <a:gd name="connsiteY10" fmla="*/ 457200 h 609602"/>
                <a:gd name="connsiteX11" fmla="*/ 609593 w 609592"/>
                <a:gd name="connsiteY11" fmla="*/ 228600 h 609602"/>
                <a:gd name="connsiteX12" fmla="*/ 380993 w 609592"/>
                <a:gd name="connsiteY12" fmla="*/ 0 h 609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9592" h="609602">
                  <a:moveTo>
                    <a:pt x="380993" y="0"/>
                  </a:moveTo>
                  <a:cubicBezTo>
                    <a:pt x="358418" y="0"/>
                    <a:pt x="336606" y="3239"/>
                    <a:pt x="316032" y="9430"/>
                  </a:cubicBezTo>
                  <a:cubicBezTo>
                    <a:pt x="221449" y="37433"/>
                    <a:pt x="152393" y="124968"/>
                    <a:pt x="152393" y="228600"/>
                  </a:cubicBezTo>
                  <a:cubicBezTo>
                    <a:pt x="152393" y="230981"/>
                    <a:pt x="152393" y="233363"/>
                    <a:pt x="152583" y="235744"/>
                  </a:cubicBezTo>
                  <a:cubicBezTo>
                    <a:pt x="153832" y="278100"/>
                    <a:pt x="166904" y="319262"/>
                    <a:pt x="190321" y="354578"/>
                  </a:cubicBezTo>
                  <a:lnTo>
                    <a:pt x="2545" y="554698"/>
                  </a:lnTo>
                  <a:cubicBezTo>
                    <a:pt x="-1033" y="558552"/>
                    <a:pt x="-811" y="564576"/>
                    <a:pt x="3041" y="568157"/>
                  </a:cubicBezTo>
                  <a:lnTo>
                    <a:pt x="44912" y="607057"/>
                  </a:lnTo>
                  <a:cubicBezTo>
                    <a:pt x="48766" y="610635"/>
                    <a:pt x="54791" y="610413"/>
                    <a:pt x="58371" y="606562"/>
                  </a:cubicBezTo>
                  <a:lnTo>
                    <a:pt x="242471" y="410366"/>
                  </a:lnTo>
                  <a:cubicBezTo>
                    <a:pt x="282230" y="440801"/>
                    <a:pt x="330922" y="457264"/>
                    <a:pt x="380993" y="457200"/>
                  </a:cubicBezTo>
                  <a:cubicBezTo>
                    <a:pt x="507199" y="457200"/>
                    <a:pt x="609593" y="354806"/>
                    <a:pt x="609593" y="228600"/>
                  </a:cubicBezTo>
                  <a:cubicBezTo>
                    <a:pt x="609593" y="102394"/>
                    <a:pt x="507199" y="0"/>
                    <a:pt x="380993" y="0"/>
                  </a:cubicBezTo>
                  <a:close/>
                </a:path>
              </a:pathLst>
            </a:custGeom>
            <a:solidFill>
              <a:srgbClr val="F0F1F1"/>
            </a:solidFill>
            <a:ln w="9525" cap="flat">
              <a:noFill/>
              <a:prstDash val="solid"/>
              <a:miter/>
            </a:ln>
          </p:spPr>
          <p:txBody>
            <a:bodyPr rtlCol="0" anchor="ctr"/>
            <a:lstStyle/>
            <a:p>
              <a:endParaRPr lang="zh-CN" altLang="en-US"/>
            </a:p>
          </p:txBody>
        </p:sp>
        <p:sp>
          <p:nvSpPr>
            <p:cNvPr id="80" name="图形 65">
              <a:extLst>
                <a:ext uri="{FF2B5EF4-FFF2-40B4-BE49-F238E27FC236}">
                  <a16:creationId xmlns:a16="http://schemas.microsoft.com/office/drawing/2014/main" xmlns="" id="{2735C080-1783-4728-8E55-A18C28DB1CDC}"/>
                </a:ext>
              </a:extLst>
            </p:cNvPr>
            <p:cNvSpPr/>
            <p:nvPr/>
          </p:nvSpPr>
          <p:spPr>
            <a:xfrm>
              <a:off x="1499160" y="5874637"/>
              <a:ext cx="216143" cy="228904"/>
            </a:xfrm>
            <a:custGeom>
              <a:avLst/>
              <a:gdLst>
                <a:gd name="connsiteX0" fmla="*/ 190321 w 216143"/>
                <a:gd name="connsiteY0" fmla="*/ 0 h 228904"/>
                <a:gd name="connsiteX1" fmla="*/ 2545 w 216143"/>
                <a:gd name="connsiteY1" fmla="*/ 200120 h 228904"/>
                <a:gd name="connsiteX2" fmla="*/ 3041 w 216143"/>
                <a:gd name="connsiteY2" fmla="*/ 213579 h 228904"/>
                <a:gd name="connsiteX3" fmla="*/ 19538 w 216143"/>
                <a:gd name="connsiteY3" fmla="*/ 228905 h 228904"/>
                <a:gd name="connsiteX4" fmla="*/ 216143 w 216143"/>
                <a:gd name="connsiteY4" fmla="*/ 32299 h 228904"/>
                <a:gd name="connsiteX5" fmla="*/ 190321 w 216143"/>
                <a:gd name="connsiteY5" fmla="*/ 0 h 228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143" h="228904">
                  <a:moveTo>
                    <a:pt x="190321" y="0"/>
                  </a:moveTo>
                  <a:lnTo>
                    <a:pt x="2545" y="200120"/>
                  </a:lnTo>
                  <a:cubicBezTo>
                    <a:pt x="-1033" y="203974"/>
                    <a:pt x="-811" y="209999"/>
                    <a:pt x="3041" y="213579"/>
                  </a:cubicBezTo>
                  <a:lnTo>
                    <a:pt x="19538" y="228905"/>
                  </a:lnTo>
                  <a:lnTo>
                    <a:pt x="216143" y="32299"/>
                  </a:lnTo>
                  <a:cubicBezTo>
                    <a:pt x="206582" y="22331"/>
                    <a:pt x="197940" y="11521"/>
                    <a:pt x="190321" y="0"/>
                  </a:cubicBezTo>
                  <a:close/>
                </a:path>
              </a:pathLst>
            </a:custGeom>
            <a:solidFill>
              <a:srgbClr val="FFFFFF"/>
            </a:solidFill>
            <a:ln w="9525" cap="flat">
              <a:noFill/>
              <a:prstDash val="solid"/>
              <a:miter/>
            </a:ln>
          </p:spPr>
          <p:txBody>
            <a:bodyPr rtlCol="0" anchor="ctr"/>
            <a:lstStyle/>
            <a:p>
              <a:endParaRPr lang="zh-CN" altLang="en-US"/>
            </a:p>
          </p:txBody>
        </p:sp>
        <p:sp>
          <p:nvSpPr>
            <p:cNvPr id="81" name="图形 65">
              <a:extLst>
                <a:ext uri="{FF2B5EF4-FFF2-40B4-BE49-F238E27FC236}">
                  <a16:creationId xmlns:a16="http://schemas.microsoft.com/office/drawing/2014/main" xmlns="" id="{559811E9-736F-4D5A-98B3-3DFEFFA7F483}"/>
                </a:ext>
              </a:extLst>
            </p:cNvPr>
            <p:cNvSpPr/>
            <p:nvPr/>
          </p:nvSpPr>
          <p:spPr>
            <a:xfrm>
              <a:off x="1651563" y="5520060"/>
              <a:ext cx="457200" cy="457200"/>
            </a:xfrm>
            <a:custGeom>
              <a:avLst/>
              <a:gdLst>
                <a:gd name="connsiteX0" fmla="*/ 457200 w 457200"/>
                <a:gd name="connsiteY0" fmla="*/ 228600 h 457200"/>
                <a:gd name="connsiteX1" fmla="*/ 228600 w 457200"/>
                <a:gd name="connsiteY1" fmla="*/ 457200 h 457200"/>
                <a:gd name="connsiteX2" fmla="*/ 191 w 457200"/>
                <a:gd name="connsiteY2" fmla="*/ 235744 h 457200"/>
                <a:gd name="connsiteX3" fmla="*/ 0 w 457200"/>
                <a:gd name="connsiteY3" fmla="*/ 228600 h 457200"/>
                <a:gd name="connsiteX4" fmla="*/ 163640 w 457200"/>
                <a:gd name="connsiteY4" fmla="*/ 9430 h 457200"/>
                <a:gd name="connsiteX5" fmla="*/ 228600 w 457200"/>
                <a:gd name="connsiteY5" fmla="*/ 0 h 457200"/>
                <a:gd name="connsiteX6" fmla="*/ 457200 w 457200"/>
                <a:gd name="connsiteY6" fmla="*/ 2286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7200" h="457200">
                  <a:moveTo>
                    <a:pt x="457200" y="228600"/>
                  </a:moveTo>
                  <a:cubicBezTo>
                    <a:pt x="457200" y="354806"/>
                    <a:pt x="354806" y="457200"/>
                    <a:pt x="228600" y="457200"/>
                  </a:cubicBezTo>
                  <a:cubicBezTo>
                    <a:pt x="104775" y="457200"/>
                    <a:pt x="3905" y="358712"/>
                    <a:pt x="191" y="235744"/>
                  </a:cubicBezTo>
                  <a:cubicBezTo>
                    <a:pt x="0" y="233363"/>
                    <a:pt x="0" y="230981"/>
                    <a:pt x="0" y="228600"/>
                  </a:cubicBezTo>
                  <a:cubicBezTo>
                    <a:pt x="0" y="124968"/>
                    <a:pt x="69056" y="37433"/>
                    <a:pt x="163640" y="9430"/>
                  </a:cubicBezTo>
                  <a:cubicBezTo>
                    <a:pt x="184214" y="3239"/>
                    <a:pt x="206026" y="0"/>
                    <a:pt x="228600" y="0"/>
                  </a:cubicBezTo>
                  <a:cubicBezTo>
                    <a:pt x="354806" y="0"/>
                    <a:pt x="457200" y="102394"/>
                    <a:pt x="457200" y="228600"/>
                  </a:cubicBezTo>
                  <a:close/>
                </a:path>
              </a:pathLst>
            </a:custGeom>
            <a:solidFill>
              <a:srgbClr val="DF2C2C"/>
            </a:solidFill>
            <a:ln w="9525" cap="flat">
              <a:noFill/>
              <a:prstDash val="solid"/>
              <a:miter/>
            </a:ln>
          </p:spPr>
          <p:txBody>
            <a:bodyPr rtlCol="0" anchor="ctr"/>
            <a:lstStyle/>
            <a:p>
              <a:endParaRPr lang="zh-CN" altLang="en-US"/>
            </a:p>
          </p:txBody>
        </p:sp>
        <p:sp>
          <p:nvSpPr>
            <p:cNvPr id="82" name="图形 65">
              <a:extLst>
                <a:ext uri="{FF2B5EF4-FFF2-40B4-BE49-F238E27FC236}">
                  <a16:creationId xmlns:a16="http://schemas.microsoft.com/office/drawing/2014/main" xmlns="" id="{FE15463E-0BE7-4BEE-A818-F7A31630D812}"/>
                </a:ext>
              </a:extLst>
            </p:cNvPr>
            <p:cNvSpPr/>
            <p:nvPr/>
          </p:nvSpPr>
          <p:spPr>
            <a:xfrm>
              <a:off x="1651563" y="5520060"/>
              <a:ext cx="386848" cy="386867"/>
            </a:xfrm>
            <a:custGeom>
              <a:avLst/>
              <a:gdLst>
                <a:gd name="connsiteX0" fmla="*/ 228600 w 386848"/>
                <a:gd name="connsiteY0" fmla="*/ 0 h 386867"/>
                <a:gd name="connsiteX1" fmla="*/ 163640 w 386848"/>
                <a:gd name="connsiteY1" fmla="*/ 9430 h 386867"/>
                <a:gd name="connsiteX2" fmla="*/ 0 w 386848"/>
                <a:gd name="connsiteY2" fmla="*/ 228600 h 386867"/>
                <a:gd name="connsiteX3" fmla="*/ 191 w 386848"/>
                <a:gd name="connsiteY3" fmla="*/ 235744 h 386867"/>
                <a:gd name="connsiteX4" fmla="*/ 63741 w 386848"/>
                <a:gd name="connsiteY4" fmla="*/ 386867 h 386867"/>
                <a:gd name="connsiteX5" fmla="*/ 386848 w 386848"/>
                <a:gd name="connsiteY5" fmla="*/ 63751 h 386867"/>
                <a:gd name="connsiteX6" fmla="*/ 228600 w 386848"/>
                <a:gd name="connsiteY6" fmla="*/ 0 h 386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848" h="386867">
                  <a:moveTo>
                    <a:pt x="228600" y="0"/>
                  </a:moveTo>
                  <a:cubicBezTo>
                    <a:pt x="206026" y="0"/>
                    <a:pt x="184214" y="3239"/>
                    <a:pt x="163640" y="9430"/>
                  </a:cubicBezTo>
                  <a:cubicBezTo>
                    <a:pt x="69056" y="37433"/>
                    <a:pt x="0" y="124968"/>
                    <a:pt x="0" y="228600"/>
                  </a:cubicBezTo>
                  <a:cubicBezTo>
                    <a:pt x="0" y="230981"/>
                    <a:pt x="0" y="233363"/>
                    <a:pt x="191" y="235744"/>
                  </a:cubicBezTo>
                  <a:cubicBezTo>
                    <a:pt x="1865" y="292264"/>
                    <a:pt x="24520" y="346137"/>
                    <a:pt x="63741" y="386867"/>
                  </a:cubicBezTo>
                  <a:lnTo>
                    <a:pt x="386848" y="63751"/>
                  </a:lnTo>
                  <a:cubicBezTo>
                    <a:pt x="345767" y="24308"/>
                    <a:pt x="290027" y="0"/>
                    <a:pt x="228600" y="0"/>
                  </a:cubicBezTo>
                  <a:close/>
                </a:path>
              </a:pathLst>
            </a:custGeom>
            <a:solidFill>
              <a:srgbClr val="FA5655"/>
            </a:solidFill>
            <a:ln w="9525" cap="flat">
              <a:noFill/>
              <a:prstDash val="solid"/>
              <a:miter/>
            </a:ln>
          </p:spPr>
          <p:txBody>
            <a:bodyPr rtlCol="0" anchor="ctr"/>
            <a:lstStyle/>
            <a:p>
              <a:endParaRPr lang="zh-CN" altLang="en-US"/>
            </a:p>
          </p:txBody>
        </p:sp>
        <p:sp>
          <p:nvSpPr>
            <p:cNvPr id="83" name="图形 65">
              <a:extLst>
                <a:ext uri="{FF2B5EF4-FFF2-40B4-BE49-F238E27FC236}">
                  <a16:creationId xmlns:a16="http://schemas.microsoft.com/office/drawing/2014/main" xmlns="" id="{42E0D65B-F890-4BF2-B25E-F785ED61A940}"/>
                </a:ext>
              </a:extLst>
            </p:cNvPr>
            <p:cNvSpPr/>
            <p:nvPr/>
          </p:nvSpPr>
          <p:spPr>
            <a:xfrm>
              <a:off x="1651563" y="5528140"/>
              <a:ext cx="414432" cy="400161"/>
            </a:xfrm>
            <a:custGeom>
              <a:avLst/>
              <a:gdLst>
                <a:gd name="connsiteX0" fmla="*/ 414433 w 414432"/>
                <a:gd name="connsiteY0" fmla="*/ 209946 h 400161"/>
                <a:gd name="connsiteX1" fmla="*/ 356044 w 414432"/>
                <a:gd name="connsiteY1" fmla="*/ 350726 h 400161"/>
                <a:gd name="connsiteX2" fmla="*/ 236792 w 414432"/>
                <a:gd name="connsiteY2" fmla="*/ 400161 h 400161"/>
                <a:gd name="connsiteX3" fmla="*/ 117634 w 414432"/>
                <a:gd name="connsiteY3" fmla="*/ 350726 h 400161"/>
                <a:gd name="connsiteX4" fmla="*/ 75533 w 414432"/>
                <a:gd name="connsiteY4" fmla="*/ 249285 h 400161"/>
                <a:gd name="connsiteX5" fmla="*/ 117634 w 414432"/>
                <a:gd name="connsiteY5" fmla="*/ 147748 h 400161"/>
                <a:gd name="connsiteX6" fmla="*/ 204597 w 414432"/>
                <a:gd name="connsiteY6" fmla="*/ 111744 h 400161"/>
                <a:gd name="connsiteX7" fmla="*/ 291560 w 414432"/>
                <a:gd name="connsiteY7" fmla="*/ 147748 h 400161"/>
                <a:gd name="connsiteX8" fmla="*/ 277406 w 414432"/>
                <a:gd name="connsiteY8" fmla="*/ 289471 h 400161"/>
                <a:gd name="connsiteX9" fmla="*/ 239554 w 414432"/>
                <a:gd name="connsiteY9" fmla="*/ 290014 h 400161"/>
                <a:gd name="connsiteX10" fmla="*/ 237136 w 414432"/>
                <a:gd name="connsiteY10" fmla="*/ 263005 h 400161"/>
                <a:gd name="connsiteX11" fmla="*/ 240421 w 414432"/>
                <a:gd name="connsiteY11" fmla="*/ 259905 h 400161"/>
                <a:gd name="connsiteX12" fmla="*/ 204597 w 414432"/>
                <a:gd name="connsiteY12" fmla="*/ 168894 h 400161"/>
                <a:gd name="connsiteX13" fmla="*/ 158020 w 414432"/>
                <a:gd name="connsiteY13" fmla="*/ 188134 h 400161"/>
                <a:gd name="connsiteX14" fmla="*/ 132683 w 414432"/>
                <a:gd name="connsiteY14" fmla="*/ 249285 h 400161"/>
                <a:gd name="connsiteX15" fmla="*/ 158020 w 414432"/>
                <a:gd name="connsiteY15" fmla="*/ 310340 h 400161"/>
                <a:gd name="connsiteX16" fmla="*/ 236792 w 414432"/>
                <a:gd name="connsiteY16" fmla="*/ 343011 h 400161"/>
                <a:gd name="connsiteX17" fmla="*/ 315659 w 414432"/>
                <a:gd name="connsiteY17" fmla="*/ 310340 h 400161"/>
                <a:gd name="connsiteX18" fmla="*/ 357283 w 414432"/>
                <a:gd name="connsiteY18" fmla="*/ 209946 h 400161"/>
                <a:gd name="connsiteX19" fmla="*/ 315659 w 414432"/>
                <a:gd name="connsiteY19" fmla="*/ 109553 h 400161"/>
                <a:gd name="connsiteX20" fmla="*/ 62294 w 414432"/>
                <a:gd name="connsiteY20" fmla="*/ 109553 h 400161"/>
                <a:gd name="connsiteX21" fmla="*/ 191 w 414432"/>
                <a:gd name="connsiteY21" fmla="*/ 227663 h 400161"/>
                <a:gd name="connsiteX22" fmla="*/ 0 w 414432"/>
                <a:gd name="connsiteY22" fmla="*/ 220519 h 400161"/>
                <a:gd name="connsiteX23" fmla="*/ 163640 w 414432"/>
                <a:gd name="connsiteY23" fmla="*/ 1349 h 400161"/>
                <a:gd name="connsiteX24" fmla="*/ 356044 w 414432"/>
                <a:gd name="connsiteY24" fmla="*/ 69072 h 400161"/>
                <a:gd name="connsiteX25" fmla="*/ 414433 w 414432"/>
                <a:gd name="connsiteY25" fmla="*/ 209946 h 400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14432" h="400161">
                  <a:moveTo>
                    <a:pt x="414433" y="209946"/>
                  </a:moveTo>
                  <a:cubicBezTo>
                    <a:pt x="414433" y="263096"/>
                    <a:pt x="393668" y="313102"/>
                    <a:pt x="356044" y="350726"/>
                  </a:cubicBezTo>
                  <a:cubicBezTo>
                    <a:pt x="324509" y="382497"/>
                    <a:pt x="281556" y="400303"/>
                    <a:pt x="236792" y="400161"/>
                  </a:cubicBezTo>
                  <a:cubicBezTo>
                    <a:pt x="191834" y="400161"/>
                    <a:pt x="149447" y="382635"/>
                    <a:pt x="117634" y="350726"/>
                  </a:cubicBezTo>
                  <a:cubicBezTo>
                    <a:pt x="90596" y="323904"/>
                    <a:pt x="75433" y="287368"/>
                    <a:pt x="75533" y="249285"/>
                  </a:cubicBezTo>
                  <a:cubicBezTo>
                    <a:pt x="75533" y="210899"/>
                    <a:pt x="90488" y="174894"/>
                    <a:pt x="117634" y="147748"/>
                  </a:cubicBezTo>
                  <a:cubicBezTo>
                    <a:pt x="140646" y="124608"/>
                    <a:pt x="171962" y="111643"/>
                    <a:pt x="204597" y="111744"/>
                  </a:cubicBezTo>
                  <a:cubicBezTo>
                    <a:pt x="237363" y="111744"/>
                    <a:pt x="268319" y="124507"/>
                    <a:pt x="291560" y="147748"/>
                  </a:cubicBezTo>
                  <a:cubicBezTo>
                    <a:pt x="313868" y="170141"/>
                    <a:pt x="338157" y="235883"/>
                    <a:pt x="277406" y="289471"/>
                  </a:cubicBezTo>
                  <a:cubicBezTo>
                    <a:pt x="266651" y="298968"/>
                    <a:pt x="250576" y="299199"/>
                    <a:pt x="239554" y="290014"/>
                  </a:cubicBezTo>
                  <a:cubicBezTo>
                    <a:pt x="231428" y="283223"/>
                    <a:pt x="230346" y="271131"/>
                    <a:pt x="237136" y="263005"/>
                  </a:cubicBezTo>
                  <a:cubicBezTo>
                    <a:pt x="238105" y="261846"/>
                    <a:pt x="239207" y="260805"/>
                    <a:pt x="240421" y="259905"/>
                  </a:cubicBezTo>
                  <a:cubicBezTo>
                    <a:pt x="272529" y="236093"/>
                    <a:pt x="259451" y="168894"/>
                    <a:pt x="204597" y="168894"/>
                  </a:cubicBezTo>
                  <a:cubicBezTo>
                    <a:pt x="186976" y="168894"/>
                    <a:pt x="170498" y="175752"/>
                    <a:pt x="158020" y="188134"/>
                  </a:cubicBezTo>
                  <a:cubicBezTo>
                    <a:pt x="141750" y="204318"/>
                    <a:pt x="132627" y="226336"/>
                    <a:pt x="132683" y="249285"/>
                  </a:cubicBezTo>
                  <a:cubicBezTo>
                    <a:pt x="132683" y="272335"/>
                    <a:pt x="141732" y="294052"/>
                    <a:pt x="158020" y="310340"/>
                  </a:cubicBezTo>
                  <a:cubicBezTo>
                    <a:pt x="179070" y="331390"/>
                    <a:pt x="207074" y="343011"/>
                    <a:pt x="236792" y="343011"/>
                  </a:cubicBezTo>
                  <a:cubicBezTo>
                    <a:pt x="266605" y="343011"/>
                    <a:pt x="294608" y="331390"/>
                    <a:pt x="315659" y="310340"/>
                  </a:cubicBezTo>
                  <a:cubicBezTo>
                    <a:pt x="342424" y="283479"/>
                    <a:pt x="357283" y="247856"/>
                    <a:pt x="357283" y="209946"/>
                  </a:cubicBezTo>
                  <a:cubicBezTo>
                    <a:pt x="357283" y="172037"/>
                    <a:pt x="342424" y="136318"/>
                    <a:pt x="315659" y="109553"/>
                  </a:cubicBezTo>
                  <a:cubicBezTo>
                    <a:pt x="245745" y="39639"/>
                    <a:pt x="132112" y="39639"/>
                    <a:pt x="62294" y="109553"/>
                  </a:cubicBezTo>
                  <a:cubicBezTo>
                    <a:pt x="29623" y="142224"/>
                    <a:pt x="8192" y="183181"/>
                    <a:pt x="191" y="227663"/>
                  </a:cubicBezTo>
                  <a:cubicBezTo>
                    <a:pt x="0" y="225282"/>
                    <a:pt x="0" y="222900"/>
                    <a:pt x="0" y="220519"/>
                  </a:cubicBezTo>
                  <a:cubicBezTo>
                    <a:pt x="0" y="116887"/>
                    <a:pt x="69056" y="29352"/>
                    <a:pt x="163640" y="1349"/>
                  </a:cubicBezTo>
                  <a:cubicBezTo>
                    <a:pt x="232315" y="-5985"/>
                    <a:pt x="303562" y="16589"/>
                    <a:pt x="356044" y="69072"/>
                  </a:cubicBezTo>
                  <a:cubicBezTo>
                    <a:pt x="393668" y="106695"/>
                    <a:pt x="414433" y="156702"/>
                    <a:pt x="414433" y="209946"/>
                  </a:cubicBezTo>
                  <a:close/>
                </a:path>
              </a:pathLst>
            </a:custGeom>
            <a:solidFill>
              <a:srgbClr val="FACB1B"/>
            </a:solidFill>
            <a:ln w="9525" cap="flat">
              <a:noFill/>
              <a:prstDash val="solid"/>
              <a:miter/>
            </a:ln>
          </p:spPr>
          <p:txBody>
            <a:bodyPr rtlCol="0" anchor="ctr"/>
            <a:lstStyle/>
            <a:p>
              <a:endParaRPr lang="zh-CN" altLang="en-US"/>
            </a:p>
          </p:txBody>
        </p:sp>
        <p:sp>
          <p:nvSpPr>
            <p:cNvPr id="84" name="图形 65">
              <a:extLst>
                <a:ext uri="{FF2B5EF4-FFF2-40B4-BE49-F238E27FC236}">
                  <a16:creationId xmlns:a16="http://schemas.microsoft.com/office/drawing/2014/main" xmlns="" id="{C1B14171-6564-42BB-9902-C2001D1BAA39}"/>
                </a:ext>
              </a:extLst>
            </p:cNvPr>
            <p:cNvSpPr/>
            <p:nvPr/>
          </p:nvSpPr>
          <p:spPr>
            <a:xfrm>
              <a:off x="1727105" y="5639884"/>
              <a:ext cx="217961" cy="225685"/>
            </a:xfrm>
            <a:custGeom>
              <a:avLst/>
              <a:gdLst>
                <a:gd name="connsiteX0" fmla="*/ 57141 w 217961"/>
                <a:gd name="connsiteY0" fmla="*/ 137541 h 225685"/>
                <a:gd name="connsiteX1" fmla="*/ 82477 w 217961"/>
                <a:gd name="connsiteY1" fmla="*/ 76391 h 225685"/>
                <a:gd name="connsiteX2" fmla="*/ 129055 w 217961"/>
                <a:gd name="connsiteY2" fmla="*/ 57150 h 225685"/>
                <a:gd name="connsiteX3" fmla="*/ 174222 w 217961"/>
                <a:gd name="connsiteY3" fmla="*/ 81915 h 225685"/>
                <a:gd name="connsiteX4" fmla="*/ 217961 w 217961"/>
                <a:gd name="connsiteY4" fmla="*/ 38177 h 225685"/>
                <a:gd name="connsiteX5" fmla="*/ 216028 w 217961"/>
                <a:gd name="connsiteY5" fmla="*/ 36005 h 225685"/>
                <a:gd name="connsiteX6" fmla="*/ 129064 w 217961"/>
                <a:gd name="connsiteY6" fmla="*/ 0 h 225685"/>
                <a:gd name="connsiteX7" fmla="*/ 42101 w 217961"/>
                <a:gd name="connsiteY7" fmla="*/ 36005 h 225685"/>
                <a:gd name="connsiteX8" fmla="*/ 0 w 217961"/>
                <a:gd name="connsiteY8" fmla="*/ 137541 h 225685"/>
                <a:gd name="connsiteX9" fmla="*/ 30452 w 217961"/>
                <a:gd name="connsiteY9" fmla="*/ 225686 h 225685"/>
                <a:gd name="connsiteX10" fmla="*/ 71295 w 217961"/>
                <a:gd name="connsiteY10" fmla="*/ 184843 h 225685"/>
                <a:gd name="connsiteX11" fmla="*/ 57141 w 217961"/>
                <a:gd name="connsiteY11" fmla="*/ 137541 h 225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961" h="225685">
                  <a:moveTo>
                    <a:pt x="57141" y="137541"/>
                  </a:moveTo>
                  <a:cubicBezTo>
                    <a:pt x="57141" y="114396"/>
                    <a:pt x="66190" y="92679"/>
                    <a:pt x="82477" y="76391"/>
                  </a:cubicBezTo>
                  <a:cubicBezTo>
                    <a:pt x="94825" y="64036"/>
                    <a:pt x="111588" y="57111"/>
                    <a:pt x="129055" y="57150"/>
                  </a:cubicBezTo>
                  <a:cubicBezTo>
                    <a:pt x="150753" y="57150"/>
                    <a:pt x="165802" y="67723"/>
                    <a:pt x="174222" y="81915"/>
                  </a:cubicBezTo>
                  <a:lnTo>
                    <a:pt x="217961" y="38177"/>
                  </a:lnTo>
                  <a:cubicBezTo>
                    <a:pt x="217313" y="37462"/>
                    <a:pt x="216666" y="36653"/>
                    <a:pt x="216028" y="36005"/>
                  </a:cubicBezTo>
                  <a:cubicBezTo>
                    <a:pt x="193005" y="12881"/>
                    <a:pt x="161695" y="-82"/>
                    <a:pt x="129064" y="0"/>
                  </a:cubicBezTo>
                  <a:cubicBezTo>
                    <a:pt x="96203" y="0"/>
                    <a:pt x="65342" y="12764"/>
                    <a:pt x="42101" y="36005"/>
                  </a:cubicBezTo>
                  <a:cubicBezTo>
                    <a:pt x="15061" y="62863"/>
                    <a:pt x="-100" y="99430"/>
                    <a:pt x="0" y="137541"/>
                  </a:cubicBezTo>
                  <a:cubicBezTo>
                    <a:pt x="0" y="169888"/>
                    <a:pt x="10773" y="200606"/>
                    <a:pt x="30452" y="225686"/>
                  </a:cubicBezTo>
                  <a:lnTo>
                    <a:pt x="71295" y="184843"/>
                  </a:lnTo>
                  <a:cubicBezTo>
                    <a:pt x="62041" y="170805"/>
                    <a:pt x="57118" y="154355"/>
                    <a:pt x="57141" y="137541"/>
                  </a:cubicBezTo>
                  <a:close/>
                </a:path>
              </a:pathLst>
            </a:custGeom>
            <a:solidFill>
              <a:srgbClr val="FBE158"/>
            </a:solidFill>
            <a:ln w="9525" cap="flat">
              <a:noFill/>
              <a:prstDash val="solid"/>
              <a:miter/>
            </a:ln>
          </p:spPr>
          <p:txBody>
            <a:bodyPr rtlCol="0" anchor="ctr"/>
            <a:lstStyle/>
            <a:p>
              <a:endParaRPr lang="zh-CN" altLang="en-US"/>
            </a:p>
          </p:txBody>
        </p:sp>
        <p:sp>
          <p:nvSpPr>
            <p:cNvPr id="85" name="图形 65">
              <a:extLst>
                <a:ext uri="{FF2B5EF4-FFF2-40B4-BE49-F238E27FC236}">
                  <a16:creationId xmlns:a16="http://schemas.microsoft.com/office/drawing/2014/main" xmlns="" id="{9160F73D-0A85-48C1-9F1B-C63D3F9C7DE2}"/>
                </a:ext>
              </a:extLst>
            </p:cNvPr>
            <p:cNvSpPr/>
            <p:nvPr/>
          </p:nvSpPr>
          <p:spPr>
            <a:xfrm>
              <a:off x="1651563" y="5528140"/>
              <a:ext cx="364750" cy="227662"/>
            </a:xfrm>
            <a:custGeom>
              <a:avLst/>
              <a:gdLst>
                <a:gd name="connsiteX0" fmla="*/ 356044 w 364750"/>
                <a:gd name="connsiteY0" fmla="*/ 69072 h 227662"/>
                <a:gd name="connsiteX1" fmla="*/ 163640 w 364750"/>
                <a:gd name="connsiteY1" fmla="*/ 1349 h 227662"/>
                <a:gd name="connsiteX2" fmla="*/ 0 w 364750"/>
                <a:gd name="connsiteY2" fmla="*/ 220519 h 227662"/>
                <a:gd name="connsiteX3" fmla="*/ 191 w 364750"/>
                <a:gd name="connsiteY3" fmla="*/ 227663 h 227662"/>
                <a:gd name="connsiteX4" fmla="*/ 62294 w 364750"/>
                <a:gd name="connsiteY4" fmla="*/ 109553 h 227662"/>
                <a:gd name="connsiteX5" fmla="*/ 315659 w 364750"/>
                <a:gd name="connsiteY5" fmla="*/ 109553 h 227662"/>
                <a:gd name="connsiteX6" fmla="*/ 324317 w 364750"/>
                <a:gd name="connsiteY6" fmla="*/ 119097 h 227662"/>
                <a:gd name="connsiteX7" fmla="*/ 364750 w 364750"/>
                <a:gd name="connsiteY7" fmla="*/ 78663 h 227662"/>
                <a:gd name="connsiteX8" fmla="*/ 356044 w 364750"/>
                <a:gd name="connsiteY8" fmla="*/ 69072 h 22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4750" h="227662">
                  <a:moveTo>
                    <a:pt x="356044" y="69072"/>
                  </a:moveTo>
                  <a:cubicBezTo>
                    <a:pt x="303562" y="16589"/>
                    <a:pt x="232315" y="-5985"/>
                    <a:pt x="163640" y="1349"/>
                  </a:cubicBezTo>
                  <a:cubicBezTo>
                    <a:pt x="69056" y="29352"/>
                    <a:pt x="0" y="116887"/>
                    <a:pt x="0" y="220519"/>
                  </a:cubicBezTo>
                  <a:cubicBezTo>
                    <a:pt x="0" y="222900"/>
                    <a:pt x="0" y="225282"/>
                    <a:pt x="191" y="227663"/>
                  </a:cubicBezTo>
                  <a:cubicBezTo>
                    <a:pt x="8192" y="183181"/>
                    <a:pt x="29623" y="142224"/>
                    <a:pt x="62294" y="109553"/>
                  </a:cubicBezTo>
                  <a:cubicBezTo>
                    <a:pt x="132112" y="39639"/>
                    <a:pt x="245745" y="39639"/>
                    <a:pt x="315659" y="109553"/>
                  </a:cubicBezTo>
                  <a:cubicBezTo>
                    <a:pt x="318716" y="112610"/>
                    <a:pt x="321574" y="115820"/>
                    <a:pt x="324317" y="119097"/>
                  </a:cubicBezTo>
                  <a:lnTo>
                    <a:pt x="364750" y="78663"/>
                  </a:lnTo>
                  <a:cubicBezTo>
                    <a:pt x="361902" y="75434"/>
                    <a:pt x="359121" y="72148"/>
                    <a:pt x="356044" y="69072"/>
                  </a:cubicBezTo>
                  <a:close/>
                </a:path>
              </a:pathLst>
            </a:custGeom>
            <a:solidFill>
              <a:srgbClr val="FBE158"/>
            </a:solidFill>
            <a:ln w="9525" cap="flat">
              <a:noFill/>
              <a:prstDash val="solid"/>
              <a:miter/>
            </a:ln>
          </p:spPr>
          <p:txBody>
            <a:bodyPr rtlCol="0" anchor="ctr"/>
            <a:lstStyle/>
            <a:p>
              <a:endParaRPr lang="zh-CN" altLang="en-US"/>
            </a:p>
          </p:txBody>
        </p:sp>
      </p:grpSp>
      <p:grpSp>
        <p:nvGrpSpPr>
          <p:cNvPr id="86" name="组合 85">
            <a:extLst>
              <a:ext uri="{FF2B5EF4-FFF2-40B4-BE49-F238E27FC236}">
                <a16:creationId xmlns:a16="http://schemas.microsoft.com/office/drawing/2014/main" xmlns="" id="{BE113A9F-F9C5-4E63-A51B-D11D55234CFA}"/>
              </a:ext>
            </a:extLst>
          </p:cNvPr>
          <p:cNvGrpSpPr/>
          <p:nvPr/>
        </p:nvGrpSpPr>
        <p:grpSpPr>
          <a:xfrm rot="19914980">
            <a:off x="8791834" y="5698708"/>
            <a:ext cx="448944" cy="760115"/>
            <a:chOff x="5915977" y="3124200"/>
            <a:chExt cx="360045" cy="609599"/>
          </a:xfrm>
        </p:grpSpPr>
        <p:sp>
          <p:nvSpPr>
            <p:cNvPr id="87" name="图形 109">
              <a:extLst>
                <a:ext uri="{FF2B5EF4-FFF2-40B4-BE49-F238E27FC236}">
                  <a16:creationId xmlns:a16="http://schemas.microsoft.com/office/drawing/2014/main" xmlns="" id="{6AD1DFEE-41BA-40FB-98EB-2D8B51D75501}"/>
                </a:ext>
              </a:extLst>
            </p:cNvPr>
            <p:cNvSpPr/>
            <p:nvPr/>
          </p:nvSpPr>
          <p:spPr>
            <a:xfrm>
              <a:off x="6050280" y="3444239"/>
              <a:ext cx="90518" cy="289560"/>
            </a:xfrm>
            <a:custGeom>
              <a:avLst/>
              <a:gdLst>
                <a:gd name="connsiteX0" fmla="*/ 45720 w 90518"/>
                <a:gd name="connsiteY0" fmla="*/ 289560 h 289560"/>
                <a:gd name="connsiteX1" fmla="*/ 45720 w 90518"/>
                <a:gd name="connsiteY1" fmla="*/ 289560 h 289560"/>
                <a:gd name="connsiteX2" fmla="*/ 0 w 90518"/>
                <a:gd name="connsiteY2" fmla="*/ 243840 h 289560"/>
                <a:gd name="connsiteX3" fmla="*/ 0 w 90518"/>
                <a:gd name="connsiteY3" fmla="*/ 0 h 289560"/>
                <a:gd name="connsiteX4" fmla="*/ 90488 w 90518"/>
                <a:gd name="connsiteY4" fmla="*/ 0 h 289560"/>
                <a:gd name="connsiteX5" fmla="*/ 90488 w 90518"/>
                <a:gd name="connsiteY5" fmla="*/ 243840 h 289560"/>
                <a:gd name="connsiteX6" fmla="*/ 45720 w 90518"/>
                <a:gd name="connsiteY6" fmla="*/ 289560 h 28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518" h="289560">
                  <a:moveTo>
                    <a:pt x="45720" y="289560"/>
                  </a:moveTo>
                  <a:lnTo>
                    <a:pt x="45720" y="289560"/>
                  </a:lnTo>
                  <a:cubicBezTo>
                    <a:pt x="20955" y="289560"/>
                    <a:pt x="0" y="269558"/>
                    <a:pt x="0" y="243840"/>
                  </a:cubicBezTo>
                  <a:lnTo>
                    <a:pt x="0" y="0"/>
                  </a:lnTo>
                  <a:lnTo>
                    <a:pt x="90488" y="0"/>
                  </a:lnTo>
                  <a:lnTo>
                    <a:pt x="90488" y="243840"/>
                  </a:lnTo>
                  <a:cubicBezTo>
                    <a:pt x="91440" y="269558"/>
                    <a:pt x="70485" y="289560"/>
                    <a:pt x="45720" y="289560"/>
                  </a:cubicBezTo>
                  <a:close/>
                </a:path>
              </a:pathLst>
            </a:custGeom>
            <a:solidFill>
              <a:srgbClr val="E05CFC"/>
            </a:solidFill>
            <a:ln w="9525" cap="flat">
              <a:noFill/>
              <a:prstDash val="solid"/>
              <a:miter/>
            </a:ln>
          </p:spPr>
          <p:txBody>
            <a:bodyPr rtlCol="0" anchor="ctr"/>
            <a:lstStyle/>
            <a:p>
              <a:endParaRPr lang="zh-CN" altLang="en-US"/>
            </a:p>
          </p:txBody>
        </p:sp>
        <p:sp>
          <p:nvSpPr>
            <p:cNvPr id="88" name="图形 109">
              <a:extLst>
                <a:ext uri="{FF2B5EF4-FFF2-40B4-BE49-F238E27FC236}">
                  <a16:creationId xmlns:a16="http://schemas.microsoft.com/office/drawing/2014/main" xmlns="" id="{B80804E4-C149-4895-985D-100F2E23C8F5}"/>
                </a:ext>
              </a:extLst>
            </p:cNvPr>
            <p:cNvSpPr/>
            <p:nvPr/>
          </p:nvSpPr>
          <p:spPr>
            <a:xfrm>
              <a:off x="5916929" y="3124200"/>
              <a:ext cx="359092" cy="360044"/>
            </a:xfrm>
            <a:custGeom>
              <a:avLst/>
              <a:gdLst>
                <a:gd name="connsiteX0" fmla="*/ 359093 w 359092"/>
                <a:gd name="connsiteY0" fmla="*/ 180023 h 360044"/>
                <a:gd name="connsiteX1" fmla="*/ 353378 w 359092"/>
                <a:gd name="connsiteY1" fmla="*/ 226695 h 360044"/>
                <a:gd name="connsiteX2" fmla="*/ 310515 w 359092"/>
                <a:gd name="connsiteY2" fmla="*/ 303848 h 360044"/>
                <a:gd name="connsiteX3" fmla="*/ 264795 w 359092"/>
                <a:gd name="connsiteY3" fmla="*/ 339090 h 360044"/>
                <a:gd name="connsiteX4" fmla="*/ 191453 w 359092"/>
                <a:gd name="connsiteY4" fmla="*/ 360045 h 360044"/>
                <a:gd name="connsiteX5" fmla="*/ 180022 w 359092"/>
                <a:gd name="connsiteY5" fmla="*/ 360045 h 360044"/>
                <a:gd name="connsiteX6" fmla="*/ 133350 w 359092"/>
                <a:gd name="connsiteY6" fmla="*/ 354330 h 360044"/>
                <a:gd name="connsiteX7" fmla="*/ 56198 w 359092"/>
                <a:gd name="connsiteY7" fmla="*/ 311468 h 360044"/>
                <a:gd name="connsiteX8" fmla="*/ 20955 w 359092"/>
                <a:gd name="connsiteY8" fmla="*/ 265748 h 360044"/>
                <a:gd name="connsiteX9" fmla="*/ 0 w 359092"/>
                <a:gd name="connsiteY9" fmla="*/ 192405 h 360044"/>
                <a:gd name="connsiteX10" fmla="*/ 0 w 359092"/>
                <a:gd name="connsiteY10" fmla="*/ 180975 h 360044"/>
                <a:gd name="connsiteX11" fmla="*/ 5715 w 359092"/>
                <a:gd name="connsiteY11" fmla="*/ 134303 h 360044"/>
                <a:gd name="connsiteX12" fmla="*/ 49530 w 359092"/>
                <a:gd name="connsiteY12" fmla="*/ 57150 h 360044"/>
                <a:gd name="connsiteX13" fmla="*/ 95250 w 359092"/>
                <a:gd name="connsiteY13" fmla="*/ 21908 h 360044"/>
                <a:gd name="connsiteX14" fmla="*/ 167640 w 359092"/>
                <a:gd name="connsiteY14" fmla="*/ 0 h 360044"/>
                <a:gd name="connsiteX15" fmla="*/ 179070 w 359092"/>
                <a:gd name="connsiteY15" fmla="*/ 0 h 360044"/>
                <a:gd name="connsiteX16" fmla="*/ 225743 w 359092"/>
                <a:gd name="connsiteY16" fmla="*/ 5715 h 360044"/>
                <a:gd name="connsiteX17" fmla="*/ 302895 w 359092"/>
                <a:gd name="connsiteY17" fmla="*/ 49530 h 360044"/>
                <a:gd name="connsiteX18" fmla="*/ 338138 w 359092"/>
                <a:gd name="connsiteY18" fmla="*/ 95250 h 360044"/>
                <a:gd name="connsiteX19" fmla="*/ 359093 w 359092"/>
                <a:gd name="connsiteY19" fmla="*/ 168593 h 360044"/>
                <a:gd name="connsiteX20" fmla="*/ 359093 w 359092"/>
                <a:gd name="connsiteY20" fmla="*/ 180023 h 360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59092" h="360044">
                  <a:moveTo>
                    <a:pt x="359093" y="180023"/>
                  </a:moveTo>
                  <a:cubicBezTo>
                    <a:pt x="359093" y="196215"/>
                    <a:pt x="357188" y="211455"/>
                    <a:pt x="353378" y="226695"/>
                  </a:cubicBezTo>
                  <a:cubicBezTo>
                    <a:pt x="345758" y="256223"/>
                    <a:pt x="330518" y="282893"/>
                    <a:pt x="310515" y="303848"/>
                  </a:cubicBezTo>
                  <a:cubicBezTo>
                    <a:pt x="297180" y="318135"/>
                    <a:pt x="281940" y="329565"/>
                    <a:pt x="264795" y="339090"/>
                  </a:cubicBezTo>
                  <a:cubicBezTo>
                    <a:pt x="242888" y="350520"/>
                    <a:pt x="218122" y="358140"/>
                    <a:pt x="191453" y="360045"/>
                  </a:cubicBezTo>
                  <a:cubicBezTo>
                    <a:pt x="187643" y="360045"/>
                    <a:pt x="183833" y="360045"/>
                    <a:pt x="180022" y="360045"/>
                  </a:cubicBezTo>
                  <a:cubicBezTo>
                    <a:pt x="163830" y="360045"/>
                    <a:pt x="148590" y="358140"/>
                    <a:pt x="133350" y="354330"/>
                  </a:cubicBezTo>
                  <a:cubicBezTo>
                    <a:pt x="103823" y="346710"/>
                    <a:pt x="77152" y="331470"/>
                    <a:pt x="56198" y="311468"/>
                  </a:cubicBezTo>
                  <a:cubicBezTo>
                    <a:pt x="41910" y="298133"/>
                    <a:pt x="30480" y="282893"/>
                    <a:pt x="20955" y="265748"/>
                  </a:cubicBezTo>
                  <a:cubicBezTo>
                    <a:pt x="9525" y="243840"/>
                    <a:pt x="1905" y="219075"/>
                    <a:pt x="0" y="192405"/>
                  </a:cubicBezTo>
                  <a:cubicBezTo>
                    <a:pt x="0" y="188595"/>
                    <a:pt x="0" y="184785"/>
                    <a:pt x="0" y="180975"/>
                  </a:cubicBezTo>
                  <a:cubicBezTo>
                    <a:pt x="0" y="164783"/>
                    <a:pt x="1905" y="149543"/>
                    <a:pt x="5715" y="134303"/>
                  </a:cubicBezTo>
                  <a:cubicBezTo>
                    <a:pt x="13335" y="104775"/>
                    <a:pt x="28575" y="78105"/>
                    <a:pt x="49530" y="57150"/>
                  </a:cubicBezTo>
                  <a:cubicBezTo>
                    <a:pt x="62865" y="42863"/>
                    <a:pt x="78105" y="31433"/>
                    <a:pt x="95250" y="21908"/>
                  </a:cubicBezTo>
                  <a:cubicBezTo>
                    <a:pt x="116205" y="9525"/>
                    <a:pt x="140970" y="1905"/>
                    <a:pt x="167640" y="0"/>
                  </a:cubicBezTo>
                  <a:cubicBezTo>
                    <a:pt x="171450" y="0"/>
                    <a:pt x="175260" y="0"/>
                    <a:pt x="179070" y="0"/>
                  </a:cubicBezTo>
                  <a:cubicBezTo>
                    <a:pt x="195263" y="0"/>
                    <a:pt x="210503" y="1905"/>
                    <a:pt x="225743" y="5715"/>
                  </a:cubicBezTo>
                  <a:cubicBezTo>
                    <a:pt x="255270" y="14288"/>
                    <a:pt x="281940" y="28575"/>
                    <a:pt x="302895" y="49530"/>
                  </a:cubicBezTo>
                  <a:cubicBezTo>
                    <a:pt x="317183" y="62865"/>
                    <a:pt x="328613" y="78105"/>
                    <a:pt x="338138" y="95250"/>
                  </a:cubicBezTo>
                  <a:cubicBezTo>
                    <a:pt x="349568" y="117158"/>
                    <a:pt x="357188" y="141923"/>
                    <a:pt x="359093" y="168593"/>
                  </a:cubicBezTo>
                  <a:cubicBezTo>
                    <a:pt x="359093" y="172403"/>
                    <a:pt x="359093" y="176213"/>
                    <a:pt x="359093" y="180023"/>
                  </a:cubicBezTo>
                  <a:close/>
                </a:path>
              </a:pathLst>
            </a:custGeom>
            <a:solidFill>
              <a:srgbClr val="F7F7F7"/>
            </a:solidFill>
            <a:ln w="9525" cap="flat">
              <a:noFill/>
              <a:prstDash val="solid"/>
              <a:miter/>
            </a:ln>
          </p:spPr>
          <p:txBody>
            <a:bodyPr rtlCol="0" anchor="ctr"/>
            <a:lstStyle/>
            <a:p>
              <a:endParaRPr lang="zh-CN" altLang="en-US"/>
            </a:p>
          </p:txBody>
        </p:sp>
        <p:sp>
          <p:nvSpPr>
            <p:cNvPr id="89" name="图形 109">
              <a:extLst>
                <a:ext uri="{FF2B5EF4-FFF2-40B4-BE49-F238E27FC236}">
                  <a16:creationId xmlns:a16="http://schemas.microsoft.com/office/drawing/2014/main" xmlns="" id="{0298D855-7DDA-436A-B4D5-714494519B6C}"/>
                </a:ext>
              </a:extLst>
            </p:cNvPr>
            <p:cNvSpPr/>
            <p:nvPr/>
          </p:nvSpPr>
          <p:spPr>
            <a:xfrm>
              <a:off x="6084569" y="3125152"/>
              <a:ext cx="67419" cy="179069"/>
            </a:xfrm>
            <a:custGeom>
              <a:avLst/>
              <a:gdLst>
                <a:gd name="connsiteX0" fmla="*/ 11430 w 67419"/>
                <a:gd name="connsiteY0" fmla="*/ 179070 h 179069"/>
                <a:gd name="connsiteX1" fmla="*/ 0 w 67419"/>
                <a:gd name="connsiteY1" fmla="*/ 0 h 179069"/>
                <a:gd name="connsiteX2" fmla="*/ 11430 w 67419"/>
                <a:gd name="connsiteY2" fmla="*/ 0 h 179069"/>
                <a:gd name="connsiteX3" fmla="*/ 58103 w 67419"/>
                <a:gd name="connsiteY3" fmla="*/ 5715 h 179069"/>
                <a:gd name="connsiteX4" fmla="*/ 11430 w 67419"/>
                <a:gd name="connsiteY4" fmla="*/ 179070 h 1790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19" h="179069">
                  <a:moveTo>
                    <a:pt x="11430" y="179070"/>
                  </a:moveTo>
                  <a:cubicBezTo>
                    <a:pt x="38100" y="128588"/>
                    <a:pt x="64770" y="108585"/>
                    <a:pt x="0" y="0"/>
                  </a:cubicBezTo>
                  <a:cubicBezTo>
                    <a:pt x="3810" y="0"/>
                    <a:pt x="7620" y="0"/>
                    <a:pt x="11430" y="0"/>
                  </a:cubicBezTo>
                  <a:cubicBezTo>
                    <a:pt x="27623" y="0"/>
                    <a:pt x="42863" y="1905"/>
                    <a:pt x="58103" y="5715"/>
                  </a:cubicBezTo>
                  <a:cubicBezTo>
                    <a:pt x="83820" y="130493"/>
                    <a:pt x="52388" y="139065"/>
                    <a:pt x="11430" y="179070"/>
                  </a:cubicBezTo>
                  <a:close/>
                </a:path>
              </a:pathLst>
            </a:custGeom>
            <a:solidFill>
              <a:srgbClr val="FF5098"/>
            </a:solidFill>
            <a:ln w="9525" cap="flat">
              <a:noFill/>
              <a:prstDash val="solid"/>
              <a:miter/>
            </a:ln>
          </p:spPr>
          <p:txBody>
            <a:bodyPr rtlCol="0" anchor="ctr"/>
            <a:lstStyle/>
            <a:p>
              <a:endParaRPr lang="zh-CN" altLang="en-US"/>
            </a:p>
          </p:txBody>
        </p:sp>
        <p:sp>
          <p:nvSpPr>
            <p:cNvPr id="90" name="图形 109">
              <a:extLst>
                <a:ext uri="{FF2B5EF4-FFF2-40B4-BE49-F238E27FC236}">
                  <a16:creationId xmlns:a16="http://schemas.microsoft.com/office/drawing/2014/main" xmlns="" id="{DDDA6A18-791B-4E5B-8630-FFD904E070B2}"/>
                </a:ext>
              </a:extLst>
            </p:cNvPr>
            <p:cNvSpPr/>
            <p:nvPr/>
          </p:nvSpPr>
          <p:spPr>
            <a:xfrm>
              <a:off x="5965507" y="3145155"/>
              <a:ext cx="130570" cy="159067"/>
            </a:xfrm>
            <a:custGeom>
              <a:avLst/>
              <a:gdLst>
                <a:gd name="connsiteX0" fmla="*/ 130493 w 130570"/>
                <a:gd name="connsiteY0" fmla="*/ 159068 h 159067"/>
                <a:gd name="connsiteX1" fmla="*/ 0 w 130570"/>
                <a:gd name="connsiteY1" fmla="*/ 35243 h 159067"/>
                <a:gd name="connsiteX2" fmla="*/ 45720 w 130570"/>
                <a:gd name="connsiteY2" fmla="*/ 0 h 159067"/>
                <a:gd name="connsiteX3" fmla="*/ 130493 w 130570"/>
                <a:gd name="connsiteY3" fmla="*/ 159068 h 159067"/>
              </a:gdLst>
              <a:ahLst/>
              <a:cxnLst>
                <a:cxn ang="0">
                  <a:pos x="connsiteX0" y="connsiteY0"/>
                </a:cxn>
                <a:cxn ang="0">
                  <a:pos x="connsiteX1" y="connsiteY1"/>
                </a:cxn>
                <a:cxn ang="0">
                  <a:pos x="connsiteX2" y="connsiteY2"/>
                </a:cxn>
                <a:cxn ang="0">
                  <a:pos x="connsiteX3" y="connsiteY3"/>
                </a:cxn>
              </a:cxnLst>
              <a:rect l="l" t="t" r="r" b="b"/>
              <a:pathLst>
                <a:path w="130570" h="159067">
                  <a:moveTo>
                    <a:pt x="130493" y="159068"/>
                  </a:moveTo>
                  <a:cubicBezTo>
                    <a:pt x="112395" y="102870"/>
                    <a:pt x="95250" y="74295"/>
                    <a:pt x="0" y="35243"/>
                  </a:cubicBezTo>
                  <a:cubicBezTo>
                    <a:pt x="13335" y="20955"/>
                    <a:pt x="28575" y="9525"/>
                    <a:pt x="45720" y="0"/>
                  </a:cubicBezTo>
                  <a:cubicBezTo>
                    <a:pt x="124778" y="68580"/>
                    <a:pt x="131445" y="100013"/>
                    <a:pt x="130493" y="159068"/>
                  </a:cubicBezTo>
                  <a:close/>
                </a:path>
              </a:pathLst>
            </a:custGeom>
            <a:solidFill>
              <a:srgbClr val="FF5098"/>
            </a:solidFill>
            <a:ln w="9525" cap="flat">
              <a:noFill/>
              <a:prstDash val="solid"/>
              <a:miter/>
            </a:ln>
          </p:spPr>
          <p:txBody>
            <a:bodyPr rtlCol="0" anchor="ctr"/>
            <a:lstStyle/>
            <a:p>
              <a:endParaRPr lang="zh-CN" altLang="en-US"/>
            </a:p>
          </p:txBody>
        </p:sp>
        <p:sp>
          <p:nvSpPr>
            <p:cNvPr id="91" name="图形 109">
              <a:extLst>
                <a:ext uri="{FF2B5EF4-FFF2-40B4-BE49-F238E27FC236}">
                  <a16:creationId xmlns:a16="http://schemas.microsoft.com/office/drawing/2014/main" xmlns="" id="{2EB276BD-0836-4F37-B6E2-12EB77A9B23A}"/>
                </a:ext>
              </a:extLst>
            </p:cNvPr>
            <p:cNvSpPr/>
            <p:nvPr/>
          </p:nvSpPr>
          <p:spPr>
            <a:xfrm>
              <a:off x="5915977" y="3248233"/>
              <a:ext cx="180022" cy="67419"/>
            </a:xfrm>
            <a:custGeom>
              <a:avLst/>
              <a:gdLst>
                <a:gd name="connsiteX0" fmla="*/ 180023 w 180022"/>
                <a:gd name="connsiteY0" fmla="*/ 55989 h 67419"/>
                <a:gd name="connsiteX1" fmla="*/ 0 w 180022"/>
                <a:gd name="connsiteY1" fmla="*/ 67419 h 67419"/>
                <a:gd name="connsiteX2" fmla="*/ 0 w 180022"/>
                <a:gd name="connsiteY2" fmla="*/ 55989 h 67419"/>
                <a:gd name="connsiteX3" fmla="*/ 5715 w 180022"/>
                <a:gd name="connsiteY3" fmla="*/ 9317 h 67419"/>
                <a:gd name="connsiteX4" fmla="*/ 180023 w 180022"/>
                <a:gd name="connsiteY4" fmla="*/ 55989 h 67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22" h="67419">
                  <a:moveTo>
                    <a:pt x="180023" y="55989"/>
                  </a:moveTo>
                  <a:cubicBezTo>
                    <a:pt x="129540" y="29319"/>
                    <a:pt x="109538" y="2649"/>
                    <a:pt x="0" y="67419"/>
                  </a:cubicBezTo>
                  <a:cubicBezTo>
                    <a:pt x="0" y="63609"/>
                    <a:pt x="0" y="59799"/>
                    <a:pt x="0" y="55989"/>
                  </a:cubicBezTo>
                  <a:cubicBezTo>
                    <a:pt x="0" y="39797"/>
                    <a:pt x="1905" y="24557"/>
                    <a:pt x="5715" y="9317"/>
                  </a:cubicBezTo>
                  <a:cubicBezTo>
                    <a:pt x="131445" y="-16401"/>
                    <a:pt x="140017" y="15032"/>
                    <a:pt x="180023" y="55989"/>
                  </a:cubicBezTo>
                  <a:close/>
                </a:path>
              </a:pathLst>
            </a:custGeom>
            <a:solidFill>
              <a:srgbClr val="FF5098"/>
            </a:solidFill>
            <a:ln w="9525" cap="flat">
              <a:noFill/>
              <a:prstDash val="solid"/>
              <a:miter/>
            </a:ln>
          </p:spPr>
          <p:txBody>
            <a:bodyPr rtlCol="0" anchor="ctr"/>
            <a:lstStyle/>
            <a:p>
              <a:endParaRPr lang="zh-CN" altLang="en-US"/>
            </a:p>
          </p:txBody>
        </p:sp>
        <p:sp>
          <p:nvSpPr>
            <p:cNvPr id="92" name="图形 109">
              <a:extLst>
                <a:ext uri="{FF2B5EF4-FFF2-40B4-BE49-F238E27FC236}">
                  <a16:creationId xmlns:a16="http://schemas.microsoft.com/office/drawing/2014/main" xmlns="" id="{1D6DE7CB-DDA0-48A7-A963-785316A42896}"/>
                </a:ext>
              </a:extLst>
            </p:cNvPr>
            <p:cNvSpPr/>
            <p:nvPr/>
          </p:nvSpPr>
          <p:spPr>
            <a:xfrm>
              <a:off x="5936932" y="3304144"/>
              <a:ext cx="159067" cy="130570"/>
            </a:xfrm>
            <a:custGeom>
              <a:avLst/>
              <a:gdLst>
                <a:gd name="connsiteX0" fmla="*/ 159068 w 159067"/>
                <a:gd name="connsiteY0" fmla="*/ 78 h 130570"/>
                <a:gd name="connsiteX1" fmla="*/ 35243 w 159067"/>
                <a:gd name="connsiteY1" fmla="*/ 130570 h 130570"/>
                <a:gd name="connsiteX2" fmla="*/ 0 w 159067"/>
                <a:gd name="connsiteY2" fmla="*/ 84850 h 130570"/>
                <a:gd name="connsiteX3" fmla="*/ 159068 w 159067"/>
                <a:gd name="connsiteY3" fmla="*/ 78 h 130570"/>
              </a:gdLst>
              <a:ahLst/>
              <a:cxnLst>
                <a:cxn ang="0">
                  <a:pos x="connsiteX0" y="connsiteY0"/>
                </a:cxn>
                <a:cxn ang="0">
                  <a:pos x="connsiteX1" y="connsiteY1"/>
                </a:cxn>
                <a:cxn ang="0">
                  <a:pos x="connsiteX2" y="connsiteY2"/>
                </a:cxn>
                <a:cxn ang="0">
                  <a:pos x="connsiteX3" y="connsiteY3"/>
                </a:cxn>
              </a:cxnLst>
              <a:rect l="l" t="t" r="r" b="b"/>
              <a:pathLst>
                <a:path w="159067" h="130570">
                  <a:moveTo>
                    <a:pt x="159068" y="78"/>
                  </a:moveTo>
                  <a:cubicBezTo>
                    <a:pt x="102870" y="18175"/>
                    <a:pt x="74295" y="35320"/>
                    <a:pt x="35243" y="130570"/>
                  </a:cubicBezTo>
                  <a:cubicBezTo>
                    <a:pt x="20955" y="117235"/>
                    <a:pt x="9525" y="101995"/>
                    <a:pt x="0" y="84850"/>
                  </a:cubicBezTo>
                  <a:cubicBezTo>
                    <a:pt x="68580" y="5793"/>
                    <a:pt x="100012" y="-875"/>
                    <a:pt x="159068" y="78"/>
                  </a:cubicBezTo>
                  <a:close/>
                </a:path>
              </a:pathLst>
            </a:custGeom>
            <a:solidFill>
              <a:srgbClr val="FF5098"/>
            </a:solidFill>
            <a:ln w="9525" cap="flat">
              <a:noFill/>
              <a:prstDash val="solid"/>
              <a:miter/>
            </a:ln>
          </p:spPr>
          <p:txBody>
            <a:bodyPr rtlCol="0" anchor="ctr"/>
            <a:lstStyle/>
            <a:p>
              <a:endParaRPr lang="zh-CN" altLang="en-US"/>
            </a:p>
          </p:txBody>
        </p:sp>
        <p:sp>
          <p:nvSpPr>
            <p:cNvPr id="93" name="图形 109">
              <a:extLst>
                <a:ext uri="{FF2B5EF4-FFF2-40B4-BE49-F238E27FC236}">
                  <a16:creationId xmlns:a16="http://schemas.microsoft.com/office/drawing/2014/main" xmlns="" id="{AF19F894-BE9D-4869-9E1A-20D2D55F094F}"/>
                </a:ext>
              </a:extLst>
            </p:cNvPr>
            <p:cNvSpPr/>
            <p:nvPr/>
          </p:nvSpPr>
          <p:spPr>
            <a:xfrm>
              <a:off x="6040010" y="3304222"/>
              <a:ext cx="67419" cy="179070"/>
            </a:xfrm>
            <a:custGeom>
              <a:avLst/>
              <a:gdLst>
                <a:gd name="connsiteX0" fmla="*/ 67419 w 67419"/>
                <a:gd name="connsiteY0" fmla="*/ 179070 h 179070"/>
                <a:gd name="connsiteX1" fmla="*/ 55989 w 67419"/>
                <a:gd name="connsiteY1" fmla="*/ 179070 h 179070"/>
                <a:gd name="connsiteX2" fmla="*/ 9317 w 67419"/>
                <a:gd name="connsiteY2" fmla="*/ 173355 h 179070"/>
                <a:gd name="connsiteX3" fmla="*/ 55989 w 67419"/>
                <a:gd name="connsiteY3" fmla="*/ 0 h 179070"/>
                <a:gd name="connsiteX4" fmla="*/ 67419 w 67419"/>
                <a:gd name="connsiteY4" fmla="*/ 179070 h 179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19" h="179070">
                  <a:moveTo>
                    <a:pt x="67419" y="179070"/>
                  </a:moveTo>
                  <a:cubicBezTo>
                    <a:pt x="63609" y="179070"/>
                    <a:pt x="59799" y="179070"/>
                    <a:pt x="55989" y="179070"/>
                  </a:cubicBezTo>
                  <a:cubicBezTo>
                    <a:pt x="39797" y="179070"/>
                    <a:pt x="24557" y="177165"/>
                    <a:pt x="9317" y="173355"/>
                  </a:cubicBezTo>
                  <a:cubicBezTo>
                    <a:pt x="-16401" y="48578"/>
                    <a:pt x="15032" y="40005"/>
                    <a:pt x="55989" y="0"/>
                  </a:cubicBezTo>
                  <a:cubicBezTo>
                    <a:pt x="29319" y="50483"/>
                    <a:pt x="2649" y="70485"/>
                    <a:pt x="67419" y="179070"/>
                  </a:cubicBezTo>
                  <a:close/>
                </a:path>
              </a:pathLst>
            </a:custGeom>
            <a:solidFill>
              <a:srgbClr val="FF5098"/>
            </a:solidFill>
            <a:ln w="9525" cap="flat">
              <a:noFill/>
              <a:prstDash val="solid"/>
              <a:miter/>
            </a:ln>
          </p:spPr>
          <p:txBody>
            <a:bodyPr rtlCol="0" anchor="ctr"/>
            <a:lstStyle/>
            <a:p>
              <a:endParaRPr lang="zh-CN" altLang="en-US"/>
            </a:p>
          </p:txBody>
        </p:sp>
        <p:sp>
          <p:nvSpPr>
            <p:cNvPr id="94" name="图形 109">
              <a:extLst>
                <a:ext uri="{FF2B5EF4-FFF2-40B4-BE49-F238E27FC236}">
                  <a16:creationId xmlns:a16="http://schemas.microsoft.com/office/drawing/2014/main" xmlns="" id="{8CC1034B-0D27-4EAC-9B65-76B728953A4A}"/>
                </a:ext>
              </a:extLst>
            </p:cNvPr>
            <p:cNvSpPr/>
            <p:nvPr/>
          </p:nvSpPr>
          <p:spPr>
            <a:xfrm>
              <a:off x="6095928" y="3304222"/>
              <a:ext cx="130563" cy="159067"/>
            </a:xfrm>
            <a:custGeom>
              <a:avLst/>
              <a:gdLst>
                <a:gd name="connsiteX0" fmla="*/ 130564 w 130563"/>
                <a:gd name="connsiteY0" fmla="*/ 123825 h 159067"/>
                <a:gd name="connsiteX1" fmla="*/ 84844 w 130563"/>
                <a:gd name="connsiteY1" fmla="*/ 159067 h 159067"/>
                <a:gd name="connsiteX2" fmla="*/ 71 w 130563"/>
                <a:gd name="connsiteY2" fmla="*/ 0 h 159067"/>
                <a:gd name="connsiteX3" fmla="*/ 130564 w 130563"/>
                <a:gd name="connsiteY3" fmla="*/ 123825 h 159067"/>
              </a:gdLst>
              <a:ahLst/>
              <a:cxnLst>
                <a:cxn ang="0">
                  <a:pos x="connsiteX0" y="connsiteY0"/>
                </a:cxn>
                <a:cxn ang="0">
                  <a:pos x="connsiteX1" y="connsiteY1"/>
                </a:cxn>
                <a:cxn ang="0">
                  <a:pos x="connsiteX2" y="connsiteY2"/>
                </a:cxn>
                <a:cxn ang="0">
                  <a:pos x="connsiteX3" y="connsiteY3"/>
                </a:cxn>
              </a:cxnLst>
              <a:rect l="l" t="t" r="r" b="b"/>
              <a:pathLst>
                <a:path w="130563" h="159067">
                  <a:moveTo>
                    <a:pt x="130564" y="123825"/>
                  </a:moveTo>
                  <a:cubicBezTo>
                    <a:pt x="117229" y="138113"/>
                    <a:pt x="101989" y="149542"/>
                    <a:pt x="84844" y="159067"/>
                  </a:cubicBezTo>
                  <a:cubicBezTo>
                    <a:pt x="6739" y="91440"/>
                    <a:pt x="-881" y="59055"/>
                    <a:pt x="71" y="0"/>
                  </a:cubicBezTo>
                  <a:cubicBezTo>
                    <a:pt x="18169" y="56197"/>
                    <a:pt x="35314" y="84773"/>
                    <a:pt x="130564" y="123825"/>
                  </a:cubicBezTo>
                  <a:close/>
                </a:path>
              </a:pathLst>
            </a:custGeom>
            <a:solidFill>
              <a:srgbClr val="FF5098"/>
            </a:solidFill>
            <a:ln w="9525" cap="flat">
              <a:noFill/>
              <a:prstDash val="solid"/>
              <a:miter/>
            </a:ln>
          </p:spPr>
          <p:txBody>
            <a:bodyPr rtlCol="0" anchor="ctr"/>
            <a:lstStyle/>
            <a:p>
              <a:endParaRPr lang="zh-CN" altLang="en-US"/>
            </a:p>
          </p:txBody>
        </p:sp>
        <p:sp>
          <p:nvSpPr>
            <p:cNvPr id="95" name="图形 109">
              <a:extLst>
                <a:ext uri="{FF2B5EF4-FFF2-40B4-BE49-F238E27FC236}">
                  <a16:creationId xmlns:a16="http://schemas.microsoft.com/office/drawing/2014/main" xmlns="" id="{F0D15289-26F4-43B6-8BE4-209DE44B7FFE}"/>
                </a:ext>
              </a:extLst>
            </p:cNvPr>
            <p:cNvSpPr/>
            <p:nvPr/>
          </p:nvSpPr>
          <p:spPr>
            <a:xfrm>
              <a:off x="6096000" y="3292792"/>
              <a:ext cx="180022" cy="67555"/>
            </a:xfrm>
            <a:custGeom>
              <a:avLst/>
              <a:gdLst>
                <a:gd name="connsiteX0" fmla="*/ 180023 w 180022"/>
                <a:gd name="connsiteY0" fmla="*/ 11430 h 67555"/>
                <a:gd name="connsiteX1" fmla="*/ 174308 w 180022"/>
                <a:gd name="connsiteY1" fmla="*/ 58102 h 67555"/>
                <a:gd name="connsiteX2" fmla="*/ 0 w 180022"/>
                <a:gd name="connsiteY2" fmla="*/ 11430 h 67555"/>
                <a:gd name="connsiteX3" fmla="*/ 179070 w 180022"/>
                <a:gd name="connsiteY3" fmla="*/ 0 h 67555"/>
                <a:gd name="connsiteX4" fmla="*/ 180023 w 180022"/>
                <a:gd name="connsiteY4" fmla="*/ 11430 h 675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22" h="67555">
                  <a:moveTo>
                    <a:pt x="180023" y="11430"/>
                  </a:moveTo>
                  <a:cubicBezTo>
                    <a:pt x="180023" y="27622"/>
                    <a:pt x="178118" y="42863"/>
                    <a:pt x="174308" y="58102"/>
                  </a:cubicBezTo>
                  <a:cubicBezTo>
                    <a:pt x="49530" y="83820"/>
                    <a:pt x="40005" y="53340"/>
                    <a:pt x="0" y="11430"/>
                  </a:cubicBezTo>
                  <a:cubicBezTo>
                    <a:pt x="50482" y="38100"/>
                    <a:pt x="70485" y="64770"/>
                    <a:pt x="179070" y="0"/>
                  </a:cubicBezTo>
                  <a:cubicBezTo>
                    <a:pt x="180023" y="3810"/>
                    <a:pt x="180023" y="7620"/>
                    <a:pt x="180023" y="11430"/>
                  </a:cubicBezTo>
                  <a:close/>
                </a:path>
              </a:pathLst>
            </a:custGeom>
            <a:solidFill>
              <a:srgbClr val="FF5098"/>
            </a:solidFill>
            <a:ln w="9525" cap="flat">
              <a:noFill/>
              <a:prstDash val="solid"/>
              <a:miter/>
            </a:ln>
          </p:spPr>
          <p:txBody>
            <a:bodyPr rtlCol="0" anchor="ctr"/>
            <a:lstStyle/>
            <a:p>
              <a:endParaRPr lang="zh-CN" altLang="en-US"/>
            </a:p>
          </p:txBody>
        </p:sp>
        <p:sp>
          <p:nvSpPr>
            <p:cNvPr id="96" name="图形 109">
              <a:extLst>
                <a:ext uri="{FF2B5EF4-FFF2-40B4-BE49-F238E27FC236}">
                  <a16:creationId xmlns:a16="http://schemas.microsoft.com/office/drawing/2014/main" xmlns="" id="{5CD1D097-0F37-48BB-99AE-DEA56716F772}"/>
                </a:ext>
              </a:extLst>
            </p:cNvPr>
            <p:cNvSpPr/>
            <p:nvPr/>
          </p:nvSpPr>
          <p:spPr>
            <a:xfrm>
              <a:off x="6096000" y="3173729"/>
              <a:ext cx="159067" cy="130563"/>
            </a:xfrm>
            <a:custGeom>
              <a:avLst/>
              <a:gdLst>
                <a:gd name="connsiteX0" fmla="*/ 159068 w 159067"/>
                <a:gd name="connsiteY0" fmla="*/ 45720 h 130563"/>
                <a:gd name="connsiteX1" fmla="*/ 0 w 159067"/>
                <a:gd name="connsiteY1" fmla="*/ 130493 h 130563"/>
                <a:gd name="connsiteX2" fmla="*/ 123825 w 159067"/>
                <a:gd name="connsiteY2" fmla="*/ 0 h 130563"/>
                <a:gd name="connsiteX3" fmla="*/ 159068 w 159067"/>
                <a:gd name="connsiteY3" fmla="*/ 45720 h 130563"/>
              </a:gdLst>
              <a:ahLst/>
              <a:cxnLst>
                <a:cxn ang="0">
                  <a:pos x="connsiteX0" y="connsiteY0"/>
                </a:cxn>
                <a:cxn ang="0">
                  <a:pos x="connsiteX1" y="connsiteY1"/>
                </a:cxn>
                <a:cxn ang="0">
                  <a:pos x="connsiteX2" y="connsiteY2"/>
                </a:cxn>
                <a:cxn ang="0">
                  <a:pos x="connsiteX3" y="connsiteY3"/>
                </a:cxn>
              </a:cxnLst>
              <a:rect l="l" t="t" r="r" b="b"/>
              <a:pathLst>
                <a:path w="159067" h="130563">
                  <a:moveTo>
                    <a:pt x="159068" y="45720"/>
                  </a:moveTo>
                  <a:cubicBezTo>
                    <a:pt x="91440" y="123825"/>
                    <a:pt x="59055" y="131445"/>
                    <a:pt x="0" y="130493"/>
                  </a:cubicBezTo>
                  <a:cubicBezTo>
                    <a:pt x="56198" y="112395"/>
                    <a:pt x="85725" y="95250"/>
                    <a:pt x="123825" y="0"/>
                  </a:cubicBezTo>
                  <a:cubicBezTo>
                    <a:pt x="138113" y="13335"/>
                    <a:pt x="149543" y="28575"/>
                    <a:pt x="159068" y="45720"/>
                  </a:cubicBezTo>
                  <a:close/>
                </a:path>
              </a:pathLst>
            </a:custGeom>
            <a:solidFill>
              <a:srgbClr val="FF5098"/>
            </a:solidFill>
            <a:ln w="9525" cap="flat">
              <a:noFill/>
              <a:prstDash val="solid"/>
              <a:miter/>
            </a:ln>
          </p:spPr>
          <p:txBody>
            <a:bodyPr rtlCol="0" anchor="ctr"/>
            <a:lstStyle/>
            <a:p>
              <a:endParaRPr lang="zh-CN" altLang="en-US"/>
            </a:p>
          </p:txBody>
        </p:sp>
        <p:sp>
          <p:nvSpPr>
            <p:cNvPr id="97" name="图形 109">
              <a:extLst>
                <a:ext uri="{FF2B5EF4-FFF2-40B4-BE49-F238E27FC236}">
                  <a16:creationId xmlns:a16="http://schemas.microsoft.com/office/drawing/2014/main" xmlns="" id="{8C1C0F5E-D65A-46A7-9B0E-0DD4F5A5082E}"/>
                </a:ext>
              </a:extLst>
            </p:cNvPr>
            <p:cNvSpPr/>
            <p:nvPr/>
          </p:nvSpPr>
          <p:spPr>
            <a:xfrm>
              <a:off x="6006465" y="3214687"/>
              <a:ext cx="179069" cy="179069"/>
            </a:xfrm>
            <a:custGeom>
              <a:avLst/>
              <a:gdLst>
                <a:gd name="connsiteX0" fmla="*/ 179070 w 179069"/>
                <a:gd name="connsiteY0" fmla="*/ 89535 h 179069"/>
                <a:gd name="connsiteX1" fmla="*/ 89535 w 179069"/>
                <a:gd name="connsiteY1" fmla="*/ 179070 h 179069"/>
                <a:gd name="connsiteX2" fmla="*/ 0 w 179069"/>
                <a:gd name="connsiteY2" fmla="*/ 89535 h 179069"/>
                <a:gd name="connsiteX3" fmla="*/ 89535 w 179069"/>
                <a:gd name="connsiteY3" fmla="*/ 0 h 179069"/>
                <a:gd name="connsiteX4" fmla="*/ 179070 w 179069"/>
                <a:gd name="connsiteY4" fmla="*/ 89535 h 1790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069" h="179069">
                  <a:moveTo>
                    <a:pt x="179070" y="89535"/>
                  </a:moveTo>
                  <a:cubicBezTo>
                    <a:pt x="179070" y="138984"/>
                    <a:pt x="138984" y="179070"/>
                    <a:pt x="89535" y="179070"/>
                  </a:cubicBezTo>
                  <a:cubicBezTo>
                    <a:pt x="40086" y="179070"/>
                    <a:pt x="0" y="138984"/>
                    <a:pt x="0" y="89535"/>
                  </a:cubicBezTo>
                  <a:cubicBezTo>
                    <a:pt x="0" y="40086"/>
                    <a:pt x="40086" y="0"/>
                    <a:pt x="89535" y="0"/>
                  </a:cubicBezTo>
                  <a:cubicBezTo>
                    <a:pt x="138984" y="0"/>
                    <a:pt x="179070" y="40086"/>
                    <a:pt x="179070" y="89535"/>
                  </a:cubicBezTo>
                  <a:close/>
                </a:path>
              </a:pathLst>
            </a:custGeom>
            <a:solidFill>
              <a:srgbClr val="126C9B">
                <a:alpha val="49000"/>
              </a:srgbClr>
            </a:solidFill>
            <a:ln w="9525" cap="flat">
              <a:noFill/>
              <a:prstDash val="solid"/>
              <a:miter/>
            </a:ln>
          </p:spPr>
          <p:txBody>
            <a:bodyPr rtlCol="0" anchor="ctr"/>
            <a:lstStyle/>
            <a:p>
              <a:endParaRPr lang="zh-CN" altLang="en-US"/>
            </a:p>
          </p:txBody>
        </p:sp>
        <p:sp>
          <p:nvSpPr>
            <p:cNvPr id="98" name="图形 109">
              <a:extLst>
                <a:ext uri="{FF2B5EF4-FFF2-40B4-BE49-F238E27FC236}">
                  <a16:creationId xmlns:a16="http://schemas.microsoft.com/office/drawing/2014/main" xmlns="" id="{C0697838-C2D7-4351-A2BD-21C6841A530E}"/>
                </a:ext>
              </a:extLst>
            </p:cNvPr>
            <p:cNvSpPr/>
            <p:nvPr/>
          </p:nvSpPr>
          <p:spPr>
            <a:xfrm>
              <a:off x="6028372" y="3234690"/>
              <a:ext cx="159067" cy="158115"/>
            </a:xfrm>
            <a:custGeom>
              <a:avLst/>
              <a:gdLst>
                <a:gd name="connsiteX0" fmla="*/ 125730 w 159067"/>
                <a:gd name="connsiteY0" fmla="*/ 0 h 158115"/>
                <a:gd name="connsiteX1" fmla="*/ 146685 w 159067"/>
                <a:gd name="connsiteY1" fmla="*/ 57150 h 158115"/>
                <a:gd name="connsiteX2" fmla="*/ 57150 w 159067"/>
                <a:gd name="connsiteY2" fmla="*/ 146685 h 158115"/>
                <a:gd name="connsiteX3" fmla="*/ 0 w 159067"/>
                <a:gd name="connsiteY3" fmla="*/ 125730 h 158115"/>
                <a:gd name="connsiteX4" fmla="*/ 69533 w 159067"/>
                <a:gd name="connsiteY4" fmla="*/ 158115 h 158115"/>
                <a:gd name="connsiteX5" fmla="*/ 159067 w 159067"/>
                <a:gd name="connsiteY5" fmla="*/ 68580 h 158115"/>
                <a:gd name="connsiteX6" fmla="*/ 125730 w 159067"/>
                <a:gd name="connsiteY6" fmla="*/ 0 h 158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067" h="158115">
                  <a:moveTo>
                    <a:pt x="125730" y="0"/>
                  </a:moveTo>
                  <a:cubicBezTo>
                    <a:pt x="139065" y="15240"/>
                    <a:pt x="146685" y="35243"/>
                    <a:pt x="146685" y="57150"/>
                  </a:cubicBezTo>
                  <a:cubicBezTo>
                    <a:pt x="146685" y="106680"/>
                    <a:pt x="106680" y="146685"/>
                    <a:pt x="57150" y="146685"/>
                  </a:cubicBezTo>
                  <a:cubicBezTo>
                    <a:pt x="35243" y="146685"/>
                    <a:pt x="15240" y="139065"/>
                    <a:pt x="0" y="125730"/>
                  </a:cubicBezTo>
                  <a:cubicBezTo>
                    <a:pt x="16193" y="145733"/>
                    <a:pt x="40958" y="158115"/>
                    <a:pt x="69533" y="158115"/>
                  </a:cubicBezTo>
                  <a:cubicBezTo>
                    <a:pt x="119063" y="158115"/>
                    <a:pt x="159067" y="118110"/>
                    <a:pt x="159067" y="68580"/>
                  </a:cubicBezTo>
                  <a:cubicBezTo>
                    <a:pt x="158115" y="41910"/>
                    <a:pt x="144780" y="17145"/>
                    <a:pt x="125730" y="0"/>
                  </a:cubicBezTo>
                  <a:close/>
                </a:path>
              </a:pathLst>
            </a:custGeom>
            <a:solidFill>
              <a:srgbClr val="FF5098">
                <a:alpha val="57000"/>
              </a:srgbClr>
            </a:solidFill>
            <a:ln w="9525" cap="flat">
              <a:noFill/>
              <a:prstDash val="solid"/>
              <a:miter/>
            </a:ln>
          </p:spPr>
          <p:txBody>
            <a:bodyPr rtlCol="0" anchor="ctr"/>
            <a:lstStyle/>
            <a:p>
              <a:endParaRPr lang="zh-CN" altLang="en-US"/>
            </a:p>
          </p:txBody>
        </p:sp>
      </p:grpSp>
      <p:grpSp>
        <p:nvGrpSpPr>
          <p:cNvPr id="104" name="组合 103">
            <a:extLst>
              <a:ext uri="{FF2B5EF4-FFF2-40B4-BE49-F238E27FC236}">
                <a16:creationId xmlns:a16="http://schemas.microsoft.com/office/drawing/2014/main" xmlns="" id="{23130BAD-405C-4578-B658-03101AFBF394}"/>
              </a:ext>
            </a:extLst>
          </p:cNvPr>
          <p:cNvGrpSpPr/>
          <p:nvPr/>
        </p:nvGrpSpPr>
        <p:grpSpPr>
          <a:xfrm rot="1361787">
            <a:off x="9888959" y="2674715"/>
            <a:ext cx="509230" cy="509230"/>
            <a:chOff x="8846438" y="2871727"/>
            <a:chExt cx="509230" cy="509230"/>
          </a:xfrm>
        </p:grpSpPr>
        <p:sp>
          <p:nvSpPr>
            <p:cNvPr id="99" name="心形 98">
              <a:extLst>
                <a:ext uri="{FF2B5EF4-FFF2-40B4-BE49-F238E27FC236}">
                  <a16:creationId xmlns:a16="http://schemas.microsoft.com/office/drawing/2014/main" xmlns="" id="{90EA900F-AE01-4A9F-B376-28BF60C5E35C}"/>
                </a:ext>
              </a:extLst>
            </p:cNvPr>
            <p:cNvSpPr/>
            <p:nvPr/>
          </p:nvSpPr>
          <p:spPr>
            <a:xfrm>
              <a:off x="8846438" y="2871727"/>
              <a:ext cx="509230" cy="509230"/>
            </a:xfrm>
            <a:prstGeom prst="heart">
              <a:avLst/>
            </a:prstGeom>
            <a:solidFill>
              <a:srgbClr val="A6F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2" name="组合 101">
              <a:extLst>
                <a:ext uri="{FF2B5EF4-FFF2-40B4-BE49-F238E27FC236}">
                  <a16:creationId xmlns:a16="http://schemas.microsoft.com/office/drawing/2014/main" xmlns="" id="{10348C20-548D-45FD-899F-5180472D7070}"/>
                </a:ext>
              </a:extLst>
            </p:cNvPr>
            <p:cNvGrpSpPr/>
            <p:nvPr/>
          </p:nvGrpSpPr>
          <p:grpSpPr>
            <a:xfrm>
              <a:off x="8853951" y="3040493"/>
              <a:ext cx="494204" cy="171698"/>
              <a:chOff x="5459495" y="3207860"/>
              <a:chExt cx="1272998" cy="442269"/>
            </a:xfrm>
            <a:solidFill>
              <a:srgbClr val="FF5098"/>
            </a:solidFill>
          </p:grpSpPr>
          <p:sp>
            <p:nvSpPr>
              <p:cNvPr id="100" name="图形 5">
                <a:extLst>
                  <a:ext uri="{FF2B5EF4-FFF2-40B4-BE49-F238E27FC236}">
                    <a16:creationId xmlns:a16="http://schemas.microsoft.com/office/drawing/2014/main" xmlns="" id="{1734FD09-29E6-4EF3-8C50-F19578B1A56A}"/>
                  </a:ext>
                </a:extLst>
              </p:cNvPr>
              <p:cNvSpPr/>
              <p:nvPr/>
            </p:nvSpPr>
            <p:spPr>
              <a:xfrm>
                <a:off x="5459495" y="3207860"/>
                <a:ext cx="1272998" cy="364163"/>
              </a:xfrm>
              <a:custGeom>
                <a:avLst/>
                <a:gdLst>
                  <a:gd name="connsiteX0" fmla="*/ 47625 w 229743"/>
                  <a:gd name="connsiteY0" fmla="*/ 38100 h 65722"/>
                  <a:gd name="connsiteX1" fmla="*/ 38100 w 229743"/>
                  <a:gd name="connsiteY1" fmla="*/ 28575 h 65722"/>
                  <a:gd name="connsiteX2" fmla="*/ 28575 w 229743"/>
                  <a:gd name="connsiteY2" fmla="*/ 19050 h 65722"/>
                  <a:gd name="connsiteX3" fmla="*/ 19050 w 229743"/>
                  <a:gd name="connsiteY3" fmla="*/ 28575 h 65722"/>
                  <a:gd name="connsiteX4" fmla="*/ 9525 w 229743"/>
                  <a:gd name="connsiteY4" fmla="*/ 38100 h 65722"/>
                  <a:gd name="connsiteX5" fmla="*/ 0 w 229743"/>
                  <a:gd name="connsiteY5" fmla="*/ 28575 h 65722"/>
                  <a:gd name="connsiteX6" fmla="*/ 28575 w 229743"/>
                  <a:gd name="connsiteY6" fmla="*/ 0 h 65722"/>
                  <a:gd name="connsiteX7" fmla="*/ 57150 w 229743"/>
                  <a:gd name="connsiteY7" fmla="*/ 28575 h 65722"/>
                  <a:gd name="connsiteX8" fmla="*/ 47625 w 229743"/>
                  <a:gd name="connsiteY8" fmla="*/ 38100 h 65722"/>
                  <a:gd name="connsiteX9" fmla="*/ 220218 w 229743"/>
                  <a:gd name="connsiteY9" fmla="*/ 38100 h 65722"/>
                  <a:gd name="connsiteX10" fmla="*/ 210693 w 229743"/>
                  <a:gd name="connsiteY10" fmla="*/ 28575 h 65722"/>
                  <a:gd name="connsiteX11" fmla="*/ 201168 w 229743"/>
                  <a:gd name="connsiteY11" fmla="*/ 19050 h 65722"/>
                  <a:gd name="connsiteX12" fmla="*/ 191643 w 229743"/>
                  <a:gd name="connsiteY12" fmla="*/ 28575 h 65722"/>
                  <a:gd name="connsiteX13" fmla="*/ 182118 w 229743"/>
                  <a:gd name="connsiteY13" fmla="*/ 38100 h 65722"/>
                  <a:gd name="connsiteX14" fmla="*/ 172593 w 229743"/>
                  <a:gd name="connsiteY14" fmla="*/ 28575 h 65722"/>
                  <a:gd name="connsiteX15" fmla="*/ 201168 w 229743"/>
                  <a:gd name="connsiteY15" fmla="*/ 0 h 65722"/>
                  <a:gd name="connsiteX16" fmla="*/ 229743 w 229743"/>
                  <a:gd name="connsiteY16" fmla="*/ 28575 h 65722"/>
                  <a:gd name="connsiteX17" fmla="*/ 220218 w 229743"/>
                  <a:gd name="connsiteY17" fmla="*/ 38100 h 65722"/>
                  <a:gd name="connsiteX18" fmla="*/ 95821 w 229743"/>
                  <a:gd name="connsiteY18" fmla="*/ 65723 h 65722"/>
                  <a:gd name="connsiteX19" fmla="*/ 67246 w 229743"/>
                  <a:gd name="connsiteY19" fmla="*/ 37147 h 65722"/>
                  <a:gd name="connsiteX20" fmla="*/ 76771 w 229743"/>
                  <a:gd name="connsiteY20" fmla="*/ 27622 h 65722"/>
                  <a:gd name="connsiteX21" fmla="*/ 86296 w 229743"/>
                  <a:gd name="connsiteY21" fmla="*/ 37147 h 65722"/>
                  <a:gd name="connsiteX22" fmla="*/ 95821 w 229743"/>
                  <a:gd name="connsiteY22" fmla="*/ 46672 h 65722"/>
                  <a:gd name="connsiteX23" fmla="*/ 105346 w 229743"/>
                  <a:gd name="connsiteY23" fmla="*/ 37147 h 65722"/>
                  <a:gd name="connsiteX24" fmla="*/ 114871 w 229743"/>
                  <a:gd name="connsiteY24" fmla="*/ 27622 h 65722"/>
                  <a:gd name="connsiteX25" fmla="*/ 124396 w 229743"/>
                  <a:gd name="connsiteY25" fmla="*/ 37147 h 65722"/>
                  <a:gd name="connsiteX26" fmla="*/ 95821 w 229743"/>
                  <a:gd name="connsiteY26" fmla="*/ 65723 h 65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29743" h="65722">
                    <a:moveTo>
                      <a:pt x="47625" y="38100"/>
                    </a:moveTo>
                    <a:cubicBezTo>
                      <a:pt x="42364" y="38100"/>
                      <a:pt x="38100" y="33836"/>
                      <a:pt x="38100" y="28575"/>
                    </a:cubicBezTo>
                    <a:cubicBezTo>
                      <a:pt x="38100" y="23314"/>
                      <a:pt x="33836" y="19050"/>
                      <a:pt x="28575" y="19050"/>
                    </a:cubicBezTo>
                    <a:cubicBezTo>
                      <a:pt x="23314" y="19050"/>
                      <a:pt x="19050" y="23314"/>
                      <a:pt x="19050" y="28575"/>
                    </a:cubicBezTo>
                    <a:cubicBezTo>
                      <a:pt x="19050" y="33836"/>
                      <a:pt x="14786" y="38100"/>
                      <a:pt x="9525" y="38100"/>
                    </a:cubicBezTo>
                    <a:cubicBezTo>
                      <a:pt x="4264" y="38100"/>
                      <a:pt x="0" y="33836"/>
                      <a:pt x="0" y="28575"/>
                    </a:cubicBezTo>
                    <a:cubicBezTo>
                      <a:pt x="0" y="12793"/>
                      <a:pt x="12793" y="0"/>
                      <a:pt x="28575" y="0"/>
                    </a:cubicBezTo>
                    <a:cubicBezTo>
                      <a:pt x="44357" y="0"/>
                      <a:pt x="57150" y="12793"/>
                      <a:pt x="57150" y="28575"/>
                    </a:cubicBezTo>
                    <a:cubicBezTo>
                      <a:pt x="57150" y="33836"/>
                      <a:pt x="52886" y="38100"/>
                      <a:pt x="47625" y="38100"/>
                    </a:cubicBezTo>
                    <a:close/>
                    <a:moveTo>
                      <a:pt x="220218" y="38100"/>
                    </a:moveTo>
                    <a:cubicBezTo>
                      <a:pt x="214957" y="38100"/>
                      <a:pt x="210693" y="33836"/>
                      <a:pt x="210693" y="28575"/>
                    </a:cubicBezTo>
                    <a:cubicBezTo>
                      <a:pt x="210693" y="23314"/>
                      <a:pt x="206429" y="19050"/>
                      <a:pt x="201168" y="19050"/>
                    </a:cubicBezTo>
                    <a:cubicBezTo>
                      <a:pt x="195907" y="19050"/>
                      <a:pt x="191643" y="23314"/>
                      <a:pt x="191643" y="28575"/>
                    </a:cubicBezTo>
                    <a:cubicBezTo>
                      <a:pt x="191643" y="33836"/>
                      <a:pt x="187379" y="38100"/>
                      <a:pt x="182118" y="38100"/>
                    </a:cubicBezTo>
                    <a:cubicBezTo>
                      <a:pt x="176857" y="38100"/>
                      <a:pt x="172593" y="33836"/>
                      <a:pt x="172593" y="28575"/>
                    </a:cubicBezTo>
                    <a:cubicBezTo>
                      <a:pt x="172593" y="12793"/>
                      <a:pt x="185386" y="0"/>
                      <a:pt x="201168" y="0"/>
                    </a:cubicBezTo>
                    <a:cubicBezTo>
                      <a:pt x="216950" y="0"/>
                      <a:pt x="229743" y="12793"/>
                      <a:pt x="229743" y="28575"/>
                    </a:cubicBezTo>
                    <a:cubicBezTo>
                      <a:pt x="229743" y="33836"/>
                      <a:pt x="225479" y="38100"/>
                      <a:pt x="220218" y="38100"/>
                    </a:cubicBezTo>
                    <a:close/>
                    <a:moveTo>
                      <a:pt x="95821" y="65723"/>
                    </a:moveTo>
                    <a:cubicBezTo>
                      <a:pt x="80040" y="65723"/>
                      <a:pt x="67246" y="52929"/>
                      <a:pt x="67246" y="37147"/>
                    </a:cubicBezTo>
                    <a:cubicBezTo>
                      <a:pt x="67246" y="31887"/>
                      <a:pt x="71511" y="27622"/>
                      <a:pt x="76771" y="27622"/>
                    </a:cubicBezTo>
                    <a:cubicBezTo>
                      <a:pt x="82032" y="27622"/>
                      <a:pt x="86296" y="31887"/>
                      <a:pt x="86296" y="37147"/>
                    </a:cubicBezTo>
                    <a:cubicBezTo>
                      <a:pt x="86296" y="42408"/>
                      <a:pt x="90561" y="46672"/>
                      <a:pt x="95821" y="46672"/>
                    </a:cubicBezTo>
                    <a:cubicBezTo>
                      <a:pt x="101082" y="46672"/>
                      <a:pt x="105346" y="42408"/>
                      <a:pt x="105346" y="37147"/>
                    </a:cubicBezTo>
                    <a:cubicBezTo>
                      <a:pt x="105346" y="31887"/>
                      <a:pt x="109611" y="27622"/>
                      <a:pt x="114871" y="27622"/>
                    </a:cubicBezTo>
                    <a:cubicBezTo>
                      <a:pt x="120132" y="27622"/>
                      <a:pt x="124396" y="31887"/>
                      <a:pt x="124396" y="37147"/>
                    </a:cubicBezTo>
                    <a:cubicBezTo>
                      <a:pt x="124396" y="52929"/>
                      <a:pt x="111603" y="65723"/>
                      <a:pt x="95821" y="65723"/>
                    </a:cubicBezTo>
                    <a:close/>
                  </a:path>
                </a:pathLst>
              </a:custGeom>
              <a:grpFill/>
              <a:ln w="9525" cap="flat">
                <a:noFill/>
                <a:prstDash val="solid"/>
                <a:miter/>
              </a:ln>
            </p:spPr>
            <p:txBody>
              <a:bodyPr rtlCol="0" anchor="ctr"/>
              <a:lstStyle/>
              <a:p>
                <a:endParaRPr lang="zh-CN" altLang="en-US"/>
              </a:p>
            </p:txBody>
          </p:sp>
          <p:sp>
            <p:nvSpPr>
              <p:cNvPr id="101" name="图形 5">
                <a:extLst>
                  <a:ext uri="{FF2B5EF4-FFF2-40B4-BE49-F238E27FC236}">
                    <a16:creationId xmlns:a16="http://schemas.microsoft.com/office/drawing/2014/main" xmlns="" id="{DA1486F6-3C3A-4842-9D62-558436C79FA2}"/>
                  </a:ext>
                </a:extLst>
              </p:cNvPr>
              <p:cNvSpPr/>
              <p:nvPr/>
            </p:nvSpPr>
            <p:spPr>
              <a:xfrm>
                <a:off x="5485887" y="3360913"/>
                <a:ext cx="1220221" cy="289216"/>
              </a:xfrm>
              <a:custGeom>
                <a:avLst/>
                <a:gdLst>
                  <a:gd name="connsiteX0" fmla="*/ 129159 w 220218"/>
                  <a:gd name="connsiteY0" fmla="*/ 38100 h 52196"/>
                  <a:gd name="connsiteX1" fmla="*/ 100584 w 220218"/>
                  <a:gd name="connsiteY1" fmla="*/ 9525 h 52196"/>
                  <a:gd name="connsiteX2" fmla="*/ 110109 w 220218"/>
                  <a:gd name="connsiteY2" fmla="*/ 0 h 52196"/>
                  <a:gd name="connsiteX3" fmla="*/ 119634 w 220218"/>
                  <a:gd name="connsiteY3" fmla="*/ 9525 h 52196"/>
                  <a:gd name="connsiteX4" fmla="*/ 129159 w 220218"/>
                  <a:gd name="connsiteY4" fmla="*/ 19050 h 52196"/>
                  <a:gd name="connsiteX5" fmla="*/ 138684 w 220218"/>
                  <a:gd name="connsiteY5" fmla="*/ 9525 h 52196"/>
                  <a:gd name="connsiteX6" fmla="*/ 148209 w 220218"/>
                  <a:gd name="connsiteY6" fmla="*/ 0 h 52196"/>
                  <a:gd name="connsiteX7" fmla="*/ 157734 w 220218"/>
                  <a:gd name="connsiteY7" fmla="*/ 9525 h 52196"/>
                  <a:gd name="connsiteX8" fmla="*/ 129159 w 220218"/>
                  <a:gd name="connsiteY8" fmla="*/ 38100 h 52196"/>
                  <a:gd name="connsiteX9" fmla="*/ 210693 w 220218"/>
                  <a:gd name="connsiteY9" fmla="*/ 52197 h 52196"/>
                  <a:gd name="connsiteX10" fmla="*/ 182118 w 220218"/>
                  <a:gd name="connsiteY10" fmla="*/ 52197 h 52196"/>
                  <a:gd name="connsiteX11" fmla="*/ 172593 w 220218"/>
                  <a:gd name="connsiteY11" fmla="*/ 42672 h 52196"/>
                  <a:gd name="connsiteX12" fmla="*/ 182118 w 220218"/>
                  <a:gd name="connsiteY12" fmla="*/ 33147 h 52196"/>
                  <a:gd name="connsiteX13" fmla="*/ 210693 w 220218"/>
                  <a:gd name="connsiteY13" fmla="*/ 33147 h 52196"/>
                  <a:gd name="connsiteX14" fmla="*/ 220218 w 220218"/>
                  <a:gd name="connsiteY14" fmla="*/ 42672 h 52196"/>
                  <a:gd name="connsiteX15" fmla="*/ 210693 w 220218"/>
                  <a:gd name="connsiteY15" fmla="*/ 52197 h 52196"/>
                  <a:gd name="connsiteX16" fmla="*/ 38100 w 220218"/>
                  <a:gd name="connsiteY16" fmla="*/ 52197 h 52196"/>
                  <a:gd name="connsiteX17" fmla="*/ 9525 w 220218"/>
                  <a:gd name="connsiteY17" fmla="*/ 52197 h 52196"/>
                  <a:gd name="connsiteX18" fmla="*/ 0 w 220218"/>
                  <a:gd name="connsiteY18" fmla="*/ 42672 h 52196"/>
                  <a:gd name="connsiteX19" fmla="*/ 9525 w 220218"/>
                  <a:gd name="connsiteY19" fmla="*/ 33147 h 52196"/>
                  <a:gd name="connsiteX20" fmla="*/ 38100 w 220218"/>
                  <a:gd name="connsiteY20" fmla="*/ 33147 h 52196"/>
                  <a:gd name="connsiteX21" fmla="*/ 47625 w 220218"/>
                  <a:gd name="connsiteY21" fmla="*/ 42672 h 52196"/>
                  <a:gd name="connsiteX22" fmla="*/ 38100 w 220218"/>
                  <a:gd name="connsiteY22" fmla="*/ 52197 h 52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0218" h="52196">
                    <a:moveTo>
                      <a:pt x="129159" y="38100"/>
                    </a:moveTo>
                    <a:cubicBezTo>
                      <a:pt x="113377" y="38100"/>
                      <a:pt x="100584" y="25307"/>
                      <a:pt x="100584" y="9525"/>
                    </a:cubicBezTo>
                    <a:cubicBezTo>
                      <a:pt x="100584" y="4264"/>
                      <a:pt x="104848" y="0"/>
                      <a:pt x="110109" y="0"/>
                    </a:cubicBezTo>
                    <a:cubicBezTo>
                      <a:pt x="115370" y="0"/>
                      <a:pt x="119634" y="4264"/>
                      <a:pt x="119634" y="9525"/>
                    </a:cubicBezTo>
                    <a:cubicBezTo>
                      <a:pt x="119634" y="14786"/>
                      <a:pt x="123898" y="19050"/>
                      <a:pt x="129159" y="19050"/>
                    </a:cubicBezTo>
                    <a:cubicBezTo>
                      <a:pt x="134420" y="19050"/>
                      <a:pt x="138684" y="14786"/>
                      <a:pt x="138684" y="9525"/>
                    </a:cubicBezTo>
                    <a:cubicBezTo>
                      <a:pt x="138684" y="4264"/>
                      <a:pt x="142948" y="0"/>
                      <a:pt x="148209" y="0"/>
                    </a:cubicBezTo>
                    <a:cubicBezTo>
                      <a:pt x="153470" y="0"/>
                      <a:pt x="157734" y="4264"/>
                      <a:pt x="157734" y="9525"/>
                    </a:cubicBezTo>
                    <a:cubicBezTo>
                      <a:pt x="157734" y="25307"/>
                      <a:pt x="144941" y="38100"/>
                      <a:pt x="129159" y="38100"/>
                    </a:cubicBezTo>
                    <a:close/>
                    <a:moveTo>
                      <a:pt x="210693" y="52197"/>
                    </a:moveTo>
                    <a:lnTo>
                      <a:pt x="182118" y="52197"/>
                    </a:lnTo>
                    <a:cubicBezTo>
                      <a:pt x="176857" y="52197"/>
                      <a:pt x="172593" y="47933"/>
                      <a:pt x="172593" y="42672"/>
                    </a:cubicBezTo>
                    <a:cubicBezTo>
                      <a:pt x="172593" y="37411"/>
                      <a:pt x="176857" y="33147"/>
                      <a:pt x="182118" y="33147"/>
                    </a:cubicBezTo>
                    <a:lnTo>
                      <a:pt x="210693" y="33147"/>
                    </a:lnTo>
                    <a:cubicBezTo>
                      <a:pt x="215954" y="33147"/>
                      <a:pt x="220218" y="37411"/>
                      <a:pt x="220218" y="42672"/>
                    </a:cubicBezTo>
                    <a:cubicBezTo>
                      <a:pt x="220218" y="47933"/>
                      <a:pt x="215954" y="52197"/>
                      <a:pt x="210693" y="52197"/>
                    </a:cubicBezTo>
                    <a:close/>
                    <a:moveTo>
                      <a:pt x="38100" y="52197"/>
                    </a:moveTo>
                    <a:lnTo>
                      <a:pt x="9525" y="52197"/>
                    </a:lnTo>
                    <a:cubicBezTo>
                      <a:pt x="4264" y="52197"/>
                      <a:pt x="0" y="47933"/>
                      <a:pt x="0" y="42672"/>
                    </a:cubicBezTo>
                    <a:cubicBezTo>
                      <a:pt x="0" y="37411"/>
                      <a:pt x="4264" y="33147"/>
                      <a:pt x="9525" y="33147"/>
                    </a:cubicBezTo>
                    <a:lnTo>
                      <a:pt x="38100" y="33147"/>
                    </a:lnTo>
                    <a:cubicBezTo>
                      <a:pt x="43361" y="33147"/>
                      <a:pt x="47625" y="37411"/>
                      <a:pt x="47625" y="42672"/>
                    </a:cubicBezTo>
                    <a:cubicBezTo>
                      <a:pt x="47625" y="47933"/>
                      <a:pt x="43361" y="52197"/>
                      <a:pt x="38100" y="52197"/>
                    </a:cubicBezTo>
                    <a:close/>
                  </a:path>
                </a:pathLst>
              </a:custGeom>
              <a:grpFill/>
              <a:ln w="9525" cap="flat">
                <a:noFill/>
                <a:prstDash val="solid"/>
                <a:miter/>
              </a:ln>
            </p:spPr>
            <p:txBody>
              <a:bodyPr rtlCol="0" anchor="ctr"/>
              <a:lstStyle/>
              <a:p>
                <a:endParaRPr lang="zh-CN" altLang="en-US"/>
              </a:p>
            </p:txBody>
          </p:sp>
        </p:grpSp>
      </p:grpSp>
    </p:spTree>
    <p:extLst>
      <p:ext uri="{BB962C8B-B14F-4D97-AF65-F5344CB8AC3E}">
        <p14:creationId xmlns:p14="http://schemas.microsoft.com/office/powerpoint/2010/main" val="14937667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33DCB0"/>
        </a:solidFill>
        <a:effectLst/>
      </p:bgPr>
    </p:bg>
    <p:spTree>
      <p:nvGrpSpPr>
        <p:cNvPr id="1" name=""/>
        <p:cNvGrpSpPr/>
        <p:nvPr/>
      </p:nvGrpSpPr>
      <p:grpSpPr>
        <a:xfrm>
          <a:off x="0" y="0"/>
          <a:ext cx="0" cy="0"/>
          <a:chOff x="0" y="0"/>
          <a:chExt cx="0" cy="0"/>
        </a:xfrm>
      </p:grpSpPr>
      <p:sp>
        <p:nvSpPr>
          <p:cNvPr id="108" name="矩形 107">
            <a:extLst>
              <a:ext uri="{FF2B5EF4-FFF2-40B4-BE49-F238E27FC236}">
                <a16:creationId xmlns:a16="http://schemas.microsoft.com/office/drawing/2014/main" xmlns="" id="{F004B06B-1D5A-43BC-ACD5-3DA2FD786602}"/>
              </a:ext>
            </a:extLst>
          </p:cNvPr>
          <p:cNvSpPr/>
          <p:nvPr/>
        </p:nvSpPr>
        <p:spPr>
          <a:xfrm>
            <a:off x="0" y="0"/>
            <a:ext cx="12192000" cy="6858000"/>
          </a:xfrm>
          <a:prstGeom prst="rect">
            <a:avLst/>
          </a:prstGeom>
          <a:solidFill>
            <a:srgbClr val="33DC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xmlns="" id="{1ECD87BE-A355-43A4-A8D7-3F446C81673E}"/>
              </a:ext>
            </a:extLst>
          </p:cNvPr>
          <p:cNvGrpSpPr/>
          <p:nvPr/>
        </p:nvGrpSpPr>
        <p:grpSpPr>
          <a:xfrm>
            <a:off x="4463448" y="1333500"/>
            <a:ext cx="3265103" cy="4191000"/>
            <a:chOff x="4463448" y="774700"/>
            <a:chExt cx="3265103" cy="4191000"/>
          </a:xfrm>
        </p:grpSpPr>
        <p:sp>
          <p:nvSpPr>
            <p:cNvPr id="14" name="矩形 13">
              <a:extLst>
                <a:ext uri="{FF2B5EF4-FFF2-40B4-BE49-F238E27FC236}">
                  <a16:creationId xmlns:a16="http://schemas.microsoft.com/office/drawing/2014/main" xmlns="" id="{575D7DFE-FEDE-4CB0-8541-FEB7DFB90599}"/>
                </a:ext>
              </a:extLst>
            </p:cNvPr>
            <p:cNvSpPr/>
            <p:nvPr/>
          </p:nvSpPr>
          <p:spPr>
            <a:xfrm>
              <a:off x="4463448" y="1270000"/>
              <a:ext cx="3265103" cy="3200400"/>
            </a:xfrm>
            <a:prstGeom prst="rect">
              <a:avLst/>
            </a:prstGeom>
            <a:pattFill prst="pct5">
              <a:fgClr>
                <a:srgbClr val="FEE11B"/>
              </a:fgClr>
              <a:bgClr>
                <a:srgbClr val="FF509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8F3B63EC-254E-4F16-B842-66AFA119AC7A}"/>
                </a:ext>
              </a:extLst>
            </p:cNvPr>
            <p:cNvSpPr/>
            <p:nvPr/>
          </p:nvSpPr>
          <p:spPr>
            <a:xfrm flipV="1">
              <a:off x="4463448" y="774700"/>
              <a:ext cx="3265103" cy="495300"/>
            </a:xfrm>
            <a:custGeom>
              <a:avLst/>
              <a:gdLst>
                <a:gd name="connsiteX0" fmla="*/ 107951 w 3265103"/>
                <a:gd name="connsiteY0" fmla="*/ 495300 h 495300"/>
                <a:gd name="connsiteX1" fmla="*/ 3157152 w 3265103"/>
                <a:gd name="connsiteY1" fmla="*/ 495300 h 495300"/>
                <a:gd name="connsiteX2" fmla="*/ 3265103 w 3265103"/>
                <a:gd name="connsiteY2" fmla="*/ 387349 h 495300"/>
                <a:gd name="connsiteX3" fmla="*/ 3265103 w 3265103"/>
                <a:gd name="connsiteY3" fmla="*/ 215900 h 495300"/>
                <a:gd name="connsiteX4" fmla="*/ 3265103 w 3265103"/>
                <a:gd name="connsiteY4" fmla="*/ 107951 h 495300"/>
                <a:gd name="connsiteX5" fmla="*/ 3265103 w 3265103"/>
                <a:gd name="connsiteY5" fmla="*/ 0 h 495300"/>
                <a:gd name="connsiteX6" fmla="*/ 3157152 w 3265103"/>
                <a:gd name="connsiteY6" fmla="*/ 0 h 495300"/>
                <a:gd name="connsiteX7" fmla="*/ 107951 w 3265103"/>
                <a:gd name="connsiteY7" fmla="*/ 0 h 495300"/>
                <a:gd name="connsiteX8" fmla="*/ 0 w 3265103"/>
                <a:gd name="connsiteY8" fmla="*/ 0 h 495300"/>
                <a:gd name="connsiteX9" fmla="*/ 0 w 3265103"/>
                <a:gd name="connsiteY9" fmla="*/ 107951 h 495300"/>
                <a:gd name="connsiteX10" fmla="*/ 0 w 3265103"/>
                <a:gd name="connsiteY10" fmla="*/ 215900 h 495300"/>
                <a:gd name="connsiteX11" fmla="*/ 0 w 3265103"/>
                <a:gd name="connsiteY11" fmla="*/ 387349 h 495300"/>
                <a:gd name="connsiteX12" fmla="*/ 107951 w 3265103"/>
                <a:gd name="connsiteY12"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65103" h="495300">
                  <a:moveTo>
                    <a:pt x="107951" y="495300"/>
                  </a:moveTo>
                  <a:lnTo>
                    <a:pt x="3157152" y="495300"/>
                  </a:lnTo>
                  <a:cubicBezTo>
                    <a:pt x="3216772" y="495300"/>
                    <a:pt x="3265103" y="446969"/>
                    <a:pt x="3265103" y="387349"/>
                  </a:cubicBezTo>
                  <a:lnTo>
                    <a:pt x="3265103" y="215900"/>
                  </a:lnTo>
                  <a:lnTo>
                    <a:pt x="3265103" y="107951"/>
                  </a:lnTo>
                  <a:lnTo>
                    <a:pt x="3265103" y="0"/>
                  </a:lnTo>
                  <a:lnTo>
                    <a:pt x="3157152" y="0"/>
                  </a:lnTo>
                  <a:lnTo>
                    <a:pt x="107951" y="0"/>
                  </a:lnTo>
                  <a:lnTo>
                    <a:pt x="0" y="0"/>
                  </a:lnTo>
                  <a:lnTo>
                    <a:pt x="0" y="107951"/>
                  </a:lnTo>
                  <a:lnTo>
                    <a:pt x="0" y="215900"/>
                  </a:lnTo>
                  <a:lnTo>
                    <a:pt x="0" y="387349"/>
                  </a:lnTo>
                  <a:cubicBezTo>
                    <a:pt x="0" y="446969"/>
                    <a:pt x="48331" y="495300"/>
                    <a:pt x="107951" y="495300"/>
                  </a:cubicBezTo>
                  <a:close/>
                </a:path>
              </a:pathLst>
            </a:custGeom>
            <a:solidFill>
              <a:srgbClr val="C4EDE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a:extLst>
                <a:ext uri="{FF2B5EF4-FFF2-40B4-BE49-F238E27FC236}">
                  <a16:creationId xmlns:a16="http://schemas.microsoft.com/office/drawing/2014/main" xmlns="" id="{117F36E6-E7EC-44AC-BF78-6153F3DB52A0}"/>
                </a:ext>
              </a:extLst>
            </p:cNvPr>
            <p:cNvSpPr/>
            <p:nvPr/>
          </p:nvSpPr>
          <p:spPr>
            <a:xfrm>
              <a:off x="4463448" y="4470400"/>
              <a:ext cx="3265103" cy="495300"/>
            </a:xfrm>
            <a:custGeom>
              <a:avLst/>
              <a:gdLst>
                <a:gd name="connsiteX0" fmla="*/ 107951 w 3265103"/>
                <a:gd name="connsiteY0" fmla="*/ 495300 h 495300"/>
                <a:gd name="connsiteX1" fmla="*/ 3157152 w 3265103"/>
                <a:gd name="connsiteY1" fmla="*/ 495300 h 495300"/>
                <a:gd name="connsiteX2" fmla="*/ 3265103 w 3265103"/>
                <a:gd name="connsiteY2" fmla="*/ 387349 h 495300"/>
                <a:gd name="connsiteX3" fmla="*/ 3265103 w 3265103"/>
                <a:gd name="connsiteY3" fmla="*/ 215900 h 495300"/>
                <a:gd name="connsiteX4" fmla="*/ 3265103 w 3265103"/>
                <a:gd name="connsiteY4" fmla="*/ 107951 h 495300"/>
                <a:gd name="connsiteX5" fmla="*/ 3265103 w 3265103"/>
                <a:gd name="connsiteY5" fmla="*/ 0 h 495300"/>
                <a:gd name="connsiteX6" fmla="*/ 3157152 w 3265103"/>
                <a:gd name="connsiteY6" fmla="*/ 0 h 495300"/>
                <a:gd name="connsiteX7" fmla="*/ 107951 w 3265103"/>
                <a:gd name="connsiteY7" fmla="*/ 0 h 495300"/>
                <a:gd name="connsiteX8" fmla="*/ 0 w 3265103"/>
                <a:gd name="connsiteY8" fmla="*/ 0 h 495300"/>
                <a:gd name="connsiteX9" fmla="*/ 0 w 3265103"/>
                <a:gd name="connsiteY9" fmla="*/ 107951 h 495300"/>
                <a:gd name="connsiteX10" fmla="*/ 0 w 3265103"/>
                <a:gd name="connsiteY10" fmla="*/ 215900 h 495300"/>
                <a:gd name="connsiteX11" fmla="*/ 0 w 3265103"/>
                <a:gd name="connsiteY11" fmla="*/ 387349 h 495300"/>
                <a:gd name="connsiteX12" fmla="*/ 107951 w 3265103"/>
                <a:gd name="connsiteY12"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65103" h="495300">
                  <a:moveTo>
                    <a:pt x="107951" y="495300"/>
                  </a:moveTo>
                  <a:lnTo>
                    <a:pt x="3157152" y="495300"/>
                  </a:lnTo>
                  <a:cubicBezTo>
                    <a:pt x="3216772" y="495300"/>
                    <a:pt x="3265103" y="446969"/>
                    <a:pt x="3265103" y="387349"/>
                  </a:cubicBezTo>
                  <a:lnTo>
                    <a:pt x="3265103" y="215900"/>
                  </a:lnTo>
                  <a:lnTo>
                    <a:pt x="3265103" y="107951"/>
                  </a:lnTo>
                  <a:lnTo>
                    <a:pt x="3265103" y="0"/>
                  </a:lnTo>
                  <a:lnTo>
                    <a:pt x="3157152" y="0"/>
                  </a:lnTo>
                  <a:lnTo>
                    <a:pt x="107951" y="0"/>
                  </a:lnTo>
                  <a:lnTo>
                    <a:pt x="0" y="0"/>
                  </a:lnTo>
                  <a:lnTo>
                    <a:pt x="0" y="107951"/>
                  </a:lnTo>
                  <a:lnTo>
                    <a:pt x="0" y="215900"/>
                  </a:lnTo>
                  <a:lnTo>
                    <a:pt x="0" y="387349"/>
                  </a:lnTo>
                  <a:cubicBezTo>
                    <a:pt x="0" y="446969"/>
                    <a:pt x="48331" y="495300"/>
                    <a:pt x="107951" y="495300"/>
                  </a:cubicBezTo>
                  <a:close/>
                </a:path>
              </a:pathLst>
            </a:custGeom>
            <a:solidFill>
              <a:srgbClr val="C4EDE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7" name="组合 16">
            <a:extLst>
              <a:ext uri="{FF2B5EF4-FFF2-40B4-BE49-F238E27FC236}">
                <a16:creationId xmlns:a16="http://schemas.microsoft.com/office/drawing/2014/main" xmlns="" id="{39FD8778-A4B1-439B-9E83-FD0E5D100A8B}"/>
              </a:ext>
            </a:extLst>
          </p:cNvPr>
          <p:cNvGrpSpPr/>
          <p:nvPr/>
        </p:nvGrpSpPr>
        <p:grpSpPr>
          <a:xfrm>
            <a:off x="767748" y="1333500"/>
            <a:ext cx="3265103" cy="4191000"/>
            <a:chOff x="4463448" y="774700"/>
            <a:chExt cx="3265103" cy="4191000"/>
          </a:xfrm>
        </p:grpSpPr>
        <p:sp>
          <p:nvSpPr>
            <p:cNvPr id="18" name="矩形 17">
              <a:extLst>
                <a:ext uri="{FF2B5EF4-FFF2-40B4-BE49-F238E27FC236}">
                  <a16:creationId xmlns:a16="http://schemas.microsoft.com/office/drawing/2014/main" xmlns="" id="{86079704-B825-4C07-B97B-73F105AB5A9C}"/>
                </a:ext>
              </a:extLst>
            </p:cNvPr>
            <p:cNvSpPr/>
            <p:nvPr/>
          </p:nvSpPr>
          <p:spPr>
            <a:xfrm>
              <a:off x="4463448" y="1270000"/>
              <a:ext cx="3265103" cy="3200400"/>
            </a:xfrm>
            <a:prstGeom prst="rect">
              <a:avLst/>
            </a:prstGeom>
            <a:pattFill prst="pct5">
              <a:fgClr>
                <a:srgbClr val="FF5098"/>
              </a:fgClr>
              <a:bgClr>
                <a:srgbClr val="FEE11B"/>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xmlns="" id="{850A16FF-F80E-47A9-A658-D8C6B10F243C}"/>
                </a:ext>
              </a:extLst>
            </p:cNvPr>
            <p:cNvSpPr/>
            <p:nvPr/>
          </p:nvSpPr>
          <p:spPr>
            <a:xfrm flipV="1">
              <a:off x="4463448" y="774700"/>
              <a:ext cx="3265103" cy="495300"/>
            </a:xfrm>
            <a:custGeom>
              <a:avLst/>
              <a:gdLst>
                <a:gd name="connsiteX0" fmla="*/ 107951 w 3265103"/>
                <a:gd name="connsiteY0" fmla="*/ 495300 h 495300"/>
                <a:gd name="connsiteX1" fmla="*/ 3157152 w 3265103"/>
                <a:gd name="connsiteY1" fmla="*/ 495300 h 495300"/>
                <a:gd name="connsiteX2" fmla="*/ 3265103 w 3265103"/>
                <a:gd name="connsiteY2" fmla="*/ 387349 h 495300"/>
                <a:gd name="connsiteX3" fmla="*/ 3265103 w 3265103"/>
                <a:gd name="connsiteY3" fmla="*/ 215900 h 495300"/>
                <a:gd name="connsiteX4" fmla="*/ 3265103 w 3265103"/>
                <a:gd name="connsiteY4" fmla="*/ 107951 h 495300"/>
                <a:gd name="connsiteX5" fmla="*/ 3265103 w 3265103"/>
                <a:gd name="connsiteY5" fmla="*/ 0 h 495300"/>
                <a:gd name="connsiteX6" fmla="*/ 3157152 w 3265103"/>
                <a:gd name="connsiteY6" fmla="*/ 0 h 495300"/>
                <a:gd name="connsiteX7" fmla="*/ 107951 w 3265103"/>
                <a:gd name="connsiteY7" fmla="*/ 0 h 495300"/>
                <a:gd name="connsiteX8" fmla="*/ 0 w 3265103"/>
                <a:gd name="connsiteY8" fmla="*/ 0 h 495300"/>
                <a:gd name="connsiteX9" fmla="*/ 0 w 3265103"/>
                <a:gd name="connsiteY9" fmla="*/ 107951 h 495300"/>
                <a:gd name="connsiteX10" fmla="*/ 0 w 3265103"/>
                <a:gd name="connsiteY10" fmla="*/ 215900 h 495300"/>
                <a:gd name="connsiteX11" fmla="*/ 0 w 3265103"/>
                <a:gd name="connsiteY11" fmla="*/ 387349 h 495300"/>
                <a:gd name="connsiteX12" fmla="*/ 107951 w 3265103"/>
                <a:gd name="connsiteY12"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65103" h="495300">
                  <a:moveTo>
                    <a:pt x="107951" y="495300"/>
                  </a:moveTo>
                  <a:lnTo>
                    <a:pt x="3157152" y="495300"/>
                  </a:lnTo>
                  <a:cubicBezTo>
                    <a:pt x="3216772" y="495300"/>
                    <a:pt x="3265103" y="446969"/>
                    <a:pt x="3265103" y="387349"/>
                  </a:cubicBezTo>
                  <a:lnTo>
                    <a:pt x="3265103" y="215900"/>
                  </a:lnTo>
                  <a:lnTo>
                    <a:pt x="3265103" y="107951"/>
                  </a:lnTo>
                  <a:lnTo>
                    <a:pt x="3265103" y="0"/>
                  </a:lnTo>
                  <a:lnTo>
                    <a:pt x="3157152" y="0"/>
                  </a:lnTo>
                  <a:lnTo>
                    <a:pt x="107951" y="0"/>
                  </a:lnTo>
                  <a:lnTo>
                    <a:pt x="0" y="0"/>
                  </a:lnTo>
                  <a:lnTo>
                    <a:pt x="0" y="107951"/>
                  </a:lnTo>
                  <a:lnTo>
                    <a:pt x="0" y="215900"/>
                  </a:lnTo>
                  <a:lnTo>
                    <a:pt x="0" y="387349"/>
                  </a:lnTo>
                  <a:cubicBezTo>
                    <a:pt x="0" y="446969"/>
                    <a:pt x="48331" y="495300"/>
                    <a:pt x="107951" y="495300"/>
                  </a:cubicBezTo>
                  <a:close/>
                </a:path>
              </a:pathLst>
            </a:custGeom>
            <a:solidFill>
              <a:srgbClr val="C4EDE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任意多边形: 形状 19">
              <a:extLst>
                <a:ext uri="{FF2B5EF4-FFF2-40B4-BE49-F238E27FC236}">
                  <a16:creationId xmlns:a16="http://schemas.microsoft.com/office/drawing/2014/main" xmlns="" id="{9428ECB5-45AE-4F82-B78F-C55C4101FFE3}"/>
                </a:ext>
              </a:extLst>
            </p:cNvPr>
            <p:cNvSpPr/>
            <p:nvPr/>
          </p:nvSpPr>
          <p:spPr>
            <a:xfrm>
              <a:off x="4463448" y="4470400"/>
              <a:ext cx="3265103" cy="495300"/>
            </a:xfrm>
            <a:custGeom>
              <a:avLst/>
              <a:gdLst>
                <a:gd name="connsiteX0" fmla="*/ 107951 w 3265103"/>
                <a:gd name="connsiteY0" fmla="*/ 495300 h 495300"/>
                <a:gd name="connsiteX1" fmla="*/ 3157152 w 3265103"/>
                <a:gd name="connsiteY1" fmla="*/ 495300 h 495300"/>
                <a:gd name="connsiteX2" fmla="*/ 3265103 w 3265103"/>
                <a:gd name="connsiteY2" fmla="*/ 387349 h 495300"/>
                <a:gd name="connsiteX3" fmla="*/ 3265103 w 3265103"/>
                <a:gd name="connsiteY3" fmla="*/ 215900 h 495300"/>
                <a:gd name="connsiteX4" fmla="*/ 3265103 w 3265103"/>
                <a:gd name="connsiteY4" fmla="*/ 107951 h 495300"/>
                <a:gd name="connsiteX5" fmla="*/ 3265103 w 3265103"/>
                <a:gd name="connsiteY5" fmla="*/ 0 h 495300"/>
                <a:gd name="connsiteX6" fmla="*/ 3157152 w 3265103"/>
                <a:gd name="connsiteY6" fmla="*/ 0 h 495300"/>
                <a:gd name="connsiteX7" fmla="*/ 107951 w 3265103"/>
                <a:gd name="connsiteY7" fmla="*/ 0 h 495300"/>
                <a:gd name="connsiteX8" fmla="*/ 0 w 3265103"/>
                <a:gd name="connsiteY8" fmla="*/ 0 h 495300"/>
                <a:gd name="connsiteX9" fmla="*/ 0 w 3265103"/>
                <a:gd name="connsiteY9" fmla="*/ 107951 h 495300"/>
                <a:gd name="connsiteX10" fmla="*/ 0 w 3265103"/>
                <a:gd name="connsiteY10" fmla="*/ 215900 h 495300"/>
                <a:gd name="connsiteX11" fmla="*/ 0 w 3265103"/>
                <a:gd name="connsiteY11" fmla="*/ 387349 h 495300"/>
                <a:gd name="connsiteX12" fmla="*/ 107951 w 3265103"/>
                <a:gd name="connsiteY12"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65103" h="495300">
                  <a:moveTo>
                    <a:pt x="107951" y="495300"/>
                  </a:moveTo>
                  <a:lnTo>
                    <a:pt x="3157152" y="495300"/>
                  </a:lnTo>
                  <a:cubicBezTo>
                    <a:pt x="3216772" y="495300"/>
                    <a:pt x="3265103" y="446969"/>
                    <a:pt x="3265103" y="387349"/>
                  </a:cubicBezTo>
                  <a:lnTo>
                    <a:pt x="3265103" y="215900"/>
                  </a:lnTo>
                  <a:lnTo>
                    <a:pt x="3265103" y="107951"/>
                  </a:lnTo>
                  <a:lnTo>
                    <a:pt x="3265103" y="0"/>
                  </a:lnTo>
                  <a:lnTo>
                    <a:pt x="3157152" y="0"/>
                  </a:lnTo>
                  <a:lnTo>
                    <a:pt x="107951" y="0"/>
                  </a:lnTo>
                  <a:lnTo>
                    <a:pt x="0" y="0"/>
                  </a:lnTo>
                  <a:lnTo>
                    <a:pt x="0" y="107951"/>
                  </a:lnTo>
                  <a:lnTo>
                    <a:pt x="0" y="215900"/>
                  </a:lnTo>
                  <a:lnTo>
                    <a:pt x="0" y="387349"/>
                  </a:lnTo>
                  <a:cubicBezTo>
                    <a:pt x="0" y="446969"/>
                    <a:pt x="48331" y="495300"/>
                    <a:pt x="107951" y="495300"/>
                  </a:cubicBezTo>
                  <a:close/>
                </a:path>
              </a:pathLst>
            </a:custGeom>
            <a:solidFill>
              <a:srgbClr val="C4EDE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21" name="组合 20">
            <a:extLst>
              <a:ext uri="{FF2B5EF4-FFF2-40B4-BE49-F238E27FC236}">
                <a16:creationId xmlns:a16="http://schemas.microsoft.com/office/drawing/2014/main" xmlns="" id="{95722829-B787-4EB5-87B0-745D0E38D16E}"/>
              </a:ext>
            </a:extLst>
          </p:cNvPr>
          <p:cNvGrpSpPr/>
          <p:nvPr/>
        </p:nvGrpSpPr>
        <p:grpSpPr>
          <a:xfrm>
            <a:off x="8159149" y="1333500"/>
            <a:ext cx="3265103" cy="4191000"/>
            <a:chOff x="4463448" y="774700"/>
            <a:chExt cx="3265103" cy="4191000"/>
          </a:xfrm>
        </p:grpSpPr>
        <p:sp>
          <p:nvSpPr>
            <p:cNvPr id="22" name="矩形 21">
              <a:extLst>
                <a:ext uri="{FF2B5EF4-FFF2-40B4-BE49-F238E27FC236}">
                  <a16:creationId xmlns:a16="http://schemas.microsoft.com/office/drawing/2014/main" xmlns="" id="{C0A98CB5-7E5F-4318-9A48-9CFC5B3F1CFB}"/>
                </a:ext>
              </a:extLst>
            </p:cNvPr>
            <p:cNvSpPr/>
            <p:nvPr/>
          </p:nvSpPr>
          <p:spPr>
            <a:xfrm>
              <a:off x="4463448" y="1270000"/>
              <a:ext cx="3265103" cy="3200400"/>
            </a:xfrm>
            <a:prstGeom prst="rect">
              <a:avLst/>
            </a:prstGeom>
            <a:pattFill prst="pct5">
              <a:fgClr>
                <a:srgbClr val="FF5098"/>
              </a:fgClr>
              <a:bgClr>
                <a:srgbClr val="FEE11B"/>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形状 22">
              <a:extLst>
                <a:ext uri="{FF2B5EF4-FFF2-40B4-BE49-F238E27FC236}">
                  <a16:creationId xmlns:a16="http://schemas.microsoft.com/office/drawing/2014/main" xmlns="" id="{3258828F-8876-4448-8819-D5B05516B28E}"/>
                </a:ext>
              </a:extLst>
            </p:cNvPr>
            <p:cNvSpPr/>
            <p:nvPr/>
          </p:nvSpPr>
          <p:spPr>
            <a:xfrm flipV="1">
              <a:off x="4463448" y="774700"/>
              <a:ext cx="3265103" cy="495300"/>
            </a:xfrm>
            <a:custGeom>
              <a:avLst/>
              <a:gdLst>
                <a:gd name="connsiteX0" fmla="*/ 107951 w 3265103"/>
                <a:gd name="connsiteY0" fmla="*/ 495300 h 495300"/>
                <a:gd name="connsiteX1" fmla="*/ 3157152 w 3265103"/>
                <a:gd name="connsiteY1" fmla="*/ 495300 h 495300"/>
                <a:gd name="connsiteX2" fmla="*/ 3265103 w 3265103"/>
                <a:gd name="connsiteY2" fmla="*/ 387349 h 495300"/>
                <a:gd name="connsiteX3" fmla="*/ 3265103 w 3265103"/>
                <a:gd name="connsiteY3" fmla="*/ 215900 h 495300"/>
                <a:gd name="connsiteX4" fmla="*/ 3265103 w 3265103"/>
                <a:gd name="connsiteY4" fmla="*/ 107951 h 495300"/>
                <a:gd name="connsiteX5" fmla="*/ 3265103 w 3265103"/>
                <a:gd name="connsiteY5" fmla="*/ 0 h 495300"/>
                <a:gd name="connsiteX6" fmla="*/ 3157152 w 3265103"/>
                <a:gd name="connsiteY6" fmla="*/ 0 h 495300"/>
                <a:gd name="connsiteX7" fmla="*/ 107951 w 3265103"/>
                <a:gd name="connsiteY7" fmla="*/ 0 h 495300"/>
                <a:gd name="connsiteX8" fmla="*/ 0 w 3265103"/>
                <a:gd name="connsiteY8" fmla="*/ 0 h 495300"/>
                <a:gd name="connsiteX9" fmla="*/ 0 w 3265103"/>
                <a:gd name="connsiteY9" fmla="*/ 107951 h 495300"/>
                <a:gd name="connsiteX10" fmla="*/ 0 w 3265103"/>
                <a:gd name="connsiteY10" fmla="*/ 215900 h 495300"/>
                <a:gd name="connsiteX11" fmla="*/ 0 w 3265103"/>
                <a:gd name="connsiteY11" fmla="*/ 387349 h 495300"/>
                <a:gd name="connsiteX12" fmla="*/ 107951 w 3265103"/>
                <a:gd name="connsiteY12"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65103" h="495300">
                  <a:moveTo>
                    <a:pt x="107951" y="495300"/>
                  </a:moveTo>
                  <a:lnTo>
                    <a:pt x="3157152" y="495300"/>
                  </a:lnTo>
                  <a:cubicBezTo>
                    <a:pt x="3216772" y="495300"/>
                    <a:pt x="3265103" y="446969"/>
                    <a:pt x="3265103" y="387349"/>
                  </a:cubicBezTo>
                  <a:lnTo>
                    <a:pt x="3265103" y="215900"/>
                  </a:lnTo>
                  <a:lnTo>
                    <a:pt x="3265103" y="107951"/>
                  </a:lnTo>
                  <a:lnTo>
                    <a:pt x="3265103" y="0"/>
                  </a:lnTo>
                  <a:lnTo>
                    <a:pt x="3157152" y="0"/>
                  </a:lnTo>
                  <a:lnTo>
                    <a:pt x="107951" y="0"/>
                  </a:lnTo>
                  <a:lnTo>
                    <a:pt x="0" y="0"/>
                  </a:lnTo>
                  <a:lnTo>
                    <a:pt x="0" y="107951"/>
                  </a:lnTo>
                  <a:lnTo>
                    <a:pt x="0" y="215900"/>
                  </a:lnTo>
                  <a:lnTo>
                    <a:pt x="0" y="387349"/>
                  </a:lnTo>
                  <a:cubicBezTo>
                    <a:pt x="0" y="446969"/>
                    <a:pt x="48331" y="495300"/>
                    <a:pt x="107951" y="495300"/>
                  </a:cubicBezTo>
                  <a:close/>
                </a:path>
              </a:pathLst>
            </a:custGeom>
            <a:solidFill>
              <a:srgbClr val="C4EDE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任意多边形: 形状 23">
              <a:extLst>
                <a:ext uri="{FF2B5EF4-FFF2-40B4-BE49-F238E27FC236}">
                  <a16:creationId xmlns:a16="http://schemas.microsoft.com/office/drawing/2014/main" xmlns="" id="{3D5FA900-E633-413A-8B1B-CC40670F2AE8}"/>
                </a:ext>
              </a:extLst>
            </p:cNvPr>
            <p:cNvSpPr/>
            <p:nvPr/>
          </p:nvSpPr>
          <p:spPr>
            <a:xfrm>
              <a:off x="4463448" y="4470400"/>
              <a:ext cx="3265103" cy="495300"/>
            </a:xfrm>
            <a:custGeom>
              <a:avLst/>
              <a:gdLst>
                <a:gd name="connsiteX0" fmla="*/ 107951 w 3265103"/>
                <a:gd name="connsiteY0" fmla="*/ 495300 h 495300"/>
                <a:gd name="connsiteX1" fmla="*/ 3157152 w 3265103"/>
                <a:gd name="connsiteY1" fmla="*/ 495300 h 495300"/>
                <a:gd name="connsiteX2" fmla="*/ 3265103 w 3265103"/>
                <a:gd name="connsiteY2" fmla="*/ 387349 h 495300"/>
                <a:gd name="connsiteX3" fmla="*/ 3265103 w 3265103"/>
                <a:gd name="connsiteY3" fmla="*/ 215900 h 495300"/>
                <a:gd name="connsiteX4" fmla="*/ 3265103 w 3265103"/>
                <a:gd name="connsiteY4" fmla="*/ 107951 h 495300"/>
                <a:gd name="connsiteX5" fmla="*/ 3265103 w 3265103"/>
                <a:gd name="connsiteY5" fmla="*/ 0 h 495300"/>
                <a:gd name="connsiteX6" fmla="*/ 3157152 w 3265103"/>
                <a:gd name="connsiteY6" fmla="*/ 0 h 495300"/>
                <a:gd name="connsiteX7" fmla="*/ 107951 w 3265103"/>
                <a:gd name="connsiteY7" fmla="*/ 0 h 495300"/>
                <a:gd name="connsiteX8" fmla="*/ 0 w 3265103"/>
                <a:gd name="connsiteY8" fmla="*/ 0 h 495300"/>
                <a:gd name="connsiteX9" fmla="*/ 0 w 3265103"/>
                <a:gd name="connsiteY9" fmla="*/ 107951 h 495300"/>
                <a:gd name="connsiteX10" fmla="*/ 0 w 3265103"/>
                <a:gd name="connsiteY10" fmla="*/ 215900 h 495300"/>
                <a:gd name="connsiteX11" fmla="*/ 0 w 3265103"/>
                <a:gd name="connsiteY11" fmla="*/ 387349 h 495300"/>
                <a:gd name="connsiteX12" fmla="*/ 107951 w 3265103"/>
                <a:gd name="connsiteY12"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65103" h="495300">
                  <a:moveTo>
                    <a:pt x="107951" y="495300"/>
                  </a:moveTo>
                  <a:lnTo>
                    <a:pt x="3157152" y="495300"/>
                  </a:lnTo>
                  <a:cubicBezTo>
                    <a:pt x="3216772" y="495300"/>
                    <a:pt x="3265103" y="446969"/>
                    <a:pt x="3265103" y="387349"/>
                  </a:cubicBezTo>
                  <a:lnTo>
                    <a:pt x="3265103" y="215900"/>
                  </a:lnTo>
                  <a:lnTo>
                    <a:pt x="3265103" y="107951"/>
                  </a:lnTo>
                  <a:lnTo>
                    <a:pt x="3265103" y="0"/>
                  </a:lnTo>
                  <a:lnTo>
                    <a:pt x="3157152" y="0"/>
                  </a:lnTo>
                  <a:lnTo>
                    <a:pt x="107951" y="0"/>
                  </a:lnTo>
                  <a:lnTo>
                    <a:pt x="0" y="0"/>
                  </a:lnTo>
                  <a:lnTo>
                    <a:pt x="0" y="107951"/>
                  </a:lnTo>
                  <a:lnTo>
                    <a:pt x="0" y="215900"/>
                  </a:lnTo>
                  <a:lnTo>
                    <a:pt x="0" y="387349"/>
                  </a:lnTo>
                  <a:cubicBezTo>
                    <a:pt x="0" y="446969"/>
                    <a:pt x="48331" y="495300"/>
                    <a:pt x="107951" y="495300"/>
                  </a:cubicBezTo>
                  <a:close/>
                </a:path>
              </a:pathLst>
            </a:custGeom>
            <a:solidFill>
              <a:srgbClr val="C4EDE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28" name="组合 27">
            <a:extLst>
              <a:ext uri="{FF2B5EF4-FFF2-40B4-BE49-F238E27FC236}">
                <a16:creationId xmlns:a16="http://schemas.microsoft.com/office/drawing/2014/main" xmlns="" id="{346C6009-B2FE-493C-BED6-D38AAC131237}"/>
              </a:ext>
            </a:extLst>
          </p:cNvPr>
          <p:cNvGrpSpPr/>
          <p:nvPr/>
        </p:nvGrpSpPr>
        <p:grpSpPr>
          <a:xfrm>
            <a:off x="1333500" y="2613496"/>
            <a:ext cx="2133600" cy="1631008"/>
            <a:chOff x="7954242" y="2884044"/>
            <a:chExt cx="1314729" cy="1142285"/>
          </a:xfrm>
        </p:grpSpPr>
        <p:sp>
          <p:nvSpPr>
            <p:cNvPr id="29" name="椭圆 28">
              <a:extLst>
                <a:ext uri="{FF2B5EF4-FFF2-40B4-BE49-F238E27FC236}">
                  <a16:creationId xmlns:a16="http://schemas.microsoft.com/office/drawing/2014/main" xmlns="" id="{5BBF35A7-E6E6-4B7B-B136-F77ADB81ABDA}"/>
                </a:ext>
              </a:extLst>
            </p:cNvPr>
            <p:cNvSpPr/>
            <p:nvPr/>
          </p:nvSpPr>
          <p:spPr>
            <a:xfrm rot="21153">
              <a:off x="8023277" y="2888644"/>
              <a:ext cx="391897" cy="305485"/>
            </a:xfrm>
            <a:prstGeom prst="ellipse">
              <a:avLst/>
            </a:prstGeom>
            <a:solidFill>
              <a:srgbClr val="E05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0" name="文本框 29">
              <a:extLst>
                <a:ext uri="{FF2B5EF4-FFF2-40B4-BE49-F238E27FC236}">
                  <a16:creationId xmlns:a16="http://schemas.microsoft.com/office/drawing/2014/main" xmlns="" id="{2627AB3A-5F5E-4C76-AF71-BA3D8D78F3DD}"/>
                </a:ext>
              </a:extLst>
            </p:cNvPr>
            <p:cNvSpPr txBox="1"/>
            <p:nvPr/>
          </p:nvSpPr>
          <p:spPr>
            <a:xfrm rot="21153">
              <a:off x="7959338" y="2884044"/>
              <a:ext cx="519948" cy="286477"/>
            </a:xfrm>
            <a:prstGeom prst="rect">
              <a:avLst/>
            </a:prstGeom>
            <a:noFill/>
          </p:spPr>
          <p:txBody>
            <a:bodyPr wrap="square" rtlCol="0">
              <a:spAutoFit/>
            </a:bodyPr>
            <a:lstStyle/>
            <a:p>
              <a:pPr algn="ctr"/>
              <a:r>
                <a:rPr lang="en-US" altLang="zh-CN" sz="1600" b="1">
                  <a:latin typeface="..黑体UI-韩语" panose="02000000000000000000" pitchFamily="2" charset="-128"/>
                  <a:ea typeface="..黑体UI-韩语" panose="02000000000000000000" pitchFamily="2" charset="-128"/>
                  <a:cs typeface="..黑体UI-韩语" panose="02000000000000000000" pitchFamily="2" charset="-128"/>
                </a:rPr>
                <a:t>title</a:t>
              </a:r>
              <a:endParaRPr lang="zh-CN" altLang="en-US" sz="16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31" name="椭圆 30">
              <a:extLst>
                <a:ext uri="{FF2B5EF4-FFF2-40B4-BE49-F238E27FC236}">
                  <a16:creationId xmlns:a16="http://schemas.microsoft.com/office/drawing/2014/main" xmlns="" id="{C5147ACA-5355-4A98-A4BB-33E6BA67C3B5}"/>
                </a:ext>
              </a:extLst>
            </p:cNvPr>
            <p:cNvSpPr/>
            <p:nvPr/>
          </p:nvSpPr>
          <p:spPr>
            <a:xfrm rot="19695014">
              <a:off x="8020729" y="3302741"/>
              <a:ext cx="391897" cy="305485"/>
            </a:xfrm>
            <a:prstGeom prst="ellipse">
              <a:avLst/>
            </a:prstGeom>
            <a:solidFill>
              <a:srgbClr val="00C7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2" name="文本框 31">
              <a:extLst>
                <a:ext uri="{FF2B5EF4-FFF2-40B4-BE49-F238E27FC236}">
                  <a16:creationId xmlns:a16="http://schemas.microsoft.com/office/drawing/2014/main" xmlns="" id="{D48AA546-1A7B-468C-863B-EFF7B30C79E1}"/>
                </a:ext>
              </a:extLst>
            </p:cNvPr>
            <p:cNvSpPr txBox="1"/>
            <p:nvPr/>
          </p:nvSpPr>
          <p:spPr>
            <a:xfrm rot="21153">
              <a:off x="7956790" y="3298138"/>
              <a:ext cx="519948" cy="286477"/>
            </a:xfrm>
            <a:prstGeom prst="rect">
              <a:avLst/>
            </a:prstGeom>
            <a:noFill/>
          </p:spPr>
          <p:txBody>
            <a:bodyPr wrap="square" rtlCol="0">
              <a:spAutoFit/>
            </a:bodyPr>
            <a:lstStyle/>
            <a:p>
              <a:pPr algn="ctr"/>
              <a:r>
                <a:rPr lang="en-US" altLang="zh-CN" sz="1600" b="1">
                  <a:latin typeface="..黑体UI-韩语" panose="02000000000000000000" pitchFamily="2" charset="-128"/>
                  <a:ea typeface="..黑体UI-韩语" panose="02000000000000000000" pitchFamily="2" charset="-128"/>
                  <a:cs typeface="..黑体UI-韩语" panose="02000000000000000000" pitchFamily="2" charset="-128"/>
                </a:rPr>
                <a:t>title</a:t>
              </a:r>
              <a:endParaRPr lang="zh-CN" altLang="en-US" sz="16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33" name="矩形 32">
              <a:extLst>
                <a:ext uri="{FF2B5EF4-FFF2-40B4-BE49-F238E27FC236}">
                  <a16:creationId xmlns:a16="http://schemas.microsoft.com/office/drawing/2014/main" xmlns="" id="{CBEB0A13-83E2-48F3-8638-2EBB251AD327}"/>
                </a:ext>
              </a:extLst>
            </p:cNvPr>
            <p:cNvSpPr/>
            <p:nvPr/>
          </p:nvSpPr>
          <p:spPr>
            <a:xfrm rot="21153">
              <a:off x="8018181" y="3741746"/>
              <a:ext cx="391897" cy="255670"/>
            </a:xfrm>
            <a:prstGeom prst="rect">
              <a:avLst/>
            </a:prstGeom>
            <a:solidFill>
              <a:srgbClr val="E05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4" name="文本框 33">
              <a:extLst>
                <a:ext uri="{FF2B5EF4-FFF2-40B4-BE49-F238E27FC236}">
                  <a16:creationId xmlns:a16="http://schemas.microsoft.com/office/drawing/2014/main" xmlns="" id="{502A239C-9430-4049-AFF8-C81BDA5C4F36}"/>
                </a:ext>
              </a:extLst>
            </p:cNvPr>
            <p:cNvSpPr txBox="1"/>
            <p:nvPr/>
          </p:nvSpPr>
          <p:spPr>
            <a:xfrm rot="21153">
              <a:off x="7954242" y="3712236"/>
              <a:ext cx="519948" cy="286477"/>
            </a:xfrm>
            <a:prstGeom prst="rect">
              <a:avLst/>
            </a:prstGeom>
            <a:noFill/>
          </p:spPr>
          <p:txBody>
            <a:bodyPr wrap="square" rtlCol="0">
              <a:spAutoFit/>
            </a:bodyPr>
            <a:lstStyle/>
            <a:p>
              <a:pPr algn="ctr"/>
              <a:r>
                <a:rPr lang="en-US" altLang="zh-CN" sz="1600" b="1">
                  <a:latin typeface="..黑体UI-韩语" panose="02000000000000000000" pitchFamily="2" charset="-128"/>
                  <a:ea typeface="..黑体UI-韩语" panose="02000000000000000000" pitchFamily="2" charset="-128"/>
                  <a:cs typeface="..黑体UI-韩语" panose="02000000000000000000" pitchFamily="2" charset="-128"/>
                </a:rPr>
                <a:t>title</a:t>
              </a:r>
              <a:endParaRPr lang="zh-CN" altLang="en-US" sz="16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35" name="矩形 34">
              <a:extLst>
                <a:ext uri="{FF2B5EF4-FFF2-40B4-BE49-F238E27FC236}">
                  <a16:creationId xmlns:a16="http://schemas.microsoft.com/office/drawing/2014/main" xmlns="" id="{C352D5EE-44E1-4B3D-BCAF-5D59EF24F728}"/>
                </a:ext>
              </a:extLst>
            </p:cNvPr>
            <p:cNvSpPr/>
            <p:nvPr/>
          </p:nvSpPr>
          <p:spPr>
            <a:xfrm rot="21153">
              <a:off x="8549020" y="2892649"/>
              <a:ext cx="642332" cy="305485"/>
            </a:xfrm>
            <a:prstGeom prst="rect">
              <a:avLst/>
            </a:prstGeom>
            <a:solidFill>
              <a:srgbClr val="A6F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6" name="文本框 35">
              <a:extLst>
                <a:ext uri="{FF2B5EF4-FFF2-40B4-BE49-F238E27FC236}">
                  <a16:creationId xmlns:a16="http://schemas.microsoft.com/office/drawing/2014/main" xmlns="" id="{D9139912-C4EC-49E9-82F4-1E490AD2159B}"/>
                </a:ext>
              </a:extLst>
            </p:cNvPr>
            <p:cNvSpPr txBox="1"/>
            <p:nvPr/>
          </p:nvSpPr>
          <p:spPr>
            <a:xfrm rot="21153">
              <a:off x="8462368" y="2899567"/>
              <a:ext cx="806603" cy="286477"/>
            </a:xfrm>
            <a:prstGeom prst="rect">
              <a:avLst/>
            </a:prstGeom>
            <a:noFill/>
          </p:spPr>
          <p:txBody>
            <a:bodyPr wrap="square" rtlCol="0">
              <a:spAutoFit/>
            </a:bodyPr>
            <a:lstStyle/>
            <a:p>
              <a:pPr algn="ctr"/>
              <a:r>
                <a:rPr lang="en-US" altLang="zh-CN" sz="1600" b="1">
                  <a:latin typeface="..黑体UI-韩语" panose="02000000000000000000" pitchFamily="2" charset="-128"/>
                  <a:ea typeface="..黑体UI-韩语" panose="02000000000000000000" pitchFamily="2" charset="-128"/>
                  <a:cs typeface="..黑体UI-韩语" panose="02000000000000000000" pitchFamily="2" charset="-128"/>
                </a:rPr>
                <a:t>chapter</a:t>
              </a:r>
              <a:endParaRPr lang="zh-CN" altLang="en-US" sz="16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37" name="矩形: 圆角 36">
              <a:extLst>
                <a:ext uri="{FF2B5EF4-FFF2-40B4-BE49-F238E27FC236}">
                  <a16:creationId xmlns:a16="http://schemas.microsoft.com/office/drawing/2014/main" xmlns="" id="{9FD37B5E-E9CA-48AB-BE6C-6EFEFE2B7E4B}"/>
                </a:ext>
              </a:extLst>
            </p:cNvPr>
            <p:cNvSpPr/>
            <p:nvPr/>
          </p:nvSpPr>
          <p:spPr>
            <a:xfrm rot="21153">
              <a:off x="8546472" y="3306746"/>
              <a:ext cx="642332" cy="305485"/>
            </a:xfrm>
            <a:prstGeom prst="roundRect">
              <a:avLst>
                <a:gd name="adj" fmla="val 39948"/>
              </a:avLst>
            </a:prstGeom>
            <a:solidFill>
              <a:srgbClr val="01B4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8" name="文本框 37">
              <a:extLst>
                <a:ext uri="{FF2B5EF4-FFF2-40B4-BE49-F238E27FC236}">
                  <a16:creationId xmlns:a16="http://schemas.microsoft.com/office/drawing/2014/main" xmlns="" id="{15F8EA63-D38D-4F40-86DC-4BD7A112B5BF}"/>
                </a:ext>
              </a:extLst>
            </p:cNvPr>
            <p:cNvSpPr txBox="1"/>
            <p:nvPr/>
          </p:nvSpPr>
          <p:spPr>
            <a:xfrm rot="21153">
              <a:off x="8459820" y="3313664"/>
              <a:ext cx="806603" cy="286477"/>
            </a:xfrm>
            <a:prstGeom prst="rect">
              <a:avLst/>
            </a:prstGeom>
            <a:noFill/>
          </p:spPr>
          <p:txBody>
            <a:bodyPr wrap="square" rtlCol="0">
              <a:spAutoFit/>
            </a:bodyPr>
            <a:lstStyle/>
            <a:p>
              <a:pPr algn="ctr"/>
              <a:r>
                <a:rPr lang="en-US" altLang="zh-CN" sz="1600" b="1">
                  <a:latin typeface="..黑体UI-韩语" panose="02000000000000000000" pitchFamily="2" charset="-128"/>
                  <a:ea typeface="..黑体UI-韩语" panose="02000000000000000000" pitchFamily="2" charset="-128"/>
                  <a:cs typeface="..黑体UI-韩语" panose="02000000000000000000" pitchFamily="2" charset="-128"/>
                </a:rPr>
                <a:t>chapter</a:t>
              </a:r>
              <a:endParaRPr lang="zh-CN" altLang="en-US" sz="16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39" name="椭圆 38">
              <a:extLst>
                <a:ext uri="{FF2B5EF4-FFF2-40B4-BE49-F238E27FC236}">
                  <a16:creationId xmlns:a16="http://schemas.microsoft.com/office/drawing/2014/main" xmlns="" id="{0F5A367A-8DF7-414C-AD0A-AD4676FE1A41}"/>
                </a:ext>
              </a:extLst>
            </p:cNvPr>
            <p:cNvSpPr/>
            <p:nvPr/>
          </p:nvSpPr>
          <p:spPr>
            <a:xfrm rot="1412091">
              <a:off x="8543924" y="3720844"/>
              <a:ext cx="642332" cy="305485"/>
            </a:xfrm>
            <a:prstGeom prst="ellipse">
              <a:avLst/>
            </a:prstGeom>
            <a:solidFill>
              <a:srgbClr val="FF5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40" name="文本框 39">
              <a:extLst>
                <a:ext uri="{FF2B5EF4-FFF2-40B4-BE49-F238E27FC236}">
                  <a16:creationId xmlns:a16="http://schemas.microsoft.com/office/drawing/2014/main" xmlns="" id="{AB1F6C2E-562A-470F-B025-6D674667217A}"/>
                </a:ext>
              </a:extLst>
            </p:cNvPr>
            <p:cNvSpPr txBox="1"/>
            <p:nvPr/>
          </p:nvSpPr>
          <p:spPr>
            <a:xfrm rot="21153">
              <a:off x="8457272" y="3727762"/>
              <a:ext cx="806603" cy="286477"/>
            </a:xfrm>
            <a:prstGeom prst="rect">
              <a:avLst/>
            </a:prstGeom>
            <a:noFill/>
          </p:spPr>
          <p:txBody>
            <a:bodyPr wrap="square" rtlCol="0">
              <a:spAutoFit/>
            </a:bodyPr>
            <a:lstStyle/>
            <a:p>
              <a:pPr algn="ctr"/>
              <a:r>
                <a:rPr lang="en-US" altLang="zh-CN" sz="1600" b="1">
                  <a:latin typeface="..黑体UI-韩语" panose="02000000000000000000" pitchFamily="2" charset="-128"/>
                  <a:ea typeface="..黑体UI-韩语" panose="02000000000000000000" pitchFamily="2" charset="-128"/>
                  <a:cs typeface="..黑体UI-韩语" panose="02000000000000000000" pitchFamily="2" charset="-128"/>
                </a:rPr>
                <a:t>chapter</a:t>
              </a:r>
              <a:endParaRPr lang="zh-CN" altLang="en-US" sz="1600" b="1">
                <a:latin typeface="..黑体UI-韩语" panose="02000000000000000000" pitchFamily="2" charset="-128"/>
                <a:ea typeface="..黑体UI-韩语" panose="02000000000000000000" pitchFamily="2" charset="-128"/>
                <a:cs typeface="..黑体UI-韩语" panose="02000000000000000000" pitchFamily="2" charset="-128"/>
              </a:endParaRPr>
            </a:p>
          </p:txBody>
        </p:sp>
      </p:grpSp>
      <p:sp>
        <p:nvSpPr>
          <p:cNvPr id="41" name="文本框 40">
            <a:extLst>
              <a:ext uri="{FF2B5EF4-FFF2-40B4-BE49-F238E27FC236}">
                <a16:creationId xmlns:a16="http://schemas.microsoft.com/office/drawing/2014/main" xmlns="" id="{AF605560-1160-4A8F-95F0-01E025616997}"/>
              </a:ext>
            </a:extLst>
          </p:cNvPr>
          <p:cNvSpPr txBox="1"/>
          <p:nvPr/>
        </p:nvSpPr>
        <p:spPr>
          <a:xfrm>
            <a:off x="4652094" y="2705725"/>
            <a:ext cx="2887812" cy="1446550"/>
          </a:xfrm>
          <a:prstGeom prst="rect">
            <a:avLst/>
          </a:prstGeom>
          <a:noFill/>
        </p:spPr>
        <p:txBody>
          <a:bodyPr wrap="square" rtlCol="0">
            <a:spAutoFit/>
          </a:bodyPr>
          <a:lstStyle/>
          <a:p>
            <a:pPr algn="dist"/>
            <a:r>
              <a:rPr lang="en-US" altLang="zh-CN" sz="4000" spc="300">
                <a:solidFill>
                  <a:srgbClr val="33DCB0"/>
                </a:solidFill>
                <a:latin typeface="Haettenschweiler" panose="020B0706040902060204" pitchFamily="34" charset="0"/>
              </a:rPr>
              <a:t>PO</a:t>
            </a:r>
            <a:r>
              <a:rPr lang="en-US" altLang="zh-CN" sz="4000" spc="300">
                <a:latin typeface="Haettenschweiler" panose="020B0706040902060204" pitchFamily="34" charset="0"/>
              </a:rPr>
              <a:t>W</a:t>
            </a:r>
            <a:r>
              <a:rPr lang="en-US" altLang="zh-CN" sz="4000" spc="300">
                <a:solidFill>
                  <a:srgbClr val="FEE11B"/>
                </a:solidFill>
                <a:latin typeface="Haettenschweiler" panose="020B0706040902060204" pitchFamily="34" charset="0"/>
              </a:rPr>
              <a:t>ER</a:t>
            </a:r>
            <a:r>
              <a:rPr lang="en-US" altLang="zh-CN" sz="4000" spc="300">
                <a:latin typeface="Haettenschweiler" panose="020B0706040902060204" pitchFamily="34" charset="0"/>
              </a:rPr>
              <a:t>P</a:t>
            </a:r>
            <a:r>
              <a:rPr lang="en-US" altLang="zh-CN" sz="4000" spc="300">
                <a:solidFill>
                  <a:srgbClr val="00C7D5"/>
                </a:solidFill>
                <a:latin typeface="Haettenschweiler" panose="020B0706040902060204" pitchFamily="34" charset="0"/>
              </a:rPr>
              <a:t>OI</a:t>
            </a:r>
            <a:r>
              <a:rPr lang="en-US" altLang="zh-CN" sz="4000" spc="300">
                <a:latin typeface="Haettenschweiler" panose="020B0706040902060204" pitchFamily="34" charset="0"/>
              </a:rPr>
              <a:t>N</a:t>
            </a:r>
            <a:r>
              <a:rPr lang="en-US" altLang="zh-CN" sz="4000" spc="300">
                <a:solidFill>
                  <a:srgbClr val="E05CFC"/>
                </a:solidFill>
                <a:latin typeface="Haettenschweiler" panose="020B0706040902060204" pitchFamily="34" charset="0"/>
              </a:rPr>
              <a:t>T</a:t>
            </a:r>
            <a:r>
              <a:rPr lang="en-US" altLang="zh-CN" sz="4000" spc="300">
                <a:latin typeface="Haettenschweiler" panose="020B0706040902060204" pitchFamily="34" charset="0"/>
              </a:rPr>
              <a:t> </a:t>
            </a:r>
            <a:r>
              <a:rPr lang="en-US" altLang="zh-CN" sz="4800" spc="300">
                <a:latin typeface="Haettenschweiler" panose="020B0706040902060204" pitchFamily="34" charset="0"/>
              </a:rPr>
              <a:t>T</a:t>
            </a:r>
            <a:r>
              <a:rPr lang="en-US" altLang="zh-CN" sz="4800" spc="300">
                <a:solidFill>
                  <a:srgbClr val="A6FF55"/>
                </a:solidFill>
                <a:latin typeface="Haettenschweiler" panose="020B0706040902060204" pitchFamily="34" charset="0"/>
              </a:rPr>
              <a:t>EM</a:t>
            </a:r>
            <a:r>
              <a:rPr lang="en-US" altLang="zh-CN" sz="4800" spc="300">
                <a:latin typeface="Haettenschweiler" panose="020B0706040902060204" pitchFamily="34" charset="0"/>
              </a:rPr>
              <a:t>P</a:t>
            </a:r>
            <a:r>
              <a:rPr lang="en-US" altLang="zh-CN" sz="4800" spc="300">
                <a:solidFill>
                  <a:srgbClr val="01B4F6"/>
                </a:solidFill>
                <a:latin typeface="Haettenschweiler" panose="020B0706040902060204" pitchFamily="34" charset="0"/>
              </a:rPr>
              <a:t>LE</a:t>
            </a:r>
            <a:r>
              <a:rPr lang="en-US" altLang="zh-CN" sz="4800" spc="300">
                <a:latin typeface="Haettenschweiler" panose="020B0706040902060204" pitchFamily="34" charset="0"/>
              </a:rPr>
              <a:t>T</a:t>
            </a:r>
            <a:endParaRPr lang="en-US" altLang="zh-CN" sz="4000" spc="300">
              <a:latin typeface="Haettenschweiler" panose="020B0706040902060204" pitchFamily="34" charset="0"/>
            </a:endParaRPr>
          </a:p>
        </p:txBody>
      </p:sp>
      <p:sp>
        <p:nvSpPr>
          <p:cNvPr id="42" name="文本框 41">
            <a:extLst>
              <a:ext uri="{FF2B5EF4-FFF2-40B4-BE49-F238E27FC236}">
                <a16:creationId xmlns:a16="http://schemas.microsoft.com/office/drawing/2014/main" xmlns="" id="{297E0603-3C3C-484C-A09C-566121DA3C61}"/>
              </a:ext>
            </a:extLst>
          </p:cNvPr>
          <p:cNvSpPr txBox="1"/>
          <p:nvPr/>
        </p:nvSpPr>
        <p:spPr>
          <a:xfrm>
            <a:off x="8278415" y="2303756"/>
            <a:ext cx="3026570" cy="2250488"/>
          </a:xfrm>
          <a:prstGeom prst="rect">
            <a:avLst/>
          </a:prstGeom>
          <a:noFill/>
        </p:spPr>
        <p:txBody>
          <a:bodyPr wrap="square" rtlCol="0">
            <a:spAutoFit/>
          </a:bodyPr>
          <a:lstStyle/>
          <a:p>
            <a:pPr>
              <a:lnSpc>
                <a:spcPct val="150000"/>
              </a:lnSpc>
            </a:pPr>
            <a:r>
              <a:rPr lang="fr-FR" altLang="zh-CN" sz="1600" b="1">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endParaRPr lang="zh-CN" altLang="en-US" sz="1600" b="1">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43" name="组合 42">
            <a:extLst>
              <a:ext uri="{FF2B5EF4-FFF2-40B4-BE49-F238E27FC236}">
                <a16:creationId xmlns:a16="http://schemas.microsoft.com/office/drawing/2014/main" xmlns="" id="{E8FD7793-EEC2-4BE9-855D-54C6DA6D6FFE}"/>
              </a:ext>
            </a:extLst>
          </p:cNvPr>
          <p:cNvGrpSpPr/>
          <p:nvPr/>
        </p:nvGrpSpPr>
        <p:grpSpPr>
          <a:xfrm rot="21101095">
            <a:off x="281430" y="714481"/>
            <a:ext cx="2583359" cy="766800"/>
            <a:chOff x="6309882" y="2231204"/>
            <a:chExt cx="2583359" cy="766800"/>
          </a:xfrm>
        </p:grpSpPr>
        <p:sp>
          <p:nvSpPr>
            <p:cNvPr id="44" name="矩形: 圆角 43">
              <a:extLst>
                <a:ext uri="{FF2B5EF4-FFF2-40B4-BE49-F238E27FC236}">
                  <a16:creationId xmlns:a16="http://schemas.microsoft.com/office/drawing/2014/main" xmlns="" id="{1026CE1D-C34F-46EE-B44D-2B511B345EF2}"/>
                </a:ext>
              </a:extLst>
            </p:cNvPr>
            <p:cNvSpPr/>
            <p:nvPr/>
          </p:nvSpPr>
          <p:spPr>
            <a:xfrm>
              <a:off x="6309882" y="2281151"/>
              <a:ext cx="2583359" cy="716853"/>
            </a:xfrm>
            <a:prstGeom prst="roundRect">
              <a:avLst>
                <a:gd name="adj" fmla="val 32425"/>
              </a:avLst>
            </a:prstGeom>
            <a:solidFill>
              <a:srgbClr val="FF5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a:extLst>
                <a:ext uri="{FF2B5EF4-FFF2-40B4-BE49-F238E27FC236}">
                  <a16:creationId xmlns:a16="http://schemas.microsoft.com/office/drawing/2014/main" xmlns="" id="{C9AE286B-B1BF-4E30-AC60-180AD6296F81}"/>
                </a:ext>
              </a:extLst>
            </p:cNvPr>
            <p:cNvSpPr txBox="1"/>
            <p:nvPr/>
          </p:nvSpPr>
          <p:spPr>
            <a:xfrm>
              <a:off x="6458462" y="2231204"/>
              <a:ext cx="2286199" cy="707886"/>
            </a:xfrm>
            <a:prstGeom prst="rect">
              <a:avLst/>
            </a:prstGeom>
            <a:noFill/>
          </p:spPr>
          <p:txBody>
            <a:bodyPr wrap="square" rtlCol="0">
              <a:spAutoFit/>
            </a:bodyPr>
            <a:lstStyle/>
            <a:p>
              <a:pPr algn="dist"/>
              <a:r>
                <a:rPr lang="en-US" altLang="zh-CN" sz="3200">
                  <a:solidFill>
                    <a:srgbClr val="00C7D5"/>
                  </a:solidFill>
                  <a:latin typeface="Haettenschweiler" panose="020B0706040902060204" pitchFamily="34" charset="0"/>
                </a:rPr>
                <a:t>TITLE GOES </a:t>
              </a:r>
              <a:r>
                <a:rPr lang="en-US" altLang="zh-CN" sz="4000">
                  <a:solidFill>
                    <a:srgbClr val="FEE11B"/>
                  </a:solidFill>
                  <a:latin typeface="Haettenschweiler" panose="020B0706040902060204" pitchFamily="34" charset="0"/>
                </a:rPr>
                <a:t>HERE</a:t>
              </a:r>
              <a:endParaRPr lang="zh-CN" altLang="en-US" sz="3200">
                <a:solidFill>
                  <a:srgbClr val="FEE11B"/>
                </a:solidFill>
                <a:latin typeface="Haettenschweiler" panose="020B0706040902060204" pitchFamily="34" charset="0"/>
              </a:endParaRPr>
            </a:p>
          </p:txBody>
        </p:sp>
      </p:grpSp>
      <p:grpSp>
        <p:nvGrpSpPr>
          <p:cNvPr id="46" name="组合 45">
            <a:extLst>
              <a:ext uri="{FF2B5EF4-FFF2-40B4-BE49-F238E27FC236}">
                <a16:creationId xmlns:a16="http://schemas.microsoft.com/office/drawing/2014/main" xmlns="" id="{20263399-C756-4B26-B869-A226EC0D01AB}"/>
              </a:ext>
            </a:extLst>
          </p:cNvPr>
          <p:cNvGrpSpPr/>
          <p:nvPr/>
        </p:nvGrpSpPr>
        <p:grpSpPr>
          <a:xfrm rot="941150">
            <a:off x="8659922" y="5237634"/>
            <a:ext cx="1642095" cy="727528"/>
            <a:chOff x="812800" y="3750371"/>
            <a:chExt cx="1897282" cy="840588"/>
          </a:xfrm>
        </p:grpSpPr>
        <p:grpSp>
          <p:nvGrpSpPr>
            <p:cNvPr id="47" name="组合 46">
              <a:extLst>
                <a:ext uri="{FF2B5EF4-FFF2-40B4-BE49-F238E27FC236}">
                  <a16:creationId xmlns:a16="http://schemas.microsoft.com/office/drawing/2014/main" xmlns="" id="{4283BF29-819B-4F34-BE9F-2A8A45BCF884}"/>
                </a:ext>
              </a:extLst>
            </p:cNvPr>
            <p:cNvGrpSpPr/>
            <p:nvPr/>
          </p:nvGrpSpPr>
          <p:grpSpPr>
            <a:xfrm>
              <a:off x="812800" y="3750371"/>
              <a:ext cx="1897282" cy="840588"/>
              <a:chOff x="812800" y="3750371"/>
              <a:chExt cx="1897282" cy="840588"/>
            </a:xfrm>
          </p:grpSpPr>
          <p:sp>
            <p:nvSpPr>
              <p:cNvPr id="49" name="矩形: 圆角 48">
                <a:extLst>
                  <a:ext uri="{FF2B5EF4-FFF2-40B4-BE49-F238E27FC236}">
                    <a16:creationId xmlns:a16="http://schemas.microsoft.com/office/drawing/2014/main" xmlns="" id="{B838EA1D-14AA-4C68-99CF-1FD0D4AD7D26}"/>
                  </a:ext>
                </a:extLst>
              </p:cNvPr>
              <p:cNvSpPr/>
              <p:nvPr/>
            </p:nvSpPr>
            <p:spPr>
              <a:xfrm>
                <a:off x="812800" y="3750371"/>
                <a:ext cx="1897282" cy="840588"/>
              </a:xfrm>
              <a:prstGeom prst="roundRect">
                <a:avLst>
                  <a:gd name="adj" fmla="val 50000"/>
                </a:avLst>
              </a:prstGeom>
              <a:solidFill>
                <a:srgbClr val="A6F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0" name="矩形: 圆角 49">
                <a:extLst>
                  <a:ext uri="{FF2B5EF4-FFF2-40B4-BE49-F238E27FC236}">
                    <a16:creationId xmlns:a16="http://schemas.microsoft.com/office/drawing/2014/main" xmlns="" id="{05712768-80BA-4FBE-80E8-D411CADC601A}"/>
                  </a:ext>
                </a:extLst>
              </p:cNvPr>
              <p:cNvSpPr/>
              <p:nvPr/>
            </p:nvSpPr>
            <p:spPr>
              <a:xfrm>
                <a:off x="938374" y="3851422"/>
                <a:ext cx="1646134" cy="638486"/>
              </a:xfrm>
              <a:prstGeom prst="roundRect">
                <a:avLst>
                  <a:gd name="adj" fmla="val 50000"/>
                </a:avLst>
              </a:prstGeom>
              <a:solidFill>
                <a:srgbClr val="FF5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1" name="矩形: 圆角 50">
                <a:extLst>
                  <a:ext uri="{FF2B5EF4-FFF2-40B4-BE49-F238E27FC236}">
                    <a16:creationId xmlns:a16="http://schemas.microsoft.com/office/drawing/2014/main" xmlns="" id="{16B4EB98-1919-4631-9727-79AAF97E507F}"/>
                  </a:ext>
                </a:extLst>
              </p:cNvPr>
              <p:cNvSpPr/>
              <p:nvPr/>
            </p:nvSpPr>
            <p:spPr>
              <a:xfrm>
                <a:off x="1120812" y="3968367"/>
                <a:ext cx="1281258" cy="404596"/>
              </a:xfrm>
              <a:prstGeom prst="roundRect">
                <a:avLst>
                  <a:gd name="adj" fmla="val 50000"/>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48" name="文本框 47">
              <a:extLst>
                <a:ext uri="{FF2B5EF4-FFF2-40B4-BE49-F238E27FC236}">
                  <a16:creationId xmlns:a16="http://schemas.microsoft.com/office/drawing/2014/main" xmlns="" id="{9837C886-1AFE-4E74-9495-C9E8C0768BF1}"/>
                </a:ext>
              </a:extLst>
            </p:cNvPr>
            <p:cNvSpPr txBox="1"/>
            <p:nvPr/>
          </p:nvSpPr>
          <p:spPr>
            <a:xfrm>
              <a:off x="1179241" y="3954953"/>
              <a:ext cx="1164400" cy="391166"/>
            </a:xfrm>
            <a:prstGeom prst="rect">
              <a:avLst/>
            </a:prstGeom>
            <a:noFill/>
          </p:spPr>
          <p:txBody>
            <a:bodyPr wrap="square" rtlCol="0">
              <a:spAutoFit/>
            </a:bodyPr>
            <a:lstStyle/>
            <a:p>
              <a:pPr algn="dist"/>
              <a:r>
                <a:rPr lang="en-US" altLang="zh-CN" sz="1600">
                  <a:latin typeface="Haettenschweiler" panose="020B0706040902060204" pitchFamily="34" charset="0"/>
                </a:rPr>
                <a:t>2021/08/20</a:t>
              </a:r>
            </a:p>
          </p:txBody>
        </p:sp>
      </p:grpSp>
      <p:grpSp>
        <p:nvGrpSpPr>
          <p:cNvPr id="52" name="组合 51">
            <a:extLst>
              <a:ext uri="{FF2B5EF4-FFF2-40B4-BE49-F238E27FC236}">
                <a16:creationId xmlns:a16="http://schemas.microsoft.com/office/drawing/2014/main" xmlns="" id="{43CBE0EE-BBA2-4921-A42C-74BF76D1C6A6}"/>
              </a:ext>
            </a:extLst>
          </p:cNvPr>
          <p:cNvGrpSpPr/>
          <p:nvPr/>
        </p:nvGrpSpPr>
        <p:grpSpPr>
          <a:xfrm rot="20873415">
            <a:off x="7023985" y="132130"/>
            <a:ext cx="1409133" cy="1409133"/>
            <a:chOff x="9750392" y="2683042"/>
            <a:chExt cx="1491916" cy="1491916"/>
          </a:xfrm>
        </p:grpSpPr>
        <p:sp>
          <p:nvSpPr>
            <p:cNvPr id="53" name="矩形: 圆角 52">
              <a:extLst>
                <a:ext uri="{FF2B5EF4-FFF2-40B4-BE49-F238E27FC236}">
                  <a16:creationId xmlns:a16="http://schemas.microsoft.com/office/drawing/2014/main" xmlns="" id="{CB5A5C77-85D9-4BDB-A204-39A9EAB19B2E}"/>
                </a:ext>
              </a:extLst>
            </p:cNvPr>
            <p:cNvSpPr/>
            <p:nvPr/>
          </p:nvSpPr>
          <p:spPr>
            <a:xfrm>
              <a:off x="9750392" y="2683042"/>
              <a:ext cx="1491916" cy="1491916"/>
            </a:xfrm>
            <a:prstGeom prst="roundRect">
              <a:avLst>
                <a:gd name="adj" fmla="val 5054"/>
              </a:avLst>
            </a:prstGeom>
            <a:solidFill>
              <a:srgbClr val="33DC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3200"/>
                </a:lnSpc>
              </a:pPr>
              <a:r>
                <a:rPr lang="en-US" altLang="zh-CN" sz="3200" kern="1300" spc="100">
                  <a:solidFill>
                    <a:schemeClr val="tx1"/>
                  </a:solidFill>
                  <a:effectLst/>
                  <a:latin typeface="Haettenschweiler" panose="020B0706040902060204" pitchFamily="34" charset="0"/>
                  <a:cs typeface="Times New Roman" panose="02020603050405020304" pitchFamily="18" charset="0"/>
                </a:rPr>
                <a:t>POWER</a:t>
              </a:r>
            </a:p>
            <a:p>
              <a:pPr>
                <a:lnSpc>
                  <a:spcPts val="3200"/>
                </a:lnSpc>
              </a:pPr>
              <a:r>
                <a:rPr lang="en-US" altLang="zh-CN" sz="3200" kern="1300" spc="100">
                  <a:solidFill>
                    <a:schemeClr val="tx1"/>
                  </a:solidFill>
                  <a:effectLst/>
                  <a:latin typeface="Haettenschweiler" panose="020B0706040902060204" pitchFamily="34" charset="0"/>
                  <a:cs typeface="Times New Roman" panose="02020603050405020304" pitchFamily="18" charset="0"/>
                </a:rPr>
                <a:t>POINT TEMPLET</a:t>
              </a:r>
              <a:endParaRPr lang="zh-CN" altLang="en-US" sz="3200" kern="1300" spc="100">
                <a:solidFill>
                  <a:schemeClr val="tx1"/>
                </a:solidFill>
                <a:latin typeface="Haettenschweiler" panose="020B0706040902060204" pitchFamily="34" charset="0"/>
              </a:endParaRPr>
            </a:p>
          </p:txBody>
        </p:sp>
        <p:sp>
          <p:nvSpPr>
            <p:cNvPr id="54" name="心形 53">
              <a:extLst>
                <a:ext uri="{FF2B5EF4-FFF2-40B4-BE49-F238E27FC236}">
                  <a16:creationId xmlns:a16="http://schemas.microsoft.com/office/drawing/2014/main" xmlns="" id="{EF548469-0066-4E97-A491-88EC18887912}"/>
                </a:ext>
              </a:extLst>
            </p:cNvPr>
            <p:cNvSpPr/>
            <p:nvPr/>
          </p:nvSpPr>
          <p:spPr>
            <a:xfrm>
              <a:off x="10712918" y="3241307"/>
              <a:ext cx="375386" cy="375386"/>
            </a:xfrm>
            <a:prstGeom prst="heart">
              <a:avLst/>
            </a:prstGeom>
            <a:solidFill>
              <a:srgbClr val="FF5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a:extLst>
              <a:ext uri="{FF2B5EF4-FFF2-40B4-BE49-F238E27FC236}">
                <a16:creationId xmlns:a16="http://schemas.microsoft.com/office/drawing/2014/main" xmlns="" id="{3E889F54-97EF-4EA4-AD4A-68263802ED30}"/>
              </a:ext>
            </a:extLst>
          </p:cNvPr>
          <p:cNvGrpSpPr/>
          <p:nvPr/>
        </p:nvGrpSpPr>
        <p:grpSpPr>
          <a:xfrm rot="20971594">
            <a:off x="3184688" y="5104206"/>
            <a:ext cx="1897282" cy="840588"/>
            <a:chOff x="812800" y="3750371"/>
            <a:chExt cx="1897282" cy="840588"/>
          </a:xfrm>
        </p:grpSpPr>
        <p:grpSp>
          <p:nvGrpSpPr>
            <p:cNvPr id="56" name="组合 55">
              <a:extLst>
                <a:ext uri="{FF2B5EF4-FFF2-40B4-BE49-F238E27FC236}">
                  <a16:creationId xmlns:a16="http://schemas.microsoft.com/office/drawing/2014/main" xmlns="" id="{4AE5DBA6-5C42-47F8-A824-43E8F7AA180B}"/>
                </a:ext>
              </a:extLst>
            </p:cNvPr>
            <p:cNvGrpSpPr/>
            <p:nvPr/>
          </p:nvGrpSpPr>
          <p:grpSpPr>
            <a:xfrm>
              <a:off x="812800" y="3750371"/>
              <a:ext cx="1897282" cy="840588"/>
              <a:chOff x="812800" y="3750371"/>
              <a:chExt cx="1897282" cy="840588"/>
            </a:xfrm>
          </p:grpSpPr>
          <p:sp>
            <p:nvSpPr>
              <p:cNvPr id="58" name="矩形: 圆角 57">
                <a:extLst>
                  <a:ext uri="{FF2B5EF4-FFF2-40B4-BE49-F238E27FC236}">
                    <a16:creationId xmlns:a16="http://schemas.microsoft.com/office/drawing/2014/main" xmlns="" id="{4CF3AF3D-24B4-482E-AC26-0AB6907D893A}"/>
                  </a:ext>
                </a:extLst>
              </p:cNvPr>
              <p:cNvSpPr/>
              <p:nvPr/>
            </p:nvSpPr>
            <p:spPr>
              <a:xfrm>
                <a:off x="812800" y="3750371"/>
                <a:ext cx="1897282" cy="840588"/>
              </a:xfrm>
              <a:prstGeom prst="roundRect">
                <a:avLst>
                  <a:gd name="adj" fmla="val 50000"/>
                </a:avLst>
              </a:prstGeom>
              <a:solidFill>
                <a:srgbClr val="E05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圆角 58">
                <a:extLst>
                  <a:ext uri="{FF2B5EF4-FFF2-40B4-BE49-F238E27FC236}">
                    <a16:creationId xmlns:a16="http://schemas.microsoft.com/office/drawing/2014/main" xmlns="" id="{061A4339-72F0-41A4-84AC-2417679DE256}"/>
                  </a:ext>
                </a:extLst>
              </p:cNvPr>
              <p:cNvSpPr/>
              <p:nvPr/>
            </p:nvSpPr>
            <p:spPr>
              <a:xfrm>
                <a:off x="938374" y="3851422"/>
                <a:ext cx="1646134" cy="638486"/>
              </a:xfrm>
              <a:prstGeom prst="roundRect">
                <a:avLst>
                  <a:gd name="adj" fmla="val 50000"/>
                </a:avLst>
              </a:prstGeom>
              <a:solidFill>
                <a:srgbClr val="FF5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圆角 59">
                <a:extLst>
                  <a:ext uri="{FF2B5EF4-FFF2-40B4-BE49-F238E27FC236}">
                    <a16:creationId xmlns:a16="http://schemas.microsoft.com/office/drawing/2014/main" xmlns="" id="{FAB83A6C-1A95-4892-9EE7-7FE37F92CD78}"/>
                  </a:ext>
                </a:extLst>
              </p:cNvPr>
              <p:cNvSpPr/>
              <p:nvPr/>
            </p:nvSpPr>
            <p:spPr>
              <a:xfrm>
                <a:off x="1120812" y="3968367"/>
                <a:ext cx="1281258" cy="404596"/>
              </a:xfrm>
              <a:prstGeom prst="roundRect">
                <a:avLst>
                  <a:gd name="adj" fmla="val 50000"/>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文本框 56">
              <a:extLst>
                <a:ext uri="{FF2B5EF4-FFF2-40B4-BE49-F238E27FC236}">
                  <a16:creationId xmlns:a16="http://schemas.microsoft.com/office/drawing/2014/main" xmlns="" id="{A421601C-D809-4554-A032-0CC50DE73CCC}"/>
                </a:ext>
              </a:extLst>
            </p:cNvPr>
            <p:cNvSpPr txBox="1"/>
            <p:nvPr/>
          </p:nvSpPr>
          <p:spPr>
            <a:xfrm>
              <a:off x="1179241" y="3950482"/>
              <a:ext cx="1164400" cy="400110"/>
            </a:xfrm>
            <a:prstGeom prst="rect">
              <a:avLst/>
            </a:prstGeom>
            <a:noFill/>
          </p:spPr>
          <p:txBody>
            <a:bodyPr wrap="square" rtlCol="0">
              <a:spAutoFit/>
            </a:bodyPr>
            <a:lstStyle/>
            <a:p>
              <a:pPr algn="dist"/>
              <a:r>
                <a:rPr lang="en-US" altLang="zh-CN" sz="2000">
                  <a:latin typeface="Haettenschweiler" panose="020B0706040902060204" pitchFamily="34" charset="0"/>
                </a:rPr>
                <a:t>2021/08/20</a:t>
              </a:r>
            </a:p>
          </p:txBody>
        </p:sp>
      </p:grpSp>
      <p:pic>
        <p:nvPicPr>
          <p:cNvPr id="61" name="图片 60" descr="徽标&#10;&#10;描述已自动生成">
            <a:extLst>
              <a:ext uri="{FF2B5EF4-FFF2-40B4-BE49-F238E27FC236}">
                <a16:creationId xmlns:a16="http://schemas.microsoft.com/office/drawing/2014/main" xmlns="" id="{76EF414E-5714-4B52-BAA6-901C73A4EFF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24108" y="1406253"/>
            <a:ext cx="1167747" cy="856034"/>
          </a:xfrm>
          <a:prstGeom prst="rect">
            <a:avLst/>
          </a:prstGeom>
        </p:spPr>
      </p:pic>
      <p:grpSp>
        <p:nvGrpSpPr>
          <p:cNvPr id="62" name="组合 61">
            <a:extLst>
              <a:ext uri="{FF2B5EF4-FFF2-40B4-BE49-F238E27FC236}">
                <a16:creationId xmlns:a16="http://schemas.microsoft.com/office/drawing/2014/main" xmlns="" id="{B86EA26E-DAF9-4EFA-A81C-8E44464B6979}"/>
              </a:ext>
            </a:extLst>
          </p:cNvPr>
          <p:cNvGrpSpPr/>
          <p:nvPr/>
        </p:nvGrpSpPr>
        <p:grpSpPr>
          <a:xfrm rot="20441606">
            <a:off x="3204511" y="1140332"/>
            <a:ext cx="609603" cy="609602"/>
            <a:chOff x="1499160" y="5520060"/>
            <a:chExt cx="609603" cy="609602"/>
          </a:xfrm>
        </p:grpSpPr>
        <p:sp>
          <p:nvSpPr>
            <p:cNvPr id="63" name="图形 65">
              <a:extLst>
                <a:ext uri="{FF2B5EF4-FFF2-40B4-BE49-F238E27FC236}">
                  <a16:creationId xmlns:a16="http://schemas.microsoft.com/office/drawing/2014/main" xmlns="" id="{0FBB25CE-1E22-45EB-861F-5AD83C61F21A}"/>
                </a:ext>
              </a:extLst>
            </p:cNvPr>
            <p:cNvSpPr/>
            <p:nvPr/>
          </p:nvSpPr>
          <p:spPr>
            <a:xfrm>
              <a:off x="1499170" y="5520060"/>
              <a:ext cx="609592" cy="609602"/>
            </a:xfrm>
            <a:custGeom>
              <a:avLst/>
              <a:gdLst>
                <a:gd name="connsiteX0" fmla="*/ 380993 w 609592"/>
                <a:gd name="connsiteY0" fmla="*/ 0 h 609602"/>
                <a:gd name="connsiteX1" fmla="*/ 316032 w 609592"/>
                <a:gd name="connsiteY1" fmla="*/ 9430 h 609602"/>
                <a:gd name="connsiteX2" fmla="*/ 152393 w 609592"/>
                <a:gd name="connsiteY2" fmla="*/ 228600 h 609602"/>
                <a:gd name="connsiteX3" fmla="*/ 152583 w 609592"/>
                <a:gd name="connsiteY3" fmla="*/ 235744 h 609602"/>
                <a:gd name="connsiteX4" fmla="*/ 190321 w 609592"/>
                <a:gd name="connsiteY4" fmla="*/ 354578 h 609602"/>
                <a:gd name="connsiteX5" fmla="*/ 2545 w 609592"/>
                <a:gd name="connsiteY5" fmla="*/ 554698 h 609602"/>
                <a:gd name="connsiteX6" fmla="*/ 3041 w 609592"/>
                <a:gd name="connsiteY6" fmla="*/ 568157 h 609602"/>
                <a:gd name="connsiteX7" fmla="*/ 44912 w 609592"/>
                <a:gd name="connsiteY7" fmla="*/ 607057 h 609602"/>
                <a:gd name="connsiteX8" fmla="*/ 58371 w 609592"/>
                <a:gd name="connsiteY8" fmla="*/ 606562 h 609602"/>
                <a:gd name="connsiteX9" fmla="*/ 242471 w 609592"/>
                <a:gd name="connsiteY9" fmla="*/ 410366 h 609602"/>
                <a:gd name="connsiteX10" fmla="*/ 380993 w 609592"/>
                <a:gd name="connsiteY10" fmla="*/ 457200 h 609602"/>
                <a:gd name="connsiteX11" fmla="*/ 609593 w 609592"/>
                <a:gd name="connsiteY11" fmla="*/ 228600 h 609602"/>
                <a:gd name="connsiteX12" fmla="*/ 380993 w 609592"/>
                <a:gd name="connsiteY12" fmla="*/ 0 h 609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9592" h="609602">
                  <a:moveTo>
                    <a:pt x="380993" y="0"/>
                  </a:moveTo>
                  <a:cubicBezTo>
                    <a:pt x="358418" y="0"/>
                    <a:pt x="336606" y="3239"/>
                    <a:pt x="316032" y="9430"/>
                  </a:cubicBezTo>
                  <a:cubicBezTo>
                    <a:pt x="221449" y="37433"/>
                    <a:pt x="152393" y="124968"/>
                    <a:pt x="152393" y="228600"/>
                  </a:cubicBezTo>
                  <a:cubicBezTo>
                    <a:pt x="152393" y="230981"/>
                    <a:pt x="152393" y="233363"/>
                    <a:pt x="152583" y="235744"/>
                  </a:cubicBezTo>
                  <a:cubicBezTo>
                    <a:pt x="153832" y="278100"/>
                    <a:pt x="166904" y="319262"/>
                    <a:pt x="190321" y="354578"/>
                  </a:cubicBezTo>
                  <a:lnTo>
                    <a:pt x="2545" y="554698"/>
                  </a:lnTo>
                  <a:cubicBezTo>
                    <a:pt x="-1033" y="558552"/>
                    <a:pt x="-811" y="564576"/>
                    <a:pt x="3041" y="568157"/>
                  </a:cubicBezTo>
                  <a:lnTo>
                    <a:pt x="44912" y="607057"/>
                  </a:lnTo>
                  <a:cubicBezTo>
                    <a:pt x="48766" y="610635"/>
                    <a:pt x="54791" y="610413"/>
                    <a:pt x="58371" y="606562"/>
                  </a:cubicBezTo>
                  <a:lnTo>
                    <a:pt x="242471" y="410366"/>
                  </a:lnTo>
                  <a:cubicBezTo>
                    <a:pt x="282230" y="440801"/>
                    <a:pt x="330922" y="457264"/>
                    <a:pt x="380993" y="457200"/>
                  </a:cubicBezTo>
                  <a:cubicBezTo>
                    <a:pt x="507199" y="457200"/>
                    <a:pt x="609593" y="354806"/>
                    <a:pt x="609593" y="228600"/>
                  </a:cubicBezTo>
                  <a:cubicBezTo>
                    <a:pt x="609593" y="102394"/>
                    <a:pt x="507199" y="0"/>
                    <a:pt x="380993" y="0"/>
                  </a:cubicBezTo>
                  <a:close/>
                </a:path>
              </a:pathLst>
            </a:custGeom>
            <a:solidFill>
              <a:srgbClr val="F0F1F1"/>
            </a:solidFill>
            <a:ln w="9525" cap="flat">
              <a:noFill/>
              <a:prstDash val="solid"/>
              <a:miter/>
            </a:ln>
          </p:spPr>
          <p:txBody>
            <a:bodyPr rtlCol="0" anchor="ctr"/>
            <a:lstStyle/>
            <a:p>
              <a:endParaRPr lang="zh-CN" altLang="en-US"/>
            </a:p>
          </p:txBody>
        </p:sp>
        <p:sp>
          <p:nvSpPr>
            <p:cNvPr id="64" name="图形 65">
              <a:extLst>
                <a:ext uri="{FF2B5EF4-FFF2-40B4-BE49-F238E27FC236}">
                  <a16:creationId xmlns:a16="http://schemas.microsoft.com/office/drawing/2014/main" xmlns="" id="{85C0523F-DF0E-404E-9983-3ECCAA538877}"/>
                </a:ext>
              </a:extLst>
            </p:cNvPr>
            <p:cNvSpPr/>
            <p:nvPr/>
          </p:nvSpPr>
          <p:spPr>
            <a:xfrm>
              <a:off x="1499160" y="5874637"/>
              <a:ext cx="216143" cy="228904"/>
            </a:xfrm>
            <a:custGeom>
              <a:avLst/>
              <a:gdLst>
                <a:gd name="connsiteX0" fmla="*/ 190321 w 216143"/>
                <a:gd name="connsiteY0" fmla="*/ 0 h 228904"/>
                <a:gd name="connsiteX1" fmla="*/ 2545 w 216143"/>
                <a:gd name="connsiteY1" fmla="*/ 200120 h 228904"/>
                <a:gd name="connsiteX2" fmla="*/ 3041 w 216143"/>
                <a:gd name="connsiteY2" fmla="*/ 213579 h 228904"/>
                <a:gd name="connsiteX3" fmla="*/ 19538 w 216143"/>
                <a:gd name="connsiteY3" fmla="*/ 228905 h 228904"/>
                <a:gd name="connsiteX4" fmla="*/ 216143 w 216143"/>
                <a:gd name="connsiteY4" fmla="*/ 32299 h 228904"/>
                <a:gd name="connsiteX5" fmla="*/ 190321 w 216143"/>
                <a:gd name="connsiteY5" fmla="*/ 0 h 228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143" h="228904">
                  <a:moveTo>
                    <a:pt x="190321" y="0"/>
                  </a:moveTo>
                  <a:lnTo>
                    <a:pt x="2545" y="200120"/>
                  </a:lnTo>
                  <a:cubicBezTo>
                    <a:pt x="-1033" y="203974"/>
                    <a:pt x="-811" y="209999"/>
                    <a:pt x="3041" y="213579"/>
                  </a:cubicBezTo>
                  <a:lnTo>
                    <a:pt x="19538" y="228905"/>
                  </a:lnTo>
                  <a:lnTo>
                    <a:pt x="216143" y="32299"/>
                  </a:lnTo>
                  <a:cubicBezTo>
                    <a:pt x="206582" y="22331"/>
                    <a:pt x="197940" y="11521"/>
                    <a:pt x="190321" y="0"/>
                  </a:cubicBezTo>
                  <a:close/>
                </a:path>
              </a:pathLst>
            </a:custGeom>
            <a:solidFill>
              <a:srgbClr val="FFFFFF"/>
            </a:solidFill>
            <a:ln w="9525" cap="flat">
              <a:noFill/>
              <a:prstDash val="solid"/>
              <a:miter/>
            </a:ln>
          </p:spPr>
          <p:txBody>
            <a:bodyPr rtlCol="0" anchor="ctr"/>
            <a:lstStyle/>
            <a:p>
              <a:endParaRPr lang="zh-CN" altLang="en-US"/>
            </a:p>
          </p:txBody>
        </p:sp>
        <p:sp>
          <p:nvSpPr>
            <p:cNvPr id="65" name="图形 65">
              <a:extLst>
                <a:ext uri="{FF2B5EF4-FFF2-40B4-BE49-F238E27FC236}">
                  <a16:creationId xmlns:a16="http://schemas.microsoft.com/office/drawing/2014/main" xmlns="" id="{82EA80F8-5A95-49C6-A747-A4B041A3AF11}"/>
                </a:ext>
              </a:extLst>
            </p:cNvPr>
            <p:cNvSpPr/>
            <p:nvPr/>
          </p:nvSpPr>
          <p:spPr>
            <a:xfrm>
              <a:off x="1651563" y="5520060"/>
              <a:ext cx="457200" cy="457200"/>
            </a:xfrm>
            <a:custGeom>
              <a:avLst/>
              <a:gdLst>
                <a:gd name="connsiteX0" fmla="*/ 457200 w 457200"/>
                <a:gd name="connsiteY0" fmla="*/ 228600 h 457200"/>
                <a:gd name="connsiteX1" fmla="*/ 228600 w 457200"/>
                <a:gd name="connsiteY1" fmla="*/ 457200 h 457200"/>
                <a:gd name="connsiteX2" fmla="*/ 191 w 457200"/>
                <a:gd name="connsiteY2" fmla="*/ 235744 h 457200"/>
                <a:gd name="connsiteX3" fmla="*/ 0 w 457200"/>
                <a:gd name="connsiteY3" fmla="*/ 228600 h 457200"/>
                <a:gd name="connsiteX4" fmla="*/ 163640 w 457200"/>
                <a:gd name="connsiteY4" fmla="*/ 9430 h 457200"/>
                <a:gd name="connsiteX5" fmla="*/ 228600 w 457200"/>
                <a:gd name="connsiteY5" fmla="*/ 0 h 457200"/>
                <a:gd name="connsiteX6" fmla="*/ 457200 w 457200"/>
                <a:gd name="connsiteY6" fmla="*/ 2286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7200" h="457200">
                  <a:moveTo>
                    <a:pt x="457200" y="228600"/>
                  </a:moveTo>
                  <a:cubicBezTo>
                    <a:pt x="457200" y="354806"/>
                    <a:pt x="354806" y="457200"/>
                    <a:pt x="228600" y="457200"/>
                  </a:cubicBezTo>
                  <a:cubicBezTo>
                    <a:pt x="104775" y="457200"/>
                    <a:pt x="3905" y="358712"/>
                    <a:pt x="191" y="235744"/>
                  </a:cubicBezTo>
                  <a:cubicBezTo>
                    <a:pt x="0" y="233363"/>
                    <a:pt x="0" y="230981"/>
                    <a:pt x="0" y="228600"/>
                  </a:cubicBezTo>
                  <a:cubicBezTo>
                    <a:pt x="0" y="124968"/>
                    <a:pt x="69056" y="37433"/>
                    <a:pt x="163640" y="9430"/>
                  </a:cubicBezTo>
                  <a:cubicBezTo>
                    <a:pt x="184214" y="3239"/>
                    <a:pt x="206026" y="0"/>
                    <a:pt x="228600" y="0"/>
                  </a:cubicBezTo>
                  <a:cubicBezTo>
                    <a:pt x="354806" y="0"/>
                    <a:pt x="457200" y="102394"/>
                    <a:pt x="457200" y="228600"/>
                  </a:cubicBezTo>
                  <a:close/>
                </a:path>
              </a:pathLst>
            </a:custGeom>
            <a:solidFill>
              <a:srgbClr val="DF2C2C"/>
            </a:solidFill>
            <a:ln w="9525" cap="flat">
              <a:noFill/>
              <a:prstDash val="solid"/>
              <a:miter/>
            </a:ln>
          </p:spPr>
          <p:txBody>
            <a:bodyPr rtlCol="0" anchor="ctr"/>
            <a:lstStyle/>
            <a:p>
              <a:endParaRPr lang="zh-CN" altLang="en-US"/>
            </a:p>
          </p:txBody>
        </p:sp>
        <p:sp>
          <p:nvSpPr>
            <p:cNvPr id="66" name="图形 65">
              <a:extLst>
                <a:ext uri="{FF2B5EF4-FFF2-40B4-BE49-F238E27FC236}">
                  <a16:creationId xmlns:a16="http://schemas.microsoft.com/office/drawing/2014/main" xmlns="" id="{E8975B9E-3C87-4E9D-9984-5CAECCB4D74F}"/>
                </a:ext>
              </a:extLst>
            </p:cNvPr>
            <p:cNvSpPr/>
            <p:nvPr/>
          </p:nvSpPr>
          <p:spPr>
            <a:xfrm>
              <a:off x="1651563" y="5520060"/>
              <a:ext cx="386848" cy="386867"/>
            </a:xfrm>
            <a:custGeom>
              <a:avLst/>
              <a:gdLst>
                <a:gd name="connsiteX0" fmla="*/ 228600 w 386848"/>
                <a:gd name="connsiteY0" fmla="*/ 0 h 386867"/>
                <a:gd name="connsiteX1" fmla="*/ 163640 w 386848"/>
                <a:gd name="connsiteY1" fmla="*/ 9430 h 386867"/>
                <a:gd name="connsiteX2" fmla="*/ 0 w 386848"/>
                <a:gd name="connsiteY2" fmla="*/ 228600 h 386867"/>
                <a:gd name="connsiteX3" fmla="*/ 191 w 386848"/>
                <a:gd name="connsiteY3" fmla="*/ 235744 h 386867"/>
                <a:gd name="connsiteX4" fmla="*/ 63741 w 386848"/>
                <a:gd name="connsiteY4" fmla="*/ 386867 h 386867"/>
                <a:gd name="connsiteX5" fmla="*/ 386848 w 386848"/>
                <a:gd name="connsiteY5" fmla="*/ 63751 h 386867"/>
                <a:gd name="connsiteX6" fmla="*/ 228600 w 386848"/>
                <a:gd name="connsiteY6" fmla="*/ 0 h 386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848" h="386867">
                  <a:moveTo>
                    <a:pt x="228600" y="0"/>
                  </a:moveTo>
                  <a:cubicBezTo>
                    <a:pt x="206026" y="0"/>
                    <a:pt x="184214" y="3239"/>
                    <a:pt x="163640" y="9430"/>
                  </a:cubicBezTo>
                  <a:cubicBezTo>
                    <a:pt x="69056" y="37433"/>
                    <a:pt x="0" y="124968"/>
                    <a:pt x="0" y="228600"/>
                  </a:cubicBezTo>
                  <a:cubicBezTo>
                    <a:pt x="0" y="230981"/>
                    <a:pt x="0" y="233363"/>
                    <a:pt x="191" y="235744"/>
                  </a:cubicBezTo>
                  <a:cubicBezTo>
                    <a:pt x="1865" y="292264"/>
                    <a:pt x="24520" y="346137"/>
                    <a:pt x="63741" y="386867"/>
                  </a:cubicBezTo>
                  <a:lnTo>
                    <a:pt x="386848" y="63751"/>
                  </a:lnTo>
                  <a:cubicBezTo>
                    <a:pt x="345767" y="24308"/>
                    <a:pt x="290027" y="0"/>
                    <a:pt x="228600" y="0"/>
                  </a:cubicBezTo>
                  <a:close/>
                </a:path>
              </a:pathLst>
            </a:custGeom>
            <a:solidFill>
              <a:srgbClr val="FA5655"/>
            </a:solidFill>
            <a:ln w="9525" cap="flat">
              <a:noFill/>
              <a:prstDash val="solid"/>
              <a:miter/>
            </a:ln>
          </p:spPr>
          <p:txBody>
            <a:bodyPr rtlCol="0" anchor="ctr"/>
            <a:lstStyle/>
            <a:p>
              <a:endParaRPr lang="zh-CN" altLang="en-US"/>
            </a:p>
          </p:txBody>
        </p:sp>
        <p:sp>
          <p:nvSpPr>
            <p:cNvPr id="67" name="图形 65">
              <a:extLst>
                <a:ext uri="{FF2B5EF4-FFF2-40B4-BE49-F238E27FC236}">
                  <a16:creationId xmlns:a16="http://schemas.microsoft.com/office/drawing/2014/main" xmlns="" id="{897C1FAD-26A0-4F99-816B-B09B5DC16234}"/>
                </a:ext>
              </a:extLst>
            </p:cNvPr>
            <p:cNvSpPr/>
            <p:nvPr/>
          </p:nvSpPr>
          <p:spPr>
            <a:xfrm>
              <a:off x="1651563" y="5528140"/>
              <a:ext cx="414432" cy="400161"/>
            </a:xfrm>
            <a:custGeom>
              <a:avLst/>
              <a:gdLst>
                <a:gd name="connsiteX0" fmla="*/ 414433 w 414432"/>
                <a:gd name="connsiteY0" fmla="*/ 209946 h 400161"/>
                <a:gd name="connsiteX1" fmla="*/ 356044 w 414432"/>
                <a:gd name="connsiteY1" fmla="*/ 350726 h 400161"/>
                <a:gd name="connsiteX2" fmla="*/ 236792 w 414432"/>
                <a:gd name="connsiteY2" fmla="*/ 400161 h 400161"/>
                <a:gd name="connsiteX3" fmla="*/ 117634 w 414432"/>
                <a:gd name="connsiteY3" fmla="*/ 350726 h 400161"/>
                <a:gd name="connsiteX4" fmla="*/ 75533 w 414432"/>
                <a:gd name="connsiteY4" fmla="*/ 249285 h 400161"/>
                <a:gd name="connsiteX5" fmla="*/ 117634 w 414432"/>
                <a:gd name="connsiteY5" fmla="*/ 147748 h 400161"/>
                <a:gd name="connsiteX6" fmla="*/ 204597 w 414432"/>
                <a:gd name="connsiteY6" fmla="*/ 111744 h 400161"/>
                <a:gd name="connsiteX7" fmla="*/ 291560 w 414432"/>
                <a:gd name="connsiteY7" fmla="*/ 147748 h 400161"/>
                <a:gd name="connsiteX8" fmla="*/ 277406 w 414432"/>
                <a:gd name="connsiteY8" fmla="*/ 289471 h 400161"/>
                <a:gd name="connsiteX9" fmla="*/ 239554 w 414432"/>
                <a:gd name="connsiteY9" fmla="*/ 290014 h 400161"/>
                <a:gd name="connsiteX10" fmla="*/ 237136 w 414432"/>
                <a:gd name="connsiteY10" fmla="*/ 263005 h 400161"/>
                <a:gd name="connsiteX11" fmla="*/ 240421 w 414432"/>
                <a:gd name="connsiteY11" fmla="*/ 259905 h 400161"/>
                <a:gd name="connsiteX12" fmla="*/ 204597 w 414432"/>
                <a:gd name="connsiteY12" fmla="*/ 168894 h 400161"/>
                <a:gd name="connsiteX13" fmla="*/ 158020 w 414432"/>
                <a:gd name="connsiteY13" fmla="*/ 188134 h 400161"/>
                <a:gd name="connsiteX14" fmla="*/ 132683 w 414432"/>
                <a:gd name="connsiteY14" fmla="*/ 249285 h 400161"/>
                <a:gd name="connsiteX15" fmla="*/ 158020 w 414432"/>
                <a:gd name="connsiteY15" fmla="*/ 310340 h 400161"/>
                <a:gd name="connsiteX16" fmla="*/ 236792 w 414432"/>
                <a:gd name="connsiteY16" fmla="*/ 343011 h 400161"/>
                <a:gd name="connsiteX17" fmla="*/ 315659 w 414432"/>
                <a:gd name="connsiteY17" fmla="*/ 310340 h 400161"/>
                <a:gd name="connsiteX18" fmla="*/ 357283 w 414432"/>
                <a:gd name="connsiteY18" fmla="*/ 209946 h 400161"/>
                <a:gd name="connsiteX19" fmla="*/ 315659 w 414432"/>
                <a:gd name="connsiteY19" fmla="*/ 109553 h 400161"/>
                <a:gd name="connsiteX20" fmla="*/ 62294 w 414432"/>
                <a:gd name="connsiteY20" fmla="*/ 109553 h 400161"/>
                <a:gd name="connsiteX21" fmla="*/ 191 w 414432"/>
                <a:gd name="connsiteY21" fmla="*/ 227663 h 400161"/>
                <a:gd name="connsiteX22" fmla="*/ 0 w 414432"/>
                <a:gd name="connsiteY22" fmla="*/ 220519 h 400161"/>
                <a:gd name="connsiteX23" fmla="*/ 163640 w 414432"/>
                <a:gd name="connsiteY23" fmla="*/ 1349 h 400161"/>
                <a:gd name="connsiteX24" fmla="*/ 356044 w 414432"/>
                <a:gd name="connsiteY24" fmla="*/ 69072 h 400161"/>
                <a:gd name="connsiteX25" fmla="*/ 414433 w 414432"/>
                <a:gd name="connsiteY25" fmla="*/ 209946 h 400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14432" h="400161">
                  <a:moveTo>
                    <a:pt x="414433" y="209946"/>
                  </a:moveTo>
                  <a:cubicBezTo>
                    <a:pt x="414433" y="263096"/>
                    <a:pt x="393668" y="313102"/>
                    <a:pt x="356044" y="350726"/>
                  </a:cubicBezTo>
                  <a:cubicBezTo>
                    <a:pt x="324509" y="382497"/>
                    <a:pt x="281556" y="400303"/>
                    <a:pt x="236792" y="400161"/>
                  </a:cubicBezTo>
                  <a:cubicBezTo>
                    <a:pt x="191834" y="400161"/>
                    <a:pt x="149447" y="382635"/>
                    <a:pt x="117634" y="350726"/>
                  </a:cubicBezTo>
                  <a:cubicBezTo>
                    <a:pt x="90596" y="323904"/>
                    <a:pt x="75433" y="287368"/>
                    <a:pt x="75533" y="249285"/>
                  </a:cubicBezTo>
                  <a:cubicBezTo>
                    <a:pt x="75533" y="210899"/>
                    <a:pt x="90488" y="174894"/>
                    <a:pt x="117634" y="147748"/>
                  </a:cubicBezTo>
                  <a:cubicBezTo>
                    <a:pt x="140646" y="124608"/>
                    <a:pt x="171962" y="111643"/>
                    <a:pt x="204597" y="111744"/>
                  </a:cubicBezTo>
                  <a:cubicBezTo>
                    <a:pt x="237363" y="111744"/>
                    <a:pt x="268319" y="124507"/>
                    <a:pt x="291560" y="147748"/>
                  </a:cubicBezTo>
                  <a:cubicBezTo>
                    <a:pt x="313868" y="170141"/>
                    <a:pt x="338157" y="235883"/>
                    <a:pt x="277406" y="289471"/>
                  </a:cubicBezTo>
                  <a:cubicBezTo>
                    <a:pt x="266651" y="298968"/>
                    <a:pt x="250576" y="299199"/>
                    <a:pt x="239554" y="290014"/>
                  </a:cubicBezTo>
                  <a:cubicBezTo>
                    <a:pt x="231428" y="283223"/>
                    <a:pt x="230346" y="271131"/>
                    <a:pt x="237136" y="263005"/>
                  </a:cubicBezTo>
                  <a:cubicBezTo>
                    <a:pt x="238105" y="261846"/>
                    <a:pt x="239207" y="260805"/>
                    <a:pt x="240421" y="259905"/>
                  </a:cubicBezTo>
                  <a:cubicBezTo>
                    <a:pt x="272529" y="236093"/>
                    <a:pt x="259451" y="168894"/>
                    <a:pt x="204597" y="168894"/>
                  </a:cubicBezTo>
                  <a:cubicBezTo>
                    <a:pt x="186976" y="168894"/>
                    <a:pt x="170498" y="175752"/>
                    <a:pt x="158020" y="188134"/>
                  </a:cubicBezTo>
                  <a:cubicBezTo>
                    <a:pt x="141750" y="204318"/>
                    <a:pt x="132627" y="226336"/>
                    <a:pt x="132683" y="249285"/>
                  </a:cubicBezTo>
                  <a:cubicBezTo>
                    <a:pt x="132683" y="272335"/>
                    <a:pt x="141732" y="294052"/>
                    <a:pt x="158020" y="310340"/>
                  </a:cubicBezTo>
                  <a:cubicBezTo>
                    <a:pt x="179070" y="331390"/>
                    <a:pt x="207074" y="343011"/>
                    <a:pt x="236792" y="343011"/>
                  </a:cubicBezTo>
                  <a:cubicBezTo>
                    <a:pt x="266605" y="343011"/>
                    <a:pt x="294608" y="331390"/>
                    <a:pt x="315659" y="310340"/>
                  </a:cubicBezTo>
                  <a:cubicBezTo>
                    <a:pt x="342424" y="283479"/>
                    <a:pt x="357283" y="247856"/>
                    <a:pt x="357283" y="209946"/>
                  </a:cubicBezTo>
                  <a:cubicBezTo>
                    <a:pt x="357283" y="172037"/>
                    <a:pt x="342424" y="136318"/>
                    <a:pt x="315659" y="109553"/>
                  </a:cubicBezTo>
                  <a:cubicBezTo>
                    <a:pt x="245745" y="39639"/>
                    <a:pt x="132112" y="39639"/>
                    <a:pt x="62294" y="109553"/>
                  </a:cubicBezTo>
                  <a:cubicBezTo>
                    <a:pt x="29623" y="142224"/>
                    <a:pt x="8192" y="183181"/>
                    <a:pt x="191" y="227663"/>
                  </a:cubicBezTo>
                  <a:cubicBezTo>
                    <a:pt x="0" y="225282"/>
                    <a:pt x="0" y="222900"/>
                    <a:pt x="0" y="220519"/>
                  </a:cubicBezTo>
                  <a:cubicBezTo>
                    <a:pt x="0" y="116887"/>
                    <a:pt x="69056" y="29352"/>
                    <a:pt x="163640" y="1349"/>
                  </a:cubicBezTo>
                  <a:cubicBezTo>
                    <a:pt x="232315" y="-5985"/>
                    <a:pt x="303562" y="16589"/>
                    <a:pt x="356044" y="69072"/>
                  </a:cubicBezTo>
                  <a:cubicBezTo>
                    <a:pt x="393668" y="106695"/>
                    <a:pt x="414433" y="156702"/>
                    <a:pt x="414433" y="209946"/>
                  </a:cubicBezTo>
                  <a:close/>
                </a:path>
              </a:pathLst>
            </a:custGeom>
            <a:solidFill>
              <a:srgbClr val="FACB1B"/>
            </a:solidFill>
            <a:ln w="9525" cap="flat">
              <a:noFill/>
              <a:prstDash val="solid"/>
              <a:miter/>
            </a:ln>
          </p:spPr>
          <p:txBody>
            <a:bodyPr rtlCol="0" anchor="ctr"/>
            <a:lstStyle/>
            <a:p>
              <a:endParaRPr lang="zh-CN" altLang="en-US"/>
            </a:p>
          </p:txBody>
        </p:sp>
        <p:sp>
          <p:nvSpPr>
            <p:cNvPr id="68" name="图形 65">
              <a:extLst>
                <a:ext uri="{FF2B5EF4-FFF2-40B4-BE49-F238E27FC236}">
                  <a16:creationId xmlns:a16="http://schemas.microsoft.com/office/drawing/2014/main" xmlns="" id="{2B7DF5A7-5D5D-4DFD-83C2-BBA7DA188189}"/>
                </a:ext>
              </a:extLst>
            </p:cNvPr>
            <p:cNvSpPr/>
            <p:nvPr/>
          </p:nvSpPr>
          <p:spPr>
            <a:xfrm>
              <a:off x="1727105" y="5639884"/>
              <a:ext cx="217961" cy="225685"/>
            </a:xfrm>
            <a:custGeom>
              <a:avLst/>
              <a:gdLst>
                <a:gd name="connsiteX0" fmla="*/ 57141 w 217961"/>
                <a:gd name="connsiteY0" fmla="*/ 137541 h 225685"/>
                <a:gd name="connsiteX1" fmla="*/ 82477 w 217961"/>
                <a:gd name="connsiteY1" fmla="*/ 76391 h 225685"/>
                <a:gd name="connsiteX2" fmla="*/ 129055 w 217961"/>
                <a:gd name="connsiteY2" fmla="*/ 57150 h 225685"/>
                <a:gd name="connsiteX3" fmla="*/ 174222 w 217961"/>
                <a:gd name="connsiteY3" fmla="*/ 81915 h 225685"/>
                <a:gd name="connsiteX4" fmla="*/ 217961 w 217961"/>
                <a:gd name="connsiteY4" fmla="*/ 38177 h 225685"/>
                <a:gd name="connsiteX5" fmla="*/ 216028 w 217961"/>
                <a:gd name="connsiteY5" fmla="*/ 36005 h 225685"/>
                <a:gd name="connsiteX6" fmla="*/ 129064 w 217961"/>
                <a:gd name="connsiteY6" fmla="*/ 0 h 225685"/>
                <a:gd name="connsiteX7" fmla="*/ 42101 w 217961"/>
                <a:gd name="connsiteY7" fmla="*/ 36005 h 225685"/>
                <a:gd name="connsiteX8" fmla="*/ 0 w 217961"/>
                <a:gd name="connsiteY8" fmla="*/ 137541 h 225685"/>
                <a:gd name="connsiteX9" fmla="*/ 30452 w 217961"/>
                <a:gd name="connsiteY9" fmla="*/ 225686 h 225685"/>
                <a:gd name="connsiteX10" fmla="*/ 71295 w 217961"/>
                <a:gd name="connsiteY10" fmla="*/ 184843 h 225685"/>
                <a:gd name="connsiteX11" fmla="*/ 57141 w 217961"/>
                <a:gd name="connsiteY11" fmla="*/ 137541 h 225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961" h="225685">
                  <a:moveTo>
                    <a:pt x="57141" y="137541"/>
                  </a:moveTo>
                  <a:cubicBezTo>
                    <a:pt x="57141" y="114396"/>
                    <a:pt x="66190" y="92679"/>
                    <a:pt x="82477" y="76391"/>
                  </a:cubicBezTo>
                  <a:cubicBezTo>
                    <a:pt x="94825" y="64036"/>
                    <a:pt x="111588" y="57111"/>
                    <a:pt x="129055" y="57150"/>
                  </a:cubicBezTo>
                  <a:cubicBezTo>
                    <a:pt x="150753" y="57150"/>
                    <a:pt x="165802" y="67723"/>
                    <a:pt x="174222" y="81915"/>
                  </a:cubicBezTo>
                  <a:lnTo>
                    <a:pt x="217961" y="38177"/>
                  </a:lnTo>
                  <a:cubicBezTo>
                    <a:pt x="217313" y="37462"/>
                    <a:pt x="216666" y="36653"/>
                    <a:pt x="216028" y="36005"/>
                  </a:cubicBezTo>
                  <a:cubicBezTo>
                    <a:pt x="193005" y="12881"/>
                    <a:pt x="161695" y="-82"/>
                    <a:pt x="129064" y="0"/>
                  </a:cubicBezTo>
                  <a:cubicBezTo>
                    <a:pt x="96203" y="0"/>
                    <a:pt x="65342" y="12764"/>
                    <a:pt x="42101" y="36005"/>
                  </a:cubicBezTo>
                  <a:cubicBezTo>
                    <a:pt x="15061" y="62863"/>
                    <a:pt x="-100" y="99430"/>
                    <a:pt x="0" y="137541"/>
                  </a:cubicBezTo>
                  <a:cubicBezTo>
                    <a:pt x="0" y="169888"/>
                    <a:pt x="10773" y="200606"/>
                    <a:pt x="30452" y="225686"/>
                  </a:cubicBezTo>
                  <a:lnTo>
                    <a:pt x="71295" y="184843"/>
                  </a:lnTo>
                  <a:cubicBezTo>
                    <a:pt x="62041" y="170805"/>
                    <a:pt x="57118" y="154355"/>
                    <a:pt x="57141" y="137541"/>
                  </a:cubicBezTo>
                  <a:close/>
                </a:path>
              </a:pathLst>
            </a:custGeom>
            <a:solidFill>
              <a:srgbClr val="FBE158"/>
            </a:solidFill>
            <a:ln w="9525" cap="flat">
              <a:noFill/>
              <a:prstDash val="solid"/>
              <a:miter/>
            </a:ln>
          </p:spPr>
          <p:txBody>
            <a:bodyPr rtlCol="0" anchor="ctr"/>
            <a:lstStyle/>
            <a:p>
              <a:endParaRPr lang="zh-CN" altLang="en-US"/>
            </a:p>
          </p:txBody>
        </p:sp>
        <p:sp>
          <p:nvSpPr>
            <p:cNvPr id="69" name="图形 65">
              <a:extLst>
                <a:ext uri="{FF2B5EF4-FFF2-40B4-BE49-F238E27FC236}">
                  <a16:creationId xmlns:a16="http://schemas.microsoft.com/office/drawing/2014/main" xmlns="" id="{3AECB4E9-3567-434C-924A-CE02EE0B8306}"/>
                </a:ext>
              </a:extLst>
            </p:cNvPr>
            <p:cNvSpPr/>
            <p:nvPr/>
          </p:nvSpPr>
          <p:spPr>
            <a:xfrm>
              <a:off x="1651563" y="5528140"/>
              <a:ext cx="364750" cy="227662"/>
            </a:xfrm>
            <a:custGeom>
              <a:avLst/>
              <a:gdLst>
                <a:gd name="connsiteX0" fmla="*/ 356044 w 364750"/>
                <a:gd name="connsiteY0" fmla="*/ 69072 h 227662"/>
                <a:gd name="connsiteX1" fmla="*/ 163640 w 364750"/>
                <a:gd name="connsiteY1" fmla="*/ 1349 h 227662"/>
                <a:gd name="connsiteX2" fmla="*/ 0 w 364750"/>
                <a:gd name="connsiteY2" fmla="*/ 220519 h 227662"/>
                <a:gd name="connsiteX3" fmla="*/ 191 w 364750"/>
                <a:gd name="connsiteY3" fmla="*/ 227663 h 227662"/>
                <a:gd name="connsiteX4" fmla="*/ 62294 w 364750"/>
                <a:gd name="connsiteY4" fmla="*/ 109553 h 227662"/>
                <a:gd name="connsiteX5" fmla="*/ 315659 w 364750"/>
                <a:gd name="connsiteY5" fmla="*/ 109553 h 227662"/>
                <a:gd name="connsiteX6" fmla="*/ 324317 w 364750"/>
                <a:gd name="connsiteY6" fmla="*/ 119097 h 227662"/>
                <a:gd name="connsiteX7" fmla="*/ 364750 w 364750"/>
                <a:gd name="connsiteY7" fmla="*/ 78663 h 227662"/>
                <a:gd name="connsiteX8" fmla="*/ 356044 w 364750"/>
                <a:gd name="connsiteY8" fmla="*/ 69072 h 22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4750" h="227662">
                  <a:moveTo>
                    <a:pt x="356044" y="69072"/>
                  </a:moveTo>
                  <a:cubicBezTo>
                    <a:pt x="303562" y="16589"/>
                    <a:pt x="232315" y="-5985"/>
                    <a:pt x="163640" y="1349"/>
                  </a:cubicBezTo>
                  <a:cubicBezTo>
                    <a:pt x="69056" y="29352"/>
                    <a:pt x="0" y="116887"/>
                    <a:pt x="0" y="220519"/>
                  </a:cubicBezTo>
                  <a:cubicBezTo>
                    <a:pt x="0" y="222900"/>
                    <a:pt x="0" y="225282"/>
                    <a:pt x="191" y="227663"/>
                  </a:cubicBezTo>
                  <a:cubicBezTo>
                    <a:pt x="8192" y="183181"/>
                    <a:pt x="29623" y="142224"/>
                    <a:pt x="62294" y="109553"/>
                  </a:cubicBezTo>
                  <a:cubicBezTo>
                    <a:pt x="132112" y="39639"/>
                    <a:pt x="245745" y="39639"/>
                    <a:pt x="315659" y="109553"/>
                  </a:cubicBezTo>
                  <a:cubicBezTo>
                    <a:pt x="318716" y="112610"/>
                    <a:pt x="321574" y="115820"/>
                    <a:pt x="324317" y="119097"/>
                  </a:cubicBezTo>
                  <a:lnTo>
                    <a:pt x="364750" y="78663"/>
                  </a:lnTo>
                  <a:cubicBezTo>
                    <a:pt x="361902" y="75434"/>
                    <a:pt x="359121" y="72148"/>
                    <a:pt x="356044" y="69072"/>
                  </a:cubicBezTo>
                  <a:close/>
                </a:path>
              </a:pathLst>
            </a:custGeom>
            <a:solidFill>
              <a:srgbClr val="FBE158"/>
            </a:solidFill>
            <a:ln w="9525" cap="flat">
              <a:noFill/>
              <a:prstDash val="solid"/>
              <a:miter/>
            </a:ln>
          </p:spPr>
          <p:txBody>
            <a:bodyPr rtlCol="0" anchor="ctr"/>
            <a:lstStyle/>
            <a:p>
              <a:endParaRPr lang="zh-CN" altLang="en-US"/>
            </a:p>
          </p:txBody>
        </p:sp>
      </p:grpSp>
      <p:grpSp>
        <p:nvGrpSpPr>
          <p:cNvPr id="88" name="组合 87">
            <a:extLst>
              <a:ext uri="{FF2B5EF4-FFF2-40B4-BE49-F238E27FC236}">
                <a16:creationId xmlns:a16="http://schemas.microsoft.com/office/drawing/2014/main" xmlns="" id="{146019AE-0AEE-48CF-ACCE-E6319031828D}"/>
              </a:ext>
            </a:extLst>
          </p:cNvPr>
          <p:cNvGrpSpPr/>
          <p:nvPr/>
        </p:nvGrpSpPr>
        <p:grpSpPr>
          <a:xfrm rot="2265751">
            <a:off x="7548999" y="4520068"/>
            <a:ext cx="789703" cy="1263524"/>
            <a:chOff x="5905500" y="3124200"/>
            <a:chExt cx="381000" cy="609600"/>
          </a:xfrm>
        </p:grpSpPr>
        <p:sp>
          <p:nvSpPr>
            <p:cNvPr id="72" name="图形 70">
              <a:extLst>
                <a:ext uri="{FF2B5EF4-FFF2-40B4-BE49-F238E27FC236}">
                  <a16:creationId xmlns:a16="http://schemas.microsoft.com/office/drawing/2014/main" xmlns="" id="{2A749FA2-3718-491A-9E18-584C68D6DF6C}"/>
                </a:ext>
              </a:extLst>
            </p:cNvPr>
            <p:cNvSpPr/>
            <p:nvPr/>
          </p:nvSpPr>
          <p:spPr>
            <a:xfrm>
              <a:off x="6067425" y="3429000"/>
              <a:ext cx="57150" cy="295275"/>
            </a:xfrm>
            <a:custGeom>
              <a:avLst/>
              <a:gdLst>
                <a:gd name="connsiteX0" fmla="*/ 0 w 57150"/>
                <a:gd name="connsiteY0" fmla="*/ 0 h 295275"/>
                <a:gd name="connsiteX1" fmla="*/ 57150 w 57150"/>
                <a:gd name="connsiteY1" fmla="*/ 0 h 295275"/>
                <a:gd name="connsiteX2" fmla="*/ 57150 w 57150"/>
                <a:gd name="connsiteY2" fmla="*/ 0 h 295275"/>
                <a:gd name="connsiteX3" fmla="*/ 57150 w 57150"/>
                <a:gd name="connsiteY3" fmla="*/ 276225 h 295275"/>
                <a:gd name="connsiteX4" fmla="*/ 38100 w 57150"/>
                <a:gd name="connsiteY4" fmla="*/ 295275 h 295275"/>
                <a:gd name="connsiteX5" fmla="*/ 19050 w 57150"/>
                <a:gd name="connsiteY5" fmla="*/ 295275 h 295275"/>
                <a:gd name="connsiteX6" fmla="*/ 0 w 57150"/>
                <a:gd name="connsiteY6" fmla="*/ 276225 h 295275"/>
                <a:gd name="connsiteX7" fmla="*/ 0 w 57150"/>
                <a:gd name="connsiteY7" fmla="*/ 0 h 295275"/>
                <a:gd name="connsiteX8" fmla="*/ 0 w 57150"/>
                <a:gd name="connsiteY8" fmla="*/ 0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 h="295275">
                  <a:moveTo>
                    <a:pt x="0" y="0"/>
                  </a:moveTo>
                  <a:lnTo>
                    <a:pt x="57150" y="0"/>
                  </a:lnTo>
                  <a:lnTo>
                    <a:pt x="57150" y="0"/>
                  </a:lnTo>
                  <a:lnTo>
                    <a:pt x="57150" y="276225"/>
                  </a:lnTo>
                  <a:cubicBezTo>
                    <a:pt x="57150" y="286746"/>
                    <a:pt x="48621" y="295275"/>
                    <a:pt x="38100" y="295275"/>
                  </a:cubicBezTo>
                  <a:lnTo>
                    <a:pt x="19050" y="295275"/>
                  </a:lnTo>
                  <a:cubicBezTo>
                    <a:pt x="8529" y="295275"/>
                    <a:pt x="0" y="286746"/>
                    <a:pt x="0" y="276225"/>
                  </a:cubicBezTo>
                  <a:lnTo>
                    <a:pt x="0" y="0"/>
                  </a:lnTo>
                  <a:lnTo>
                    <a:pt x="0" y="0"/>
                  </a:lnTo>
                  <a:close/>
                </a:path>
              </a:pathLst>
            </a:custGeom>
            <a:solidFill>
              <a:srgbClr val="F7F7F7"/>
            </a:solidFill>
            <a:ln w="9525" cap="flat">
              <a:noFill/>
              <a:prstDash val="solid"/>
              <a:miter/>
            </a:ln>
          </p:spPr>
          <p:txBody>
            <a:bodyPr rtlCol="0" anchor="ctr"/>
            <a:lstStyle/>
            <a:p>
              <a:endParaRPr lang="zh-CN" altLang="en-US"/>
            </a:p>
          </p:txBody>
        </p:sp>
        <p:sp>
          <p:nvSpPr>
            <p:cNvPr id="73" name="图形 70">
              <a:extLst>
                <a:ext uri="{FF2B5EF4-FFF2-40B4-BE49-F238E27FC236}">
                  <a16:creationId xmlns:a16="http://schemas.microsoft.com/office/drawing/2014/main" xmlns="" id="{2A749FA2-3718-491A-9E18-584C68D6DF6C}"/>
                </a:ext>
              </a:extLst>
            </p:cNvPr>
            <p:cNvSpPr/>
            <p:nvPr/>
          </p:nvSpPr>
          <p:spPr>
            <a:xfrm>
              <a:off x="6057900" y="3419475"/>
              <a:ext cx="76200" cy="314325"/>
            </a:xfrm>
            <a:custGeom>
              <a:avLst/>
              <a:gdLst>
                <a:gd name="connsiteX0" fmla="*/ 47625 w 76200"/>
                <a:gd name="connsiteY0" fmla="*/ 314325 h 314325"/>
                <a:gd name="connsiteX1" fmla="*/ 28575 w 76200"/>
                <a:gd name="connsiteY1" fmla="*/ 314325 h 314325"/>
                <a:gd name="connsiteX2" fmla="*/ 0 w 76200"/>
                <a:gd name="connsiteY2" fmla="*/ 285750 h 314325"/>
                <a:gd name="connsiteX3" fmla="*/ 0 w 76200"/>
                <a:gd name="connsiteY3" fmla="*/ 9525 h 314325"/>
                <a:gd name="connsiteX4" fmla="*/ 9525 w 76200"/>
                <a:gd name="connsiteY4" fmla="*/ 0 h 314325"/>
                <a:gd name="connsiteX5" fmla="*/ 66675 w 76200"/>
                <a:gd name="connsiteY5" fmla="*/ 0 h 314325"/>
                <a:gd name="connsiteX6" fmla="*/ 76200 w 76200"/>
                <a:gd name="connsiteY6" fmla="*/ 9525 h 314325"/>
                <a:gd name="connsiteX7" fmla="*/ 76200 w 76200"/>
                <a:gd name="connsiteY7" fmla="*/ 285750 h 314325"/>
                <a:gd name="connsiteX8" fmla="*/ 47625 w 76200"/>
                <a:gd name="connsiteY8" fmla="*/ 314325 h 314325"/>
                <a:gd name="connsiteX9" fmla="*/ 19050 w 76200"/>
                <a:gd name="connsiteY9" fmla="*/ 19050 h 314325"/>
                <a:gd name="connsiteX10" fmla="*/ 19050 w 76200"/>
                <a:gd name="connsiteY10" fmla="*/ 285750 h 314325"/>
                <a:gd name="connsiteX11" fmla="*/ 28575 w 76200"/>
                <a:gd name="connsiteY11" fmla="*/ 295275 h 314325"/>
                <a:gd name="connsiteX12" fmla="*/ 47625 w 76200"/>
                <a:gd name="connsiteY12" fmla="*/ 295275 h 314325"/>
                <a:gd name="connsiteX13" fmla="*/ 57150 w 76200"/>
                <a:gd name="connsiteY13" fmla="*/ 285750 h 314325"/>
                <a:gd name="connsiteX14" fmla="*/ 57150 w 76200"/>
                <a:gd name="connsiteY14" fmla="*/ 1905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6200" h="314325">
                  <a:moveTo>
                    <a:pt x="47625" y="314325"/>
                  </a:moveTo>
                  <a:lnTo>
                    <a:pt x="28575" y="314325"/>
                  </a:lnTo>
                  <a:cubicBezTo>
                    <a:pt x="12793" y="314325"/>
                    <a:pt x="0" y="301532"/>
                    <a:pt x="0" y="285750"/>
                  </a:cubicBezTo>
                  <a:lnTo>
                    <a:pt x="0" y="9525"/>
                  </a:lnTo>
                  <a:cubicBezTo>
                    <a:pt x="0" y="4264"/>
                    <a:pt x="4264" y="0"/>
                    <a:pt x="9525" y="0"/>
                  </a:cubicBezTo>
                  <a:lnTo>
                    <a:pt x="66675" y="0"/>
                  </a:lnTo>
                  <a:cubicBezTo>
                    <a:pt x="71936" y="0"/>
                    <a:pt x="76200" y="4264"/>
                    <a:pt x="76200" y="9525"/>
                  </a:cubicBezTo>
                  <a:lnTo>
                    <a:pt x="76200" y="285750"/>
                  </a:lnTo>
                  <a:cubicBezTo>
                    <a:pt x="76200" y="301532"/>
                    <a:pt x="63407" y="314325"/>
                    <a:pt x="47625" y="314325"/>
                  </a:cubicBezTo>
                  <a:close/>
                  <a:moveTo>
                    <a:pt x="19050" y="19050"/>
                  </a:moveTo>
                  <a:lnTo>
                    <a:pt x="19050" y="285750"/>
                  </a:lnTo>
                  <a:cubicBezTo>
                    <a:pt x="19050" y="291011"/>
                    <a:pt x="23314" y="295275"/>
                    <a:pt x="28575" y="295275"/>
                  </a:cubicBezTo>
                  <a:lnTo>
                    <a:pt x="47625" y="295275"/>
                  </a:lnTo>
                  <a:cubicBezTo>
                    <a:pt x="52886" y="295275"/>
                    <a:pt x="57150" y="291011"/>
                    <a:pt x="57150" y="285750"/>
                  </a:cubicBezTo>
                  <a:lnTo>
                    <a:pt x="57150" y="19050"/>
                  </a:lnTo>
                  <a:close/>
                </a:path>
              </a:pathLst>
            </a:custGeom>
            <a:solidFill>
              <a:schemeClr val="bg1"/>
            </a:solidFill>
            <a:ln w="9525" cap="flat">
              <a:noFill/>
              <a:prstDash val="solid"/>
              <a:miter/>
            </a:ln>
          </p:spPr>
          <p:txBody>
            <a:bodyPr rtlCol="0" anchor="ctr"/>
            <a:lstStyle/>
            <a:p>
              <a:endParaRPr lang="zh-CN" altLang="en-US"/>
            </a:p>
          </p:txBody>
        </p:sp>
        <p:sp>
          <p:nvSpPr>
            <p:cNvPr id="74" name="图形 70">
              <a:extLst>
                <a:ext uri="{FF2B5EF4-FFF2-40B4-BE49-F238E27FC236}">
                  <a16:creationId xmlns:a16="http://schemas.microsoft.com/office/drawing/2014/main" xmlns="" id="{2A749FA2-3718-491A-9E18-584C68D6DF6C}"/>
                </a:ext>
              </a:extLst>
            </p:cNvPr>
            <p:cNvSpPr/>
            <p:nvPr/>
          </p:nvSpPr>
          <p:spPr>
            <a:xfrm>
              <a:off x="5915025" y="3133725"/>
              <a:ext cx="361950" cy="361950"/>
            </a:xfrm>
            <a:custGeom>
              <a:avLst/>
              <a:gdLst>
                <a:gd name="connsiteX0" fmla="*/ 361950 w 361950"/>
                <a:gd name="connsiteY0" fmla="*/ 180975 h 361950"/>
                <a:gd name="connsiteX1" fmla="*/ 180975 w 361950"/>
                <a:gd name="connsiteY1" fmla="*/ 361950 h 361950"/>
                <a:gd name="connsiteX2" fmla="*/ 0 w 361950"/>
                <a:gd name="connsiteY2" fmla="*/ 180975 h 361950"/>
                <a:gd name="connsiteX3" fmla="*/ 180975 w 361950"/>
                <a:gd name="connsiteY3" fmla="*/ 0 h 361950"/>
                <a:gd name="connsiteX4" fmla="*/ 361950 w 361950"/>
                <a:gd name="connsiteY4" fmla="*/ 180975 h 361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950" h="361950">
                  <a:moveTo>
                    <a:pt x="361950" y="180975"/>
                  </a:moveTo>
                  <a:cubicBezTo>
                    <a:pt x="361950" y="280925"/>
                    <a:pt x="280925" y="361950"/>
                    <a:pt x="180975" y="361950"/>
                  </a:cubicBezTo>
                  <a:cubicBezTo>
                    <a:pt x="81025" y="361950"/>
                    <a:pt x="0" y="280925"/>
                    <a:pt x="0" y="180975"/>
                  </a:cubicBezTo>
                  <a:cubicBezTo>
                    <a:pt x="0" y="81025"/>
                    <a:pt x="81025" y="0"/>
                    <a:pt x="180975" y="0"/>
                  </a:cubicBezTo>
                  <a:cubicBezTo>
                    <a:pt x="280925" y="0"/>
                    <a:pt x="361950" y="81025"/>
                    <a:pt x="361950" y="180975"/>
                  </a:cubicBezTo>
                  <a:close/>
                </a:path>
              </a:pathLst>
            </a:custGeom>
            <a:solidFill>
              <a:srgbClr val="FF5098"/>
            </a:solidFill>
            <a:ln w="9525" cap="flat">
              <a:noFill/>
              <a:prstDash val="solid"/>
              <a:miter/>
            </a:ln>
          </p:spPr>
          <p:txBody>
            <a:bodyPr rtlCol="0" anchor="ctr"/>
            <a:lstStyle/>
            <a:p>
              <a:endParaRPr lang="zh-CN" altLang="en-US"/>
            </a:p>
          </p:txBody>
        </p:sp>
        <p:sp>
          <p:nvSpPr>
            <p:cNvPr id="75" name="图形 70">
              <a:extLst>
                <a:ext uri="{FF2B5EF4-FFF2-40B4-BE49-F238E27FC236}">
                  <a16:creationId xmlns:a16="http://schemas.microsoft.com/office/drawing/2014/main" xmlns="" id="{2A749FA2-3718-491A-9E18-584C68D6DF6C}"/>
                </a:ext>
              </a:extLst>
            </p:cNvPr>
            <p:cNvSpPr/>
            <p:nvPr/>
          </p:nvSpPr>
          <p:spPr>
            <a:xfrm>
              <a:off x="5905500" y="3124200"/>
              <a:ext cx="381000" cy="381000"/>
            </a:xfrm>
            <a:custGeom>
              <a:avLst/>
              <a:gdLst>
                <a:gd name="connsiteX0" fmla="*/ 190500 w 381000"/>
                <a:gd name="connsiteY0" fmla="*/ 381000 h 381000"/>
                <a:gd name="connsiteX1" fmla="*/ 0 w 381000"/>
                <a:gd name="connsiteY1" fmla="*/ 190500 h 381000"/>
                <a:gd name="connsiteX2" fmla="*/ 190500 w 381000"/>
                <a:gd name="connsiteY2" fmla="*/ 0 h 381000"/>
                <a:gd name="connsiteX3" fmla="*/ 381000 w 381000"/>
                <a:gd name="connsiteY3" fmla="*/ 190500 h 381000"/>
                <a:gd name="connsiteX4" fmla="*/ 190500 w 381000"/>
                <a:gd name="connsiteY4" fmla="*/ 381000 h 381000"/>
                <a:gd name="connsiteX5" fmla="*/ 190500 w 381000"/>
                <a:gd name="connsiteY5" fmla="*/ 19050 h 381000"/>
                <a:gd name="connsiteX6" fmla="*/ 19050 w 381000"/>
                <a:gd name="connsiteY6" fmla="*/ 190500 h 381000"/>
                <a:gd name="connsiteX7" fmla="*/ 190500 w 381000"/>
                <a:gd name="connsiteY7" fmla="*/ 361950 h 381000"/>
                <a:gd name="connsiteX8" fmla="*/ 361950 w 381000"/>
                <a:gd name="connsiteY8" fmla="*/ 190500 h 381000"/>
                <a:gd name="connsiteX9" fmla="*/ 190500 w 381000"/>
                <a:gd name="connsiteY9" fmla="*/ 1905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1000" h="381000">
                  <a:moveTo>
                    <a:pt x="190500" y="381000"/>
                  </a:moveTo>
                  <a:cubicBezTo>
                    <a:pt x="85290" y="381000"/>
                    <a:pt x="0" y="295710"/>
                    <a:pt x="0" y="190500"/>
                  </a:cubicBezTo>
                  <a:cubicBezTo>
                    <a:pt x="0" y="85290"/>
                    <a:pt x="85290" y="0"/>
                    <a:pt x="190500" y="0"/>
                  </a:cubicBezTo>
                  <a:cubicBezTo>
                    <a:pt x="295710" y="0"/>
                    <a:pt x="381000" y="85290"/>
                    <a:pt x="381000" y="190500"/>
                  </a:cubicBezTo>
                  <a:cubicBezTo>
                    <a:pt x="381000" y="295710"/>
                    <a:pt x="295710" y="381000"/>
                    <a:pt x="190500" y="381000"/>
                  </a:cubicBezTo>
                  <a:close/>
                  <a:moveTo>
                    <a:pt x="190500" y="19050"/>
                  </a:moveTo>
                  <a:cubicBezTo>
                    <a:pt x="95811" y="19050"/>
                    <a:pt x="19050" y="95811"/>
                    <a:pt x="19050" y="190500"/>
                  </a:cubicBezTo>
                  <a:cubicBezTo>
                    <a:pt x="19050" y="285189"/>
                    <a:pt x="95811" y="361950"/>
                    <a:pt x="190500" y="361950"/>
                  </a:cubicBezTo>
                  <a:cubicBezTo>
                    <a:pt x="285189" y="361950"/>
                    <a:pt x="361950" y="285189"/>
                    <a:pt x="361950" y="190500"/>
                  </a:cubicBezTo>
                  <a:cubicBezTo>
                    <a:pt x="361950" y="95811"/>
                    <a:pt x="285189" y="19050"/>
                    <a:pt x="190500" y="19050"/>
                  </a:cubicBezTo>
                  <a:close/>
                </a:path>
              </a:pathLst>
            </a:custGeom>
            <a:solidFill>
              <a:srgbClr val="FF5098"/>
            </a:solidFill>
            <a:ln w="9525" cap="flat">
              <a:noFill/>
              <a:prstDash val="solid"/>
              <a:miter/>
            </a:ln>
          </p:spPr>
          <p:txBody>
            <a:bodyPr rtlCol="0" anchor="ctr"/>
            <a:lstStyle/>
            <a:p>
              <a:endParaRPr lang="zh-CN" altLang="en-US"/>
            </a:p>
          </p:txBody>
        </p:sp>
        <p:sp>
          <p:nvSpPr>
            <p:cNvPr id="77" name="图形 70">
              <a:extLst>
                <a:ext uri="{FF2B5EF4-FFF2-40B4-BE49-F238E27FC236}">
                  <a16:creationId xmlns:a16="http://schemas.microsoft.com/office/drawing/2014/main" xmlns="" id="{2A749FA2-3718-491A-9E18-584C68D6DF6C}"/>
                </a:ext>
              </a:extLst>
            </p:cNvPr>
            <p:cNvSpPr/>
            <p:nvPr/>
          </p:nvSpPr>
          <p:spPr>
            <a:xfrm>
              <a:off x="5953125" y="3171825"/>
              <a:ext cx="285750" cy="285750"/>
            </a:xfrm>
            <a:custGeom>
              <a:avLst/>
              <a:gdLst>
                <a:gd name="connsiteX0" fmla="*/ 142875 w 285750"/>
                <a:gd name="connsiteY0" fmla="*/ 285750 h 285750"/>
                <a:gd name="connsiteX1" fmla="*/ 0 w 285750"/>
                <a:gd name="connsiteY1" fmla="*/ 142875 h 285750"/>
                <a:gd name="connsiteX2" fmla="*/ 142875 w 285750"/>
                <a:gd name="connsiteY2" fmla="*/ 0 h 285750"/>
                <a:gd name="connsiteX3" fmla="*/ 285750 w 285750"/>
                <a:gd name="connsiteY3" fmla="*/ 142875 h 285750"/>
                <a:gd name="connsiteX4" fmla="*/ 142875 w 285750"/>
                <a:gd name="connsiteY4" fmla="*/ 285750 h 285750"/>
                <a:gd name="connsiteX5" fmla="*/ 142875 w 285750"/>
                <a:gd name="connsiteY5" fmla="*/ 19050 h 285750"/>
                <a:gd name="connsiteX6" fmla="*/ 19050 w 285750"/>
                <a:gd name="connsiteY6" fmla="*/ 142875 h 285750"/>
                <a:gd name="connsiteX7" fmla="*/ 142875 w 285750"/>
                <a:gd name="connsiteY7" fmla="*/ 266700 h 285750"/>
                <a:gd name="connsiteX8" fmla="*/ 266700 w 285750"/>
                <a:gd name="connsiteY8" fmla="*/ 142875 h 285750"/>
                <a:gd name="connsiteX9" fmla="*/ 142875 w 285750"/>
                <a:gd name="connsiteY9" fmla="*/ 1905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5750" h="285750">
                  <a:moveTo>
                    <a:pt x="142875" y="285750"/>
                  </a:moveTo>
                  <a:cubicBezTo>
                    <a:pt x="63967" y="285750"/>
                    <a:pt x="0" y="221783"/>
                    <a:pt x="0" y="142875"/>
                  </a:cubicBezTo>
                  <a:cubicBezTo>
                    <a:pt x="0" y="63967"/>
                    <a:pt x="63967" y="0"/>
                    <a:pt x="142875" y="0"/>
                  </a:cubicBezTo>
                  <a:cubicBezTo>
                    <a:pt x="221783" y="0"/>
                    <a:pt x="285750" y="63967"/>
                    <a:pt x="285750" y="142875"/>
                  </a:cubicBezTo>
                  <a:cubicBezTo>
                    <a:pt x="285750" y="221783"/>
                    <a:pt x="221783" y="285750"/>
                    <a:pt x="142875" y="285750"/>
                  </a:cubicBezTo>
                  <a:close/>
                  <a:moveTo>
                    <a:pt x="142875" y="19050"/>
                  </a:moveTo>
                  <a:cubicBezTo>
                    <a:pt x="74488" y="19050"/>
                    <a:pt x="19050" y="74488"/>
                    <a:pt x="19050" y="142875"/>
                  </a:cubicBezTo>
                  <a:cubicBezTo>
                    <a:pt x="19050" y="211262"/>
                    <a:pt x="74488" y="266700"/>
                    <a:pt x="142875" y="266700"/>
                  </a:cubicBezTo>
                  <a:cubicBezTo>
                    <a:pt x="211262" y="266700"/>
                    <a:pt x="266700" y="211262"/>
                    <a:pt x="266700" y="142875"/>
                  </a:cubicBezTo>
                  <a:cubicBezTo>
                    <a:pt x="266700" y="74488"/>
                    <a:pt x="211262" y="19050"/>
                    <a:pt x="142875" y="19050"/>
                  </a:cubicBezTo>
                  <a:close/>
                </a:path>
              </a:pathLst>
            </a:custGeom>
            <a:solidFill>
              <a:srgbClr val="01B4F6"/>
            </a:solidFill>
            <a:ln w="9525" cap="flat">
              <a:noFill/>
              <a:prstDash val="solid"/>
              <a:miter/>
            </a:ln>
          </p:spPr>
          <p:txBody>
            <a:bodyPr rtlCol="0" anchor="ctr"/>
            <a:lstStyle/>
            <a:p>
              <a:endParaRPr lang="zh-CN" altLang="en-US"/>
            </a:p>
          </p:txBody>
        </p:sp>
        <p:sp>
          <p:nvSpPr>
            <p:cNvPr id="78" name="图形 70">
              <a:extLst>
                <a:ext uri="{FF2B5EF4-FFF2-40B4-BE49-F238E27FC236}">
                  <a16:creationId xmlns:a16="http://schemas.microsoft.com/office/drawing/2014/main" xmlns="" id="{2A749FA2-3718-491A-9E18-584C68D6DF6C}"/>
                </a:ext>
              </a:extLst>
            </p:cNvPr>
            <p:cNvSpPr/>
            <p:nvPr/>
          </p:nvSpPr>
          <p:spPr>
            <a:xfrm>
              <a:off x="6000178" y="3270027"/>
              <a:ext cx="191643" cy="84772"/>
            </a:xfrm>
            <a:custGeom>
              <a:avLst/>
              <a:gdLst>
                <a:gd name="connsiteX0" fmla="*/ 47625 w 191643"/>
                <a:gd name="connsiteY0" fmla="*/ 38100 h 84772"/>
                <a:gd name="connsiteX1" fmla="*/ 38100 w 191643"/>
                <a:gd name="connsiteY1" fmla="*/ 28575 h 84772"/>
                <a:gd name="connsiteX2" fmla="*/ 28575 w 191643"/>
                <a:gd name="connsiteY2" fmla="*/ 19050 h 84772"/>
                <a:gd name="connsiteX3" fmla="*/ 19050 w 191643"/>
                <a:gd name="connsiteY3" fmla="*/ 28575 h 84772"/>
                <a:gd name="connsiteX4" fmla="*/ 9525 w 191643"/>
                <a:gd name="connsiteY4" fmla="*/ 38100 h 84772"/>
                <a:gd name="connsiteX5" fmla="*/ 0 w 191643"/>
                <a:gd name="connsiteY5" fmla="*/ 28575 h 84772"/>
                <a:gd name="connsiteX6" fmla="*/ 28575 w 191643"/>
                <a:gd name="connsiteY6" fmla="*/ 0 h 84772"/>
                <a:gd name="connsiteX7" fmla="*/ 57150 w 191643"/>
                <a:gd name="connsiteY7" fmla="*/ 28575 h 84772"/>
                <a:gd name="connsiteX8" fmla="*/ 47625 w 191643"/>
                <a:gd name="connsiteY8" fmla="*/ 38100 h 84772"/>
                <a:gd name="connsiteX9" fmla="*/ 182118 w 191643"/>
                <a:gd name="connsiteY9" fmla="*/ 38100 h 84772"/>
                <a:gd name="connsiteX10" fmla="*/ 172593 w 191643"/>
                <a:gd name="connsiteY10" fmla="*/ 28575 h 84772"/>
                <a:gd name="connsiteX11" fmla="*/ 163068 w 191643"/>
                <a:gd name="connsiteY11" fmla="*/ 19050 h 84772"/>
                <a:gd name="connsiteX12" fmla="*/ 153543 w 191643"/>
                <a:gd name="connsiteY12" fmla="*/ 28575 h 84772"/>
                <a:gd name="connsiteX13" fmla="*/ 144018 w 191643"/>
                <a:gd name="connsiteY13" fmla="*/ 38100 h 84772"/>
                <a:gd name="connsiteX14" fmla="*/ 134493 w 191643"/>
                <a:gd name="connsiteY14" fmla="*/ 28575 h 84772"/>
                <a:gd name="connsiteX15" fmla="*/ 163068 w 191643"/>
                <a:gd name="connsiteY15" fmla="*/ 0 h 84772"/>
                <a:gd name="connsiteX16" fmla="*/ 191643 w 191643"/>
                <a:gd name="connsiteY16" fmla="*/ 28575 h 84772"/>
                <a:gd name="connsiteX17" fmla="*/ 182118 w 191643"/>
                <a:gd name="connsiteY17" fmla="*/ 38100 h 84772"/>
                <a:gd name="connsiteX18" fmla="*/ 76771 w 191643"/>
                <a:gd name="connsiteY18" fmla="*/ 84772 h 84772"/>
                <a:gd name="connsiteX19" fmla="*/ 48196 w 191643"/>
                <a:gd name="connsiteY19" fmla="*/ 56197 h 84772"/>
                <a:gd name="connsiteX20" fmla="*/ 57721 w 191643"/>
                <a:gd name="connsiteY20" fmla="*/ 46672 h 84772"/>
                <a:gd name="connsiteX21" fmla="*/ 67246 w 191643"/>
                <a:gd name="connsiteY21" fmla="*/ 56197 h 84772"/>
                <a:gd name="connsiteX22" fmla="*/ 76771 w 191643"/>
                <a:gd name="connsiteY22" fmla="*/ 65722 h 84772"/>
                <a:gd name="connsiteX23" fmla="*/ 86296 w 191643"/>
                <a:gd name="connsiteY23" fmla="*/ 56197 h 84772"/>
                <a:gd name="connsiteX24" fmla="*/ 95821 w 191643"/>
                <a:gd name="connsiteY24" fmla="*/ 46672 h 84772"/>
                <a:gd name="connsiteX25" fmla="*/ 105346 w 191643"/>
                <a:gd name="connsiteY25" fmla="*/ 56197 h 84772"/>
                <a:gd name="connsiteX26" fmla="*/ 76771 w 191643"/>
                <a:gd name="connsiteY26" fmla="*/ 84772 h 8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1643" h="84772">
                  <a:moveTo>
                    <a:pt x="47625" y="38100"/>
                  </a:moveTo>
                  <a:cubicBezTo>
                    <a:pt x="42364" y="38100"/>
                    <a:pt x="38100" y="33836"/>
                    <a:pt x="38100" y="28575"/>
                  </a:cubicBezTo>
                  <a:cubicBezTo>
                    <a:pt x="38100" y="23314"/>
                    <a:pt x="33836" y="19050"/>
                    <a:pt x="28575" y="19050"/>
                  </a:cubicBezTo>
                  <a:cubicBezTo>
                    <a:pt x="23314" y="19050"/>
                    <a:pt x="19050" y="23314"/>
                    <a:pt x="19050" y="28575"/>
                  </a:cubicBezTo>
                  <a:cubicBezTo>
                    <a:pt x="19050" y="33836"/>
                    <a:pt x="14786" y="38100"/>
                    <a:pt x="9525" y="38100"/>
                  </a:cubicBezTo>
                  <a:cubicBezTo>
                    <a:pt x="4264" y="38100"/>
                    <a:pt x="0" y="33836"/>
                    <a:pt x="0" y="28575"/>
                  </a:cubicBezTo>
                  <a:cubicBezTo>
                    <a:pt x="0" y="12793"/>
                    <a:pt x="12793" y="0"/>
                    <a:pt x="28575" y="0"/>
                  </a:cubicBezTo>
                  <a:cubicBezTo>
                    <a:pt x="44357" y="0"/>
                    <a:pt x="57150" y="12793"/>
                    <a:pt x="57150" y="28575"/>
                  </a:cubicBezTo>
                  <a:cubicBezTo>
                    <a:pt x="57150" y="33836"/>
                    <a:pt x="52886" y="38100"/>
                    <a:pt x="47625" y="38100"/>
                  </a:cubicBezTo>
                  <a:close/>
                  <a:moveTo>
                    <a:pt x="182118" y="38100"/>
                  </a:moveTo>
                  <a:cubicBezTo>
                    <a:pt x="176857" y="38100"/>
                    <a:pt x="172593" y="33836"/>
                    <a:pt x="172593" y="28575"/>
                  </a:cubicBezTo>
                  <a:cubicBezTo>
                    <a:pt x="172593" y="23314"/>
                    <a:pt x="168329" y="19050"/>
                    <a:pt x="163068" y="19050"/>
                  </a:cubicBezTo>
                  <a:cubicBezTo>
                    <a:pt x="157807" y="19050"/>
                    <a:pt x="153543" y="23314"/>
                    <a:pt x="153543" y="28575"/>
                  </a:cubicBezTo>
                  <a:cubicBezTo>
                    <a:pt x="153543" y="33836"/>
                    <a:pt x="149279" y="38100"/>
                    <a:pt x="144018" y="38100"/>
                  </a:cubicBezTo>
                  <a:cubicBezTo>
                    <a:pt x="138757" y="38100"/>
                    <a:pt x="134493" y="33836"/>
                    <a:pt x="134493" y="28575"/>
                  </a:cubicBezTo>
                  <a:cubicBezTo>
                    <a:pt x="134493" y="12793"/>
                    <a:pt x="147286" y="0"/>
                    <a:pt x="163068" y="0"/>
                  </a:cubicBezTo>
                  <a:cubicBezTo>
                    <a:pt x="178850" y="0"/>
                    <a:pt x="191643" y="12793"/>
                    <a:pt x="191643" y="28575"/>
                  </a:cubicBezTo>
                  <a:cubicBezTo>
                    <a:pt x="191643" y="33836"/>
                    <a:pt x="187379" y="38100"/>
                    <a:pt x="182118" y="38100"/>
                  </a:cubicBezTo>
                  <a:close/>
                  <a:moveTo>
                    <a:pt x="76771" y="84772"/>
                  </a:moveTo>
                  <a:cubicBezTo>
                    <a:pt x="60990" y="84772"/>
                    <a:pt x="48196" y="71979"/>
                    <a:pt x="48196" y="56197"/>
                  </a:cubicBezTo>
                  <a:cubicBezTo>
                    <a:pt x="48196" y="50937"/>
                    <a:pt x="52461" y="46672"/>
                    <a:pt x="57721" y="46672"/>
                  </a:cubicBezTo>
                  <a:cubicBezTo>
                    <a:pt x="62982" y="46672"/>
                    <a:pt x="67246" y="50937"/>
                    <a:pt x="67246" y="56197"/>
                  </a:cubicBezTo>
                  <a:cubicBezTo>
                    <a:pt x="67246" y="61458"/>
                    <a:pt x="71511" y="65722"/>
                    <a:pt x="76771" y="65722"/>
                  </a:cubicBezTo>
                  <a:cubicBezTo>
                    <a:pt x="82032" y="65722"/>
                    <a:pt x="86296" y="61458"/>
                    <a:pt x="86296" y="56197"/>
                  </a:cubicBezTo>
                  <a:cubicBezTo>
                    <a:pt x="86296" y="50937"/>
                    <a:pt x="90561" y="46672"/>
                    <a:pt x="95821" y="46672"/>
                  </a:cubicBezTo>
                  <a:cubicBezTo>
                    <a:pt x="101082" y="46672"/>
                    <a:pt x="105346" y="50937"/>
                    <a:pt x="105346" y="56197"/>
                  </a:cubicBezTo>
                  <a:cubicBezTo>
                    <a:pt x="105346" y="71979"/>
                    <a:pt x="92553" y="84772"/>
                    <a:pt x="76771" y="84772"/>
                  </a:cubicBezTo>
                  <a:close/>
                </a:path>
              </a:pathLst>
            </a:custGeom>
            <a:solidFill>
              <a:srgbClr val="A6FF55"/>
            </a:solidFill>
            <a:ln w="9525" cap="flat">
              <a:noFill/>
              <a:prstDash val="solid"/>
              <a:miter/>
            </a:ln>
          </p:spPr>
          <p:txBody>
            <a:bodyPr rtlCol="0" anchor="ctr"/>
            <a:lstStyle/>
            <a:p>
              <a:endParaRPr lang="zh-CN" altLang="en-US"/>
            </a:p>
          </p:txBody>
        </p:sp>
        <p:sp>
          <p:nvSpPr>
            <p:cNvPr id="79" name="图形 70">
              <a:extLst>
                <a:ext uri="{FF2B5EF4-FFF2-40B4-BE49-F238E27FC236}">
                  <a16:creationId xmlns:a16="http://schemas.microsoft.com/office/drawing/2014/main" xmlns="" id="{2A749FA2-3718-491A-9E18-584C68D6DF6C}"/>
                </a:ext>
              </a:extLst>
            </p:cNvPr>
            <p:cNvSpPr/>
            <p:nvPr/>
          </p:nvSpPr>
          <p:spPr>
            <a:xfrm>
              <a:off x="5995416" y="3316700"/>
              <a:ext cx="201168" cy="42672"/>
            </a:xfrm>
            <a:custGeom>
              <a:avLst/>
              <a:gdLst>
                <a:gd name="connsiteX0" fmla="*/ 119634 w 201168"/>
                <a:gd name="connsiteY0" fmla="*/ 38100 h 42672"/>
                <a:gd name="connsiteX1" fmla="*/ 91059 w 201168"/>
                <a:gd name="connsiteY1" fmla="*/ 9525 h 42672"/>
                <a:gd name="connsiteX2" fmla="*/ 100584 w 201168"/>
                <a:gd name="connsiteY2" fmla="*/ 0 h 42672"/>
                <a:gd name="connsiteX3" fmla="*/ 110109 w 201168"/>
                <a:gd name="connsiteY3" fmla="*/ 9525 h 42672"/>
                <a:gd name="connsiteX4" fmla="*/ 119634 w 201168"/>
                <a:gd name="connsiteY4" fmla="*/ 19050 h 42672"/>
                <a:gd name="connsiteX5" fmla="*/ 129159 w 201168"/>
                <a:gd name="connsiteY5" fmla="*/ 9525 h 42672"/>
                <a:gd name="connsiteX6" fmla="*/ 138684 w 201168"/>
                <a:gd name="connsiteY6" fmla="*/ 0 h 42672"/>
                <a:gd name="connsiteX7" fmla="*/ 148209 w 201168"/>
                <a:gd name="connsiteY7" fmla="*/ 9525 h 42672"/>
                <a:gd name="connsiteX8" fmla="*/ 119634 w 201168"/>
                <a:gd name="connsiteY8" fmla="*/ 38100 h 42672"/>
                <a:gd name="connsiteX9" fmla="*/ 191643 w 201168"/>
                <a:gd name="connsiteY9" fmla="*/ 42672 h 42672"/>
                <a:gd name="connsiteX10" fmla="*/ 163068 w 201168"/>
                <a:gd name="connsiteY10" fmla="*/ 42672 h 42672"/>
                <a:gd name="connsiteX11" fmla="*/ 153543 w 201168"/>
                <a:gd name="connsiteY11" fmla="*/ 33147 h 42672"/>
                <a:gd name="connsiteX12" fmla="*/ 163068 w 201168"/>
                <a:gd name="connsiteY12" fmla="*/ 23622 h 42672"/>
                <a:gd name="connsiteX13" fmla="*/ 191643 w 201168"/>
                <a:gd name="connsiteY13" fmla="*/ 23622 h 42672"/>
                <a:gd name="connsiteX14" fmla="*/ 201168 w 201168"/>
                <a:gd name="connsiteY14" fmla="*/ 33147 h 42672"/>
                <a:gd name="connsiteX15" fmla="*/ 191643 w 201168"/>
                <a:gd name="connsiteY15" fmla="*/ 42672 h 42672"/>
                <a:gd name="connsiteX16" fmla="*/ 38100 w 201168"/>
                <a:gd name="connsiteY16" fmla="*/ 42672 h 42672"/>
                <a:gd name="connsiteX17" fmla="*/ 9525 w 201168"/>
                <a:gd name="connsiteY17" fmla="*/ 42672 h 42672"/>
                <a:gd name="connsiteX18" fmla="*/ 0 w 201168"/>
                <a:gd name="connsiteY18" fmla="*/ 33147 h 42672"/>
                <a:gd name="connsiteX19" fmla="*/ 9525 w 201168"/>
                <a:gd name="connsiteY19" fmla="*/ 23622 h 42672"/>
                <a:gd name="connsiteX20" fmla="*/ 38100 w 201168"/>
                <a:gd name="connsiteY20" fmla="*/ 23622 h 42672"/>
                <a:gd name="connsiteX21" fmla="*/ 47625 w 201168"/>
                <a:gd name="connsiteY21" fmla="*/ 33147 h 42672"/>
                <a:gd name="connsiteX22" fmla="*/ 38100 w 201168"/>
                <a:gd name="connsiteY22" fmla="*/ 42672 h 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01168" h="42672">
                  <a:moveTo>
                    <a:pt x="119634" y="38100"/>
                  </a:moveTo>
                  <a:cubicBezTo>
                    <a:pt x="103852" y="38100"/>
                    <a:pt x="91059" y="25307"/>
                    <a:pt x="91059" y="9525"/>
                  </a:cubicBezTo>
                  <a:cubicBezTo>
                    <a:pt x="91059" y="4264"/>
                    <a:pt x="95323" y="0"/>
                    <a:pt x="100584" y="0"/>
                  </a:cubicBezTo>
                  <a:cubicBezTo>
                    <a:pt x="105845" y="0"/>
                    <a:pt x="110109" y="4264"/>
                    <a:pt x="110109" y="9525"/>
                  </a:cubicBezTo>
                  <a:cubicBezTo>
                    <a:pt x="110109" y="14786"/>
                    <a:pt x="114373" y="19050"/>
                    <a:pt x="119634" y="19050"/>
                  </a:cubicBezTo>
                  <a:cubicBezTo>
                    <a:pt x="124895" y="19050"/>
                    <a:pt x="129159" y="14786"/>
                    <a:pt x="129159" y="9525"/>
                  </a:cubicBezTo>
                  <a:cubicBezTo>
                    <a:pt x="129159" y="4264"/>
                    <a:pt x="133423" y="0"/>
                    <a:pt x="138684" y="0"/>
                  </a:cubicBezTo>
                  <a:cubicBezTo>
                    <a:pt x="143945" y="0"/>
                    <a:pt x="148209" y="4264"/>
                    <a:pt x="148209" y="9525"/>
                  </a:cubicBezTo>
                  <a:cubicBezTo>
                    <a:pt x="148209" y="25307"/>
                    <a:pt x="135416" y="38100"/>
                    <a:pt x="119634" y="38100"/>
                  </a:cubicBezTo>
                  <a:close/>
                  <a:moveTo>
                    <a:pt x="191643" y="42672"/>
                  </a:moveTo>
                  <a:lnTo>
                    <a:pt x="163068" y="42672"/>
                  </a:lnTo>
                  <a:cubicBezTo>
                    <a:pt x="157807" y="42672"/>
                    <a:pt x="153543" y="38408"/>
                    <a:pt x="153543" y="33147"/>
                  </a:cubicBezTo>
                  <a:cubicBezTo>
                    <a:pt x="153543" y="27886"/>
                    <a:pt x="157807" y="23622"/>
                    <a:pt x="163068" y="23622"/>
                  </a:cubicBezTo>
                  <a:lnTo>
                    <a:pt x="191643" y="23622"/>
                  </a:lnTo>
                  <a:cubicBezTo>
                    <a:pt x="196904" y="23622"/>
                    <a:pt x="201168" y="27886"/>
                    <a:pt x="201168" y="33147"/>
                  </a:cubicBezTo>
                  <a:cubicBezTo>
                    <a:pt x="201168" y="38408"/>
                    <a:pt x="196904" y="42672"/>
                    <a:pt x="191643" y="42672"/>
                  </a:cubicBezTo>
                  <a:close/>
                  <a:moveTo>
                    <a:pt x="38100" y="42672"/>
                  </a:moveTo>
                  <a:lnTo>
                    <a:pt x="9525" y="42672"/>
                  </a:lnTo>
                  <a:cubicBezTo>
                    <a:pt x="4264" y="42672"/>
                    <a:pt x="0" y="38408"/>
                    <a:pt x="0" y="33147"/>
                  </a:cubicBezTo>
                  <a:cubicBezTo>
                    <a:pt x="0" y="27886"/>
                    <a:pt x="4264" y="23622"/>
                    <a:pt x="9525" y="23622"/>
                  </a:cubicBezTo>
                  <a:lnTo>
                    <a:pt x="38100" y="23622"/>
                  </a:lnTo>
                  <a:cubicBezTo>
                    <a:pt x="43361" y="23622"/>
                    <a:pt x="47625" y="27886"/>
                    <a:pt x="47625" y="33147"/>
                  </a:cubicBezTo>
                  <a:cubicBezTo>
                    <a:pt x="47625" y="38408"/>
                    <a:pt x="43361" y="42672"/>
                    <a:pt x="38100" y="42672"/>
                  </a:cubicBezTo>
                  <a:close/>
                </a:path>
              </a:pathLst>
            </a:custGeom>
            <a:solidFill>
              <a:srgbClr val="A6FF55"/>
            </a:solidFill>
            <a:ln w="9525" cap="flat">
              <a:noFill/>
              <a:prstDash val="solid"/>
              <a:miter/>
            </a:ln>
          </p:spPr>
          <p:txBody>
            <a:bodyPr rtlCol="0" anchor="ctr"/>
            <a:lstStyle/>
            <a:p>
              <a:endParaRPr lang="zh-CN" altLang="en-US"/>
            </a:p>
          </p:txBody>
        </p:sp>
      </p:grpSp>
      <p:grpSp>
        <p:nvGrpSpPr>
          <p:cNvPr id="89" name="组合 88">
            <a:extLst>
              <a:ext uri="{FF2B5EF4-FFF2-40B4-BE49-F238E27FC236}">
                <a16:creationId xmlns:a16="http://schemas.microsoft.com/office/drawing/2014/main" xmlns="" id="{62220FB8-9016-4B23-91CA-53283C956B52}"/>
              </a:ext>
            </a:extLst>
          </p:cNvPr>
          <p:cNvGrpSpPr/>
          <p:nvPr/>
        </p:nvGrpSpPr>
        <p:grpSpPr>
          <a:xfrm rot="20655415">
            <a:off x="9078198" y="950950"/>
            <a:ext cx="1795480" cy="640535"/>
            <a:chOff x="10091721" y="4127449"/>
            <a:chExt cx="1795480" cy="640535"/>
          </a:xfrm>
        </p:grpSpPr>
        <p:sp>
          <p:nvSpPr>
            <p:cNvPr id="90" name="矩形: 圆角 89">
              <a:extLst>
                <a:ext uri="{FF2B5EF4-FFF2-40B4-BE49-F238E27FC236}">
                  <a16:creationId xmlns:a16="http://schemas.microsoft.com/office/drawing/2014/main" xmlns="" id="{DE02549A-5836-4B4E-BF9D-A6E44E56A942}"/>
                </a:ext>
              </a:extLst>
            </p:cNvPr>
            <p:cNvSpPr/>
            <p:nvPr/>
          </p:nvSpPr>
          <p:spPr>
            <a:xfrm>
              <a:off x="10091721" y="4127449"/>
              <a:ext cx="1795480" cy="640535"/>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1" name="组合 90">
              <a:extLst>
                <a:ext uri="{FF2B5EF4-FFF2-40B4-BE49-F238E27FC236}">
                  <a16:creationId xmlns:a16="http://schemas.microsoft.com/office/drawing/2014/main" xmlns="" id="{1AF0B8E7-EB0A-48DE-925F-3ED3802D0073}"/>
                </a:ext>
              </a:extLst>
            </p:cNvPr>
            <p:cNvGrpSpPr/>
            <p:nvPr/>
          </p:nvGrpSpPr>
          <p:grpSpPr>
            <a:xfrm>
              <a:off x="10299466" y="4257736"/>
              <a:ext cx="1379988" cy="379960"/>
              <a:chOff x="10438825" y="4302107"/>
              <a:chExt cx="1379988" cy="379960"/>
            </a:xfrm>
          </p:grpSpPr>
          <p:sp>
            <p:nvSpPr>
              <p:cNvPr id="92" name="心形 91">
                <a:extLst>
                  <a:ext uri="{FF2B5EF4-FFF2-40B4-BE49-F238E27FC236}">
                    <a16:creationId xmlns:a16="http://schemas.microsoft.com/office/drawing/2014/main" xmlns="" id="{817B2312-1EE6-46B1-8B04-1E803BCEAD7E}"/>
                  </a:ext>
                </a:extLst>
              </p:cNvPr>
              <p:cNvSpPr/>
              <p:nvPr/>
            </p:nvSpPr>
            <p:spPr>
              <a:xfrm>
                <a:off x="10438825" y="4302107"/>
                <a:ext cx="379960" cy="379960"/>
              </a:xfrm>
              <a:prstGeom prst="heart">
                <a:avLst/>
              </a:prstGeom>
              <a:solidFill>
                <a:srgbClr val="FEE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心形 92">
                <a:extLst>
                  <a:ext uri="{FF2B5EF4-FFF2-40B4-BE49-F238E27FC236}">
                    <a16:creationId xmlns:a16="http://schemas.microsoft.com/office/drawing/2014/main" xmlns="" id="{6FEDD2CC-6ED8-4ACD-BBCD-5E1E531D42AD}"/>
                  </a:ext>
                </a:extLst>
              </p:cNvPr>
              <p:cNvSpPr/>
              <p:nvPr/>
            </p:nvSpPr>
            <p:spPr>
              <a:xfrm>
                <a:off x="10938839" y="4302107"/>
                <a:ext cx="379960" cy="379960"/>
              </a:xfrm>
              <a:prstGeom prst="heart">
                <a:avLst/>
              </a:prstGeom>
              <a:noFill/>
              <a:ln w="31750">
                <a:solidFill>
                  <a:srgbClr val="E05C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心形 93">
                <a:extLst>
                  <a:ext uri="{FF2B5EF4-FFF2-40B4-BE49-F238E27FC236}">
                    <a16:creationId xmlns:a16="http://schemas.microsoft.com/office/drawing/2014/main" xmlns="" id="{FB51F707-4BA6-4C91-983A-3472A1810A3E}"/>
                  </a:ext>
                </a:extLst>
              </p:cNvPr>
              <p:cNvSpPr/>
              <p:nvPr/>
            </p:nvSpPr>
            <p:spPr>
              <a:xfrm>
                <a:off x="11438853" y="4302107"/>
                <a:ext cx="379960" cy="379960"/>
              </a:xfrm>
              <a:prstGeom prst="heart">
                <a:avLst/>
              </a:prstGeom>
              <a:solidFill>
                <a:srgbClr val="00C7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5" name="组合 94">
            <a:extLst>
              <a:ext uri="{FF2B5EF4-FFF2-40B4-BE49-F238E27FC236}">
                <a16:creationId xmlns:a16="http://schemas.microsoft.com/office/drawing/2014/main" xmlns="" id="{B5E22CBB-6671-43C0-875A-98882F95A4D0}"/>
              </a:ext>
            </a:extLst>
          </p:cNvPr>
          <p:cNvGrpSpPr/>
          <p:nvPr/>
        </p:nvGrpSpPr>
        <p:grpSpPr>
          <a:xfrm>
            <a:off x="246785" y="4494022"/>
            <a:ext cx="841499" cy="841499"/>
            <a:chOff x="10680700" y="3302000"/>
            <a:chExt cx="1206500" cy="1206500"/>
          </a:xfrm>
        </p:grpSpPr>
        <p:sp>
          <p:nvSpPr>
            <p:cNvPr id="96" name="椭圆 95">
              <a:extLst>
                <a:ext uri="{FF2B5EF4-FFF2-40B4-BE49-F238E27FC236}">
                  <a16:creationId xmlns:a16="http://schemas.microsoft.com/office/drawing/2014/main" xmlns="" id="{7BBC565D-6D32-41DE-95DE-AB3D7330A562}"/>
                </a:ext>
              </a:extLst>
            </p:cNvPr>
            <p:cNvSpPr/>
            <p:nvPr/>
          </p:nvSpPr>
          <p:spPr>
            <a:xfrm>
              <a:off x="10680700" y="3302000"/>
              <a:ext cx="1206500" cy="1206500"/>
            </a:xfrm>
            <a:prstGeom prst="ellipse">
              <a:avLst/>
            </a:prstGeom>
            <a:solidFill>
              <a:srgbClr val="A6F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a:extLst>
                <a:ext uri="{FF2B5EF4-FFF2-40B4-BE49-F238E27FC236}">
                  <a16:creationId xmlns:a16="http://schemas.microsoft.com/office/drawing/2014/main" xmlns="" id="{5F0C97E5-0283-4F37-AF5B-F5AAD0F8DE27}"/>
                </a:ext>
              </a:extLst>
            </p:cNvPr>
            <p:cNvGrpSpPr/>
            <p:nvPr/>
          </p:nvGrpSpPr>
          <p:grpSpPr>
            <a:xfrm>
              <a:off x="10943973" y="3565273"/>
              <a:ext cx="679955" cy="679955"/>
              <a:chOff x="7713610" y="2228733"/>
              <a:chExt cx="4629264" cy="4629267"/>
            </a:xfrm>
          </p:grpSpPr>
          <p:sp>
            <p:nvSpPr>
              <p:cNvPr id="98" name="图形 8">
                <a:extLst>
                  <a:ext uri="{FF2B5EF4-FFF2-40B4-BE49-F238E27FC236}">
                    <a16:creationId xmlns:a16="http://schemas.microsoft.com/office/drawing/2014/main" xmlns="" id="{37162E39-82BD-429A-8A38-BB3D0D2F4EC3}"/>
                  </a:ext>
                </a:extLst>
              </p:cNvPr>
              <p:cNvSpPr/>
              <p:nvPr/>
            </p:nvSpPr>
            <p:spPr>
              <a:xfrm>
                <a:off x="7713610" y="2228733"/>
                <a:ext cx="4629264" cy="4629267"/>
              </a:xfrm>
              <a:custGeom>
                <a:avLst/>
                <a:gdLst>
                  <a:gd name="connsiteX0" fmla="*/ 4243102 w 4629264"/>
                  <a:gd name="connsiteY0" fmla="*/ 386168 h 4629267"/>
                  <a:gd name="connsiteX1" fmla="*/ 4239089 w 4629264"/>
                  <a:gd name="connsiteY1" fmla="*/ 2244952 h 4629267"/>
                  <a:gd name="connsiteX2" fmla="*/ 2343328 w 4629264"/>
                  <a:gd name="connsiteY2" fmla="*/ 4059058 h 4629267"/>
                  <a:gd name="connsiteX3" fmla="*/ 1316058 w 4629264"/>
                  <a:gd name="connsiteY3" fmla="*/ 4047742 h 4629267"/>
                  <a:gd name="connsiteX4" fmla="*/ 1223503 w 4629264"/>
                  <a:gd name="connsiteY4" fmla="*/ 3955177 h 4629267"/>
                  <a:gd name="connsiteX5" fmla="*/ 662997 w 4629264"/>
                  <a:gd name="connsiteY5" fmla="*/ 4515658 h 4629267"/>
                  <a:gd name="connsiteX6" fmla="*/ 113575 w 4629264"/>
                  <a:gd name="connsiteY6" fmla="*/ 4515658 h 4629267"/>
                  <a:gd name="connsiteX7" fmla="*/ 113575 w 4629264"/>
                  <a:gd name="connsiteY7" fmla="*/ 3966267 h 4629267"/>
                  <a:gd name="connsiteX8" fmla="*/ 674082 w 4629264"/>
                  <a:gd name="connsiteY8" fmla="*/ 3405761 h 4629267"/>
                  <a:gd name="connsiteX9" fmla="*/ 581527 w 4629264"/>
                  <a:gd name="connsiteY9" fmla="*/ 3313206 h 4629267"/>
                  <a:gd name="connsiteX10" fmla="*/ 570216 w 4629264"/>
                  <a:gd name="connsiteY10" fmla="*/ 2285941 h 4629267"/>
                  <a:gd name="connsiteX11" fmla="*/ 2384307 w 4629264"/>
                  <a:gd name="connsiteY11" fmla="*/ 390159 h 4629267"/>
                  <a:gd name="connsiteX12" fmla="*/ 4243102 w 4629264"/>
                  <a:gd name="connsiteY12" fmla="*/ 386168 h 4629267"/>
                  <a:gd name="connsiteX13" fmla="*/ 1044109 w 4629264"/>
                  <a:gd name="connsiteY13" fmla="*/ 3775783 h 4629267"/>
                  <a:gd name="connsiteX14" fmla="*/ 853481 w 4629264"/>
                  <a:gd name="connsiteY14" fmla="*/ 3585155 h 4629267"/>
                  <a:gd name="connsiteX15" fmla="*/ 292975 w 4629264"/>
                  <a:gd name="connsiteY15" fmla="*/ 4145677 h 4629267"/>
                  <a:gd name="connsiteX16" fmla="*/ 292975 w 4629264"/>
                  <a:gd name="connsiteY16" fmla="*/ 4336300 h 4629267"/>
                  <a:gd name="connsiteX17" fmla="*/ 292975 w 4629264"/>
                  <a:gd name="connsiteY17" fmla="*/ 4336300 h 4629267"/>
                  <a:gd name="connsiteX18" fmla="*/ 483603 w 4629264"/>
                  <a:gd name="connsiteY18" fmla="*/ 4336300 h 4629267"/>
                  <a:gd name="connsiteX19" fmla="*/ 1044109 w 4629264"/>
                  <a:gd name="connsiteY19" fmla="*/ 3775783 h 4629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629264" h="4629267">
                    <a:moveTo>
                      <a:pt x="4243102" y="386168"/>
                    </a:moveTo>
                    <a:cubicBezTo>
                      <a:pt x="4752887" y="895932"/>
                      <a:pt x="4764409" y="1742265"/>
                      <a:pt x="4239089" y="2244952"/>
                    </a:cubicBezTo>
                    <a:lnTo>
                      <a:pt x="2343328" y="4059058"/>
                    </a:lnTo>
                    <a:cubicBezTo>
                      <a:pt x="2055053" y="4334911"/>
                      <a:pt x="1598191" y="4329870"/>
                      <a:pt x="1316058" y="4047742"/>
                    </a:cubicBezTo>
                    <a:lnTo>
                      <a:pt x="1223503" y="3955177"/>
                    </a:lnTo>
                    <a:lnTo>
                      <a:pt x="662997" y="4515658"/>
                    </a:lnTo>
                    <a:cubicBezTo>
                      <a:pt x="511563" y="4667138"/>
                      <a:pt x="265014" y="4667138"/>
                      <a:pt x="113575" y="4515658"/>
                    </a:cubicBezTo>
                    <a:cubicBezTo>
                      <a:pt x="-37858" y="4364230"/>
                      <a:pt x="-37858" y="4117695"/>
                      <a:pt x="113575" y="3966267"/>
                    </a:cubicBezTo>
                    <a:lnTo>
                      <a:pt x="674082" y="3405761"/>
                    </a:lnTo>
                    <a:lnTo>
                      <a:pt x="581527" y="3313206"/>
                    </a:lnTo>
                    <a:cubicBezTo>
                      <a:pt x="299399" y="3031078"/>
                      <a:pt x="294363" y="2574216"/>
                      <a:pt x="570216" y="2285941"/>
                    </a:cubicBezTo>
                    <a:lnTo>
                      <a:pt x="2384307" y="390159"/>
                    </a:lnTo>
                    <a:cubicBezTo>
                      <a:pt x="2886994" y="-135165"/>
                      <a:pt x="3733327" y="-123597"/>
                      <a:pt x="4243102" y="386168"/>
                    </a:cubicBezTo>
                    <a:close/>
                    <a:moveTo>
                      <a:pt x="1044109" y="3775783"/>
                    </a:moveTo>
                    <a:lnTo>
                      <a:pt x="853481" y="3585155"/>
                    </a:lnTo>
                    <a:lnTo>
                      <a:pt x="292975" y="4145677"/>
                    </a:lnTo>
                    <a:cubicBezTo>
                      <a:pt x="240551" y="4198091"/>
                      <a:pt x="240551" y="4283886"/>
                      <a:pt x="292975" y="4336300"/>
                    </a:cubicBezTo>
                    <a:lnTo>
                      <a:pt x="292975" y="4336300"/>
                    </a:lnTo>
                    <a:cubicBezTo>
                      <a:pt x="345398" y="4388713"/>
                      <a:pt x="431179" y="4388713"/>
                      <a:pt x="483603" y="4336300"/>
                    </a:cubicBezTo>
                    <a:lnTo>
                      <a:pt x="1044109" y="3775783"/>
                    </a:lnTo>
                    <a:close/>
                  </a:path>
                </a:pathLst>
              </a:custGeom>
              <a:solidFill>
                <a:srgbClr val="01B4F6"/>
              </a:solidFill>
              <a:ln w="514" cap="flat">
                <a:noFill/>
                <a:prstDash val="solid"/>
                <a:miter/>
              </a:ln>
            </p:spPr>
            <p:txBody>
              <a:bodyPr rtlCol="0" anchor="ctr"/>
              <a:lstStyle/>
              <a:p>
                <a:endParaRPr lang="zh-CN" altLang="en-US"/>
              </a:p>
            </p:txBody>
          </p:sp>
          <p:sp>
            <p:nvSpPr>
              <p:cNvPr id="99" name="图形 8">
                <a:extLst>
                  <a:ext uri="{FF2B5EF4-FFF2-40B4-BE49-F238E27FC236}">
                    <a16:creationId xmlns:a16="http://schemas.microsoft.com/office/drawing/2014/main" xmlns="" id="{D8B552C6-0157-4C20-983B-AB6CBBDA9AF1}"/>
                  </a:ext>
                </a:extLst>
              </p:cNvPr>
              <p:cNvSpPr/>
              <p:nvPr/>
            </p:nvSpPr>
            <p:spPr>
              <a:xfrm>
                <a:off x="8333859" y="2482348"/>
                <a:ext cx="3755387" cy="3755399"/>
              </a:xfrm>
              <a:custGeom>
                <a:avLst/>
                <a:gdLst>
                  <a:gd name="connsiteX0" fmla="*/ 3443443 w 3755387"/>
                  <a:gd name="connsiteY0" fmla="*/ 311942 h 3755399"/>
                  <a:gd name="connsiteX1" fmla="*/ 3443443 w 3755387"/>
                  <a:gd name="connsiteY1" fmla="*/ 311942 h 3755399"/>
                  <a:gd name="connsiteX2" fmla="*/ 3443443 w 3755387"/>
                  <a:gd name="connsiteY2" fmla="*/ 1808033 h 3755399"/>
                  <a:gd name="connsiteX3" fmla="*/ 1547682 w 3755387"/>
                  <a:gd name="connsiteY3" fmla="*/ 3622124 h 3755399"/>
                  <a:gd name="connsiteX4" fmla="*/ 875209 w 3755387"/>
                  <a:gd name="connsiteY4" fmla="*/ 3614722 h 3755399"/>
                  <a:gd name="connsiteX5" fmla="*/ 140678 w 3755387"/>
                  <a:gd name="connsiteY5" fmla="*/ 2880191 h 3755399"/>
                  <a:gd name="connsiteX6" fmla="*/ 133271 w 3755387"/>
                  <a:gd name="connsiteY6" fmla="*/ 2207719 h 3755399"/>
                  <a:gd name="connsiteX7" fmla="*/ 1947362 w 3755387"/>
                  <a:gd name="connsiteY7" fmla="*/ 311937 h 3755399"/>
                  <a:gd name="connsiteX8" fmla="*/ 3443443 w 3755387"/>
                  <a:gd name="connsiteY8" fmla="*/ 311937 h 3755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55387" h="3755399">
                    <a:moveTo>
                      <a:pt x="3443443" y="311942"/>
                    </a:moveTo>
                    <a:lnTo>
                      <a:pt x="3443443" y="311942"/>
                    </a:lnTo>
                    <a:cubicBezTo>
                      <a:pt x="3854882" y="723365"/>
                      <a:pt x="3863832" y="1405765"/>
                      <a:pt x="3443443" y="1808033"/>
                    </a:cubicBezTo>
                    <a:lnTo>
                      <a:pt x="1547682" y="3622124"/>
                    </a:lnTo>
                    <a:cubicBezTo>
                      <a:pt x="1359013" y="3802666"/>
                      <a:pt x="1059860" y="3799373"/>
                      <a:pt x="875209" y="3614722"/>
                    </a:cubicBezTo>
                    <a:lnTo>
                      <a:pt x="140678" y="2880191"/>
                    </a:lnTo>
                    <a:cubicBezTo>
                      <a:pt x="-43973" y="2695540"/>
                      <a:pt x="-47265" y="2396392"/>
                      <a:pt x="133271" y="2207719"/>
                    </a:cubicBezTo>
                    <a:lnTo>
                      <a:pt x="1947362" y="311937"/>
                    </a:lnTo>
                    <a:cubicBezTo>
                      <a:pt x="2349630" y="-108447"/>
                      <a:pt x="3032030" y="-99487"/>
                      <a:pt x="3443443" y="311937"/>
                    </a:cubicBezTo>
                    <a:close/>
                  </a:path>
                </a:pathLst>
              </a:custGeom>
              <a:solidFill>
                <a:srgbClr val="FEE11B"/>
              </a:solidFill>
              <a:ln w="514" cap="flat">
                <a:noFill/>
                <a:prstDash val="solid"/>
                <a:miter/>
              </a:ln>
            </p:spPr>
            <p:txBody>
              <a:bodyPr rtlCol="0" anchor="ctr"/>
              <a:lstStyle/>
              <a:p>
                <a:endParaRPr lang="zh-CN" altLang="en-US"/>
              </a:p>
            </p:txBody>
          </p:sp>
          <p:sp>
            <p:nvSpPr>
              <p:cNvPr id="100" name="图形 8">
                <a:extLst>
                  <a:ext uri="{FF2B5EF4-FFF2-40B4-BE49-F238E27FC236}">
                    <a16:creationId xmlns:a16="http://schemas.microsoft.com/office/drawing/2014/main" xmlns="" id="{924B01A3-FD95-4AEA-A7C4-66ADEBDB31B4}"/>
                  </a:ext>
                </a:extLst>
              </p:cNvPr>
              <p:cNvSpPr/>
              <p:nvPr/>
            </p:nvSpPr>
            <p:spPr>
              <a:xfrm>
                <a:off x="10029550" y="3143082"/>
                <a:ext cx="1769368" cy="2250806"/>
              </a:xfrm>
              <a:custGeom>
                <a:avLst/>
                <a:gdLst>
                  <a:gd name="connsiteX0" fmla="*/ 39583 w 1769368"/>
                  <a:gd name="connsiteY0" fmla="*/ 2029416 h 2250806"/>
                  <a:gd name="connsiteX1" fmla="*/ 568616 w 1769368"/>
                  <a:gd name="connsiteY1" fmla="*/ 1523180 h 2250806"/>
                  <a:gd name="connsiteX2" fmla="*/ 1355848 w 1769368"/>
                  <a:gd name="connsiteY2" fmla="*/ 769865 h 2250806"/>
                  <a:gd name="connsiteX3" fmla="*/ 1495261 w 1769368"/>
                  <a:gd name="connsiteY3" fmla="*/ 255913 h 2250806"/>
                  <a:gd name="connsiteX4" fmla="*/ 1469476 w 1769368"/>
                  <a:gd name="connsiteY4" fmla="*/ 177524 h 2250806"/>
                  <a:gd name="connsiteX5" fmla="*/ 1539424 w 1769368"/>
                  <a:gd name="connsiteY5" fmla="*/ 9662 h 2250806"/>
                  <a:gd name="connsiteX6" fmla="*/ 1707287 w 1769368"/>
                  <a:gd name="connsiteY6" fmla="*/ 79610 h 2250806"/>
                  <a:gd name="connsiteX7" fmla="*/ 1533653 w 1769368"/>
                  <a:gd name="connsiteY7" fmla="*/ 955673 h 2250806"/>
                  <a:gd name="connsiteX8" fmla="*/ 217388 w 1769368"/>
                  <a:gd name="connsiteY8" fmla="*/ 2215224 h 2250806"/>
                  <a:gd name="connsiteX9" fmla="*/ 35582 w 1769368"/>
                  <a:gd name="connsiteY9" fmla="*/ 2211223 h 2250806"/>
                  <a:gd name="connsiteX10" fmla="*/ 39583 w 1769368"/>
                  <a:gd name="connsiteY10" fmla="*/ 2029416 h 2250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69368" h="2250806">
                    <a:moveTo>
                      <a:pt x="39583" y="2029416"/>
                    </a:moveTo>
                    <a:lnTo>
                      <a:pt x="568616" y="1523180"/>
                    </a:lnTo>
                    <a:lnTo>
                      <a:pt x="1355848" y="769865"/>
                    </a:lnTo>
                    <a:cubicBezTo>
                      <a:pt x="1495138" y="636578"/>
                      <a:pt x="1540854" y="437916"/>
                      <a:pt x="1495261" y="255913"/>
                    </a:cubicBezTo>
                    <a:cubicBezTo>
                      <a:pt x="1488605" y="229341"/>
                      <a:pt x="1480016" y="203124"/>
                      <a:pt x="1469476" y="177524"/>
                    </a:cubicBezTo>
                    <a:cubicBezTo>
                      <a:pt x="1442513" y="112036"/>
                      <a:pt x="1473936" y="36625"/>
                      <a:pt x="1539424" y="9662"/>
                    </a:cubicBezTo>
                    <a:cubicBezTo>
                      <a:pt x="1604913" y="-17301"/>
                      <a:pt x="1680324" y="14122"/>
                      <a:pt x="1707287" y="79610"/>
                    </a:cubicBezTo>
                    <a:cubicBezTo>
                      <a:pt x="1830204" y="378177"/>
                      <a:pt x="1769715" y="729801"/>
                      <a:pt x="1533653" y="955673"/>
                    </a:cubicBezTo>
                    <a:lnTo>
                      <a:pt x="217388" y="2215224"/>
                    </a:lnTo>
                    <a:cubicBezTo>
                      <a:pt x="166219" y="2264192"/>
                      <a:pt x="84549" y="2262392"/>
                      <a:pt x="35582" y="2211223"/>
                    </a:cubicBezTo>
                    <a:cubicBezTo>
                      <a:pt x="-13386" y="2160054"/>
                      <a:pt x="-11585" y="2078383"/>
                      <a:pt x="39583" y="2029416"/>
                    </a:cubicBezTo>
                    <a:close/>
                  </a:path>
                </a:pathLst>
              </a:custGeom>
              <a:solidFill>
                <a:srgbClr val="01B4F6"/>
              </a:solidFill>
              <a:ln w="514" cap="flat">
                <a:noFill/>
                <a:prstDash val="solid"/>
                <a:miter/>
              </a:ln>
            </p:spPr>
            <p:txBody>
              <a:bodyPr rtlCol="0" anchor="ctr"/>
              <a:lstStyle/>
              <a:p>
                <a:endParaRPr lang="zh-CN" altLang="en-US"/>
              </a:p>
            </p:txBody>
          </p:sp>
        </p:grpSp>
      </p:grpSp>
      <p:grpSp>
        <p:nvGrpSpPr>
          <p:cNvPr id="101" name="组合 100">
            <a:extLst>
              <a:ext uri="{FF2B5EF4-FFF2-40B4-BE49-F238E27FC236}">
                <a16:creationId xmlns:a16="http://schemas.microsoft.com/office/drawing/2014/main" xmlns="" id="{B02B205C-695C-4168-8ED9-E0469EE81B66}"/>
              </a:ext>
            </a:extLst>
          </p:cNvPr>
          <p:cNvGrpSpPr/>
          <p:nvPr/>
        </p:nvGrpSpPr>
        <p:grpSpPr>
          <a:xfrm rot="708213">
            <a:off x="822953" y="4686619"/>
            <a:ext cx="809055" cy="1288670"/>
            <a:chOff x="11758477" y="907915"/>
            <a:chExt cx="3166595" cy="5043780"/>
          </a:xfrm>
        </p:grpSpPr>
        <p:sp>
          <p:nvSpPr>
            <p:cNvPr id="102" name="图形 114">
              <a:extLst>
                <a:ext uri="{FF2B5EF4-FFF2-40B4-BE49-F238E27FC236}">
                  <a16:creationId xmlns:a16="http://schemas.microsoft.com/office/drawing/2014/main" xmlns="" id="{2485F5B9-C8EA-4B62-8303-75EAAD992971}"/>
                </a:ext>
              </a:extLst>
            </p:cNvPr>
            <p:cNvSpPr/>
            <p:nvPr/>
          </p:nvSpPr>
          <p:spPr>
            <a:xfrm>
              <a:off x="11758477" y="907915"/>
              <a:ext cx="3166595" cy="5043780"/>
            </a:xfrm>
            <a:custGeom>
              <a:avLst/>
              <a:gdLst>
                <a:gd name="connsiteX0" fmla="*/ 2791372 w 3166595"/>
                <a:gd name="connsiteY0" fmla="*/ 2726134 h 5043780"/>
                <a:gd name="connsiteX1" fmla="*/ 2584809 w 3166595"/>
                <a:gd name="connsiteY1" fmla="*/ 4669119 h 5043780"/>
                <a:gd name="connsiteX2" fmla="*/ 2476505 w 3166595"/>
                <a:gd name="connsiteY2" fmla="*/ 4841791 h 5043780"/>
                <a:gd name="connsiteX3" fmla="*/ 690693 w 3166595"/>
                <a:gd name="connsiteY3" fmla="*/ 4841791 h 5043780"/>
                <a:gd name="connsiteX4" fmla="*/ 582389 w 3166595"/>
                <a:gd name="connsiteY4" fmla="*/ 4669119 h 5043780"/>
                <a:gd name="connsiteX5" fmla="*/ 375852 w 3166595"/>
                <a:gd name="connsiteY5" fmla="*/ 2726422 h 5043780"/>
                <a:gd name="connsiteX6" fmla="*/ 147362 w 3166595"/>
                <a:gd name="connsiteY6" fmla="*/ 2572257 h 5043780"/>
                <a:gd name="connsiteX7" fmla="*/ 2275 w 3166595"/>
                <a:gd name="connsiteY7" fmla="*/ 2139384 h 5043780"/>
                <a:gd name="connsiteX8" fmla="*/ 163754 w 3166595"/>
                <a:gd name="connsiteY8" fmla="*/ 1787339 h 5043780"/>
                <a:gd name="connsiteX9" fmla="*/ 163554 w 3166595"/>
                <a:gd name="connsiteY9" fmla="*/ 1764563 h 5043780"/>
                <a:gd name="connsiteX10" fmla="*/ 1583293 w 3166595"/>
                <a:gd name="connsiteY10" fmla="*/ 414520 h 5043780"/>
                <a:gd name="connsiteX11" fmla="*/ 2035351 w 3166595"/>
                <a:gd name="connsiteY11" fmla="*/ 485404 h 5043780"/>
                <a:gd name="connsiteX12" fmla="*/ 2278475 w 3166595"/>
                <a:gd name="connsiteY12" fmla="*/ 64295 h 5043780"/>
                <a:gd name="connsiteX13" fmla="*/ 2389835 w 3166595"/>
                <a:gd name="connsiteY13" fmla="*/ 0 h 5043780"/>
                <a:gd name="connsiteX14" fmla="*/ 3019919 w 3166595"/>
                <a:gd name="connsiteY14" fmla="*/ 0 h 5043780"/>
                <a:gd name="connsiteX15" fmla="*/ 3148509 w 3166595"/>
                <a:gd name="connsiteY15" fmla="*/ 128591 h 5043780"/>
                <a:gd name="connsiteX16" fmla="*/ 3019919 w 3166595"/>
                <a:gd name="connsiteY16" fmla="*/ 257181 h 5043780"/>
                <a:gd name="connsiteX17" fmla="*/ 2830911 w 3166595"/>
                <a:gd name="connsiteY17" fmla="*/ 257181 h 5043780"/>
                <a:gd name="connsiteX18" fmla="*/ 2464072 w 3166595"/>
                <a:gd name="connsiteY18" fmla="*/ 257181 h 5043780"/>
                <a:gd name="connsiteX19" fmla="*/ 2274185 w 3166595"/>
                <a:gd name="connsiteY19" fmla="*/ 586070 h 5043780"/>
                <a:gd name="connsiteX20" fmla="*/ 3003022 w 3166595"/>
                <a:gd name="connsiteY20" fmla="*/ 1764563 h 5043780"/>
                <a:gd name="connsiteX21" fmla="*/ 3002832 w 3166595"/>
                <a:gd name="connsiteY21" fmla="*/ 1786845 h 5043780"/>
                <a:gd name="connsiteX22" fmla="*/ 3164496 w 3166595"/>
                <a:gd name="connsiteY22" fmla="*/ 2140861 h 5043780"/>
                <a:gd name="connsiteX23" fmla="*/ 3017270 w 3166595"/>
                <a:gd name="connsiteY23" fmla="*/ 2574232 h 5043780"/>
                <a:gd name="connsiteX24" fmla="*/ 2791367 w 3166595"/>
                <a:gd name="connsiteY24" fmla="*/ 2726139 h 5043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166595" h="5043780">
                  <a:moveTo>
                    <a:pt x="2791372" y="2726134"/>
                  </a:moveTo>
                  <a:lnTo>
                    <a:pt x="2584809" y="4669119"/>
                  </a:lnTo>
                  <a:cubicBezTo>
                    <a:pt x="2576991" y="4742724"/>
                    <a:pt x="2539334" y="4802750"/>
                    <a:pt x="2476505" y="4841791"/>
                  </a:cubicBezTo>
                  <a:cubicBezTo>
                    <a:pt x="2043216" y="5111111"/>
                    <a:pt x="1123982" y="5111111"/>
                    <a:pt x="690693" y="4841791"/>
                  </a:cubicBezTo>
                  <a:cubicBezTo>
                    <a:pt x="627864" y="4802699"/>
                    <a:pt x="590213" y="4742724"/>
                    <a:pt x="582389" y="4669119"/>
                  </a:cubicBezTo>
                  <a:lnTo>
                    <a:pt x="375852" y="2726422"/>
                  </a:lnTo>
                  <a:cubicBezTo>
                    <a:pt x="289326" y="2695318"/>
                    <a:pt x="210752" y="2642817"/>
                    <a:pt x="147362" y="2572257"/>
                  </a:cubicBezTo>
                  <a:cubicBezTo>
                    <a:pt x="41470" y="2454385"/>
                    <a:pt x="-12004" y="2297443"/>
                    <a:pt x="2275" y="2139384"/>
                  </a:cubicBezTo>
                  <a:cubicBezTo>
                    <a:pt x="14553" y="2003531"/>
                    <a:pt x="74132" y="1883926"/>
                    <a:pt x="163754" y="1787339"/>
                  </a:cubicBezTo>
                  <a:cubicBezTo>
                    <a:pt x="163621" y="1779747"/>
                    <a:pt x="163554" y="1772155"/>
                    <a:pt x="163554" y="1764563"/>
                  </a:cubicBezTo>
                  <a:cubicBezTo>
                    <a:pt x="163554" y="992391"/>
                    <a:pt x="827982" y="414520"/>
                    <a:pt x="1583293" y="414520"/>
                  </a:cubicBezTo>
                  <a:cubicBezTo>
                    <a:pt x="1739572" y="414520"/>
                    <a:pt x="1891942" y="439317"/>
                    <a:pt x="2035351" y="485404"/>
                  </a:cubicBezTo>
                  <a:lnTo>
                    <a:pt x="2278475" y="64295"/>
                  </a:lnTo>
                  <a:cubicBezTo>
                    <a:pt x="2302084" y="23404"/>
                    <a:pt x="2342621" y="0"/>
                    <a:pt x="2389835" y="0"/>
                  </a:cubicBezTo>
                  <a:lnTo>
                    <a:pt x="3019919" y="0"/>
                  </a:lnTo>
                  <a:cubicBezTo>
                    <a:pt x="3090742" y="0"/>
                    <a:pt x="3148509" y="57763"/>
                    <a:pt x="3148509" y="128591"/>
                  </a:cubicBezTo>
                  <a:cubicBezTo>
                    <a:pt x="3148509" y="199413"/>
                    <a:pt x="3090747" y="257181"/>
                    <a:pt x="3019919" y="257181"/>
                  </a:cubicBezTo>
                  <a:lnTo>
                    <a:pt x="2830911" y="257181"/>
                  </a:lnTo>
                  <a:lnTo>
                    <a:pt x="2464072" y="257181"/>
                  </a:lnTo>
                  <a:lnTo>
                    <a:pt x="2274185" y="586070"/>
                  </a:lnTo>
                  <a:cubicBezTo>
                    <a:pt x="2701672" y="812693"/>
                    <a:pt x="3003022" y="1244552"/>
                    <a:pt x="3003022" y="1764563"/>
                  </a:cubicBezTo>
                  <a:cubicBezTo>
                    <a:pt x="3003022" y="1771991"/>
                    <a:pt x="3002955" y="1779418"/>
                    <a:pt x="3002832" y="1786845"/>
                  </a:cubicBezTo>
                  <a:cubicBezTo>
                    <a:pt x="3092958" y="1883900"/>
                    <a:pt x="3152645" y="2004241"/>
                    <a:pt x="3164496" y="2140861"/>
                  </a:cubicBezTo>
                  <a:cubicBezTo>
                    <a:pt x="3178240" y="2299351"/>
                    <a:pt x="3123969" y="2456566"/>
                    <a:pt x="3017270" y="2574232"/>
                  </a:cubicBezTo>
                  <a:cubicBezTo>
                    <a:pt x="2954374" y="2643594"/>
                    <a:pt x="2876756" y="2695298"/>
                    <a:pt x="2791367" y="2726139"/>
                  </a:cubicBezTo>
                  <a:close/>
                </a:path>
              </a:pathLst>
            </a:custGeom>
            <a:solidFill>
              <a:srgbClr val="01B4F6"/>
            </a:solidFill>
            <a:ln w="514" cap="flat">
              <a:noFill/>
              <a:prstDash val="solid"/>
              <a:miter/>
            </a:ln>
          </p:spPr>
          <p:txBody>
            <a:bodyPr rtlCol="0" anchor="ctr"/>
            <a:lstStyle/>
            <a:p>
              <a:endParaRPr lang="zh-CN" altLang="en-US"/>
            </a:p>
          </p:txBody>
        </p:sp>
        <p:sp>
          <p:nvSpPr>
            <p:cNvPr id="103" name="图形 114">
              <a:extLst>
                <a:ext uri="{FF2B5EF4-FFF2-40B4-BE49-F238E27FC236}">
                  <a16:creationId xmlns:a16="http://schemas.microsoft.com/office/drawing/2014/main" xmlns="" id="{F24824DF-C7F2-48DA-A153-8F52A80433F8}"/>
                </a:ext>
              </a:extLst>
            </p:cNvPr>
            <p:cNvSpPr/>
            <p:nvPr/>
          </p:nvSpPr>
          <p:spPr>
            <a:xfrm>
              <a:off x="11990641" y="2460245"/>
              <a:ext cx="2702263" cy="974650"/>
            </a:xfrm>
            <a:custGeom>
              <a:avLst/>
              <a:gdLst>
                <a:gd name="connsiteX0" fmla="*/ 170687 w 2702263"/>
                <a:gd name="connsiteY0" fmla="*/ 331498 h 974650"/>
                <a:gd name="connsiteX1" fmla="*/ 2532107 w 2702263"/>
                <a:gd name="connsiteY1" fmla="*/ 331498 h 974650"/>
                <a:gd name="connsiteX2" fmla="*/ 2346982 w 2702263"/>
                <a:gd name="connsiteY2" fmla="*/ 973788 h 974650"/>
                <a:gd name="connsiteX3" fmla="*/ 2356533 w 2702263"/>
                <a:gd name="connsiteY3" fmla="*/ 883970 h 974650"/>
                <a:gd name="connsiteX4" fmla="*/ 346326 w 2702263"/>
                <a:gd name="connsiteY4" fmla="*/ 883970 h 974650"/>
                <a:gd name="connsiteX5" fmla="*/ 355873 w 2702263"/>
                <a:gd name="connsiteY5" fmla="*/ 973747 h 974650"/>
                <a:gd name="connsiteX6" fmla="*/ 170682 w 2702263"/>
                <a:gd name="connsiteY6" fmla="*/ 331498 h 974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2263" h="974650">
                  <a:moveTo>
                    <a:pt x="170687" y="331498"/>
                  </a:moveTo>
                  <a:cubicBezTo>
                    <a:pt x="765383" y="-110499"/>
                    <a:pt x="1937415" y="-110499"/>
                    <a:pt x="2532107" y="331498"/>
                  </a:cubicBezTo>
                  <a:cubicBezTo>
                    <a:pt x="2865449" y="579251"/>
                    <a:pt x="2658027" y="996009"/>
                    <a:pt x="2346982" y="973788"/>
                  </a:cubicBezTo>
                  <a:lnTo>
                    <a:pt x="2356533" y="883970"/>
                  </a:lnTo>
                  <a:cubicBezTo>
                    <a:pt x="1885341" y="581746"/>
                    <a:pt x="817529" y="581746"/>
                    <a:pt x="346326" y="883970"/>
                  </a:cubicBezTo>
                  <a:lnTo>
                    <a:pt x="355873" y="973747"/>
                  </a:lnTo>
                  <a:cubicBezTo>
                    <a:pt x="44642" y="996615"/>
                    <a:pt x="-163788" y="580048"/>
                    <a:pt x="170682" y="331498"/>
                  </a:cubicBezTo>
                  <a:close/>
                </a:path>
              </a:pathLst>
            </a:custGeom>
            <a:solidFill>
              <a:srgbClr val="4FC3F7"/>
            </a:solidFill>
            <a:ln w="514" cap="flat">
              <a:noFill/>
              <a:prstDash val="solid"/>
              <a:miter/>
            </a:ln>
          </p:spPr>
          <p:txBody>
            <a:bodyPr rtlCol="0" anchor="ctr"/>
            <a:lstStyle/>
            <a:p>
              <a:endParaRPr lang="zh-CN" altLang="en-US"/>
            </a:p>
          </p:txBody>
        </p:sp>
        <p:sp>
          <p:nvSpPr>
            <p:cNvPr id="104" name="图形 114">
              <a:extLst>
                <a:ext uri="{FF2B5EF4-FFF2-40B4-BE49-F238E27FC236}">
                  <a16:creationId xmlns:a16="http://schemas.microsoft.com/office/drawing/2014/main" xmlns="" id="{6CB1EAC1-2FA2-4262-AF0B-0AABDA9A8906}"/>
                </a:ext>
              </a:extLst>
            </p:cNvPr>
            <p:cNvSpPr/>
            <p:nvPr/>
          </p:nvSpPr>
          <p:spPr>
            <a:xfrm>
              <a:off x="12166548" y="1554608"/>
              <a:ext cx="2350386" cy="956637"/>
            </a:xfrm>
            <a:custGeom>
              <a:avLst/>
              <a:gdLst>
                <a:gd name="connsiteX0" fmla="*/ 1175221 w 2350386"/>
                <a:gd name="connsiteY0" fmla="*/ 0 h 956637"/>
                <a:gd name="connsiteX1" fmla="*/ 2350386 w 2350386"/>
                <a:gd name="connsiteY1" fmla="*/ 956298 h 956637"/>
                <a:gd name="connsiteX2" fmla="*/ 0 w 2350386"/>
                <a:gd name="connsiteY2" fmla="*/ 956638 h 956637"/>
                <a:gd name="connsiteX3" fmla="*/ 1175216 w 2350386"/>
                <a:gd name="connsiteY3" fmla="*/ 0 h 956637"/>
              </a:gdLst>
              <a:ahLst/>
              <a:cxnLst>
                <a:cxn ang="0">
                  <a:pos x="connsiteX0" y="connsiteY0"/>
                </a:cxn>
                <a:cxn ang="0">
                  <a:pos x="connsiteX1" y="connsiteY1"/>
                </a:cxn>
                <a:cxn ang="0">
                  <a:pos x="connsiteX2" y="connsiteY2"/>
                </a:cxn>
                <a:cxn ang="0">
                  <a:pos x="connsiteX3" y="connsiteY3"/>
                </a:cxn>
              </a:cxnLst>
              <a:rect l="l" t="t" r="r" b="b"/>
              <a:pathLst>
                <a:path w="2350386" h="956637">
                  <a:moveTo>
                    <a:pt x="1175221" y="0"/>
                  </a:moveTo>
                  <a:cubicBezTo>
                    <a:pt x="1772798" y="0"/>
                    <a:pt x="2267204" y="415482"/>
                    <a:pt x="2350386" y="956298"/>
                  </a:cubicBezTo>
                  <a:cubicBezTo>
                    <a:pt x="1698108" y="578936"/>
                    <a:pt x="652042" y="579075"/>
                    <a:pt x="0" y="956638"/>
                  </a:cubicBezTo>
                  <a:cubicBezTo>
                    <a:pt x="83034" y="415657"/>
                    <a:pt x="577517" y="0"/>
                    <a:pt x="1175216" y="0"/>
                  </a:cubicBezTo>
                  <a:close/>
                </a:path>
              </a:pathLst>
            </a:custGeom>
            <a:solidFill>
              <a:srgbClr val="A6FF55"/>
            </a:solidFill>
            <a:ln w="514" cap="flat">
              <a:noFill/>
              <a:prstDash val="solid"/>
              <a:miter/>
            </a:ln>
          </p:spPr>
          <p:txBody>
            <a:bodyPr rtlCol="0" anchor="ctr"/>
            <a:lstStyle/>
            <a:p>
              <a:endParaRPr lang="zh-CN" altLang="en-US"/>
            </a:p>
          </p:txBody>
        </p:sp>
        <p:sp>
          <p:nvSpPr>
            <p:cNvPr id="105" name="图形 114">
              <a:extLst>
                <a:ext uri="{FF2B5EF4-FFF2-40B4-BE49-F238E27FC236}">
                  <a16:creationId xmlns:a16="http://schemas.microsoft.com/office/drawing/2014/main" xmlns="" id="{F4423374-343D-49F2-8922-ACE477090D41}"/>
                </a:ext>
              </a:extLst>
            </p:cNvPr>
            <p:cNvSpPr/>
            <p:nvPr/>
          </p:nvSpPr>
          <p:spPr>
            <a:xfrm>
              <a:off x="13310229" y="1700779"/>
              <a:ext cx="802920" cy="476562"/>
            </a:xfrm>
            <a:custGeom>
              <a:avLst/>
              <a:gdLst>
                <a:gd name="connsiteX0" fmla="*/ 584357 w 802920"/>
                <a:gd name="connsiteY0" fmla="*/ 439847 h 476562"/>
                <a:gd name="connsiteX1" fmla="*/ 128591 w 802920"/>
                <a:gd name="connsiteY1" fmla="*/ 257181 h 476562"/>
                <a:gd name="connsiteX2" fmla="*/ 0 w 802920"/>
                <a:gd name="connsiteY2" fmla="*/ 128591 h 476562"/>
                <a:gd name="connsiteX3" fmla="*/ 128591 w 802920"/>
                <a:gd name="connsiteY3" fmla="*/ 0 h 476562"/>
                <a:gd name="connsiteX4" fmla="*/ 764513 w 802920"/>
                <a:gd name="connsiteY4" fmla="*/ 256307 h 476562"/>
                <a:gd name="connsiteX5" fmla="*/ 766200 w 802920"/>
                <a:gd name="connsiteY5" fmla="*/ 438155 h 476562"/>
                <a:gd name="connsiteX6" fmla="*/ 584352 w 802920"/>
                <a:gd name="connsiteY6" fmla="*/ 439842 h 476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2920" h="476562">
                  <a:moveTo>
                    <a:pt x="584357" y="439847"/>
                  </a:moveTo>
                  <a:cubicBezTo>
                    <a:pt x="464202" y="321904"/>
                    <a:pt x="296365" y="257181"/>
                    <a:pt x="128591" y="257181"/>
                  </a:cubicBezTo>
                  <a:cubicBezTo>
                    <a:pt x="57768" y="257181"/>
                    <a:pt x="0" y="199419"/>
                    <a:pt x="0" y="128591"/>
                  </a:cubicBezTo>
                  <a:cubicBezTo>
                    <a:pt x="0" y="57768"/>
                    <a:pt x="57763" y="0"/>
                    <a:pt x="128591" y="0"/>
                  </a:cubicBezTo>
                  <a:cubicBezTo>
                    <a:pt x="363773" y="0"/>
                    <a:pt x="596249" y="91140"/>
                    <a:pt x="764513" y="256307"/>
                  </a:cubicBezTo>
                  <a:cubicBezTo>
                    <a:pt x="815054" y="305922"/>
                    <a:pt x="815815" y="387608"/>
                    <a:pt x="766200" y="438155"/>
                  </a:cubicBezTo>
                  <a:cubicBezTo>
                    <a:pt x="716585" y="488696"/>
                    <a:pt x="634899" y="489457"/>
                    <a:pt x="584352" y="439842"/>
                  </a:cubicBezTo>
                  <a:close/>
                </a:path>
              </a:pathLst>
            </a:custGeom>
            <a:solidFill>
              <a:srgbClr val="01B4F6"/>
            </a:solidFill>
            <a:ln w="514" cap="flat">
              <a:noFill/>
              <a:prstDash val="solid"/>
              <a:miter/>
            </a:ln>
          </p:spPr>
          <p:txBody>
            <a:bodyPr rtlCol="0" anchor="ctr"/>
            <a:lstStyle/>
            <a:p>
              <a:endParaRPr lang="zh-CN" altLang="en-US"/>
            </a:p>
          </p:txBody>
        </p:sp>
        <p:sp>
          <p:nvSpPr>
            <p:cNvPr id="106" name="图形 114">
              <a:extLst>
                <a:ext uri="{FF2B5EF4-FFF2-40B4-BE49-F238E27FC236}">
                  <a16:creationId xmlns:a16="http://schemas.microsoft.com/office/drawing/2014/main" xmlns="" id="{DF5C4033-9D13-47AE-9902-4EEAEC99EF98}"/>
                </a:ext>
              </a:extLst>
            </p:cNvPr>
            <p:cNvSpPr/>
            <p:nvPr/>
          </p:nvSpPr>
          <p:spPr>
            <a:xfrm>
              <a:off x="12336977" y="3117542"/>
              <a:ext cx="2010202" cy="2601609"/>
            </a:xfrm>
            <a:custGeom>
              <a:avLst/>
              <a:gdLst>
                <a:gd name="connsiteX0" fmla="*/ 0 w 2010202"/>
                <a:gd name="connsiteY0" fmla="*/ 226668 h 2601609"/>
                <a:gd name="connsiteX1" fmla="*/ 234770 w 2010202"/>
                <a:gd name="connsiteY1" fmla="*/ 2434957 h 2601609"/>
                <a:gd name="connsiteX2" fmla="*/ 1775431 w 2010202"/>
                <a:gd name="connsiteY2" fmla="*/ 2434957 h 2601609"/>
                <a:gd name="connsiteX3" fmla="*/ 2000095 w 2010202"/>
                <a:gd name="connsiteY3" fmla="*/ 321707 h 2601609"/>
                <a:gd name="connsiteX4" fmla="*/ 2010202 w 2010202"/>
                <a:gd name="connsiteY4" fmla="*/ 226668 h 2601609"/>
                <a:gd name="connsiteX5" fmla="*/ 0 w 2010202"/>
                <a:gd name="connsiteY5" fmla="*/ 226668 h 2601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0202" h="2601609">
                  <a:moveTo>
                    <a:pt x="0" y="226668"/>
                  </a:moveTo>
                  <a:lnTo>
                    <a:pt x="234770" y="2434957"/>
                  </a:lnTo>
                  <a:cubicBezTo>
                    <a:pt x="592253" y="2657161"/>
                    <a:pt x="1417949" y="2657161"/>
                    <a:pt x="1775431" y="2434957"/>
                  </a:cubicBezTo>
                  <a:lnTo>
                    <a:pt x="2000095" y="321707"/>
                  </a:lnTo>
                  <a:lnTo>
                    <a:pt x="2010202" y="226668"/>
                  </a:lnTo>
                  <a:cubicBezTo>
                    <a:pt x="1539005" y="-75556"/>
                    <a:pt x="471197" y="-75556"/>
                    <a:pt x="0" y="226668"/>
                  </a:cubicBezTo>
                  <a:close/>
                </a:path>
              </a:pathLst>
            </a:custGeom>
            <a:solidFill>
              <a:srgbClr val="A6FF55"/>
            </a:solidFill>
            <a:ln w="514" cap="flat">
              <a:noFill/>
              <a:prstDash val="solid"/>
              <a:miter/>
            </a:ln>
          </p:spPr>
          <p:txBody>
            <a:bodyPr rtlCol="0" anchor="ctr"/>
            <a:lstStyle/>
            <a:p>
              <a:endParaRPr lang="zh-CN" altLang="en-US"/>
            </a:p>
          </p:txBody>
        </p:sp>
        <p:sp>
          <p:nvSpPr>
            <p:cNvPr id="107" name="图形 114">
              <a:extLst>
                <a:ext uri="{FF2B5EF4-FFF2-40B4-BE49-F238E27FC236}">
                  <a16:creationId xmlns:a16="http://schemas.microsoft.com/office/drawing/2014/main" xmlns="" id="{68C58618-B587-4D48-B36B-E53C1E0FAAF9}"/>
                </a:ext>
              </a:extLst>
            </p:cNvPr>
            <p:cNvSpPr/>
            <p:nvPr/>
          </p:nvSpPr>
          <p:spPr>
            <a:xfrm>
              <a:off x="13119523" y="3757768"/>
              <a:ext cx="957543" cy="1742273"/>
            </a:xfrm>
            <a:custGeom>
              <a:avLst/>
              <a:gdLst>
                <a:gd name="connsiteX0" fmla="*/ 560353 w 957543"/>
                <a:gd name="connsiteY0" fmla="*/ 1438740 h 1742273"/>
                <a:gd name="connsiteX1" fmla="*/ 661863 w 957543"/>
                <a:gd name="connsiteY1" fmla="*/ 483902 h 1742273"/>
                <a:gd name="connsiteX2" fmla="*/ 701083 w 957543"/>
                <a:gd name="connsiteY2" fmla="*/ 115001 h 1742273"/>
                <a:gd name="connsiteX3" fmla="*/ 842543 w 957543"/>
                <a:gd name="connsiteY3" fmla="*/ 725 h 1742273"/>
                <a:gd name="connsiteX4" fmla="*/ 956819 w 957543"/>
                <a:gd name="connsiteY4" fmla="*/ 142185 h 1742273"/>
                <a:gd name="connsiteX5" fmla="*/ 807191 w 957543"/>
                <a:gd name="connsiteY5" fmla="*/ 1549636 h 1742273"/>
                <a:gd name="connsiteX6" fmla="*/ 723663 w 957543"/>
                <a:gd name="connsiteY6" fmla="*/ 1656778 h 1742273"/>
                <a:gd name="connsiteX7" fmla="*/ 127347 w 957543"/>
                <a:gd name="connsiteY7" fmla="*/ 1742162 h 1742273"/>
                <a:gd name="connsiteX8" fmla="*/ 6 w 957543"/>
                <a:gd name="connsiteY8" fmla="*/ 1612337 h 1742273"/>
                <a:gd name="connsiteX9" fmla="*/ 129831 w 957543"/>
                <a:gd name="connsiteY9" fmla="*/ 1485032 h 1742273"/>
                <a:gd name="connsiteX10" fmla="*/ 191220 w 957543"/>
                <a:gd name="connsiteY10" fmla="*/ 1484723 h 1742273"/>
                <a:gd name="connsiteX11" fmla="*/ 560353 w 957543"/>
                <a:gd name="connsiteY11" fmla="*/ 1438740 h 1742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7543" h="1742273">
                  <a:moveTo>
                    <a:pt x="560353" y="1438740"/>
                  </a:moveTo>
                  <a:lnTo>
                    <a:pt x="661863" y="483902"/>
                  </a:lnTo>
                  <a:lnTo>
                    <a:pt x="701083" y="115001"/>
                  </a:lnTo>
                  <a:cubicBezTo>
                    <a:pt x="708572" y="44574"/>
                    <a:pt x="772116" y="-6759"/>
                    <a:pt x="842543" y="725"/>
                  </a:cubicBezTo>
                  <a:cubicBezTo>
                    <a:pt x="912969" y="8214"/>
                    <a:pt x="964303" y="71758"/>
                    <a:pt x="956819" y="142185"/>
                  </a:cubicBezTo>
                  <a:lnTo>
                    <a:pt x="807191" y="1549636"/>
                  </a:lnTo>
                  <a:cubicBezTo>
                    <a:pt x="801888" y="1599529"/>
                    <a:pt x="770763" y="1639443"/>
                    <a:pt x="723663" y="1656778"/>
                  </a:cubicBezTo>
                  <a:cubicBezTo>
                    <a:pt x="542782" y="1723233"/>
                    <a:pt x="319220" y="1744014"/>
                    <a:pt x="127347" y="1742162"/>
                  </a:cubicBezTo>
                  <a:cubicBezTo>
                    <a:pt x="56524" y="1741493"/>
                    <a:pt x="-678" y="1683164"/>
                    <a:pt x="6" y="1612337"/>
                  </a:cubicBezTo>
                  <a:cubicBezTo>
                    <a:pt x="690" y="1541509"/>
                    <a:pt x="59009" y="1484312"/>
                    <a:pt x="129831" y="1485032"/>
                  </a:cubicBezTo>
                  <a:cubicBezTo>
                    <a:pt x="149773" y="1485186"/>
                    <a:pt x="170296" y="1485135"/>
                    <a:pt x="191220" y="1484723"/>
                  </a:cubicBezTo>
                  <a:cubicBezTo>
                    <a:pt x="310856" y="1482409"/>
                    <a:pt x="443932" y="1469755"/>
                    <a:pt x="560353" y="1438740"/>
                  </a:cubicBezTo>
                  <a:close/>
                </a:path>
              </a:pathLst>
            </a:custGeom>
            <a:solidFill>
              <a:srgbClr val="01B4F6"/>
            </a:solidFill>
            <a:ln w="514"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29136406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339</TotalTime>
  <Words>580</Words>
  <Application>Microsoft Office PowerPoint</Application>
  <PresentationFormat>宽屏</PresentationFormat>
  <Paragraphs>159</Paragraphs>
  <Slides>13</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13</vt:i4>
      </vt:variant>
    </vt:vector>
  </HeadingPairs>
  <TitlesOfParts>
    <vt:vector size="19" baseType="lpstr">
      <vt:lpstr>Times New Roman</vt:lpstr>
      <vt:lpstr>等线</vt:lpstr>
      <vt:lpstr>..黑体UI-韩语</vt:lpstr>
      <vt:lpstr>Arial</vt:lpstr>
      <vt:lpstr>Haettenschweiler</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彩色糖果治愈甜甜系ppt模板</dc:title>
  <dc:creator>忘吃药的晓公子</dc:creator>
  <dc:description>www.51pptmoban.com</dc:description>
  <cp:lastModifiedBy>YANGs</cp:lastModifiedBy>
  <cp:revision>9</cp:revision>
  <dcterms:created xsi:type="dcterms:W3CDTF">2021-08-16T03:41:38Z</dcterms:created>
  <dcterms:modified xsi:type="dcterms:W3CDTF">2021-08-22T16:03:29Z</dcterms:modified>
</cp:coreProperties>
</file>