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 id="264" r:id="rId5"/>
    <p:sldId id="269" r:id="rId6"/>
    <p:sldId id="270" r:id="rId7"/>
    <p:sldId id="261" r:id="rId8"/>
    <p:sldId id="265" r:id="rId9"/>
    <p:sldId id="271" r:id="rId10"/>
    <p:sldId id="272" r:id="rId11"/>
    <p:sldId id="262" r:id="rId12"/>
    <p:sldId id="266" r:id="rId13"/>
    <p:sldId id="274" r:id="rId14"/>
    <p:sldId id="273" r:id="rId15"/>
    <p:sldId id="263" r:id="rId16"/>
    <p:sldId id="267" r:id="rId17"/>
    <p:sldId id="276" r:id="rId18"/>
    <p:sldId id="277" r:id="rId19"/>
    <p:sldId id="275" r:id="rId20"/>
    <p:sldId id="258" r:id="rId21"/>
    <p:sldId id="268" r:id="rId22"/>
    <p:sldId id="278" r:id="rId23"/>
    <p:sldId id="279" r:id="rId24"/>
    <p:sldId id="280"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0" userDrawn="1">
          <p15:clr>
            <a:srgbClr val="A4A3A4"/>
          </p15:clr>
        </p15:guide>
        <p15:guide id="2" pos="325" userDrawn="1">
          <p15:clr>
            <a:srgbClr val="A4A3A4"/>
          </p15:clr>
        </p15:guide>
        <p15:guide id="3" pos="250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715" autoAdjust="0"/>
  </p:normalViewPr>
  <p:slideViewPr>
    <p:cSldViewPr snapToGrid="0" showGuides="1">
      <p:cViewPr varScale="1">
        <p:scale>
          <a:sx n="96" d="100"/>
          <a:sy n="96" d="100"/>
        </p:scale>
        <p:origin x="96" y="390"/>
      </p:cViewPr>
      <p:guideLst>
        <p:guide orient="horz" pos="640"/>
        <p:guide pos="325"/>
        <p:guide pos="2502"/>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封底">
    <p:spTree>
      <p:nvGrpSpPr>
        <p:cNvPr id="1" name=""/>
        <p:cNvGrpSpPr/>
        <p:nvPr/>
      </p:nvGrpSpPr>
      <p:grpSpPr>
        <a:xfrm>
          <a:off x="0" y="0"/>
          <a:ext cx="0" cy="0"/>
          <a:chOff x="0" y="0"/>
          <a:chExt cx="0" cy="0"/>
        </a:xfrm>
      </p:grpSpPr>
      <p:pic>
        <p:nvPicPr>
          <p:cNvPr id="2" name="图片 1" descr="在人行道上&#10;&#10;中度可信度描述已自动生成">
            <a:extLst>
              <a:ext uri="{FF2B5EF4-FFF2-40B4-BE49-F238E27FC236}">
                <a16:creationId xmlns:a16="http://schemas.microsoft.com/office/drawing/2014/main" xmlns="" id="{2ACA2A6C-499A-43F8-9162-56EA9953ECA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53864" t="2407"/>
          <a:stretch/>
        </p:blipFill>
        <p:spPr>
          <a:xfrm>
            <a:off x="6095999" y="0"/>
            <a:ext cx="6096001" cy="6858000"/>
          </a:xfrm>
          <a:prstGeom prst="rect">
            <a:avLst/>
          </a:prstGeom>
        </p:spPr>
      </p:pic>
      <p:pic>
        <p:nvPicPr>
          <p:cNvPr id="3" name="图片 2" descr="在人行道上&#10;&#10;中度可信度描述已自动生成">
            <a:extLst>
              <a:ext uri="{FF2B5EF4-FFF2-40B4-BE49-F238E27FC236}">
                <a16:creationId xmlns:a16="http://schemas.microsoft.com/office/drawing/2014/main" xmlns="" id="{99B00873-70C3-484B-B066-F7487A7850D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53864" t="2407"/>
          <a:stretch/>
        </p:blipFill>
        <p:spPr>
          <a:xfrm flipH="1">
            <a:off x="0" y="0"/>
            <a:ext cx="6096001" cy="6858000"/>
          </a:xfrm>
          <a:prstGeom prst="rect">
            <a:avLst/>
          </a:prstGeom>
        </p:spPr>
      </p:pic>
      <p:sp>
        <p:nvSpPr>
          <p:cNvPr id="4" name="Rectangle 11">
            <a:extLst>
              <a:ext uri="{FF2B5EF4-FFF2-40B4-BE49-F238E27FC236}">
                <a16:creationId xmlns:a16="http://schemas.microsoft.com/office/drawing/2014/main" xmlns="" id="{E3A3BA0F-6396-4450-A13F-D2476911EA03}"/>
              </a:ext>
            </a:extLst>
          </p:cNvPr>
          <p:cNvSpPr/>
          <p:nvPr userDrawn="1"/>
        </p:nvSpPr>
        <p:spPr>
          <a:xfrm>
            <a:off x="0" y="0"/>
            <a:ext cx="12192000" cy="6858000"/>
          </a:xfrm>
          <a:prstGeom prst="rect">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思源黑体 CN Regular" panose="020B0500000000000000" pitchFamily="34" charset="-122"/>
              <a:ea typeface="+mn-ea"/>
              <a:cs typeface="+mn-cs"/>
            </a:endParaRPr>
          </a:p>
        </p:txBody>
      </p:sp>
    </p:spTree>
    <p:extLst>
      <p:ext uri="{BB962C8B-B14F-4D97-AF65-F5344CB8AC3E}">
        <p14:creationId xmlns:p14="http://schemas.microsoft.com/office/powerpoint/2010/main" val="418967399"/>
      </p:ext>
    </p:extLst>
  </p:cSld>
  <p:clrMapOvr>
    <a:masterClrMapping/>
  </p:clrMapOvr>
  <p:extLst>
    <p:ext uri="{DCECCB84-F9BA-43D5-87BE-67443E8EF086}">
      <p15:sldGuideLst xmlns:p15="http://schemas.microsoft.com/office/powerpoint/2012/main">
        <p15:guide id="1" pos="551" userDrawn="1">
          <p15:clr>
            <a:srgbClr val="FBAE40"/>
          </p15:clr>
        </p15:guide>
        <p15:guide id="2" pos="7129" userDrawn="1">
          <p15:clr>
            <a:srgbClr val="FBAE40"/>
          </p15:clr>
        </p15:guide>
        <p15:guide id="3" userDrawn="1">
          <p15:clr>
            <a:srgbClr val="FBAE40"/>
          </p15:clr>
        </p15:guide>
        <p15:guide id="4" pos="7680" userDrawn="1">
          <p15:clr>
            <a:srgbClr val="FBAE40"/>
          </p15:clr>
        </p15:guide>
        <p15:guide id="5" orient="horz" pos="346" userDrawn="1">
          <p15:clr>
            <a:srgbClr val="FBAE40"/>
          </p15:clr>
        </p15:guide>
        <p15:guide id="6" orient="horz" pos="3974" userDrawn="1">
          <p15:clr>
            <a:srgbClr val="FBAE40"/>
          </p15:clr>
        </p15:guide>
        <p15:guide id="7" orient="horz" userDrawn="1">
          <p15:clr>
            <a:srgbClr val="FBAE40"/>
          </p15:clr>
        </p15:guide>
        <p15:guide id="8" orient="horz" pos="4315" userDrawn="1">
          <p15:clr>
            <a:srgbClr val="FBAE40"/>
          </p15:clr>
        </p15:guide>
        <p15:guide id="9" pos="3840" userDrawn="1">
          <p15:clr>
            <a:srgbClr val="FBAE40"/>
          </p15:clr>
        </p15:guide>
        <p15:guide id="10" orient="horz"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883EC38-942A-4217-B3E6-F8AF2E5C298F}"/>
              </a:ext>
            </a:extLst>
          </p:cNvPr>
          <p:cNvPicPr>
            <a:picLocks noChangeAspect="1"/>
          </p:cNvPicPr>
          <p:nvPr userDrawn="1"/>
        </p:nvPicPr>
        <p:blipFill>
          <a:blip r:embed="rId2"/>
          <a:stretch>
            <a:fillRect/>
          </a:stretch>
        </p:blipFill>
        <p:spPr>
          <a:xfrm>
            <a:off x="0" y="5215"/>
            <a:ext cx="3339548" cy="6852785"/>
          </a:xfrm>
          <a:prstGeom prst="rect">
            <a:avLst/>
          </a:prstGeom>
        </p:spPr>
      </p:pic>
      <p:sp>
        <p:nvSpPr>
          <p:cNvPr id="3" name="Rectangle 11">
            <a:extLst>
              <a:ext uri="{FF2B5EF4-FFF2-40B4-BE49-F238E27FC236}">
                <a16:creationId xmlns:a16="http://schemas.microsoft.com/office/drawing/2014/main" xmlns="" id="{D6FD4225-9067-4E2C-8367-56B17A647BF7}"/>
              </a:ext>
            </a:extLst>
          </p:cNvPr>
          <p:cNvSpPr/>
          <p:nvPr userDrawn="1"/>
        </p:nvSpPr>
        <p:spPr>
          <a:xfrm>
            <a:off x="1" y="0"/>
            <a:ext cx="3339548" cy="6858000"/>
          </a:xfrm>
          <a:prstGeom prst="rect">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思源黑体 CN Regular" panose="020B0500000000000000" pitchFamily="34" charset="-122"/>
              <a:ea typeface="+mn-ea"/>
              <a:cs typeface="+mn-cs"/>
            </a:endParaRPr>
          </a:p>
        </p:txBody>
      </p:sp>
      <p:pic>
        <p:nvPicPr>
          <p:cNvPr id="4" name="图片 3">
            <a:extLst>
              <a:ext uri="{FF2B5EF4-FFF2-40B4-BE49-F238E27FC236}">
                <a16:creationId xmlns:a16="http://schemas.microsoft.com/office/drawing/2014/main" xmlns="" id="{484D9817-1A9E-44F9-8A69-F51E76D74B69}"/>
              </a:ext>
            </a:extLst>
          </p:cNvPr>
          <p:cNvPicPr>
            <a:picLocks noChangeAspect="1"/>
          </p:cNvPicPr>
          <p:nvPr userDrawn="1"/>
        </p:nvPicPr>
        <p:blipFill rotWithShape="1">
          <a:blip r:embed="rId3">
            <a:alphaModFix amt="70000"/>
            <a:extLst>
              <a:ext uri="{28A0092B-C50C-407E-A947-70E740481C1C}">
                <a14:useLocalDpi xmlns:a14="http://schemas.microsoft.com/office/drawing/2010/main" val="0"/>
              </a:ext>
            </a:extLst>
          </a:blip>
          <a:srcRect l="43547" b="38399"/>
          <a:stretch/>
        </p:blipFill>
        <p:spPr>
          <a:xfrm flipH="1">
            <a:off x="8866208" y="2431740"/>
            <a:ext cx="3325792" cy="4426260"/>
          </a:xfrm>
          <a:prstGeom prst="rect">
            <a:avLst/>
          </a:prstGeom>
        </p:spPr>
      </p:pic>
    </p:spTree>
    <p:extLst>
      <p:ext uri="{BB962C8B-B14F-4D97-AF65-F5344CB8AC3E}">
        <p14:creationId xmlns:p14="http://schemas.microsoft.com/office/powerpoint/2010/main" val="2724722600"/>
      </p:ext>
    </p:extLst>
  </p:cSld>
  <p:clrMapOvr>
    <a:masterClrMapping/>
  </p:clrMapOvr>
  <p:extLst>
    <p:ext uri="{DCECCB84-F9BA-43D5-87BE-67443E8EF086}">
      <p15:sldGuideLst xmlns:p15="http://schemas.microsoft.com/office/powerpoint/2012/main">
        <p15:guide id="1" pos="551" userDrawn="1">
          <p15:clr>
            <a:srgbClr val="FBAE40"/>
          </p15:clr>
        </p15:guide>
        <p15:guide id="2" pos="7129" userDrawn="1">
          <p15:clr>
            <a:srgbClr val="FBAE40"/>
          </p15:clr>
        </p15:guide>
        <p15:guide id="3" userDrawn="1">
          <p15:clr>
            <a:srgbClr val="FBAE40"/>
          </p15:clr>
        </p15:guide>
        <p15:guide id="4" pos="7680" userDrawn="1">
          <p15:clr>
            <a:srgbClr val="FBAE40"/>
          </p15:clr>
        </p15:guide>
        <p15:guide id="5" orient="horz" pos="346" userDrawn="1">
          <p15:clr>
            <a:srgbClr val="FBAE40"/>
          </p15:clr>
        </p15:guide>
        <p15:guide id="6" orient="horz" pos="3974" userDrawn="1">
          <p15:clr>
            <a:srgbClr val="FBAE40"/>
          </p15:clr>
        </p15:guide>
        <p15:guide id="7" orient="horz" userDrawn="1">
          <p15:clr>
            <a:srgbClr val="FBAE40"/>
          </p15:clr>
        </p15:guide>
        <p15:guide id="8" orient="horz" pos="4315" userDrawn="1">
          <p15:clr>
            <a:srgbClr val="FBAE40"/>
          </p15:clr>
        </p15:guide>
        <p15:guide id="9" pos="3840" userDrawn="1">
          <p15:clr>
            <a:srgbClr val="FBAE40"/>
          </p15:clr>
        </p15:guide>
        <p15:guide id="10" orient="horz" pos="216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2" name="图片 1" descr="图片包含 户外, 体育, 男人, 建筑&#10;&#10;描述已自动生成">
            <a:extLst>
              <a:ext uri="{FF2B5EF4-FFF2-40B4-BE49-F238E27FC236}">
                <a16:creationId xmlns:a16="http://schemas.microsoft.com/office/drawing/2014/main" xmlns="" id="{B2559664-1921-4541-A769-0850BB515960}"/>
              </a:ext>
            </a:extLst>
          </p:cNvPr>
          <p:cNvPicPr>
            <a:picLocks noChangeAspect="1"/>
          </p:cNvPicPr>
          <p:nvPr userDrawn="1"/>
        </p:nvPicPr>
        <p:blipFill>
          <a:blip r:embed="rId2">
            <a:extLst>
              <a:ext uri="{28A0092B-C50C-407E-A947-70E740481C1C}">
                <a14:useLocalDpi xmlns:a14="http://schemas.microsoft.com/office/drawing/2010/main" val="0"/>
              </a:ext>
            </a:extLst>
          </a:blip>
          <a:srcRect b="29514"/>
          <a:stretch>
            <a:fillRect/>
          </a:stretch>
        </p:blipFill>
        <p:spPr>
          <a:xfrm>
            <a:off x="0" y="1"/>
            <a:ext cx="12192000" cy="4833938"/>
          </a:xfrm>
          <a:custGeom>
            <a:avLst/>
            <a:gdLst>
              <a:gd name="connsiteX0" fmla="*/ 0 w 12192000"/>
              <a:gd name="connsiteY0" fmla="*/ 0 h 4833938"/>
              <a:gd name="connsiteX1" fmla="*/ 12192000 w 12192000"/>
              <a:gd name="connsiteY1" fmla="*/ 0 h 4833938"/>
              <a:gd name="connsiteX2" fmla="*/ 12192000 w 12192000"/>
              <a:gd name="connsiteY2" fmla="*/ 1412806 h 4833938"/>
              <a:gd name="connsiteX3" fmla="*/ 12151827 w 12192000"/>
              <a:gd name="connsiteY3" fmla="*/ 1432823 h 4833938"/>
              <a:gd name="connsiteX4" fmla="*/ 5825250 w 12192000"/>
              <a:gd name="connsiteY4" fmla="*/ 4585271 h 4833938"/>
              <a:gd name="connsiteX5" fmla="*/ 4894779 w 12192000"/>
              <a:gd name="connsiteY5" fmla="*/ 4829070 h 4833938"/>
              <a:gd name="connsiteX6" fmla="*/ 3931537 w 12192000"/>
              <a:gd name="connsiteY6" fmla="*/ 4702417 h 4833938"/>
              <a:gd name="connsiteX7" fmla="*/ 122777 w 12192000"/>
              <a:gd name="connsiteY7" fmla="*/ 3394342 h 4833938"/>
              <a:gd name="connsiteX8" fmla="*/ 0 w 12192000"/>
              <a:gd name="connsiteY8" fmla="*/ 3352176 h 4833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4833938">
                <a:moveTo>
                  <a:pt x="0" y="0"/>
                </a:moveTo>
                <a:lnTo>
                  <a:pt x="12192000" y="0"/>
                </a:lnTo>
                <a:lnTo>
                  <a:pt x="12192000" y="1412806"/>
                </a:lnTo>
                <a:lnTo>
                  <a:pt x="12151827" y="1432823"/>
                </a:lnTo>
                <a:cubicBezTo>
                  <a:pt x="11640461" y="1687630"/>
                  <a:pt x="10152848" y="2428887"/>
                  <a:pt x="5825250" y="4585271"/>
                </a:cubicBezTo>
                <a:cubicBezTo>
                  <a:pt x="5536966" y="4727265"/>
                  <a:pt x="5218599" y="4809038"/>
                  <a:pt x="4894779" y="4829070"/>
                </a:cubicBezTo>
                <a:cubicBezTo>
                  <a:pt x="4570952" y="4849102"/>
                  <a:pt x="4241662" y="4807393"/>
                  <a:pt x="3931537" y="4702417"/>
                </a:cubicBezTo>
                <a:cubicBezTo>
                  <a:pt x="3931537" y="4702417"/>
                  <a:pt x="3931537" y="4702417"/>
                  <a:pt x="122777" y="3394342"/>
                </a:cubicBezTo>
                <a:lnTo>
                  <a:pt x="0" y="3352176"/>
                </a:lnTo>
                <a:close/>
              </a:path>
            </a:pathLst>
          </a:custGeom>
        </p:spPr>
      </p:pic>
      <p:sp>
        <p:nvSpPr>
          <p:cNvPr id="3" name="Freeform: Shape 10">
            <a:extLst>
              <a:ext uri="{FF2B5EF4-FFF2-40B4-BE49-F238E27FC236}">
                <a16:creationId xmlns:a16="http://schemas.microsoft.com/office/drawing/2014/main" xmlns="" id="{1040786B-A122-4FBD-AAFD-E3900987F4DB}"/>
              </a:ext>
            </a:extLst>
          </p:cNvPr>
          <p:cNvSpPr/>
          <p:nvPr userDrawn="1"/>
        </p:nvSpPr>
        <p:spPr>
          <a:xfrm>
            <a:off x="0" y="1"/>
            <a:ext cx="12192000" cy="4833937"/>
          </a:xfrm>
          <a:custGeom>
            <a:avLst/>
            <a:gdLst>
              <a:gd name="connsiteX0" fmla="*/ 0 w 12192000"/>
              <a:gd name="connsiteY0" fmla="*/ 0 h 5780859"/>
              <a:gd name="connsiteX1" fmla="*/ 12192000 w 12192000"/>
              <a:gd name="connsiteY1" fmla="*/ 0 h 5780859"/>
              <a:gd name="connsiteX2" fmla="*/ 12192000 w 12192000"/>
              <a:gd name="connsiteY2" fmla="*/ 1689561 h 5780859"/>
              <a:gd name="connsiteX3" fmla="*/ 12151827 w 12192000"/>
              <a:gd name="connsiteY3" fmla="*/ 1713499 h 5780859"/>
              <a:gd name="connsiteX4" fmla="*/ 5825249 w 12192000"/>
              <a:gd name="connsiteY4" fmla="*/ 5483482 h 5780859"/>
              <a:gd name="connsiteX5" fmla="*/ 4894779 w 12192000"/>
              <a:gd name="connsiteY5" fmla="*/ 5775038 h 5780859"/>
              <a:gd name="connsiteX6" fmla="*/ 3931537 w 12192000"/>
              <a:gd name="connsiteY6" fmla="*/ 5623575 h 5780859"/>
              <a:gd name="connsiteX7" fmla="*/ 122777 w 12192000"/>
              <a:gd name="connsiteY7" fmla="*/ 4059261 h 5780859"/>
              <a:gd name="connsiteX8" fmla="*/ 0 w 12192000"/>
              <a:gd name="connsiteY8" fmla="*/ 4008835 h 578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5780859">
                <a:moveTo>
                  <a:pt x="0" y="0"/>
                </a:moveTo>
                <a:lnTo>
                  <a:pt x="12192000" y="0"/>
                </a:lnTo>
                <a:lnTo>
                  <a:pt x="12192000" y="1689561"/>
                </a:lnTo>
                <a:lnTo>
                  <a:pt x="12151827" y="1713499"/>
                </a:lnTo>
                <a:cubicBezTo>
                  <a:pt x="11640461" y="2018221"/>
                  <a:pt x="10152848" y="2904683"/>
                  <a:pt x="5825249" y="5483482"/>
                </a:cubicBezTo>
                <a:cubicBezTo>
                  <a:pt x="5536965" y="5653291"/>
                  <a:pt x="5218599" y="5751082"/>
                  <a:pt x="4894779" y="5775038"/>
                </a:cubicBezTo>
                <a:cubicBezTo>
                  <a:pt x="4570952" y="5798994"/>
                  <a:pt x="4241662" y="5749115"/>
                  <a:pt x="3931537" y="5623575"/>
                </a:cubicBezTo>
                <a:cubicBezTo>
                  <a:pt x="3931537" y="5623575"/>
                  <a:pt x="3931537" y="5623575"/>
                  <a:pt x="122777" y="4059261"/>
                </a:cubicBezTo>
                <a:lnTo>
                  <a:pt x="0" y="4008835"/>
                </a:lnTo>
                <a:close/>
              </a:path>
            </a:pathLst>
          </a:cu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en-US" kern="0" dirty="0">
              <a:solidFill>
                <a:prstClr val="white"/>
              </a:solidFill>
              <a:latin typeface="思源黑体 CN Regular" panose="020B0500000000000000" pitchFamily="34" charset="-122"/>
            </a:endParaRPr>
          </a:p>
        </p:txBody>
      </p:sp>
      <p:pic>
        <p:nvPicPr>
          <p:cNvPr id="4" name="图片 3">
            <a:extLst>
              <a:ext uri="{FF2B5EF4-FFF2-40B4-BE49-F238E27FC236}">
                <a16:creationId xmlns:a16="http://schemas.microsoft.com/office/drawing/2014/main" xmlns="" id="{A96488D8-DB4F-49CF-8005-96F6447DCB8C}"/>
              </a:ext>
            </a:extLst>
          </p:cNvPr>
          <p:cNvPicPr>
            <a:picLocks noChangeAspect="1"/>
          </p:cNvPicPr>
          <p:nvPr userDrawn="1"/>
        </p:nvPicPr>
        <p:blipFill rotWithShape="1">
          <a:blip r:embed="rId3">
            <a:alphaModFix amt="70000"/>
            <a:extLst>
              <a:ext uri="{28A0092B-C50C-407E-A947-70E740481C1C}">
                <a14:useLocalDpi xmlns:a14="http://schemas.microsoft.com/office/drawing/2010/main" val="0"/>
              </a:ext>
            </a:extLst>
          </a:blip>
          <a:srcRect l="43547" b="38399"/>
          <a:stretch/>
        </p:blipFill>
        <p:spPr>
          <a:xfrm flipH="1">
            <a:off x="8866208" y="2431740"/>
            <a:ext cx="3325792" cy="4426260"/>
          </a:xfrm>
          <a:prstGeom prst="rect">
            <a:avLst/>
          </a:prstGeom>
        </p:spPr>
      </p:pic>
      <p:sp>
        <p:nvSpPr>
          <p:cNvPr id="5" name="Oval 10">
            <a:extLst>
              <a:ext uri="{FF2B5EF4-FFF2-40B4-BE49-F238E27FC236}">
                <a16:creationId xmlns:a16="http://schemas.microsoft.com/office/drawing/2014/main" xmlns="" id="{F594240D-6BA6-4544-AD89-90BF1BD0A782}"/>
              </a:ext>
            </a:extLst>
          </p:cNvPr>
          <p:cNvSpPr/>
          <p:nvPr userDrawn="1"/>
        </p:nvSpPr>
        <p:spPr>
          <a:xfrm>
            <a:off x="3904000" y="4338636"/>
            <a:ext cx="1535390" cy="1535390"/>
          </a:xfrm>
          <a:prstGeom prst="ellipse">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203200" dist="76200" dir="5400000" sx="88000" sy="88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Regular" panose="020B0500000000000000" pitchFamily="34" charset="-122"/>
            </a:endParaRPr>
          </a:p>
        </p:txBody>
      </p:sp>
    </p:spTree>
    <p:extLst>
      <p:ext uri="{BB962C8B-B14F-4D97-AF65-F5344CB8AC3E}">
        <p14:creationId xmlns:p14="http://schemas.microsoft.com/office/powerpoint/2010/main" val="690290379"/>
      </p:ext>
    </p:extLst>
  </p:cSld>
  <p:clrMapOvr>
    <a:masterClrMapping/>
  </p:clrMapOvr>
  <p:extLst>
    <p:ext uri="{DCECCB84-F9BA-43D5-87BE-67443E8EF086}">
      <p15:sldGuideLst xmlns:p15="http://schemas.microsoft.com/office/powerpoint/2012/main">
        <p15:guide id="1" pos="551" userDrawn="1">
          <p15:clr>
            <a:srgbClr val="FBAE40"/>
          </p15:clr>
        </p15:guide>
        <p15:guide id="2" pos="7129" userDrawn="1">
          <p15:clr>
            <a:srgbClr val="FBAE40"/>
          </p15:clr>
        </p15:guide>
        <p15:guide id="3" userDrawn="1">
          <p15:clr>
            <a:srgbClr val="FBAE40"/>
          </p15:clr>
        </p15:guide>
        <p15:guide id="4" pos="7680" userDrawn="1">
          <p15:clr>
            <a:srgbClr val="FBAE40"/>
          </p15:clr>
        </p15:guide>
        <p15:guide id="5" orient="horz" pos="346" userDrawn="1">
          <p15:clr>
            <a:srgbClr val="FBAE40"/>
          </p15:clr>
        </p15:guide>
        <p15:guide id="6" orient="horz" pos="3974" userDrawn="1">
          <p15:clr>
            <a:srgbClr val="FBAE40"/>
          </p15:clr>
        </p15:guide>
        <p15:guide id="7" orient="horz" userDrawn="1">
          <p15:clr>
            <a:srgbClr val="FBAE40"/>
          </p15:clr>
        </p15:guide>
        <p15:guide id="8" orient="horz" pos="4315" userDrawn="1">
          <p15:clr>
            <a:srgbClr val="FBAE40"/>
          </p15:clr>
        </p15:guide>
        <p15:guide id="9" pos="3840" userDrawn="1">
          <p15:clr>
            <a:srgbClr val="FBAE40"/>
          </p15:clr>
        </p15:guide>
        <p15:guide id="10" orient="horz" pos="21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03EF21D-427C-4C6B-8497-4FB69F1A17D9}"/>
              </a:ext>
            </a:extLst>
          </p:cNvPr>
          <p:cNvPicPr>
            <a:picLocks noChangeAspect="1"/>
          </p:cNvPicPr>
          <p:nvPr userDrawn="1"/>
        </p:nvPicPr>
        <p:blipFill rotWithShape="1">
          <a:blip r:embed="rId2">
            <a:alphaModFix amt="70000"/>
            <a:extLst>
              <a:ext uri="{28A0092B-C50C-407E-A947-70E740481C1C}">
                <a14:useLocalDpi xmlns:a14="http://schemas.microsoft.com/office/drawing/2010/main" val="0"/>
              </a:ext>
            </a:extLst>
          </a:blip>
          <a:srcRect l="43547" b="38399"/>
          <a:stretch/>
        </p:blipFill>
        <p:spPr>
          <a:xfrm flipH="1">
            <a:off x="8866207" y="2431740"/>
            <a:ext cx="3325792" cy="4426260"/>
          </a:xfrm>
          <a:prstGeom prst="rect">
            <a:avLst/>
          </a:prstGeom>
        </p:spPr>
      </p:pic>
      <p:sp>
        <p:nvSpPr>
          <p:cNvPr id="3" name="矩形: 圆顶角 2">
            <a:extLst>
              <a:ext uri="{FF2B5EF4-FFF2-40B4-BE49-F238E27FC236}">
                <a16:creationId xmlns:a16="http://schemas.microsoft.com/office/drawing/2014/main" xmlns="" id="{5D77131E-85F1-4F41-8226-FB17C76E6487}"/>
              </a:ext>
            </a:extLst>
          </p:cNvPr>
          <p:cNvSpPr/>
          <p:nvPr userDrawn="1"/>
        </p:nvSpPr>
        <p:spPr>
          <a:xfrm>
            <a:off x="310225" y="6812281"/>
            <a:ext cx="11571550" cy="45719"/>
          </a:xfrm>
          <a:prstGeom prst="round2SameRect">
            <a:avLst>
              <a:gd name="adj1" fmla="val 50000"/>
              <a:gd name="adj2" fmla="val 0"/>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endParaRPr>
          </a:p>
        </p:txBody>
      </p:sp>
    </p:spTree>
    <p:extLst>
      <p:ext uri="{BB962C8B-B14F-4D97-AF65-F5344CB8AC3E}">
        <p14:creationId xmlns:p14="http://schemas.microsoft.com/office/powerpoint/2010/main" val="2214970790"/>
      </p:ext>
    </p:extLst>
  </p:cSld>
  <p:clrMapOvr>
    <a:masterClrMapping/>
  </p:clrMapOvr>
  <p:extLst>
    <p:ext uri="{DCECCB84-F9BA-43D5-87BE-67443E8EF086}">
      <p15:sldGuideLst xmlns:p15="http://schemas.microsoft.com/office/powerpoint/2012/main">
        <p15:guide id="1" pos="551" userDrawn="1">
          <p15:clr>
            <a:srgbClr val="FBAE40"/>
          </p15:clr>
        </p15:guide>
        <p15:guide id="2" pos="7129" userDrawn="1">
          <p15:clr>
            <a:srgbClr val="FBAE40"/>
          </p15:clr>
        </p15:guide>
        <p15:guide id="3" userDrawn="1">
          <p15:clr>
            <a:srgbClr val="FBAE40"/>
          </p15:clr>
        </p15:guide>
        <p15:guide id="4" pos="7680" userDrawn="1">
          <p15:clr>
            <a:srgbClr val="FBAE40"/>
          </p15:clr>
        </p15:guide>
        <p15:guide id="5" orient="horz" pos="346" userDrawn="1">
          <p15:clr>
            <a:srgbClr val="FBAE40"/>
          </p15:clr>
        </p15:guide>
        <p15:guide id="6" orient="horz" pos="3974" userDrawn="1">
          <p15:clr>
            <a:srgbClr val="FBAE40"/>
          </p15:clr>
        </p15:guide>
        <p15:guide id="7" orient="horz" userDrawn="1">
          <p15:clr>
            <a:srgbClr val="FBAE40"/>
          </p15:clr>
        </p15:guide>
        <p15:guide id="8" orient="horz" pos="4315" userDrawn="1">
          <p15:clr>
            <a:srgbClr val="FBAE40"/>
          </p15:clr>
        </p15:guide>
        <p15:guide id="9" pos="3840" userDrawn="1">
          <p15:clr>
            <a:srgbClr val="FBAE40"/>
          </p15:clr>
        </p15:guide>
        <p15:guide id="10" orient="horz" pos="216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0A21EFE-7879-4DF2-96D2-D3A8518C2082}" type="datetimeFigureOut">
              <a:rPr lang="zh-CN" altLang="en-US" smtClean="0"/>
              <a:t>2021/8/23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B46856D-6626-46AD-A80F-B554AB29A0CE}" type="slidenum">
              <a:rPr lang="zh-CN" altLang="en-US" smtClean="0"/>
              <a:t>‹#›</a:t>
            </a:fld>
            <a:endParaRPr lang="zh-CN" altLang="en-US"/>
          </a:p>
        </p:txBody>
      </p:sp>
    </p:spTree>
    <p:extLst>
      <p:ext uri="{BB962C8B-B14F-4D97-AF65-F5344CB8AC3E}">
        <p14:creationId xmlns:p14="http://schemas.microsoft.com/office/powerpoint/2010/main" val="22712618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87754CAC-B039-4541-B42E-B21FAFB3AB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160CE8F8-FD57-4D91-BF8E-26395EFEA90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40A0833A-C89A-47A3-B429-8A0F1926A87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Regular" panose="020B0500000000000000" pitchFamily="34" charset="-122"/>
              </a:defRPr>
            </a:lvl1pPr>
          </a:lstStyle>
          <a:p>
            <a:fld id="{F97582CB-84AC-4D60-852E-86CD62303D7C}" type="datetimeFigureOut">
              <a:rPr lang="zh-CN" altLang="en-US" smtClean="0"/>
              <a:pPr/>
              <a:t>2021/8/23</a:t>
            </a:fld>
            <a:endParaRPr lang="zh-CN" altLang="en-US" dirty="0"/>
          </a:p>
        </p:txBody>
      </p:sp>
      <p:sp>
        <p:nvSpPr>
          <p:cNvPr id="5" name="页脚占位符 4">
            <a:extLst>
              <a:ext uri="{FF2B5EF4-FFF2-40B4-BE49-F238E27FC236}">
                <a16:creationId xmlns:a16="http://schemas.microsoft.com/office/drawing/2014/main" xmlns="" id="{4233BF88-9933-4ECE-8409-DD0D84ABB6A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Regular" panose="020B0500000000000000" pitchFamily="34" charset="-122"/>
              </a:defRPr>
            </a:lvl1pPr>
          </a:lstStyle>
          <a:p>
            <a:endParaRPr lang="zh-CN" altLang="en-US" dirty="0"/>
          </a:p>
        </p:txBody>
      </p:sp>
      <p:sp>
        <p:nvSpPr>
          <p:cNvPr id="6" name="灯片编号占位符 5">
            <a:extLst>
              <a:ext uri="{FF2B5EF4-FFF2-40B4-BE49-F238E27FC236}">
                <a16:creationId xmlns:a16="http://schemas.microsoft.com/office/drawing/2014/main" xmlns="" id="{67ECD562-B551-4B8A-A457-F80BEEC7F2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Regular" panose="020B0500000000000000" pitchFamily="34" charset="-122"/>
              </a:defRPr>
            </a:lvl1pPr>
          </a:lstStyle>
          <a:p>
            <a:fld id="{B967E011-908A-4C66-A538-31C58D32DFEF}" type="slidenum">
              <a:rPr lang="zh-CN" altLang="en-US" smtClean="0"/>
              <a:pPr/>
              <a:t>‹#›</a:t>
            </a:fld>
            <a:endParaRPr lang="zh-CN" altLang="en-US" dirty="0"/>
          </a:p>
        </p:txBody>
      </p:sp>
    </p:spTree>
    <p:extLst>
      <p:ext uri="{BB962C8B-B14F-4D97-AF65-F5344CB8AC3E}">
        <p14:creationId xmlns:p14="http://schemas.microsoft.com/office/powerpoint/2010/main" val="38346021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Regular" panose="020B0500000000000000" pitchFamily="34"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Regular" panose="020B0500000000000000" pitchFamily="34"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Regular" panose="020B0500000000000000" pitchFamily="34"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Regular" panose="020B0500000000000000" pitchFamily="34"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Regular" panose="020B0500000000000000" pitchFamily="34"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Regular" panose="020B0500000000000000" pitchFamily="34"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image" Target="../media/image10.jpeg"/><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D44A7482-D4F3-490F-830C-B607122D500D}"/>
              </a:ext>
            </a:extLst>
          </p:cNvPr>
          <p:cNvSpPr txBox="1"/>
          <p:nvPr/>
        </p:nvSpPr>
        <p:spPr>
          <a:xfrm>
            <a:off x="2041663" y="2007707"/>
            <a:ext cx="8108674" cy="738664"/>
          </a:xfrm>
          <a:prstGeom prst="rect">
            <a:avLst/>
          </a:prstGeom>
          <a:noFill/>
        </p:spPr>
        <p:txBody>
          <a:bodyPr wrap="square" lIns="0" tIns="0" rIns="0" bIns="0" rtlCol="0">
            <a:spAutoFit/>
          </a:bodyPr>
          <a:lstStyle/>
          <a:p>
            <a:pPr algn="ctr"/>
            <a:r>
              <a:rPr lang="en-US" altLang="zh-CN" sz="4800" dirty="0">
                <a:solidFill>
                  <a:schemeClr val="bg1"/>
                </a:solidFill>
                <a:effectLst>
                  <a:outerShdw blurRad="38100" dist="38100" dir="2700000" algn="tl">
                    <a:srgbClr val="000000">
                      <a:alpha val="43137"/>
                    </a:srgbClr>
                  </a:outerShdw>
                </a:effectLst>
                <a:latin typeface="+mj-ea"/>
                <a:ea typeface="+mj-ea"/>
              </a:rPr>
              <a:t>BUSINESS REPORT</a:t>
            </a:r>
            <a:endParaRPr lang="zh-CN" altLang="en-US" sz="4800" dirty="0">
              <a:solidFill>
                <a:schemeClr val="bg1"/>
              </a:solidFill>
              <a:effectLst>
                <a:outerShdw blurRad="38100" dist="38100" dir="2700000" algn="tl">
                  <a:srgbClr val="000000">
                    <a:alpha val="43137"/>
                  </a:srgbClr>
                </a:outerShdw>
              </a:effectLst>
              <a:latin typeface="+mj-ea"/>
              <a:ea typeface="+mj-ea"/>
            </a:endParaRPr>
          </a:p>
        </p:txBody>
      </p:sp>
      <p:grpSp>
        <p:nvGrpSpPr>
          <p:cNvPr id="4" name="组合 3">
            <a:extLst>
              <a:ext uri="{FF2B5EF4-FFF2-40B4-BE49-F238E27FC236}">
                <a16:creationId xmlns:a16="http://schemas.microsoft.com/office/drawing/2014/main" xmlns="" id="{8185B67D-734B-446B-A674-6824C00059D9}"/>
              </a:ext>
            </a:extLst>
          </p:cNvPr>
          <p:cNvGrpSpPr/>
          <p:nvPr/>
        </p:nvGrpSpPr>
        <p:grpSpPr>
          <a:xfrm>
            <a:off x="5931582" y="4517540"/>
            <a:ext cx="328836" cy="328836"/>
            <a:chOff x="5931582" y="4864782"/>
            <a:chExt cx="328836" cy="328836"/>
          </a:xfrm>
        </p:grpSpPr>
        <p:sp>
          <p:nvSpPr>
            <p:cNvPr id="9" name="Oval 10">
              <a:extLst>
                <a:ext uri="{FF2B5EF4-FFF2-40B4-BE49-F238E27FC236}">
                  <a16:creationId xmlns:a16="http://schemas.microsoft.com/office/drawing/2014/main" xmlns="" id="{5C8DBDA4-8C59-4690-B990-9E04BA42B34D}"/>
                </a:ext>
              </a:extLst>
            </p:cNvPr>
            <p:cNvSpPr/>
            <p:nvPr/>
          </p:nvSpPr>
          <p:spPr>
            <a:xfrm>
              <a:off x="5931582" y="4864782"/>
              <a:ext cx="328836" cy="328836"/>
            </a:xfrm>
            <a:prstGeom prst="ellipse">
              <a:avLst/>
            </a:prstGeom>
            <a:solidFill>
              <a:schemeClr val="bg1"/>
            </a:solidFill>
            <a:ln>
              <a:noFill/>
            </a:ln>
            <a:effectLst>
              <a:outerShdw blurRad="203200" dist="76200" dir="5400000" sx="88000" sy="88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Regular" panose="020B0500000000000000" pitchFamily="34" charset="-122"/>
              </a:endParaRPr>
            </a:p>
          </p:txBody>
        </p:sp>
        <p:sp>
          <p:nvSpPr>
            <p:cNvPr id="10" name="Freeform 23">
              <a:extLst>
                <a:ext uri="{FF2B5EF4-FFF2-40B4-BE49-F238E27FC236}">
                  <a16:creationId xmlns:a16="http://schemas.microsoft.com/office/drawing/2014/main" xmlns="" id="{8572C1AD-F1EF-4243-94F3-BD9641B50DCF}"/>
                </a:ext>
              </a:extLst>
            </p:cNvPr>
            <p:cNvSpPr>
              <a:spLocks noChangeArrowheads="1"/>
            </p:cNvSpPr>
            <p:nvPr/>
          </p:nvSpPr>
          <p:spPr bwMode="auto">
            <a:xfrm>
              <a:off x="6024074" y="4986387"/>
              <a:ext cx="143852" cy="85626"/>
            </a:xfrm>
            <a:custGeom>
              <a:avLst/>
              <a:gdLst>
                <a:gd name="T0" fmla="*/ 124988 w 303"/>
                <a:gd name="T1" fmla="*/ 23946 h 179"/>
                <a:gd name="T2" fmla="*/ 124988 w 303"/>
                <a:gd name="T3" fmla="*/ 23946 h 179"/>
                <a:gd name="T4" fmla="*/ 74377 w 303"/>
                <a:gd name="T5" fmla="*/ 74941 h 179"/>
                <a:gd name="T6" fmla="*/ 66455 w 303"/>
                <a:gd name="T7" fmla="*/ 78932 h 179"/>
                <a:gd name="T8" fmla="*/ 58973 w 303"/>
                <a:gd name="T9" fmla="*/ 74941 h 179"/>
                <a:gd name="T10" fmla="*/ 8362 w 303"/>
                <a:gd name="T11" fmla="*/ 23946 h 179"/>
                <a:gd name="T12" fmla="*/ 8362 w 303"/>
                <a:gd name="T13" fmla="*/ 8425 h 179"/>
                <a:gd name="T14" fmla="*/ 23765 w 303"/>
                <a:gd name="T15" fmla="*/ 8425 h 179"/>
                <a:gd name="T16" fmla="*/ 66455 w 303"/>
                <a:gd name="T17" fmla="*/ 47448 h 179"/>
                <a:gd name="T18" fmla="*/ 109145 w 303"/>
                <a:gd name="T19" fmla="*/ 8425 h 179"/>
                <a:gd name="T20" fmla="*/ 124988 w 303"/>
                <a:gd name="T21" fmla="*/ 8425 h 179"/>
                <a:gd name="T22" fmla="*/ 124988 w 303"/>
                <a:gd name="T23" fmla="*/ 23946 h 1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3" h="179">
                  <a:moveTo>
                    <a:pt x="284" y="54"/>
                  </a:moveTo>
                  <a:lnTo>
                    <a:pt x="284" y="54"/>
                  </a:lnTo>
                  <a:cubicBezTo>
                    <a:pt x="275" y="72"/>
                    <a:pt x="169" y="169"/>
                    <a:pt x="169" y="169"/>
                  </a:cubicBezTo>
                  <a:cubicBezTo>
                    <a:pt x="169" y="178"/>
                    <a:pt x="160" y="178"/>
                    <a:pt x="151" y="178"/>
                  </a:cubicBezTo>
                  <a:cubicBezTo>
                    <a:pt x="142" y="178"/>
                    <a:pt x="134" y="178"/>
                    <a:pt x="134" y="169"/>
                  </a:cubicBezTo>
                  <a:cubicBezTo>
                    <a:pt x="134" y="169"/>
                    <a:pt x="27" y="72"/>
                    <a:pt x="19" y="54"/>
                  </a:cubicBezTo>
                  <a:cubicBezTo>
                    <a:pt x="10" y="44"/>
                    <a:pt x="0" y="28"/>
                    <a:pt x="19" y="19"/>
                  </a:cubicBezTo>
                  <a:cubicBezTo>
                    <a:pt x="27" y="9"/>
                    <a:pt x="45" y="0"/>
                    <a:pt x="54" y="19"/>
                  </a:cubicBezTo>
                  <a:cubicBezTo>
                    <a:pt x="151" y="107"/>
                    <a:pt x="151" y="107"/>
                    <a:pt x="151" y="107"/>
                  </a:cubicBezTo>
                  <a:cubicBezTo>
                    <a:pt x="248" y="19"/>
                    <a:pt x="248" y="19"/>
                    <a:pt x="248" y="19"/>
                  </a:cubicBezTo>
                  <a:cubicBezTo>
                    <a:pt x="257" y="0"/>
                    <a:pt x="275" y="9"/>
                    <a:pt x="284" y="19"/>
                  </a:cubicBezTo>
                  <a:cubicBezTo>
                    <a:pt x="302" y="28"/>
                    <a:pt x="302" y="44"/>
                    <a:pt x="284" y="54"/>
                  </a:cubicBezTo>
                </a:path>
              </a:pathLst>
            </a:custGeom>
            <a:solidFill>
              <a:schemeClr val="accent1"/>
            </a:solidFill>
            <a:ln>
              <a:noFill/>
            </a:ln>
            <a:effectLst/>
          </p:spPr>
          <p:txBody>
            <a:bodyPr wrap="none" lIns="34290" tIns="17145" rIns="34290" bIns="17145" anchor="ctr"/>
            <a:lstStyle/>
            <a:p>
              <a:endParaRPr lang="en-US" dirty="0">
                <a:latin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D84B7C9F-F301-4D1E-840A-71FEE9D0E517}"/>
              </a:ext>
            </a:extLst>
          </p:cNvPr>
          <p:cNvSpPr txBox="1"/>
          <p:nvPr/>
        </p:nvSpPr>
        <p:spPr>
          <a:xfrm>
            <a:off x="1950280" y="2779489"/>
            <a:ext cx="8291441" cy="307777"/>
          </a:xfrm>
          <a:prstGeom prst="rect">
            <a:avLst/>
          </a:prstGeom>
          <a:noFill/>
        </p:spPr>
        <p:txBody>
          <a:bodyPr wrap="square" rtlCol="0">
            <a:spAutoFit/>
          </a:bodyPr>
          <a:lstStyle/>
          <a:p>
            <a:pPr algn="ctr"/>
            <a:r>
              <a:rPr lang="zh-CN" altLang="en-US" sz="1400" spc="300" dirty="0">
                <a:solidFill>
                  <a:schemeClr val="bg1"/>
                </a:solidFill>
                <a:latin typeface="+mn-ea"/>
              </a:rPr>
              <a:t>简洁大方</a:t>
            </a:r>
            <a:r>
              <a:rPr lang="en-US" altLang="zh-CN" sz="1400" spc="300" dirty="0">
                <a:solidFill>
                  <a:schemeClr val="bg1"/>
                </a:solidFill>
                <a:latin typeface="+mn-ea"/>
              </a:rPr>
              <a:t>| </a:t>
            </a:r>
            <a:r>
              <a:rPr lang="zh-CN" altLang="en-US" sz="1400" spc="300" dirty="0">
                <a:solidFill>
                  <a:schemeClr val="bg1"/>
                </a:solidFill>
                <a:latin typeface="+mn-ea"/>
              </a:rPr>
              <a:t>蓝色简约 </a:t>
            </a:r>
            <a:r>
              <a:rPr lang="en-US" altLang="zh-CN" sz="1400" spc="300" dirty="0">
                <a:solidFill>
                  <a:schemeClr val="bg1"/>
                </a:solidFill>
                <a:latin typeface="+mn-ea"/>
              </a:rPr>
              <a:t>|</a:t>
            </a:r>
            <a:r>
              <a:rPr lang="zh-CN" altLang="en-US" sz="1400" spc="300" dirty="0">
                <a:solidFill>
                  <a:schemeClr val="bg1"/>
                </a:solidFill>
                <a:latin typeface="+mn-ea"/>
              </a:rPr>
              <a:t>工作总结</a:t>
            </a:r>
            <a:r>
              <a:rPr lang="en-US" altLang="zh-CN" sz="1400" spc="300" dirty="0">
                <a:solidFill>
                  <a:schemeClr val="bg1"/>
                </a:solidFill>
                <a:latin typeface="+mn-ea"/>
              </a:rPr>
              <a:t>|</a:t>
            </a:r>
            <a:r>
              <a:rPr lang="zh-CN" altLang="en-US" sz="1400" spc="300" dirty="0">
                <a:solidFill>
                  <a:schemeClr val="bg1"/>
                </a:solidFill>
                <a:latin typeface="+mn-ea"/>
              </a:rPr>
              <a:t>月度总结</a:t>
            </a:r>
            <a:r>
              <a:rPr lang="en-US" altLang="zh-CN" sz="1400" spc="300" dirty="0">
                <a:solidFill>
                  <a:schemeClr val="bg1"/>
                </a:solidFill>
                <a:latin typeface="+mn-ea"/>
              </a:rPr>
              <a:t>|</a:t>
            </a:r>
            <a:r>
              <a:rPr lang="zh-CN" altLang="en-US" sz="1400" spc="300" dirty="0">
                <a:solidFill>
                  <a:schemeClr val="bg1"/>
                </a:solidFill>
                <a:latin typeface="+mn-ea"/>
              </a:rPr>
              <a:t>季度总结</a:t>
            </a:r>
            <a:r>
              <a:rPr lang="en-US" altLang="zh-CN" sz="1400" spc="300" dirty="0">
                <a:solidFill>
                  <a:schemeClr val="bg1"/>
                </a:solidFill>
                <a:latin typeface="+mn-ea"/>
              </a:rPr>
              <a:t>|</a:t>
            </a:r>
            <a:r>
              <a:rPr lang="zh-CN" altLang="en-US" sz="1400" spc="300" dirty="0">
                <a:solidFill>
                  <a:schemeClr val="bg1"/>
                </a:solidFill>
                <a:latin typeface="+mn-ea"/>
              </a:rPr>
              <a:t>年中总结</a:t>
            </a:r>
            <a:r>
              <a:rPr lang="en-US" altLang="zh-CN" sz="1400" spc="300" dirty="0">
                <a:solidFill>
                  <a:schemeClr val="bg1"/>
                </a:solidFill>
                <a:latin typeface="+mn-ea"/>
              </a:rPr>
              <a:t>|</a:t>
            </a:r>
            <a:r>
              <a:rPr lang="zh-CN" altLang="en-US" sz="1400" spc="300" dirty="0">
                <a:solidFill>
                  <a:schemeClr val="bg1"/>
                </a:solidFill>
                <a:latin typeface="+mn-ea"/>
              </a:rPr>
              <a:t>年终总结</a:t>
            </a:r>
          </a:p>
        </p:txBody>
      </p:sp>
      <p:sp>
        <p:nvSpPr>
          <p:cNvPr id="14" name="矩形 13"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a:extLst>
              <a:ext uri="{FF2B5EF4-FFF2-40B4-BE49-F238E27FC236}">
                <a16:creationId xmlns:a16="http://schemas.microsoft.com/office/drawing/2014/main" xmlns="" id="{C40F352E-A085-4F98-BED8-9ABDA0824285}"/>
              </a:ext>
            </a:extLst>
          </p:cNvPr>
          <p:cNvSpPr/>
          <p:nvPr/>
        </p:nvSpPr>
        <p:spPr>
          <a:xfrm>
            <a:off x="1102901" y="3251654"/>
            <a:ext cx="9986199" cy="627159"/>
          </a:xfrm>
          <a:prstGeom prst="rect">
            <a:avLst/>
          </a:prstGeom>
        </p:spPr>
        <p:txBody>
          <a:bodyPr wrap="square">
            <a:spAutoFit/>
          </a:bodyPr>
          <a:lstStyle/>
          <a:p>
            <a:pPr algn="ctr">
              <a:lnSpc>
                <a:spcPct val="150000"/>
              </a:lnSpc>
              <a:defRPr/>
            </a:pPr>
            <a:r>
              <a:rPr lang="en-US" altLang="zh-CN" sz="800" kern="0" spc="300" dirty="0">
                <a:solidFill>
                  <a:schemeClr val="bg1"/>
                </a:solidFill>
                <a:latin typeface="+mn-ea"/>
                <a:cs typeface="Arial" pitchFamily="34" charset="0"/>
                <a:sym typeface="Arial" pitchFamily="34" charset="0"/>
              </a:rPr>
              <a:t>Lorem Ipsum Dolor Sit </a:t>
            </a:r>
            <a:r>
              <a:rPr lang="en-US" altLang="zh-CN" sz="800" kern="0" spc="300" dirty="0" err="1">
                <a:solidFill>
                  <a:schemeClr val="bg1"/>
                </a:solidFill>
                <a:latin typeface="+mn-ea"/>
                <a:cs typeface="Arial" pitchFamily="34" charset="0"/>
                <a:sym typeface="Arial" pitchFamily="34" charset="0"/>
              </a:rPr>
              <a:t>Amet</a:t>
            </a:r>
            <a:r>
              <a:rPr lang="en-US" altLang="zh-CN" sz="800" kern="0" spc="300" dirty="0">
                <a:solidFill>
                  <a:schemeClr val="bg1"/>
                </a:solidFill>
                <a:latin typeface="+mn-ea"/>
                <a:cs typeface="Arial" pitchFamily="34" charset="0"/>
                <a:sym typeface="Arial" pitchFamily="34" charset="0"/>
              </a:rPr>
              <a:t>, </a:t>
            </a:r>
            <a:r>
              <a:rPr lang="en-US" altLang="zh-CN" sz="800" kern="0" spc="300" dirty="0" err="1">
                <a:solidFill>
                  <a:schemeClr val="bg1"/>
                </a:solidFill>
                <a:latin typeface="+mn-ea"/>
                <a:cs typeface="Arial" pitchFamily="34" charset="0"/>
                <a:sym typeface="Arial" pitchFamily="34" charset="0"/>
              </a:rPr>
              <a:t>Consectetuer</a:t>
            </a:r>
            <a:r>
              <a:rPr lang="en-US" altLang="zh-CN" sz="800" kern="0" spc="300" dirty="0">
                <a:solidFill>
                  <a:schemeClr val="bg1"/>
                </a:solidFill>
                <a:latin typeface="+mn-ea"/>
                <a:cs typeface="Arial" pitchFamily="34" charset="0"/>
                <a:sym typeface="Arial" pitchFamily="34" charset="0"/>
              </a:rPr>
              <a:t> </a:t>
            </a:r>
            <a:r>
              <a:rPr lang="en-US" altLang="zh-CN" sz="800" kern="0" spc="300" dirty="0" err="1">
                <a:solidFill>
                  <a:schemeClr val="bg1"/>
                </a:solidFill>
                <a:latin typeface="+mn-ea"/>
                <a:cs typeface="Arial" pitchFamily="34" charset="0"/>
                <a:sym typeface="Arial" pitchFamily="34" charset="0"/>
              </a:rPr>
              <a:t>Adipiscing</a:t>
            </a:r>
            <a:r>
              <a:rPr lang="en-US" altLang="zh-CN" sz="800" kern="0" spc="300" dirty="0">
                <a:solidFill>
                  <a:schemeClr val="bg1"/>
                </a:solidFill>
                <a:latin typeface="+mn-ea"/>
                <a:cs typeface="Arial" pitchFamily="34" charset="0"/>
                <a:sym typeface="Arial" pitchFamily="34" charset="0"/>
              </a:rPr>
              <a:t> </a:t>
            </a:r>
            <a:r>
              <a:rPr lang="en-US" altLang="zh-CN" sz="800" kern="0" spc="300" dirty="0" err="1">
                <a:solidFill>
                  <a:schemeClr val="bg1"/>
                </a:solidFill>
                <a:latin typeface="+mn-ea"/>
                <a:cs typeface="Arial" pitchFamily="34" charset="0"/>
                <a:sym typeface="Arial" pitchFamily="34" charset="0"/>
              </a:rPr>
              <a:t>Elit</a:t>
            </a:r>
            <a:r>
              <a:rPr lang="en-US" altLang="zh-CN" sz="800" kern="0" spc="300" dirty="0">
                <a:solidFill>
                  <a:schemeClr val="bg1"/>
                </a:solidFill>
                <a:latin typeface="+mn-ea"/>
                <a:cs typeface="Arial" pitchFamily="34" charset="0"/>
                <a:sym typeface="Arial" pitchFamily="34" charset="0"/>
              </a:rPr>
              <a:t>. Aenean </a:t>
            </a:r>
            <a:r>
              <a:rPr lang="en-US" altLang="zh-CN" sz="800" kern="0" spc="300" dirty="0" err="1">
                <a:solidFill>
                  <a:schemeClr val="bg1"/>
                </a:solidFill>
                <a:latin typeface="+mn-ea"/>
                <a:cs typeface="Arial" pitchFamily="34" charset="0"/>
                <a:sym typeface="Arial" pitchFamily="34" charset="0"/>
              </a:rPr>
              <a:t>Commodo</a:t>
            </a:r>
            <a:r>
              <a:rPr lang="en-US" altLang="zh-CN" sz="800" kern="0" spc="300" dirty="0">
                <a:solidFill>
                  <a:schemeClr val="bg1"/>
                </a:solidFill>
                <a:latin typeface="+mn-ea"/>
                <a:cs typeface="Arial" pitchFamily="34" charset="0"/>
                <a:sym typeface="Arial" pitchFamily="34" charset="0"/>
              </a:rPr>
              <a:t> Ligula </a:t>
            </a:r>
            <a:r>
              <a:rPr lang="en-US" altLang="zh-CN" sz="800" kern="0" spc="300" dirty="0" err="1">
                <a:solidFill>
                  <a:schemeClr val="bg1"/>
                </a:solidFill>
                <a:latin typeface="+mn-ea"/>
                <a:cs typeface="Arial" pitchFamily="34" charset="0"/>
                <a:sym typeface="Arial" pitchFamily="34" charset="0"/>
              </a:rPr>
              <a:t>Eget</a:t>
            </a:r>
            <a:r>
              <a:rPr lang="en-US" altLang="zh-CN" sz="800" kern="0" spc="300" dirty="0">
                <a:solidFill>
                  <a:schemeClr val="bg1"/>
                </a:solidFill>
                <a:latin typeface="+mn-ea"/>
                <a:cs typeface="Arial" pitchFamily="34" charset="0"/>
                <a:sym typeface="Arial" pitchFamily="34" charset="0"/>
              </a:rPr>
              <a:t> Dolor. Lorem Ipsum Dolor Sit </a:t>
            </a:r>
            <a:r>
              <a:rPr lang="en-US" altLang="zh-CN" sz="800" kern="0" spc="300" dirty="0" err="1">
                <a:solidFill>
                  <a:schemeClr val="bg1"/>
                </a:solidFill>
                <a:latin typeface="+mn-ea"/>
                <a:cs typeface="Arial" pitchFamily="34" charset="0"/>
                <a:sym typeface="Arial" pitchFamily="34" charset="0"/>
              </a:rPr>
              <a:t>Amet</a:t>
            </a:r>
            <a:r>
              <a:rPr lang="en-US" altLang="zh-CN" sz="800" kern="0" spc="300" dirty="0">
                <a:solidFill>
                  <a:schemeClr val="bg1"/>
                </a:solidFill>
                <a:latin typeface="+mn-ea"/>
                <a:cs typeface="Arial" pitchFamily="34" charset="0"/>
                <a:sym typeface="Arial" pitchFamily="34" charset="0"/>
              </a:rPr>
              <a:t> Lorem Ipsum Dolor Sit </a:t>
            </a:r>
            <a:r>
              <a:rPr lang="en-US" altLang="zh-CN" sz="800" kern="0" spc="300" dirty="0" err="1">
                <a:solidFill>
                  <a:schemeClr val="bg1"/>
                </a:solidFill>
                <a:latin typeface="+mn-ea"/>
                <a:cs typeface="Arial" pitchFamily="34" charset="0"/>
                <a:sym typeface="Arial" pitchFamily="34" charset="0"/>
              </a:rPr>
              <a:t>Amet</a:t>
            </a:r>
            <a:r>
              <a:rPr lang="en-US" altLang="zh-CN" sz="800" kern="0" spc="300" dirty="0">
                <a:solidFill>
                  <a:schemeClr val="bg1"/>
                </a:solidFill>
                <a:latin typeface="+mn-ea"/>
                <a:cs typeface="Arial" pitchFamily="34" charset="0"/>
                <a:sym typeface="Arial" pitchFamily="34" charset="0"/>
              </a:rPr>
              <a:t>, </a:t>
            </a:r>
            <a:r>
              <a:rPr lang="en-US" altLang="zh-CN" sz="800" kern="0" spc="300" dirty="0" err="1">
                <a:solidFill>
                  <a:schemeClr val="bg1"/>
                </a:solidFill>
                <a:latin typeface="+mn-ea"/>
                <a:cs typeface="Arial" pitchFamily="34" charset="0"/>
                <a:sym typeface="Arial" pitchFamily="34" charset="0"/>
              </a:rPr>
              <a:t>Consectetuer</a:t>
            </a:r>
            <a:r>
              <a:rPr lang="en-US" altLang="zh-CN" sz="800" kern="0" spc="300" dirty="0">
                <a:solidFill>
                  <a:schemeClr val="bg1"/>
                </a:solidFill>
                <a:latin typeface="+mn-ea"/>
                <a:cs typeface="Arial" pitchFamily="34" charset="0"/>
                <a:sym typeface="Arial" pitchFamily="34" charset="0"/>
              </a:rPr>
              <a:t> </a:t>
            </a:r>
            <a:r>
              <a:rPr lang="en-US" altLang="zh-CN" sz="800" kern="0" spc="300" dirty="0" err="1">
                <a:solidFill>
                  <a:schemeClr val="bg1"/>
                </a:solidFill>
                <a:latin typeface="+mn-ea"/>
                <a:cs typeface="Arial" pitchFamily="34" charset="0"/>
                <a:sym typeface="Arial" pitchFamily="34" charset="0"/>
              </a:rPr>
              <a:t>Adipiscing</a:t>
            </a:r>
            <a:r>
              <a:rPr lang="en-US" altLang="zh-CN" sz="800" kern="0" spc="300" dirty="0">
                <a:solidFill>
                  <a:schemeClr val="bg1"/>
                </a:solidFill>
                <a:latin typeface="+mn-ea"/>
                <a:cs typeface="Arial" pitchFamily="34" charset="0"/>
                <a:sym typeface="Arial" pitchFamily="34" charset="0"/>
              </a:rPr>
              <a:t> </a:t>
            </a:r>
            <a:r>
              <a:rPr lang="en-US" altLang="zh-CN" sz="800" kern="0" spc="300" dirty="0" err="1">
                <a:solidFill>
                  <a:schemeClr val="bg1"/>
                </a:solidFill>
                <a:latin typeface="+mn-ea"/>
                <a:cs typeface="Arial" pitchFamily="34" charset="0"/>
                <a:sym typeface="Arial" pitchFamily="34" charset="0"/>
              </a:rPr>
              <a:t>Elit</a:t>
            </a:r>
            <a:r>
              <a:rPr lang="en-US" altLang="zh-CN" sz="800" kern="0" spc="300" dirty="0">
                <a:solidFill>
                  <a:schemeClr val="bg1"/>
                </a:solidFill>
                <a:latin typeface="+mn-ea"/>
                <a:cs typeface="Arial" pitchFamily="34" charset="0"/>
                <a:sym typeface="Arial" pitchFamily="34" charset="0"/>
              </a:rPr>
              <a:t>. Aenean </a:t>
            </a:r>
            <a:r>
              <a:rPr lang="en-US" altLang="zh-CN" sz="800" kern="0" spc="300" dirty="0" err="1">
                <a:solidFill>
                  <a:schemeClr val="bg1"/>
                </a:solidFill>
                <a:latin typeface="+mn-ea"/>
                <a:cs typeface="Arial" pitchFamily="34" charset="0"/>
                <a:sym typeface="Arial" pitchFamily="34" charset="0"/>
              </a:rPr>
              <a:t>Commodo</a:t>
            </a:r>
            <a:r>
              <a:rPr lang="en-US" altLang="zh-CN" sz="800" kern="0" spc="300" dirty="0">
                <a:solidFill>
                  <a:schemeClr val="bg1"/>
                </a:solidFill>
                <a:latin typeface="+mn-ea"/>
                <a:cs typeface="Arial" pitchFamily="34" charset="0"/>
                <a:sym typeface="Arial" pitchFamily="34" charset="0"/>
              </a:rPr>
              <a:t> Ligula </a:t>
            </a:r>
            <a:r>
              <a:rPr lang="en-US" altLang="zh-CN" sz="800" kern="0" spc="300" dirty="0" err="1">
                <a:solidFill>
                  <a:schemeClr val="bg1"/>
                </a:solidFill>
                <a:latin typeface="+mn-ea"/>
                <a:cs typeface="Arial" pitchFamily="34" charset="0"/>
                <a:sym typeface="Arial" pitchFamily="34" charset="0"/>
              </a:rPr>
              <a:t>Eget</a:t>
            </a:r>
            <a:r>
              <a:rPr lang="en-US" altLang="zh-CN" sz="800" kern="0" spc="300" dirty="0">
                <a:solidFill>
                  <a:schemeClr val="bg1"/>
                </a:solidFill>
                <a:latin typeface="+mn-ea"/>
                <a:cs typeface="Arial" pitchFamily="34" charset="0"/>
                <a:sym typeface="Arial" pitchFamily="34" charset="0"/>
              </a:rPr>
              <a:t> Dolor. Lorem Ipsum Dolor Sit </a:t>
            </a:r>
            <a:r>
              <a:rPr lang="en-US" altLang="zh-CN" sz="800" kern="0" spc="300" dirty="0" err="1">
                <a:solidFill>
                  <a:schemeClr val="bg1"/>
                </a:solidFill>
                <a:latin typeface="+mn-ea"/>
                <a:cs typeface="Arial" pitchFamily="34" charset="0"/>
                <a:sym typeface="Arial" pitchFamily="34" charset="0"/>
              </a:rPr>
              <a:t>Amet</a:t>
            </a:r>
            <a:endParaRPr lang="zh-CN" altLang="en-US" sz="800" kern="0" spc="300" dirty="0">
              <a:solidFill>
                <a:schemeClr val="bg1"/>
              </a:solidFill>
              <a:latin typeface="+mn-ea"/>
            </a:endParaRPr>
          </a:p>
        </p:txBody>
      </p:sp>
      <p:sp>
        <p:nvSpPr>
          <p:cNvPr id="5" name="文本框 4">
            <a:extLst>
              <a:ext uri="{FF2B5EF4-FFF2-40B4-BE49-F238E27FC236}">
                <a16:creationId xmlns:a16="http://schemas.microsoft.com/office/drawing/2014/main" xmlns="" id="{60D3AF5D-FDA7-4E4F-8282-6744AA3E4A01}"/>
              </a:ext>
            </a:extLst>
          </p:cNvPr>
          <p:cNvSpPr txBox="1"/>
          <p:nvPr/>
        </p:nvSpPr>
        <p:spPr>
          <a:xfrm>
            <a:off x="5048491" y="5405377"/>
            <a:ext cx="2095018" cy="246221"/>
          </a:xfrm>
          <a:prstGeom prst="rect">
            <a:avLst/>
          </a:prstGeom>
          <a:noFill/>
        </p:spPr>
        <p:txBody>
          <a:bodyPr wrap="square" lIns="0" tIns="0" rIns="0" bIns="0" rtlCol="0">
            <a:spAutoFit/>
          </a:bodyPr>
          <a:lstStyle/>
          <a:p>
            <a:pPr algn="ctr"/>
            <a:r>
              <a:rPr lang="zh-CN" altLang="en-US" sz="1600" dirty="0">
                <a:solidFill>
                  <a:schemeClr val="bg1"/>
                </a:solidFill>
                <a:latin typeface="思源黑体 CN Regular" panose="020B0500000000000000" pitchFamily="34" charset="-122"/>
              </a:rPr>
              <a:t>姓名：非同儿熙</a:t>
            </a:r>
          </a:p>
        </p:txBody>
      </p:sp>
    </p:spTree>
    <p:extLst>
      <p:ext uri="{BB962C8B-B14F-4D97-AF65-F5344CB8AC3E}">
        <p14:creationId xmlns:p14="http://schemas.microsoft.com/office/powerpoint/2010/main" val="3304949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椭圆 28">
            <a:extLst>
              <a:ext uri="{FF2B5EF4-FFF2-40B4-BE49-F238E27FC236}">
                <a16:creationId xmlns:a16="http://schemas.microsoft.com/office/drawing/2014/main" xmlns="" id="{8D3EFEFC-5976-4395-BF71-2F2F0F0FF14A}"/>
              </a:ext>
            </a:extLst>
          </p:cNvPr>
          <p:cNvSpPr/>
          <p:nvPr/>
        </p:nvSpPr>
        <p:spPr>
          <a:xfrm>
            <a:off x="6412644" y="1839430"/>
            <a:ext cx="1812448" cy="1812448"/>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endParaRPr>
          </a:p>
        </p:txBody>
      </p:sp>
      <p:pic>
        <p:nvPicPr>
          <p:cNvPr id="30" name="图片 29">
            <a:extLst>
              <a:ext uri="{FF2B5EF4-FFF2-40B4-BE49-F238E27FC236}">
                <a16:creationId xmlns:a16="http://schemas.microsoft.com/office/drawing/2014/main" xmlns="" id="{A0645615-043F-4E91-B531-DDC7D41BB3FA}"/>
              </a:ext>
            </a:extLst>
          </p:cNvPr>
          <p:cNvPicPr>
            <a:picLocks noChangeAspect="1"/>
          </p:cNvPicPr>
          <p:nvPr/>
        </p:nvPicPr>
        <p:blipFill rotWithShape="1">
          <a:blip r:embed="rId2"/>
          <a:srcRect l="3281" r="3281"/>
          <a:stretch/>
        </p:blipFill>
        <p:spPr>
          <a:xfrm>
            <a:off x="6480624" y="1907410"/>
            <a:ext cx="1676489" cy="1676489"/>
          </a:xfrm>
          <a:prstGeom prst="ellipse">
            <a:avLst/>
          </a:prstGeom>
        </p:spPr>
      </p:pic>
      <p:sp>
        <p:nvSpPr>
          <p:cNvPr id="27" name="椭圆 26">
            <a:extLst>
              <a:ext uri="{FF2B5EF4-FFF2-40B4-BE49-F238E27FC236}">
                <a16:creationId xmlns:a16="http://schemas.microsoft.com/office/drawing/2014/main" xmlns="" id="{9F8A1CE6-C932-4571-A959-5E0DE6FC48DE}"/>
              </a:ext>
            </a:extLst>
          </p:cNvPr>
          <p:cNvSpPr/>
          <p:nvPr/>
        </p:nvSpPr>
        <p:spPr>
          <a:xfrm>
            <a:off x="7947321" y="2082553"/>
            <a:ext cx="419582" cy="419582"/>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j-ea"/>
              <a:ea typeface="+mj-ea"/>
            </a:endParaRPr>
          </a:p>
        </p:txBody>
      </p:sp>
      <p:sp>
        <p:nvSpPr>
          <p:cNvPr id="28" name="矩形 27">
            <a:extLst>
              <a:ext uri="{FF2B5EF4-FFF2-40B4-BE49-F238E27FC236}">
                <a16:creationId xmlns:a16="http://schemas.microsoft.com/office/drawing/2014/main" xmlns="" id="{0044697B-4DB9-4334-B170-66A0BAC84FBA}"/>
              </a:ext>
            </a:extLst>
          </p:cNvPr>
          <p:cNvSpPr/>
          <p:nvPr/>
        </p:nvSpPr>
        <p:spPr>
          <a:xfrm>
            <a:off x="7910132" y="2034384"/>
            <a:ext cx="493961" cy="467885"/>
          </a:xfrm>
          <a:prstGeom prst="rect">
            <a:avLst/>
          </a:prstGeom>
        </p:spPr>
        <p:txBody>
          <a:bodyPr wrap="square">
            <a:spAutoFit/>
          </a:bodyPr>
          <a:lstStyle/>
          <a:p>
            <a:pPr algn="ctr">
              <a:lnSpc>
                <a:spcPct val="150000"/>
              </a:lnSpc>
            </a:pPr>
            <a:r>
              <a:rPr lang="en-US" altLang="zh-CN" dirty="0">
                <a:gradFill>
                  <a:gsLst>
                    <a:gs pos="0">
                      <a:schemeClr val="accent1">
                        <a:alpha val="80000"/>
                      </a:schemeClr>
                    </a:gs>
                    <a:gs pos="100000">
                      <a:schemeClr val="accent2">
                        <a:alpha val="90000"/>
                      </a:schemeClr>
                    </a:gs>
                  </a:gsLst>
                  <a:lin ang="18900000" scaled="1"/>
                </a:gradFill>
                <a:latin typeface="+mj-ea"/>
                <a:ea typeface="+mj-ea"/>
                <a:cs typeface="+mn-ea"/>
              </a:rPr>
              <a:t>2</a:t>
            </a:r>
            <a:endParaRPr lang="zh-CN" altLang="en-US" dirty="0">
              <a:gradFill>
                <a:gsLst>
                  <a:gs pos="0">
                    <a:schemeClr val="accent1">
                      <a:alpha val="80000"/>
                    </a:schemeClr>
                  </a:gs>
                  <a:gs pos="100000">
                    <a:schemeClr val="accent2">
                      <a:alpha val="90000"/>
                    </a:schemeClr>
                  </a:gs>
                </a:gsLst>
                <a:lin ang="18900000" scaled="1"/>
              </a:gradFill>
              <a:latin typeface="+mj-ea"/>
              <a:ea typeface="+mj-ea"/>
              <a:cs typeface="+mn-ea"/>
            </a:endParaRPr>
          </a:p>
        </p:txBody>
      </p:sp>
      <p:sp>
        <p:nvSpPr>
          <p:cNvPr id="23" name="椭圆 22">
            <a:extLst>
              <a:ext uri="{FF2B5EF4-FFF2-40B4-BE49-F238E27FC236}">
                <a16:creationId xmlns:a16="http://schemas.microsoft.com/office/drawing/2014/main" xmlns="" id="{D21FD7EF-F3DC-4D6C-BA2A-9D5D121528A9}"/>
              </a:ext>
            </a:extLst>
          </p:cNvPr>
          <p:cNvSpPr/>
          <p:nvPr/>
        </p:nvSpPr>
        <p:spPr>
          <a:xfrm>
            <a:off x="3957055" y="1839430"/>
            <a:ext cx="1812448" cy="1812448"/>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endParaRPr>
          </a:p>
        </p:txBody>
      </p:sp>
      <p:pic>
        <p:nvPicPr>
          <p:cNvPr id="24" name="图片 23">
            <a:extLst>
              <a:ext uri="{FF2B5EF4-FFF2-40B4-BE49-F238E27FC236}">
                <a16:creationId xmlns:a16="http://schemas.microsoft.com/office/drawing/2014/main" xmlns="" id="{046039A0-A172-47DD-9B52-E12745454FA4}"/>
              </a:ext>
            </a:extLst>
          </p:cNvPr>
          <p:cNvPicPr>
            <a:picLocks noChangeAspect="1"/>
          </p:cNvPicPr>
          <p:nvPr/>
        </p:nvPicPr>
        <p:blipFill rotWithShape="1">
          <a:blip r:embed="rId3"/>
          <a:srcRect l="2448" r="2448"/>
          <a:stretch/>
        </p:blipFill>
        <p:spPr>
          <a:xfrm>
            <a:off x="4025035" y="1907410"/>
            <a:ext cx="1676489" cy="1676489"/>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pic>
      <p:sp>
        <p:nvSpPr>
          <p:cNvPr id="21" name="椭圆 20">
            <a:extLst>
              <a:ext uri="{FF2B5EF4-FFF2-40B4-BE49-F238E27FC236}">
                <a16:creationId xmlns:a16="http://schemas.microsoft.com/office/drawing/2014/main" xmlns="" id="{B6CE5F90-AA35-423D-8E7D-186F47ACD855}"/>
              </a:ext>
            </a:extLst>
          </p:cNvPr>
          <p:cNvSpPr/>
          <p:nvPr/>
        </p:nvSpPr>
        <p:spPr>
          <a:xfrm>
            <a:off x="3781254" y="2082553"/>
            <a:ext cx="419582" cy="419582"/>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j-ea"/>
              <a:ea typeface="+mj-ea"/>
            </a:endParaRPr>
          </a:p>
        </p:txBody>
      </p:sp>
      <p:sp>
        <p:nvSpPr>
          <p:cNvPr id="22" name="矩形 21">
            <a:extLst>
              <a:ext uri="{FF2B5EF4-FFF2-40B4-BE49-F238E27FC236}">
                <a16:creationId xmlns:a16="http://schemas.microsoft.com/office/drawing/2014/main" xmlns="" id="{B28E7B1A-D404-4088-8EB0-A60B3C5A815A}"/>
              </a:ext>
            </a:extLst>
          </p:cNvPr>
          <p:cNvSpPr/>
          <p:nvPr/>
        </p:nvSpPr>
        <p:spPr>
          <a:xfrm>
            <a:off x="3744065" y="2034384"/>
            <a:ext cx="493961" cy="467885"/>
          </a:xfrm>
          <a:prstGeom prst="rect">
            <a:avLst/>
          </a:prstGeom>
        </p:spPr>
        <p:txBody>
          <a:bodyPr wrap="square">
            <a:spAutoFit/>
          </a:bodyPr>
          <a:lstStyle/>
          <a:p>
            <a:pPr algn="ctr">
              <a:lnSpc>
                <a:spcPct val="150000"/>
              </a:lnSpc>
            </a:pPr>
            <a:r>
              <a:rPr lang="en-US" altLang="zh-CN" dirty="0">
                <a:gradFill>
                  <a:gsLst>
                    <a:gs pos="0">
                      <a:schemeClr val="accent1">
                        <a:alpha val="80000"/>
                      </a:schemeClr>
                    </a:gs>
                    <a:gs pos="100000">
                      <a:schemeClr val="accent2">
                        <a:alpha val="90000"/>
                      </a:schemeClr>
                    </a:gs>
                  </a:gsLst>
                  <a:lin ang="18900000" scaled="1"/>
                </a:gradFill>
                <a:latin typeface="+mj-ea"/>
                <a:ea typeface="+mj-ea"/>
                <a:cs typeface="+mn-ea"/>
              </a:rPr>
              <a:t>1</a:t>
            </a:r>
            <a:endParaRPr lang="zh-CN" altLang="en-US" dirty="0">
              <a:gradFill>
                <a:gsLst>
                  <a:gs pos="0">
                    <a:schemeClr val="accent1">
                      <a:alpha val="80000"/>
                    </a:schemeClr>
                  </a:gs>
                  <a:gs pos="100000">
                    <a:schemeClr val="accent2">
                      <a:alpha val="90000"/>
                    </a:schemeClr>
                  </a:gs>
                </a:gsLst>
                <a:lin ang="18900000" scaled="1"/>
              </a:gradFill>
              <a:latin typeface="+mj-ea"/>
              <a:ea typeface="+mj-ea"/>
              <a:cs typeface="+mn-ea"/>
            </a:endParaRPr>
          </a:p>
        </p:txBody>
      </p:sp>
      <p:sp>
        <p:nvSpPr>
          <p:cNvPr id="17" name="文本框 1">
            <a:extLst>
              <a:ext uri="{FF2B5EF4-FFF2-40B4-BE49-F238E27FC236}">
                <a16:creationId xmlns:a16="http://schemas.microsoft.com/office/drawing/2014/main" xmlns="" id="{B74DD4A4-91A7-4DA9-8464-4EDC7EC2E658}"/>
              </a:ext>
            </a:extLst>
          </p:cNvPr>
          <p:cNvSpPr txBox="1"/>
          <p:nvPr/>
        </p:nvSpPr>
        <p:spPr>
          <a:xfrm>
            <a:off x="8404093" y="2557141"/>
            <a:ext cx="1333520" cy="428835"/>
          </a:xfrm>
          <a:prstGeom prst="rect">
            <a:avLst/>
          </a:prstGeom>
          <a:noFill/>
        </p:spPr>
        <p:txBody>
          <a:bodyPr wrap="square" lIns="68580" tIns="34290" rIns="68580" bIns="34290" rtlCol="0">
            <a:spAutoFit/>
          </a:bodyPr>
          <a:lstStyle/>
          <a:p>
            <a:pP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Arial" panose="020B0604020202020204" pitchFamily="34" charset="0"/>
              </a:rPr>
              <a:t>关键标题</a:t>
            </a:r>
          </a:p>
        </p:txBody>
      </p:sp>
      <p:sp>
        <p:nvSpPr>
          <p:cNvPr id="18" name="文本框 1">
            <a:extLst>
              <a:ext uri="{FF2B5EF4-FFF2-40B4-BE49-F238E27FC236}">
                <a16:creationId xmlns:a16="http://schemas.microsoft.com/office/drawing/2014/main" xmlns="" id="{8A1AE318-66BB-4720-B440-076A7DDD0D29}"/>
              </a:ext>
            </a:extLst>
          </p:cNvPr>
          <p:cNvSpPr txBox="1"/>
          <p:nvPr/>
        </p:nvSpPr>
        <p:spPr>
          <a:xfrm>
            <a:off x="2454387" y="2557141"/>
            <a:ext cx="1333520" cy="428835"/>
          </a:xfrm>
          <a:prstGeom prst="rect">
            <a:avLst/>
          </a:prstGeom>
          <a:noFill/>
        </p:spPr>
        <p:txBody>
          <a:bodyPr wrap="square" lIns="68580" tIns="34290" rIns="68580" bIns="34290" rtlCol="0">
            <a:spAutoFit/>
          </a:bodyPr>
          <a:lstStyle/>
          <a:p>
            <a:pPr marR="0" lvl="0" indent="0" algn="r" fontAlgn="auto">
              <a:lnSpc>
                <a:spcPct val="125000"/>
              </a:lnSpc>
              <a:spcBef>
                <a:spcPct val="0"/>
              </a:spcBef>
              <a:spcAft>
                <a:spcPts val="0"/>
              </a:spcAft>
              <a:buClrTx/>
              <a:buSzTx/>
              <a:buFontTx/>
              <a:buNone/>
              <a:tabLst/>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Arial" panose="020B0604020202020204" pitchFamily="34" charset="0"/>
              </a:rPr>
              <a:t>关键标题</a:t>
            </a:r>
          </a:p>
        </p:txBody>
      </p:sp>
      <p:grpSp>
        <p:nvGrpSpPr>
          <p:cNvPr id="5" name="组合 4">
            <a:extLst>
              <a:ext uri="{FF2B5EF4-FFF2-40B4-BE49-F238E27FC236}">
                <a16:creationId xmlns:a16="http://schemas.microsoft.com/office/drawing/2014/main" xmlns="" id="{2DE6B189-608A-4110-B23F-8E27067CEB18}"/>
              </a:ext>
            </a:extLst>
          </p:cNvPr>
          <p:cNvGrpSpPr/>
          <p:nvPr/>
        </p:nvGrpSpPr>
        <p:grpSpPr>
          <a:xfrm>
            <a:off x="1058674" y="3960995"/>
            <a:ext cx="10066590" cy="711322"/>
            <a:chOff x="1058674" y="3960995"/>
            <a:chExt cx="10066590" cy="711322"/>
          </a:xfrm>
        </p:grpSpPr>
        <p:sp>
          <p:nvSpPr>
            <p:cNvPr id="32" name="矩形 31">
              <a:extLst>
                <a:ext uri="{FF2B5EF4-FFF2-40B4-BE49-F238E27FC236}">
                  <a16:creationId xmlns:a16="http://schemas.microsoft.com/office/drawing/2014/main" xmlns="" id="{12E2A600-B1EB-4E0F-933E-83EF05E87C68}"/>
                </a:ext>
              </a:extLst>
            </p:cNvPr>
            <p:cNvSpPr/>
            <p:nvPr/>
          </p:nvSpPr>
          <p:spPr>
            <a:xfrm>
              <a:off x="1058674" y="4290353"/>
              <a:ext cx="10066590" cy="381964"/>
            </a:xfrm>
            <a:prstGeom prst="rect">
              <a:avLst/>
            </a:prstGeom>
          </p:spPr>
          <p:txBody>
            <a:bodyPr wrap="square">
              <a:spAutoFit/>
            </a:bodyPr>
            <a:lstStyle/>
            <a:p>
              <a:pPr>
                <a:lnSpc>
                  <a:spcPct val="150000"/>
                </a:lnSpc>
              </a:pPr>
              <a:r>
                <a:rPr lang="zh-CN" altLang="en-US" sz="1400" dirty="0">
                  <a:solidFill>
                    <a:schemeClr val="tx1">
                      <a:lumMod val="75000"/>
                      <a:lumOff val="25000"/>
                    </a:schemeClr>
                  </a:solidFill>
                  <a:latin typeface="+mn-ea"/>
                </a:rPr>
                <a:t>点击文本框即可进行编辑输入相关内容点击文本框即可进行编辑输入相关内容点击文本框即可点击文本框即可进行编辑。</a:t>
              </a:r>
            </a:p>
          </p:txBody>
        </p:sp>
        <p:sp>
          <p:nvSpPr>
            <p:cNvPr id="33" name="文本框 1">
              <a:extLst>
                <a:ext uri="{FF2B5EF4-FFF2-40B4-BE49-F238E27FC236}">
                  <a16:creationId xmlns:a16="http://schemas.microsoft.com/office/drawing/2014/main" xmlns="" id="{F83EBE0D-BB87-46A4-A72A-A2B8697FD210}"/>
                </a:ext>
              </a:extLst>
            </p:cNvPr>
            <p:cNvSpPr txBox="1"/>
            <p:nvPr/>
          </p:nvSpPr>
          <p:spPr>
            <a:xfrm>
              <a:off x="1104394" y="3960995"/>
              <a:ext cx="3119968" cy="428835"/>
            </a:xfrm>
            <a:prstGeom prst="rect">
              <a:avLst/>
            </a:prstGeom>
            <a:noFill/>
          </p:spPr>
          <p:txBody>
            <a:bodyPr wrap="square" lIns="68580" tIns="34290" rIns="68580" bIns="34290" rtlCol="0">
              <a:spAutoFit/>
            </a:bodyPr>
            <a:lstStyle/>
            <a:p>
              <a:pPr marR="0" lvl="0" indent="0" fontAlgn="auto">
                <a:lnSpc>
                  <a:spcPct val="125000"/>
                </a:lnSpc>
                <a:spcBef>
                  <a:spcPct val="0"/>
                </a:spcBef>
                <a:spcAft>
                  <a:spcPts val="0"/>
                </a:spcAft>
                <a:buClrTx/>
                <a:buSzTx/>
                <a:buFontTx/>
                <a:buNone/>
                <a:tabLst/>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Arial" panose="020B0604020202020204" pitchFamily="34" charset="0"/>
                </a:rPr>
                <a:t>请在此处输入标题</a:t>
              </a:r>
            </a:p>
          </p:txBody>
        </p:sp>
      </p:grpSp>
      <p:grpSp>
        <p:nvGrpSpPr>
          <p:cNvPr id="4" name="组合 3">
            <a:extLst>
              <a:ext uri="{FF2B5EF4-FFF2-40B4-BE49-F238E27FC236}">
                <a16:creationId xmlns:a16="http://schemas.microsoft.com/office/drawing/2014/main" xmlns="" id="{D818A975-33CF-4A91-929C-0FA500E4D23F}"/>
              </a:ext>
            </a:extLst>
          </p:cNvPr>
          <p:cNvGrpSpPr/>
          <p:nvPr/>
        </p:nvGrpSpPr>
        <p:grpSpPr>
          <a:xfrm>
            <a:off x="1067818" y="5161950"/>
            <a:ext cx="9588910" cy="711322"/>
            <a:chOff x="1067818" y="5161950"/>
            <a:chExt cx="9588910" cy="711322"/>
          </a:xfrm>
        </p:grpSpPr>
        <p:sp>
          <p:nvSpPr>
            <p:cNvPr id="35" name="矩形 34">
              <a:extLst>
                <a:ext uri="{FF2B5EF4-FFF2-40B4-BE49-F238E27FC236}">
                  <a16:creationId xmlns:a16="http://schemas.microsoft.com/office/drawing/2014/main" xmlns="" id="{F2A17D80-AC08-4077-B5C4-D6DA7B0D466F}"/>
                </a:ext>
              </a:extLst>
            </p:cNvPr>
            <p:cNvSpPr/>
            <p:nvPr/>
          </p:nvSpPr>
          <p:spPr>
            <a:xfrm>
              <a:off x="1067818" y="5491308"/>
              <a:ext cx="9588910" cy="381964"/>
            </a:xfrm>
            <a:prstGeom prst="rect">
              <a:avLst/>
            </a:prstGeom>
          </p:spPr>
          <p:txBody>
            <a:bodyPr wrap="square">
              <a:spAutoFit/>
            </a:bodyPr>
            <a:lstStyle/>
            <a:p>
              <a:pPr>
                <a:lnSpc>
                  <a:spcPct val="150000"/>
                </a:lnSpc>
              </a:pPr>
              <a:r>
                <a:rPr lang="zh-CN" altLang="en-US" sz="1400" dirty="0">
                  <a:solidFill>
                    <a:schemeClr val="tx1">
                      <a:lumMod val="75000"/>
                      <a:lumOff val="25000"/>
                    </a:schemeClr>
                  </a:solidFill>
                  <a:latin typeface="+mn-ea"/>
                </a:rPr>
                <a:t>点击文本框即可进行编辑输入相关内容点击文本框即可进行编辑输入相关内容点击文本框即可点击文本框即可进行编辑。</a:t>
              </a:r>
            </a:p>
          </p:txBody>
        </p:sp>
        <p:sp>
          <p:nvSpPr>
            <p:cNvPr id="36" name="文本框 1">
              <a:extLst>
                <a:ext uri="{FF2B5EF4-FFF2-40B4-BE49-F238E27FC236}">
                  <a16:creationId xmlns:a16="http://schemas.microsoft.com/office/drawing/2014/main" xmlns="" id="{A674E94C-D098-4823-B6D2-98C974FB61E6}"/>
                </a:ext>
              </a:extLst>
            </p:cNvPr>
            <p:cNvSpPr txBox="1"/>
            <p:nvPr/>
          </p:nvSpPr>
          <p:spPr>
            <a:xfrm>
              <a:off x="1095250" y="5161950"/>
              <a:ext cx="3119968" cy="428835"/>
            </a:xfrm>
            <a:prstGeom prst="rect">
              <a:avLst/>
            </a:prstGeom>
            <a:noFill/>
          </p:spPr>
          <p:txBody>
            <a:bodyPr wrap="square" lIns="68580" tIns="34290" rIns="68580" bIns="34290" rtlCol="0">
              <a:spAutoFit/>
            </a:bodyPr>
            <a:lstStyle/>
            <a:p>
              <a:pP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Arial" panose="020B0604020202020204" pitchFamily="34" charset="0"/>
                </a:rPr>
                <a:t>请在此处输入标题</a:t>
              </a:r>
            </a:p>
          </p:txBody>
        </p:sp>
      </p:grpSp>
      <p:grpSp>
        <p:nvGrpSpPr>
          <p:cNvPr id="3" name="组合 2">
            <a:extLst>
              <a:ext uri="{FF2B5EF4-FFF2-40B4-BE49-F238E27FC236}">
                <a16:creationId xmlns:a16="http://schemas.microsoft.com/office/drawing/2014/main" xmlns="" id="{BA9EC59F-1F76-40B6-BAB7-D5CBB16EB667}"/>
              </a:ext>
            </a:extLst>
          </p:cNvPr>
          <p:cNvGrpSpPr/>
          <p:nvPr/>
        </p:nvGrpSpPr>
        <p:grpSpPr>
          <a:xfrm>
            <a:off x="519590" y="4075724"/>
            <a:ext cx="523220" cy="523220"/>
            <a:chOff x="1040798" y="4075724"/>
            <a:chExt cx="523220" cy="523220"/>
          </a:xfrm>
        </p:grpSpPr>
        <p:sp>
          <p:nvSpPr>
            <p:cNvPr id="38" name="椭圆 37">
              <a:extLst>
                <a:ext uri="{FF2B5EF4-FFF2-40B4-BE49-F238E27FC236}">
                  <a16:creationId xmlns:a16="http://schemas.microsoft.com/office/drawing/2014/main" xmlns="" id="{7C986E70-98BD-4B0A-AB06-CB9860FD1470}"/>
                </a:ext>
              </a:extLst>
            </p:cNvPr>
            <p:cNvSpPr/>
            <p:nvPr/>
          </p:nvSpPr>
          <p:spPr>
            <a:xfrm>
              <a:off x="1040798" y="4075724"/>
              <a:ext cx="523220" cy="523220"/>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endParaRPr>
            </a:p>
          </p:txBody>
        </p:sp>
        <p:sp>
          <p:nvSpPr>
            <p:cNvPr id="40" name="Freeform 41">
              <a:extLst>
                <a:ext uri="{FF2B5EF4-FFF2-40B4-BE49-F238E27FC236}">
                  <a16:creationId xmlns:a16="http://schemas.microsoft.com/office/drawing/2014/main" xmlns="" id="{43648D20-66D6-458A-B6D9-09399F665AC2}"/>
                </a:ext>
              </a:extLst>
            </p:cNvPr>
            <p:cNvSpPr/>
            <p:nvPr/>
          </p:nvSpPr>
          <p:spPr bwMode="auto">
            <a:xfrm>
              <a:off x="1215679" y="4164283"/>
              <a:ext cx="214948" cy="278904"/>
            </a:xfrm>
            <a:custGeom>
              <a:avLst/>
              <a:gdLst>
                <a:gd name="T0" fmla="*/ 533 w 594"/>
                <a:gd name="T1" fmla="*/ 0 h 771"/>
                <a:gd name="T2" fmla="*/ 63 w 594"/>
                <a:gd name="T3" fmla="*/ 0 h 771"/>
                <a:gd name="T4" fmla="*/ 0 w 594"/>
                <a:gd name="T5" fmla="*/ 61 h 771"/>
                <a:gd name="T6" fmla="*/ 0 w 594"/>
                <a:gd name="T7" fmla="*/ 554 h 771"/>
                <a:gd name="T8" fmla="*/ 10 w 594"/>
                <a:gd name="T9" fmla="*/ 536 h 771"/>
                <a:gd name="T10" fmla="*/ 57 w 594"/>
                <a:gd name="T11" fmla="*/ 445 h 771"/>
                <a:gd name="T12" fmla="*/ 57 w 594"/>
                <a:gd name="T13" fmla="*/ 61 h 771"/>
                <a:gd name="T14" fmla="*/ 63 w 594"/>
                <a:gd name="T15" fmla="*/ 56 h 771"/>
                <a:gd name="T16" fmla="*/ 533 w 594"/>
                <a:gd name="T17" fmla="*/ 56 h 771"/>
                <a:gd name="T18" fmla="*/ 537 w 594"/>
                <a:gd name="T19" fmla="*/ 61 h 771"/>
                <a:gd name="T20" fmla="*/ 537 w 594"/>
                <a:gd name="T21" fmla="*/ 708 h 771"/>
                <a:gd name="T22" fmla="*/ 533 w 594"/>
                <a:gd name="T23" fmla="*/ 714 h 771"/>
                <a:gd name="T24" fmla="*/ 255 w 594"/>
                <a:gd name="T25" fmla="*/ 714 h 771"/>
                <a:gd name="T26" fmla="*/ 258 w 594"/>
                <a:gd name="T27" fmla="*/ 771 h 771"/>
                <a:gd name="T28" fmla="*/ 533 w 594"/>
                <a:gd name="T29" fmla="*/ 771 h 771"/>
                <a:gd name="T30" fmla="*/ 594 w 594"/>
                <a:gd name="T31" fmla="*/ 708 h 771"/>
                <a:gd name="T32" fmla="*/ 594 w 594"/>
                <a:gd name="T33" fmla="*/ 61 h 771"/>
                <a:gd name="T34" fmla="*/ 533 w 594"/>
                <a:gd name="T35" fmla="*/ 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4" h="771">
                  <a:moveTo>
                    <a:pt x="533" y="0"/>
                  </a:moveTo>
                  <a:cubicBezTo>
                    <a:pt x="63" y="0"/>
                    <a:pt x="63" y="0"/>
                    <a:pt x="63" y="0"/>
                  </a:cubicBezTo>
                  <a:cubicBezTo>
                    <a:pt x="28" y="0"/>
                    <a:pt x="0" y="28"/>
                    <a:pt x="0" y="61"/>
                  </a:cubicBezTo>
                  <a:cubicBezTo>
                    <a:pt x="0" y="554"/>
                    <a:pt x="0" y="554"/>
                    <a:pt x="0" y="554"/>
                  </a:cubicBezTo>
                  <a:cubicBezTo>
                    <a:pt x="10" y="536"/>
                    <a:pt x="10" y="536"/>
                    <a:pt x="10" y="536"/>
                  </a:cubicBezTo>
                  <a:cubicBezTo>
                    <a:pt x="57" y="445"/>
                    <a:pt x="57" y="445"/>
                    <a:pt x="57" y="445"/>
                  </a:cubicBezTo>
                  <a:cubicBezTo>
                    <a:pt x="57" y="61"/>
                    <a:pt x="57" y="61"/>
                    <a:pt x="57" y="61"/>
                  </a:cubicBezTo>
                  <a:cubicBezTo>
                    <a:pt x="57" y="58"/>
                    <a:pt x="59" y="56"/>
                    <a:pt x="63" y="56"/>
                  </a:cubicBezTo>
                  <a:cubicBezTo>
                    <a:pt x="533" y="56"/>
                    <a:pt x="533" y="56"/>
                    <a:pt x="533" y="56"/>
                  </a:cubicBezTo>
                  <a:cubicBezTo>
                    <a:pt x="535" y="56"/>
                    <a:pt x="537" y="58"/>
                    <a:pt x="537" y="61"/>
                  </a:cubicBezTo>
                  <a:cubicBezTo>
                    <a:pt x="537" y="708"/>
                    <a:pt x="537" y="708"/>
                    <a:pt x="537" y="708"/>
                  </a:cubicBezTo>
                  <a:cubicBezTo>
                    <a:pt x="537" y="712"/>
                    <a:pt x="535" y="714"/>
                    <a:pt x="533" y="714"/>
                  </a:cubicBezTo>
                  <a:cubicBezTo>
                    <a:pt x="255" y="714"/>
                    <a:pt x="255" y="714"/>
                    <a:pt x="255" y="714"/>
                  </a:cubicBezTo>
                  <a:cubicBezTo>
                    <a:pt x="266" y="734"/>
                    <a:pt x="266" y="755"/>
                    <a:pt x="258" y="771"/>
                  </a:cubicBezTo>
                  <a:cubicBezTo>
                    <a:pt x="533" y="771"/>
                    <a:pt x="533" y="771"/>
                    <a:pt x="533" y="771"/>
                  </a:cubicBezTo>
                  <a:cubicBezTo>
                    <a:pt x="568" y="771"/>
                    <a:pt x="594" y="742"/>
                    <a:pt x="594" y="708"/>
                  </a:cubicBezTo>
                  <a:cubicBezTo>
                    <a:pt x="594" y="61"/>
                    <a:pt x="594" y="61"/>
                    <a:pt x="594" y="61"/>
                  </a:cubicBezTo>
                  <a:cubicBezTo>
                    <a:pt x="594" y="28"/>
                    <a:pt x="568" y="0"/>
                    <a:pt x="533" y="0"/>
                  </a:cubicBezTo>
                  <a:close/>
                </a:path>
              </a:pathLst>
            </a:custGeom>
            <a:solidFill>
              <a:schemeClr val="bg1"/>
            </a:solidFill>
            <a:ln>
              <a:noFill/>
            </a:ln>
          </p:spPr>
          <p:txBody>
            <a:bodyPr lIns="91427" tIns="45713" rIns="91427" bIns="45713"/>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41" name="Freeform 42">
              <a:extLst>
                <a:ext uri="{FF2B5EF4-FFF2-40B4-BE49-F238E27FC236}">
                  <a16:creationId xmlns:a16="http://schemas.microsoft.com/office/drawing/2014/main" xmlns="" id="{CA9336D2-5D1A-4914-8C7C-6E7A384EB9A0}"/>
                </a:ext>
              </a:extLst>
            </p:cNvPr>
            <p:cNvSpPr/>
            <p:nvPr/>
          </p:nvSpPr>
          <p:spPr bwMode="auto">
            <a:xfrm>
              <a:off x="1174190" y="4310470"/>
              <a:ext cx="123702" cy="199916"/>
            </a:xfrm>
            <a:custGeom>
              <a:avLst/>
              <a:gdLst>
                <a:gd name="T0" fmla="*/ 306 w 342"/>
                <a:gd name="T1" fmla="*/ 296 h 553"/>
                <a:gd name="T2" fmla="*/ 196 w 342"/>
                <a:gd name="T3" fmla="*/ 225 h 553"/>
                <a:gd name="T4" fmla="*/ 277 w 342"/>
                <a:gd name="T5" fmla="*/ 56 h 553"/>
                <a:gd name="T6" fmla="*/ 263 w 342"/>
                <a:gd name="T7" fmla="*/ 10 h 553"/>
                <a:gd name="T8" fmla="*/ 223 w 342"/>
                <a:gd name="T9" fmla="*/ 29 h 553"/>
                <a:gd name="T10" fmla="*/ 102 w 342"/>
                <a:gd name="T11" fmla="*/ 261 h 553"/>
                <a:gd name="T12" fmla="*/ 85 w 342"/>
                <a:gd name="T13" fmla="*/ 186 h 553"/>
                <a:gd name="T14" fmla="*/ 20 w 342"/>
                <a:gd name="T15" fmla="*/ 135 h 553"/>
                <a:gd name="T16" fmla="*/ 20 w 342"/>
                <a:gd name="T17" fmla="*/ 196 h 553"/>
                <a:gd name="T18" fmla="*/ 50 w 342"/>
                <a:gd name="T19" fmla="*/ 434 h 553"/>
                <a:gd name="T20" fmla="*/ 56 w 342"/>
                <a:gd name="T21" fmla="*/ 471 h 553"/>
                <a:gd name="T22" fmla="*/ 64 w 342"/>
                <a:gd name="T23" fmla="*/ 488 h 553"/>
                <a:gd name="T24" fmla="*/ 106 w 342"/>
                <a:gd name="T25" fmla="*/ 528 h 553"/>
                <a:gd name="T26" fmla="*/ 244 w 342"/>
                <a:gd name="T27" fmla="*/ 490 h 553"/>
                <a:gd name="T28" fmla="*/ 246 w 342"/>
                <a:gd name="T29" fmla="*/ 486 h 553"/>
                <a:gd name="T30" fmla="*/ 335 w 342"/>
                <a:gd name="T31" fmla="*/ 357 h 553"/>
                <a:gd name="T32" fmla="*/ 306 w 342"/>
                <a:gd name="T33" fmla="*/ 296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553">
                  <a:moveTo>
                    <a:pt x="306" y="296"/>
                  </a:moveTo>
                  <a:cubicBezTo>
                    <a:pt x="196" y="225"/>
                    <a:pt x="196" y="225"/>
                    <a:pt x="196" y="225"/>
                  </a:cubicBezTo>
                  <a:cubicBezTo>
                    <a:pt x="225" y="169"/>
                    <a:pt x="248" y="111"/>
                    <a:pt x="277" y="56"/>
                  </a:cubicBezTo>
                  <a:cubicBezTo>
                    <a:pt x="287" y="40"/>
                    <a:pt x="279" y="17"/>
                    <a:pt x="263" y="10"/>
                  </a:cubicBezTo>
                  <a:cubicBezTo>
                    <a:pt x="246" y="0"/>
                    <a:pt x="233" y="12"/>
                    <a:pt x="223" y="29"/>
                  </a:cubicBezTo>
                  <a:cubicBezTo>
                    <a:pt x="187" y="102"/>
                    <a:pt x="141" y="188"/>
                    <a:pt x="102" y="261"/>
                  </a:cubicBezTo>
                  <a:cubicBezTo>
                    <a:pt x="100" y="244"/>
                    <a:pt x="85" y="186"/>
                    <a:pt x="85" y="186"/>
                  </a:cubicBezTo>
                  <a:cubicBezTo>
                    <a:pt x="81" y="165"/>
                    <a:pt x="45" y="133"/>
                    <a:pt x="20" y="135"/>
                  </a:cubicBezTo>
                  <a:cubicBezTo>
                    <a:pt x="0" y="135"/>
                    <a:pt x="16" y="173"/>
                    <a:pt x="20" y="196"/>
                  </a:cubicBezTo>
                  <a:cubicBezTo>
                    <a:pt x="33" y="277"/>
                    <a:pt x="37" y="354"/>
                    <a:pt x="50" y="434"/>
                  </a:cubicBezTo>
                  <a:cubicBezTo>
                    <a:pt x="50" y="448"/>
                    <a:pt x="52" y="459"/>
                    <a:pt x="56" y="471"/>
                  </a:cubicBezTo>
                  <a:cubicBezTo>
                    <a:pt x="58" y="477"/>
                    <a:pt x="62" y="484"/>
                    <a:pt x="64" y="488"/>
                  </a:cubicBezTo>
                  <a:cubicBezTo>
                    <a:pt x="75" y="503"/>
                    <a:pt x="89" y="519"/>
                    <a:pt x="106" y="528"/>
                  </a:cubicBezTo>
                  <a:cubicBezTo>
                    <a:pt x="156" y="553"/>
                    <a:pt x="216" y="536"/>
                    <a:pt x="244" y="490"/>
                  </a:cubicBezTo>
                  <a:cubicBezTo>
                    <a:pt x="244" y="490"/>
                    <a:pt x="246" y="488"/>
                    <a:pt x="246" y="486"/>
                  </a:cubicBezTo>
                  <a:cubicBezTo>
                    <a:pt x="335" y="357"/>
                    <a:pt x="335" y="357"/>
                    <a:pt x="335" y="357"/>
                  </a:cubicBezTo>
                  <a:cubicBezTo>
                    <a:pt x="342" y="340"/>
                    <a:pt x="323" y="306"/>
                    <a:pt x="306" y="296"/>
                  </a:cubicBezTo>
                  <a:close/>
                </a:path>
              </a:pathLst>
            </a:custGeom>
            <a:solidFill>
              <a:schemeClr val="bg1"/>
            </a:solidFill>
            <a:ln>
              <a:noFill/>
            </a:ln>
          </p:spPr>
          <p:txBody>
            <a:bodyPr lIns="91427" tIns="45713" rIns="91427" bIns="45713"/>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grpSp>
      <p:grpSp>
        <p:nvGrpSpPr>
          <p:cNvPr id="2" name="组合 1">
            <a:extLst>
              <a:ext uri="{FF2B5EF4-FFF2-40B4-BE49-F238E27FC236}">
                <a16:creationId xmlns:a16="http://schemas.microsoft.com/office/drawing/2014/main" xmlns="" id="{B9CCF8A6-9B07-46D6-BE48-AA44C0175486}"/>
              </a:ext>
            </a:extLst>
          </p:cNvPr>
          <p:cNvGrpSpPr/>
          <p:nvPr/>
        </p:nvGrpSpPr>
        <p:grpSpPr>
          <a:xfrm>
            <a:off x="519590" y="5276679"/>
            <a:ext cx="523220" cy="523220"/>
            <a:chOff x="1040798" y="5276679"/>
            <a:chExt cx="523220" cy="523220"/>
          </a:xfrm>
        </p:grpSpPr>
        <p:sp>
          <p:nvSpPr>
            <p:cNvPr id="43" name="椭圆 42">
              <a:extLst>
                <a:ext uri="{FF2B5EF4-FFF2-40B4-BE49-F238E27FC236}">
                  <a16:creationId xmlns:a16="http://schemas.microsoft.com/office/drawing/2014/main" xmlns="" id="{CAB88E78-596C-4B5E-8CB3-352B57737556}"/>
                </a:ext>
              </a:extLst>
            </p:cNvPr>
            <p:cNvSpPr/>
            <p:nvPr/>
          </p:nvSpPr>
          <p:spPr>
            <a:xfrm>
              <a:off x="1040798" y="5276679"/>
              <a:ext cx="523220" cy="523220"/>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endParaRPr>
            </a:p>
          </p:txBody>
        </p:sp>
        <p:sp>
          <p:nvSpPr>
            <p:cNvPr id="44" name="Freeform 5">
              <a:extLst>
                <a:ext uri="{FF2B5EF4-FFF2-40B4-BE49-F238E27FC236}">
                  <a16:creationId xmlns:a16="http://schemas.microsoft.com/office/drawing/2014/main" xmlns="" id="{9D5E3972-AF14-4821-B5FF-72A978F2CB44}"/>
                </a:ext>
              </a:extLst>
            </p:cNvPr>
            <p:cNvSpPr>
              <a:spLocks noEditPoints="1"/>
            </p:cNvSpPr>
            <p:nvPr/>
          </p:nvSpPr>
          <p:spPr bwMode="auto">
            <a:xfrm>
              <a:off x="1157946" y="5397795"/>
              <a:ext cx="288925" cy="280988"/>
            </a:xfrm>
            <a:custGeom>
              <a:avLst/>
              <a:gdLst>
                <a:gd name="T0" fmla="*/ 81 w 197"/>
                <a:gd name="T1" fmla="*/ 149 h 190"/>
                <a:gd name="T2" fmla="*/ 120 w 197"/>
                <a:gd name="T3" fmla="*/ 138 h 190"/>
                <a:gd name="T4" fmla="*/ 173 w 197"/>
                <a:gd name="T5" fmla="*/ 190 h 190"/>
                <a:gd name="T6" fmla="*/ 197 w 197"/>
                <a:gd name="T7" fmla="*/ 167 h 190"/>
                <a:gd name="T8" fmla="*/ 144 w 197"/>
                <a:gd name="T9" fmla="*/ 114 h 190"/>
                <a:gd name="T10" fmla="*/ 134 w 197"/>
                <a:gd name="T11" fmla="*/ 22 h 190"/>
                <a:gd name="T12" fmla="*/ 81 w 197"/>
                <a:gd name="T13" fmla="*/ 0 h 190"/>
                <a:gd name="T14" fmla="*/ 81 w 197"/>
                <a:gd name="T15" fmla="*/ 27 h 190"/>
                <a:gd name="T16" fmla="*/ 129 w 197"/>
                <a:gd name="T17" fmla="*/ 75 h 190"/>
                <a:gd name="T18" fmla="*/ 81 w 197"/>
                <a:gd name="T19" fmla="*/ 122 h 190"/>
                <a:gd name="T20" fmla="*/ 81 w 197"/>
                <a:gd name="T21" fmla="*/ 149 h 190"/>
                <a:gd name="T22" fmla="*/ 29 w 197"/>
                <a:gd name="T23" fmla="*/ 127 h 190"/>
                <a:gd name="T24" fmla="*/ 81 w 197"/>
                <a:gd name="T25" fmla="*/ 149 h 190"/>
                <a:gd name="T26" fmla="*/ 81 w 197"/>
                <a:gd name="T27" fmla="*/ 122 h 190"/>
                <a:gd name="T28" fmla="*/ 33 w 197"/>
                <a:gd name="T29" fmla="*/ 75 h 190"/>
                <a:gd name="T30" fmla="*/ 81 w 197"/>
                <a:gd name="T31" fmla="*/ 27 h 190"/>
                <a:gd name="T32" fmla="*/ 81 w 197"/>
                <a:gd name="T33" fmla="*/ 0 h 190"/>
                <a:gd name="T34" fmla="*/ 29 w 197"/>
                <a:gd name="T35" fmla="*/ 22 h 190"/>
                <a:gd name="T36" fmla="*/ 29 w 197"/>
                <a:gd name="T37" fmla="*/ 12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7" h="190">
                  <a:moveTo>
                    <a:pt x="81" y="149"/>
                  </a:moveTo>
                  <a:cubicBezTo>
                    <a:pt x="95" y="149"/>
                    <a:pt x="108" y="145"/>
                    <a:pt x="120" y="138"/>
                  </a:cubicBezTo>
                  <a:cubicBezTo>
                    <a:pt x="173" y="190"/>
                    <a:pt x="173" y="190"/>
                    <a:pt x="173" y="190"/>
                  </a:cubicBezTo>
                  <a:cubicBezTo>
                    <a:pt x="197" y="167"/>
                    <a:pt x="197" y="167"/>
                    <a:pt x="197" y="167"/>
                  </a:cubicBezTo>
                  <a:cubicBezTo>
                    <a:pt x="144" y="114"/>
                    <a:pt x="144" y="114"/>
                    <a:pt x="144" y="114"/>
                  </a:cubicBezTo>
                  <a:cubicBezTo>
                    <a:pt x="162" y="85"/>
                    <a:pt x="158" y="47"/>
                    <a:pt x="134" y="22"/>
                  </a:cubicBezTo>
                  <a:cubicBezTo>
                    <a:pt x="119" y="8"/>
                    <a:pt x="100" y="0"/>
                    <a:pt x="81" y="0"/>
                  </a:cubicBezTo>
                  <a:cubicBezTo>
                    <a:pt x="81" y="27"/>
                    <a:pt x="81" y="27"/>
                    <a:pt x="81" y="27"/>
                  </a:cubicBezTo>
                  <a:cubicBezTo>
                    <a:pt x="107" y="27"/>
                    <a:pt x="129" y="48"/>
                    <a:pt x="129" y="75"/>
                  </a:cubicBezTo>
                  <a:cubicBezTo>
                    <a:pt x="129" y="101"/>
                    <a:pt x="107" y="122"/>
                    <a:pt x="81" y="122"/>
                  </a:cubicBezTo>
                  <a:lnTo>
                    <a:pt x="81" y="149"/>
                  </a:lnTo>
                  <a:close/>
                  <a:moveTo>
                    <a:pt x="29" y="127"/>
                  </a:moveTo>
                  <a:cubicBezTo>
                    <a:pt x="43" y="142"/>
                    <a:pt x="62" y="149"/>
                    <a:pt x="81" y="149"/>
                  </a:cubicBezTo>
                  <a:cubicBezTo>
                    <a:pt x="81" y="122"/>
                    <a:pt x="81" y="122"/>
                    <a:pt x="81" y="122"/>
                  </a:cubicBezTo>
                  <a:cubicBezTo>
                    <a:pt x="55" y="122"/>
                    <a:pt x="33" y="101"/>
                    <a:pt x="33" y="75"/>
                  </a:cubicBezTo>
                  <a:cubicBezTo>
                    <a:pt x="33" y="48"/>
                    <a:pt x="55" y="27"/>
                    <a:pt x="81" y="27"/>
                  </a:cubicBezTo>
                  <a:cubicBezTo>
                    <a:pt x="81" y="0"/>
                    <a:pt x="81" y="0"/>
                    <a:pt x="81" y="0"/>
                  </a:cubicBezTo>
                  <a:cubicBezTo>
                    <a:pt x="62" y="0"/>
                    <a:pt x="43" y="8"/>
                    <a:pt x="29" y="22"/>
                  </a:cubicBezTo>
                  <a:cubicBezTo>
                    <a:pt x="0" y="51"/>
                    <a:pt x="0" y="98"/>
                    <a:pt x="29" y="127"/>
                  </a:cubicBezTo>
                  <a:close/>
                </a:path>
              </a:pathLst>
            </a:custGeom>
            <a:solidFill>
              <a:schemeClr val="bg1"/>
            </a:solidFill>
            <a:ln>
              <a:noFill/>
            </a:ln>
            <a:effec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grpSp>
      <p:grpSp>
        <p:nvGrpSpPr>
          <p:cNvPr id="31" name="组合 30">
            <a:extLst>
              <a:ext uri="{FF2B5EF4-FFF2-40B4-BE49-F238E27FC236}">
                <a16:creationId xmlns:a16="http://schemas.microsoft.com/office/drawing/2014/main" xmlns="" id="{D1A9EB0D-8297-4460-9B09-61948271DF20}"/>
              </a:ext>
            </a:extLst>
          </p:cNvPr>
          <p:cNvGrpSpPr/>
          <p:nvPr/>
        </p:nvGrpSpPr>
        <p:grpSpPr>
          <a:xfrm>
            <a:off x="403322" y="180589"/>
            <a:ext cx="8602348" cy="707886"/>
            <a:chOff x="553599" y="507235"/>
            <a:chExt cx="8602348" cy="707886"/>
          </a:xfrm>
        </p:grpSpPr>
        <p:sp>
          <p:nvSpPr>
            <p:cNvPr id="34" name="文本框 33">
              <a:extLst>
                <a:ext uri="{FF2B5EF4-FFF2-40B4-BE49-F238E27FC236}">
                  <a16:creationId xmlns:a16="http://schemas.microsoft.com/office/drawing/2014/main" xmlns="" id="{8352CA75-99DA-481F-B472-2614787A913E}"/>
                </a:ext>
              </a:extLst>
            </p:cNvPr>
            <p:cNvSpPr txBox="1"/>
            <p:nvPr/>
          </p:nvSpPr>
          <p:spPr>
            <a:xfrm>
              <a:off x="553599" y="507235"/>
              <a:ext cx="1009720" cy="707886"/>
            </a:xfrm>
            <a:prstGeom prst="rect">
              <a:avLst/>
            </a:prstGeom>
            <a:noFill/>
          </p:spPr>
          <p:txBody>
            <a:bodyPr wrap="square" rtlCol="0">
              <a:spAutoFit/>
            </a:bodyPr>
            <a:lstStyle/>
            <a:p>
              <a:r>
                <a:rPr lang="en-US" altLang="zh-CN"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02.</a:t>
              </a:r>
              <a:endPar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37" name="文本框 36">
              <a:extLst>
                <a:ext uri="{FF2B5EF4-FFF2-40B4-BE49-F238E27FC236}">
                  <a16:creationId xmlns:a16="http://schemas.microsoft.com/office/drawing/2014/main" xmlns="" id="{3300C32C-58DE-4DDD-BDD0-C459D465BD4F}"/>
                </a:ext>
              </a:extLst>
            </p:cNvPr>
            <p:cNvSpPr txBox="1"/>
            <p:nvPr/>
          </p:nvSpPr>
          <p:spPr>
            <a:xfrm>
              <a:off x="1490666" y="599568"/>
              <a:ext cx="2537324"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2800" dirty="0">
                  <a:solidFill>
                    <a:schemeClr val="tx1">
                      <a:lumMod val="75000"/>
                      <a:lumOff val="25000"/>
                    </a:schemeClr>
                  </a:solidFill>
                  <a:latin typeface="+mj-ea"/>
                  <a:ea typeface="+mj-ea"/>
                  <a:cs typeface="+mn-ea"/>
                  <a:sym typeface="+mn-lt"/>
                </a:rPr>
                <a:t>当前的项目总结</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39" name="文本框 38">
              <a:extLst>
                <a:ext uri="{FF2B5EF4-FFF2-40B4-BE49-F238E27FC236}">
                  <a16:creationId xmlns:a16="http://schemas.microsoft.com/office/drawing/2014/main" xmlns="" id="{696BA0DE-8E45-47CE-80E3-E8D95F4A95AA}"/>
                </a:ext>
              </a:extLst>
            </p:cNvPr>
            <p:cNvSpPr txBox="1"/>
            <p:nvPr/>
          </p:nvSpPr>
          <p:spPr>
            <a:xfrm>
              <a:off x="3928437"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Summary Of The Current Project</a:t>
              </a:r>
            </a:p>
          </p:txBody>
        </p:sp>
        <p:cxnSp>
          <p:nvCxnSpPr>
            <p:cNvPr id="42" name="直接连接符 41">
              <a:extLst>
                <a:ext uri="{FF2B5EF4-FFF2-40B4-BE49-F238E27FC236}">
                  <a16:creationId xmlns:a16="http://schemas.microsoft.com/office/drawing/2014/main" xmlns="" id="{450626D6-3BFB-45BC-8F85-AA7EE3F6E524}"/>
                </a:ext>
              </a:extLst>
            </p:cNvPr>
            <p:cNvCxnSpPr>
              <a:cxnSpLocks/>
            </p:cNvCxnSpPr>
            <p:nvPr/>
          </p:nvCxnSpPr>
          <p:spPr>
            <a:xfrm>
              <a:off x="3912336"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5" name="平行四边形 44">
              <a:extLst>
                <a:ext uri="{FF2B5EF4-FFF2-40B4-BE49-F238E27FC236}">
                  <a16:creationId xmlns:a16="http://schemas.microsoft.com/office/drawing/2014/main" xmlns="" id="{EB4D9768-9D5D-439A-9E86-0ADEEB4AB8B7}"/>
                </a:ext>
              </a:extLst>
            </p:cNvPr>
            <p:cNvSpPr/>
            <p:nvPr/>
          </p:nvSpPr>
          <p:spPr>
            <a:xfrm>
              <a:off x="3912336"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grpSp>
    </p:spTree>
    <p:extLst>
      <p:ext uri="{BB962C8B-B14F-4D97-AF65-F5344CB8AC3E}">
        <p14:creationId xmlns:p14="http://schemas.microsoft.com/office/powerpoint/2010/main" val="1882211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BD676C83-A7E3-43E4-A5F4-546244616A5F}"/>
              </a:ext>
            </a:extLst>
          </p:cNvPr>
          <p:cNvSpPr txBox="1"/>
          <p:nvPr/>
        </p:nvSpPr>
        <p:spPr>
          <a:xfrm>
            <a:off x="3840944" y="4684851"/>
            <a:ext cx="1661501" cy="1015663"/>
          </a:xfrm>
          <a:prstGeom prst="rect">
            <a:avLst/>
          </a:prstGeom>
          <a:noFill/>
        </p:spPr>
        <p:txBody>
          <a:bodyPr wrap="square" rtlCol="0">
            <a:spAutoFit/>
          </a:bodyPr>
          <a:lstStyle/>
          <a:p>
            <a:pPr algn="ctr"/>
            <a:r>
              <a:rPr lang="en-US" altLang="zh-CN" sz="6000" dirty="0">
                <a:gradFill>
                  <a:gsLst>
                    <a:gs pos="0">
                      <a:schemeClr val="accent1">
                        <a:alpha val="80000"/>
                      </a:schemeClr>
                    </a:gs>
                    <a:gs pos="100000">
                      <a:schemeClr val="accent2">
                        <a:alpha val="90000"/>
                      </a:schemeClr>
                    </a:gs>
                  </a:gsLst>
                  <a:lin ang="18900000" scaled="1"/>
                </a:gradFill>
                <a:latin typeface="+mj-ea"/>
                <a:ea typeface="+mj-ea"/>
                <a:cs typeface="+mn-ea"/>
                <a:sym typeface="+mn-lt"/>
              </a:rPr>
              <a:t>03</a:t>
            </a:r>
            <a:endParaRPr lang="zh-CN" altLang="en-US" sz="6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6" name="文本框 5">
            <a:extLst>
              <a:ext uri="{FF2B5EF4-FFF2-40B4-BE49-F238E27FC236}">
                <a16:creationId xmlns:a16="http://schemas.microsoft.com/office/drawing/2014/main" xmlns="" id="{AB6DB750-4867-4870-BB10-0097355847DC}"/>
              </a:ext>
            </a:extLst>
          </p:cNvPr>
          <p:cNvSpPr txBox="1"/>
          <p:nvPr/>
        </p:nvSpPr>
        <p:spPr>
          <a:xfrm>
            <a:off x="5555562" y="4833938"/>
            <a:ext cx="4532656" cy="769441"/>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44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rPr>
              <a:t>目前面临的问题</a:t>
            </a:r>
          </a:p>
        </p:txBody>
      </p:sp>
      <p:sp>
        <p:nvSpPr>
          <p:cNvPr id="7" name="文本框 6">
            <a:extLst>
              <a:ext uri="{FF2B5EF4-FFF2-40B4-BE49-F238E27FC236}">
                <a16:creationId xmlns:a16="http://schemas.microsoft.com/office/drawing/2014/main" xmlns="" id="{195CFA55-0A24-4ABA-90F8-30879CA7A2E3}"/>
              </a:ext>
            </a:extLst>
          </p:cNvPr>
          <p:cNvSpPr txBox="1"/>
          <p:nvPr/>
        </p:nvSpPr>
        <p:spPr>
          <a:xfrm>
            <a:off x="5575440" y="5464879"/>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Current Problems</a:t>
            </a:r>
          </a:p>
        </p:txBody>
      </p:sp>
    </p:spTree>
    <p:extLst>
      <p:ext uri="{BB962C8B-B14F-4D97-AF65-F5344CB8AC3E}">
        <p14:creationId xmlns:p14="http://schemas.microsoft.com/office/powerpoint/2010/main" val="2041937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xmlns="" id="{ED4B5948-2EF9-4D22-9730-96357EFC2B03}"/>
              </a:ext>
            </a:extLst>
          </p:cNvPr>
          <p:cNvGrpSpPr/>
          <p:nvPr/>
        </p:nvGrpSpPr>
        <p:grpSpPr>
          <a:xfrm>
            <a:off x="403324" y="183757"/>
            <a:ext cx="8602348" cy="707886"/>
            <a:chOff x="553599" y="507235"/>
            <a:chExt cx="8602348" cy="707886"/>
          </a:xfrm>
        </p:grpSpPr>
        <p:sp>
          <p:nvSpPr>
            <p:cNvPr id="15" name="文本框 14">
              <a:extLst>
                <a:ext uri="{FF2B5EF4-FFF2-40B4-BE49-F238E27FC236}">
                  <a16:creationId xmlns:a16="http://schemas.microsoft.com/office/drawing/2014/main" xmlns="" id="{714DE058-A981-477B-95A7-46AFD3120DA6}"/>
                </a:ext>
              </a:extLst>
            </p:cNvPr>
            <p:cNvSpPr txBox="1"/>
            <p:nvPr/>
          </p:nvSpPr>
          <p:spPr>
            <a:xfrm>
              <a:off x="553599" y="507235"/>
              <a:ext cx="1009720" cy="707886"/>
            </a:xfrm>
            <a:prstGeom prst="rect">
              <a:avLst/>
            </a:prstGeom>
            <a:noFill/>
          </p:spPr>
          <p:txBody>
            <a:bodyPr wrap="square" rtlCol="0">
              <a:spAutoFit/>
            </a:bodyPr>
            <a:lstStyle/>
            <a:p>
              <a:r>
                <a:rPr lang="en-US" altLang="zh-CN"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03.</a:t>
              </a:r>
              <a:endPar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16" name="文本框 15">
              <a:extLst>
                <a:ext uri="{FF2B5EF4-FFF2-40B4-BE49-F238E27FC236}">
                  <a16:creationId xmlns:a16="http://schemas.microsoft.com/office/drawing/2014/main" xmlns="" id="{3FFEA609-1CB7-437C-A0D7-848E57D3A391}"/>
                </a:ext>
              </a:extLst>
            </p:cNvPr>
            <p:cNvSpPr txBox="1"/>
            <p:nvPr/>
          </p:nvSpPr>
          <p:spPr>
            <a:xfrm>
              <a:off x="1490666" y="599568"/>
              <a:ext cx="2537324"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2800" dirty="0">
                  <a:solidFill>
                    <a:schemeClr val="tx1">
                      <a:lumMod val="75000"/>
                      <a:lumOff val="25000"/>
                    </a:schemeClr>
                  </a:solidFill>
                  <a:latin typeface="+mj-ea"/>
                  <a:ea typeface="+mj-ea"/>
                  <a:cs typeface="+mn-ea"/>
                  <a:sym typeface="+mn-lt"/>
                </a:rPr>
                <a:t>目前面临的问题</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17" name="文本框 16">
              <a:extLst>
                <a:ext uri="{FF2B5EF4-FFF2-40B4-BE49-F238E27FC236}">
                  <a16:creationId xmlns:a16="http://schemas.microsoft.com/office/drawing/2014/main" xmlns="" id="{CE38E0BC-B1B6-4C9D-A781-351A62C3533A}"/>
                </a:ext>
              </a:extLst>
            </p:cNvPr>
            <p:cNvSpPr txBox="1"/>
            <p:nvPr/>
          </p:nvSpPr>
          <p:spPr>
            <a:xfrm>
              <a:off x="3928437"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Current Problems</a:t>
              </a:r>
            </a:p>
          </p:txBody>
        </p:sp>
        <p:cxnSp>
          <p:nvCxnSpPr>
            <p:cNvPr id="18" name="直接连接符 17">
              <a:extLst>
                <a:ext uri="{FF2B5EF4-FFF2-40B4-BE49-F238E27FC236}">
                  <a16:creationId xmlns:a16="http://schemas.microsoft.com/office/drawing/2014/main" xmlns="" id="{53B1DB04-5FB3-4DB4-B85E-390139D757E3}"/>
                </a:ext>
              </a:extLst>
            </p:cNvPr>
            <p:cNvCxnSpPr>
              <a:cxnSpLocks/>
            </p:cNvCxnSpPr>
            <p:nvPr/>
          </p:nvCxnSpPr>
          <p:spPr>
            <a:xfrm>
              <a:off x="3912336"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9" name="平行四边形 18">
              <a:extLst>
                <a:ext uri="{FF2B5EF4-FFF2-40B4-BE49-F238E27FC236}">
                  <a16:creationId xmlns:a16="http://schemas.microsoft.com/office/drawing/2014/main" xmlns="" id="{9B7CCA9D-E4EB-40D3-86FB-EC42EC098F14}"/>
                </a:ext>
              </a:extLst>
            </p:cNvPr>
            <p:cNvSpPr/>
            <p:nvPr/>
          </p:nvSpPr>
          <p:spPr>
            <a:xfrm>
              <a:off x="3912336"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grpSp>
      <p:sp>
        <p:nvSpPr>
          <p:cNvPr id="40" name="椭圆 39">
            <a:extLst>
              <a:ext uri="{FF2B5EF4-FFF2-40B4-BE49-F238E27FC236}">
                <a16:creationId xmlns:a16="http://schemas.microsoft.com/office/drawing/2014/main" xmlns="" id="{11070533-57B7-4845-BA73-B9AA00A5243A}"/>
              </a:ext>
            </a:extLst>
          </p:cNvPr>
          <p:cNvSpPr/>
          <p:nvPr/>
        </p:nvSpPr>
        <p:spPr>
          <a:xfrm>
            <a:off x="1586522" y="2023490"/>
            <a:ext cx="1676400" cy="1676400"/>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kern="0" dirty="0">
              <a:solidFill>
                <a:prstClr val="white"/>
              </a:solidFill>
              <a:latin typeface="+mj-ea"/>
              <a:ea typeface="+mj-ea"/>
              <a:sym typeface="+mn-lt"/>
            </a:endParaRPr>
          </a:p>
        </p:txBody>
      </p:sp>
      <p:sp>
        <p:nvSpPr>
          <p:cNvPr id="41" name="椭圆 40">
            <a:extLst>
              <a:ext uri="{FF2B5EF4-FFF2-40B4-BE49-F238E27FC236}">
                <a16:creationId xmlns:a16="http://schemas.microsoft.com/office/drawing/2014/main" xmlns="" id="{2EB581EE-2A92-4BA9-A44E-37A2DF0C7BBD}"/>
              </a:ext>
            </a:extLst>
          </p:cNvPr>
          <p:cNvSpPr/>
          <p:nvPr/>
        </p:nvSpPr>
        <p:spPr>
          <a:xfrm>
            <a:off x="1675146" y="2020370"/>
            <a:ext cx="1509616" cy="15096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u="none" strike="noStrike" kern="1200" cap="none" spc="0" normalizeH="0" baseline="0" noProof="0" dirty="0">
              <a:ln>
                <a:noFill/>
              </a:ln>
              <a:solidFill>
                <a:srgbClr val="F47868"/>
              </a:solidFill>
              <a:effectLst/>
              <a:uLnTx/>
              <a:uFillTx/>
              <a:latin typeface="思源黑体 CN Regular" panose="020B0500000000000000" pitchFamily="34" charset="-122"/>
              <a:cs typeface="+mn-ea"/>
              <a:sym typeface="+mn-lt"/>
            </a:endParaRPr>
          </a:p>
        </p:txBody>
      </p:sp>
      <p:cxnSp>
        <p:nvCxnSpPr>
          <p:cNvPr id="42" name="直接连接符 41">
            <a:extLst>
              <a:ext uri="{FF2B5EF4-FFF2-40B4-BE49-F238E27FC236}">
                <a16:creationId xmlns:a16="http://schemas.microsoft.com/office/drawing/2014/main" xmlns="" id="{1361CA4B-6604-4780-B5CD-EC0BD2E8CF3B}"/>
              </a:ext>
            </a:extLst>
          </p:cNvPr>
          <p:cNvCxnSpPr>
            <a:stCxn id="40" idx="5"/>
          </p:cNvCxnSpPr>
          <p:nvPr/>
        </p:nvCxnSpPr>
        <p:spPr>
          <a:xfrm>
            <a:off x="3017419" y="3454387"/>
            <a:ext cx="988499" cy="66692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814D98A2-B67E-4F68-AE87-437F2F62910C}"/>
              </a:ext>
            </a:extLst>
          </p:cNvPr>
          <p:cNvCxnSpPr/>
          <p:nvPr/>
        </p:nvCxnSpPr>
        <p:spPr>
          <a:xfrm flipV="1">
            <a:off x="5578131" y="3075225"/>
            <a:ext cx="1099473" cy="81003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0099E8FF-B08C-45F5-A5BF-3E3010F51E30}"/>
              </a:ext>
            </a:extLst>
          </p:cNvPr>
          <p:cNvCxnSpPr>
            <a:cxnSpLocks/>
            <a:stCxn id="47" idx="5"/>
          </p:cNvCxnSpPr>
          <p:nvPr/>
        </p:nvCxnSpPr>
        <p:spPr>
          <a:xfrm>
            <a:off x="8017078" y="3450522"/>
            <a:ext cx="921916" cy="75510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5" name="椭圆 44">
            <a:extLst>
              <a:ext uri="{FF2B5EF4-FFF2-40B4-BE49-F238E27FC236}">
                <a16:creationId xmlns:a16="http://schemas.microsoft.com/office/drawing/2014/main" xmlns="" id="{E58C83B9-6085-410D-914D-A517FEBCBCD7}"/>
              </a:ext>
            </a:extLst>
          </p:cNvPr>
          <p:cNvSpPr/>
          <p:nvPr/>
        </p:nvSpPr>
        <p:spPr>
          <a:xfrm>
            <a:off x="3787711" y="3441696"/>
            <a:ext cx="2133600" cy="2133600"/>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kern="0" dirty="0">
              <a:solidFill>
                <a:prstClr val="white"/>
              </a:solidFill>
              <a:latin typeface="+mj-ea"/>
              <a:ea typeface="+mj-ea"/>
              <a:sym typeface="+mn-lt"/>
            </a:endParaRPr>
          </a:p>
        </p:txBody>
      </p:sp>
      <p:sp>
        <p:nvSpPr>
          <p:cNvPr id="46" name="椭圆 45">
            <a:extLst>
              <a:ext uri="{FF2B5EF4-FFF2-40B4-BE49-F238E27FC236}">
                <a16:creationId xmlns:a16="http://schemas.microsoft.com/office/drawing/2014/main" xmlns="" id="{C943192C-3033-476D-8724-3A1278DEC8DA}"/>
              </a:ext>
            </a:extLst>
          </p:cNvPr>
          <p:cNvSpPr/>
          <p:nvPr/>
        </p:nvSpPr>
        <p:spPr>
          <a:xfrm>
            <a:off x="3879261" y="3446706"/>
            <a:ext cx="1965920" cy="19659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u="none" strike="noStrike" kern="1200" cap="none" spc="0" normalizeH="0" baseline="0" noProof="0" dirty="0">
              <a:ln>
                <a:noFill/>
              </a:ln>
              <a:solidFill>
                <a:srgbClr val="F47868"/>
              </a:solidFill>
              <a:effectLst/>
              <a:uLnTx/>
              <a:uFillTx/>
              <a:latin typeface="思源黑体 CN Regular" panose="020B0500000000000000" pitchFamily="34" charset="-122"/>
              <a:cs typeface="+mn-ea"/>
              <a:sym typeface="+mn-lt"/>
            </a:endParaRPr>
          </a:p>
        </p:txBody>
      </p:sp>
      <p:sp>
        <p:nvSpPr>
          <p:cNvPr id="47" name="椭圆 46">
            <a:extLst>
              <a:ext uri="{FF2B5EF4-FFF2-40B4-BE49-F238E27FC236}">
                <a16:creationId xmlns:a16="http://schemas.microsoft.com/office/drawing/2014/main" xmlns="" id="{A8D05A1A-0196-4433-B7F4-F56A5F570665}"/>
              </a:ext>
            </a:extLst>
          </p:cNvPr>
          <p:cNvSpPr/>
          <p:nvPr/>
        </p:nvSpPr>
        <p:spPr>
          <a:xfrm>
            <a:off x="6590046" y="2023490"/>
            <a:ext cx="1671872" cy="1671872"/>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kern="0" dirty="0">
              <a:solidFill>
                <a:prstClr val="white"/>
              </a:solidFill>
              <a:latin typeface="+mj-ea"/>
              <a:ea typeface="+mj-ea"/>
              <a:sym typeface="+mn-lt"/>
            </a:endParaRPr>
          </a:p>
        </p:txBody>
      </p:sp>
      <p:sp>
        <p:nvSpPr>
          <p:cNvPr id="48" name="椭圆 47">
            <a:extLst>
              <a:ext uri="{FF2B5EF4-FFF2-40B4-BE49-F238E27FC236}">
                <a16:creationId xmlns:a16="http://schemas.microsoft.com/office/drawing/2014/main" xmlns="" id="{19FF67BA-D50D-43E3-87E9-C8D6B918A7D8}"/>
              </a:ext>
            </a:extLst>
          </p:cNvPr>
          <p:cNvSpPr/>
          <p:nvPr/>
        </p:nvSpPr>
        <p:spPr>
          <a:xfrm>
            <a:off x="6653907" y="2021119"/>
            <a:ext cx="1568290" cy="15682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u="none" strike="noStrike" kern="1200" cap="none" spc="0" normalizeH="0" baseline="0" noProof="0" dirty="0">
              <a:ln>
                <a:noFill/>
              </a:ln>
              <a:solidFill>
                <a:srgbClr val="F47868"/>
              </a:solidFill>
              <a:effectLst/>
              <a:uLnTx/>
              <a:uFillTx/>
              <a:latin typeface="思源黑体 CN Regular" panose="020B0500000000000000" pitchFamily="34" charset="-122"/>
              <a:cs typeface="+mn-ea"/>
              <a:sym typeface="+mn-lt"/>
            </a:endParaRPr>
          </a:p>
        </p:txBody>
      </p:sp>
      <p:sp>
        <p:nvSpPr>
          <p:cNvPr id="49" name="椭圆 48">
            <a:extLst>
              <a:ext uri="{FF2B5EF4-FFF2-40B4-BE49-F238E27FC236}">
                <a16:creationId xmlns:a16="http://schemas.microsoft.com/office/drawing/2014/main" xmlns="" id="{1CFB7A90-5CA1-4881-B303-AAB9D7778A40}"/>
              </a:ext>
            </a:extLst>
          </p:cNvPr>
          <p:cNvSpPr/>
          <p:nvPr/>
        </p:nvSpPr>
        <p:spPr>
          <a:xfrm>
            <a:off x="8773039" y="3706078"/>
            <a:ext cx="1869218" cy="1869218"/>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kern="0" dirty="0">
              <a:solidFill>
                <a:prstClr val="white"/>
              </a:solidFill>
              <a:latin typeface="+mj-ea"/>
              <a:ea typeface="+mj-ea"/>
              <a:sym typeface="+mn-lt"/>
            </a:endParaRPr>
          </a:p>
        </p:txBody>
      </p:sp>
      <p:sp>
        <p:nvSpPr>
          <p:cNvPr id="50" name="椭圆 49">
            <a:extLst>
              <a:ext uri="{FF2B5EF4-FFF2-40B4-BE49-F238E27FC236}">
                <a16:creationId xmlns:a16="http://schemas.microsoft.com/office/drawing/2014/main" xmlns="" id="{8E37F5CA-5ACB-4B75-81A2-F078305A3242}"/>
              </a:ext>
            </a:extLst>
          </p:cNvPr>
          <p:cNvSpPr/>
          <p:nvPr/>
        </p:nvSpPr>
        <p:spPr>
          <a:xfrm>
            <a:off x="8827889" y="3710127"/>
            <a:ext cx="1753408" cy="17217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u="none" strike="noStrike" kern="1200" cap="none" spc="0" normalizeH="0" baseline="0" noProof="0" dirty="0">
              <a:ln>
                <a:noFill/>
              </a:ln>
              <a:solidFill>
                <a:srgbClr val="F47868"/>
              </a:solidFill>
              <a:effectLst/>
              <a:uLnTx/>
              <a:uFillTx/>
              <a:latin typeface="思源黑体 CN Regular" panose="020B0500000000000000" pitchFamily="34" charset="-122"/>
              <a:cs typeface="+mn-ea"/>
              <a:sym typeface="+mn-lt"/>
            </a:endParaRPr>
          </a:p>
        </p:txBody>
      </p:sp>
      <p:sp>
        <p:nvSpPr>
          <p:cNvPr id="51" name="文本框 50">
            <a:extLst>
              <a:ext uri="{FF2B5EF4-FFF2-40B4-BE49-F238E27FC236}">
                <a16:creationId xmlns:a16="http://schemas.microsoft.com/office/drawing/2014/main" xmlns="" id="{06713CB1-3A40-43BD-90B5-C73486D4FA8D}"/>
              </a:ext>
            </a:extLst>
          </p:cNvPr>
          <p:cNvSpPr txBox="1"/>
          <p:nvPr/>
        </p:nvSpPr>
        <p:spPr>
          <a:xfrm>
            <a:off x="1801594" y="2907182"/>
            <a:ext cx="1267974" cy="448392"/>
          </a:xfrm>
          <a:prstGeom prst="rect">
            <a:avLst/>
          </a:prstGeom>
          <a:noFill/>
        </p:spPr>
        <p:txBody>
          <a:bodyPr wrap="square" rtlCol="0">
            <a:spAutoFit/>
          </a:bodyPr>
          <a:lstStyle/>
          <a:p>
            <a:pPr algn="ct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52" name="文本框 51">
            <a:extLst>
              <a:ext uri="{FF2B5EF4-FFF2-40B4-BE49-F238E27FC236}">
                <a16:creationId xmlns:a16="http://schemas.microsoft.com/office/drawing/2014/main" xmlns="" id="{14DDC422-B40C-4EFD-A24E-E6F43CF54133}"/>
              </a:ext>
            </a:extLst>
          </p:cNvPr>
          <p:cNvSpPr txBox="1"/>
          <p:nvPr/>
        </p:nvSpPr>
        <p:spPr>
          <a:xfrm>
            <a:off x="4220524" y="4576497"/>
            <a:ext cx="1267974" cy="448392"/>
          </a:xfrm>
          <a:prstGeom prst="rect">
            <a:avLst/>
          </a:prstGeom>
          <a:noFill/>
        </p:spPr>
        <p:txBody>
          <a:bodyPr wrap="square" rtlCol="0">
            <a:spAutoFit/>
          </a:bodyPr>
          <a:lstStyle/>
          <a:p>
            <a:pPr algn="ct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53" name="文本框 52">
            <a:extLst>
              <a:ext uri="{FF2B5EF4-FFF2-40B4-BE49-F238E27FC236}">
                <a16:creationId xmlns:a16="http://schemas.microsoft.com/office/drawing/2014/main" xmlns="" id="{BA33569E-B0FD-49D9-AC7A-9425C9F854E3}"/>
              </a:ext>
            </a:extLst>
          </p:cNvPr>
          <p:cNvSpPr txBox="1"/>
          <p:nvPr/>
        </p:nvSpPr>
        <p:spPr>
          <a:xfrm>
            <a:off x="6805753" y="2897568"/>
            <a:ext cx="1267974" cy="448392"/>
          </a:xfrm>
          <a:prstGeom prst="rect">
            <a:avLst/>
          </a:prstGeom>
          <a:noFill/>
        </p:spPr>
        <p:txBody>
          <a:bodyPr wrap="square" rtlCol="0">
            <a:spAutoFit/>
          </a:bodyPr>
          <a:lstStyle/>
          <a:p>
            <a:pPr algn="ct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54" name="文本框 53">
            <a:extLst>
              <a:ext uri="{FF2B5EF4-FFF2-40B4-BE49-F238E27FC236}">
                <a16:creationId xmlns:a16="http://schemas.microsoft.com/office/drawing/2014/main" xmlns="" id="{84CA44CF-D1CD-4DA3-97B3-B78374533DC8}"/>
              </a:ext>
            </a:extLst>
          </p:cNvPr>
          <p:cNvSpPr txBox="1"/>
          <p:nvPr/>
        </p:nvSpPr>
        <p:spPr>
          <a:xfrm>
            <a:off x="9111246" y="4725752"/>
            <a:ext cx="1267974" cy="448392"/>
          </a:xfrm>
          <a:prstGeom prst="rect">
            <a:avLst/>
          </a:prstGeom>
          <a:noFill/>
        </p:spPr>
        <p:txBody>
          <a:bodyPr wrap="square" rtlCol="0">
            <a:spAutoFit/>
          </a:bodyPr>
          <a:lstStyle/>
          <a:p>
            <a:pPr algn="ct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55" name="文本框 54">
            <a:extLst>
              <a:ext uri="{FF2B5EF4-FFF2-40B4-BE49-F238E27FC236}">
                <a16:creationId xmlns:a16="http://schemas.microsoft.com/office/drawing/2014/main" xmlns="" id="{CF58C8AE-4043-4E7E-B38D-670B0160B484}"/>
              </a:ext>
            </a:extLst>
          </p:cNvPr>
          <p:cNvSpPr txBox="1"/>
          <p:nvPr/>
        </p:nvSpPr>
        <p:spPr>
          <a:xfrm>
            <a:off x="1549743" y="3797642"/>
            <a:ext cx="1769653" cy="448392"/>
          </a:xfrm>
          <a:prstGeom prst="rect">
            <a:avLst/>
          </a:prstGeom>
          <a:noFill/>
        </p:spPr>
        <p:txBody>
          <a:bodyPr wrap="square" rtlCol="0">
            <a:spAutoFit/>
          </a:bodyPr>
          <a:lstStyle/>
          <a:p>
            <a:pPr marR="0" lvl="0" indent="0" algn="ctr" fontAlgn="auto">
              <a:lnSpc>
                <a:spcPct val="125000"/>
              </a:lnSpc>
              <a:spcBef>
                <a:spcPct val="0"/>
              </a:spcBef>
              <a:spcAft>
                <a:spcPts val="0"/>
              </a:spcAft>
              <a:buClrTx/>
              <a:buSzTx/>
              <a:buFontTx/>
              <a:buNone/>
              <a:tabLst/>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56" name="矩形 55">
            <a:extLst>
              <a:ext uri="{FF2B5EF4-FFF2-40B4-BE49-F238E27FC236}">
                <a16:creationId xmlns:a16="http://schemas.microsoft.com/office/drawing/2014/main" xmlns="" id="{B476163B-D89F-4015-9B2D-3596F2D88ACB}"/>
              </a:ext>
            </a:extLst>
          </p:cNvPr>
          <p:cNvSpPr/>
          <p:nvPr/>
        </p:nvSpPr>
        <p:spPr>
          <a:xfrm>
            <a:off x="1196683" y="4098362"/>
            <a:ext cx="2475773" cy="795089"/>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a:t>
            </a:r>
          </a:p>
        </p:txBody>
      </p:sp>
      <p:sp>
        <p:nvSpPr>
          <p:cNvPr id="57" name="文本框 56">
            <a:extLst>
              <a:ext uri="{FF2B5EF4-FFF2-40B4-BE49-F238E27FC236}">
                <a16:creationId xmlns:a16="http://schemas.microsoft.com/office/drawing/2014/main" xmlns="" id="{17929E6B-EBE7-41EE-8EE5-47C4A333E13B}"/>
              </a:ext>
            </a:extLst>
          </p:cNvPr>
          <p:cNvSpPr txBox="1"/>
          <p:nvPr/>
        </p:nvSpPr>
        <p:spPr>
          <a:xfrm>
            <a:off x="3998805" y="2132504"/>
            <a:ext cx="1769653" cy="448392"/>
          </a:xfrm>
          <a:prstGeom prst="rect">
            <a:avLst/>
          </a:prstGeom>
          <a:noFill/>
        </p:spPr>
        <p:txBody>
          <a:bodyPr wrap="square" rtlCol="0">
            <a:spAutoFit/>
          </a:bodyPr>
          <a:lstStyle/>
          <a:p>
            <a:pPr algn="ct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58" name="矩形 57">
            <a:extLst>
              <a:ext uri="{FF2B5EF4-FFF2-40B4-BE49-F238E27FC236}">
                <a16:creationId xmlns:a16="http://schemas.microsoft.com/office/drawing/2014/main" xmlns="" id="{8B908C13-571C-49B0-9979-E860F0FFEACD}"/>
              </a:ext>
            </a:extLst>
          </p:cNvPr>
          <p:cNvSpPr/>
          <p:nvPr/>
        </p:nvSpPr>
        <p:spPr>
          <a:xfrm>
            <a:off x="3645745" y="2433224"/>
            <a:ext cx="2475773" cy="795089"/>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a:t>
            </a:r>
          </a:p>
        </p:txBody>
      </p:sp>
      <p:sp>
        <p:nvSpPr>
          <p:cNvPr id="59" name="文本框 58">
            <a:extLst>
              <a:ext uri="{FF2B5EF4-FFF2-40B4-BE49-F238E27FC236}">
                <a16:creationId xmlns:a16="http://schemas.microsoft.com/office/drawing/2014/main" xmlns="" id="{BE46FF50-3772-4279-9653-6C8F85741F78}"/>
              </a:ext>
            </a:extLst>
          </p:cNvPr>
          <p:cNvSpPr txBox="1"/>
          <p:nvPr/>
        </p:nvSpPr>
        <p:spPr>
          <a:xfrm>
            <a:off x="6481598" y="3941707"/>
            <a:ext cx="1769653" cy="448392"/>
          </a:xfrm>
          <a:prstGeom prst="rect">
            <a:avLst/>
          </a:prstGeom>
          <a:noFill/>
        </p:spPr>
        <p:txBody>
          <a:bodyPr wrap="square" rtlCol="0">
            <a:spAutoFit/>
          </a:bodyPr>
          <a:lstStyle/>
          <a:p>
            <a:pPr algn="ct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60" name="矩形 59">
            <a:extLst>
              <a:ext uri="{FF2B5EF4-FFF2-40B4-BE49-F238E27FC236}">
                <a16:creationId xmlns:a16="http://schemas.microsoft.com/office/drawing/2014/main" xmlns="" id="{85676AB0-299A-4333-9993-35F5C3A7A410}"/>
              </a:ext>
            </a:extLst>
          </p:cNvPr>
          <p:cNvSpPr/>
          <p:nvPr/>
        </p:nvSpPr>
        <p:spPr>
          <a:xfrm>
            <a:off x="6128538" y="4242427"/>
            <a:ext cx="2475773" cy="795089"/>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a:t>
            </a:r>
          </a:p>
        </p:txBody>
      </p:sp>
      <p:sp>
        <p:nvSpPr>
          <p:cNvPr id="61" name="文本框 60">
            <a:extLst>
              <a:ext uri="{FF2B5EF4-FFF2-40B4-BE49-F238E27FC236}">
                <a16:creationId xmlns:a16="http://schemas.microsoft.com/office/drawing/2014/main" xmlns="" id="{AC626B3D-AC06-4AD2-85A1-D8FBF5EADFDC}"/>
              </a:ext>
            </a:extLst>
          </p:cNvPr>
          <p:cNvSpPr txBox="1"/>
          <p:nvPr/>
        </p:nvSpPr>
        <p:spPr>
          <a:xfrm>
            <a:off x="8938706" y="2427915"/>
            <a:ext cx="1769653" cy="448392"/>
          </a:xfrm>
          <a:prstGeom prst="rect">
            <a:avLst/>
          </a:prstGeom>
          <a:noFill/>
        </p:spPr>
        <p:txBody>
          <a:bodyPr wrap="square" rtlCol="0">
            <a:spAutoFit/>
          </a:bodyPr>
          <a:lstStyle/>
          <a:p>
            <a:pPr algn="ct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62" name="矩形 61">
            <a:extLst>
              <a:ext uri="{FF2B5EF4-FFF2-40B4-BE49-F238E27FC236}">
                <a16:creationId xmlns:a16="http://schemas.microsoft.com/office/drawing/2014/main" xmlns="" id="{8F350BBB-45B7-49FF-8D11-8CD1C8FFFB67}"/>
              </a:ext>
            </a:extLst>
          </p:cNvPr>
          <p:cNvSpPr/>
          <p:nvPr/>
        </p:nvSpPr>
        <p:spPr>
          <a:xfrm>
            <a:off x="8585646" y="2728635"/>
            <a:ext cx="2475773" cy="795089"/>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a:t>
            </a:r>
          </a:p>
        </p:txBody>
      </p:sp>
      <p:sp>
        <p:nvSpPr>
          <p:cNvPr id="63" name="任意多边形 325">
            <a:extLst>
              <a:ext uri="{FF2B5EF4-FFF2-40B4-BE49-F238E27FC236}">
                <a16:creationId xmlns:a16="http://schemas.microsoft.com/office/drawing/2014/main" xmlns="" id="{ECA24290-95A2-49F8-90A8-83E35512BB89}"/>
              </a:ext>
            </a:extLst>
          </p:cNvPr>
          <p:cNvSpPr/>
          <p:nvPr/>
        </p:nvSpPr>
        <p:spPr>
          <a:xfrm rot="2700000">
            <a:off x="2280021" y="2419971"/>
            <a:ext cx="422075" cy="422094"/>
          </a:xfrm>
          <a:custGeom>
            <a:avLst/>
            <a:gdLst>
              <a:gd name="connsiteX0" fmla="*/ 2011493 w 3853774"/>
              <a:gd name="connsiteY0" fmla="*/ 413890 h 3853933"/>
              <a:gd name="connsiteX1" fmla="*/ 2046480 w 3853774"/>
              <a:gd name="connsiteY1" fmla="*/ 329421 h 3853933"/>
              <a:gd name="connsiteX2" fmla="*/ 1927024 w 3853774"/>
              <a:gd name="connsiteY2" fmla="*/ 209965 h 3853933"/>
              <a:gd name="connsiteX3" fmla="*/ 1807568 w 3853774"/>
              <a:gd name="connsiteY3" fmla="*/ 329421 h 3853933"/>
              <a:gd name="connsiteX4" fmla="*/ 1927024 w 3853774"/>
              <a:gd name="connsiteY4" fmla="*/ 448877 h 3853933"/>
              <a:gd name="connsiteX5" fmla="*/ 2011493 w 3853774"/>
              <a:gd name="connsiteY5" fmla="*/ 413890 h 3853933"/>
              <a:gd name="connsiteX6" fmla="*/ 1847252 w 3853774"/>
              <a:gd name="connsiteY6" fmla="*/ 707557 h 3853933"/>
              <a:gd name="connsiteX7" fmla="*/ 1882239 w 3853774"/>
              <a:gd name="connsiteY7" fmla="*/ 623089 h 3853933"/>
              <a:gd name="connsiteX8" fmla="*/ 1762784 w 3853774"/>
              <a:gd name="connsiteY8" fmla="*/ 503633 h 3853933"/>
              <a:gd name="connsiteX9" fmla="*/ 1643328 w 3853774"/>
              <a:gd name="connsiteY9" fmla="*/ 623089 h 3853933"/>
              <a:gd name="connsiteX10" fmla="*/ 1762784 w 3853774"/>
              <a:gd name="connsiteY10" fmla="*/ 742545 h 3853933"/>
              <a:gd name="connsiteX11" fmla="*/ 1847252 w 3853774"/>
              <a:gd name="connsiteY11" fmla="*/ 707557 h 3853933"/>
              <a:gd name="connsiteX12" fmla="*/ 1683011 w 3853774"/>
              <a:gd name="connsiteY12" fmla="*/ 1001226 h 3853933"/>
              <a:gd name="connsiteX13" fmla="*/ 1717999 w 3853774"/>
              <a:gd name="connsiteY13" fmla="*/ 916758 h 3853933"/>
              <a:gd name="connsiteX14" fmla="*/ 1598543 w 3853774"/>
              <a:gd name="connsiteY14" fmla="*/ 797302 h 3853933"/>
              <a:gd name="connsiteX15" fmla="*/ 1479087 w 3853774"/>
              <a:gd name="connsiteY15" fmla="*/ 916758 h 3853933"/>
              <a:gd name="connsiteX16" fmla="*/ 1598543 w 3853774"/>
              <a:gd name="connsiteY16" fmla="*/ 1036214 h 3853933"/>
              <a:gd name="connsiteX17" fmla="*/ 1683011 w 3853774"/>
              <a:gd name="connsiteY17" fmla="*/ 1001226 h 3853933"/>
              <a:gd name="connsiteX18" fmla="*/ 2175733 w 3853774"/>
              <a:gd name="connsiteY18" fmla="*/ 707558 h 3853933"/>
              <a:gd name="connsiteX19" fmla="*/ 2210721 w 3853774"/>
              <a:gd name="connsiteY19" fmla="*/ 623090 h 3853933"/>
              <a:gd name="connsiteX20" fmla="*/ 2091265 w 3853774"/>
              <a:gd name="connsiteY20" fmla="*/ 503634 h 3853933"/>
              <a:gd name="connsiteX21" fmla="*/ 1971809 w 3853774"/>
              <a:gd name="connsiteY21" fmla="*/ 623090 h 3853933"/>
              <a:gd name="connsiteX22" fmla="*/ 2091265 w 3853774"/>
              <a:gd name="connsiteY22" fmla="*/ 742545 h 3853933"/>
              <a:gd name="connsiteX23" fmla="*/ 2175733 w 3853774"/>
              <a:gd name="connsiteY23" fmla="*/ 707558 h 3853933"/>
              <a:gd name="connsiteX24" fmla="*/ 2011493 w 3853774"/>
              <a:gd name="connsiteY24" fmla="*/ 1001227 h 3853933"/>
              <a:gd name="connsiteX25" fmla="*/ 2046480 w 3853774"/>
              <a:gd name="connsiteY25" fmla="*/ 916758 h 3853933"/>
              <a:gd name="connsiteX26" fmla="*/ 1927024 w 3853774"/>
              <a:gd name="connsiteY26" fmla="*/ 797302 h 3853933"/>
              <a:gd name="connsiteX27" fmla="*/ 1807568 w 3853774"/>
              <a:gd name="connsiteY27" fmla="*/ 916758 h 3853933"/>
              <a:gd name="connsiteX28" fmla="*/ 1927024 w 3853774"/>
              <a:gd name="connsiteY28" fmla="*/ 1036214 h 3853933"/>
              <a:gd name="connsiteX29" fmla="*/ 2011493 w 3853774"/>
              <a:gd name="connsiteY29" fmla="*/ 1001227 h 3853933"/>
              <a:gd name="connsiteX30" fmla="*/ 2339973 w 3853774"/>
              <a:gd name="connsiteY30" fmla="*/ 1001226 h 3853933"/>
              <a:gd name="connsiteX31" fmla="*/ 2374961 w 3853774"/>
              <a:gd name="connsiteY31" fmla="*/ 916758 h 3853933"/>
              <a:gd name="connsiteX32" fmla="*/ 2255505 w 3853774"/>
              <a:gd name="connsiteY32" fmla="*/ 797302 h 3853933"/>
              <a:gd name="connsiteX33" fmla="*/ 2136049 w 3853774"/>
              <a:gd name="connsiteY33" fmla="*/ 916758 h 3853933"/>
              <a:gd name="connsiteX34" fmla="*/ 2255505 w 3853774"/>
              <a:gd name="connsiteY34" fmla="*/ 1036214 h 3853933"/>
              <a:gd name="connsiteX35" fmla="*/ 2339973 w 3853774"/>
              <a:gd name="connsiteY35" fmla="*/ 1001226 h 3853933"/>
              <a:gd name="connsiteX36" fmla="*/ 1055470 w 3853774"/>
              <a:gd name="connsiteY36" fmla="*/ 2621863 h 3853933"/>
              <a:gd name="connsiteX37" fmla="*/ 695319 w 3853774"/>
              <a:gd name="connsiteY37" fmla="*/ 2622144 h 3853933"/>
              <a:gd name="connsiteX38" fmla="*/ 677635 w 3853774"/>
              <a:gd name="connsiteY38" fmla="*/ 2621863 h 3853933"/>
              <a:gd name="connsiteX39" fmla="*/ 659950 w 3853774"/>
              <a:gd name="connsiteY39" fmla="*/ 2621021 h 3853933"/>
              <a:gd name="connsiteX40" fmla="*/ 641984 w 3853774"/>
              <a:gd name="connsiteY40" fmla="*/ 2619898 h 3853933"/>
              <a:gd name="connsiteX41" fmla="*/ 624299 w 3853774"/>
              <a:gd name="connsiteY41" fmla="*/ 2618494 h 3853933"/>
              <a:gd name="connsiteX42" fmla="*/ 606895 w 3853774"/>
              <a:gd name="connsiteY42" fmla="*/ 2616249 h 3853933"/>
              <a:gd name="connsiteX43" fmla="*/ 589772 w 3853774"/>
              <a:gd name="connsiteY43" fmla="*/ 2613722 h 3853933"/>
              <a:gd name="connsiteX44" fmla="*/ 572368 w 3853774"/>
              <a:gd name="connsiteY44" fmla="*/ 2611477 h 3853933"/>
              <a:gd name="connsiteX45" fmla="*/ 555806 w 3853774"/>
              <a:gd name="connsiteY45" fmla="*/ 2607828 h 3853933"/>
              <a:gd name="connsiteX46" fmla="*/ 538402 w 3853774"/>
              <a:gd name="connsiteY46" fmla="*/ 2603898 h 3853933"/>
              <a:gd name="connsiteX47" fmla="*/ 521840 w 3853774"/>
              <a:gd name="connsiteY47" fmla="*/ 2600249 h 3853933"/>
              <a:gd name="connsiteX48" fmla="*/ 505559 w 3853774"/>
              <a:gd name="connsiteY48" fmla="*/ 2595757 h 3853933"/>
              <a:gd name="connsiteX49" fmla="*/ 488716 w 3853774"/>
              <a:gd name="connsiteY49" fmla="*/ 2590704 h 3853933"/>
              <a:gd name="connsiteX50" fmla="*/ 472716 w 3853774"/>
              <a:gd name="connsiteY50" fmla="*/ 2585371 h 3853933"/>
              <a:gd name="connsiteX51" fmla="*/ 456716 w 3853774"/>
              <a:gd name="connsiteY51" fmla="*/ 2580037 h 3853933"/>
              <a:gd name="connsiteX52" fmla="*/ 440715 w 3853774"/>
              <a:gd name="connsiteY52" fmla="*/ 2573581 h 3853933"/>
              <a:gd name="connsiteX53" fmla="*/ 425276 w 3853774"/>
              <a:gd name="connsiteY53" fmla="*/ 2567125 h 3853933"/>
              <a:gd name="connsiteX54" fmla="*/ 409275 w 3853774"/>
              <a:gd name="connsiteY54" fmla="*/ 2560669 h 3853933"/>
              <a:gd name="connsiteX55" fmla="*/ 394398 w 3853774"/>
              <a:gd name="connsiteY55" fmla="*/ 2553089 h 3853933"/>
              <a:gd name="connsiteX56" fmla="*/ 379239 w 3853774"/>
              <a:gd name="connsiteY56" fmla="*/ 2545790 h 3853933"/>
              <a:gd name="connsiteX57" fmla="*/ 364362 w 3853774"/>
              <a:gd name="connsiteY57" fmla="*/ 2538211 h 3853933"/>
              <a:gd name="connsiteX58" fmla="*/ 349484 w 3853774"/>
              <a:gd name="connsiteY58" fmla="*/ 2530071 h 3853933"/>
              <a:gd name="connsiteX59" fmla="*/ 334887 w 3853774"/>
              <a:gd name="connsiteY59" fmla="*/ 2521088 h 3853933"/>
              <a:gd name="connsiteX60" fmla="*/ 320570 w 3853774"/>
              <a:gd name="connsiteY60" fmla="*/ 2512386 h 3853933"/>
              <a:gd name="connsiteX61" fmla="*/ 306816 w 3853774"/>
              <a:gd name="connsiteY61" fmla="*/ 2503122 h 3853933"/>
              <a:gd name="connsiteX62" fmla="*/ 293342 w 3853774"/>
              <a:gd name="connsiteY62" fmla="*/ 2493578 h 3853933"/>
              <a:gd name="connsiteX63" fmla="*/ 279307 w 3853774"/>
              <a:gd name="connsiteY63" fmla="*/ 2484034 h 3853933"/>
              <a:gd name="connsiteX64" fmla="*/ 266113 w 3853774"/>
              <a:gd name="connsiteY64" fmla="*/ 2473648 h 3853933"/>
              <a:gd name="connsiteX65" fmla="*/ 253200 w 3853774"/>
              <a:gd name="connsiteY65" fmla="*/ 2463543 h 3853933"/>
              <a:gd name="connsiteX66" fmla="*/ 240568 w 3853774"/>
              <a:gd name="connsiteY66" fmla="*/ 2452033 h 3853933"/>
              <a:gd name="connsiteX67" fmla="*/ 228217 w 3853774"/>
              <a:gd name="connsiteY67" fmla="*/ 2441366 h 3853933"/>
              <a:gd name="connsiteX68" fmla="*/ 215585 w 3853774"/>
              <a:gd name="connsiteY68" fmla="*/ 2429857 h 3853933"/>
              <a:gd name="connsiteX69" fmla="*/ 204076 w 3853774"/>
              <a:gd name="connsiteY69" fmla="*/ 2418348 h 3853933"/>
              <a:gd name="connsiteX70" fmla="*/ 192286 w 3853774"/>
              <a:gd name="connsiteY70" fmla="*/ 2406558 h 3853933"/>
              <a:gd name="connsiteX71" fmla="*/ 180777 w 3853774"/>
              <a:gd name="connsiteY71" fmla="*/ 2393927 h 3853933"/>
              <a:gd name="connsiteX72" fmla="*/ 170110 w 3853774"/>
              <a:gd name="connsiteY72" fmla="*/ 2381575 h 3853933"/>
              <a:gd name="connsiteX73" fmla="*/ 158601 w 3853774"/>
              <a:gd name="connsiteY73" fmla="*/ 2368943 h 3853933"/>
              <a:gd name="connsiteX74" fmla="*/ 148496 w 3853774"/>
              <a:gd name="connsiteY74" fmla="*/ 2356031 h 3853933"/>
              <a:gd name="connsiteX75" fmla="*/ 138390 w 3853774"/>
              <a:gd name="connsiteY75" fmla="*/ 2343118 h 3853933"/>
              <a:gd name="connsiteX76" fmla="*/ 128565 w 3853774"/>
              <a:gd name="connsiteY76" fmla="*/ 2328801 h 3853933"/>
              <a:gd name="connsiteX77" fmla="*/ 119021 w 3853774"/>
              <a:gd name="connsiteY77" fmla="*/ 2315327 h 3853933"/>
              <a:gd name="connsiteX78" fmla="*/ 109757 w 3853774"/>
              <a:gd name="connsiteY78" fmla="*/ 2301573 h 3853933"/>
              <a:gd name="connsiteX79" fmla="*/ 101055 w 3853774"/>
              <a:gd name="connsiteY79" fmla="*/ 2287257 h 3853933"/>
              <a:gd name="connsiteX80" fmla="*/ 92072 w 3853774"/>
              <a:gd name="connsiteY80" fmla="*/ 2272659 h 3853933"/>
              <a:gd name="connsiteX81" fmla="*/ 84213 w 3853774"/>
              <a:gd name="connsiteY81" fmla="*/ 2258063 h 3853933"/>
              <a:gd name="connsiteX82" fmla="*/ 76353 w 3853774"/>
              <a:gd name="connsiteY82" fmla="*/ 2242904 h 3853933"/>
              <a:gd name="connsiteX83" fmla="*/ 69055 w 3853774"/>
              <a:gd name="connsiteY83" fmla="*/ 2227745 h 3853933"/>
              <a:gd name="connsiteX84" fmla="*/ 61475 w 3853774"/>
              <a:gd name="connsiteY84" fmla="*/ 2212868 h 3853933"/>
              <a:gd name="connsiteX85" fmla="*/ 55019 w 3853774"/>
              <a:gd name="connsiteY85" fmla="*/ 2196868 h 3853933"/>
              <a:gd name="connsiteX86" fmla="*/ 48563 w 3853774"/>
              <a:gd name="connsiteY86" fmla="*/ 2181429 h 3853933"/>
              <a:gd name="connsiteX87" fmla="*/ 42668 w 3853774"/>
              <a:gd name="connsiteY87" fmla="*/ 2165989 h 3853933"/>
              <a:gd name="connsiteX88" fmla="*/ 37053 w 3853774"/>
              <a:gd name="connsiteY88" fmla="*/ 2149708 h 3853933"/>
              <a:gd name="connsiteX89" fmla="*/ 31439 w 3853774"/>
              <a:gd name="connsiteY89" fmla="*/ 2133427 h 3853933"/>
              <a:gd name="connsiteX90" fmla="*/ 26948 w 3853774"/>
              <a:gd name="connsiteY90" fmla="*/ 2117146 h 3853933"/>
              <a:gd name="connsiteX91" fmla="*/ 22176 w 3853774"/>
              <a:gd name="connsiteY91" fmla="*/ 2100584 h 3853933"/>
              <a:gd name="connsiteX92" fmla="*/ 18246 w 3853774"/>
              <a:gd name="connsiteY92" fmla="*/ 2083741 h 3853933"/>
              <a:gd name="connsiteX93" fmla="*/ 14596 w 3853774"/>
              <a:gd name="connsiteY93" fmla="*/ 2066618 h 3853933"/>
              <a:gd name="connsiteX94" fmla="*/ 10947 w 3853774"/>
              <a:gd name="connsiteY94" fmla="*/ 2050056 h 3853933"/>
              <a:gd name="connsiteX95" fmla="*/ 8421 w 3853774"/>
              <a:gd name="connsiteY95" fmla="*/ 2032371 h 3853933"/>
              <a:gd name="connsiteX96" fmla="*/ 5894 w 3853774"/>
              <a:gd name="connsiteY96" fmla="*/ 2015248 h 3853933"/>
              <a:gd name="connsiteX97" fmla="*/ 3649 w 3853774"/>
              <a:gd name="connsiteY97" fmla="*/ 1997844 h 3853933"/>
              <a:gd name="connsiteX98" fmla="*/ 2245 w 3853774"/>
              <a:gd name="connsiteY98" fmla="*/ 1980160 h 3853933"/>
              <a:gd name="connsiteX99" fmla="*/ 1123 w 3853774"/>
              <a:gd name="connsiteY99" fmla="*/ 1962194 h 3853933"/>
              <a:gd name="connsiteX100" fmla="*/ 561 w 3853774"/>
              <a:gd name="connsiteY100" fmla="*/ 1944790 h 3853933"/>
              <a:gd name="connsiteX101" fmla="*/ 0 w 3853774"/>
              <a:gd name="connsiteY101" fmla="*/ 1926824 h 3853933"/>
              <a:gd name="connsiteX102" fmla="*/ 561 w 3853774"/>
              <a:gd name="connsiteY102" fmla="*/ 1908859 h 3853933"/>
              <a:gd name="connsiteX103" fmla="*/ 1403 w 3853774"/>
              <a:gd name="connsiteY103" fmla="*/ 1890613 h 3853933"/>
              <a:gd name="connsiteX104" fmla="*/ 2526 w 3853774"/>
              <a:gd name="connsiteY104" fmla="*/ 1873209 h 3853933"/>
              <a:gd name="connsiteX105" fmla="*/ 3930 w 3853774"/>
              <a:gd name="connsiteY105" fmla="*/ 1855524 h 3853933"/>
              <a:gd name="connsiteX106" fmla="*/ 6175 w 3853774"/>
              <a:gd name="connsiteY106" fmla="*/ 1838120 h 3853933"/>
              <a:gd name="connsiteX107" fmla="*/ 8141 w 3853774"/>
              <a:gd name="connsiteY107" fmla="*/ 1820435 h 3853933"/>
              <a:gd name="connsiteX108" fmla="*/ 10947 w 3853774"/>
              <a:gd name="connsiteY108" fmla="*/ 1803593 h 3853933"/>
              <a:gd name="connsiteX109" fmla="*/ 14035 w 3853774"/>
              <a:gd name="connsiteY109" fmla="*/ 1786469 h 3853933"/>
              <a:gd name="connsiteX110" fmla="*/ 18246 w 3853774"/>
              <a:gd name="connsiteY110" fmla="*/ 1769346 h 3853933"/>
              <a:gd name="connsiteX111" fmla="*/ 21895 w 3853774"/>
              <a:gd name="connsiteY111" fmla="*/ 1752784 h 3853933"/>
              <a:gd name="connsiteX112" fmla="*/ 26667 w 3853774"/>
              <a:gd name="connsiteY112" fmla="*/ 1736222 h 3853933"/>
              <a:gd name="connsiteX113" fmla="*/ 31720 w 3853774"/>
              <a:gd name="connsiteY113" fmla="*/ 1719941 h 3853933"/>
              <a:gd name="connsiteX114" fmla="*/ 36773 w 3853774"/>
              <a:gd name="connsiteY114" fmla="*/ 1703659 h 3853933"/>
              <a:gd name="connsiteX115" fmla="*/ 42387 w 3853774"/>
              <a:gd name="connsiteY115" fmla="*/ 1687379 h 3853933"/>
              <a:gd name="connsiteX116" fmla="*/ 48282 w 3853774"/>
              <a:gd name="connsiteY116" fmla="*/ 1671939 h 3853933"/>
              <a:gd name="connsiteX117" fmla="*/ 54738 w 3853774"/>
              <a:gd name="connsiteY117" fmla="*/ 1655939 h 3853933"/>
              <a:gd name="connsiteX118" fmla="*/ 61756 w 3853774"/>
              <a:gd name="connsiteY118" fmla="*/ 1640500 h 3853933"/>
              <a:gd name="connsiteX119" fmla="*/ 68774 w 3853774"/>
              <a:gd name="connsiteY119" fmla="*/ 1625061 h 3853933"/>
              <a:gd name="connsiteX120" fmla="*/ 76353 w 3853774"/>
              <a:gd name="connsiteY120" fmla="*/ 1610183 h 3853933"/>
              <a:gd name="connsiteX121" fmla="*/ 83932 w 3853774"/>
              <a:gd name="connsiteY121" fmla="*/ 1595306 h 3853933"/>
              <a:gd name="connsiteX122" fmla="*/ 92634 w 3853774"/>
              <a:gd name="connsiteY122" fmla="*/ 1580428 h 3853933"/>
              <a:gd name="connsiteX123" fmla="*/ 101336 w 3853774"/>
              <a:gd name="connsiteY123" fmla="*/ 1566112 h 3853933"/>
              <a:gd name="connsiteX124" fmla="*/ 110038 w 3853774"/>
              <a:gd name="connsiteY124" fmla="*/ 1551796 h 3853933"/>
              <a:gd name="connsiteX125" fmla="*/ 119021 w 3853774"/>
              <a:gd name="connsiteY125" fmla="*/ 1537760 h 3853933"/>
              <a:gd name="connsiteX126" fmla="*/ 128845 w 3853774"/>
              <a:gd name="connsiteY126" fmla="*/ 1524005 h 3853933"/>
              <a:gd name="connsiteX127" fmla="*/ 138390 w 3853774"/>
              <a:gd name="connsiteY127" fmla="*/ 1510532 h 3853933"/>
              <a:gd name="connsiteX128" fmla="*/ 148496 w 3853774"/>
              <a:gd name="connsiteY128" fmla="*/ 1497618 h 3853933"/>
              <a:gd name="connsiteX129" fmla="*/ 159162 w 3853774"/>
              <a:gd name="connsiteY129" fmla="*/ 1484144 h 3853933"/>
              <a:gd name="connsiteX130" fmla="*/ 169830 w 3853774"/>
              <a:gd name="connsiteY130" fmla="*/ 1471793 h 3853933"/>
              <a:gd name="connsiteX131" fmla="*/ 180777 w 3853774"/>
              <a:gd name="connsiteY131" fmla="*/ 1459161 h 3853933"/>
              <a:gd name="connsiteX132" fmla="*/ 192567 w 3853774"/>
              <a:gd name="connsiteY132" fmla="*/ 1446810 h 3853933"/>
              <a:gd name="connsiteX133" fmla="*/ 203796 w 3853774"/>
              <a:gd name="connsiteY133" fmla="*/ 1435020 h 3853933"/>
              <a:gd name="connsiteX134" fmla="*/ 216147 w 3853774"/>
              <a:gd name="connsiteY134" fmla="*/ 1423230 h 3853933"/>
              <a:gd name="connsiteX135" fmla="*/ 227936 w 3853774"/>
              <a:gd name="connsiteY135" fmla="*/ 1412002 h 3853933"/>
              <a:gd name="connsiteX136" fmla="*/ 240569 w 3853774"/>
              <a:gd name="connsiteY136" fmla="*/ 1401054 h 3853933"/>
              <a:gd name="connsiteX137" fmla="*/ 253200 w 3853774"/>
              <a:gd name="connsiteY137" fmla="*/ 1390106 h 3853933"/>
              <a:gd name="connsiteX138" fmla="*/ 266394 w 3853774"/>
              <a:gd name="connsiteY138" fmla="*/ 1379720 h 3853933"/>
              <a:gd name="connsiteX139" fmla="*/ 279307 w 3853774"/>
              <a:gd name="connsiteY139" fmla="*/ 1369614 h 3853933"/>
              <a:gd name="connsiteX140" fmla="*/ 293342 w 3853774"/>
              <a:gd name="connsiteY140" fmla="*/ 1359509 h 3853933"/>
              <a:gd name="connsiteX141" fmla="*/ 306816 w 3853774"/>
              <a:gd name="connsiteY141" fmla="*/ 1349965 h 3853933"/>
              <a:gd name="connsiteX142" fmla="*/ 320852 w 3853774"/>
              <a:gd name="connsiteY142" fmla="*/ 1340982 h 3853933"/>
              <a:gd name="connsiteX143" fmla="*/ 335448 w 3853774"/>
              <a:gd name="connsiteY143" fmla="*/ 1331999 h 3853933"/>
              <a:gd name="connsiteX144" fmla="*/ 349764 w 3853774"/>
              <a:gd name="connsiteY144" fmla="*/ 1323297 h 3853933"/>
              <a:gd name="connsiteX145" fmla="*/ 364081 w 3853774"/>
              <a:gd name="connsiteY145" fmla="*/ 1315157 h 3853933"/>
              <a:gd name="connsiteX146" fmla="*/ 379239 w 3853774"/>
              <a:gd name="connsiteY146" fmla="*/ 1307297 h 3853933"/>
              <a:gd name="connsiteX147" fmla="*/ 394117 w 3853774"/>
              <a:gd name="connsiteY147" fmla="*/ 1299718 h 3853933"/>
              <a:gd name="connsiteX148" fmla="*/ 409556 w 3853774"/>
              <a:gd name="connsiteY148" fmla="*/ 1292700 h 3853933"/>
              <a:gd name="connsiteX149" fmla="*/ 424714 w 3853774"/>
              <a:gd name="connsiteY149" fmla="*/ 1285963 h 3853933"/>
              <a:gd name="connsiteX150" fmla="*/ 440715 w 3853774"/>
              <a:gd name="connsiteY150" fmla="*/ 1279506 h 3853933"/>
              <a:gd name="connsiteX151" fmla="*/ 456435 w 3853774"/>
              <a:gd name="connsiteY151" fmla="*/ 1273331 h 3853933"/>
              <a:gd name="connsiteX152" fmla="*/ 472435 w 3853774"/>
              <a:gd name="connsiteY152" fmla="*/ 1267997 h 3853933"/>
              <a:gd name="connsiteX153" fmla="*/ 488997 w 3853774"/>
              <a:gd name="connsiteY153" fmla="*/ 1262664 h 3853933"/>
              <a:gd name="connsiteX154" fmla="*/ 505278 w 3853774"/>
              <a:gd name="connsiteY154" fmla="*/ 1257611 h 3853933"/>
              <a:gd name="connsiteX155" fmla="*/ 521560 w 3853774"/>
              <a:gd name="connsiteY155" fmla="*/ 1253119 h 3853933"/>
              <a:gd name="connsiteX156" fmla="*/ 538683 w 3853774"/>
              <a:gd name="connsiteY156" fmla="*/ 1248909 h 3853933"/>
              <a:gd name="connsiteX157" fmla="*/ 555244 w 3853774"/>
              <a:gd name="connsiteY157" fmla="*/ 1245260 h 3853933"/>
              <a:gd name="connsiteX158" fmla="*/ 572368 w 3853774"/>
              <a:gd name="connsiteY158" fmla="*/ 1242172 h 3853933"/>
              <a:gd name="connsiteX159" fmla="*/ 589491 w 3853774"/>
              <a:gd name="connsiteY159" fmla="*/ 1239085 h 3853933"/>
              <a:gd name="connsiteX160" fmla="*/ 607176 w 3853774"/>
              <a:gd name="connsiteY160" fmla="*/ 1237119 h 3853933"/>
              <a:gd name="connsiteX161" fmla="*/ 624580 w 3853774"/>
              <a:gd name="connsiteY161" fmla="*/ 1234874 h 3853933"/>
              <a:gd name="connsiteX162" fmla="*/ 642265 w 3853774"/>
              <a:gd name="connsiteY162" fmla="*/ 1233470 h 3853933"/>
              <a:gd name="connsiteX163" fmla="*/ 659950 w 3853774"/>
              <a:gd name="connsiteY163" fmla="*/ 1232067 h 3853933"/>
              <a:gd name="connsiteX164" fmla="*/ 677635 w 3853774"/>
              <a:gd name="connsiteY164" fmla="*/ 1231785 h 3853933"/>
              <a:gd name="connsiteX165" fmla="*/ 695600 w 3853774"/>
              <a:gd name="connsiteY165" fmla="*/ 1231224 h 3853933"/>
              <a:gd name="connsiteX166" fmla="*/ 1055751 w 3853774"/>
              <a:gd name="connsiteY166" fmla="*/ 1231505 h 3853933"/>
              <a:gd name="connsiteX167" fmla="*/ 1683013 w 3853774"/>
              <a:gd name="connsiteY167" fmla="*/ 3020800 h 3853933"/>
              <a:gd name="connsiteX168" fmla="*/ 1718000 w 3853774"/>
              <a:gd name="connsiteY168" fmla="*/ 2936331 h 3853933"/>
              <a:gd name="connsiteX169" fmla="*/ 1598545 w 3853774"/>
              <a:gd name="connsiteY169" fmla="*/ 2816876 h 3853933"/>
              <a:gd name="connsiteX170" fmla="*/ 1479089 w 3853774"/>
              <a:gd name="connsiteY170" fmla="*/ 2936331 h 3853933"/>
              <a:gd name="connsiteX171" fmla="*/ 1598545 w 3853774"/>
              <a:gd name="connsiteY171" fmla="*/ 3055787 h 3853933"/>
              <a:gd name="connsiteX172" fmla="*/ 1683013 w 3853774"/>
              <a:gd name="connsiteY172" fmla="*/ 3020800 h 3853933"/>
              <a:gd name="connsiteX173" fmla="*/ 2237701 w 3853774"/>
              <a:gd name="connsiteY173" fmla="*/ 2501547 h 3853933"/>
              <a:gd name="connsiteX174" fmla="*/ 2252308 w 3853774"/>
              <a:gd name="connsiteY174" fmla="*/ 2486379 h 3853933"/>
              <a:gd name="connsiteX175" fmla="*/ 2266071 w 3853774"/>
              <a:gd name="connsiteY175" fmla="*/ 2470368 h 3853933"/>
              <a:gd name="connsiteX176" fmla="*/ 2278993 w 3853774"/>
              <a:gd name="connsiteY176" fmla="*/ 2454075 h 3853933"/>
              <a:gd name="connsiteX177" fmla="*/ 2291353 w 3853774"/>
              <a:gd name="connsiteY177" fmla="*/ 2436659 h 3853933"/>
              <a:gd name="connsiteX178" fmla="*/ 2302870 w 3853774"/>
              <a:gd name="connsiteY178" fmla="*/ 2418963 h 3853933"/>
              <a:gd name="connsiteX179" fmla="*/ 2313263 w 3853774"/>
              <a:gd name="connsiteY179" fmla="*/ 2400143 h 3853933"/>
              <a:gd name="connsiteX180" fmla="*/ 2323095 w 3853774"/>
              <a:gd name="connsiteY180" fmla="*/ 2381322 h 3853933"/>
              <a:gd name="connsiteX181" fmla="*/ 2331803 w 3853774"/>
              <a:gd name="connsiteY181" fmla="*/ 2361940 h 3853933"/>
              <a:gd name="connsiteX182" fmla="*/ 2339948 w 3853774"/>
              <a:gd name="connsiteY182" fmla="*/ 2341996 h 3853933"/>
              <a:gd name="connsiteX183" fmla="*/ 2346971 w 3853774"/>
              <a:gd name="connsiteY183" fmla="*/ 2321490 h 3853933"/>
              <a:gd name="connsiteX184" fmla="*/ 2352590 w 3853774"/>
              <a:gd name="connsiteY184" fmla="*/ 2300704 h 3853933"/>
              <a:gd name="connsiteX185" fmla="*/ 2357364 w 3853774"/>
              <a:gd name="connsiteY185" fmla="*/ 2279636 h 3853933"/>
              <a:gd name="connsiteX186" fmla="*/ 2361297 w 3853774"/>
              <a:gd name="connsiteY186" fmla="*/ 2258287 h 3853933"/>
              <a:gd name="connsiteX187" fmla="*/ 2364106 w 3853774"/>
              <a:gd name="connsiteY187" fmla="*/ 2235816 h 3853933"/>
              <a:gd name="connsiteX188" fmla="*/ 2365792 w 3853774"/>
              <a:gd name="connsiteY188" fmla="*/ 2213344 h 3853933"/>
              <a:gd name="connsiteX189" fmla="*/ 2366634 w 3853774"/>
              <a:gd name="connsiteY189" fmla="*/ 2191153 h 3853933"/>
              <a:gd name="connsiteX190" fmla="*/ 2366073 w 3853774"/>
              <a:gd name="connsiteY190" fmla="*/ 1661937 h 3853933"/>
              <a:gd name="connsiteX191" fmla="*/ 2365792 w 3853774"/>
              <a:gd name="connsiteY191" fmla="*/ 1639184 h 3853933"/>
              <a:gd name="connsiteX192" fmla="*/ 2364107 w 3853774"/>
              <a:gd name="connsiteY192" fmla="*/ 1616712 h 3853933"/>
              <a:gd name="connsiteX193" fmla="*/ 2361298 w 3853774"/>
              <a:gd name="connsiteY193" fmla="*/ 1595364 h 3853933"/>
              <a:gd name="connsiteX194" fmla="*/ 2357926 w 3853774"/>
              <a:gd name="connsiteY194" fmla="*/ 1573454 h 3853933"/>
              <a:gd name="connsiteX195" fmla="*/ 2352590 w 3853774"/>
              <a:gd name="connsiteY195" fmla="*/ 1551824 h 3853933"/>
              <a:gd name="connsiteX196" fmla="*/ 2346690 w 3853774"/>
              <a:gd name="connsiteY196" fmla="*/ 1531319 h 3853933"/>
              <a:gd name="connsiteX197" fmla="*/ 2339668 w 3853774"/>
              <a:gd name="connsiteY197" fmla="*/ 1510813 h 3853933"/>
              <a:gd name="connsiteX198" fmla="*/ 2332084 w 3853774"/>
              <a:gd name="connsiteY198" fmla="*/ 1490869 h 3853933"/>
              <a:gd name="connsiteX199" fmla="*/ 2323095 w 3853774"/>
              <a:gd name="connsiteY199" fmla="*/ 1471206 h 3853933"/>
              <a:gd name="connsiteX200" fmla="*/ 2313545 w 3853774"/>
              <a:gd name="connsiteY200" fmla="*/ 1452667 h 3853933"/>
              <a:gd name="connsiteX201" fmla="*/ 2302589 w 3853774"/>
              <a:gd name="connsiteY201" fmla="*/ 1433847 h 3853933"/>
              <a:gd name="connsiteX202" fmla="*/ 2291353 w 3853774"/>
              <a:gd name="connsiteY202" fmla="*/ 1416431 h 3853933"/>
              <a:gd name="connsiteX203" fmla="*/ 2279275 w 3853774"/>
              <a:gd name="connsiteY203" fmla="*/ 1399296 h 3853933"/>
              <a:gd name="connsiteX204" fmla="*/ 2265792 w 3853774"/>
              <a:gd name="connsiteY204" fmla="*/ 1382442 h 3853933"/>
              <a:gd name="connsiteX205" fmla="*/ 2252028 w 3853774"/>
              <a:gd name="connsiteY205" fmla="*/ 1366430 h 3853933"/>
              <a:gd name="connsiteX206" fmla="*/ 2237701 w 3853774"/>
              <a:gd name="connsiteY206" fmla="*/ 1351543 h 3853933"/>
              <a:gd name="connsiteX207" fmla="*/ 2222252 w 3853774"/>
              <a:gd name="connsiteY207" fmla="*/ 1336655 h 3853933"/>
              <a:gd name="connsiteX208" fmla="*/ 2206522 w 3853774"/>
              <a:gd name="connsiteY208" fmla="*/ 1323172 h 3853933"/>
              <a:gd name="connsiteX209" fmla="*/ 2189948 w 3853774"/>
              <a:gd name="connsiteY209" fmla="*/ 1309970 h 3853933"/>
              <a:gd name="connsiteX210" fmla="*/ 2172814 w 3853774"/>
              <a:gd name="connsiteY210" fmla="*/ 1297891 h 3853933"/>
              <a:gd name="connsiteX211" fmla="*/ 2154836 w 3853774"/>
              <a:gd name="connsiteY211" fmla="*/ 1286093 h 3853933"/>
              <a:gd name="connsiteX212" fmla="*/ 2136578 w 3853774"/>
              <a:gd name="connsiteY212" fmla="*/ 1275699 h 3853933"/>
              <a:gd name="connsiteX213" fmla="*/ 2117758 w 3853774"/>
              <a:gd name="connsiteY213" fmla="*/ 1265868 h 3853933"/>
              <a:gd name="connsiteX214" fmla="*/ 2098375 w 3853774"/>
              <a:gd name="connsiteY214" fmla="*/ 1257160 h 3853933"/>
              <a:gd name="connsiteX215" fmla="*/ 2078150 w 3853774"/>
              <a:gd name="connsiteY215" fmla="*/ 1249295 h 3853933"/>
              <a:gd name="connsiteX216" fmla="*/ 2057644 w 3853774"/>
              <a:gd name="connsiteY216" fmla="*/ 1242273 h 3853933"/>
              <a:gd name="connsiteX217" fmla="*/ 2036858 w 3853774"/>
              <a:gd name="connsiteY217" fmla="*/ 1236092 h 3853933"/>
              <a:gd name="connsiteX218" fmla="*/ 2015790 w 3853774"/>
              <a:gd name="connsiteY218" fmla="*/ 1231318 h 3853933"/>
              <a:gd name="connsiteX219" fmla="*/ 1993600 w 3853774"/>
              <a:gd name="connsiteY219" fmla="*/ 1227666 h 3853933"/>
              <a:gd name="connsiteX220" fmla="*/ 1971971 w 3853774"/>
              <a:gd name="connsiteY220" fmla="*/ 1224576 h 3853933"/>
              <a:gd name="connsiteX221" fmla="*/ 1949779 w 3853774"/>
              <a:gd name="connsiteY221" fmla="*/ 1223171 h 3853933"/>
              <a:gd name="connsiteX222" fmla="*/ 1926745 w 3853774"/>
              <a:gd name="connsiteY222" fmla="*/ 1222610 h 3853933"/>
              <a:gd name="connsiteX223" fmla="*/ 1903992 w 3853774"/>
              <a:gd name="connsiteY223" fmla="*/ 1222890 h 3853933"/>
              <a:gd name="connsiteX224" fmla="*/ 1882082 w 3853774"/>
              <a:gd name="connsiteY224" fmla="*/ 1224576 h 3853933"/>
              <a:gd name="connsiteX225" fmla="*/ 1860172 w 3853774"/>
              <a:gd name="connsiteY225" fmla="*/ 1227385 h 3853933"/>
              <a:gd name="connsiteX226" fmla="*/ 1838262 w 3853774"/>
              <a:gd name="connsiteY226" fmla="*/ 1231318 h 3853933"/>
              <a:gd name="connsiteX227" fmla="*/ 1816913 w 3853774"/>
              <a:gd name="connsiteY227" fmla="*/ 1236374 h 3853933"/>
              <a:gd name="connsiteX228" fmla="*/ 1796408 w 3853774"/>
              <a:gd name="connsiteY228" fmla="*/ 1242273 h 3853933"/>
              <a:gd name="connsiteX229" fmla="*/ 1775902 w 3853774"/>
              <a:gd name="connsiteY229" fmla="*/ 1249296 h 3853933"/>
              <a:gd name="connsiteX230" fmla="*/ 1755677 w 3853774"/>
              <a:gd name="connsiteY230" fmla="*/ 1257160 h 3853933"/>
              <a:gd name="connsiteX231" fmla="*/ 1736295 w 3853774"/>
              <a:gd name="connsiteY231" fmla="*/ 1265868 h 3853933"/>
              <a:gd name="connsiteX232" fmla="*/ 1717475 w 3853774"/>
              <a:gd name="connsiteY232" fmla="*/ 1275700 h 3853933"/>
              <a:gd name="connsiteX233" fmla="*/ 1699216 w 3853774"/>
              <a:gd name="connsiteY233" fmla="*/ 1286093 h 3853933"/>
              <a:gd name="connsiteX234" fmla="*/ 1681239 w 3853774"/>
              <a:gd name="connsiteY234" fmla="*/ 1297891 h 3853933"/>
              <a:gd name="connsiteX235" fmla="*/ 1664104 w 3853774"/>
              <a:gd name="connsiteY235" fmla="*/ 1309970 h 3853933"/>
              <a:gd name="connsiteX236" fmla="*/ 1647530 w 3853774"/>
              <a:gd name="connsiteY236" fmla="*/ 1323172 h 3853933"/>
              <a:gd name="connsiteX237" fmla="*/ 1631800 w 3853774"/>
              <a:gd name="connsiteY237" fmla="*/ 1336655 h 3853933"/>
              <a:gd name="connsiteX238" fmla="*/ 1616350 w 3853774"/>
              <a:gd name="connsiteY238" fmla="*/ 1351543 h 3853933"/>
              <a:gd name="connsiteX239" fmla="*/ 1601744 w 3853774"/>
              <a:gd name="connsiteY239" fmla="*/ 1366711 h 3853933"/>
              <a:gd name="connsiteX240" fmla="*/ 1588260 w 3853774"/>
              <a:gd name="connsiteY240" fmla="*/ 1382443 h 3853933"/>
              <a:gd name="connsiteX241" fmla="*/ 1574777 w 3853774"/>
              <a:gd name="connsiteY241" fmla="*/ 1399296 h 3853933"/>
              <a:gd name="connsiteX242" fmla="*/ 1562699 w 3853774"/>
              <a:gd name="connsiteY242" fmla="*/ 1416431 h 3853933"/>
              <a:gd name="connsiteX243" fmla="*/ 1551182 w 3853774"/>
              <a:gd name="connsiteY243" fmla="*/ 1434128 h 3853933"/>
              <a:gd name="connsiteX244" fmla="*/ 1540508 w 3853774"/>
              <a:gd name="connsiteY244" fmla="*/ 1452667 h 3853933"/>
              <a:gd name="connsiteX245" fmla="*/ 1530957 w 3853774"/>
              <a:gd name="connsiteY245" fmla="*/ 1471207 h 3853933"/>
              <a:gd name="connsiteX246" fmla="*/ 1521968 w 3853774"/>
              <a:gd name="connsiteY246" fmla="*/ 1490869 h 3853933"/>
              <a:gd name="connsiteX247" fmla="*/ 1514384 w 3853774"/>
              <a:gd name="connsiteY247" fmla="*/ 1510813 h 3853933"/>
              <a:gd name="connsiteX248" fmla="*/ 1507361 w 3853774"/>
              <a:gd name="connsiteY248" fmla="*/ 1531319 h 3853933"/>
              <a:gd name="connsiteX249" fmla="*/ 1501463 w 3853774"/>
              <a:gd name="connsiteY249" fmla="*/ 1551824 h 3853933"/>
              <a:gd name="connsiteX250" fmla="*/ 1496126 w 3853774"/>
              <a:gd name="connsiteY250" fmla="*/ 1573454 h 3853933"/>
              <a:gd name="connsiteX251" fmla="*/ 1492474 w 3853774"/>
              <a:gd name="connsiteY251" fmla="*/ 1595084 h 3853933"/>
              <a:gd name="connsiteX252" fmla="*/ 1489665 w 3853774"/>
              <a:gd name="connsiteY252" fmla="*/ 1616994 h 3853933"/>
              <a:gd name="connsiteX253" fmla="*/ 1487979 w 3853774"/>
              <a:gd name="connsiteY253" fmla="*/ 1638904 h 3853933"/>
              <a:gd name="connsiteX254" fmla="*/ 1487698 w 3853774"/>
              <a:gd name="connsiteY254" fmla="*/ 1661657 h 3853933"/>
              <a:gd name="connsiteX255" fmla="*/ 1487417 w 3853774"/>
              <a:gd name="connsiteY255" fmla="*/ 2191153 h 3853933"/>
              <a:gd name="connsiteX256" fmla="*/ 1488260 w 3853774"/>
              <a:gd name="connsiteY256" fmla="*/ 2213344 h 3853933"/>
              <a:gd name="connsiteX257" fmla="*/ 1489665 w 3853774"/>
              <a:gd name="connsiteY257" fmla="*/ 2235535 h 3853933"/>
              <a:gd name="connsiteX258" fmla="*/ 1492473 w 3853774"/>
              <a:gd name="connsiteY258" fmla="*/ 2258008 h 3853933"/>
              <a:gd name="connsiteX259" fmla="*/ 1496406 w 3853774"/>
              <a:gd name="connsiteY259" fmla="*/ 2279356 h 3853933"/>
              <a:gd name="connsiteX260" fmla="*/ 1501462 w 3853774"/>
              <a:gd name="connsiteY260" fmla="*/ 2300704 h 3853933"/>
              <a:gd name="connsiteX261" fmla="*/ 1507080 w 3853774"/>
              <a:gd name="connsiteY261" fmla="*/ 2321491 h 3853933"/>
              <a:gd name="connsiteX262" fmla="*/ 1514103 w 3853774"/>
              <a:gd name="connsiteY262" fmla="*/ 2341996 h 3853933"/>
              <a:gd name="connsiteX263" fmla="*/ 1522249 w 3853774"/>
              <a:gd name="connsiteY263" fmla="*/ 2361940 h 3853933"/>
              <a:gd name="connsiteX264" fmla="*/ 1530957 w 3853774"/>
              <a:gd name="connsiteY264" fmla="*/ 2381322 h 3853933"/>
              <a:gd name="connsiteX265" fmla="*/ 1540788 w 3853774"/>
              <a:gd name="connsiteY265" fmla="*/ 2400142 h 3853933"/>
              <a:gd name="connsiteX266" fmla="*/ 1551181 w 3853774"/>
              <a:gd name="connsiteY266" fmla="*/ 2418401 h 3853933"/>
              <a:gd name="connsiteX267" fmla="*/ 1562698 w 3853774"/>
              <a:gd name="connsiteY267" fmla="*/ 2436661 h 3853933"/>
              <a:gd name="connsiteX268" fmla="*/ 1574777 w 3853774"/>
              <a:gd name="connsiteY268" fmla="*/ 2453794 h 3853933"/>
              <a:gd name="connsiteX269" fmla="*/ 1587979 w 3853774"/>
              <a:gd name="connsiteY269" fmla="*/ 2470368 h 3853933"/>
              <a:gd name="connsiteX270" fmla="*/ 1601462 w 3853774"/>
              <a:gd name="connsiteY270" fmla="*/ 2486098 h 3853933"/>
              <a:gd name="connsiteX271" fmla="*/ 1616350 w 3853774"/>
              <a:gd name="connsiteY271" fmla="*/ 2501548 h 3853933"/>
              <a:gd name="connsiteX272" fmla="*/ 1631518 w 3853774"/>
              <a:gd name="connsiteY272" fmla="*/ 2516155 h 3853933"/>
              <a:gd name="connsiteX273" fmla="*/ 1647530 w 3853774"/>
              <a:gd name="connsiteY273" fmla="*/ 2529919 h 3853933"/>
              <a:gd name="connsiteX274" fmla="*/ 1664103 w 3853774"/>
              <a:gd name="connsiteY274" fmla="*/ 2543121 h 3853933"/>
              <a:gd name="connsiteX275" fmla="*/ 1681238 w 3853774"/>
              <a:gd name="connsiteY275" fmla="*/ 2555200 h 3853933"/>
              <a:gd name="connsiteX276" fmla="*/ 1699496 w 3853774"/>
              <a:gd name="connsiteY276" fmla="*/ 2566717 h 3853933"/>
              <a:gd name="connsiteX277" fmla="*/ 1717755 w 3853774"/>
              <a:gd name="connsiteY277" fmla="*/ 2577110 h 3853933"/>
              <a:gd name="connsiteX278" fmla="*/ 1736575 w 3853774"/>
              <a:gd name="connsiteY278" fmla="*/ 2586941 h 3853933"/>
              <a:gd name="connsiteX279" fmla="*/ 1755958 w 3853774"/>
              <a:gd name="connsiteY279" fmla="*/ 2595649 h 3853933"/>
              <a:gd name="connsiteX280" fmla="*/ 1775901 w 3853774"/>
              <a:gd name="connsiteY280" fmla="*/ 2603795 h 3853933"/>
              <a:gd name="connsiteX281" fmla="*/ 1796126 w 3853774"/>
              <a:gd name="connsiteY281" fmla="*/ 2610537 h 3853933"/>
              <a:gd name="connsiteX282" fmla="*/ 1817475 w 3853774"/>
              <a:gd name="connsiteY282" fmla="*/ 2616717 h 3853933"/>
              <a:gd name="connsiteX283" fmla="*/ 1838542 w 3853774"/>
              <a:gd name="connsiteY283" fmla="*/ 2621492 h 3853933"/>
              <a:gd name="connsiteX284" fmla="*/ 1859891 w 3853774"/>
              <a:gd name="connsiteY284" fmla="*/ 2625424 h 3853933"/>
              <a:gd name="connsiteX285" fmla="*/ 1882082 w 3853774"/>
              <a:gd name="connsiteY285" fmla="*/ 2627952 h 3853933"/>
              <a:gd name="connsiteX286" fmla="*/ 1904554 w 3853774"/>
              <a:gd name="connsiteY286" fmla="*/ 2629638 h 3853933"/>
              <a:gd name="connsiteX287" fmla="*/ 1927026 w 3853774"/>
              <a:gd name="connsiteY287" fmla="*/ 2630761 h 3853933"/>
              <a:gd name="connsiteX288" fmla="*/ 1949497 w 3853774"/>
              <a:gd name="connsiteY288" fmla="*/ 2629638 h 3853933"/>
              <a:gd name="connsiteX289" fmla="*/ 1971969 w 3853774"/>
              <a:gd name="connsiteY289" fmla="*/ 2627954 h 3853933"/>
              <a:gd name="connsiteX290" fmla="*/ 1994160 w 3853774"/>
              <a:gd name="connsiteY290" fmla="*/ 2625424 h 3853933"/>
              <a:gd name="connsiteX291" fmla="*/ 2015509 w 3853774"/>
              <a:gd name="connsiteY291" fmla="*/ 2621491 h 3853933"/>
              <a:gd name="connsiteX292" fmla="*/ 2036576 w 3853774"/>
              <a:gd name="connsiteY292" fmla="*/ 2616719 h 3853933"/>
              <a:gd name="connsiteX293" fmla="*/ 2057925 w 3853774"/>
              <a:gd name="connsiteY293" fmla="*/ 2610536 h 3853933"/>
              <a:gd name="connsiteX294" fmla="*/ 2078430 w 3853774"/>
              <a:gd name="connsiteY294" fmla="*/ 2603514 h 3853933"/>
              <a:gd name="connsiteX295" fmla="*/ 2097813 w 3853774"/>
              <a:gd name="connsiteY295" fmla="*/ 2595930 h 3853933"/>
              <a:gd name="connsiteX296" fmla="*/ 2117196 w 3853774"/>
              <a:gd name="connsiteY296" fmla="*/ 2587222 h 3853933"/>
              <a:gd name="connsiteX297" fmla="*/ 2136296 w 3853774"/>
              <a:gd name="connsiteY297" fmla="*/ 2577110 h 3853933"/>
              <a:gd name="connsiteX298" fmla="*/ 2154835 w 3853774"/>
              <a:gd name="connsiteY298" fmla="*/ 2566997 h 3853933"/>
              <a:gd name="connsiteX299" fmla="*/ 2172532 w 3853774"/>
              <a:gd name="connsiteY299" fmla="*/ 2555480 h 3853933"/>
              <a:gd name="connsiteX300" fmla="*/ 2189948 w 3853774"/>
              <a:gd name="connsiteY300" fmla="*/ 2543121 h 3853933"/>
              <a:gd name="connsiteX301" fmla="*/ 2206240 w 3853774"/>
              <a:gd name="connsiteY301" fmla="*/ 2530200 h 3853933"/>
              <a:gd name="connsiteX302" fmla="*/ 2222532 w 3853774"/>
              <a:gd name="connsiteY302" fmla="*/ 2516154 h 3853933"/>
              <a:gd name="connsiteX303" fmla="*/ 2011494 w 3853774"/>
              <a:gd name="connsiteY303" fmla="*/ 3020800 h 3853933"/>
              <a:gd name="connsiteX304" fmla="*/ 2046481 w 3853774"/>
              <a:gd name="connsiteY304" fmla="*/ 2936331 h 3853933"/>
              <a:gd name="connsiteX305" fmla="*/ 1927025 w 3853774"/>
              <a:gd name="connsiteY305" fmla="*/ 2816877 h 3853933"/>
              <a:gd name="connsiteX306" fmla="*/ 1807570 w 3853774"/>
              <a:gd name="connsiteY306" fmla="*/ 2936331 h 3853933"/>
              <a:gd name="connsiteX307" fmla="*/ 1927026 w 3853774"/>
              <a:gd name="connsiteY307" fmla="*/ 3055787 h 3853933"/>
              <a:gd name="connsiteX308" fmla="*/ 2011494 w 3853774"/>
              <a:gd name="connsiteY308" fmla="*/ 3020800 h 3853933"/>
              <a:gd name="connsiteX309" fmla="*/ 1847252 w 3853774"/>
              <a:gd name="connsiteY309" fmla="*/ 3314469 h 3853933"/>
              <a:gd name="connsiteX310" fmla="*/ 1882240 w 3853774"/>
              <a:gd name="connsiteY310" fmla="*/ 3230000 h 3853933"/>
              <a:gd name="connsiteX311" fmla="*/ 1762784 w 3853774"/>
              <a:gd name="connsiteY311" fmla="*/ 3110544 h 3853933"/>
              <a:gd name="connsiteX312" fmla="*/ 1643329 w 3853774"/>
              <a:gd name="connsiteY312" fmla="*/ 3230000 h 3853933"/>
              <a:gd name="connsiteX313" fmla="*/ 1762784 w 3853774"/>
              <a:gd name="connsiteY313" fmla="*/ 3349456 h 3853933"/>
              <a:gd name="connsiteX314" fmla="*/ 1847252 w 3853774"/>
              <a:gd name="connsiteY314" fmla="*/ 3314469 h 3853933"/>
              <a:gd name="connsiteX315" fmla="*/ 2339974 w 3853774"/>
              <a:gd name="connsiteY315" fmla="*/ 3020801 h 3853933"/>
              <a:gd name="connsiteX316" fmla="*/ 2374962 w 3853774"/>
              <a:gd name="connsiteY316" fmla="*/ 2936331 h 3853933"/>
              <a:gd name="connsiteX317" fmla="*/ 2255506 w 3853774"/>
              <a:gd name="connsiteY317" fmla="*/ 2816876 h 3853933"/>
              <a:gd name="connsiteX318" fmla="*/ 2136050 w 3853774"/>
              <a:gd name="connsiteY318" fmla="*/ 2936331 h 3853933"/>
              <a:gd name="connsiteX319" fmla="*/ 2255506 w 3853774"/>
              <a:gd name="connsiteY319" fmla="*/ 3055787 h 3853933"/>
              <a:gd name="connsiteX320" fmla="*/ 2339974 w 3853774"/>
              <a:gd name="connsiteY320" fmla="*/ 3020801 h 3853933"/>
              <a:gd name="connsiteX321" fmla="*/ 2175734 w 3853774"/>
              <a:gd name="connsiteY321" fmla="*/ 3314469 h 3853933"/>
              <a:gd name="connsiteX322" fmla="*/ 2210722 w 3853774"/>
              <a:gd name="connsiteY322" fmla="*/ 3230001 h 3853933"/>
              <a:gd name="connsiteX323" fmla="*/ 2091266 w 3853774"/>
              <a:gd name="connsiteY323" fmla="*/ 3110545 h 3853933"/>
              <a:gd name="connsiteX324" fmla="*/ 1971810 w 3853774"/>
              <a:gd name="connsiteY324" fmla="*/ 3230001 h 3853933"/>
              <a:gd name="connsiteX325" fmla="*/ 2091266 w 3853774"/>
              <a:gd name="connsiteY325" fmla="*/ 3349458 h 3853933"/>
              <a:gd name="connsiteX326" fmla="*/ 2175734 w 3853774"/>
              <a:gd name="connsiteY326" fmla="*/ 3314469 h 3853933"/>
              <a:gd name="connsiteX327" fmla="*/ 2011494 w 3853774"/>
              <a:gd name="connsiteY327" fmla="*/ 3608137 h 3853933"/>
              <a:gd name="connsiteX328" fmla="*/ 2046481 w 3853774"/>
              <a:gd name="connsiteY328" fmla="*/ 3523669 h 3853933"/>
              <a:gd name="connsiteX329" fmla="*/ 1927025 w 3853774"/>
              <a:gd name="connsiteY329" fmla="*/ 3404215 h 3853933"/>
              <a:gd name="connsiteX330" fmla="*/ 1807570 w 3853774"/>
              <a:gd name="connsiteY330" fmla="*/ 3523669 h 3853933"/>
              <a:gd name="connsiteX331" fmla="*/ 1927026 w 3853774"/>
              <a:gd name="connsiteY331" fmla="*/ 3643124 h 3853933"/>
              <a:gd name="connsiteX332" fmla="*/ 2011494 w 3853774"/>
              <a:gd name="connsiteY332" fmla="*/ 3608137 h 3853933"/>
              <a:gd name="connsiteX333" fmla="*/ 3661769 w 3853774"/>
              <a:gd name="connsiteY333" fmla="*/ 2406559 h 3853933"/>
              <a:gd name="connsiteX334" fmla="*/ 3649698 w 3853774"/>
              <a:gd name="connsiteY334" fmla="*/ 2418630 h 3853933"/>
              <a:gd name="connsiteX335" fmla="*/ 3638189 w 3853774"/>
              <a:gd name="connsiteY335" fmla="*/ 2430139 h 3853933"/>
              <a:gd name="connsiteX336" fmla="*/ 3625838 w 3853774"/>
              <a:gd name="connsiteY336" fmla="*/ 2441367 h 3853933"/>
              <a:gd name="connsiteX337" fmla="*/ 3613206 w 3853774"/>
              <a:gd name="connsiteY337" fmla="*/ 2452315 h 3853933"/>
              <a:gd name="connsiteX338" fmla="*/ 3600854 w 3853774"/>
              <a:gd name="connsiteY338" fmla="*/ 2463543 h 3853933"/>
              <a:gd name="connsiteX339" fmla="*/ 3587942 w 3853774"/>
              <a:gd name="connsiteY339" fmla="*/ 2473649 h 3853933"/>
              <a:gd name="connsiteX340" fmla="*/ 3574468 w 3853774"/>
              <a:gd name="connsiteY340" fmla="*/ 2484316 h 3853933"/>
              <a:gd name="connsiteX341" fmla="*/ 3560713 w 3853774"/>
              <a:gd name="connsiteY341" fmla="*/ 2493579 h 3853933"/>
              <a:gd name="connsiteX342" fmla="*/ 3547239 w 3853774"/>
              <a:gd name="connsiteY342" fmla="*/ 2503123 h 3853933"/>
              <a:gd name="connsiteX343" fmla="*/ 3533203 w 3853774"/>
              <a:gd name="connsiteY343" fmla="*/ 2512667 h 3853933"/>
              <a:gd name="connsiteX344" fmla="*/ 3518887 w 3853774"/>
              <a:gd name="connsiteY344" fmla="*/ 2521370 h 3853933"/>
              <a:gd name="connsiteX345" fmla="*/ 3504571 w 3853774"/>
              <a:gd name="connsiteY345" fmla="*/ 2530071 h 3853933"/>
              <a:gd name="connsiteX346" fmla="*/ 3489693 w 3853774"/>
              <a:gd name="connsiteY346" fmla="*/ 2538212 h 3853933"/>
              <a:gd name="connsiteX347" fmla="*/ 3474816 w 3853774"/>
              <a:gd name="connsiteY347" fmla="*/ 2545791 h 3853933"/>
              <a:gd name="connsiteX348" fmla="*/ 3459657 w 3853774"/>
              <a:gd name="connsiteY348" fmla="*/ 2553090 h 3853933"/>
              <a:gd name="connsiteX349" fmla="*/ 3444779 w 3853774"/>
              <a:gd name="connsiteY349" fmla="*/ 2560669 h 3853933"/>
              <a:gd name="connsiteX350" fmla="*/ 3428779 w 3853774"/>
              <a:gd name="connsiteY350" fmla="*/ 2567125 h 3853933"/>
              <a:gd name="connsiteX351" fmla="*/ 3413340 w 3853774"/>
              <a:gd name="connsiteY351" fmla="*/ 2573582 h 3853933"/>
              <a:gd name="connsiteX352" fmla="*/ 3397339 w 3853774"/>
              <a:gd name="connsiteY352" fmla="*/ 2580038 h 3853933"/>
              <a:gd name="connsiteX353" fmla="*/ 3381058 w 3853774"/>
              <a:gd name="connsiteY353" fmla="*/ 2585652 h 3853933"/>
              <a:gd name="connsiteX354" fmla="*/ 3365338 w 3853774"/>
              <a:gd name="connsiteY354" fmla="*/ 2590705 h 3853933"/>
              <a:gd name="connsiteX355" fmla="*/ 3348496 w 3853774"/>
              <a:gd name="connsiteY355" fmla="*/ 2595758 h 3853933"/>
              <a:gd name="connsiteX356" fmla="*/ 3332214 w 3853774"/>
              <a:gd name="connsiteY356" fmla="*/ 2600250 h 3853933"/>
              <a:gd name="connsiteX357" fmla="*/ 3315372 w 3853774"/>
              <a:gd name="connsiteY357" fmla="*/ 2604179 h 3853933"/>
              <a:gd name="connsiteX358" fmla="*/ 3298249 w 3853774"/>
              <a:gd name="connsiteY358" fmla="*/ 2607828 h 3853933"/>
              <a:gd name="connsiteX359" fmla="*/ 3281687 w 3853774"/>
              <a:gd name="connsiteY359" fmla="*/ 2611478 h 3853933"/>
              <a:gd name="connsiteX360" fmla="*/ 3264283 w 3853774"/>
              <a:gd name="connsiteY360" fmla="*/ 2613723 h 3853933"/>
              <a:gd name="connsiteX361" fmla="*/ 3247159 w 3853774"/>
              <a:gd name="connsiteY361" fmla="*/ 2616250 h 3853933"/>
              <a:gd name="connsiteX362" fmla="*/ 3229755 w 3853774"/>
              <a:gd name="connsiteY362" fmla="*/ 2618495 h 3853933"/>
              <a:gd name="connsiteX363" fmla="*/ 3212070 w 3853774"/>
              <a:gd name="connsiteY363" fmla="*/ 2619899 h 3853933"/>
              <a:gd name="connsiteX364" fmla="*/ 3194105 w 3853774"/>
              <a:gd name="connsiteY364" fmla="*/ 2621022 h 3853933"/>
              <a:gd name="connsiteX365" fmla="*/ 3176139 w 3853774"/>
              <a:gd name="connsiteY365" fmla="*/ 2622145 h 3853933"/>
              <a:gd name="connsiteX366" fmla="*/ 3158736 w 3853774"/>
              <a:gd name="connsiteY366" fmla="*/ 2622145 h 3853933"/>
              <a:gd name="connsiteX367" fmla="*/ 2798584 w 3853774"/>
              <a:gd name="connsiteY367" fmla="*/ 2621864 h 3853933"/>
              <a:gd name="connsiteX368" fmla="*/ 2798303 w 3853774"/>
              <a:gd name="connsiteY368" fmla="*/ 1231506 h 3853933"/>
              <a:gd name="connsiteX369" fmla="*/ 3158174 w 3853774"/>
              <a:gd name="connsiteY369" fmla="*/ 1231506 h 3853933"/>
              <a:gd name="connsiteX370" fmla="*/ 3176140 w 3853774"/>
              <a:gd name="connsiteY370" fmla="*/ 1232067 h 3853933"/>
              <a:gd name="connsiteX371" fmla="*/ 3194105 w 3853774"/>
              <a:gd name="connsiteY371" fmla="*/ 1232067 h 3853933"/>
              <a:gd name="connsiteX372" fmla="*/ 3211509 w 3853774"/>
              <a:gd name="connsiteY372" fmla="*/ 1233752 h 3853933"/>
              <a:gd name="connsiteX373" fmla="*/ 3229194 w 3853774"/>
              <a:gd name="connsiteY373" fmla="*/ 1235155 h 3853933"/>
              <a:gd name="connsiteX374" fmla="*/ 3246879 w 3853774"/>
              <a:gd name="connsiteY374" fmla="*/ 1237120 h 3853933"/>
              <a:gd name="connsiteX375" fmla="*/ 3264283 w 3853774"/>
              <a:gd name="connsiteY375" fmla="*/ 1239366 h 3853933"/>
              <a:gd name="connsiteX376" fmla="*/ 3281406 w 3853774"/>
              <a:gd name="connsiteY376" fmla="*/ 1242453 h 3853933"/>
              <a:gd name="connsiteX377" fmla="*/ 3298529 w 3853774"/>
              <a:gd name="connsiteY377" fmla="*/ 1245541 h 3853933"/>
              <a:gd name="connsiteX378" fmla="*/ 3315372 w 3853774"/>
              <a:gd name="connsiteY378" fmla="*/ 1248910 h 3853933"/>
              <a:gd name="connsiteX379" fmla="*/ 3332215 w 3853774"/>
              <a:gd name="connsiteY379" fmla="*/ 1253401 h 3853933"/>
              <a:gd name="connsiteX380" fmla="*/ 3348777 w 3853774"/>
              <a:gd name="connsiteY380" fmla="*/ 1257612 h 3853933"/>
              <a:gd name="connsiteX381" fmla="*/ 3365058 w 3853774"/>
              <a:gd name="connsiteY381" fmla="*/ 1262665 h 3853933"/>
              <a:gd name="connsiteX382" fmla="*/ 3381620 w 3853774"/>
              <a:gd name="connsiteY382" fmla="*/ 1267998 h 3853933"/>
              <a:gd name="connsiteX383" fmla="*/ 3397339 w 3853774"/>
              <a:gd name="connsiteY383" fmla="*/ 1273612 h 3853933"/>
              <a:gd name="connsiteX384" fmla="*/ 3413340 w 3853774"/>
              <a:gd name="connsiteY384" fmla="*/ 1279507 h 3853933"/>
              <a:gd name="connsiteX385" fmla="*/ 3429060 w 3853774"/>
              <a:gd name="connsiteY385" fmla="*/ 1286244 h 3853933"/>
              <a:gd name="connsiteX386" fmla="*/ 3444218 w 3853774"/>
              <a:gd name="connsiteY386" fmla="*/ 1292981 h 3853933"/>
              <a:gd name="connsiteX387" fmla="*/ 3459657 w 3853774"/>
              <a:gd name="connsiteY387" fmla="*/ 1299999 h 3853933"/>
              <a:gd name="connsiteX388" fmla="*/ 3475096 w 3853774"/>
              <a:gd name="connsiteY388" fmla="*/ 1307578 h 3853933"/>
              <a:gd name="connsiteX389" fmla="*/ 3489693 w 3853774"/>
              <a:gd name="connsiteY389" fmla="*/ 1315438 h 3853933"/>
              <a:gd name="connsiteX390" fmla="*/ 3504571 w 3853774"/>
              <a:gd name="connsiteY390" fmla="*/ 1323579 h 3853933"/>
              <a:gd name="connsiteX391" fmla="*/ 3518606 w 3853774"/>
              <a:gd name="connsiteY391" fmla="*/ 1332000 h 3853933"/>
              <a:gd name="connsiteX392" fmla="*/ 3533203 w 3853774"/>
              <a:gd name="connsiteY392" fmla="*/ 1340983 h 3853933"/>
              <a:gd name="connsiteX393" fmla="*/ 3546958 w 3853774"/>
              <a:gd name="connsiteY393" fmla="*/ 1350246 h 3853933"/>
              <a:gd name="connsiteX394" fmla="*/ 3560713 w 3853774"/>
              <a:gd name="connsiteY394" fmla="*/ 1359509 h 3853933"/>
              <a:gd name="connsiteX395" fmla="*/ 3574468 w 3853774"/>
              <a:gd name="connsiteY395" fmla="*/ 1369896 h 3853933"/>
              <a:gd name="connsiteX396" fmla="*/ 3587661 w 3853774"/>
              <a:gd name="connsiteY396" fmla="*/ 1379721 h 3853933"/>
              <a:gd name="connsiteX397" fmla="*/ 3600573 w 3853774"/>
              <a:gd name="connsiteY397" fmla="*/ 1390388 h 3853933"/>
              <a:gd name="connsiteX398" fmla="*/ 3613486 w 3853774"/>
              <a:gd name="connsiteY398" fmla="*/ 1401055 h 3853933"/>
              <a:gd name="connsiteX399" fmla="*/ 3625838 w 3853774"/>
              <a:gd name="connsiteY399" fmla="*/ 1412283 h 3853933"/>
              <a:gd name="connsiteX400" fmla="*/ 3637908 w 3853774"/>
              <a:gd name="connsiteY400" fmla="*/ 1423231 h 3853933"/>
              <a:gd name="connsiteX401" fmla="*/ 3650259 w 3853774"/>
              <a:gd name="connsiteY401" fmla="*/ 1435021 h 3853933"/>
              <a:gd name="connsiteX402" fmla="*/ 3661488 w 3853774"/>
              <a:gd name="connsiteY402" fmla="*/ 1446811 h 3853933"/>
              <a:gd name="connsiteX403" fmla="*/ 3672997 w 3853774"/>
              <a:gd name="connsiteY403" fmla="*/ 1459442 h 3853933"/>
              <a:gd name="connsiteX404" fmla="*/ 3684225 w 3853774"/>
              <a:gd name="connsiteY404" fmla="*/ 1471794 h 3853933"/>
              <a:gd name="connsiteX405" fmla="*/ 3694612 w 3853774"/>
              <a:gd name="connsiteY405" fmla="*/ 1484426 h 3853933"/>
              <a:gd name="connsiteX406" fmla="*/ 3705559 w 3853774"/>
              <a:gd name="connsiteY406" fmla="*/ 1497619 h 3853933"/>
              <a:gd name="connsiteX407" fmla="*/ 3715384 w 3853774"/>
              <a:gd name="connsiteY407" fmla="*/ 1510812 h 3853933"/>
              <a:gd name="connsiteX408" fmla="*/ 3725209 w 3853774"/>
              <a:gd name="connsiteY408" fmla="*/ 1524006 h 3853933"/>
              <a:gd name="connsiteX409" fmla="*/ 3734753 w 3853774"/>
              <a:gd name="connsiteY409" fmla="*/ 1538041 h 3853933"/>
              <a:gd name="connsiteX410" fmla="*/ 3744297 w 3853774"/>
              <a:gd name="connsiteY410" fmla="*/ 1552077 h 3853933"/>
              <a:gd name="connsiteX411" fmla="*/ 3752719 w 3853774"/>
              <a:gd name="connsiteY411" fmla="*/ 1566112 h 3853933"/>
              <a:gd name="connsiteX412" fmla="*/ 3761421 w 3853774"/>
              <a:gd name="connsiteY412" fmla="*/ 1580429 h 3853933"/>
              <a:gd name="connsiteX413" fmla="*/ 3769842 w 3853774"/>
              <a:gd name="connsiteY413" fmla="*/ 1595587 h 3853933"/>
              <a:gd name="connsiteX414" fmla="*/ 3777702 w 3853774"/>
              <a:gd name="connsiteY414" fmla="*/ 1610184 h 3853933"/>
              <a:gd name="connsiteX415" fmla="*/ 3785000 w 3853774"/>
              <a:gd name="connsiteY415" fmla="*/ 1625342 h 3853933"/>
              <a:gd name="connsiteX416" fmla="*/ 3792018 w 3853774"/>
              <a:gd name="connsiteY416" fmla="*/ 1640781 h 3853933"/>
              <a:gd name="connsiteX417" fmla="*/ 3799036 w 3853774"/>
              <a:gd name="connsiteY417" fmla="*/ 1656220 h 3853933"/>
              <a:gd name="connsiteX418" fmla="*/ 3805773 w 3853774"/>
              <a:gd name="connsiteY418" fmla="*/ 1671940 h 3853933"/>
              <a:gd name="connsiteX419" fmla="*/ 3811387 w 3853774"/>
              <a:gd name="connsiteY419" fmla="*/ 1687660 h 3853933"/>
              <a:gd name="connsiteX420" fmla="*/ 3817282 w 3853774"/>
              <a:gd name="connsiteY420" fmla="*/ 1703660 h 3853933"/>
              <a:gd name="connsiteX421" fmla="*/ 3822334 w 3853774"/>
              <a:gd name="connsiteY421" fmla="*/ 1719942 h 3853933"/>
              <a:gd name="connsiteX422" fmla="*/ 3827387 w 3853774"/>
              <a:gd name="connsiteY422" fmla="*/ 1736223 h 3853933"/>
              <a:gd name="connsiteX423" fmla="*/ 3831879 w 3853774"/>
              <a:gd name="connsiteY423" fmla="*/ 1753065 h 3853933"/>
              <a:gd name="connsiteX424" fmla="*/ 3836089 w 3853774"/>
              <a:gd name="connsiteY424" fmla="*/ 1769628 h 3853933"/>
              <a:gd name="connsiteX425" fmla="*/ 3839739 w 3853774"/>
              <a:gd name="connsiteY425" fmla="*/ 1786751 h 3853933"/>
              <a:gd name="connsiteX426" fmla="*/ 3842827 w 3853774"/>
              <a:gd name="connsiteY426" fmla="*/ 1803874 h 3853933"/>
              <a:gd name="connsiteX427" fmla="*/ 3845634 w 3853774"/>
              <a:gd name="connsiteY427" fmla="*/ 1820716 h 3853933"/>
              <a:gd name="connsiteX428" fmla="*/ 3847879 w 3853774"/>
              <a:gd name="connsiteY428" fmla="*/ 1838120 h 3853933"/>
              <a:gd name="connsiteX429" fmla="*/ 3849844 w 3853774"/>
              <a:gd name="connsiteY429" fmla="*/ 1855805 h 3853933"/>
              <a:gd name="connsiteX430" fmla="*/ 3851528 w 3853774"/>
              <a:gd name="connsiteY430" fmla="*/ 1873771 h 3853933"/>
              <a:gd name="connsiteX431" fmla="*/ 3852651 w 3853774"/>
              <a:gd name="connsiteY431" fmla="*/ 1890613 h 3853933"/>
              <a:gd name="connsiteX432" fmla="*/ 3853213 w 3853774"/>
              <a:gd name="connsiteY432" fmla="*/ 1909140 h 3853933"/>
              <a:gd name="connsiteX433" fmla="*/ 3853774 w 3853774"/>
              <a:gd name="connsiteY433" fmla="*/ 1927106 h 3853933"/>
              <a:gd name="connsiteX434" fmla="*/ 3853494 w 3853774"/>
              <a:gd name="connsiteY434" fmla="*/ 1944791 h 3853933"/>
              <a:gd name="connsiteX435" fmla="*/ 3852651 w 3853774"/>
              <a:gd name="connsiteY435" fmla="*/ 1962475 h 3853933"/>
              <a:gd name="connsiteX436" fmla="*/ 3851528 w 3853774"/>
              <a:gd name="connsiteY436" fmla="*/ 1980441 h 3853933"/>
              <a:gd name="connsiteX437" fmla="*/ 3850406 w 3853774"/>
              <a:gd name="connsiteY437" fmla="*/ 1997845 h 3853933"/>
              <a:gd name="connsiteX438" fmla="*/ 3848160 w 3853774"/>
              <a:gd name="connsiteY438" fmla="*/ 2015249 h 3853933"/>
              <a:gd name="connsiteX439" fmla="*/ 3845634 w 3853774"/>
              <a:gd name="connsiteY439" fmla="*/ 2032372 h 3853933"/>
              <a:gd name="connsiteX440" fmla="*/ 3842827 w 3853774"/>
              <a:gd name="connsiteY440" fmla="*/ 2050338 h 3853933"/>
              <a:gd name="connsiteX441" fmla="*/ 3839177 w 3853774"/>
              <a:gd name="connsiteY441" fmla="*/ 2066899 h 3853933"/>
              <a:gd name="connsiteX442" fmla="*/ 3835809 w 3853774"/>
              <a:gd name="connsiteY442" fmla="*/ 2083742 h 3853933"/>
              <a:gd name="connsiteX443" fmla="*/ 3831598 w 3853774"/>
              <a:gd name="connsiteY443" fmla="*/ 2100866 h 3853933"/>
              <a:gd name="connsiteX444" fmla="*/ 3827107 w 3853774"/>
              <a:gd name="connsiteY444" fmla="*/ 2117147 h 3853933"/>
              <a:gd name="connsiteX445" fmla="*/ 3822334 w 3853774"/>
              <a:gd name="connsiteY445" fmla="*/ 2133709 h 3853933"/>
              <a:gd name="connsiteX446" fmla="*/ 3817001 w 3853774"/>
              <a:gd name="connsiteY446" fmla="*/ 2149709 h 3853933"/>
              <a:gd name="connsiteX447" fmla="*/ 3811387 w 3853774"/>
              <a:gd name="connsiteY447" fmla="*/ 2165990 h 3853933"/>
              <a:gd name="connsiteX448" fmla="*/ 3805212 w 3853774"/>
              <a:gd name="connsiteY448" fmla="*/ 2181710 h 3853933"/>
              <a:gd name="connsiteX449" fmla="*/ 3798755 w 3853774"/>
              <a:gd name="connsiteY449" fmla="*/ 2197149 h 3853933"/>
              <a:gd name="connsiteX450" fmla="*/ 3792299 w 3853774"/>
              <a:gd name="connsiteY450" fmla="*/ 2213150 h 3853933"/>
              <a:gd name="connsiteX451" fmla="*/ 3784720 w 3853774"/>
              <a:gd name="connsiteY451" fmla="*/ 2228027 h 3853933"/>
              <a:gd name="connsiteX452" fmla="*/ 3777421 w 3853774"/>
              <a:gd name="connsiteY452" fmla="*/ 2243186 h 3853933"/>
              <a:gd name="connsiteX453" fmla="*/ 3769561 w 3853774"/>
              <a:gd name="connsiteY453" fmla="*/ 2258344 h 3853933"/>
              <a:gd name="connsiteX454" fmla="*/ 3761701 w 3853774"/>
              <a:gd name="connsiteY454" fmla="*/ 2272941 h 3853933"/>
              <a:gd name="connsiteX455" fmla="*/ 3752999 w 3853774"/>
              <a:gd name="connsiteY455" fmla="*/ 2287257 h 3853933"/>
              <a:gd name="connsiteX456" fmla="*/ 3744297 w 3853774"/>
              <a:gd name="connsiteY456" fmla="*/ 2301573 h 3853933"/>
              <a:gd name="connsiteX457" fmla="*/ 3734753 w 3853774"/>
              <a:gd name="connsiteY457" fmla="*/ 2315609 h 3853933"/>
              <a:gd name="connsiteX458" fmla="*/ 3725209 w 3853774"/>
              <a:gd name="connsiteY458" fmla="*/ 2329083 h 3853933"/>
              <a:gd name="connsiteX459" fmla="*/ 3715946 w 3853774"/>
              <a:gd name="connsiteY459" fmla="*/ 2342838 h 3853933"/>
              <a:gd name="connsiteX460" fmla="*/ 3705278 w 3853774"/>
              <a:gd name="connsiteY460" fmla="*/ 2356312 h 3853933"/>
              <a:gd name="connsiteX461" fmla="*/ 3695173 w 3853774"/>
              <a:gd name="connsiteY461" fmla="*/ 2369224 h 3853933"/>
              <a:gd name="connsiteX462" fmla="*/ 3683944 w 3853774"/>
              <a:gd name="connsiteY462" fmla="*/ 2381576 h 3853933"/>
              <a:gd name="connsiteX463" fmla="*/ 3672997 w 3853774"/>
              <a:gd name="connsiteY463" fmla="*/ 2394208 h 3853933"/>
              <a:gd name="connsiteX464" fmla="*/ 2430482 w 3853774"/>
              <a:gd name="connsiteY464" fmla="*/ 3637846 h 3853933"/>
              <a:gd name="connsiteX465" fmla="*/ 2418414 w 3853774"/>
              <a:gd name="connsiteY465" fmla="*/ 3649914 h 3853933"/>
              <a:gd name="connsiteX466" fmla="*/ 2406909 w 3853774"/>
              <a:gd name="connsiteY466" fmla="*/ 3661419 h 3853933"/>
              <a:gd name="connsiteX467" fmla="*/ 2394280 w 3853774"/>
              <a:gd name="connsiteY467" fmla="*/ 3672925 h 3853933"/>
              <a:gd name="connsiteX468" fmla="*/ 2381651 w 3853774"/>
              <a:gd name="connsiteY468" fmla="*/ 3683869 h 3853933"/>
              <a:gd name="connsiteX469" fmla="*/ 2369584 w 3853774"/>
              <a:gd name="connsiteY469" fmla="*/ 3694814 h 3853933"/>
              <a:gd name="connsiteX470" fmla="*/ 2356114 w 3853774"/>
              <a:gd name="connsiteY470" fmla="*/ 3705479 h 3853933"/>
              <a:gd name="connsiteX471" fmla="*/ 2343204 w 3853774"/>
              <a:gd name="connsiteY471" fmla="*/ 3715581 h 3853933"/>
              <a:gd name="connsiteX472" fmla="*/ 2329454 w 3853774"/>
              <a:gd name="connsiteY472" fmla="*/ 3724843 h 3853933"/>
              <a:gd name="connsiteX473" fmla="*/ 2315703 w 3853774"/>
              <a:gd name="connsiteY473" fmla="*/ 3734664 h 3853933"/>
              <a:gd name="connsiteX474" fmla="*/ 2301952 w 3853774"/>
              <a:gd name="connsiteY474" fmla="*/ 3743925 h 3853933"/>
              <a:gd name="connsiteX475" fmla="*/ 2287639 w 3853774"/>
              <a:gd name="connsiteY475" fmla="*/ 3752625 h 3853933"/>
              <a:gd name="connsiteX476" fmla="*/ 2273327 w 3853774"/>
              <a:gd name="connsiteY476" fmla="*/ 3761324 h 3853933"/>
              <a:gd name="connsiteX477" fmla="*/ 2258173 w 3853774"/>
              <a:gd name="connsiteY477" fmla="*/ 3769743 h 3853933"/>
              <a:gd name="connsiteX478" fmla="*/ 2243299 w 3853774"/>
              <a:gd name="connsiteY478" fmla="*/ 3777322 h 3853933"/>
              <a:gd name="connsiteX479" fmla="*/ 2228146 w 3853774"/>
              <a:gd name="connsiteY479" fmla="*/ 3784617 h 3853933"/>
              <a:gd name="connsiteX480" fmla="*/ 2213271 w 3853774"/>
              <a:gd name="connsiteY480" fmla="*/ 3792194 h 3853933"/>
              <a:gd name="connsiteX481" fmla="*/ 2197276 w 3853774"/>
              <a:gd name="connsiteY481" fmla="*/ 3798648 h 3853933"/>
              <a:gd name="connsiteX482" fmla="*/ 2181560 w 3853774"/>
              <a:gd name="connsiteY482" fmla="*/ 3805384 h 3853933"/>
              <a:gd name="connsiteX483" fmla="*/ 2166125 w 3853774"/>
              <a:gd name="connsiteY483" fmla="*/ 3811277 h 3853933"/>
              <a:gd name="connsiteX484" fmla="*/ 2149848 w 3853774"/>
              <a:gd name="connsiteY484" fmla="*/ 3816890 h 3853933"/>
              <a:gd name="connsiteX485" fmla="*/ 2133853 w 3853774"/>
              <a:gd name="connsiteY485" fmla="*/ 3822222 h 3853933"/>
              <a:gd name="connsiteX486" fmla="*/ 2117295 w 3853774"/>
              <a:gd name="connsiteY486" fmla="*/ 3826993 h 3853933"/>
              <a:gd name="connsiteX487" fmla="*/ 2100738 w 3853774"/>
              <a:gd name="connsiteY487" fmla="*/ 3831763 h 3853933"/>
              <a:gd name="connsiteX488" fmla="*/ 2084180 w 3853774"/>
              <a:gd name="connsiteY488" fmla="*/ 3835411 h 3853933"/>
              <a:gd name="connsiteX489" fmla="*/ 2066781 w 3853774"/>
              <a:gd name="connsiteY489" fmla="*/ 3839340 h 3853933"/>
              <a:gd name="connsiteX490" fmla="*/ 2050224 w 3853774"/>
              <a:gd name="connsiteY490" fmla="*/ 3842989 h 3853933"/>
              <a:gd name="connsiteX491" fmla="*/ 2032824 w 3853774"/>
              <a:gd name="connsiteY491" fmla="*/ 3845235 h 3853933"/>
              <a:gd name="connsiteX492" fmla="*/ 2015706 w 3853774"/>
              <a:gd name="connsiteY492" fmla="*/ 3847759 h 3853933"/>
              <a:gd name="connsiteX493" fmla="*/ 1998307 w 3853774"/>
              <a:gd name="connsiteY493" fmla="*/ 3850004 h 3853933"/>
              <a:gd name="connsiteX494" fmla="*/ 1980627 w 3853774"/>
              <a:gd name="connsiteY494" fmla="*/ 3851407 h 3853933"/>
              <a:gd name="connsiteX495" fmla="*/ 1962947 w 3853774"/>
              <a:gd name="connsiteY495" fmla="*/ 3852249 h 3853933"/>
              <a:gd name="connsiteX496" fmla="*/ 1944986 w 3853774"/>
              <a:gd name="connsiteY496" fmla="*/ 3853372 h 3853933"/>
              <a:gd name="connsiteX497" fmla="*/ 1927026 w 3853774"/>
              <a:gd name="connsiteY497" fmla="*/ 3853933 h 3853933"/>
              <a:gd name="connsiteX498" fmla="*/ 1909065 w 3853774"/>
              <a:gd name="connsiteY498" fmla="*/ 3853372 h 3853933"/>
              <a:gd name="connsiteX499" fmla="*/ 1891105 w 3853774"/>
              <a:gd name="connsiteY499" fmla="*/ 3852249 h 3853933"/>
              <a:gd name="connsiteX500" fmla="*/ 1873705 w 3853774"/>
              <a:gd name="connsiteY500" fmla="*/ 3851688 h 3853933"/>
              <a:gd name="connsiteX501" fmla="*/ 1855745 w 3853774"/>
              <a:gd name="connsiteY501" fmla="*/ 3850004 h 3853933"/>
              <a:gd name="connsiteX502" fmla="*/ 1838346 w 3853774"/>
              <a:gd name="connsiteY502" fmla="*/ 3847759 h 3853933"/>
              <a:gd name="connsiteX503" fmla="*/ 1821228 w 3853774"/>
              <a:gd name="connsiteY503" fmla="*/ 3845233 h 3853933"/>
              <a:gd name="connsiteX504" fmla="*/ 1803828 w 3853774"/>
              <a:gd name="connsiteY504" fmla="*/ 3842989 h 3853933"/>
              <a:gd name="connsiteX505" fmla="*/ 1787271 w 3853774"/>
              <a:gd name="connsiteY505" fmla="*/ 3839340 h 3853933"/>
              <a:gd name="connsiteX506" fmla="*/ 1770152 w 3853774"/>
              <a:gd name="connsiteY506" fmla="*/ 3835692 h 3853933"/>
              <a:gd name="connsiteX507" fmla="*/ 1753314 w 3853774"/>
              <a:gd name="connsiteY507" fmla="*/ 3831763 h 3853933"/>
              <a:gd name="connsiteX508" fmla="*/ 1736757 w 3853774"/>
              <a:gd name="connsiteY508" fmla="*/ 3826993 h 3853933"/>
              <a:gd name="connsiteX509" fmla="*/ 1720199 w 3853774"/>
              <a:gd name="connsiteY509" fmla="*/ 3822222 h 3853933"/>
              <a:gd name="connsiteX510" fmla="*/ 1704203 w 3853774"/>
              <a:gd name="connsiteY510" fmla="*/ 3816891 h 3853933"/>
              <a:gd name="connsiteX511" fmla="*/ 1687927 w 3853774"/>
              <a:gd name="connsiteY511" fmla="*/ 3811277 h 3853933"/>
              <a:gd name="connsiteX512" fmla="*/ 1672492 w 3853774"/>
              <a:gd name="connsiteY512" fmla="*/ 3805384 h 3853933"/>
              <a:gd name="connsiteX513" fmla="*/ 1656776 w 3853774"/>
              <a:gd name="connsiteY513" fmla="*/ 3798648 h 3853933"/>
              <a:gd name="connsiteX514" fmla="*/ 1640780 w 3853774"/>
              <a:gd name="connsiteY514" fmla="*/ 3792194 h 3853933"/>
              <a:gd name="connsiteX515" fmla="*/ 1625907 w 3853774"/>
              <a:gd name="connsiteY515" fmla="*/ 3784617 h 3853933"/>
              <a:gd name="connsiteX516" fmla="*/ 1610752 w 3853774"/>
              <a:gd name="connsiteY516" fmla="*/ 3777321 h 3853933"/>
              <a:gd name="connsiteX517" fmla="*/ 1595879 w 3853774"/>
              <a:gd name="connsiteY517" fmla="*/ 3769743 h 3853933"/>
              <a:gd name="connsiteX518" fmla="*/ 1580725 w 3853774"/>
              <a:gd name="connsiteY518" fmla="*/ 3761325 h 3853933"/>
              <a:gd name="connsiteX519" fmla="*/ 1566413 w 3853774"/>
              <a:gd name="connsiteY519" fmla="*/ 3752625 h 3853933"/>
              <a:gd name="connsiteX520" fmla="*/ 1552381 w 3853774"/>
              <a:gd name="connsiteY520" fmla="*/ 3744206 h 3853933"/>
              <a:gd name="connsiteX521" fmla="*/ 1538349 w 3853774"/>
              <a:gd name="connsiteY521" fmla="*/ 3734664 h 3853933"/>
              <a:gd name="connsiteX522" fmla="*/ 1524598 w 3853774"/>
              <a:gd name="connsiteY522" fmla="*/ 3724842 h 3853933"/>
              <a:gd name="connsiteX523" fmla="*/ 1510847 w 3853774"/>
              <a:gd name="connsiteY523" fmla="*/ 3715582 h 3853933"/>
              <a:gd name="connsiteX524" fmla="*/ 1497938 w 3853774"/>
              <a:gd name="connsiteY524" fmla="*/ 3705479 h 3853933"/>
              <a:gd name="connsiteX525" fmla="*/ 1484468 w 3853774"/>
              <a:gd name="connsiteY525" fmla="*/ 3694814 h 3853933"/>
              <a:gd name="connsiteX526" fmla="*/ 1472400 w 3853774"/>
              <a:gd name="connsiteY526" fmla="*/ 3683870 h 3853933"/>
              <a:gd name="connsiteX527" fmla="*/ 1459772 w 3853774"/>
              <a:gd name="connsiteY527" fmla="*/ 3672925 h 3853933"/>
              <a:gd name="connsiteX528" fmla="*/ 1447144 w 3853774"/>
              <a:gd name="connsiteY528" fmla="*/ 3661419 h 3853933"/>
              <a:gd name="connsiteX529" fmla="*/ 1435638 w 3853774"/>
              <a:gd name="connsiteY529" fmla="*/ 3649913 h 3853933"/>
              <a:gd name="connsiteX530" fmla="*/ 1423570 w 3853774"/>
              <a:gd name="connsiteY530" fmla="*/ 3637846 h 3853933"/>
              <a:gd name="connsiteX531" fmla="*/ 1412626 w 3853774"/>
              <a:gd name="connsiteY531" fmla="*/ 3625778 h 3853933"/>
              <a:gd name="connsiteX532" fmla="*/ 1401681 w 3853774"/>
              <a:gd name="connsiteY532" fmla="*/ 3613151 h 3853933"/>
              <a:gd name="connsiteX533" fmla="*/ 1390456 w 3853774"/>
              <a:gd name="connsiteY533" fmla="*/ 3600802 h 3853933"/>
              <a:gd name="connsiteX534" fmla="*/ 1380072 w 3853774"/>
              <a:gd name="connsiteY534" fmla="*/ 3587613 h 3853933"/>
              <a:gd name="connsiteX535" fmla="*/ 1369970 w 3853774"/>
              <a:gd name="connsiteY535" fmla="*/ 3574703 h 3853933"/>
              <a:gd name="connsiteX536" fmla="*/ 1360148 w 3853774"/>
              <a:gd name="connsiteY536" fmla="*/ 3560391 h 3853933"/>
              <a:gd name="connsiteX537" fmla="*/ 1350606 w 3853774"/>
              <a:gd name="connsiteY537" fmla="*/ 3546921 h 3853933"/>
              <a:gd name="connsiteX538" fmla="*/ 1341345 w 3853774"/>
              <a:gd name="connsiteY538" fmla="*/ 3533170 h 3853933"/>
              <a:gd name="connsiteX539" fmla="*/ 1332365 w 3853774"/>
              <a:gd name="connsiteY539" fmla="*/ 3518576 h 3853933"/>
              <a:gd name="connsiteX540" fmla="*/ 1323945 w 3853774"/>
              <a:gd name="connsiteY540" fmla="*/ 3504545 h 3853933"/>
              <a:gd name="connsiteX541" fmla="*/ 1315807 w 3853774"/>
              <a:gd name="connsiteY541" fmla="*/ 3489672 h 3853933"/>
              <a:gd name="connsiteX542" fmla="*/ 1308230 w 3853774"/>
              <a:gd name="connsiteY542" fmla="*/ 3474798 h 3853933"/>
              <a:gd name="connsiteX543" fmla="*/ 1300653 w 3853774"/>
              <a:gd name="connsiteY543" fmla="*/ 3459363 h 3853933"/>
              <a:gd name="connsiteX544" fmla="*/ 1293076 w 3853774"/>
              <a:gd name="connsiteY544" fmla="*/ 3444490 h 3853933"/>
              <a:gd name="connsiteX545" fmla="*/ 1286902 w 3853774"/>
              <a:gd name="connsiteY545" fmla="*/ 3428774 h 3853933"/>
              <a:gd name="connsiteX546" fmla="*/ 1280167 w 3853774"/>
              <a:gd name="connsiteY546" fmla="*/ 3413059 h 3853933"/>
              <a:gd name="connsiteX547" fmla="*/ 1273993 w 3853774"/>
              <a:gd name="connsiteY547" fmla="*/ 3397343 h 3853933"/>
              <a:gd name="connsiteX548" fmla="*/ 1268661 w 3853774"/>
              <a:gd name="connsiteY548" fmla="*/ 3381348 h 3853933"/>
              <a:gd name="connsiteX549" fmla="*/ 1263048 w 3853774"/>
              <a:gd name="connsiteY549" fmla="*/ 3365071 h 3853933"/>
              <a:gd name="connsiteX550" fmla="*/ 1258278 w 3853774"/>
              <a:gd name="connsiteY550" fmla="*/ 3348514 h 3853933"/>
              <a:gd name="connsiteX551" fmla="*/ 1253788 w 3853774"/>
              <a:gd name="connsiteY551" fmla="*/ 3332236 h 3853933"/>
              <a:gd name="connsiteX552" fmla="*/ 1249578 w 3853774"/>
              <a:gd name="connsiteY552" fmla="*/ 3315118 h 3853933"/>
              <a:gd name="connsiteX553" fmla="*/ 1246210 w 3853774"/>
              <a:gd name="connsiteY553" fmla="*/ 3298280 h 3853933"/>
              <a:gd name="connsiteX554" fmla="*/ 1242562 w 3853774"/>
              <a:gd name="connsiteY554" fmla="*/ 3281723 h 3853933"/>
              <a:gd name="connsiteX555" fmla="*/ 1240037 w 3853774"/>
              <a:gd name="connsiteY555" fmla="*/ 3264042 h 3853933"/>
              <a:gd name="connsiteX556" fmla="*/ 1237511 w 3853774"/>
              <a:gd name="connsiteY556" fmla="*/ 3246924 h 3853933"/>
              <a:gd name="connsiteX557" fmla="*/ 1235265 w 3853774"/>
              <a:gd name="connsiteY557" fmla="*/ 3229525 h 3853933"/>
              <a:gd name="connsiteX558" fmla="*/ 1233862 w 3853774"/>
              <a:gd name="connsiteY558" fmla="*/ 3211845 h 3853933"/>
              <a:gd name="connsiteX559" fmla="*/ 1232740 w 3853774"/>
              <a:gd name="connsiteY559" fmla="*/ 3193884 h 3853933"/>
              <a:gd name="connsiteX560" fmla="*/ 1232179 w 3853774"/>
              <a:gd name="connsiteY560" fmla="*/ 3176485 h 3853933"/>
              <a:gd name="connsiteX561" fmla="*/ 1231617 w 3853774"/>
              <a:gd name="connsiteY561" fmla="*/ 3158525 h 3853933"/>
              <a:gd name="connsiteX562" fmla="*/ 1231899 w 3853774"/>
              <a:gd name="connsiteY562" fmla="*/ 694847 h 3853933"/>
              <a:gd name="connsiteX563" fmla="*/ 1231899 w 3853774"/>
              <a:gd name="connsiteY563" fmla="*/ 677448 h 3853933"/>
              <a:gd name="connsiteX564" fmla="*/ 1232740 w 3853774"/>
              <a:gd name="connsiteY564" fmla="*/ 659207 h 3853933"/>
              <a:gd name="connsiteX565" fmla="*/ 1234143 w 3853774"/>
              <a:gd name="connsiteY565" fmla="*/ 641527 h 3853933"/>
              <a:gd name="connsiteX566" fmla="*/ 1235547 w 3853774"/>
              <a:gd name="connsiteY566" fmla="*/ 623847 h 3853933"/>
              <a:gd name="connsiteX567" fmla="*/ 1237792 w 3853774"/>
              <a:gd name="connsiteY567" fmla="*/ 606448 h 3853933"/>
              <a:gd name="connsiteX568" fmla="*/ 1239756 w 3853774"/>
              <a:gd name="connsiteY568" fmla="*/ 588768 h 3853933"/>
              <a:gd name="connsiteX569" fmla="*/ 1242563 w 3853774"/>
              <a:gd name="connsiteY569" fmla="*/ 571930 h 3853933"/>
              <a:gd name="connsiteX570" fmla="*/ 1245649 w 3853774"/>
              <a:gd name="connsiteY570" fmla="*/ 554812 h 3853933"/>
              <a:gd name="connsiteX571" fmla="*/ 1249579 w 3853774"/>
              <a:gd name="connsiteY571" fmla="*/ 537973 h 3853933"/>
              <a:gd name="connsiteX572" fmla="*/ 1253507 w 3853774"/>
              <a:gd name="connsiteY572" fmla="*/ 521136 h 3853933"/>
              <a:gd name="connsiteX573" fmla="*/ 1257997 w 3853774"/>
              <a:gd name="connsiteY573" fmla="*/ 504859 h 3853933"/>
              <a:gd name="connsiteX574" fmla="*/ 1263330 w 3853774"/>
              <a:gd name="connsiteY574" fmla="*/ 488301 h 3853933"/>
              <a:gd name="connsiteX575" fmla="*/ 1268100 w 3853774"/>
              <a:gd name="connsiteY575" fmla="*/ 472305 h 3853933"/>
              <a:gd name="connsiteX576" fmla="*/ 1273713 w 3853774"/>
              <a:gd name="connsiteY576" fmla="*/ 456029 h 3853933"/>
              <a:gd name="connsiteX577" fmla="*/ 1280167 w 3853774"/>
              <a:gd name="connsiteY577" fmla="*/ 440033 h 3853933"/>
              <a:gd name="connsiteX578" fmla="*/ 1286341 w 3853774"/>
              <a:gd name="connsiteY578" fmla="*/ 424317 h 3853933"/>
              <a:gd name="connsiteX579" fmla="*/ 1293357 w 3853774"/>
              <a:gd name="connsiteY579" fmla="*/ 408883 h 3853933"/>
              <a:gd name="connsiteX580" fmla="*/ 1300373 w 3853774"/>
              <a:gd name="connsiteY580" fmla="*/ 393448 h 3853933"/>
              <a:gd name="connsiteX581" fmla="*/ 1307950 w 3853774"/>
              <a:gd name="connsiteY581" fmla="*/ 378574 h 3853933"/>
              <a:gd name="connsiteX582" fmla="*/ 1315527 w 3853774"/>
              <a:gd name="connsiteY582" fmla="*/ 363701 h 3853933"/>
              <a:gd name="connsiteX583" fmla="*/ 1323946 w 3853774"/>
              <a:gd name="connsiteY583" fmla="*/ 349107 h 3853933"/>
              <a:gd name="connsiteX584" fmla="*/ 1332646 w 3853774"/>
              <a:gd name="connsiteY584" fmla="*/ 334795 h 3853933"/>
              <a:gd name="connsiteX585" fmla="*/ 1341346 w 3853774"/>
              <a:gd name="connsiteY585" fmla="*/ 320483 h 3853933"/>
              <a:gd name="connsiteX586" fmla="*/ 1350606 w 3853774"/>
              <a:gd name="connsiteY586" fmla="*/ 306171 h 3853933"/>
              <a:gd name="connsiteX587" fmla="*/ 1360148 w 3853774"/>
              <a:gd name="connsiteY587" fmla="*/ 292700 h 3853933"/>
              <a:gd name="connsiteX588" fmla="*/ 1369690 w 3853774"/>
              <a:gd name="connsiteY588" fmla="*/ 279230 h 3853933"/>
              <a:gd name="connsiteX589" fmla="*/ 1380353 w 3853774"/>
              <a:gd name="connsiteY589" fmla="*/ 265759 h 3853933"/>
              <a:gd name="connsiteX590" fmla="*/ 1390456 w 3853774"/>
              <a:gd name="connsiteY590" fmla="*/ 252850 h 3853933"/>
              <a:gd name="connsiteX591" fmla="*/ 1401401 w 3853774"/>
              <a:gd name="connsiteY591" fmla="*/ 240222 h 3853933"/>
              <a:gd name="connsiteX592" fmla="*/ 1412346 w 3853774"/>
              <a:gd name="connsiteY592" fmla="*/ 227594 h 3853933"/>
              <a:gd name="connsiteX593" fmla="*/ 1423852 w 3853774"/>
              <a:gd name="connsiteY593" fmla="*/ 215526 h 3853933"/>
              <a:gd name="connsiteX594" fmla="*/ 1435077 w 3853774"/>
              <a:gd name="connsiteY594" fmla="*/ 203740 h 3853933"/>
              <a:gd name="connsiteX595" fmla="*/ 1447425 w 3853774"/>
              <a:gd name="connsiteY595" fmla="*/ 191953 h 3853933"/>
              <a:gd name="connsiteX596" fmla="*/ 1459492 w 3853774"/>
              <a:gd name="connsiteY596" fmla="*/ 180447 h 3853933"/>
              <a:gd name="connsiteX597" fmla="*/ 1472120 w 3853774"/>
              <a:gd name="connsiteY597" fmla="*/ 169502 h 3853933"/>
              <a:gd name="connsiteX598" fmla="*/ 1484749 w 3853774"/>
              <a:gd name="connsiteY598" fmla="*/ 158558 h 3853933"/>
              <a:gd name="connsiteX599" fmla="*/ 1497658 w 3853774"/>
              <a:gd name="connsiteY599" fmla="*/ 148454 h 3853933"/>
              <a:gd name="connsiteX600" fmla="*/ 1511129 w 3853774"/>
              <a:gd name="connsiteY600" fmla="*/ 137791 h 3853933"/>
              <a:gd name="connsiteX601" fmla="*/ 1524599 w 3853774"/>
              <a:gd name="connsiteY601" fmla="*/ 128249 h 3853933"/>
              <a:gd name="connsiteX602" fmla="*/ 1538069 w 3853774"/>
              <a:gd name="connsiteY602" fmla="*/ 118708 h 3853933"/>
              <a:gd name="connsiteX603" fmla="*/ 1552382 w 3853774"/>
              <a:gd name="connsiteY603" fmla="*/ 109447 h 3853933"/>
              <a:gd name="connsiteX604" fmla="*/ 1566694 w 3853774"/>
              <a:gd name="connsiteY604" fmla="*/ 100747 h 3853933"/>
              <a:gd name="connsiteX605" fmla="*/ 1581006 w 3853774"/>
              <a:gd name="connsiteY605" fmla="*/ 92048 h 3853933"/>
              <a:gd name="connsiteX606" fmla="*/ 1595318 w 3853774"/>
              <a:gd name="connsiteY606" fmla="*/ 83909 h 3853933"/>
              <a:gd name="connsiteX607" fmla="*/ 1610472 w 3853774"/>
              <a:gd name="connsiteY607" fmla="*/ 76051 h 3853933"/>
              <a:gd name="connsiteX608" fmla="*/ 1625346 w 3853774"/>
              <a:gd name="connsiteY608" fmla="*/ 68475 h 3853933"/>
              <a:gd name="connsiteX609" fmla="*/ 1640781 w 3853774"/>
              <a:gd name="connsiteY609" fmla="*/ 61459 h 3853933"/>
              <a:gd name="connsiteX610" fmla="*/ 1656216 w 3853774"/>
              <a:gd name="connsiteY610" fmla="*/ 54443 h 3853933"/>
              <a:gd name="connsiteX611" fmla="*/ 1671931 w 3853774"/>
              <a:gd name="connsiteY611" fmla="*/ 48269 h 3853933"/>
              <a:gd name="connsiteX612" fmla="*/ 1687647 w 3853774"/>
              <a:gd name="connsiteY612" fmla="*/ 42095 h 3853933"/>
              <a:gd name="connsiteX613" fmla="*/ 1703923 w 3853774"/>
              <a:gd name="connsiteY613" fmla="*/ 36482 h 3853933"/>
              <a:gd name="connsiteX614" fmla="*/ 1720200 w 3853774"/>
              <a:gd name="connsiteY614" fmla="*/ 31431 h 3853933"/>
              <a:gd name="connsiteX615" fmla="*/ 1736477 w 3853774"/>
              <a:gd name="connsiteY615" fmla="*/ 26379 h 3853933"/>
              <a:gd name="connsiteX616" fmla="*/ 1752754 w 3853774"/>
              <a:gd name="connsiteY616" fmla="*/ 21889 h 3853933"/>
              <a:gd name="connsiteX617" fmla="*/ 1769872 w 3853774"/>
              <a:gd name="connsiteY617" fmla="*/ 17680 h 3853933"/>
              <a:gd name="connsiteX618" fmla="*/ 1786429 w 3853774"/>
              <a:gd name="connsiteY618" fmla="*/ 14032 h 3853933"/>
              <a:gd name="connsiteX619" fmla="*/ 1803548 w 3853774"/>
              <a:gd name="connsiteY619" fmla="*/ 10945 h 3853933"/>
              <a:gd name="connsiteX620" fmla="*/ 1820948 w 3853774"/>
              <a:gd name="connsiteY620" fmla="*/ 7577 h 3853933"/>
              <a:gd name="connsiteX621" fmla="*/ 1838627 w 3853774"/>
              <a:gd name="connsiteY621" fmla="*/ 5613 h 3853933"/>
              <a:gd name="connsiteX622" fmla="*/ 1856026 w 3853774"/>
              <a:gd name="connsiteY622" fmla="*/ 3368 h 3853933"/>
              <a:gd name="connsiteX623" fmla="*/ 1873425 w 3853774"/>
              <a:gd name="connsiteY623" fmla="*/ 2245 h 3853933"/>
              <a:gd name="connsiteX624" fmla="*/ 1891106 w 3853774"/>
              <a:gd name="connsiteY624" fmla="*/ 842 h 3853933"/>
              <a:gd name="connsiteX625" fmla="*/ 1909066 w 3853774"/>
              <a:gd name="connsiteY625" fmla="*/ 281 h 3853933"/>
              <a:gd name="connsiteX626" fmla="*/ 1926746 w 3853774"/>
              <a:gd name="connsiteY626" fmla="*/ 0 h 3853933"/>
              <a:gd name="connsiteX627" fmla="*/ 1944707 w 3853774"/>
              <a:gd name="connsiteY627" fmla="*/ 561 h 3853933"/>
              <a:gd name="connsiteX628" fmla="*/ 1962667 w 3853774"/>
              <a:gd name="connsiteY628" fmla="*/ 561 h 3853933"/>
              <a:gd name="connsiteX629" fmla="*/ 1980066 w 3853774"/>
              <a:gd name="connsiteY629" fmla="*/ 2245 h 3853933"/>
              <a:gd name="connsiteX630" fmla="*/ 1997746 w 3853774"/>
              <a:gd name="connsiteY630" fmla="*/ 3648 h 3853933"/>
              <a:gd name="connsiteX631" fmla="*/ 2015426 w 3853774"/>
              <a:gd name="connsiteY631" fmla="*/ 5613 h 3853933"/>
              <a:gd name="connsiteX632" fmla="*/ 2032825 w 3853774"/>
              <a:gd name="connsiteY632" fmla="*/ 7858 h 3853933"/>
              <a:gd name="connsiteX633" fmla="*/ 2049944 w 3853774"/>
              <a:gd name="connsiteY633" fmla="*/ 10945 h 3853933"/>
              <a:gd name="connsiteX634" fmla="*/ 2067062 w 3853774"/>
              <a:gd name="connsiteY634" fmla="*/ 14032 h 3853933"/>
              <a:gd name="connsiteX635" fmla="*/ 2084181 w 3853774"/>
              <a:gd name="connsiteY635" fmla="*/ 17680 h 3853933"/>
              <a:gd name="connsiteX636" fmla="*/ 2100738 w 3853774"/>
              <a:gd name="connsiteY636" fmla="*/ 21889 h 3853933"/>
              <a:gd name="connsiteX637" fmla="*/ 2117576 w 3853774"/>
              <a:gd name="connsiteY637" fmla="*/ 26380 h 3853933"/>
              <a:gd name="connsiteX638" fmla="*/ 2133573 w 3853774"/>
              <a:gd name="connsiteY638" fmla="*/ 31150 h 3853933"/>
              <a:gd name="connsiteX639" fmla="*/ 2150130 w 3853774"/>
              <a:gd name="connsiteY639" fmla="*/ 36482 h 3853933"/>
              <a:gd name="connsiteX640" fmla="*/ 2166126 w 3853774"/>
              <a:gd name="connsiteY640" fmla="*/ 42375 h 3853933"/>
              <a:gd name="connsiteX641" fmla="*/ 2181841 w 3853774"/>
              <a:gd name="connsiteY641" fmla="*/ 47988 h 3853933"/>
              <a:gd name="connsiteX642" fmla="*/ 2197276 w 3853774"/>
              <a:gd name="connsiteY642" fmla="*/ 54443 h 3853933"/>
              <a:gd name="connsiteX643" fmla="*/ 2212711 w 3853774"/>
              <a:gd name="connsiteY643" fmla="*/ 61459 h 3853933"/>
              <a:gd name="connsiteX644" fmla="*/ 2228146 w 3853774"/>
              <a:gd name="connsiteY644" fmla="*/ 68474 h 3853933"/>
              <a:gd name="connsiteX645" fmla="*/ 2243300 w 3853774"/>
              <a:gd name="connsiteY645" fmla="*/ 75771 h 3853933"/>
              <a:gd name="connsiteX646" fmla="*/ 2258173 w 3853774"/>
              <a:gd name="connsiteY646" fmla="*/ 83909 h 3853933"/>
              <a:gd name="connsiteX647" fmla="*/ 2272766 w 3853774"/>
              <a:gd name="connsiteY647" fmla="*/ 91767 h 3853933"/>
              <a:gd name="connsiteX648" fmla="*/ 2287359 w 3853774"/>
              <a:gd name="connsiteY648" fmla="*/ 100747 h 3853933"/>
              <a:gd name="connsiteX649" fmla="*/ 2301672 w 3853774"/>
              <a:gd name="connsiteY649" fmla="*/ 109447 h 3853933"/>
              <a:gd name="connsiteX650" fmla="*/ 2315423 w 3853774"/>
              <a:gd name="connsiteY650" fmla="*/ 118708 h 3853933"/>
              <a:gd name="connsiteX651" fmla="*/ 2329174 w 3853774"/>
              <a:gd name="connsiteY651" fmla="*/ 127969 h 3853933"/>
              <a:gd name="connsiteX652" fmla="*/ 2342925 w 3853774"/>
              <a:gd name="connsiteY652" fmla="*/ 138352 h 3853933"/>
              <a:gd name="connsiteX653" fmla="*/ 2356114 w 3853774"/>
              <a:gd name="connsiteY653" fmla="*/ 148174 h 3853933"/>
              <a:gd name="connsiteX654" fmla="*/ 2368743 w 3853774"/>
              <a:gd name="connsiteY654" fmla="*/ 158558 h 3853933"/>
              <a:gd name="connsiteX655" fmla="*/ 2381933 w 3853774"/>
              <a:gd name="connsiteY655" fmla="*/ 169503 h 3853933"/>
              <a:gd name="connsiteX656" fmla="*/ 2394000 w 3853774"/>
              <a:gd name="connsiteY656" fmla="*/ 180447 h 3853933"/>
              <a:gd name="connsiteX657" fmla="*/ 2406628 w 3853774"/>
              <a:gd name="connsiteY657" fmla="*/ 191953 h 3853933"/>
              <a:gd name="connsiteX658" fmla="*/ 2418696 w 3853774"/>
              <a:gd name="connsiteY658" fmla="*/ 203459 h 3853933"/>
              <a:gd name="connsiteX659" fmla="*/ 2429921 w 3853774"/>
              <a:gd name="connsiteY659" fmla="*/ 215246 h 3853933"/>
              <a:gd name="connsiteX660" fmla="*/ 2441427 w 3853774"/>
              <a:gd name="connsiteY660" fmla="*/ 227874 h 3853933"/>
              <a:gd name="connsiteX661" fmla="*/ 2452371 w 3853774"/>
              <a:gd name="connsiteY661" fmla="*/ 239941 h 3853933"/>
              <a:gd name="connsiteX662" fmla="*/ 2463316 w 3853774"/>
              <a:gd name="connsiteY662" fmla="*/ 253131 h 3853933"/>
              <a:gd name="connsiteX663" fmla="*/ 2473700 w 3853774"/>
              <a:gd name="connsiteY663" fmla="*/ 265760 h 3853933"/>
              <a:gd name="connsiteX664" fmla="*/ 2483803 w 3853774"/>
              <a:gd name="connsiteY664" fmla="*/ 279230 h 3853933"/>
              <a:gd name="connsiteX665" fmla="*/ 2493905 w 3853774"/>
              <a:gd name="connsiteY665" fmla="*/ 292700 h 3853933"/>
              <a:gd name="connsiteX666" fmla="*/ 2503166 w 3853774"/>
              <a:gd name="connsiteY666" fmla="*/ 306451 h 3853933"/>
              <a:gd name="connsiteX667" fmla="*/ 2512427 w 3853774"/>
              <a:gd name="connsiteY667" fmla="*/ 320202 h 3853933"/>
              <a:gd name="connsiteX668" fmla="*/ 2521127 w 3853774"/>
              <a:gd name="connsiteY668" fmla="*/ 334514 h 3853933"/>
              <a:gd name="connsiteX669" fmla="*/ 2530107 w 3853774"/>
              <a:gd name="connsiteY669" fmla="*/ 349107 h 3853933"/>
              <a:gd name="connsiteX670" fmla="*/ 2538245 w 3853774"/>
              <a:gd name="connsiteY670" fmla="*/ 363981 h 3853933"/>
              <a:gd name="connsiteX671" fmla="*/ 2546103 w 3853774"/>
              <a:gd name="connsiteY671" fmla="*/ 378574 h 3853933"/>
              <a:gd name="connsiteX672" fmla="*/ 2553400 w 3853774"/>
              <a:gd name="connsiteY672" fmla="*/ 393728 h 3853933"/>
              <a:gd name="connsiteX673" fmla="*/ 2560415 w 3853774"/>
              <a:gd name="connsiteY673" fmla="*/ 409163 h 3853933"/>
              <a:gd name="connsiteX674" fmla="*/ 2567431 w 3853774"/>
              <a:gd name="connsiteY674" fmla="*/ 424598 h 3853933"/>
              <a:gd name="connsiteX675" fmla="*/ 2573885 w 3853774"/>
              <a:gd name="connsiteY675" fmla="*/ 440032 h 3853933"/>
              <a:gd name="connsiteX676" fmla="*/ 2580060 w 3853774"/>
              <a:gd name="connsiteY676" fmla="*/ 456309 h 3853933"/>
              <a:gd name="connsiteX677" fmla="*/ 2585672 w 3853774"/>
              <a:gd name="connsiteY677" fmla="*/ 472025 h 3853933"/>
              <a:gd name="connsiteX678" fmla="*/ 2590723 w 3853774"/>
              <a:gd name="connsiteY678" fmla="*/ 488301 h 3853933"/>
              <a:gd name="connsiteX679" fmla="*/ 2596055 w 3853774"/>
              <a:gd name="connsiteY679" fmla="*/ 504859 h 3853933"/>
              <a:gd name="connsiteX680" fmla="*/ 2600265 w 3853774"/>
              <a:gd name="connsiteY680" fmla="*/ 521416 h 3853933"/>
              <a:gd name="connsiteX681" fmla="*/ 2604194 w 3853774"/>
              <a:gd name="connsiteY681" fmla="*/ 537693 h 3853933"/>
              <a:gd name="connsiteX682" fmla="*/ 2608123 w 3853774"/>
              <a:gd name="connsiteY682" fmla="*/ 555092 h 3853933"/>
              <a:gd name="connsiteX683" fmla="*/ 2611210 w 3853774"/>
              <a:gd name="connsiteY683" fmla="*/ 572211 h 3853933"/>
              <a:gd name="connsiteX684" fmla="*/ 2614016 w 3853774"/>
              <a:gd name="connsiteY684" fmla="*/ 589049 h 3853933"/>
              <a:gd name="connsiteX685" fmla="*/ 2616261 w 3853774"/>
              <a:gd name="connsiteY685" fmla="*/ 606448 h 3853933"/>
              <a:gd name="connsiteX686" fmla="*/ 2618226 w 3853774"/>
              <a:gd name="connsiteY686" fmla="*/ 624128 h 3853933"/>
              <a:gd name="connsiteX687" fmla="*/ 2619629 w 3853774"/>
              <a:gd name="connsiteY687" fmla="*/ 641808 h 3853933"/>
              <a:gd name="connsiteX688" fmla="*/ 2621313 w 3853774"/>
              <a:gd name="connsiteY688" fmla="*/ 659207 h 3853933"/>
              <a:gd name="connsiteX689" fmla="*/ 2621593 w 3853774"/>
              <a:gd name="connsiteY689" fmla="*/ 677448 h 3853933"/>
              <a:gd name="connsiteX690" fmla="*/ 2621874 w 3853774"/>
              <a:gd name="connsiteY690" fmla="*/ 695128 h 3853933"/>
              <a:gd name="connsiteX691" fmla="*/ 2622434 w 3853774"/>
              <a:gd name="connsiteY691" fmla="*/ 3158525 h 3853933"/>
              <a:gd name="connsiteX692" fmla="*/ 2621874 w 3853774"/>
              <a:gd name="connsiteY692" fmla="*/ 3176485 h 3853933"/>
              <a:gd name="connsiteX693" fmla="*/ 2621313 w 3853774"/>
              <a:gd name="connsiteY693" fmla="*/ 3193884 h 3853933"/>
              <a:gd name="connsiteX694" fmla="*/ 2620190 w 3853774"/>
              <a:gd name="connsiteY694" fmla="*/ 3211844 h 3853933"/>
              <a:gd name="connsiteX695" fmla="*/ 2618786 w 3853774"/>
              <a:gd name="connsiteY695" fmla="*/ 3229525 h 3853933"/>
              <a:gd name="connsiteX696" fmla="*/ 2616541 w 3853774"/>
              <a:gd name="connsiteY696" fmla="*/ 3246924 h 3853933"/>
              <a:gd name="connsiteX697" fmla="*/ 2614016 w 3853774"/>
              <a:gd name="connsiteY697" fmla="*/ 3264042 h 3853933"/>
              <a:gd name="connsiteX698" fmla="*/ 2611490 w 3853774"/>
              <a:gd name="connsiteY698" fmla="*/ 3281723 h 3853933"/>
              <a:gd name="connsiteX699" fmla="*/ 2607842 w 3853774"/>
              <a:gd name="connsiteY699" fmla="*/ 3298279 h 3853933"/>
              <a:gd name="connsiteX700" fmla="*/ 2604475 w 3853774"/>
              <a:gd name="connsiteY700" fmla="*/ 3315118 h 3853933"/>
              <a:gd name="connsiteX701" fmla="*/ 2600265 w 3853774"/>
              <a:gd name="connsiteY701" fmla="*/ 3332236 h 3853933"/>
              <a:gd name="connsiteX702" fmla="*/ 2595775 w 3853774"/>
              <a:gd name="connsiteY702" fmla="*/ 3348513 h 3853933"/>
              <a:gd name="connsiteX703" fmla="*/ 2591004 w 3853774"/>
              <a:gd name="connsiteY703" fmla="*/ 3365070 h 3853933"/>
              <a:gd name="connsiteX704" fmla="*/ 2585391 w 3853774"/>
              <a:gd name="connsiteY704" fmla="*/ 3381347 h 3853933"/>
              <a:gd name="connsiteX705" fmla="*/ 2580059 w 3853774"/>
              <a:gd name="connsiteY705" fmla="*/ 3397343 h 3853933"/>
              <a:gd name="connsiteX706" fmla="*/ 2573885 w 3853774"/>
              <a:gd name="connsiteY706" fmla="*/ 3413058 h 3853933"/>
              <a:gd name="connsiteX707" fmla="*/ 2567150 w 3853774"/>
              <a:gd name="connsiteY707" fmla="*/ 3428774 h 3853933"/>
              <a:gd name="connsiteX708" fmla="*/ 2560976 w 3853774"/>
              <a:gd name="connsiteY708" fmla="*/ 3444489 h 3853933"/>
              <a:gd name="connsiteX709" fmla="*/ 2553399 w 3853774"/>
              <a:gd name="connsiteY709" fmla="*/ 3459364 h 3853933"/>
              <a:gd name="connsiteX710" fmla="*/ 2546103 w 3853774"/>
              <a:gd name="connsiteY710" fmla="*/ 3474517 h 3853933"/>
              <a:gd name="connsiteX711" fmla="*/ 2538245 w 3853774"/>
              <a:gd name="connsiteY711" fmla="*/ 3489671 h 3853933"/>
              <a:gd name="connsiteX712" fmla="*/ 2530387 w 3853774"/>
              <a:gd name="connsiteY712" fmla="*/ 3504264 h 3853933"/>
              <a:gd name="connsiteX713" fmla="*/ 2521688 w 3853774"/>
              <a:gd name="connsiteY713" fmla="*/ 3518577 h 3853933"/>
              <a:gd name="connsiteX714" fmla="*/ 2512707 w 3853774"/>
              <a:gd name="connsiteY714" fmla="*/ 3533170 h 3853933"/>
              <a:gd name="connsiteX715" fmla="*/ 2503447 w 3853774"/>
              <a:gd name="connsiteY715" fmla="*/ 3546920 h 3853933"/>
              <a:gd name="connsiteX716" fmla="*/ 2493905 w 3853774"/>
              <a:gd name="connsiteY716" fmla="*/ 3560391 h 3853933"/>
              <a:gd name="connsiteX717" fmla="*/ 2484083 w 3853774"/>
              <a:gd name="connsiteY717" fmla="*/ 3574703 h 3853933"/>
              <a:gd name="connsiteX718" fmla="*/ 2473980 w 3853774"/>
              <a:gd name="connsiteY718" fmla="*/ 3587612 h 3853933"/>
              <a:gd name="connsiteX719" fmla="*/ 2463596 w 3853774"/>
              <a:gd name="connsiteY719" fmla="*/ 3600802 h 3853933"/>
              <a:gd name="connsiteX720" fmla="*/ 2452371 w 3853774"/>
              <a:gd name="connsiteY720" fmla="*/ 3613150 h 3853933"/>
              <a:gd name="connsiteX721" fmla="*/ 2441427 w 3853774"/>
              <a:gd name="connsiteY721" fmla="*/ 3625778 h 3853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3853774" h="3853933">
                <a:moveTo>
                  <a:pt x="2011493" y="413890"/>
                </a:moveTo>
                <a:cubicBezTo>
                  <a:pt x="2033110" y="392272"/>
                  <a:pt x="2046480" y="362408"/>
                  <a:pt x="2046480" y="329421"/>
                </a:cubicBezTo>
                <a:cubicBezTo>
                  <a:pt x="2046480" y="263447"/>
                  <a:pt x="1992998" y="209965"/>
                  <a:pt x="1927024" y="209965"/>
                </a:cubicBezTo>
                <a:cubicBezTo>
                  <a:pt x="1861050" y="209965"/>
                  <a:pt x="1807568" y="263447"/>
                  <a:pt x="1807568" y="329421"/>
                </a:cubicBezTo>
                <a:cubicBezTo>
                  <a:pt x="1807568" y="395395"/>
                  <a:pt x="1861050" y="448877"/>
                  <a:pt x="1927024" y="448877"/>
                </a:cubicBezTo>
                <a:cubicBezTo>
                  <a:pt x="1960011" y="448877"/>
                  <a:pt x="1989875" y="435507"/>
                  <a:pt x="2011493" y="413890"/>
                </a:cubicBezTo>
                <a:close/>
                <a:moveTo>
                  <a:pt x="1847252" y="707557"/>
                </a:moveTo>
                <a:cubicBezTo>
                  <a:pt x="1868869" y="685940"/>
                  <a:pt x="1882239" y="656076"/>
                  <a:pt x="1882239" y="623089"/>
                </a:cubicBezTo>
                <a:cubicBezTo>
                  <a:pt x="1882240" y="557115"/>
                  <a:pt x="1828758" y="503633"/>
                  <a:pt x="1762784" y="503633"/>
                </a:cubicBezTo>
                <a:cubicBezTo>
                  <a:pt x="1696809" y="503633"/>
                  <a:pt x="1643327" y="557115"/>
                  <a:pt x="1643328" y="623089"/>
                </a:cubicBezTo>
                <a:cubicBezTo>
                  <a:pt x="1643327" y="689063"/>
                  <a:pt x="1696809" y="742545"/>
                  <a:pt x="1762784" y="742545"/>
                </a:cubicBezTo>
                <a:cubicBezTo>
                  <a:pt x="1795770" y="742545"/>
                  <a:pt x="1825634" y="729174"/>
                  <a:pt x="1847252" y="707557"/>
                </a:cubicBezTo>
                <a:close/>
                <a:moveTo>
                  <a:pt x="1683011" y="1001226"/>
                </a:moveTo>
                <a:cubicBezTo>
                  <a:pt x="1704629" y="979610"/>
                  <a:pt x="1717999" y="949746"/>
                  <a:pt x="1717999" y="916758"/>
                </a:cubicBezTo>
                <a:cubicBezTo>
                  <a:pt x="1717999" y="850784"/>
                  <a:pt x="1664517" y="797302"/>
                  <a:pt x="1598543" y="797302"/>
                </a:cubicBezTo>
                <a:cubicBezTo>
                  <a:pt x="1532569" y="797302"/>
                  <a:pt x="1479087" y="850784"/>
                  <a:pt x="1479087" y="916758"/>
                </a:cubicBezTo>
                <a:cubicBezTo>
                  <a:pt x="1479087" y="982732"/>
                  <a:pt x="1532569" y="1036214"/>
                  <a:pt x="1598543" y="1036214"/>
                </a:cubicBezTo>
                <a:cubicBezTo>
                  <a:pt x="1631530" y="1036214"/>
                  <a:pt x="1661395" y="1022844"/>
                  <a:pt x="1683011" y="1001226"/>
                </a:cubicBezTo>
                <a:close/>
                <a:moveTo>
                  <a:pt x="2175733" y="707558"/>
                </a:moveTo>
                <a:cubicBezTo>
                  <a:pt x="2197351" y="685941"/>
                  <a:pt x="2210721" y="656077"/>
                  <a:pt x="2210721" y="623090"/>
                </a:cubicBezTo>
                <a:cubicBezTo>
                  <a:pt x="2210721" y="557115"/>
                  <a:pt x="2157239" y="503633"/>
                  <a:pt x="2091265" y="503634"/>
                </a:cubicBezTo>
                <a:cubicBezTo>
                  <a:pt x="2025291" y="503633"/>
                  <a:pt x="1971809" y="557115"/>
                  <a:pt x="1971809" y="623090"/>
                </a:cubicBezTo>
                <a:cubicBezTo>
                  <a:pt x="1971809" y="689064"/>
                  <a:pt x="2025291" y="742546"/>
                  <a:pt x="2091265" y="742545"/>
                </a:cubicBezTo>
                <a:cubicBezTo>
                  <a:pt x="2124252" y="742546"/>
                  <a:pt x="2154116" y="729175"/>
                  <a:pt x="2175733" y="707558"/>
                </a:cubicBezTo>
                <a:close/>
                <a:moveTo>
                  <a:pt x="2011493" y="1001227"/>
                </a:moveTo>
                <a:cubicBezTo>
                  <a:pt x="2033109" y="979609"/>
                  <a:pt x="2046480" y="949745"/>
                  <a:pt x="2046480" y="916758"/>
                </a:cubicBezTo>
                <a:cubicBezTo>
                  <a:pt x="2046480" y="850784"/>
                  <a:pt x="1992998" y="797302"/>
                  <a:pt x="1927024" y="797302"/>
                </a:cubicBezTo>
                <a:cubicBezTo>
                  <a:pt x="1861050" y="797302"/>
                  <a:pt x="1807568" y="850784"/>
                  <a:pt x="1807568" y="916758"/>
                </a:cubicBezTo>
                <a:cubicBezTo>
                  <a:pt x="1807568" y="982732"/>
                  <a:pt x="1861050" y="1036214"/>
                  <a:pt x="1927024" y="1036214"/>
                </a:cubicBezTo>
                <a:cubicBezTo>
                  <a:pt x="1960011" y="1036214"/>
                  <a:pt x="1989875" y="1022843"/>
                  <a:pt x="2011493" y="1001227"/>
                </a:cubicBezTo>
                <a:close/>
                <a:moveTo>
                  <a:pt x="2339973" y="1001226"/>
                </a:moveTo>
                <a:cubicBezTo>
                  <a:pt x="2361590" y="979609"/>
                  <a:pt x="2374961" y="949745"/>
                  <a:pt x="2374961" y="916758"/>
                </a:cubicBezTo>
                <a:cubicBezTo>
                  <a:pt x="2374961" y="850784"/>
                  <a:pt x="2321479" y="797302"/>
                  <a:pt x="2255505" y="797302"/>
                </a:cubicBezTo>
                <a:cubicBezTo>
                  <a:pt x="2189531" y="797302"/>
                  <a:pt x="2136049" y="850784"/>
                  <a:pt x="2136049" y="916758"/>
                </a:cubicBezTo>
                <a:cubicBezTo>
                  <a:pt x="2136049" y="982732"/>
                  <a:pt x="2189531" y="1036214"/>
                  <a:pt x="2255505" y="1036214"/>
                </a:cubicBezTo>
                <a:cubicBezTo>
                  <a:pt x="2288492" y="1036214"/>
                  <a:pt x="2318356" y="1022844"/>
                  <a:pt x="2339973" y="1001226"/>
                </a:cubicBezTo>
                <a:close/>
                <a:moveTo>
                  <a:pt x="1055470" y="2621863"/>
                </a:moveTo>
                <a:lnTo>
                  <a:pt x="695319" y="2622144"/>
                </a:lnTo>
                <a:lnTo>
                  <a:pt x="677635" y="2621863"/>
                </a:lnTo>
                <a:lnTo>
                  <a:pt x="659950" y="2621021"/>
                </a:lnTo>
                <a:lnTo>
                  <a:pt x="641984" y="2619898"/>
                </a:lnTo>
                <a:lnTo>
                  <a:pt x="624299" y="2618494"/>
                </a:lnTo>
                <a:lnTo>
                  <a:pt x="606895" y="2616249"/>
                </a:lnTo>
                <a:lnTo>
                  <a:pt x="589772" y="2613722"/>
                </a:lnTo>
                <a:lnTo>
                  <a:pt x="572368" y="2611477"/>
                </a:lnTo>
                <a:lnTo>
                  <a:pt x="555806" y="2607828"/>
                </a:lnTo>
                <a:lnTo>
                  <a:pt x="538402" y="2603898"/>
                </a:lnTo>
                <a:lnTo>
                  <a:pt x="521840" y="2600249"/>
                </a:lnTo>
                <a:lnTo>
                  <a:pt x="505559" y="2595757"/>
                </a:lnTo>
                <a:lnTo>
                  <a:pt x="488716" y="2590704"/>
                </a:lnTo>
                <a:lnTo>
                  <a:pt x="472716" y="2585371"/>
                </a:lnTo>
                <a:lnTo>
                  <a:pt x="456716" y="2580037"/>
                </a:lnTo>
                <a:lnTo>
                  <a:pt x="440715" y="2573581"/>
                </a:lnTo>
                <a:lnTo>
                  <a:pt x="425276" y="2567125"/>
                </a:lnTo>
                <a:lnTo>
                  <a:pt x="409275" y="2560669"/>
                </a:lnTo>
                <a:lnTo>
                  <a:pt x="394398" y="2553089"/>
                </a:lnTo>
                <a:lnTo>
                  <a:pt x="379239" y="2545790"/>
                </a:lnTo>
                <a:lnTo>
                  <a:pt x="364362" y="2538211"/>
                </a:lnTo>
                <a:lnTo>
                  <a:pt x="349484" y="2530071"/>
                </a:lnTo>
                <a:lnTo>
                  <a:pt x="334887" y="2521088"/>
                </a:lnTo>
                <a:lnTo>
                  <a:pt x="320570" y="2512386"/>
                </a:lnTo>
                <a:lnTo>
                  <a:pt x="306816" y="2503122"/>
                </a:lnTo>
                <a:lnTo>
                  <a:pt x="293342" y="2493578"/>
                </a:lnTo>
                <a:lnTo>
                  <a:pt x="279307" y="2484034"/>
                </a:lnTo>
                <a:lnTo>
                  <a:pt x="266113" y="2473648"/>
                </a:lnTo>
                <a:lnTo>
                  <a:pt x="253200" y="2463543"/>
                </a:lnTo>
                <a:lnTo>
                  <a:pt x="240568" y="2452033"/>
                </a:lnTo>
                <a:lnTo>
                  <a:pt x="228217" y="2441366"/>
                </a:lnTo>
                <a:lnTo>
                  <a:pt x="215585" y="2429857"/>
                </a:lnTo>
                <a:lnTo>
                  <a:pt x="204076" y="2418348"/>
                </a:lnTo>
                <a:lnTo>
                  <a:pt x="192286" y="2406558"/>
                </a:lnTo>
                <a:lnTo>
                  <a:pt x="180777" y="2393927"/>
                </a:lnTo>
                <a:lnTo>
                  <a:pt x="170110" y="2381575"/>
                </a:lnTo>
                <a:lnTo>
                  <a:pt x="158601" y="2368943"/>
                </a:lnTo>
                <a:lnTo>
                  <a:pt x="148496" y="2356031"/>
                </a:lnTo>
                <a:lnTo>
                  <a:pt x="138390" y="2343118"/>
                </a:lnTo>
                <a:lnTo>
                  <a:pt x="128565" y="2328801"/>
                </a:lnTo>
                <a:lnTo>
                  <a:pt x="119021" y="2315327"/>
                </a:lnTo>
                <a:lnTo>
                  <a:pt x="109757" y="2301573"/>
                </a:lnTo>
                <a:lnTo>
                  <a:pt x="101055" y="2287257"/>
                </a:lnTo>
                <a:lnTo>
                  <a:pt x="92072" y="2272659"/>
                </a:lnTo>
                <a:lnTo>
                  <a:pt x="84213" y="2258063"/>
                </a:lnTo>
                <a:lnTo>
                  <a:pt x="76353" y="2242904"/>
                </a:lnTo>
                <a:lnTo>
                  <a:pt x="69055" y="2227745"/>
                </a:lnTo>
                <a:lnTo>
                  <a:pt x="61475" y="2212868"/>
                </a:lnTo>
                <a:lnTo>
                  <a:pt x="55019" y="2196868"/>
                </a:lnTo>
                <a:lnTo>
                  <a:pt x="48563" y="2181429"/>
                </a:lnTo>
                <a:lnTo>
                  <a:pt x="42668" y="2165989"/>
                </a:lnTo>
                <a:lnTo>
                  <a:pt x="37053" y="2149708"/>
                </a:lnTo>
                <a:lnTo>
                  <a:pt x="31439" y="2133427"/>
                </a:lnTo>
                <a:lnTo>
                  <a:pt x="26948" y="2117146"/>
                </a:lnTo>
                <a:lnTo>
                  <a:pt x="22176" y="2100584"/>
                </a:lnTo>
                <a:lnTo>
                  <a:pt x="18246" y="2083741"/>
                </a:lnTo>
                <a:lnTo>
                  <a:pt x="14596" y="2066618"/>
                </a:lnTo>
                <a:lnTo>
                  <a:pt x="10947" y="2050056"/>
                </a:lnTo>
                <a:lnTo>
                  <a:pt x="8421" y="2032371"/>
                </a:lnTo>
                <a:lnTo>
                  <a:pt x="5894" y="2015248"/>
                </a:lnTo>
                <a:lnTo>
                  <a:pt x="3649" y="1997844"/>
                </a:lnTo>
                <a:lnTo>
                  <a:pt x="2245" y="1980160"/>
                </a:lnTo>
                <a:lnTo>
                  <a:pt x="1123" y="1962194"/>
                </a:lnTo>
                <a:lnTo>
                  <a:pt x="561" y="1944790"/>
                </a:lnTo>
                <a:lnTo>
                  <a:pt x="0" y="1926824"/>
                </a:lnTo>
                <a:lnTo>
                  <a:pt x="561" y="1908859"/>
                </a:lnTo>
                <a:lnTo>
                  <a:pt x="1403" y="1890613"/>
                </a:lnTo>
                <a:lnTo>
                  <a:pt x="2526" y="1873209"/>
                </a:lnTo>
                <a:lnTo>
                  <a:pt x="3930" y="1855524"/>
                </a:lnTo>
                <a:lnTo>
                  <a:pt x="6175" y="1838120"/>
                </a:lnTo>
                <a:lnTo>
                  <a:pt x="8141" y="1820435"/>
                </a:lnTo>
                <a:lnTo>
                  <a:pt x="10947" y="1803593"/>
                </a:lnTo>
                <a:lnTo>
                  <a:pt x="14035" y="1786469"/>
                </a:lnTo>
                <a:lnTo>
                  <a:pt x="18246" y="1769346"/>
                </a:lnTo>
                <a:lnTo>
                  <a:pt x="21895" y="1752784"/>
                </a:lnTo>
                <a:lnTo>
                  <a:pt x="26667" y="1736222"/>
                </a:lnTo>
                <a:lnTo>
                  <a:pt x="31720" y="1719941"/>
                </a:lnTo>
                <a:lnTo>
                  <a:pt x="36773" y="1703659"/>
                </a:lnTo>
                <a:lnTo>
                  <a:pt x="42387" y="1687379"/>
                </a:lnTo>
                <a:lnTo>
                  <a:pt x="48282" y="1671939"/>
                </a:lnTo>
                <a:lnTo>
                  <a:pt x="54738" y="1655939"/>
                </a:lnTo>
                <a:lnTo>
                  <a:pt x="61756" y="1640500"/>
                </a:lnTo>
                <a:lnTo>
                  <a:pt x="68774" y="1625061"/>
                </a:lnTo>
                <a:lnTo>
                  <a:pt x="76353" y="1610183"/>
                </a:lnTo>
                <a:lnTo>
                  <a:pt x="83932" y="1595306"/>
                </a:lnTo>
                <a:lnTo>
                  <a:pt x="92634" y="1580428"/>
                </a:lnTo>
                <a:lnTo>
                  <a:pt x="101336" y="1566112"/>
                </a:lnTo>
                <a:lnTo>
                  <a:pt x="110038" y="1551796"/>
                </a:lnTo>
                <a:lnTo>
                  <a:pt x="119021" y="1537760"/>
                </a:lnTo>
                <a:lnTo>
                  <a:pt x="128845" y="1524005"/>
                </a:lnTo>
                <a:lnTo>
                  <a:pt x="138390" y="1510532"/>
                </a:lnTo>
                <a:lnTo>
                  <a:pt x="148496" y="1497618"/>
                </a:lnTo>
                <a:lnTo>
                  <a:pt x="159162" y="1484144"/>
                </a:lnTo>
                <a:lnTo>
                  <a:pt x="169830" y="1471793"/>
                </a:lnTo>
                <a:lnTo>
                  <a:pt x="180777" y="1459161"/>
                </a:lnTo>
                <a:lnTo>
                  <a:pt x="192567" y="1446810"/>
                </a:lnTo>
                <a:lnTo>
                  <a:pt x="203796" y="1435020"/>
                </a:lnTo>
                <a:lnTo>
                  <a:pt x="216147" y="1423230"/>
                </a:lnTo>
                <a:lnTo>
                  <a:pt x="227936" y="1412002"/>
                </a:lnTo>
                <a:lnTo>
                  <a:pt x="240569" y="1401054"/>
                </a:lnTo>
                <a:lnTo>
                  <a:pt x="253200" y="1390106"/>
                </a:lnTo>
                <a:lnTo>
                  <a:pt x="266394" y="1379720"/>
                </a:lnTo>
                <a:lnTo>
                  <a:pt x="279307" y="1369614"/>
                </a:lnTo>
                <a:lnTo>
                  <a:pt x="293342" y="1359509"/>
                </a:lnTo>
                <a:lnTo>
                  <a:pt x="306816" y="1349965"/>
                </a:lnTo>
                <a:lnTo>
                  <a:pt x="320852" y="1340982"/>
                </a:lnTo>
                <a:lnTo>
                  <a:pt x="335448" y="1331999"/>
                </a:lnTo>
                <a:lnTo>
                  <a:pt x="349764" y="1323297"/>
                </a:lnTo>
                <a:lnTo>
                  <a:pt x="364081" y="1315157"/>
                </a:lnTo>
                <a:lnTo>
                  <a:pt x="379239" y="1307297"/>
                </a:lnTo>
                <a:lnTo>
                  <a:pt x="394117" y="1299718"/>
                </a:lnTo>
                <a:lnTo>
                  <a:pt x="409556" y="1292700"/>
                </a:lnTo>
                <a:lnTo>
                  <a:pt x="424714" y="1285963"/>
                </a:lnTo>
                <a:lnTo>
                  <a:pt x="440715" y="1279506"/>
                </a:lnTo>
                <a:lnTo>
                  <a:pt x="456435" y="1273331"/>
                </a:lnTo>
                <a:lnTo>
                  <a:pt x="472435" y="1267997"/>
                </a:lnTo>
                <a:lnTo>
                  <a:pt x="488997" y="1262664"/>
                </a:lnTo>
                <a:lnTo>
                  <a:pt x="505278" y="1257611"/>
                </a:lnTo>
                <a:lnTo>
                  <a:pt x="521560" y="1253119"/>
                </a:lnTo>
                <a:lnTo>
                  <a:pt x="538683" y="1248909"/>
                </a:lnTo>
                <a:lnTo>
                  <a:pt x="555244" y="1245260"/>
                </a:lnTo>
                <a:lnTo>
                  <a:pt x="572368" y="1242172"/>
                </a:lnTo>
                <a:lnTo>
                  <a:pt x="589491" y="1239085"/>
                </a:lnTo>
                <a:lnTo>
                  <a:pt x="607176" y="1237119"/>
                </a:lnTo>
                <a:lnTo>
                  <a:pt x="624580" y="1234874"/>
                </a:lnTo>
                <a:lnTo>
                  <a:pt x="642265" y="1233470"/>
                </a:lnTo>
                <a:lnTo>
                  <a:pt x="659950" y="1232067"/>
                </a:lnTo>
                <a:lnTo>
                  <a:pt x="677635" y="1231785"/>
                </a:lnTo>
                <a:lnTo>
                  <a:pt x="695600" y="1231224"/>
                </a:lnTo>
                <a:lnTo>
                  <a:pt x="1055751" y="1231505"/>
                </a:lnTo>
                <a:close/>
                <a:moveTo>
                  <a:pt x="1683013" y="3020800"/>
                </a:moveTo>
                <a:cubicBezTo>
                  <a:pt x="1704630" y="2999183"/>
                  <a:pt x="1718000" y="2969319"/>
                  <a:pt x="1718000" y="2936331"/>
                </a:cubicBezTo>
                <a:cubicBezTo>
                  <a:pt x="1718001" y="2870358"/>
                  <a:pt x="1664519" y="2816876"/>
                  <a:pt x="1598545" y="2816876"/>
                </a:cubicBezTo>
                <a:cubicBezTo>
                  <a:pt x="1532570" y="2816876"/>
                  <a:pt x="1479089" y="2870357"/>
                  <a:pt x="1479089" y="2936331"/>
                </a:cubicBezTo>
                <a:cubicBezTo>
                  <a:pt x="1479088" y="3002306"/>
                  <a:pt x="1532570" y="3055788"/>
                  <a:pt x="1598545" y="3055787"/>
                </a:cubicBezTo>
                <a:cubicBezTo>
                  <a:pt x="1631531" y="3055788"/>
                  <a:pt x="1661396" y="3042417"/>
                  <a:pt x="1683013" y="3020800"/>
                </a:cubicBezTo>
                <a:close/>
                <a:moveTo>
                  <a:pt x="2237701" y="2501547"/>
                </a:moveTo>
                <a:lnTo>
                  <a:pt x="2252308" y="2486379"/>
                </a:lnTo>
                <a:lnTo>
                  <a:pt x="2266071" y="2470368"/>
                </a:lnTo>
                <a:lnTo>
                  <a:pt x="2278993" y="2454075"/>
                </a:lnTo>
                <a:lnTo>
                  <a:pt x="2291353" y="2436659"/>
                </a:lnTo>
                <a:lnTo>
                  <a:pt x="2302870" y="2418963"/>
                </a:lnTo>
                <a:lnTo>
                  <a:pt x="2313263" y="2400143"/>
                </a:lnTo>
                <a:lnTo>
                  <a:pt x="2323095" y="2381322"/>
                </a:lnTo>
                <a:lnTo>
                  <a:pt x="2331803" y="2361940"/>
                </a:lnTo>
                <a:lnTo>
                  <a:pt x="2339948" y="2341996"/>
                </a:lnTo>
                <a:lnTo>
                  <a:pt x="2346971" y="2321490"/>
                </a:lnTo>
                <a:lnTo>
                  <a:pt x="2352590" y="2300704"/>
                </a:lnTo>
                <a:lnTo>
                  <a:pt x="2357364" y="2279636"/>
                </a:lnTo>
                <a:lnTo>
                  <a:pt x="2361297" y="2258287"/>
                </a:lnTo>
                <a:lnTo>
                  <a:pt x="2364106" y="2235816"/>
                </a:lnTo>
                <a:lnTo>
                  <a:pt x="2365792" y="2213344"/>
                </a:lnTo>
                <a:lnTo>
                  <a:pt x="2366634" y="2191153"/>
                </a:lnTo>
                <a:lnTo>
                  <a:pt x="2366073" y="1661937"/>
                </a:lnTo>
                <a:lnTo>
                  <a:pt x="2365792" y="1639184"/>
                </a:lnTo>
                <a:lnTo>
                  <a:pt x="2364107" y="1616712"/>
                </a:lnTo>
                <a:lnTo>
                  <a:pt x="2361298" y="1595364"/>
                </a:lnTo>
                <a:lnTo>
                  <a:pt x="2357926" y="1573454"/>
                </a:lnTo>
                <a:lnTo>
                  <a:pt x="2352590" y="1551824"/>
                </a:lnTo>
                <a:lnTo>
                  <a:pt x="2346690" y="1531319"/>
                </a:lnTo>
                <a:lnTo>
                  <a:pt x="2339668" y="1510813"/>
                </a:lnTo>
                <a:lnTo>
                  <a:pt x="2332084" y="1490869"/>
                </a:lnTo>
                <a:lnTo>
                  <a:pt x="2323095" y="1471206"/>
                </a:lnTo>
                <a:lnTo>
                  <a:pt x="2313545" y="1452667"/>
                </a:lnTo>
                <a:lnTo>
                  <a:pt x="2302589" y="1433847"/>
                </a:lnTo>
                <a:lnTo>
                  <a:pt x="2291353" y="1416431"/>
                </a:lnTo>
                <a:lnTo>
                  <a:pt x="2279275" y="1399296"/>
                </a:lnTo>
                <a:lnTo>
                  <a:pt x="2265792" y="1382442"/>
                </a:lnTo>
                <a:lnTo>
                  <a:pt x="2252028" y="1366430"/>
                </a:lnTo>
                <a:lnTo>
                  <a:pt x="2237701" y="1351543"/>
                </a:lnTo>
                <a:lnTo>
                  <a:pt x="2222252" y="1336655"/>
                </a:lnTo>
                <a:lnTo>
                  <a:pt x="2206522" y="1323172"/>
                </a:lnTo>
                <a:lnTo>
                  <a:pt x="2189948" y="1309970"/>
                </a:lnTo>
                <a:lnTo>
                  <a:pt x="2172814" y="1297891"/>
                </a:lnTo>
                <a:lnTo>
                  <a:pt x="2154836" y="1286093"/>
                </a:lnTo>
                <a:lnTo>
                  <a:pt x="2136578" y="1275699"/>
                </a:lnTo>
                <a:lnTo>
                  <a:pt x="2117758" y="1265868"/>
                </a:lnTo>
                <a:lnTo>
                  <a:pt x="2098375" y="1257160"/>
                </a:lnTo>
                <a:lnTo>
                  <a:pt x="2078150" y="1249295"/>
                </a:lnTo>
                <a:lnTo>
                  <a:pt x="2057644" y="1242273"/>
                </a:lnTo>
                <a:lnTo>
                  <a:pt x="2036858" y="1236092"/>
                </a:lnTo>
                <a:lnTo>
                  <a:pt x="2015790" y="1231318"/>
                </a:lnTo>
                <a:lnTo>
                  <a:pt x="1993600" y="1227666"/>
                </a:lnTo>
                <a:lnTo>
                  <a:pt x="1971971" y="1224576"/>
                </a:lnTo>
                <a:lnTo>
                  <a:pt x="1949779" y="1223171"/>
                </a:lnTo>
                <a:lnTo>
                  <a:pt x="1926745" y="1222610"/>
                </a:lnTo>
                <a:lnTo>
                  <a:pt x="1903992" y="1222890"/>
                </a:lnTo>
                <a:lnTo>
                  <a:pt x="1882082" y="1224576"/>
                </a:lnTo>
                <a:lnTo>
                  <a:pt x="1860172" y="1227385"/>
                </a:lnTo>
                <a:lnTo>
                  <a:pt x="1838262" y="1231318"/>
                </a:lnTo>
                <a:lnTo>
                  <a:pt x="1816913" y="1236374"/>
                </a:lnTo>
                <a:lnTo>
                  <a:pt x="1796408" y="1242273"/>
                </a:lnTo>
                <a:lnTo>
                  <a:pt x="1775902" y="1249296"/>
                </a:lnTo>
                <a:lnTo>
                  <a:pt x="1755677" y="1257160"/>
                </a:lnTo>
                <a:lnTo>
                  <a:pt x="1736295" y="1265868"/>
                </a:lnTo>
                <a:lnTo>
                  <a:pt x="1717475" y="1275700"/>
                </a:lnTo>
                <a:lnTo>
                  <a:pt x="1699216" y="1286093"/>
                </a:lnTo>
                <a:lnTo>
                  <a:pt x="1681239" y="1297891"/>
                </a:lnTo>
                <a:lnTo>
                  <a:pt x="1664104" y="1309970"/>
                </a:lnTo>
                <a:lnTo>
                  <a:pt x="1647530" y="1323172"/>
                </a:lnTo>
                <a:lnTo>
                  <a:pt x="1631800" y="1336655"/>
                </a:lnTo>
                <a:lnTo>
                  <a:pt x="1616350" y="1351543"/>
                </a:lnTo>
                <a:lnTo>
                  <a:pt x="1601744" y="1366711"/>
                </a:lnTo>
                <a:lnTo>
                  <a:pt x="1588260" y="1382443"/>
                </a:lnTo>
                <a:lnTo>
                  <a:pt x="1574777" y="1399296"/>
                </a:lnTo>
                <a:lnTo>
                  <a:pt x="1562699" y="1416431"/>
                </a:lnTo>
                <a:lnTo>
                  <a:pt x="1551182" y="1434128"/>
                </a:lnTo>
                <a:lnTo>
                  <a:pt x="1540508" y="1452667"/>
                </a:lnTo>
                <a:lnTo>
                  <a:pt x="1530957" y="1471207"/>
                </a:lnTo>
                <a:lnTo>
                  <a:pt x="1521968" y="1490869"/>
                </a:lnTo>
                <a:lnTo>
                  <a:pt x="1514384" y="1510813"/>
                </a:lnTo>
                <a:lnTo>
                  <a:pt x="1507361" y="1531319"/>
                </a:lnTo>
                <a:lnTo>
                  <a:pt x="1501463" y="1551824"/>
                </a:lnTo>
                <a:lnTo>
                  <a:pt x="1496126" y="1573454"/>
                </a:lnTo>
                <a:lnTo>
                  <a:pt x="1492474" y="1595084"/>
                </a:lnTo>
                <a:lnTo>
                  <a:pt x="1489665" y="1616994"/>
                </a:lnTo>
                <a:lnTo>
                  <a:pt x="1487979" y="1638904"/>
                </a:lnTo>
                <a:lnTo>
                  <a:pt x="1487698" y="1661657"/>
                </a:lnTo>
                <a:lnTo>
                  <a:pt x="1487417" y="2191153"/>
                </a:lnTo>
                <a:lnTo>
                  <a:pt x="1488260" y="2213344"/>
                </a:lnTo>
                <a:lnTo>
                  <a:pt x="1489665" y="2235535"/>
                </a:lnTo>
                <a:lnTo>
                  <a:pt x="1492473" y="2258008"/>
                </a:lnTo>
                <a:lnTo>
                  <a:pt x="1496406" y="2279356"/>
                </a:lnTo>
                <a:lnTo>
                  <a:pt x="1501462" y="2300704"/>
                </a:lnTo>
                <a:lnTo>
                  <a:pt x="1507080" y="2321491"/>
                </a:lnTo>
                <a:lnTo>
                  <a:pt x="1514103" y="2341996"/>
                </a:lnTo>
                <a:lnTo>
                  <a:pt x="1522249" y="2361940"/>
                </a:lnTo>
                <a:lnTo>
                  <a:pt x="1530957" y="2381322"/>
                </a:lnTo>
                <a:lnTo>
                  <a:pt x="1540788" y="2400142"/>
                </a:lnTo>
                <a:lnTo>
                  <a:pt x="1551181" y="2418401"/>
                </a:lnTo>
                <a:lnTo>
                  <a:pt x="1562698" y="2436661"/>
                </a:lnTo>
                <a:lnTo>
                  <a:pt x="1574777" y="2453794"/>
                </a:lnTo>
                <a:lnTo>
                  <a:pt x="1587979" y="2470368"/>
                </a:lnTo>
                <a:lnTo>
                  <a:pt x="1601462" y="2486098"/>
                </a:lnTo>
                <a:lnTo>
                  <a:pt x="1616350" y="2501548"/>
                </a:lnTo>
                <a:lnTo>
                  <a:pt x="1631518" y="2516155"/>
                </a:lnTo>
                <a:lnTo>
                  <a:pt x="1647530" y="2529919"/>
                </a:lnTo>
                <a:lnTo>
                  <a:pt x="1664103" y="2543121"/>
                </a:lnTo>
                <a:lnTo>
                  <a:pt x="1681238" y="2555200"/>
                </a:lnTo>
                <a:lnTo>
                  <a:pt x="1699496" y="2566717"/>
                </a:lnTo>
                <a:lnTo>
                  <a:pt x="1717755" y="2577110"/>
                </a:lnTo>
                <a:lnTo>
                  <a:pt x="1736575" y="2586941"/>
                </a:lnTo>
                <a:lnTo>
                  <a:pt x="1755958" y="2595649"/>
                </a:lnTo>
                <a:lnTo>
                  <a:pt x="1775901" y="2603795"/>
                </a:lnTo>
                <a:lnTo>
                  <a:pt x="1796126" y="2610537"/>
                </a:lnTo>
                <a:lnTo>
                  <a:pt x="1817475" y="2616717"/>
                </a:lnTo>
                <a:lnTo>
                  <a:pt x="1838542" y="2621492"/>
                </a:lnTo>
                <a:lnTo>
                  <a:pt x="1859891" y="2625424"/>
                </a:lnTo>
                <a:lnTo>
                  <a:pt x="1882082" y="2627952"/>
                </a:lnTo>
                <a:lnTo>
                  <a:pt x="1904554" y="2629638"/>
                </a:lnTo>
                <a:lnTo>
                  <a:pt x="1927026" y="2630761"/>
                </a:lnTo>
                <a:lnTo>
                  <a:pt x="1949497" y="2629638"/>
                </a:lnTo>
                <a:lnTo>
                  <a:pt x="1971969" y="2627954"/>
                </a:lnTo>
                <a:lnTo>
                  <a:pt x="1994160" y="2625424"/>
                </a:lnTo>
                <a:lnTo>
                  <a:pt x="2015509" y="2621491"/>
                </a:lnTo>
                <a:lnTo>
                  <a:pt x="2036576" y="2616719"/>
                </a:lnTo>
                <a:lnTo>
                  <a:pt x="2057925" y="2610536"/>
                </a:lnTo>
                <a:lnTo>
                  <a:pt x="2078430" y="2603514"/>
                </a:lnTo>
                <a:lnTo>
                  <a:pt x="2097813" y="2595930"/>
                </a:lnTo>
                <a:lnTo>
                  <a:pt x="2117196" y="2587222"/>
                </a:lnTo>
                <a:lnTo>
                  <a:pt x="2136296" y="2577110"/>
                </a:lnTo>
                <a:lnTo>
                  <a:pt x="2154835" y="2566997"/>
                </a:lnTo>
                <a:lnTo>
                  <a:pt x="2172532" y="2555480"/>
                </a:lnTo>
                <a:lnTo>
                  <a:pt x="2189948" y="2543121"/>
                </a:lnTo>
                <a:lnTo>
                  <a:pt x="2206240" y="2530200"/>
                </a:lnTo>
                <a:lnTo>
                  <a:pt x="2222532" y="2516154"/>
                </a:lnTo>
                <a:close/>
                <a:moveTo>
                  <a:pt x="2011494" y="3020800"/>
                </a:moveTo>
                <a:cubicBezTo>
                  <a:pt x="2033111" y="2999183"/>
                  <a:pt x="2046482" y="2969319"/>
                  <a:pt x="2046481" y="2936331"/>
                </a:cubicBezTo>
                <a:cubicBezTo>
                  <a:pt x="2046482" y="2870358"/>
                  <a:pt x="1993000" y="2816876"/>
                  <a:pt x="1927025" y="2816877"/>
                </a:cubicBezTo>
                <a:cubicBezTo>
                  <a:pt x="1861051" y="2816876"/>
                  <a:pt x="1807570" y="2870357"/>
                  <a:pt x="1807570" y="2936331"/>
                </a:cubicBezTo>
                <a:cubicBezTo>
                  <a:pt x="1807569" y="3002306"/>
                  <a:pt x="1861051" y="3055788"/>
                  <a:pt x="1927026" y="3055787"/>
                </a:cubicBezTo>
                <a:cubicBezTo>
                  <a:pt x="1960012" y="3055788"/>
                  <a:pt x="1989877" y="3042417"/>
                  <a:pt x="2011494" y="3020800"/>
                </a:cubicBezTo>
                <a:close/>
                <a:moveTo>
                  <a:pt x="1847252" y="3314469"/>
                </a:moveTo>
                <a:cubicBezTo>
                  <a:pt x="1868869" y="3292852"/>
                  <a:pt x="1882240" y="3262988"/>
                  <a:pt x="1882240" y="3230000"/>
                </a:cubicBezTo>
                <a:cubicBezTo>
                  <a:pt x="1882240" y="3164026"/>
                  <a:pt x="1828758" y="3110544"/>
                  <a:pt x="1762784" y="3110544"/>
                </a:cubicBezTo>
                <a:cubicBezTo>
                  <a:pt x="1696810" y="3110544"/>
                  <a:pt x="1643329" y="3164026"/>
                  <a:pt x="1643329" y="3230000"/>
                </a:cubicBezTo>
                <a:cubicBezTo>
                  <a:pt x="1643328" y="3295974"/>
                  <a:pt x="1696810" y="3349456"/>
                  <a:pt x="1762784" y="3349456"/>
                </a:cubicBezTo>
                <a:cubicBezTo>
                  <a:pt x="1795772" y="3349455"/>
                  <a:pt x="1825635" y="3336085"/>
                  <a:pt x="1847252" y="3314469"/>
                </a:cubicBezTo>
                <a:close/>
                <a:moveTo>
                  <a:pt x="2339974" y="3020801"/>
                </a:moveTo>
                <a:cubicBezTo>
                  <a:pt x="2361591" y="2999184"/>
                  <a:pt x="2374962" y="2969319"/>
                  <a:pt x="2374962" y="2936331"/>
                </a:cubicBezTo>
                <a:cubicBezTo>
                  <a:pt x="2374963" y="2870357"/>
                  <a:pt x="2321480" y="2816875"/>
                  <a:pt x="2255506" y="2816876"/>
                </a:cubicBezTo>
                <a:cubicBezTo>
                  <a:pt x="2189532" y="2816876"/>
                  <a:pt x="2136050" y="2870357"/>
                  <a:pt x="2136050" y="2936331"/>
                </a:cubicBezTo>
                <a:cubicBezTo>
                  <a:pt x="2136050" y="3002306"/>
                  <a:pt x="2189532" y="3055788"/>
                  <a:pt x="2255506" y="3055787"/>
                </a:cubicBezTo>
                <a:cubicBezTo>
                  <a:pt x="2288494" y="3055787"/>
                  <a:pt x="2318357" y="3042417"/>
                  <a:pt x="2339974" y="3020801"/>
                </a:cubicBezTo>
                <a:close/>
                <a:moveTo>
                  <a:pt x="2175734" y="3314469"/>
                </a:moveTo>
                <a:cubicBezTo>
                  <a:pt x="2197351" y="3292852"/>
                  <a:pt x="2210722" y="3262988"/>
                  <a:pt x="2210722" y="3230001"/>
                </a:cubicBezTo>
                <a:cubicBezTo>
                  <a:pt x="2210722" y="3164027"/>
                  <a:pt x="2157240" y="3110545"/>
                  <a:pt x="2091266" y="3110545"/>
                </a:cubicBezTo>
                <a:cubicBezTo>
                  <a:pt x="2025291" y="3110545"/>
                  <a:pt x="1971810" y="3164026"/>
                  <a:pt x="1971810" y="3230001"/>
                </a:cubicBezTo>
                <a:cubicBezTo>
                  <a:pt x="1971810" y="3295975"/>
                  <a:pt x="2025292" y="3349457"/>
                  <a:pt x="2091266" y="3349458"/>
                </a:cubicBezTo>
                <a:cubicBezTo>
                  <a:pt x="2124253" y="3349457"/>
                  <a:pt x="2154117" y="3336087"/>
                  <a:pt x="2175734" y="3314469"/>
                </a:cubicBezTo>
                <a:close/>
                <a:moveTo>
                  <a:pt x="2011494" y="3608137"/>
                </a:moveTo>
                <a:cubicBezTo>
                  <a:pt x="2033111" y="3586520"/>
                  <a:pt x="2046481" y="3556656"/>
                  <a:pt x="2046481" y="3523669"/>
                </a:cubicBezTo>
                <a:cubicBezTo>
                  <a:pt x="2046482" y="3457694"/>
                  <a:pt x="1993000" y="3404212"/>
                  <a:pt x="1927025" y="3404215"/>
                </a:cubicBezTo>
                <a:cubicBezTo>
                  <a:pt x="1861051" y="3404213"/>
                  <a:pt x="1807570" y="3457694"/>
                  <a:pt x="1807570" y="3523669"/>
                </a:cubicBezTo>
                <a:cubicBezTo>
                  <a:pt x="1807569" y="3589644"/>
                  <a:pt x="1861051" y="3643126"/>
                  <a:pt x="1927026" y="3643124"/>
                </a:cubicBezTo>
                <a:cubicBezTo>
                  <a:pt x="1960012" y="3643126"/>
                  <a:pt x="1989877" y="3629754"/>
                  <a:pt x="2011494" y="3608137"/>
                </a:cubicBezTo>
                <a:close/>
                <a:moveTo>
                  <a:pt x="3661769" y="2406559"/>
                </a:moveTo>
                <a:lnTo>
                  <a:pt x="3649698" y="2418630"/>
                </a:lnTo>
                <a:lnTo>
                  <a:pt x="3638189" y="2430139"/>
                </a:lnTo>
                <a:lnTo>
                  <a:pt x="3625838" y="2441367"/>
                </a:lnTo>
                <a:lnTo>
                  <a:pt x="3613206" y="2452315"/>
                </a:lnTo>
                <a:lnTo>
                  <a:pt x="3600854" y="2463543"/>
                </a:lnTo>
                <a:lnTo>
                  <a:pt x="3587942" y="2473649"/>
                </a:lnTo>
                <a:lnTo>
                  <a:pt x="3574468" y="2484316"/>
                </a:lnTo>
                <a:lnTo>
                  <a:pt x="3560713" y="2493579"/>
                </a:lnTo>
                <a:lnTo>
                  <a:pt x="3547239" y="2503123"/>
                </a:lnTo>
                <a:lnTo>
                  <a:pt x="3533203" y="2512667"/>
                </a:lnTo>
                <a:lnTo>
                  <a:pt x="3518887" y="2521370"/>
                </a:lnTo>
                <a:lnTo>
                  <a:pt x="3504571" y="2530071"/>
                </a:lnTo>
                <a:lnTo>
                  <a:pt x="3489693" y="2538212"/>
                </a:lnTo>
                <a:lnTo>
                  <a:pt x="3474816" y="2545791"/>
                </a:lnTo>
                <a:lnTo>
                  <a:pt x="3459657" y="2553090"/>
                </a:lnTo>
                <a:lnTo>
                  <a:pt x="3444779" y="2560669"/>
                </a:lnTo>
                <a:lnTo>
                  <a:pt x="3428779" y="2567125"/>
                </a:lnTo>
                <a:lnTo>
                  <a:pt x="3413340" y="2573582"/>
                </a:lnTo>
                <a:lnTo>
                  <a:pt x="3397339" y="2580038"/>
                </a:lnTo>
                <a:lnTo>
                  <a:pt x="3381058" y="2585652"/>
                </a:lnTo>
                <a:lnTo>
                  <a:pt x="3365338" y="2590705"/>
                </a:lnTo>
                <a:lnTo>
                  <a:pt x="3348496" y="2595758"/>
                </a:lnTo>
                <a:lnTo>
                  <a:pt x="3332214" y="2600250"/>
                </a:lnTo>
                <a:lnTo>
                  <a:pt x="3315372" y="2604179"/>
                </a:lnTo>
                <a:lnTo>
                  <a:pt x="3298249" y="2607828"/>
                </a:lnTo>
                <a:lnTo>
                  <a:pt x="3281687" y="2611478"/>
                </a:lnTo>
                <a:lnTo>
                  <a:pt x="3264283" y="2613723"/>
                </a:lnTo>
                <a:lnTo>
                  <a:pt x="3247159" y="2616250"/>
                </a:lnTo>
                <a:lnTo>
                  <a:pt x="3229755" y="2618495"/>
                </a:lnTo>
                <a:lnTo>
                  <a:pt x="3212070" y="2619899"/>
                </a:lnTo>
                <a:lnTo>
                  <a:pt x="3194105" y="2621022"/>
                </a:lnTo>
                <a:lnTo>
                  <a:pt x="3176139" y="2622145"/>
                </a:lnTo>
                <a:lnTo>
                  <a:pt x="3158736" y="2622145"/>
                </a:lnTo>
                <a:lnTo>
                  <a:pt x="2798584" y="2621864"/>
                </a:lnTo>
                <a:lnTo>
                  <a:pt x="2798303" y="1231506"/>
                </a:lnTo>
                <a:lnTo>
                  <a:pt x="3158174" y="1231506"/>
                </a:lnTo>
                <a:lnTo>
                  <a:pt x="3176140" y="1232067"/>
                </a:lnTo>
                <a:lnTo>
                  <a:pt x="3194105" y="1232067"/>
                </a:lnTo>
                <a:lnTo>
                  <a:pt x="3211509" y="1233752"/>
                </a:lnTo>
                <a:lnTo>
                  <a:pt x="3229194" y="1235155"/>
                </a:lnTo>
                <a:lnTo>
                  <a:pt x="3246879" y="1237120"/>
                </a:lnTo>
                <a:lnTo>
                  <a:pt x="3264283" y="1239366"/>
                </a:lnTo>
                <a:lnTo>
                  <a:pt x="3281406" y="1242453"/>
                </a:lnTo>
                <a:lnTo>
                  <a:pt x="3298529" y="1245541"/>
                </a:lnTo>
                <a:lnTo>
                  <a:pt x="3315372" y="1248910"/>
                </a:lnTo>
                <a:lnTo>
                  <a:pt x="3332215" y="1253401"/>
                </a:lnTo>
                <a:lnTo>
                  <a:pt x="3348777" y="1257612"/>
                </a:lnTo>
                <a:lnTo>
                  <a:pt x="3365058" y="1262665"/>
                </a:lnTo>
                <a:lnTo>
                  <a:pt x="3381620" y="1267998"/>
                </a:lnTo>
                <a:lnTo>
                  <a:pt x="3397339" y="1273612"/>
                </a:lnTo>
                <a:lnTo>
                  <a:pt x="3413340" y="1279507"/>
                </a:lnTo>
                <a:lnTo>
                  <a:pt x="3429060" y="1286244"/>
                </a:lnTo>
                <a:lnTo>
                  <a:pt x="3444218" y="1292981"/>
                </a:lnTo>
                <a:lnTo>
                  <a:pt x="3459657" y="1299999"/>
                </a:lnTo>
                <a:lnTo>
                  <a:pt x="3475096" y="1307578"/>
                </a:lnTo>
                <a:lnTo>
                  <a:pt x="3489693" y="1315438"/>
                </a:lnTo>
                <a:lnTo>
                  <a:pt x="3504571" y="1323579"/>
                </a:lnTo>
                <a:lnTo>
                  <a:pt x="3518606" y="1332000"/>
                </a:lnTo>
                <a:lnTo>
                  <a:pt x="3533203" y="1340983"/>
                </a:lnTo>
                <a:lnTo>
                  <a:pt x="3546958" y="1350246"/>
                </a:lnTo>
                <a:lnTo>
                  <a:pt x="3560713" y="1359509"/>
                </a:lnTo>
                <a:lnTo>
                  <a:pt x="3574468" y="1369896"/>
                </a:lnTo>
                <a:lnTo>
                  <a:pt x="3587661" y="1379721"/>
                </a:lnTo>
                <a:lnTo>
                  <a:pt x="3600573" y="1390388"/>
                </a:lnTo>
                <a:lnTo>
                  <a:pt x="3613486" y="1401055"/>
                </a:lnTo>
                <a:lnTo>
                  <a:pt x="3625838" y="1412283"/>
                </a:lnTo>
                <a:lnTo>
                  <a:pt x="3637908" y="1423231"/>
                </a:lnTo>
                <a:lnTo>
                  <a:pt x="3650259" y="1435021"/>
                </a:lnTo>
                <a:lnTo>
                  <a:pt x="3661488" y="1446811"/>
                </a:lnTo>
                <a:lnTo>
                  <a:pt x="3672997" y="1459442"/>
                </a:lnTo>
                <a:lnTo>
                  <a:pt x="3684225" y="1471794"/>
                </a:lnTo>
                <a:lnTo>
                  <a:pt x="3694612" y="1484426"/>
                </a:lnTo>
                <a:lnTo>
                  <a:pt x="3705559" y="1497619"/>
                </a:lnTo>
                <a:lnTo>
                  <a:pt x="3715384" y="1510812"/>
                </a:lnTo>
                <a:lnTo>
                  <a:pt x="3725209" y="1524006"/>
                </a:lnTo>
                <a:lnTo>
                  <a:pt x="3734753" y="1538041"/>
                </a:lnTo>
                <a:lnTo>
                  <a:pt x="3744297" y="1552077"/>
                </a:lnTo>
                <a:lnTo>
                  <a:pt x="3752719" y="1566112"/>
                </a:lnTo>
                <a:lnTo>
                  <a:pt x="3761421" y="1580429"/>
                </a:lnTo>
                <a:lnTo>
                  <a:pt x="3769842" y="1595587"/>
                </a:lnTo>
                <a:lnTo>
                  <a:pt x="3777702" y="1610184"/>
                </a:lnTo>
                <a:lnTo>
                  <a:pt x="3785000" y="1625342"/>
                </a:lnTo>
                <a:lnTo>
                  <a:pt x="3792018" y="1640781"/>
                </a:lnTo>
                <a:lnTo>
                  <a:pt x="3799036" y="1656220"/>
                </a:lnTo>
                <a:lnTo>
                  <a:pt x="3805773" y="1671940"/>
                </a:lnTo>
                <a:lnTo>
                  <a:pt x="3811387" y="1687660"/>
                </a:lnTo>
                <a:lnTo>
                  <a:pt x="3817282" y="1703660"/>
                </a:lnTo>
                <a:lnTo>
                  <a:pt x="3822334" y="1719942"/>
                </a:lnTo>
                <a:lnTo>
                  <a:pt x="3827387" y="1736223"/>
                </a:lnTo>
                <a:lnTo>
                  <a:pt x="3831879" y="1753065"/>
                </a:lnTo>
                <a:lnTo>
                  <a:pt x="3836089" y="1769628"/>
                </a:lnTo>
                <a:lnTo>
                  <a:pt x="3839739" y="1786751"/>
                </a:lnTo>
                <a:lnTo>
                  <a:pt x="3842827" y="1803874"/>
                </a:lnTo>
                <a:lnTo>
                  <a:pt x="3845634" y="1820716"/>
                </a:lnTo>
                <a:lnTo>
                  <a:pt x="3847879" y="1838120"/>
                </a:lnTo>
                <a:lnTo>
                  <a:pt x="3849844" y="1855805"/>
                </a:lnTo>
                <a:lnTo>
                  <a:pt x="3851528" y="1873771"/>
                </a:lnTo>
                <a:lnTo>
                  <a:pt x="3852651" y="1890613"/>
                </a:lnTo>
                <a:lnTo>
                  <a:pt x="3853213" y="1909140"/>
                </a:lnTo>
                <a:lnTo>
                  <a:pt x="3853774" y="1927106"/>
                </a:lnTo>
                <a:lnTo>
                  <a:pt x="3853494" y="1944791"/>
                </a:lnTo>
                <a:lnTo>
                  <a:pt x="3852651" y="1962475"/>
                </a:lnTo>
                <a:lnTo>
                  <a:pt x="3851528" y="1980441"/>
                </a:lnTo>
                <a:lnTo>
                  <a:pt x="3850406" y="1997845"/>
                </a:lnTo>
                <a:lnTo>
                  <a:pt x="3848160" y="2015249"/>
                </a:lnTo>
                <a:lnTo>
                  <a:pt x="3845634" y="2032372"/>
                </a:lnTo>
                <a:lnTo>
                  <a:pt x="3842827" y="2050338"/>
                </a:lnTo>
                <a:lnTo>
                  <a:pt x="3839177" y="2066899"/>
                </a:lnTo>
                <a:lnTo>
                  <a:pt x="3835809" y="2083742"/>
                </a:lnTo>
                <a:lnTo>
                  <a:pt x="3831598" y="2100866"/>
                </a:lnTo>
                <a:lnTo>
                  <a:pt x="3827107" y="2117147"/>
                </a:lnTo>
                <a:lnTo>
                  <a:pt x="3822334" y="2133709"/>
                </a:lnTo>
                <a:lnTo>
                  <a:pt x="3817001" y="2149709"/>
                </a:lnTo>
                <a:lnTo>
                  <a:pt x="3811387" y="2165990"/>
                </a:lnTo>
                <a:lnTo>
                  <a:pt x="3805212" y="2181710"/>
                </a:lnTo>
                <a:lnTo>
                  <a:pt x="3798755" y="2197149"/>
                </a:lnTo>
                <a:lnTo>
                  <a:pt x="3792299" y="2213150"/>
                </a:lnTo>
                <a:lnTo>
                  <a:pt x="3784720" y="2228027"/>
                </a:lnTo>
                <a:lnTo>
                  <a:pt x="3777421" y="2243186"/>
                </a:lnTo>
                <a:lnTo>
                  <a:pt x="3769561" y="2258344"/>
                </a:lnTo>
                <a:lnTo>
                  <a:pt x="3761701" y="2272941"/>
                </a:lnTo>
                <a:lnTo>
                  <a:pt x="3752999" y="2287257"/>
                </a:lnTo>
                <a:lnTo>
                  <a:pt x="3744297" y="2301573"/>
                </a:lnTo>
                <a:lnTo>
                  <a:pt x="3734753" y="2315609"/>
                </a:lnTo>
                <a:lnTo>
                  <a:pt x="3725209" y="2329083"/>
                </a:lnTo>
                <a:lnTo>
                  <a:pt x="3715946" y="2342838"/>
                </a:lnTo>
                <a:lnTo>
                  <a:pt x="3705278" y="2356312"/>
                </a:lnTo>
                <a:lnTo>
                  <a:pt x="3695173" y="2369224"/>
                </a:lnTo>
                <a:lnTo>
                  <a:pt x="3683944" y="2381576"/>
                </a:lnTo>
                <a:lnTo>
                  <a:pt x="3672997" y="2394208"/>
                </a:lnTo>
                <a:close/>
                <a:moveTo>
                  <a:pt x="2430482" y="3637846"/>
                </a:moveTo>
                <a:lnTo>
                  <a:pt x="2418414" y="3649914"/>
                </a:lnTo>
                <a:lnTo>
                  <a:pt x="2406909" y="3661419"/>
                </a:lnTo>
                <a:lnTo>
                  <a:pt x="2394280" y="3672925"/>
                </a:lnTo>
                <a:lnTo>
                  <a:pt x="2381651" y="3683869"/>
                </a:lnTo>
                <a:lnTo>
                  <a:pt x="2369584" y="3694814"/>
                </a:lnTo>
                <a:lnTo>
                  <a:pt x="2356114" y="3705479"/>
                </a:lnTo>
                <a:lnTo>
                  <a:pt x="2343204" y="3715581"/>
                </a:lnTo>
                <a:lnTo>
                  <a:pt x="2329454" y="3724843"/>
                </a:lnTo>
                <a:lnTo>
                  <a:pt x="2315703" y="3734664"/>
                </a:lnTo>
                <a:lnTo>
                  <a:pt x="2301952" y="3743925"/>
                </a:lnTo>
                <a:lnTo>
                  <a:pt x="2287639" y="3752625"/>
                </a:lnTo>
                <a:lnTo>
                  <a:pt x="2273327" y="3761324"/>
                </a:lnTo>
                <a:lnTo>
                  <a:pt x="2258173" y="3769743"/>
                </a:lnTo>
                <a:lnTo>
                  <a:pt x="2243299" y="3777322"/>
                </a:lnTo>
                <a:lnTo>
                  <a:pt x="2228146" y="3784617"/>
                </a:lnTo>
                <a:lnTo>
                  <a:pt x="2213271" y="3792194"/>
                </a:lnTo>
                <a:lnTo>
                  <a:pt x="2197276" y="3798648"/>
                </a:lnTo>
                <a:lnTo>
                  <a:pt x="2181560" y="3805384"/>
                </a:lnTo>
                <a:lnTo>
                  <a:pt x="2166125" y="3811277"/>
                </a:lnTo>
                <a:lnTo>
                  <a:pt x="2149848" y="3816890"/>
                </a:lnTo>
                <a:lnTo>
                  <a:pt x="2133853" y="3822222"/>
                </a:lnTo>
                <a:lnTo>
                  <a:pt x="2117295" y="3826993"/>
                </a:lnTo>
                <a:lnTo>
                  <a:pt x="2100738" y="3831763"/>
                </a:lnTo>
                <a:lnTo>
                  <a:pt x="2084180" y="3835411"/>
                </a:lnTo>
                <a:lnTo>
                  <a:pt x="2066781" y="3839340"/>
                </a:lnTo>
                <a:lnTo>
                  <a:pt x="2050224" y="3842989"/>
                </a:lnTo>
                <a:lnTo>
                  <a:pt x="2032824" y="3845235"/>
                </a:lnTo>
                <a:lnTo>
                  <a:pt x="2015706" y="3847759"/>
                </a:lnTo>
                <a:lnTo>
                  <a:pt x="1998307" y="3850004"/>
                </a:lnTo>
                <a:lnTo>
                  <a:pt x="1980627" y="3851407"/>
                </a:lnTo>
                <a:lnTo>
                  <a:pt x="1962947" y="3852249"/>
                </a:lnTo>
                <a:lnTo>
                  <a:pt x="1944986" y="3853372"/>
                </a:lnTo>
                <a:lnTo>
                  <a:pt x="1927026" y="3853933"/>
                </a:lnTo>
                <a:lnTo>
                  <a:pt x="1909065" y="3853372"/>
                </a:lnTo>
                <a:lnTo>
                  <a:pt x="1891105" y="3852249"/>
                </a:lnTo>
                <a:lnTo>
                  <a:pt x="1873705" y="3851688"/>
                </a:lnTo>
                <a:lnTo>
                  <a:pt x="1855745" y="3850004"/>
                </a:lnTo>
                <a:lnTo>
                  <a:pt x="1838346" y="3847759"/>
                </a:lnTo>
                <a:lnTo>
                  <a:pt x="1821228" y="3845233"/>
                </a:lnTo>
                <a:lnTo>
                  <a:pt x="1803828" y="3842989"/>
                </a:lnTo>
                <a:lnTo>
                  <a:pt x="1787271" y="3839340"/>
                </a:lnTo>
                <a:lnTo>
                  <a:pt x="1770152" y="3835692"/>
                </a:lnTo>
                <a:lnTo>
                  <a:pt x="1753314" y="3831763"/>
                </a:lnTo>
                <a:lnTo>
                  <a:pt x="1736757" y="3826993"/>
                </a:lnTo>
                <a:lnTo>
                  <a:pt x="1720199" y="3822222"/>
                </a:lnTo>
                <a:lnTo>
                  <a:pt x="1704203" y="3816891"/>
                </a:lnTo>
                <a:lnTo>
                  <a:pt x="1687927" y="3811277"/>
                </a:lnTo>
                <a:lnTo>
                  <a:pt x="1672492" y="3805384"/>
                </a:lnTo>
                <a:lnTo>
                  <a:pt x="1656776" y="3798648"/>
                </a:lnTo>
                <a:lnTo>
                  <a:pt x="1640780" y="3792194"/>
                </a:lnTo>
                <a:lnTo>
                  <a:pt x="1625907" y="3784617"/>
                </a:lnTo>
                <a:lnTo>
                  <a:pt x="1610752" y="3777321"/>
                </a:lnTo>
                <a:lnTo>
                  <a:pt x="1595879" y="3769743"/>
                </a:lnTo>
                <a:lnTo>
                  <a:pt x="1580725" y="3761325"/>
                </a:lnTo>
                <a:lnTo>
                  <a:pt x="1566413" y="3752625"/>
                </a:lnTo>
                <a:lnTo>
                  <a:pt x="1552381" y="3744206"/>
                </a:lnTo>
                <a:lnTo>
                  <a:pt x="1538349" y="3734664"/>
                </a:lnTo>
                <a:lnTo>
                  <a:pt x="1524598" y="3724842"/>
                </a:lnTo>
                <a:lnTo>
                  <a:pt x="1510847" y="3715582"/>
                </a:lnTo>
                <a:lnTo>
                  <a:pt x="1497938" y="3705479"/>
                </a:lnTo>
                <a:lnTo>
                  <a:pt x="1484468" y="3694814"/>
                </a:lnTo>
                <a:lnTo>
                  <a:pt x="1472400" y="3683870"/>
                </a:lnTo>
                <a:lnTo>
                  <a:pt x="1459772" y="3672925"/>
                </a:lnTo>
                <a:lnTo>
                  <a:pt x="1447144" y="3661419"/>
                </a:lnTo>
                <a:lnTo>
                  <a:pt x="1435638" y="3649913"/>
                </a:lnTo>
                <a:lnTo>
                  <a:pt x="1423570" y="3637846"/>
                </a:lnTo>
                <a:lnTo>
                  <a:pt x="1412626" y="3625778"/>
                </a:lnTo>
                <a:lnTo>
                  <a:pt x="1401681" y="3613151"/>
                </a:lnTo>
                <a:lnTo>
                  <a:pt x="1390456" y="3600802"/>
                </a:lnTo>
                <a:lnTo>
                  <a:pt x="1380072" y="3587613"/>
                </a:lnTo>
                <a:lnTo>
                  <a:pt x="1369970" y="3574703"/>
                </a:lnTo>
                <a:lnTo>
                  <a:pt x="1360148" y="3560391"/>
                </a:lnTo>
                <a:lnTo>
                  <a:pt x="1350606" y="3546921"/>
                </a:lnTo>
                <a:lnTo>
                  <a:pt x="1341345" y="3533170"/>
                </a:lnTo>
                <a:lnTo>
                  <a:pt x="1332365" y="3518576"/>
                </a:lnTo>
                <a:lnTo>
                  <a:pt x="1323945" y="3504545"/>
                </a:lnTo>
                <a:lnTo>
                  <a:pt x="1315807" y="3489672"/>
                </a:lnTo>
                <a:lnTo>
                  <a:pt x="1308230" y="3474798"/>
                </a:lnTo>
                <a:lnTo>
                  <a:pt x="1300653" y="3459363"/>
                </a:lnTo>
                <a:lnTo>
                  <a:pt x="1293076" y="3444490"/>
                </a:lnTo>
                <a:lnTo>
                  <a:pt x="1286902" y="3428774"/>
                </a:lnTo>
                <a:lnTo>
                  <a:pt x="1280167" y="3413059"/>
                </a:lnTo>
                <a:lnTo>
                  <a:pt x="1273993" y="3397343"/>
                </a:lnTo>
                <a:lnTo>
                  <a:pt x="1268661" y="3381348"/>
                </a:lnTo>
                <a:lnTo>
                  <a:pt x="1263048" y="3365071"/>
                </a:lnTo>
                <a:lnTo>
                  <a:pt x="1258278" y="3348514"/>
                </a:lnTo>
                <a:lnTo>
                  <a:pt x="1253788" y="3332236"/>
                </a:lnTo>
                <a:lnTo>
                  <a:pt x="1249578" y="3315118"/>
                </a:lnTo>
                <a:lnTo>
                  <a:pt x="1246210" y="3298280"/>
                </a:lnTo>
                <a:lnTo>
                  <a:pt x="1242562" y="3281723"/>
                </a:lnTo>
                <a:lnTo>
                  <a:pt x="1240037" y="3264042"/>
                </a:lnTo>
                <a:lnTo>
                  <a:pt x="1237511" y="3246924"/>
                </a:lnTo>
                <a:lnTo>
                  <a:pt x="1235265" y="3229525"/>
                </a:lnTo>
                <a:lnTo>
                  <a:pt x="1233862" y="3211845"/>
                </a:lnTo>
                <a:lnTo>
                  <a:pt x="1232740" y="3193884"/>
                </a:lnTo>
                <a:lnTo>
                  <a:pt x="1232179" y="3176485"/>
                </a:lnTo>
                <a:lnTo>
                  <a:pt x="1231617" y="3158525"/>
                </a:lnTo>
                <a:lnTo>
                  <a:pt x="1231899" y="694847"/>
                </a:lnTo>
                <a:lnTo>
                  <a:pt x="1231899" y="677448"/>
                </a:lnTo>
                <a:lnTo>
                  <a:pt x="1232740" y="659207"/>
                </a:lnTo>
                <a:lnTo>
                  <a:pt x="1234143" y="641527"/>
                </a:lnTo>
                <a:lnTo>
                  <a:pt x="1235547" y="623847"/>
                </a:lnTo>
                <a:lnTo>
                  <a:pt x="1237792" y="606448"/>
                </a:lnTo>
                <a:lnTo>
                  <a:pt x="1239756" y="588768"/>
                </a:lnTo>
                <a:lnTo>
                  <a:pt x="1242563" y="571930"/>
                </a:lnTo>
                <a:lnTo>
                  <a:pt x="1245649" y="554812"/>
                </a:lnTo>
                <a:lnTo>
                  <a:pt x="1249579" y="537973"/>
                </a:lnTo>
                <a:lnTo>
                  <a:pt x="1253507" y="521136"/>
                </a:lnTo>
                <a:lnTo>
                  <a:pt x="1257997" y="504859"/>
                </a:lnTo>
                <a:lnTo>
                  <a:pt x="1263330" y="488301"/>
                </a:lnTo>
                <a:lnTo>
                  <a:pt x="1268100" y="472305"/>
                </a:lnTo>
                <a:lnTo>
                  <a:pt x="1273713" y="456029"/>
                </a:lnTo>
                <a:lnTo>
                  <a:pt x="1280167" y="440033"/>
                </a:lnTo>
                <a:lnTo>
                  <a:pt x="1286341" y="424317"/>
                </a:lnTo>
                <a:lnTo>
                  <a:pt x="1293357" y="408883"/>
                </a:lnTo>
                <a:lnTo>
                  <a:pt x="1300373" y="393448"/>
                </a:lnTo>
                <a:lnTo>
                  <a:pt x="1307950" y="378574"/>
                </a:lnTo>
                <a:lnTo>
                  <a:pt x="1315527" y="363701"/>
                </a:lnTo>
                <a:lnTo>
                  <a:pt x="1323946" y="349107"/>
                </a:lnTo>
                <a:lnTo>
                  <a:pt x="1332646" y="334795"/>
                </a:lnTo>
                <a:lnTo>
                  <a:pt x="1341346" y="320483"/>
                </a:lnTo>
                <a:lnTo>
                  <a:pt x="1350606" y="306171"/>
                </a:lnTo>
                <a:lnTo>
                  <a:pt x="1360148" y="292700"/>
                </a:lnTo>
                <a:lnTo>
                  <a:pt x="1369690" y="279230"/>
                </a:lnTo>
                <a:lnTo>
                  <a:pt x="1380353" y="265759"/>
                </a:lnTo>
                <a:lnTo>
                  <a:pt x="1390456" y="252850"/>
                </a:lnTo>
                <a:lnTo>
                  <a:pt x="1401401" y="240222"/>
                </a:lnTo>
                <a:lnTo>
                  <a:pt x="1412346" y="227594"/>
                </a:lnTo>
                <a:lnTo>
                  <a:pt x="1423852" y="215526"/>
                </a:lnTo>
                <a:lnTo>
                  <a:pt x="1435077" y="203740"/>
                </a:lnTo>
                <a:lnTo>
                  <a:pt x="1447425" y="191953"/>
                </a:lnTo>
                <a:lnTo>
                  <a:pt x="1459492" y="180447"/>
                </a:lnTo>
                <a:lnTo>
                  <a:pt x="1472120" y="169502"/>
                </a:lnTo>
                <a:lnTo>
                  <a:pt x="1484749" y="158558"/>
                </a:lnTo>
                <a:lnTo>
                  <a:pt x="1497658" y="148454"/>
                </a:lnTo>
                <a:lnTo>
                  <a:pt x="1511129" y="137791"/>
                </a:lnTo>
                <a:lnTo>
                  <a:pt x="1524599" y="128249"/>
                </a:lnTo>
                <a:lnTo>
                  <a:pt x="1538069" y="118708"/>
                </a:lnTo>
                <a:lnTo>
                  <a:pt x="1552382" y="109447"/>
                </a:lnTo>
                <a:lnTo>
                  <a:pt x="1566694" y="100747"/>
                </a:lnTo>
                <a:lnTo>
                  <a:pt x="1581006" y="92048"/>
                </a:lnTo>
                <a:lnTo>
                  <a:pt x="1595318" y="83909"/>
                </a:lnTo>
                <a:lnTo>
                  <a:pt x="1610472" y="76051"/>
                </a:lnTo>
                <a:lnTo>
                  <a:pt x="1625346" y="68475"/>
                </a:lnTo>
                <a:lnTo>
                  <a:pt x="1640781" y="61459"/>
                </a:lnTo>
                <a:lnTo>
                  <a:pt x="1656216" y="54443"/>
                </a:lnTo>
                <a:lnTo>
                  <a:pt x="1671931" y="48269"/>
                </a:lnTo>
                <a:lnTo>
                  <a:pt x="1687647" y="42095"/>
                </a:lnTo>
                <a:lnTo>
                  <a:pt x="1703923" y="36482"/>
                </a:lnTo>
                <a:lnTo>
                  <a:pt x="1720200" y="31431"/>
                </a:lnTo>
                <a:lnTo>
                  <a:pt x="1736477" y="26379"/>
                </a:lnTo>
                <a:lnTo>
                  <a:pt x="1752754" y="21889"/>
                </a:lnTo>
                <a:lnTo>
                  <a:pt x="1769872" y="17680"/>
                </a:lnTo>
                <a:lnTo>
                  <a:pt x="1786429" y="14032"/>
                </a:lnTo>
                <a:lnTo>
                  <a:pt x="1803548" y="10945"/>
                </a:lnTo>
                <a:lnTo>
                  <a:pt x="1820948" y="7577"/>
                </a:lnTo>
                <a:lnTo>
                  <a:pt x="1838627" y="5613"/>
                </a:lnTo>
                <a:lnTo>
                  <a:pt x="1856026" y="3368"/>
                </a:lnTo>
                <a:lnTo>
                  <a:pt x="1873425" y="2245"/>
                </a:lnTo>
                <a:lnTo>
                  <a:pt x="1891106" y="842"/>
                </a:lnTo>
                <a:lnTo>
                  <a:pt x="1909066" y="281"/>
                </a:lnTo>
                <a:lnTo>
                  <a:pt x="1926746" y="0"/>
                </a:lnTo>
                <a:lnTo>
                  <a:pt x="1944707" y="561"/>
                </a:lnTo>
                <a:lnTo>
                  <a:pt x="1962667" y="561"/>
                </a:lnTo>
                <a:lnTo>
                  <a:pt x="1980066" y="2245"/>
                </a:lnTo>
                <a:lnTo>
                  <a:pt x="1997746" y="3648"/>
                </a:lnTo>
                <a:lnTo>
                  <a:pt x="2015426" y="5613"/>
                </a:lnTo>
                <a:lnTo>
                  <a:pt x="2032825" y="7858"/>
                </a:lnTo>
                <a:lnTo>
                  <a:pt x="2049944" y="10945"/>
                </a:lnTo>
                <a:lnTo>
                  <a:pt x="2067062" y="14032"/>
                </a:lnTo>
                <a:lnTo>
                  <a:pt x="2084181" y="17680"/>
                </a:lnTo>
                <a:lnTo>
                  <a:pt x="2100738" y="21889"/>
                </a:lnTo>
                <a:lnTo>
                  <a:pt x="2117576" y="26380"/>
                </a:lnTo>
                <a:lnTo>
                  <a:pt x="2133573" y="31150"/>
                </a:lnTo>
                <a:lnTo>
                  <a:pt x="2150130" y="36482"/>
                </a:lnTo>
                <a:lnTo>
                  <a:pt x="2166126" y="42375"/>
                </a:lnTo>
                <a:lnTo>
                  <a:pt x="2181841" y="47988"/>
                </a:lnTo>
                <a:lnTo>
                  <a:pt x="2197276" y="54443"/>
                </a:lnTo>
                <a:lnTo>
                  <a:pt x="2212711" y="61459"/>
                </a:lnTo>
                <a:lnTo>
                  <a:pt x="2228146" y="68474"/>
                </a:lnTo>
                <a:lnTo>
                  <a:pt x="2243300" y="75771"/>
                </a:lnTo>
                <a:lnTo>
                  <a:pt x="2258173" y="83909"/>
                </a:lnTo>
                <a:lnTo>
                  <a:pt x="2272766" y="91767"/>
                </a:lnTo>
                <a:lnTo>
                  <a:pt x="2287359" y="100747"/>
                </a:lnTo>
                <a:lnTo>
                  <a:pt x="2301672" y="109447"/>
                </a:lnTo>
                <a:lnTo>
                  <a:pt x="2315423" y="118708"/>
                </a:lnTo>
                <a:lnTo>
                  <a:pt x="2329174" y="127969"/>
                </a:lnTo>
                <a:lnTo>
                  <a:pt x="2342925" y="138352"/>
                </a:lnTo>
                <a:lnTo>
                  <a:pt x="2356114" y="148174"/>
                </a:lnTo>
                <a:lnTo>
                  <a:pt x="2368743" y="158558"/>
                </a:lnTo>
                <a:lnTo>
                  <a:pt x="2381933" y="169503"/>
                </a:lnTo>
                <a:lnTo>
                  <a:pt x="2394000" y="180447"/>
                </a:lnTo>
                <a:lnTo>
                  <a:pt x="2406628" y="191953"/>
                </a:lnTo>
                <a:lnTo>
                  <a:pt x="2418696" y="203459"/>
                </a:lnTo>
                <a:lnTo>
                  <a:pt x="2429921" y="215246"/>
                </a:lnTo>
                <a:lnTo>
                  <a:pt x="2441427" y="227874"/>
                </a:lnTo>
                <a:lnTo>
                  <a:pt x="2452371" y="239941"/>
                </a:lnTo>
                <a:lnTo>
                  <a:pt x="2463316" y="253131"/>
                </a:lnTo>
                <a:lnTo>
                  <a:pt x="2473700" y="265760"/>
                </a:lnTo>
                <a:lnTo>
                  <a:pt x="2483803" y="279230"/>
                </a:lnTo>
                <a:lnTo>
                  <a:pt x="2493905" y="292700"/>
                </a:lnTo>
                <a:lnTo>
                  <a:pt x="2503166" y="306451"/>
                </a:lnTo>
                <a:lnTo>
                  <a:pt x="2512427" y="320202"/>
                </a:lnTo>
                <a:lnTo>
                  <a:pt x="2521127" y="334514"/>
                </a:lnTo>
                <a:lnTo>
                  <a:pt x="2530107" y="349107"/>
                </a:lnTo>
                <a:lnTo>
                  <a:pt x="2538245" y="363981"/>
                </a:lnTo>
                <a:lnTo>
                  <a:pt x="2546103" y="378574"/>
                </a:lnTo>
                <a:lnTo>
                  <a:pt x="2553400" y="393728"/>
                </a:lnTo>
                <a:lnTo>
                  <a:pt x="2560415" y="409163"/>
                </a:lnTo>
                <a:lnTo>
                  <a:pt x="2567431" y="424598"/>
                </a:lnTo>
                <a:lnTo>
                  <a:pt x="2573885" y="440032"/>
                </a:lnTo>
                <a:lnTo>
                  <a:pt x="2580060" y="456309"/>
                </a:lnTo>
                <a:lnTo>
                  <a:pt x="2585672" y="472025"/>
                </a:lnTo>
                <a:lnTo>
                  <a:pt x="2590723" y="488301"/>
                </a:lnTo>
                <a:lnTo>
                  <a:pt x="2596055" y="504859"/>
                </a:lnTo>
                <a:lnTo>
                  <a:pt x="2600265" y="521416"/>
                </a:lnTo>
                <a:lnTo>
                  <a:pt x="2604194" y="537693"/>
                </a:lnTo>
                <a:lnTo>
                  <a:pt x="2608123" y="555092"/>
                </a:lnTo>
                <a:lnTo>
                  <a:pt x="2611210" y="572211"/>
                </a:lnTo>
                <a:lnTo>
                  <a:pt x="2614016" y="589049"/>
                </a:lnTo>
                <a:lnTo>
                  <a:pt x="2616261" y="606448"/>
                </a:lnTo>
                <a:lnTo>
                  <a:pt x="2618226" y="624128"/>
                </a:lnTo>
                <a:lnTo>
                  <a:pt x="2619629" y="641808"/>
                </a:lnTo>
                <a:lnTo>
                  <a:pt x="2621313" y="659207"/>
                </a:lnTo>
                <a:lnTo>
                  <a:pt x="2621593" y="677448"/>
                </a:lnTo>
                <a:lnTo>
                  <a:pt x="2621874" y="695128"/>
                </a:lnTo>
                <a:lnTo>
                  <a:pt x="2622434" y="3158525"/>
                </a:lnTo>
                <a:lnTo>
                  <a:pt x="2621874" y="3176485"/>
                </a:lnTo>
                <a:lnTo>
                  <a:pt x="2621313" y="3193884"/>
                </a:lnTo>
                <a:lnTo>
                  <a:pt x="2620190" y="3211844"/>
                </a:lnTo>
                <a:lnTo>
                  <a:pt x="2618786" y="3229525"/>
                </a:lnTo>
                <a:lnTo>
                  <a:pt x="2616541" y="3246924"/>
                </a:lnTo>
                <a:lnTo>
                  <a:pt x="2614016" y="3264042"/>
                </a:lnTo>
                <a:lnTo>
                  <a:pt x="2611490" y="3281723"/>
                </a:lnTo>
                <a:lnTo>
                  <a:pt x="2607842" y="3298279"/>
                </a:lnTo>
                <a:lnTo>
                  <a:pt x="2604475" y="3315118"/>
                </a:lnTo>
                <a:lnTo>
                  <a:pt x="2600265" y="3332236"/>
                </a:lnTo>
                <a:lnTo>
                  <a:pt x="2595775" y="3348513"/>
                </a:lnTo>
                <a:lnTo>
                  <a:pt x="2591004" y="3365070"/>
                </a:lnTo>
                <a:lnTo>
                  <a:pt x="2585391" y="3381347"/>
                </a:lnTo>
                <a:lnTo>
                  <a:pt x="2580059" y="3397343"/>
                </a:lnTo>
                <a:lnTo>
                  <a:pt x="2573885" y="3413058"/>
                </a:lnTo>
                <a:lnTo>
                  <a:pt x="2567150" y="3428774"/>
                </a:lnTo>
                <a:lnTo>
                  <a:pt x="2560976" y="3444489"/>
                </a:lnTo>
                <a:lnTo>
                  <a:pt x="2553399" y="3459364"/>
                </a:lnTo>
                <a:lnTo>
                  <a:pt x="2546103" y="3474517"/>
                </a:lnTo>
                <a:lnTo>
                  <a:pt x="2538245" y="3489671"/>
                </a:lnTo>
                <a:lnTo>
                  <a:pt x="2530387" y="3504264"/>
                </a:lnTo>
                <a:lnTo>
                  <a:pt x="2521688" y="3518577"/>
                </a:lnTo>
                <a:lnTo>
                  <a:pt x="2512707" y="3533170"/>
                </a:lnTo>
                <a:lnTo>
                  <a:pt x="2503447" y="3546920"/>
                </a:lnTo>
                <a:lnTo>
                  <a:pt x="2493905" y="3560391"/>
                </a:lnTo>
                <a:lnTo>
                  <a:pt x="2484083" y="3574703"/>
                </a:lnTo>
                <a:lnTo>
                  <a:pt x="2473980" y="3587612"/>
                </a:lnTo>
                <a:lnTo>
                  <a:pt x="2463596" y="3600802"/>
                </a:lnTo>
                <a:lnTo>
                  <a:pt x="2452371" y="3613150"/>
                </a:lnTo>
                <a:lnTo>
                  <a:pt x="2441427" y="3625778"/>
                </a:lnTo>
                <a:close/>
              </a:path>
            </a:pathLst>
          </a:cu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mj-ea"/>
              <a:ea typeface="+mj-ea"/>
              <a:sym typeface="+mn-lt"/>
            </a:endParaRPr>
          </a:p>
        </p:txBody>
      </p:sp>
      <p:sp>
        <p:nvSpPr>
          <p:cNvPr id="64" name="任意多边形 314">
            <a:extLst>
              <a:ext uri="{FF2B5EF4-FFF2-40B4-BE49-F238E27FC236}">
                <a16:creationId xmlns:a16="http://schemas.microsoft.com/office/drawing/2014/main" xmlns="" id="{4728F19A-4259-4FA1-8A24-8DCBBB62ECBE}"/>
              </a:ext>
            </a:extLst>
          </p:cNvPr>
          <p:cNvSpPr/>
          <p:nvPr/>
        </p:nvSpPr>
        <p:spPr>
          <a:xfrm>
            <a:off x="4734972" y="4098362"/>
            <a:ext cx="349117" cy="349115"/>
          </a:xfrm>
          <a:custGeom>
            <a:avLst/>
            <a:gdLst>
              <a:gd name="connsiteX0" fmla="*/ 397957 w 1188416"/>
              <a:gd name="connsiteY0" fmla="*/ 898550 h 1188416"/>
              <a:gd name="connsiteX1" fmla="*/ 420955 w 1188416"/>
              <a:gd name="connsiteY1" fmla="*/ 956903 h 1188416"/>
              <a:gd name="connsiteX2" fmla="*/ 544829 w 1188416"/>
              <a:gd name="connsiteY2" fmla="*/ 1096714 h 1188416"/>
              <a:gd name="connsiteX3" fmla="*/ 550426 w 1188416"/>
              <a:gd name="connsiteY3" fmla="*/ 1097896 h 1188416"/>
              <a:gd name="connsiteX4" fmla="*/ 550426 w 1188416"/>
              <a:gd name="connsiteY4" fmla="*/ 918082 h 1188416"/>
              <a:gd name="connsiteX5" fmla="*/ 474454 w 1188416"/>
              <a:gd name="connsiteY5" fmla="*/ 913876 h 1188416"/>
              <a:gd name="connsiteX6" fmla="*/ 123029 w 1188416"/>
              <a:gd name="connsiteY6" fmla="*/ 790985 h 1188416"/>
              <a:gd name="connsiteX7" fmla="*/ 144313 w 1188416"/>
              <a:gd name="connsiteY7" fmla="*/ 838091 h 1188416"/>
              <a:gd name="connsiteX8" fmla="*/ 383646 w 1188416"/>
              <a:gd name="connsiteY8" fmla="*/ 1060660 h 1188416"/>
              <a:gd name="connsiteX9" fmla="*/ 397209 w 1188416"/>
              <a:gd name="connsiteY9" fmla="*/ 1065053 h 1188416"/>
              <a:gd name="connsiteX10" fmla="*/ 363481 w 1188416"/>
              <a:gd name="connsiteY10" fmla="*/ 1014377 h 1188416"/>
              <a:gd name="connsiteX11" fmla="*/ 323638 w 1188416"/>
              <a:gd name="connsiteY11" fmla="*/ 926436 h 1188416"/>
              <a:gd name="connsiteX12" fmla="*/ 310033 w 1188416"/>
              <a:gd name="connsiteY12" fmla="*/ 880792 h 1188416"/>
              <a:gd name="connsiteX13" fmla="*/ 238684 w 1188416"/>
              <a:gd name="connsiteY13" fmla="*/ 855682 h 1188416"/>
              <a:gd name="connsiteX14" fmla="*/ 174040 w 1188416"/>
              <a:gd name="connsiteY14" fmla="*/ 824935 h 1188416"/>
              <a:gd name="connsiteX15" fmla="*/ 837608 w 1188416"/>
              <a:gd name="connsiteY15" fmla="*/ 696694 h 1188416"/>
              <a:gd name="connsiteX16" fmla="*/ 1047499 w 1188416"/>
              <a:gd name="connsiteY16" fmla="*/ 696694 h 1188416"/>
              <a:gd name="connsiteX17" fmla="*/ 1047499 w 1188416"/>
              <a:gd name="connsiteY17" fmla="*/ 837609 h 1188416"/>
              <a:gd name="connsiteX18" fmla="*/ 1188415 w 1188416"/>
              <a:gd name="connsiteY18" fmla="*/ 837609 h 1188416"/>
              <a:gd name="connsiteX19" fmla="*/ 1188415 w 1188416"/>
              <a:gd name="connsiteY19" fmla="*/ 1047500 h 1188416"/>
              <a:gd name="connsiteX20" fmla="*/ 1047499 w 1188416"/>
              <a:gd name="connsiteY20" fmla="*/ 1047500 h 1188416"/>
              <a:gd name="connsiteX21" fmla="*/ 1047499 w 1188416"/>
              <a:gd name="connsiteY21" fmla="*/ 1188416 h 1188416"/>
              <a:gd name="connsiteX22" fmla="*/ 837608 w 1188416"/>
              <a:gd name="connsiteY22" fmla="*/ 1188416 h 1188416"/>
              <a:gd name="connsiteX23" fmla="*/ 837608 w 1188416"/>
              <a:gd name="connsiteY23" fmla="*/ 1047500 h 1188416"/>
              <a:gd name="connsiteX24" fmla="*/ 696693 w 1188416"/>
              <a:gd name="connsiteY24" fmla="*/ 1047500 h 1188416"/>
              <a:gd name="connsiteX25" fmla="*/ 696693 w 1188416"/>
              <a:gd name="connsiteY25" fmla="*/ 837609 h 1188416"/>
              <a:gd name="connsiteX26" fmla="*/ 837608 w 1188416"/>
              <a:gd name="connsiteY26" fmla="*/ 837609 h 1188416"/>
              <a:gd name="connsiteX27" fmla="*/ 351023 w 1188416"/>
              <a:gd name="connsiteY27" fmla="*/ 632239 h 1188416"/>
              <a:gd name="connsiteX28" fmla="*/ 354170 w 1188416"/>
              <a:gd name="connsiteY28" fmla="*/ 697581 h 1188416"/>
              <a:gd name="connsiteX29" fmla="*/ 368447 w 1188416"/>
              <a:gd name="connsiteY29" fmla="*/ 793863 h 1188416"/>
              <a:gd name="connsiteX30" fmla="*/ 373620 w 1188416"/>
              <a:gd name="connsiteY30" fmla="*/ 813818 h 1188416"/>
              <a:gd name="connsiteX31" fmla="*/ 490835 w 1188416"/>
              <a:gd name="connsiteY31" fmla="*/ 834246 h 1188416"/>
              <a:gd name="connsiteX32" fmla="*/ 550426 w 1188416"/>
              <a:gd name="connsiteY32" fmla="*/ 837116 h 1188416"/>
              <a:gd name="connsiteX33" fmla="*/ 550426 w 1188416"/>
              <a:gd name="connsiteY33" fmla="*/ 632239 h 1188416"/>
              <a:gd name="connsiteX34" fmla="*/ 89307 w 1188416"/>
              <a:gd name="connsiteY34" fmla="*/ 632239 h 1188416"/>
              <a:gd name="connsiteX35" fmla="*/ 91702 w 1188416"/>
              <a:gd name="connsiteY35" fmla="*/ 643588 h 1188416"/>
              <a:gd name="connsiteX36" fmla="*/ 231514 w 1188416"/>
              <a:gd name="connsiteY36" fmla="*/ 767461 h 1188416"/>
              <a:gd name="connsiteX37" fmla="*/ 287038 w 1188416"/>
              <a:gd name="connsiteY37" fmla="*/ 787280 h 1188416"/>
              <a:gd name="connsiteX38" fmla="*/ 274540 w 1188416"/>
              <a:gd name="connsiteY38" fmla="*/ 713962 h 1188416"/>
              <a:gd name="connsiteX39" fmla="*/ 270017 w 1188416"/>
              <a:gd name="connsiteY39" fmla="*/ 632239 h 1188416"/>
              <a:gd name="connsiteX40" fmla="*/ 901378 w 1188416"/>
              <a:gd name="connsiteY40" fmla="*/ 401136 h 1188416"/>
              <a:gd name="connsiteX41" fmla="*/ 913876 w 1188416"/>
              <a:gd name="connsiteY41" fmla="*/ 474454 h 1188416"/>
              <a:gd name="connsiteX42" fmla="*/ 918304 w 1188416"/>
              <a:gd name="connsiteY42" fmla="*/ 554451 h 1188416"/>
              <a:gd name="connsiteX43" fmla="*/ 1098745 w 1188416"/>
              <a:gd name="connsiteY43" fmla="*/ 554451 h 1188416"/>
              <a:gd name="connsiteX44" fmla="*/ 1096714 w 1188416"/>
              <a:gd name="connsiteY44" fmla="*/ 544828 h 1188416"/>
              <a:gd name="connsiteX45" fmla="*/ 956902 w 1188416"/>
              <a:gd name="connsiteY45" fmla="*/ 420955 h 1188416"/>
              <a:gd name="connsiteX46" fmla="*/ 287038 w 1188416"/>
              <a:gd name="connsiteY46" fmla="*/ 401136 h 1188416"/>
              <a:gd name="connsiteX47" fmla="*/ 231514 w 1188416"/>
              <a:gd name="connsiteY47" fmla="*/ 420955 h 1188416"/>
              <a:gd name="connsiteX48" fmla="*/ 91702 w 1188416"/>
              <a:gd name="connsiteY48" fmla="*/ 544828 h 1188416"/>
              <a:gd name="connsiteX49" fmla="*/ 89671 w 1188416"/>
              <a:gd name="connsiteY49" fmla="*/ 554451 h 1188416"/>
              <a:gd name="connsiteX50" fmla="*/ 270112 w 1188416"/>
              <a:gd name="connsiteY50" fmla="*/ 554451 h 1188416"/>
              <a:gd name="connsiteX51" fmla="*/ 274540 w 1188416"/>
              <a:gd name="connsiteY51" fmla="*/ 474454 h 1188416"/>
              <a:gd name="connsiteX52" fmla="*/ 550426 w 1188416"/>
              <a:gd name="connsiteY52" fmla="*/ 351300 h 1188416"/>
              <a:gd name="connsiteX53" fmla="*/ 490835 w 1188416"/>
              <a:gd name="connsiteY53" fmla="*/ 354170 h 1188416"/>
              <a:gd name="connsiteX54" fmla="*/ 373621 w 1188416"/>
              <a:gd name="connsiteY54" fmla="*/ 374598 h 1188416"/>
              <a:gd name="connsiteX55" fmla="*/ 368447 w 1188416"/>
              <a:gd name="connsiteY55" fmla="*/ 394553 h 1188416"/>
              <a:gd name="connsiteX56" fmla="*/ 354170 w 1188416"/>
              <a:gd name="connsiteY56" fmla="*/ 490835 h 1188416"/>
              <a:gd name="connsiteX57" fmla="*/ 351106 w 1188416"/>
              <a:gd name="connsiteY57" fmla="*/ 554451 h 1188416"/>
              <a:gd name="connsiteX58" fmla="*/ 550426 w 1188416"/>
              <a:gd name="connsiteY58" fmla="*/ 554451 h 1188416"/>
              <a:gd name="connsiteX59" fmla="*/ 628214 w 1188416"/>
              <a:gd name="connsiteY59" fmla="*/ 350829 h 1188416"/>
              <a:gd name="connsiteX60" fmla="*/ 628214 w 1188416"/>
              <a:gd name="connsiteY60" fmla="*/ 554451 h 1188416"/>
              <a:gd name="connsiteX61" fmla="*/ 837310 w 1188416"/>
              <a:gd name="connsiteY61" fmla="*/ 554451 h 1188416"/>
              <a:gd name="connsiteX62" fmla="*/ 834246 w 1188416"/>
              <a:gd name="connsiteY62" fmla="*/ 490835 h 1188416"/>
              <a:gd name="connsiteX63" fmla="*/ 819969 w 1188416"/>
              <a:gd name="connsiteY63" fmla="*/ 394553 h 1188416"/>
              <a:gd name="connsiteX64" fmla="*/ 814795 w 1188416"/>
              <a:gd name="connsiteY64" fmla="*/ 374598 h 1188416"/>
              <a:gd name="connsiteX65" fmla="*/ 697581 w 1188416"/>
              <a:gd name="connsiteY65" fmla="*/ 354170 h 1188416"/>
              <a:gd name="connsiteX66" fmla="*/ 791207 w 1188416"/>
              <a:gd name="connsiteY66" fmla="*/ 123363 h 1188416"/>
              <a:gd name="connsiteX67" fmla="*/ 824935 w 1188416"/>
              <a:gd name="connsiteY67" fmla="*/ 174039 h 1188416"/>
              <a:gd name="connsiteX68" fmla="*/ 864779 w 1188416"/>
              <a:gd name="connsiteY68" fmla="*/ 261981 h 1188416"/>
              <a:gd name="connsiteX69" fmla="*/ 878383 w 1188416"/>
              <a:gd name="connsiteY69" fmla="*/ 307624 h 1188416"/>
              <a:gd name="connsiteX70" fmla="*/ 949732 w 1188416"/>
              <a:gd name="connsiteY70" fmla="*/ 332735 h 1188416"/>
              <a:gd name="connsiteX71" fmla="*/ 1014376 w 1188416"/>
              <a:gd name="connsiteY71" fmla="*/ 363481 h 1188416"/>
              <a:gd name="connsiteX72" fmla="*/ 1065387 w 1188416"/>
              <a:gd name="connsiteY72" fmla="*/ 397431 h 1188416"/>
              <a:gd name="connsiteX73" fmla="*/ 1044104 w 1188416"/>
              <a:gd name="connsiteY73" fmla="*/ 350326 h 1188416"/>
              <a:gd name="connsiteX74" fmla="*/ 804770 w 1188416"/>
              <a:gd name="connsiteY74" fmla="*/ 127756 h 1188416"/>
              <a:gd name="connsiteX75" fmla="*/ 397209 w 1188416"/>
              <a:gd name="connsiteY75" fmla="*/ 123363 h 1188416"/>
              <a:gd name="connsiteX76" fmla="*/ 383646 w 1188416"/>
              <a:gd name="connsiteY76" fmla="*/ 127756 h 1188416"/>
              <a:gd name="connsiteX77" fmla="*/ 144313 w 1188416"/>
              <a:gd name="connsiteY77" fmla="*/ 350326 h 1188416"/>
              <a:gd name="connsiteX78" fmla="*/ 123029 w 1188416"/>
              <a:gd name="connsiteY78" fmla="*/ 397431 h 1188416"/>
              <a:gd name="connsiteX79" fmla="*/ 174040 w 1188416"/>
              <a:gd name="connsiteY79" fmla="*/ 363481 h 1188416"/>
              <a:gd name="connsiteX80" fmla="*/ 238684 w 1188416"/>
              <a:gd name="connsiteY80" fmla="*/ 332735 h 1188416"/>
              <a:gd name="connsiteX81" fmla="*/ 310033 w 1188416"/>
              <a:gd name="connsiteY81" fmla="*/ 307624 h 1188416"/>
              <a:gd name="connsiteX82" fmla="*/ 323638 w 1188416"/>
              <a:gd name="connsiteY82" fmla="*/ 261981 h 1188416"/>
              <a:gd name="connsiteX83" fmla="*/ 363481 w 1188416"/>
              <a:gd name="connsiteY83" fmla="*/ 174039 h 1188416"/>
              <a:gd name="connsiteX84" fmla="*/ 550426 w 1188416"/>
              <a:gd name="connsiteY84" fmla="*/ 90520 h 1188416"/>
              <a:gd name="connsiteX85" fmla="*/ 544829 w 1188416"/>
              <a:gd name="connsiteY85" fmla="*/ 91702 h 1188416"/>
              <a:gd name="connsiteX86" fmla="*/ 420955 w 1188416"/>
              <a:gd name="connsiteY86" fmla="*/ 231514 h 1188416"/>
              <a:gd name="connsiteX87" fmla="*/ 397957 w 1188416"/>
              <a:gd name="connsiteY87" fmla="*/ 289866 h 1188416"/>
              <a:gd name="connsiteX88" fmla="*/ 474454 w 1188416"/>
              <a:gd name="connsiteY88" fmla="*/ 274540 h 1188416"/>
              <a:gd name="connsiteX89" fmla="*/ 550426 w 1188416"/>
              <a:gd name="connsiteY89" fmla="*/ 270335 h 1188416"/>
              <a:gd name="connsiteX90" fmla="*/ 628214 w 1188416"/>
              <a:gd name="connsiteY90" fmla="*/ 88457 h 1188416"/>
              <a:gd name="connsiteX91" fmla="*/ 628214 w 1188416"/>
              <a:gd name="connsiteY91" fmla="*/ 269793 h 1188416"/>
              <a:gd name="connsiteX92" fmla="*/ 713962 w 1188416"/>
              <a:gd name="connsiteY92" fmla="*/ 274540 h 1188416"/>
              <a:gd name="connsiteX93" fmla="*/ 790459 w 1188416"/>
              <a:gd name="connsiteY93" fmla="*/ 289866 h 1188416"/>
              <a:gd name="connsiteX94" fmla="*/ 767461 w 1188416"/>
              <a:gd name="connsiteY94" fmla="*/ 231514 h 1188416"/>
              <a:gd name="connsiteX95" fmla="*/ 643587 w 1188416"/>
              <a:gd name="connsiteY95" fmla="*/ 91702 h 1188416"/>
              <a:gd name="connsiteX96" fmla="*/ 594208 w 1188416"/>
              <a:gd name="connsiteY96" fmla="*/ 0 h 1188416"/>
              <a:gd name="connsiteX97" fmla="*/ 1188416 w 1188416"/>
              <a:gd name="connsiteY97" fmla="*/ 594208 h 1188416"/>
              <a:gd name="connsiteX98" fmla="*/ 1184822 w 1188416"/>
              <a:gd name="connsiteY98" fmla="*/ 629858 h 1188416"/>
              <a:gd name="connsiteX99" fmla="*/ 629009 w 1188416"/>
              <a:gd name="connsiteY99" fmla="*/ 629858 h 1188416"/>
              <a:gd name="connsiteX100" fmla="*/ 629009 w 1188416"/>
              <a:gd name="connsiteY100" fmla="*/ 632239 h 1188416"/>
              <a:gd name="connsiteX101" fmla="*/ 628214 w 1188416"/>
              <a:gd name="connsiteY101" fmla="*/ 632239 h 1188416"/>
              <a:gd name="connsiteX102" fmla="*/ 628214 w 1188416"/>
              <a:gd name="connsiteY102" fmla="*/ 837587 h 1188416"/>
              <a:gd name="connsiteX103" fmla="*/ 629009 w 1188416"/>
              <a:gd name="connsiteY103" fmla="*/ 837549 h 1188416"/>
              <a:gd name="connsiteX104" fmla="*/ 629009 w 1188416"/>
              <a:gd name="connsiteY104" fmla="*/ 918579 h 1188416"/>
              <a:gd name="connsiteX105" fmla="*/ 628214 w 1188416"/>
              <a:gd name="connsiteY105" fmla="*/ 918623 h 1188416"/>
              <a:gd name="connsiteX106" fmla="*/ 628214 w 1188416"/>
              <a:gd name="connsiteY106" fmla="*/ 1099959 h 1188416"/>
              <a:gd name="connsiteX107" fmla="*/ 629009 w 1188416"/>
              <a:gd name="connsiteY107" fmla="*/ 1099791 h 1188416"/>
              <a:gd name="connsiteX108" fmla="*/ 629009 w 1188416"/>
              <a:gd name="connsiteY108" fmla="*/ 1184908 h 1188416"/>
              <a:gd name="connsiteX109" fmla="*/ 594208 w 1188416"/>
              <a:gd name="connsiteY109" fmla="*/ 1188416 h 1188416"/>
              <a:gd name="connsiteX110" fmla="*/ 0 w 1188416"/>
              <a:gd name="connsiteY110" fmla="*/ 594208 h 1188416"/>
              <a:gd name="connsiteX111" fmla="*/ 594208 w 1188416"/>
              <a:gd name="connsiteY111" fmla="*/ 0 h 1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188416" h="1188416">
                <a:moveTo>
                  <a:pt x="397957" y="898550"/>
                </a:moveTo>
                <a:lnTo>
                  <a:pt x="420955" y="956903"/>
                </a:lnTo>
                <a:cubicBezTo>
                  <a:pt x="454210" y="1026519"/>
                  <a:pt x="496979" y="1076216"/>
                  <a:pt x="544829" y="1096714"/>
                </a:cubicBezTo>
                <a:lnTo>
                  <a:pt x="550426" y="1097896"/>
                </a:lnTo>
                <a:lnTo>
                  <a:pt x="550426" y="918082"/>
                </a:lnTo>
                <a:lnTo>
                  <a:pt x="474454" y="913876"/>
                </a:lnTo>
                <a:close/>
                <a:moveTo>
                  <a:pt x="123029" y="790985"/>
                </a:moveTo>
                <a:lnTo>
                  <a:pt x="144313" y="838091"/>
                </a:lnTo>
                <a:cubicBezTo>
                  <a:pt x="197480" y="935962"/>
                  <a:pt x="281652" y="1014546"/>
                  <a:pt x="383646" y="1060660"/>
                </a:cubicBezTo>
                <a:lnTo>
                  <a:pt x="397209" y="1065053"/>
                </a:lnTo>
                <a:lnTo>
                  <a:pt x="363481" y="1014377"/>
                </a:lnTo>
                <a:cubicBezTo>
                  <a:pt x="348719" y="987494"/>
                  <a:pt x="335365" y="958048"/>
                  <a:pt x="323638" y="926436"/>
                </a:cubicBezTo>
                <a:lnTo>
                  <a:pt x="310033" y="880792"/>
                </a:lnTo>
                <a:lnTo>
                  <a:pt x="238684" y="855682"/>
                </a:lnTo>
                <a:cubicBezTo>
                  <a:pt x="215806" y="846286"/>
                  <a:pt x="194202" y="836007"/>
                  <a:pt x="174040" y="824935"/>
                </a:cubicBezTo>
                <a:close/>
                <a:moveTo>
                  <a:pt x="837608" y="696694"/>
                </a:moveTo>
                <a:lnTo>
                  <a:pt x="1047499" y="696694"/>
                </a:lnTo>
                <a:lnTo>
                  <a:pt x="1047499" y="837609"/>
                </a:lnTo>
                <a:lnTo>
                  <a:pt x="1188415" y="837609"/>
                </a:lnTo>
                <a:lnTo>
                  <a:pt x="1188415" y="1047500"/>
                </a:lnTo>
                <a:lnTo>
                  <a:pt x="1047499" y="1047500"/>
                </a:lnTo>
                <a:lnTo>
                  <a:pt x="1047499" y="1188416"/>
                </a:lnTo>
                <a:lnTo>
                  <a:pt x="837608" y="1188416"/>
                </a:lnTo>
                <a:lnTo>
                  <a:pt x="837608" y="1047500"/>
                </a:lnTo>
                <a:lnTo>
                  <a:pt x="696693" y="1047500"/>
                </a:lnTo>
                <a:lnTo>
                  <a:pt x="696693" y="837609"/>
                </a:lnTo>
                <a:lnTo>
                  <a:pt x="837608" y="837609"/>
                </a:lnTo>
                <a:close/>
                <a:moveTo>
                  <a:pt x="351023" y="632239"/>
                </a:moveTo>
                <a:lnTo>
                  <a:pt x="354170" y="697581"/>
                </a:lnTo>
                <a:cubicBezTo>
                  <a:pt x="357434" y="730971"/>
                  <a:pt x="362247" y="763180"/>
                  <a:pt x="368447" y="793863"/>
                </a:cubicBezTo>
                <a:lnTo>
                  <a:pt x="373620" y="813818"/>
                </a:lnTo>
                <a:lnTo>
                  <a:pt x="490835" y="834246"/>
                </a:lnTo>
                <a:lnTo>
                  <a:pt x="550426" y="837116"/>
                </a:lnTo>
                <a:lnTo>
                  <a:pt x="550426" y="632239"/>
                </a:lnTo>
                <a:close/>
                <a:moveTo>
                  <a:pt x="89307" y="632239"/>
                </a:moveTo>
                <a:lnTo>
                  <a:pt x="91702" y="643588"/>
                </a:lnTo>
                <a:cubicBezTo>
                  <a:pt x="112200" y="691438"/>
                  <a:pt x="161898" y="734207"/>
                  <a:pt x="231514" y="767461"/>
                </a:cubicBezTo>
                <a:lnTo>
                  <a:pt x="287038" y="787280"/>
                </a:lnTo>
                <a:lnTo>
                  <a:pt x="274540" y="713962"/>
                </a:lnTo>
                <a:lnTo>
                  <a:pt x="270017" y="632239"/>
                </a:lnTo>
                <a:close/>
                <a:moveTo>
                  <a:pt x="901378" y="401136"/>
                </a:moveTo>
                <a:lnTo>
                  <a:pt x="913876" y="474454"/>
                </a:lnTo>
                <a:lnTo>
                  <a:pt x="918304" y="554451"/>
                </a:lnTo>
                <a:lnTo>
                  <a:pt x="1098745" y="554451"/>
                </a:lnTo>
                <a:lnTo>
                  <a:pt x="1096714" y="544828"/>
                </a:lnTo>
                <a:cubicBezTo>
                  <a:pt x="1076216" y="496978"/>
                  <a:pt x="1026518" y="454210"/>
                  <a:pt x="956902" y="420955"/>
                </a:cubicBezTo>
                <a:close/>
                <a:moveTo>
                  <a:pt x="287038" y="401136"/>
                </a:moveTo>
                <a:lnTo>
                  <a:pt x="231514" y="420955"/>
                </a:lnTo>
                <a:cubicBezTo>
                  <a:pt x="161898" y="454210"/>
                  <a:pt x="112200" y="496978"/>
                  <a:pt x="91702" y="544828"/>
                </a:cubicBezTo>
                <a:lnTo>
                  <a:pt x="89671" y="554451"/>
                </a:lnTo>
                <a:lnTo>
                  <a:pt x="270112" y="554451"/>
                </a:lnTo>
                <a:lnTo>
                  <a:pt x="274540" y="474454"/>
                </a:lnTo>
                <a:close/>
                <a:moveTo>
                  <a:pt x="550426" y="351300"/>
                </a:moveTo>
                <a:lnTo>
                  <a:pt x="490835" y="354170"/>
                </a:lnTo>
                <a:lnTo>
                  <a:pt x="373621" y="374598"/>
                </a:lnTo>
                <a:lnTo>
                  <a:pt x="368447" y="394553"/>
                </a:lnTo>
                <a:cubicBezTo>
                  <a:pt x="362247" y="425236"/>
                  <a:pt x="357434" y="457445"/>
                  <a:pt x="354170" y="490835"/>
                </a:cubicBezTo>
                <a:lnTo>
                  <a:pt x="351106" y="554451"/>
                </a:lnTo>
                <a:lnTo>
                  <a:pt x="550426" y="554451"/>
                </a:lnTo>
                <a:close/>
                <a:moveTo>
                  <a:pt x="628214" y="350829"/>
                </a:moveTo>
                <a:lnTo>
                  <a:pt x="628214" y="554451"/>
                </a:lnTo>
                <a:lnTo>
                  <a:pt x="837310" y="554451"/>
                </a:lnTo>
                <a:lnTo>
                  <a:pt x="834246" y="490835"/>
                </a:lnTo>
                <a:cubicBezTo>
                  <a:pt x="830982" y="457445"/>
                  <a:pt x="826169" y="425236"/>
                  <a:pt x="819969" y="394553"/>
                </a:cubicBezTo>
                <a:lnTo>
                  <a:pt x="814795" y="374598"/>
                </a:lnTo>
                <a:lnTo>
                  <a:pt x="697581" y="354170"/>
                </a:lnTo>
                <a:close/>
                <a:moveTo>
                  <a:pt x="791207" y="123363"/>
                </a:moveTo>
                <a:lnTo>
                  <a:pt x="824935" y="174039"/>
                </a:lnTo>
                <a:cubicBezTo>
                  <a:pt x="839697" y="200922"/>
                  <a:pt x="853051" y="230368"/>
                  <a:pt x="864779" y="261981"/>
                </a:cubicBezTo>
                <a:lnTo>
                  <a:pt x="878383" y="307624"/>
                </a:lnTo>
                <a:lnTo>
                  <a:pt x="949732" y="332735"/>
                </a:lnTo>
                <a:cubicBezTo>
                  <a:pt x="972610" y="342130"/>
                  <a:pt x="994214" y="352410"/>
                  <a:pt x="1014376" y="363481"/>
                </a:cubicBezTo>
                <a:lnTo>
                  <a:pt x="1065387" y="397431"/>
                </a:lnTo>
                <a:lnTo>
                  <a:pt x="1044104" y="350326"/>
                </a:lnTo>
                <a:cubicBezTo>
                  <a:pt x="990937" y="252454"/>
                  <a:pt x="906765" y="173870"/>
                  <a:pt x="804770" y="127756"/>
                </a:cubicBezTo>
                <a:close/>
                <a:moveTo>
                  <a:pt x="397209" y="123363"/>
                </a:moveTo>
                <a:lnTo>
                  <a:pt x="383646" y="127756"/>
                </a:lnTo>
                <a:cubicBezTo>
                  <a:pt x="281652" y="173870"/>
                  <a:pt x="197480" y="252454"/>
                  <a:pt x="144313" y="350326"/>
                </a:cubicBezTo>
                <a:lnTo>
                  <a:pt x="123029" y="397431"/>
                </a:lnTo>
                <a:lnTo>
                  <a:pt x="174040" y="363481"/>
                </a:lnTo>
                <a:cubicBezTo>
                  <a:pt x="194202" y="352410"/>
                  <a:pt x="215806" y="342130"/>
                  <a:pt x="238684" y="332735"/>
                </a:cubicBezTo>
                <a:lnTo>
                  <a:pt x="310033" y="307624"/>
                </a:lnTo>
                <a:lnTo>
                  <a:pt x="323638" y="261981"/>
                </a:lnTo>
                <a:cubicBezTo>
                  <a:pt x="335365" y="230368"/>
                  <a:pt x="348719" y="200922"/>
                  <a:pt x="363481" y="174039"/>
                </a:cubicBezTo>
                <a:close/>
                <a:moveTo>
                  <a:pt x="550426" y="90520"/>
                </a:moveTo>
                <a:lnTo>
                  <a:pt x="544829" y="91702"/>
                </a:lnTo>
                <a:cubicBezTo>
                  <a:pt x="496979" y="112200"/>
                  <a:pt x="454210" y="161898"/>
                  <a:pt x="420955" y="231514"/>
                </a:cubicBezTo>
                <a:lnTo>
                  <a:pt x="397957" y="289866"/>
                </a:lnTo>
                <a:lnTo>
                  <a:pt x="474454" y="274540"/>
                </a:lnTo>
                <a:lnTo>
                  <a:pt x="550426" y="270335"/>
                </a:lnTo>
                <a:close/>
                <a:moveTo>
                  <a:pt x="628214" y="88457"/>
                </a:moveTo>
                <a:lnTo>
                  <a:pt x="628214" y="269793"/>
                </a:lnTo>
                <a:lnTo>
                  <a:pt x="713962" y="274540"/>
                </a:lnTo>
                <a:lnTo>
                  <a:pt x="790459" y="289866"/>
                </a:lnTo>
                <a:lnTo>
                  <a:pt x="767461" y="231514"/>
                </a:lnTo>
                <a:cubicBezTo>
                  <a:pt x="734206" y="161898"/>
                  <a:pt x="691437" y="112200"/>
                  <a:pt x="643587" y="91702"/>
                </a:cubicBezTo>
                <a:close/>
                <a:moveTo>
                  <a:pt x="594208" y="0"/>
                </a:moveTo>
                <a:cubicBezTo>
                  <a:pt x="922380" y="0"/>
                  <a:pt x="1188416" y="266036"/>
                  <a:pt x="1188416" y="594208"/>
                </a:cubicBezTo>
                <a:lnTo>
                  <a:pt x="1184822" y="629858"/>
                </a:lnTo>
                <a:lnTo>
                  <a:pt x="629009" y="629858"/>
                </a:lnTo>
                <a:lnTo>
                  <a:pt x="629009" y="632239"/>
                </a:lnTo>
                <a:lnTo>
                  <a:pt x="628214" y="632239"/>
                </a:lnTo>
                <a:lnTo>
                  <a:pt x="628214" y="837587"/>
                </a:lnTo>
                <a:lnTo>
                  <a:pt x="629009" y="837549"/>
                </a:lnTo>
                <a:lnTo>
                  <a:pt x="629009" y="918579"/>
                </a:lnTo>
                <a:lnTo>
                  <a:pt x="628214" y="918623"/>
                </a:lnTo>
                <a:lnTo>
                  <a:pt x="628214" y="1099959"/>
                </a:lnTo>
                <a:lnTo>
                  <a:pt x="629009" y="1099791"/>
                </a:lnTo>
                <a:lnTo>
                  <a:pt x="629009" y="1184908"/>
                </a:lnTo>
                <a:lnTo>
                  <a:pt x="594208" y="1188416"/>
                </a:lnTo>
                <a:cubicBezTo>
                  <a:pt x="266036" y="1188416"/>
                  <a:pt x="0" y="922380"/>
                  <a:pt x="0" y="594208"/>
                </a:cubicBezTo>
                <a:cubicBezTo>
                  <a:pt x="0" y="266036"/>
                  <a:pt x="266036" y="0"/>
                  <a:pt x="594208" y="0"/>
                </a:cubicBezTo>
                <a:close/>
              </a:path>
            </a:pathLst>
          </a:cu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mj-ea"/>
              <a:ea typeface="+mj-ea"/>
              <a:sym typeface="+mn-lt"/>
            </a:endParaRPr>
          </a:p>
        </p:txBody>
      </p:sp>
      <p:grpSp>
        <p:nvGrpSpPr>
          <p:cNvPr id="65" name="组合 64">
            <a:extLst>
              <a:ext uri="{FF2B5EF4-FFF2-40B4-BE49-F238E27FC236}">
                <a16:creationId xmlns:a16="http://schemas.microsoft.com/office/drawing/2014/main" xmlns="" id="{F6CD96E4-CBAA-4154-9C85-D1382EDC879D}"/>
              </a:ext>
            </a:extLst>
          </p:cNvPr>
          <p:cNvGrpSpPr/>
          <p:nvPr/>
        </p:nvGrpSpPr>
        <p:grpSpPr>
          <a:xfrm>
            <a:off x="7270457" y="2408336"/>
            <a:ext cx="335189" cy="439267"/>
            <a:chOff x="2809246" y="2069473"/>
            <a:chExt cx="335189" cy="439267"/>
          </a:xfrm>
        </p:grpSpPr>
        <p:sp>
          <p:nvSpPr>
            <p:cNvPr id="67" name="Freeform 52">
              <a:extLst>
                <a:ext uri="{FF2B5EF4-FFF2-40B4-BE49-F238E27FC236}">
                  <a16:creationId xmlns:a16="http://schemas.microsoft.com/office/drawing/2014/main" xmlns="" id="{D104744C-6115-4FF1-84FB-751EE3EA341D}"/>
                </a:ext>
              </a:extLst>
            </p:cNvPr>
            <p:cNvSpPr>
              <a:spLocks noEditPoints="1"/>
            </p:cNvSpPr>
            <p:nvPr/>
          </p:nvSpPr>
          <p:spPr bwMode="auto">
            <a:xfrm>
              <a:off x="2809246" y="2069473"/>
              <a:ext cx="335189" cy="439267"/>
            </a:xfrm>
            <a:custGeom>
              <a:avLst/>
              <a:gdLst>
                <a:gd name="T0" fmla="*/ 59 w 117"/>
                <a:gd name="T1" fmla="*/ 0 h 153"/>
                <a:gd name="T2" fmla="*/ 32 w 117"/>
                <a:gd name="T3" fmla="*/ 29 h 153"/>
                <a:gd name="T4" fmla="*/ 38 w 117"/>
                <a:gd name="T5" fmla="*/ 47 h 153"/>
                <a:gd name="T6" fmla="*/ 38 w 117"/>
                <a:gd name="T7" fmla="*/ 47 h 153"/>
                <a:gd name="T8" fmla="*/ 57 w 117"/>
                <a:gd name="T9" fmla="*/ 68 h 153"/>
                <a:gd name="T10" fmla="*/ 59 w 117"/>
                <a:gd name="T11" fmla="*/ 68 h 153"/>
                <a:gd name="T12" fmla="*/ 60 w 117"/>
                <a:gd name="T13" fmla="*/ 68 h 153"/>
                <a:gd name="T14" fmla="*/ 81 w 117"/>
                <a:gd name="T15" fmla="*/ 44 h 153"/>
                <a:gd name="T16" fmla="*/ 84 w 117"/>
                <a:gd name="T17" fmla="*/ 30 h 153"/>
                <a:gd name="T18" fmla="*/ 59 w 117"/>
                <a:gd name="T19" fmla="*/ 0 h 153"/>
                <a:gd name="T20" fmla="*/ 39 w 117"/>
                <a:gd name="T21" fmla="*/ 62 h 153"/>
                <a:gd name="T22" fmla="*/ 30 w 117"/>
                <a:gd name="T23" fmla="*/ 75 h 153"/>
                <a:gd name="T24" fmla="*/ 37 w 117"/>
                <a:gd name="T25" fmla="*/ 99 h 153"/>
                <a:gd name="T26" fmla="*/ 51 w 117"/>
                <a:gd name="T27" fmla="*/ 112 h 153"/>
                <a:gd name="T28" fmla="*/ 52 w 117"/>
                <a:gd name="T29" fmla="*/ 138 h 153"/>
                <a:gd name="T30" fmla="*/ 40 w 117"/>
                <a:gd name="T31" fmla="*/ 143 h 153"/>
                <a:gd name="T32" fmla="*/ 47 w 117"/>
                <a:gd name="T33" fmla="*/ 136 h 153"/>
                <a:gd name="T34" fmla="*/ 49 w 117"/>
                <a:gd name="T35" fmla="*/ 119 h 153"/>
                <a:gd name="T36" fmla="*/ 39 w 117"/>
                <a:gd name="T37" fmla="*/ 107 h 153"/>
                <a:gd name="T38" fmla="*/ 26 w 117"/>
                <a:gd name="T39" fmla="*/ 110 h 153"/>
                <a:gd name="T40" fmla="*/ 20 w 117"/>
                <a:gd name="T41" fmla="*/ 129 h 153"/>
                <a:gd name="T42" fmla="*/ 27 w 117"/>
                <a:gd name="T43" fmla="*/ 136 h 153"/>
                <a:gd name="T44" fmla="*/ 23 w 117"/>
                <a:gd name="T45" fmla="*/ 143 h 153"/>
                <a:gd name="T46" fmla="*/ 16 w 117"/>
                <a:gd name="T47" fmla="*/ 131 h 153"/>
                <a:gd name="T48" fmla="*/ 29 w 117"/>
                <a:gd name="T49" fmla="*/ 103 h 153"/>
                <a:gd name="T50" fmla="*/ 29 w 117"/>
                <a:gd name="T51" fmla="*/ 87 h 153"/>
                <a:gd name="T52" fmla="*/ 28 w 117"/>
                <a:gd name="T53" fmla="*/ 64 h 153"/>
                <a:gd name="T54" fmla="*/ 4 w 117"/>
                <a:gd name="T55" fmla="*/ 80 h 153"/>
                <a:gd name="T56" fmla="*/ 2 w 117"/>
                <a:gd name="T57" fmla="*/ 106 h 153"/>
                <a:gd name="T58" fmla="*/ 2 w 117"/>
                <a:gd name="T59" fmla="*/ 134 h 153"/>
                <a:gd name="T60" fmla="*/ 22 w 117"/>
                <a:gd name="T61" fmla="*/ 152 h 153"/>
                <a:gd name="T62" fmla="*/ 100 w 117"/>
                <a:gd name="T63" fmla="*/ 152 h 153"/>
                <a:gd name="T64" fmla="*/ 116 w 117"/>
                <a:gd name="T65" fmla="*/ 138 h 153"/>
                <a:gd name="T66" fmla="*/ 117 w 117"/>
                <a:gd name="T67" fmla="*/ 115 h 153"/>
                <a:gd name="T68" fmla="*/ 116 w 117"/>
                <a:gd name="T69" fmla="*/ 88 h 153"/>
                <a:gd name="T70" fmla="*/ 102 w 117"/>
                <a:gd name="T71" fmla="*/ 69 h 153"/>
                <a:gd name="T72" fmla="*/ 84 w 117"/>
                <a:gd name="T73" fmla="*/ 63 h 153"/>
                <a:gd name="T74" fmla="*/ 86 w 117"/>
                <a:gd name="T75" fmla="*/ 82 h 153"/>
                <a:gd name="T76" fmla="*/ 82 w 117"/>
                <a:gd name="T77" fmla="*/ 115 h 153"/>
                <a:gd name="T78" fmla="*/ 91 w 117"/>
                <a:gd name="T79" fmla="*/ 131 h 153"/>
                <a:gd name="T80" fmla="*/ 74 w 117"/>
                <a:gd name="T81" fmla="*/ 134 h 153"/>
                <a:gd name="T82" fmla="*/ 77 w 117"/>
                <a:gd name="T83" fmla="*/ 116 h 153"/>
                <a:gd name="T84" fmla="*/ 83 w 117"/>
                <a:gd name="T85" fmla="*/ 80 h 153"/>
                <a:gd name="T86" fmla="*/ 79 w 117"/>
                <a:gd name="T87" fmla="*/ 64 h 153"/>
                <a:gd name="T88" fmla="*/ 75 w 117"/>
                <a:gd name="T89" fmla="*/ 73 h 153"/>
                <a:gd name="T90" fmla="*/ 62 w 117"/>
                <a:gd name="T91" fmla="*/ 109 h 153"/>
                <a:gd name="T92" fmla="*/ 53 w 117"/>
                <a:gd name="T93" fmla="*/ 105 h 153"/>
                <a:gd name="T94" fmla="*/ 39 w 117"/>
                <a:gd name="T95" fmla="*/ 62 h 153"/>
                <a:gd name="T96" fmla="*/ 55 w 117"/>
                <a:gd name="T97" fmla="*/ 72 h 153"/>
                <a:gd name="T98" fmla="*/ 51 w 117"/>
                <a:gd name="T99" fmla="*/ 75 h 153"/>
                <a:gd name="T100" fmla="*/ 51 w 117"/>
                <a:gd name="T101" fmla="*/ 77 h 153"/>
                <a:gd name="T102" fmla="*/ 55 w 117"/>
                <a:gd name="T103" fmla="*/ 80 h 153"/>
                <a:gd name="T104" fmla="*/ 53 w 117"/>
                <a:gd name="T105" fmla="*/ 89 h 153"/>
                <a:gd name="T106" fmla="*/ 53 w 117"/>
                <a:gd name="T107" fmla="*/ 91 h 153"/>
                <a:gd name="T108" fmla="*/ 58 w 117"/>
                <a:gd name="T109" fmla="*/ 107 h 153"/>
                <a:gd name="T110" fmla="*/ 60 w 117"/>
                <a:gd name="T111" fmla="*/ 107 h 153"/>
                <a:gd name="T112" fmla="*/ 65 w 117"/>
                <a:gd name="T113" fmla="*/ 91 h 153"/>
                <a:gd name="T114" fmla="*/ 65 w 117"/>
                <a:gd name="T115" fmla="*/ 89 h 153"/>
                <a:gd name="T116" fmla="*/ 62 w 117"/>
                <a:gd name="T117" fmla="*/ 80 h 153"/>
                <a:gd name="T118" fmla="*/ 65 w 117"/>
                <a:gd name="T119" fmla="*/ 77 h 153"/>
                <a:gd name="T120" fmla="*/ 65 w 117"/>
                <a:gd name="T121" fmla="*/ 75 h 153"/>
                <a:gd name="T122" fmla="*/ 62 w 117"/>
                <a:gd name="T123" fmla="*/ 72 h 153"/>
                <a:gd name="T124" fmla="*/ 55 w 117"/>
                <a:gd name="T125" fmla="*/ 7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 h="153">
                  <a:moveTo>
                    <a:pt x="59" y="0"/>
                  </a:moveTo>
                  <a:cubicBezTo>
                    <a:pt x="43" y="0"/>
                    <a:pt x="32" y="12"/>
                    <a:pt x="32" y="29"/>
                  </a:cubicBezTo>
                  <a:cubicBezTo>
                    <a:pt x="32" y="37"/>
                    <a:pt x="33" y="41"/>
                    <a:pt x="38" y="47"/>
                  </a:cubicBezTo>
                  <a:cubicBezTo>
                    <a:pt x="38" y="47"/>
                    <a:pt x="38" y="47"/>
                    <a:pt x="38" y="47"/>
                  </a:cubicBezTo>
                  <a:cubicBezTo>
                    <a:pt x="40" y="58"/>
                    <a:pt x="47" y="64"/>
                    <a:pt x="57" y="68"/>
                  </a:cubicBezTo>
                  <a:cubicBezTo>
                    <a:pt x="57" y="68"/>
                    <a:pt x="58" y="68"/>
                    <a:pt x="59" y="68"/>
                  </a:cubicBezTo>
                  <a:cubicBezTo>
                    <a:pt x="59" y="68"/>
                    <a:pt x="60" y="68"/>
                    <a:pt x="60" y="68"/>
                  </a:cubicBezTo>
                  <a:cubicBezTo>
                    <a:pt x="72" y="65"/>
                    <a:pt x="77" y="55"/>
                    <a:pt x="81" y="44"/>
                  </a:cubicBezTo>
                  <a:cubicBezTo>
                    <a:pt x="85" y="40"/>
                    <a:pt x="84" y="37"/>
                    <a:pt x="84" y="30"/>
                  </a:cubicBezTo>
                  <a:cubicBezTo>
                    <a:pt x="84" y="13"/>
                    <a:pt x="74" y="0"/>
                    <a:pt x="59" y="0"/>
                  </a:cubicBezTo>
                  <a:close/>
                  <a:moveTo>
                    <a:pt x="39" y="62"/>
                  </a:moveTo>
                  <a:cubicBezTo>
                    <a:pt x="33" y="62"/>
                    <a:pt x="29" y="69"/>
                    <a:pt x="30" y="75"/>
                  </a:cubicBezTo>
                  <a:cubicBezTo>
                    <a:pt x="31" y="83"/>
                    <a:pt x="37" y="90"/>
                    <a:pt x="37" y="99"/>
                  </a:cubicBezTo>
                  <a:cubicBezTo>
                    <a:pt x="39" y="105"/>
                    <a:pt x="48" y="105"/>
                    <a:pt x="51" y="112"/>
                  </a:cubicBezTo>
                  <a:cubicBezTo>
                    <a:pt x="55" y="120"/>
                    <a:pt x="57" y="130"/>
                    <a:pt x="52" y="138"/>
                  </a:cubicBezTo>
                  <a:cubicBezTo>
                    <a:pt x="48" y="141"/>
                    <a:pt x="44" y="146"/>
                    <a:pt x="40" y="143"/>
                  </a:cubicBezTo>
                  <a:cubicBezTo>
                    <a:pt x="35" y="138"/>
                    <a:pt x="43" y="134"/>
                    <a:pt x="47" y="136"/>
                  </a:cubicBezTo>
                  <a:cubicBezTo>
                    <a:pt x="52" y="132"/>
                    <a:pt x="51" y="125"/>
                    <a:pt x="49" y="119"/>
                  </a:cubicBezTo>
                  <a:cubicBezTo>
                    <a:pt x="47" y="114"/>
                    <a:pt x="44" y="109"/>
                    <a:pt x="39" y="107"/>
                  </a:cubicBezTo>
                  <a:cubicBezTo>
                    <a:pt x="35" y="112"/>
                    <a:pt x="30" y="105"/>
                    <a:pt x="26" y="110"/>
                  </a:cubicBezTo>
                  <a:cubicBezTo>
                    <a:pt x="22" y="115"/>
                    <a:pt x="20" y="122"/>
                    <a:pt x="20" y="129"/>
                  </a:cubicBezTo>
                  <a:cubicBezTo>
                    <a:pt x="20" y="133"/>
                    <a:pt x="23" y="138"/>
                    <a:pt x="27" y="136"/>
                  </a:cubicBezTo>
                  <a:cubicBezTo>
                    <a:pt x="34" y="137"/>
                    <a:pt x="29" y="148"/>
                    <a:pt x="23" y="143"/>
                  </a:cubicBezTo>
                  <a:cubicBezTo>
                    <a:pt x="21" y="139"/>
                    <a:pt x="16" y="137"/>
                    <a:pt x="16" y="131"/>
                  </a:cubicBezTo>
                  <a:cubicBezTo>
                    <a:pt x="15" y="120"/>
                    <a:pt x="19" y="109"/>
                    <a:pt x="29" y="103"/>
                  </a:cubicBezTo>
                  <a:cubicBezTo>
                    <a:pt x="35" y="100"/>
                    <a:pt x="32" y="92"/>
                    <a:pt x="29" y="87"/>
                  </a:cubicBezTo>
                  <a:cubicBezTo>
                    <a:pt x="26" y="80"/>
                    <a:pt x="24" y="71"/>
                    <a:pt x="28" y="64"/>
                  </a:cubicBezTo>
                  <a:cubicBezTo>
                    <a:pt x="19" y="67"/>
                    <a:pt x="8" y="70"/>
                    <a:pt x="4" y="80"/>
                  </a:cubicBezTo>
                  <a:cubicBezTo>
                    <a:pt x="0" y="88"/>
                    <a:pt x="2" y="97"/>
                    <a:pt x="2" y="106"/>
                  </a:cubicBezTo>
                  <a:cubicBezTo>
                    <a:pt x="2" y="116"/>
                    <a:pt x="1" y="125"/>
                    <a:pt x="2" y="134"/>
                  </a:cubicBezTo>
                  <a:cubicBezTo>
                    <a:pt x="2" y="144"/>
                    <a:pt x="12" y="153"/>
                    <a:pt x="22" y="152"/>
                  </a:cubicBezTo>
                  <a:cubicBezTo>
                    <a:pt x="48" y="152"/>
                    <a:pt x="74" y="152"/>
                    <a:pt x="100" y="152"/>
                  </a:cubicBezTo>
                  <a:cubicBezTo>
                    <a:pt x="108" y="152"/>
                    <a:pt x="115" y="146"/>
                    <a:pt x="116" y="138"/>
                  </a:cubicBezTo>
                  <a:cubicBezTo>
                    <a:pt x="117" y="130"/>
                    <a:pt x="116" y="122"/>
                    <a:pt x="117" y="115"/>
                  </a:cubicBezTo>
                  <a:cubicBezTo>
                    <a:pt x="116" y="106"/>
                    <a:pt x="117" y="97"/>
                    <a:pt x="116" y="88"/>
                  </a:cubicBezTo>
                  <a:cubicBezTo>
                    <a:pt x="116" y="80"/>
                    <a:pt x="110" y="72"/>
                    <a:pt x="102" y="69"/>
                  </a:cubicBezTo>
                  <a:cubicBezTo>
                    <a:pt x="96" y="66"/>
                    <a:pt x="90" y="65"/>
                    <a:pt x="84" y="63"/>
                  </a:cubicBezTo>
                  <a:cubicBezTo>
                    <a:pt x="89" y="68"/>
                    <a:pt x="89" y="76"/>
                    <a:pt x="86" y="82"/>
                  </a:cubicBezTo>
                  <a:cubicBezTo>
                    <a:pt x="81" y="92"/>
                    <a:pt x="79" y="104"/>
                    <a:pt x="82" y="115"/>
                  </a:cubicBezTo>
                  <a:cubicBezTo>
                    <a:pt x="89" y="115"/>
                    <a:pt x="95" y="125"/>
                    <a:pt x="91" y="131"/>
                  </a:cubicBezTo>
                  <a:cubicBezTo>
                    <a:pt x="88" y="138"/>
                    <a:pt x="79" y="139"/>
                    <a:pt x="74" y="134"/>
                  </a:cubicBezTo>
                  <a:cubicBezTo>
                    <a:pt x="69" y="129"/>
                    <a:pt x="70" y="119"/>
                    <a:pt x="77" y="116"/>
                  </a:cubicBezTo>
                  <a:cubicBezTo>
                    <a:pt x="75" y="104"/>
                    <a:pt x="77" y="91"/>
                    <a:pt x="83" y="80"/>
                  </a:cubicBezTo>
                  <a:cubicBezTo>
                    <a:pt x="85" y="74"/>
                    <a:pt x="84" y="67"/>
                    <a:pt x="79" y="64"/>
                  </a:cubicBezTo>
                  <a:cubicBezTo>
                    <a:pt x="75" y="62"/>
                    <a:pt x="76" y="70"/>
                    <a:pt x="75" y="73"/>
                  </a:cubicBezTo>
                  <a:cubicBezTo>
                    <a:pt x="71" y="85"/>
                    <a:pt x="68" y="98"/>
                    <a:pt x="62" y="109"/>
                  </a:cubicBezTo>
                  <a:cubicBezTo>
                    <a:pt x="59" y="116"/>
                    <a:pt x="54" y="110"/>
                    <a:pt x="53" y="105"/>
                  </a:cubicBezTo>
                  <a:cubicBezTo>
                    <a:pt x="47" y="91"/>
                    <a:pt x="43" y="76"/>
                    <a:pt x="39" y="62"/>
                  </a:cubicBezTo>
                  <a:close/>
                  <a:moveTo>
                    <a:pt x="55" y="72"/>
                  </a:moveTo>
                  <a:cubicBezTo>
                    <a:pt x="52" y="72"/>
                    <a:pt x="51" y="74"/>
                    <a:pt x="51" y="75"/>
                  </a:cubicBezTo>
                  <a:cubicBezTo>
                    <a:pt x="51" y="77"/>
                    <a:pt x="51" y="77"/>
                    <a:pt x="51" y="77"/>
                  </a:cubicBezTo>
                  <a:cubicBezTo>
                    <a:pt x="51" y="79"/>
                    <a:pt x="53" y="80"/>
                    <a:pt x="55" y="80"/>
                  </a:cubicBezTo>
                  <a:cubicBezTo>
                    <a:pt x="53" y="89"/>
                    <a:pt x="53" y="89"/>
                    <a:pt x="53" y="89"/>
                  </a:cubicBezTo>
                  <a:cubicBezTo>
                    <a:pt x="52" y="90"/>
                    <a:pt x="52" y="91"/>
                    <a:pt x="53" y="91"/>
                  </a:cubicBezTo>
                  <a:cubicBezTo>
                    <a:pt x="58" y="107"/>
                    <a:pt x="58" y="107"/>
                    <a:pt x="58" y="107"/>
                  </a:cubicBezTo>
                  <a:cubicBezTo>
                    <a:pt x="58" y="108"/>
                    <a:pt x="59" y="108"/>
                    <a:pt x="60" y="107"/>
                  </a:cubicBezTo>
                  <a:cubicBezTo>
                    <a:pt x="65" y="91"/>
                    <a:pt x="65" y="91"/>
                    <a:pt x="65" y="91"/>
                  </a:cubicBezTo>
                  <a:cubicBezTo>
                    <a:pt x="65" y="91"/>
                    <a:pt x="65" y="90"/>
                    <a:pt x="65" y="89"/>
                  </a:cubicBezTo>
                  <a:cubicBezTo>
                    <a:pt x="62" y="80"/>
                    <a:pt x="62" y="80"/>
                    <a:pt x="62" y="80"/>
                  </a:cubicBezTo>
                  <a:cubicBezTo>
                    <a:pt x="64" y="80"/>
                    <a:pt x="65" y="79"/>
                    <a:pt x="65" y="77"/>
                  </a:cubicBezTo>
                  <a:cubicBezTo>
                    <a:pt x="65" y="75"/>
                    <a:pt x="65" y="75"/>
                    <a:pt x="65" y="75"/>
                  </a:cubicBezTo>
                  <a:cubicBezTo>
                    <a:pt x="65" y="74"/>
                    <a:pt x="64" y="72"/>
                    <a:pt x="62" y="72"/>
                  </a:cubicBezTo>
                  <a:lnTo>
                    <a:pt x="55" y="72"/>
                  </a:lnTo>
                  <a:close/>
                </a:path>
              </a:pathLst>
            </a:cu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mj-ea"/>
                <a:ea typeface="+mj-ea"/>
                <a:sym typeface="+mn-lt"/>
              </a:endParaRPr>
            </a:p>
          </p:txBody>
        </p:sp>
        <p:sp>
          <p:nvSpPr>
            <p:cNvPr id="68" name="Oval 53">
              <a:extLst>
                <a:ext uri="{FF2B5EF4-FFF2-40B4-BE49-F238E27FC236}">
                  <a16:creationId xmlns:a16="http://schemas.microsoft.com/office/drawing/2014/main" xmlns="" id="{5A87118A-A184-4920-B431-0216A5DD6FF3}"/>
                </a:ext>
              </a:extLst>
            </p:cNvPr>
            <p:cNvSpPr>
              <a:spLocks noChangeArrowheads="1"/>
            </p:cNvSpPr>
            <p:nvPr/>
          </p:nvSpPr>
          <p:spPr bwMode="auto">
            <a:xfrm>
              <a:off x="3026583" y="2413845"/>
              <a:ext cx="32141" cy="35203"/>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mj-ea"/>
                <a:ea typeface="+mj-ea"/>
                <a:sym typeface="+mn-lt"/>
              </a:endParaRPr>
            </a:p>
          </p:txBody>
        </p:sp>
      </p:grpSp>
      <p:sp>
        <p:nvSpPr>
          <p:cNvPr id="66" name="Freeform 48">
            <a:extLst>
              <a:ext uri="{FF2B5EF4-FFF2-40B4-BE49-F238E27FC236}">
                <a16:creationId xmlns:a16="http://schemas.microsoft.com/office/drawing/2014/main" xmlns="" id="{58017C1F-17B8-45D8-901E-F4968C7A5219}"/>
              </a:ext>
            </a:extLst>
          </p:cNvPr>
          <p:cNvSpPr>
            <a:spLocks noEditPoints="1"/>
          </p:cNvSpPr>
          <p:nvPr/>
        </p:nvSpPr>
        <p:spPr bwMode="auto">
          <a:xfrm>
            <a:off x="9542435" y="4302638"/>
            <a:ext cx="405595" cy="411716"/>
          </a:xfrm>
          <a:custGeom>
            <a:avLst/>
            <a:gdLst>
              <a:gd name="T0" fmla="*/ 27 w 141"/>
              <a:gd name="T1" fmla="*/ 1 h 144"/>
              <a:gd name="T2" fmla="*/ 1 w 141"/>
              <a:gd name="T3" fmla="*/ 33 h 144"/>
              <a:gd name="T4" fmla="*/ 62 w 141"/>
              <a:gd name="T5" fmla="*/ 139 h 144"/>
              <a:gd name="T6" fmla="*/ 88 w 141"/>
              <a:gd name="T7" fmla="*/ 142 h 144"/>
              <a:gd name="T8" fmla="*/ 107 w 141"/>
              <a:gd name="T9" fmla="*/ 125 h 144"/>
              <a:gd name="T10" fmla="*/ 82 w 141"/>
              <a:gd name="T11" fmla="*/ 94 h 144"/>
              <a:gd name="T12" fmla="*/ 60 w 141"/>
              <a:gd name="T13" fmla="*/ 102 h 144"/>
              <a:gd name="T14" fmla="*/ 36 w 141"/>
              <a:gd name="T15" fmla="*/ 65 h 144"/>
              <a:gd name="T16" fmla="*/ 34 w 141"/>
              <a:gd name="T17" fmla="*/ 51 h 144"/>
              <a:gd name="T18" fmla="*/ 51 w 141"/>
              <a:gd name="T19" fmla="*/ 40 h 144"/>
              <a:gd name="T20" fmla="*/ 53 w 141"/>
              <a:gd name="T21" fmla="*/ 32 h 144"/>
              <a:gd name="T22" fmla="*/ 32 w 141"/>
              <a:gd name="T23" fmla="*/ 0 h 144"/>
              <a:gd name="T24" fmla="*/ 30 w 141"/>
              <a:gd name="T25" fmla="*/ 7 h 144"/>
              <a:gd name="T26" fmla="*/ 34 w 141"/>
              <a:gd name="T27" fmla="*/ 12 h 144"/>
              <a:gd name="T28" fmla="*/ 18 w 141"/>
              <a:gd name="T29" fmla="*/ 23 h 144"/>
              <a:gd name="T30" fmla="*/ 9 w 141"/>
              <a:gd name="T31" fmla="*/ 42 h 144"/>
              <a:gd name="T32" fmla="*/ 15 w 141"/>
              <a:gd name="T33" fmla="*/ 15 h 144"/>
              <a:gd name="T34" fmla="*/ 30 w 141"/>
              <a:gd name="T35" fmla="*/ 7 h 144"/>
              <a:gd name="T36" fmla="*/ 95 w 141"/>
              <a:gd name="T37" fmla="*/ 19 h 144"/>
              <a:gd name="T38" fmla="*/ 76 w 141"/>
              <a:gd name="T39" fmla="*/ 37 h 144"/>
              <a:gd name="T40" fmla="*/ 74 w 141"/>
              <a:gd name="T41" fmla="*/ 60 h 144"/>
              <a:gd name="T42" fmla="*/ 95 w 141"/>
              <a:gd name="T43" fmla="*/ 62 h 144"/>
              <a:gd name="T44" fmla="*/ 97 w 141"/>
              <a:gd name="T45" fmla="*/ 82 h 144"/>
              <a:gd name="T46" fmla="*/ 120 w 141"/>
              <a:gd name="T47" fmla="*/ 80 h 144"/>
              <a:gd name="T48" fmla="*/ 138 w 141"/>
              <a:gd name="T49" fmla="*/ 62 h 144"/>
              <a:gd name="T50" fmla="*/ 141 w 141"/>
              <a:gd name="T51" fmla="*/ 39 h 144"/>
              <a:gd name="T52" fmla="*/ 120 w 141"/>
              <a:gd name="T53" fmla="*/ 37 h 144"/>
              <a:gd name="T54" fmla="*/ 118 w 141"/>
              <a:gd name="T55" fmla="*/ 16 h 144"/>
              <a:gd name="T56" fmla="*/ 97 w 141"/>
              <a:gd name="T57" fmla="*/ 16 h 144"/>
              <a:gd name="T58" fmla="*/ 89 w 141"/>
              <a:gd name="T59" fmla="*/ 107 h 144"/>
              <a:gd name="T60" fmla="*/ 67 w 141"/>
              <a:gd name="T61" fmla="*/ 116 h 144"/>
              <a:gd name="T62" fmla="*/ 52 w 141"/>
              <a:gd name="T63" fmla="*/ 105 h 144"/>
              <a:gd name="T64" fmla="*/ 62 w 141"/>
              <a:gd name="T65" fmla="*/ 110 h 144"/>
              <a:gd name="T66" fmla="*/ 85 w 141"/>
              <a:gd name="T67" fmla="*/ 10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1" h="144">
                <a:moveTo>
                  <a:pt x="30" y="0"/>
                </a:moveTo>
                <a:cubicBezTo>
                  <a:pt x="29" y="0"/>
                  <a:pt x="28" y="0"/>
                  <a:pt x="27" y="1"/>
                </a:cubicBezTo>
                <a:cubicBezTo>
                  <a:pt x="11" y="10"/>
                  <a:pt x="11" y="10"/>
                  <a:pt x="11" y="10"/>
                </a:cubicBezTo>
                <a:cubicBezTo>
                  <a:pt x="7" y="13"/>
                  <a:pt x="2" y="19"/>
                  <a:pt x="1" y="33"/>
                </a:cubicBezTo>
                <a:cubicBezTo>
                  <a:pt x="0" y="46"/>
                  <a:pt x="4" y="66"/>
                  <a:pt x="19" y="92"/>
                </a:cubicBezTo>
                <a:cubicBezTo>
                  <a:pt x="34" y="120"/>
                  <a:pt x="50" y="133"/>
                  <a:pt x="62" y="139"/>
                </a:cubicBezTo>
                <a:cubicBezTo>
                  <a:pt x="69" y="143"/>
                  <a:pt x="74" y="144"/>
                  <a:pt x="79" y="144"/>
                </a:cubicBezTo>
                <a:cubicBezTo>
                  <a:pt x="83" y="144"/>
                  <a:pt x="86" y="144"/>
                  <a:pt x="88" y="142"/>
                </a:cubicBezTo>
                <a:cubicBezTo>
                  <a:pt x="105" y="133"/>
                  <a:pt x="105" y="133"/>
                  <a:pt x="105" y="133"/>
                </a:cubicBezTo>
                <a:cubicBezTo>
                  <a:pt x="107" y="131"/>
                  <a:pt x="108" y="127"/>
                  <a:pt x="107" y="125"/>
                </a:cubicBezTo>
                <a:cubicBezTo>
                  <a:pt x="90" y="96"/>
                  <a:pt x="90" y="96"/>
                  <a:pt x="90" y="96"/>
                </a:cubicBezTo>
                <a:cubicBezTo>
                  <a:pt x="89" y="93"/>
                  <a:pt x="85" y="92"/>
                  <a:pt x="82" y="94"/>
                </a:cubicBezTo>
                <a:cubicBezTo>
                  <a:pt x="67" y="103"/>
                  <a:pt x="67" y="103"/>
                  <a:pt x="67" y="103"/>
                </a:cubicBezTo>
                <a:cubicBezTo>
                  <a:pt x="64" y="104"/>
                  <a:pt x="62" y="103"/>
                  <a:pt x="60" y="102"/>
                </a:cubicBezTo>
                <a:cubicBezTo>
                  <a:pt x="57" y="100"/>
                  <a:pt x="54" y="96"/>
                  <a:pt x="51" y="91"/>
                </a:cubicBezTo>
                <a:cubicBezTo>
                  <a:pt x="45" y="84"/>
                  <a:pt x="40" y="75"/>
                  <a:pt x="36" y="65"/>
                </a:cubicBezTo>
                <a:cubicBezTo>
                  <a:pt x="34" y="62"/>
                  <a:pt x="33" y="59"/>
                  <a:pt x="33" y="56"/>
                </a:cubicBezTo>
                <a:cubicBezTo>
                  <a:pt x="32" y="54"/>
                  <a:pt x="33" y="52"/>
                  <a:pt x="34" y="51"/>
                </a:cubicBezTo>
                <a:cubicBezTo>
                  <a:pt x="35" y="50"/>
                  <a:pt x="35" y="49"/>
                  <a:pt x="36" y="49"/>
                </a:cubicBezTo>
                <a:cubicBezTo>
                  <a:pt x="51" y="40"/>
                  <a:pt x="51" y="40"/>
                  <a:pt x="51" y="40"/>
                </a:cubicBezTo>
                <a:cubicBezTo>
                  <a:pt x="52" y="40"/>
                  <a:pt x="53" y="38"/>
                  <a:pt x="54" y="37"/>
                </a:cubicBezTo>
                <a:cubicBezTo>
                  <a:pt x="54" y="35"/>
                  <a:pt x="53" y="34"/>
                  <a:pt x="53" y="32"/>
                </a:cubicBezTo>
                <a:cubicBezTo>
                  <a:pt x="36" y="3"/>
                  <a:pt x="36" y="3"/>
                  <a:pt x="36" y="3"/>
                </a:cubicBezTo>
                <a:cubicBezTo>
                  <a:pt x="35" y="2"/>
                  <a:pt x="33" y="1"/>
                  <a:pt x="32" y="0"/>
                </a:cubicBezTo>
                <a:cubicBezTo>
                  <a:pt x="31" y="0"/>
                  <a:pt x="30" y="0"/>
                  <a:pt x="30" y="0"/>
                </a:cubicBezTo>
                <a:close/>
                <a:moveTo>
                  <a:pt x="30" y="7"/>
                </a:moveTo>
                <a:cubicBezTo>
                  <a:pt x="30" y="7"/>
                  <a:pt x="30" y="7"/>
                  <a:pt x="31" y="7"/>
                </a:cubicBezTo>
                <a:cubicBezTo>
                  <a:pt x="34" y="12"/>
                  <a:pt x="34" y="12"/>
                  <a:pt x="34" y="12"/>
                </a:cubicBezTo>
                <a:cubicBezTo>
                  <a:pt x="34" y="13"/>
                  <a:pt x="34" y="13"/>
                  <a:pt x="34" y="13"/>
                </a:cubicBezTo>
                <a:cubicBezTo>
                  <a:pt x="18" y="23"/>
                  <a:pt x="18" y="23"/>
                  <a:pt x="18" y="23"/>
                </a:cubicBezTo>
                <a:cubicBezTo>
                  <a:pt x="16" y="24"/>
                  <a:pt x="11" y="28"/>
                  <a:pt x="10" y="42"/>
                </a:cubicBezTo>
                <a:cubicBezTo>
                  <a:pt x="10" y="43"/>
                  <a:pt x="9" y="43"/>
                  <a:pt x="9" y="42"/>
                </a:cubicBezTo>
                <a:cubicBezTo>
                  <a:pt x="8" y="38"/>
                  <a:pt x="8" y="35"/>
                  <a:pt x="8" y="33"/>
                </a:cubicBezTo>
                <a:cubicBezTo>
                  <a:pt x="9" y="21"/>
                  <a:pt x="13" y="17"/>
                  <a:pt x="15" y="15"/>
                </a:cubicBezTo>
                <a:cubicBezTo>
                  <a:pt x="20" y="13"/>
                  <a:pt x="25" y="10"/>
                  <a:pt x="30" y="7"/>
                </a:cubicBezTo>
                <a:cubicBezTo>
                  <a:pt x="30" y="7"/>
                  <a:pt x="30" y="7"/>
                  <a:pt x="30" y="7"/>
                </a:cubicBezTo>
                <a:close/>
                <a:moveTo>
                  <a:pt x="97" y="16"/>
                </a:moveTo>
                <a:cubicBezTo>
                  <a:pt x="96" y="17"/>
                  <a:pt x="95" y="18"/>
                  <a:pt x="95" y="19"/>
                </a:cubicBezTo>
                <a:cubicBezTo>
                  <a:pt x="95" y="37"/>
                  <a:pt x="95" y="37"/>
                  <a:pt x="95" y="37"/>
                </a:cubicBezTo>
                <a:cubicBezTo>
                  <a:pt x="76" y="37"/>
                  <a:pt x="76" y="37"/>
                  <a:pt x="76" y="37"/>
                </a:cubicBezTo>
                <a:cubicBezTo>
                  <a:pt x="75" y="37"/>
                  <a:pt x="74" y="38"/>
                  <a:pt x="74" y="39"/>
                </a:cubicBezTo>
                <a:cubicBezTo>
                  <a:pt x="74" y="60"/>
                  <a:pt x="74" y="60"/>
                  <a:pt x="74" y="60"/>
                </a:cubicBezTo>
                <a:cubicBezTo>
                  <a:pt x="74" y="61"/>
                  <a:pt x="75" y="62"/>
                  <a:pt x="76" y="62"/>
                </a:cubicBezTo>
                <a:cubicBezTo>
                  <a:pt x="95" y="62"/>
                  <a:pt x="95" y="62"/>
                  <a:pt x="95" y="62"/>
                </a:cubicBezTo>
                <a:cubicBezTo>
                  <a:pt x="95" y="80"/>
                  <a:pt x="95" y="80"/>
                  <a:pt x="95" y="80"/>
                </a:cubicBezTo>
                <a:cubicBezTo>
                  <a:pt x="95" y="81"/>
                  <a:pt x="96" y="82"/>
                  <a:pt x="97" y="82"/>
                </a:cubicBezTo>
                <a:cubicBezTo>
                  <a:pt x="118" y="82"/>
                  <a:pt x="118" y="82"/>
                  <a:pt x="118" y="82"/>
                </a:cubicBezTo>
                <a:cubicBezTo>
                  <a:pt x="119" y="82"/>
                  <a:pt x="120" y="81"/>
                  <a:pt x="120" y="80"/>
                </a:cubicBezTo>
                <a:cubicBezTo>
                  <a:pt x="120" y="62"/>
                  <a:pt x="120" y="62"/>
                  <a:pt x="120" y="62"/>
                </a:cubicBezTo>
                <a:cubicBezTo>
                  <a:pt x="138" y="62"/>
                  <a:pt x="138" y="62"/>
                  <a:pt x="138" y="62"/>
                </a:cubicBezTo>
                <a:cubicBezTo>
                  <a:pt x="140" y="62"/>
                  <a:pt x="141" y="61"/>
                  <a:pt x="141" y="60"/>
                </a:cubicBezTo>
                <a:cubicBezTo>
                  <a:pt x="141" y="39"/>
                  <a:pt x="141" y="39"/>
                  <a:pt x="141" y="39"/>
                </a:cubicBezTo>
                <a:cubicBezTo>
                  <a:pt x="141" y="38"/>
                  <a:pt x="140" y="37"/>
                  <a:pt x="138" y="37"/>
                </a:cubicBezTo>
                <a:cubicBezTo>
                  <a:pt x="120" y="37"/>
                  <a:pt x="120" y="37"/>
                  <a:pt x="120" y="37"/>
                </a:cubicBezTo>
                <a:cubicBezTo>
                  <a:pt x="120" y="19"/>
                  <a:pt x="120" y="19"/>
                  <a:pt x="120" y="19"/>
                </a:cubicBezTo>
                <a:cubicBezTo>
                  <a:pt x="120" y="18"/>
                  <a:pt x="119" y="16"/>
                  <a:pt x="118" y="16"/>
                </a:cubicBezTo>
                <a:cubicBezTo>
                  <a:pt x="97" y="16"/>
                  <a:pt x="97" y="16"/>
                  <a:pt x="97" y="16"/>
                </a:cubicBezTo>
                <a:cubicBezTo>
                  <a:pt x="97" y="16"/>
                  <a:pt x="97" y="16"/>
                  <a:pt x="97" y="16"/>
                </a:cubicBezTo>
                <a:close/>
                <a:moveTo>
                  <a:pt x="85" y="101"/>
                </a:moveTo>
                <a:cubicBezTo>
                  <a:pt x="89" y="107"/>
                  <a:pt x="89" y="107"/>
                  <a:pt x="89" y="107"/>
                </a:cubicBezTo>
                <a:cubicBezTo>
                  <a:pt x="76" y="115"/>
                  <a:pt x="76" y="115"/>
                  <a:pt x="76" y="115"/>
                </a:cubicBezTo>
                <a:cubicBezTo>
                  <a:pt x="74" y="116"/>
                  <a:pt x="70" y="117"/>
                  <a:pt x="67" y="116"/>
                </a:cubicBezTo>
                <a:cubicBezTo>
                  <a:pt x="64" y="116"/>
                  <a:pt x="62" y="115"/>
                  <a:pt x="61" y="114"/>
                </a:cubicBezTo>
                <a:cubicBezTo>
                  <a:pt x="57" y="111"/>
                  <a:pt x="55" y="108"/>
                  <a:pt x="52" y="105"/>
                </a:cubicBezTo>
                <a:cubicBezTo>
                  <a:pt x="53" y="106"/>
                  <a:pt x="55" y="107"/>
                  <a:pt x="56" y="108"/>
                </a:cubicBezTo>
                <a:cubicBezTo>
                  <a:pt x="58" y="109"/>
                  <a:pt x="59" y="110"/>
                  <a:pt x="62" y="110"/>
                </a:cubicBezTo>
                <a:cubicBezTo>
                  <a:pt x="65" y="111"/>
                  <a:pt x="69" y="110"/>
                  <a:pt x="72" y="109"/>
                </a:cubicBezTo>
                <a:lnTo>
                  <a:pt x="85" y="101"/>
                </a:lnTo>
                <a:close/>
              </a:path>
            </a:pathLst>
          </a:cu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mj-ea"/>
              <a:ea typeface="+mj-ea"/>
              <a:sym typeface="+mn-lt"/>
            </a:endParaRPr>
          </a:p>
        </p:txBody>
      </p:sp>
    </p:spTree>
    <p:extLst>
      <p:ext uri="{BB962C8B-B14F-4D97-AF65-F5344CB8AC3E}">
        <p14:creationId xmlns:p14="http://schemas.microsoft.com/office/powerpoint/2010/main" val="2968387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B8C38A19-A7DC-420D-B48F-17D7C4D4F34A}"/>
              </a:ext>
            </a:extLst>
          </p:cNvPr>
          <p:cNvGrpSpPr/>
          <p:nvPr/>
        </p:nvGrpSpPr>
        <p:grpSpPr>
          <a:xfrm>
            <a:off x="908770" y="1743351"/>
            <a:ext cx="10261778" cy="4189396"/>
            <a:chOff x="908770" y="1743351"/>
            <a:chExt cx="10261778" cy="4189396"/>
          </a:xfrm>
        </p:grpSpPr>
        <p:sp>
          <p:nvSpPr>
            <p:cNvPr id="8" name="矩形 7">
              <a:extLst>
                <a:ext uri="{FF2B5EF4-FFF2-40B4-BE49-F238E27FC236}">
                  <a16:creationId xmlns:a16="http://schemas.microsoft.com/office/drawing/2014/main" xmlns="" id="{2AE32EE6-8061-4F9C-A0EE-7B35DE010964}"/>
                </a:ext>
              </a:extLst>
            </p:cNvPr>
            <p:cNvSpPr/>
            <p:nvPr/>
          </p:nvSpPr>
          <p:spPr>
            <a:xfrm>
              <a:off x="4846835" y="1743351"/>
              <a:ext cx="2498331" cy="451919"/>
            </a:xfrm>
            <a:prstGeom prst="rect">
              <a:avLst/>
            </a:prstGeom>
          </p:spPr>
          <p:txBody>
            <a:bodyPr wrap="square">
              <a:spAutoFit/>
            </a:bodyPr>
            <a:lstStyle/>
            <a:p>
              <a:pPr algn="ct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请在此输入关键标题</a:t>
              </a:r>
            </a:p>
          </p:txBody>
        </p:sp>
        <p:sp>
          <p:nvSpPr>
            <p:cNvPr id="9" name="矩形 8">
              <a:extLst>
                <a:ext uri="{FF2B5EF4-FFF2-40B4-BE49-F238E27FC236}">
                  <a16:creationId xmlns:a16="http://schemas.microsoft.com/office/drawing/2014/main" xmlns="" id="{FE5446EA-AE4A-4C06-B862-4BD369CC2441}"/>
                </a:ext>
              </a:extLst>
            </p:cNvPr>
            <p:cNvSpPr/>
            <p:nvPr/>
          </p:nvSpPr>
          <p:spPr>
            <a:xfrm>
              <a:off x="1625747" y="2142217"/>
              <a:ext cx="8940506" cy="423321"/>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点击文本框即可进行编辑输入相关内容点击文本框即可进行编辑输入相关内容点击文本框即可。</a:t>
              </a:r>
            </a:p>
          </p:txBody>
        </p:sp>
        <p:sp>
          <p:nvSpPr>
            <p:cNvPr id="68" name="任意多边形: 形状 67">
              <a:extLst>
                <a:ext uri="{FF2B5EF4-FFF2-40B4-BE49-F238E27FC236}">
                  <a16:creationId xmlns:a16="http://schemas.microsoft.com/office/drawing/2014/main" xmlns="" id="{5A9871D2-C39C-4F53-8D92-74C42A52C081}"/>
                </a:ext>
              </a:extLst>
            </p:cNvPr>
            <p:cNvSpPr/>
            <p:nvPr/>
          </p:nvSpPr>
          <p:spPr>
            <a:xfrm>
              <a:off x="1452482" y="3094296"/>
              <a:ext cx="9287036" cy="2838451"/>
            </a:xfrm>
            <a:custGeom>
              <a:avLst/>
              <a:gdLst>
                <a:gd name="connsiteX0" fmla="*/ 4643518 w 9287036"/>
                <a:gd name="connsiteY0" fmla="*/ 0 h 2838451"/>
                <a:gd name="connsiteX1" fmla="*/ 9231968 w 9287036"/>
                <a:gd name="connsiteY1" fmla="*/ 2730932 h 2838451"/>
                <a:gd name="connsiteX2" fmla="*/ 9287036 w 9287036"/>
                <a:gd name="connsiteY2" fmla="*/ 2838451 h 2838451"/>
                <a:gd name="connsiteX3" fmla="*/ 0 w 9287036"/>
                <a:gd name="connsiteY3" fmla="*/ 2838451 h 2838451"/>
                <a:gd name="connsiteX4" fmla="*/ 55068 w 9287036"/>
                <a:gd name="connsiteY4" fmla="*/ 2730932 h 2838451"/>
                <a:gd name="connsiteX5" fmla="*/ 4643518 w 9287036"/>
                <a:gd name="connsiteY5" fmla="*/ 0 h 283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87036" h="2838451">
                  <a:moveTo>
                    <a:pt x="4643518" y="0"/>
                  </a:moveTo>
                  <a:cubicBezTo>
                    <a:pt x="6624872" y="0"/>
                    <a:pt x="8348311" y="1104266"/>
                    <a:pt x="9231968" y="2730932"/>
                  </a:cubicBezTo>
                  <a:lnTo>
                    <a:pt x="9287036" y="2838451"/>
                  </a:lnTo>
                  <a:lnTo>
                    <a:pt x="0" y="2838451"/>
                  </a:lnTo>
                  <a:lnTo>
                    <a:pt x="55068" y="2730932"/>
                  </a:lnTo>
                  <a:cubicBezTo>
                    <a:pt x="938726" y="1104266"/>
                    <a:pt x="2662165" y="0"/>
                    <a:pt x="4643518" y="0"/>
                  </a:cubicBezTo>
                  <a:close/>
                </a:path>
              </a:pathLst>
            </a:custGeom>
            <a:no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Regular" panose="020B0500000000000000" pitchFamily="34" charset="-122"/>
                <a:cs typeface="+mn-ea"/>
                <a:sym typeface="+mn-lt"/>
              </a:endParaRPr>
            </a:p>
          </p:txBody>
        </p:sp>
        <p:grpSp>
          <p:nvGrpSpPr>
            <p:cNvPr id="69" name="组合 68">
              <a:extLst>
                <a:ext uri="{FF2B5EF4-FFF2-40B4-BE49-F238E27FC236}">
                  <a16:creationId xmlns:a16="http://schemas.microsoft.com/office/drawing/2014/main" xmlns="" id="{36C3E05D-1E81-47F7-AAD2-7D07D5726668}"/>
                </a:ext>
              </a:extLst>
            </p:cNvPr>
            <p:cNvGrpSpPr/>
            <p:nvPr/>
          </p:nvGrpSpPr>
          <p:grpSpPr>
            <a:xfrm>
              <a:off x="1883512" y="3473862"/>
              <a:ext cx="8424976" cy="2458884"/>
              <a:chOff x="1883512" y="3473862"/>
              <a:chExt cx="8424976" cy="2458884"/>
            </a:xfrm>
          </p:grpSpPr>
          <p:sp>
            <p:nvSpPr>
              <p:cNvPr id="70" name="任意多边形: 形状 69">
                <a:extLst>
                  <a:ext uri="{FF2B5EF4-FFF2-40B4-BE49-F238E27FC236}">
                    <a16:creationId xmlns:a16="http://schemas.microsoft.com/office/drawing/2014/main" xmlns="" id="{80D600A4-0A4B-4073-ACC4-A3D21FB32926}"/>
                  </a:ext>
                </a:extLst>
              </p:cNvPr>
              <p:cNvSpPr/>
              <p:nvPr/>
            </p:nvSpPr>
            <p:spPr>
              <a:xfrm>
                <a:off x="1883512" y="3473862"/>
                <a:ext cx="8424976" cy="2458884"/>
              </a:xfrm>
              <a:custGeom>
                <a:avLst/>
                <a:gdLst>
                  <a:gd name="connsiteX0" fmla="*/ 4212488 w 8424976"/>
                  <a:gd name="connsiteY0" fmla="*/ 0 h 2458884"/>
                  <a:gd name="connsiteX1" fmla="*/ 8350673 w 8424976"/>
                  <a:gd name="connsiteY1" fmla="*/ 2329658 h 2458884"/>
                  <a:gd name="connsiteX2" fmla="*/ 8424976 w 8424976"/>
                  <a:gd name="connsiteY2" fmla="*/ 2458884 h 2458884"/>
                  <a:gd name="connsiteX3" fmla="*/ 0 w 8424976"/>
                  <a:gd name="connsiteY3" fmla="*/ 2458884 h 2458884"/>
                  <a:gd name="connsiteX4" fmla="*/ 74303 w 8424976"/>
                  <a:gd name="connsiteY4" fmla="*/ 2329658 h 2458884"/>
                  <a:gd name="connsiteX5" fmla="*/ 4212488 w 8424976"/>
                  <a:gd name="connsiteY5" fmla="*/ 0 h 2458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24976" h="2458884">
                    <a:moveTo>
                      <a:pt x="4212488" y="0"/>
                    </a:moveTo>
                    <a:cubicBezTo>
                      <a:pt x="5966211" y="0"/>
                      <a:pt x="7502027" y="932974"/>
                      <a:pt x="8350673" y="2329658"/>
                    </a:cubicBezTo>
                    <a:lnTo>
                      <a:pt x="8424976" y="2458884"/>
                    </a:lnTo>
                    <a:lnTo>
                      <a:pt x="0" y="2458884"/>
                    </a:lnTo>
                    <a:lnTo>
                      <a:pt x="74303" y="2329658"/>
                    </a:lnTo>
                    <a:cubicBezTo>
                      <a:pt x="922949" y="932974"/>
                      <a:pt x="2458765" y="0"/>
                      <a:pt x="4212488" y="0"/>
                    </a:cubicBezTo>
                    <a:close/>
                  </a:path>
                </a:pathLst>
              </a:custGeom>
              <a:gradFill flip="none" rotWithShape="1">
                <a:gsLst>
                  <a:gs pos="0">
                    <a:schemeClr val="accent1">
                      <a:alpha val="46000"/>
                    </a:schemeClr>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Regular" panose="020B0500000000000000" pitchFamily="34" charset="-122"/>
                  <a:cs typeface="+mn-ea"/>
                  <a:sym typeface="+mn-lt"/>
                </a:endParaRPr>
              </a:p>
            </p:txBody>
          </p:sp>
          <p:sp>
            <p:nvSpPr>
              <p:cNvPr id="71" name="任意多边形: 形状 70">
                <a:extLst>
                  <a:ext uri="{FF2B5EF4-FFF2-40B4-BE49-F238E27FC236}">
                    <a16:creationId xmlns:a16="http://schemas.microsoft.com/office/drawing/2014/main" xmlns="" id="{EA03B554-35F1-498F-B614-354DBC8128DC}"/>
                  </a:ext>
                </a:extLst>
              </p:cNvPr>
              <p:cNvSpPr/>
              <p:nvPr/>
            </p:nvSpPr>
            <p:spPr>
              <a:xfrm>
                <a:off x="2053616" y="3621345"/>
                <a:ext cx="8084768" cy="2311400"/>
              </a:xfrm>
              <a:custGeom>
                <a:avLst/>
                <a:gdLst>
                  <a:gd name="connsiteX0" fmla="*/ 4042384 w 8084768"/>
                  <a:gd name="connsiteY0" fmla="*/ 0 h 2311400"/>
                  <a:gd name="connsiteX1" fmla="*/ 8054438 w 8084768"/>
                  <a:gd name="connsiteY1" fmla="*/ 2258651 h 2311400"/>
                  <a:gd name="connsiteX2" fmla="*/ 8084768 w 8084768"/>
                  <a:gd name="connsiteY2" fmla="*/ 2311400 h 2311400"/>
                  <a:gd name="connsiteX3" fmla="*/ 0 w 8084768"/>
                  <a:gd name="connsiteY3" fmla="*/ 2311400 h 2311400"/>
                  <a:gd name="connsiteX4" fmla="*/ 30330 w 8084768"/>
                  <a:gd name="connsiteY4" fmla="*/ 2258651 h 2311400"/>
                  <a:gd name="connsiteX5" fmla="*/ 4042384 w 8084768"/>
                  <a:gd name="connsiteY5" fmla="*/ 0 h 231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4768" h="2311400">
                    <a:moveTo>
                      <a:pt x="4042384" y="0"/>
                    </a:moveTo>
                    <a:cubicBezTo>
                      <a:pt x="5742655" y="0"/>
                      <a:pt x="7231658" y="904537"/>
                      <a:pt x="8054438" y="2258651"/>
                    </a:cubicBezTo>
                    <a:lnTo>
                      <a:pt x="8084768" y="2311400"/>
                    </a:lnTo>
                    <a:lnTo>
                      <a:pt x="0" y="2311400"/>
                    </a:lnTo>
                    <a:lnTo>
                      <a:pt x="30330" y="2258651"/>
                    </a:lnTo>
                    <a:cubicBezTo>
                      <a:pt x="853110" y="904537"/>
                      <a:pt x="2342114" y="0"/>
                      <a:pt x="4042384" y="0"/>
                    </a:cubicBezTo>
                    <a:close/>
                  </a:path>
                </a:pathLst>
              </a:custGeom>
              <a:gradFill flip="none" rotWithShape="1">
                <a:gsLst>
                  <a:gs pos="0">
                    <a:schemeClr val="accent1">
                      <a:alpha val="46000"/>
                    </a:schemeClr>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Regular" panose="020B0500000000000000" pitchFamily="34" charset="-122"/>
                  <a:cs typeface="+mn-ea"/>
                  <a:sym typeface="+mn-lt"/>
                </a:endParaRPr>
              </a:p>
            </p:txBody>
          </p:sp>
        </p:grpSp>
        <p:sp>
          <p:nvSpPr>
            <p:cNvPr id="60" name="Freeform 103">
              <a:extLst>
                <a:ext uri="{FF2B5EF4-FFF2-40B4-BE49-F238E27FC236}">
                  <a16:creationId xmlns:a16="http://schemas.microsoft.com/office/drawing/2014/main" xmlns="" id="{B99EECF4-26F6-4C92-AAF3-F87BAF7D8C44}"/>
                </a:ext>
              </a:extLst>
            </p:cNvPr>
            <p:cNvSpPr/>
            <p:nvPr/>
          </p:nvSpPr>
          <p:spPr bwMode="auto">
            <a:xfrm>
              <a:off x="5946000" y="5573669"/>
              <a:ext cx="284997" cy="69999"/>
            </a:xfrm>
            <a:custGeom>
              <a:avLst/>
              <a:gdLst>
                <a:gd name="T0" fmla="*/ 28 w 32"/>
                <a:gd name="T1" fmla="*/ 0 h 8"/>
                <a:gd name="T2" fmla="*/ 4 w 32"/>
                <a:gd name="T3" fmla="*/ 0 h 8"/>
                <a:gd name="T4" fmla="*/ 0 w 32"/>
                <a:gd name="T5" fmla="*/ 4 h 8"/>
                <a:gd name="T6" fmla="*/ 4 w 32"/>
                <a:gd name="T7" fmla="*/ 8 h 8"/>
                <a:gd name="T8" fmla="*/ 28 w 32"/>
                <a:gd name="T9" fmla="*/ 8 h 8"/>
                <a:gd name="T10" fmla="*/ 32 w 32"/>
                <a:gd name="T11" fmla="*/ 4 h 8"/>
                <a:gd name="T12" fmla="*/ 28 w 3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0"/>
                  </a:moveTo>
                  <a:cubicBezTo>
                    <a:pt x="4" y="0"/>
                    <a:pt x="4" y="0"/>
                    <a:pt x="4" y="0"/>
                  </a:cubicBezTo>
                  <a:cubicBezTo>
                    <a:pt x="2" y="0"/>
                    <a:pt x="0" y="2"/>
                    <a:pt x="0" y="4"/>
                  </a:cubicBezTo>
                  <a:cubicBezTo>
                    <a:pt x="0" y="6"/>
                    <a:pt x="2" y="8"/>
                    <a:pt x="4" y="8"/>
                  </a:cubicBezTo>
                  <a:cubicBezTo>
                    <a:pt x="28" y="8"/>
                    <a:pt x="28" y="8"/>
                    <a:pt x="28" y="8"/>
                  </a:cubicBezTo>
                  <a:cubicBezTo>
                    <a:pt x="30" y="8"/>
                    <a:pt x="32" y="6"/>
                    <a:pt x="32" y="4"/>
                  </a:cubicBezTo>
                  <a:cubicBezTo>
                    <a:pt x="32" y="2"/>
                    <a:pt x="30" y="0"/>
                    <a:pt x="28"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dirty="0">
                <a:latin typeface="思源黑体 CN Regular" panose="020B0500000000000000" pitchFamily="34" charset="-122"/>
                <a:cs typeface="+mn-ea"/>
                <a:sym typeface="+mn-lt"/>
              </a:endParaRPr>
            </a:p>
          </p:txBody>
        </p:sp>
        <p:sp>
          <p:nvSpPr>
            <p:cNvPr id="61" name="Freeform 104">
              <a:extLst>
                <a:ext uri="{FF2B5EF4-FFF2-40B4-BE49-F238E27FC236}">
                  <a16:creationId xmlns:a16="http://schemas.microsoft.com/office/drawing/2014/main" xmlns="" id="{904059C4-837B-45F1-97A1-A0BD2E0CB38C}"/>
                </a:ext>
              </a:extLst>
            </p:cNvPr>
            <p:cNvSpPr/>
            <p:nvPr/>
          </p:nvSpPr>
          <p:spPr bwMode="auto">
            <a:xfrm>
              <a:off x="5946000" y="5678670"/>
              <a:ext cx="284997" cy="65000"/>
            </a:xfrm>
            <a:custGeom>
              <a:avLst/>
              <a:gdLst>
                <a:gd name="T0" fmla="*/ 28 w 32"/>
                <a:gd name="T1" fmla="*/ 0 h 7"/>
                <a:gd name="T2" fmla="*/ 4 w 32"/>
                <a:gd name="T3" fmla="*/ 0 h 7"/>
                <a:gd name="T4" fmla="*/ 0 w 32"/>
                <a:gd name="T5" fmla="*/ 4 h 7"/>
                <a:gd name="T6" fmla="*/ 4 w 32"/>
                <a:gd name="T7" fmla="*/ 7 h 7"/>
                <a:gd name="T8" fmla="*/ 28 w 32"/>
                <a:gd name="T9" fmla="*/ 7 h 7"/>
                <a:gd name="T10" fmla="*/ 32 w 32"/>
                <a:gd name="T11" fmla="*/ 4 h 7"/>
                <a:gd name="T12" fmla="*/ 28 w 3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2" h="7">
                  <a:moveTo>
                    <a:pt x="28" y="0"/>
                  </a:moveTo>
                  <a:cubicBezTo>
                    <a:pt x="4" y="0"/>
                    <a:pt x="4" y="0"/>
                    <a:pt x="4" y="0"/>
                  </a:cubicBezTo>
                  <a:cubicBezTo>
                    <a:pt x="2" y="0"/>
                    <a:pt x="0" y="1"/>
                    <a:pt x="0" y="4"/>
                  </a:cubicBezTo>
                  <a:cubicBezTo>
                    <a:pt x="0" y="6"/>
                    <a:pt x="2" y="7"/>
                    <a:pt x="4" y="7"/>
                  </a:cubicBezTo>
                  <a:cubicBezTo>
                    <a:pt x="28" y="7"/>
                    <a:pt x="28" y="7"/>
                    <a:pt x="28" y="7"/>
                  </a:cubicBezTo>
                  <a:cubicBezTo>
                    <a:pt x="30" y="7"/>
                    <a:pt x="32" y="6"/>
                    <a:pt x="32" y="4"/>
                  </a:cubicBezTo>
                  <a:cubicBezTo>
                    <a:pt x="32" y="1"/>
                    <a:pt x="30" y="0"/>
                    <a:pt x="28"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dirty="0">
                <a:latin typeface="思源黑体 CN Regular" panose="020B0500000000000000" pitchFamily="34" charset="-122"/>
                <a:cs typeface="+mn-ea"/>
                <a:sym typeface="+mn-lt"/>
              </a:endParaRPr>
            </a:p>
          </p:txBody>
        </p:sp>
        <p:sp>
          <p:nvSpPr>
            <p:cNvPr id="62" name="Freeform 105">
              <a:extLst>
                <a:ext uri="{FF2B5EF4-FFF2-40B4-BE49-F238E27FC236}">
                  <a16:creationId xmlns:a16="http://schemas.microsoft.com/office/drawing/2014/main" xmlns="" id="{421B9A7B-FD48-4821-B082-DECB963BE323}"/>
                </a:ext>
              </a:extLst>
            </p:cNvPr>
            <p:cNvSpPr/>
            <p:nvPr/>
          </p:nvSpPr>
          <p:spPr bwMode="auto">
            <a:xfrm>
              <a:off x="6061003" y="4018692"/>
              <a:ext cx="65000" cy="249998"/>
            </a:xfrm>
            <a:custGeom>
              <a:avLst/>
              <a:gdLst>
                <a:gd name="T0" fmla="*/ 4 w 7"/>
                <a:gd name="T1" fmla="*/ 28 h 28"/>
                <a:gd name="T2" fmla="*/ 7 w 7"/>
                <a:gd name="T3" fmla="*/ 24 h 28"/>
                <a:gd name="T4" fmla="*/ 7 w 7"/>
                <a:gd name="T5" fmla="*/ 4 h 28"/>
                <a:gd name="T6" fmla="*/ 4 w 7"/>
                <a:gd name="T7" fmla="*/ 0 h 28"/>
                <a:gd name="T8" fmla="*/ 0 w 7"/>
                <a:gd name="T9" fmla="*/ 4 h 28"/>
                <a:gd name="T10" fmla="*/ 0 w 7"/>
                <a:gd name="T11" fmla="*/ 24 h 28"/>
                <a:gd name="T12" fmla="*/ 4 w 7"/>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7" h="28">
                  <a:moveTo>
                    <a:pt x="4" y="28"/>
                  </a:moveTo>
                  <a:cubicBezTo>
                    <a:pt x="6" y="28"/>
                    <a:pt x="7" y="26"/>
                    <a:pt x="7" y="24"/>
                  </a:cubicBezTo>
                  <a:cubicBezTo>
                    <a:pt x="7" y="4"/>
                    <a:pt x="7" y="4"/>
                    <a:pt x="7" y="4"/>
                  </a:cubicBezTo>
                  <a:cubicBezTo>
                    <a:pt x="7" y="2"/>
                    <a:pt x="6" y="0"/>
                    <a:pt x="4" y="0"/>
                  </a:cubicBezTo>
                  <a:cubicBezTo>
                    <a:pt x="1" y="0"/>
                    <a:pt x="0" y="2"/>
                    <a:pt x="0" y="4"/>
                  </a:cubicBezTo>
                  <a:cubicBezTo>
                    <a:pt x="0" y="24"/>
                    <a:pt x="0" y="24"/>
                    <a:pt x="0" y="24"/>
                  </a:cubicBezTo>
                  <a:cubicBezTo>
                    <a:pt x="0" y="26"/>
                    <a:pt x="1" y="28"/>
                    <a:pt x="4" y="2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dirty="0">
                <a:latin typeface="思源黑体 CN Regular" panose="020B0500000000000000" pitchFamily="34" charset="-122"/>
                <a:cs typeface="+mn-ea"/>
                <a:sym typeface="+mn-lt"/>
              </a:endParaRPr>
            </a:p>
          </p:txBody>
        </p:sp>
        <p:sp>
          <p:nvSpPr>
            <p:cNvPr id="63" name="Freeform 106">
              <a:extLst>
                <a:ext uri="{FF2B5EF4-FFF2-40B4-BE49-F238E27FC236}">
                  <a16:creationId xmlns:a16="http://schemas.microsoft.com/office/drawing/2014/main" xmlns="" id="{FF2E9301-AA37-4191-92E5-1D97D557676D}"/>
                </a:ext>
              </a:extLst>
            </p:cNvPr>
            <p:cNvSpPr/>
            <p:nvPr/>
          </p:nvSpPr>
          <p:spPr bwMode="auto">
            <a:xfrm>
              <a:off x="5486009" y="4243689"/>
              <a:ext cx="204997" cy="204997"/>
            </a:xfrm>
            <a:custGeom>
              <a:avLst/>
              <a:gdLst>
                <a:gd name="T0" fmla="*/ 19 w 23"/>
                <a:gd name="T1" fmla="*/ 23 h 23"/>
                <a:gd name="T2" fmla="*/ 21 w 23"/>
                <a:gd name="T3" fmla="*/ 22 h 23"/>
                <a:gd name="T4" fmla="*/ 21 w 23"/>
                <a:gd name="T5" fmla="*/ 17 h 23"/>
                <a:gd name="T6" fmla="*/ 8 w 23"/>
                <a:gd name="T7" fmla="*/ 2 h 23"/>
                <a:gd name="T8" fmla="*/ 2 w 23"/>
                <a:gd name="T9" fmla="*/ 2 h 23"/>
                <a:gd name="T10" fmla="*/ 2 w 23"/>
                <a:gd name="T11" fmla="*/ 7 h 23"/>
                <a:gd name="T12" fmla="*/ 16 w 23"/>
                <a:gd name="T13" fmla="*/ 22 h 23"/>
                <a:gd name="T14" fmla="*/ 19 w 23"/>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3">
                  <a:moveTo>
                    <a:pt x="19" y="23"/>
                  </a:moveTo>
                  <a:cubicBezTo>
                    <a:pt x="20" y="23"/>
                    <a:pt x="20" y="23"/>
                    <a:pt x="21" y="22"/>
                  </a:cubicBezTo>
                  <a:cubicBezTo>
                    <a:pt x="23" y="21"/>
                    <a:pt x="23" y="18"/>
                    <a:pt x="21" y="17"/>
                  </a:cubicBezTo>
                  <a:cubicBezTo>
                    <a:pt x="8" y="2"/>
                    <a:pt x="8" y="2"/>
                    <a:pt x="8" y="2"/>
                  </a:cubicBezTo>
                  <a:cubicBezTo>
                    <a:pt x="6" y="0"/>
                    <a:pt x="4" y="0"/>
                    <a:pt x="2" y="2"/>
                  </a:cubicBezTo>
                  <a:cubicBezTo>
                    <a:pt x="1" y="3"/>
                    <a:pt x="0" y="5"/>
                    <a:pt x="2" y="7"/>
                  </a:cubicBezTo>
                  <a:cubicBezTo>
                    <a:pt x="16" y="22"/>
                    <a:pt x="16" y="22"/>
                    <a:pt x="16" y="22"/>
                  </a:cubicBezTo>
                  <a:cubicBezTo>
                    <a:pt x="16" y="23"/>
                    <a:pt x="17" y="23"/>
                    <a:pt x="19" y="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dirty="0">
                <a:latin typeface="思源黑体 CN Regular" panose="020B0500000000000000" pitchFamily="34" charset="-122"/>
                <a:cs typeface="+mn-ea"/>
                <a:sym typeface="+mn-lt"/>
              </a:endParaRPr>
            </a:p>
          </p:txBody>
        </p:sp>
        <p:sp>
          <p:nvSpPr>
            <p:cNvPr id="64" name="Freeform 107">
              <a:extLst>
                <a:ext uri="{FF2B5EF4-FFF2-40B4-BE49-F238E27FC236}">
                  <a16:creationId xmlns:a16="http://schemas.microsoft.com/office/drawing/2014/main" xmlns="" id="{4E94F5B5-DB0F-4CD5-A83A-C68E87638DDF}"/>
                </a:ext>
              </a:extLst>
            </p:cNvPr>
            <p:cNvSpPr/>
            <p:nvPr/>
          </p:nvSpPr>
          <p:spPr bwMode="auto">
            <a:xfrm>
              <a:off x="6490997" y="4243689"/>
              <a:ext cx="204997" cy="204997"/>
            </a:xfrm>
            <a:custGeom>
              <a:avLst/>
              <a:gdLst>
                <a:gd name="T0" fmla="*/ 15 w 23"/>
                <a:gd name="T1" fmla="*/ 2 h 23"/>
                <a:gd name="T2" fmla="*/ 2 w 23"/>
                <a:gd name="T3" fmla="*/ 17 h 23"/>
                <a:gd name="T4" fmla="*/ 2 w 23"/>
                <a:gd name="T5" fmla="*/ 22 h 23"/>
                <a:gd name="T6" fmla="*/ 5 w 23"/>
                <a:gd name="T7" fmla="*/ 23 h 23"/>
                <a:gd name="T8" fmla="*/ 7 w 23"/>
                <a:gd name="T9" fmla="*/ 22 h 23"/>
                <a:gd name="T10" fmla="*/ 21 w 23"/>
                <a:gd name="T11" fmla="*/ 7 h 23"/>
                <a:gd name="T12" fmla="*/ 21 w 23"/>
                <a:gd name="T13" fmla="*/ 2 h 23"/>
                <a:gd name="T14" fmla="*/ 15 w 23"/>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3">
                  <a:moveTo>
                    <a:pt x="15" y="2"/>
                  </a:moveTo>
                  <a:cubicBezTo>
                    <a:pt x="2" y="17"/>
                    <a:pt x="2" y="17"/>
                    <a:pt x="2" y="17"/>
                  </a:cubicBezTo>
                  <a:cubicBezTo>
                    <a:pt x="0" y="18"/>
                    <a:pt x="0" y="21"/>
                    <a:pt x="2" y="22"/>
                  </a:cubicBezTo>
                  <a:cubicBezTo>
                    <a:pt x="3" y="23"/>
                    <a:pt x="4" y="23"/>
                    <a:pt x="5" y="23"/>
                  </a:cubicBezTo>
                  <a:cubicBezTo>
                    <a:pt x="6" y="23"/>
                    <a:pt x="7" y="23"/>
                    <a:pt x="7" y="22"/>
                  </a:cubicBezTo>
                  <a:cubicBezTo>
                    <a:pt x="21" y="7"/>
                    <a:pt x="21" y="7"/>
                    <a:pt x="21" y="7"/>
                  </a:cubicBezTo>
                  <a:cubicBezTo>
                    <a:pt x="23" y="5"/>
                    <a:pt x="23" y="3"/>
                    <a:pt x="21" y="2"/>
                  </a:cubicBezTo>
                  <a:cubicBezTo>
                    <a:pt x="19" y="0"/>
                    <a:pt x="17" y="0"/>
                    <a:pt x="15"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dirty="0">
                <a:latin typeface="思源黑体 CN Regular" panose="020B0500000000000000" pitchFamily="34" charset="-122"/>
                <a:cs typeface="+mn-ea"/>
                <a:sym typeface="+mn-lt"/>
              </a:endParaRPr>
            </a:p>
          </p:txBody>
        </p:sp>
        <p:sp>
          <p:nvSpPr>
            <p:cNvPr id="65" name="Freeform 108">
              <a:extLst>
                <a:ext uri="{FF2B5EF4-FFF2-40B4-BE49-F238E27FC236}">
                  <a16:creationId xmlns:a16="http://schemas.microsoft.com/office/drawing/2014/main" xmlns="" id="{ED23B6AC-84EA-4F00-A750-6C055856130C}"/>
                </a:ext>
              </a:extLst>
            </p:cNvPr>
            <p:cNvSpPr/>
            <p:nvPr/>
          </p:nvSpPr>
          <p:spPr bwMode="auto">
            <a:xfrm>
              <a:off x="5236011" y="4773679"/>
              <a:ext cx="249998" cy="69999"/>
            </a:xfrm>
            <a:custGeom>
              <a:avLst/>
              <a:gdLst>
                <a:gd name="T0" fmla="*/ 24 w 28"/>
                <a:gd name="T1" fmla="*/ 0 h 8"/>
                <a:gd name="T2" fmla="*/ 3 w 28"/>
                <a:gd name="T3" fmla="*/ 0 h 8"/>
                <a:gd name="T4" fmla="*/ 0 w 28"/>
                <a:gd name="T5" fmla="*/ 4 h 8"/>
                <a:gd name="T6" fmla="*/ 3 w 28"/>
                <a:gd name="T7" fmla="*/ 8 h 8"/>
                <a:gd name="T8" fmla="*/ 24 w 28"/>
                <a:gd name="T9" fmla="*/ 8 h 8"/>
                <a:gd name="T10" fmla="*/ 28 w 28"/>
                <a:gd name="T11" fmla="*/ 4 h 8"/>
                <a:gd name="T12" fmla="*/ 24 w 2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0"/>
                  </a:moveTo>
                  <a:cubicBezTo>
                    <a:pt x="3" y="0"/>
                    <a:pt x="3" y="0"/>
                    <a:pt x="3" y="0"/>
                  </a:cubicBezTo>
                  <a:cubicBezTo>
                    <a:pt x="1" y="0"/>
                    <a:pt x="0" y="2"/>
                    <a:pt x="0" y="4"/>
                  </a:cubicBezTo>
                  <a:cubicBezTo>
                    <a:pt x="0" y="6"/>
                    <a:pt x="1" y="8"/>
                    <a:pt x="3" y="8"/>
                  </a:cubicBezTo>
                  <a:cubicBezTo>
                    <a:pt x="24" y="8"/>
                    <a:pt x="24" y="8"/>
                    <a:pt x="24" y="8"/>
                  </a:cubicBezTo>
                  <a:cubicBezTo>
                    <a:pt x="26" y="8"/>
                    <a:pt x="28" y="6"/>
                    <a:pt x="28" y="4"/>
                  </a:cubicBezTo>
                  <a:cubicBezTo>
                    <a:pt x="28" y="2"/>
                    <a:pt x="26" y="0"/>
                    <a:pt x="24"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dirty="0">
                <a:latin typeface="思源黑体 CN Regular" panose="020B0500000000000000" pitchFamily="34" charset="-122"/>
                <a:cs typeface="+mn-ea"/>
                <a:sym typeface="+mn-lt"/>
              </a:endParaRPr>
            </a:p>
          </p:txBody>
        </p:sp>
        <p:sp>
          <p:nvSpPr>
            <p:cNvPr id="66" name="Freeform 109">
              <a:extLst>
                <a:ext uri="{FF2B5EF4-FFF2-40B4-BE49-F238E27FC236}">
                  <a16:creationId xmlns:a16="http://schemas.microsoft.com/office/drawing/2014/main" xmlns="" id="{6348C024-A5C8-44BE-BE60-F17B673E36DC}"/>
                </a:ext>
              </a:extLst>
            </p:cNvPr>
            <p:cNvSpPr/>
            <p:nvPr/>
          </p:nvSpPr>
          <p:spPr bwMode="auto">
            <a:xfrm>
              <a:off x="6695994" y="4773679"/>
              <a:ext cx="259996" cy="69999"/>
            </a:xfrm>
            <a:custGeom>
              <a:avLst/>
              <a:gdLst>
                <a:gd name="T0" fmla="*/ 25 w 29"/>
                <a:gd name="T1" fmla="*/ 0 h 8"/>
                <a:gd name="T2" fmla="*/ 4 w 29"/>
                <a:gd name="T3" fmla="*/ 0 h 8"/>
                <a:gd name="T4" fmla="*/ 0 w 29"/>
                <a:gd name="T5" fmla="*/ 4 h 8"/>
                <a:gd name="T6" fmla="*/ 4 w 29"/>
                <a:gd name="T7" fmla="*/ 8 h 8"/>
                <a:gd name="T8" fmla="*/ 25 w 29"/>
                <a:gd name="T9" fmla="*/ 8 h 8"/>
                <a:gd name="T10" fmla="*/ 29 w 29"/>
                <a:gd name="T11" fmla="*/ 4 h 8"/>
                <a:gd name="T12" fmla="*/ 25 w 29"/>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5" y="0"/>
                  </a:moveTo>
                  <a:cubicBezTo>
                    <a:pt x="4" y="0"/>
                    <a:pt x="4" y="0"/>
                    <a:pt x="4" y="0"/>
                  </a:cubicBezTo>
                  <a:cubicBezTo>
                    <a:pt x="2" y="0"/>
                    <a:pt x="0" y="2"/>
                    <a:pt x="0" y="4"/>
                  </a:cubicBezTo>
                  <a:cubicBezTo>
                    <a:pt x="0" y="6"/>
                    <a:pt x="2" y="8"/>
                    <a:pt x="4" y="8"/>
                  </a:cubicBezTo>
                  <a:cubicBezTo>
                    <a:pt x="25" y="8"/>
                    <a:pt x="25" y="8"/>
                    <a:pt x="25" y="8"/>
                  </a:cubicBezTo>
                  <a:cubicBezTo>
                    <a:pt x="27" y="8"/>
                    <a:pt x="29" y="6"/>
                    <a:pt x="29" y="4"/>
                  </a:cubicBezTo>
                  <a:cubicBezTo>
                    <a:pt x="29" y="2"/>
                    <a:pt x="27" y="0"/>
                    <a:pt x="25"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dirty="0">
                <a:latin typeface="思源黑体 CN Regular" panose="020B0500000000000000" pitchFamily="34" charset="-122"/>
                <a:cs typeface="+mn-ea"/>
                <a:sym typeface="+mn-lt"/>
              </a:endParaRPr>
            </a:p>
          </p:txBody>
        </p:sp>
        <p:sp>
          <p:nvSpPr>
            <p:cNvPr id="67" name="Freeform 110">
              <a:extLst>
                <a:ext uri="{FF2B5EF4-FFF2-40B4-BE49-F238E27FC236}">
                  <a16:creationId xmlns:a16="http://schemas.microsoft.com/office/drawing/2014/main" xmlns="" id="{C90B3066-ABBA-44BF-AEB4-AC488EAA9176}"/>
                </a:ext>
              </a:extLst>
            </p:cNvPr>
            <p:cNvSpPr>
              <a:spLocks noEditPoints="1"/>
            </p:cNvSpPr>
            <p:nvPr/>
          </p:nvSpPr>
          <p:spPr bwMode="auto">
            <a:xfrm>
              <a:off x="5611003" y="4343685"/>
              <a:ext cx="959987" cy="1144985"/>
            </a:xfrm>
            <a:custGeom>
              <a:avLst/>
              <a:gdLst>
                <a:gd name="T0" fmla="*/ 54 w 107"/>
                <a:gd name="T1" fmla="*/ 0 h 128"/>
                <a:gd name="T2" fmla="*/ 0 w 107"/>
                <a:gd name="T3" fmla="*/ 52 h 128"/>
                <a:gd name="T4" fmla="*/ 28 w 107"/>
                <a:gd name="T5" fmla="*/ 98 h 128"/>
                <a:gd name="T6" fmla="*/ 39 w 107"/>
                <a:gd name="T7" fmla="*/ 128 h 128"/>
                <a:gd name="T8" fmla="*/ 40 w 107"/>
                <a:gd name="T9" fmla="*/ 128 h 128"/>
                <a:gd name="T10" fmla="*/ 67 w 107"/>
                <a:gd name="T11" fmla="*/ 128 h 128"/>
                <a:gd name="T12" fmla="*/ 68 w 107"/>
                <a:gd name="T13" fmla="*/ 128 h 128"/>
                <a:gd name="T14" fmla="*/ 79 w 107"/>
                <a:gd name="T15" fmla="*/ 98 h 128"/>
                <a:gd name="T16" fmla="*/ 107 w 107"/>
                <a:gd name="T17" fmla="*/ 52 h 128"/>
                <a:gd name="T18" fmla="*/ 54 w 107"/>
                <a:gd name="T19" fmla="*/ 0 h 128"/>
                <a:gd name="T20" fmla="*/ 60 w 107"/>
                <a:gd name="T21" fmla="*/ 119 h 128"/>
                <a:gd name="T22" fmla="*/ 57 w 107"/>
                <a:gd name="T23" fmla="*/ 122 h 128"/>
                <a:gd name="T24" fmla="*/ 56 w 107"/>
                <a:gd name="T25" fmla="*/ 122 h 128"/>
                <a:gd name="T26" fmla="*/ 54 w 107"/>
                <a:gd name="T27" fmla="*/ 120 h 128"/>
                <a:gd name="T28" fmla="*/ 51 w 107"/>
                <a:gd name="T29" fmla="*/ 122 h 128"/>
                <a:gd name="T30" fmla="*/ 50 w 107"/>
                <a:gd name="T31" fmla="*/ 122 h 128"/>
                <a:gd name="T32" fmla="*/ 47 w 107"/>
                <a:gd name="T33" fmla="*/ 119 h 128"/>
                <a:gd name="T34" fmla="*/ 37 w 107"/>
                <a:gd name="T35" fmla="*/ 48 h 128"/>
                <a:gd name="T36" fmla="*/ 40 w 107"/>
                <a:gd name="T37" fmla="*/ 44 h 128"/>
                <a:gd name="T38" fmla="*/ 44 w 107"/>
                <a:gd name="T39" fmla="*/ 47 h 128"/>
                <a:gd name="T40" fmla="*/ 54 w 107"/>
                <a:gd name="T41" fmla="*/ 112 h 128"/>
                <a:gd name="T42" fmla="*/ 63 w 107"/>
                <a:gd name="T43" fmla="*/ 47 h 128"/>
                <a:gd name="T44" fmla="*/ 67 w 107"/>
                <a:gd name="T45" fmla="*/ 44 h 128"/>
                <a:gd name="T46" fmla="*/ 70 w 107"/>
                <a:gd name="T47" fmla="*/ 48 h 128"/>
                <a:gd name="T48" fmla="*/ 60 w 107"/>
                <a:gd name="T49" fmla="*/ 11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28">
                  <a:moveTo>
                    <a:pt x="54" y="0"/>
                  </a:moveTo>
                  <a:cubicBezTo>
                    <a:pt x="24" y="0"/>
                    <a:pt x="0" y="23"/>
                    <a:pt x="0" y="52"/>
                  </a:cubicBezTo>
                  <a:cubicBezTo>
                    <a:pt x="0" y="71"/>
                    <a:pt x="11" y="89"/>
                    <a:pt x="28" y="98"/>
                  </a:cubicBezTo>
                  <a:cubicBezTo>
                    <a:pt x="39" y="128"/>
                    <a:pt x="39" y="128"/>
                    <a:pt x="39" y="128"/>
                  </a:cubicBezTo>
                  <a:cubicBezTo>
                    <a:pt x="40" y="128"/>
                    <a:pt x="40" y="128"/>
                    <a:pt x="40" y="128"/>
                  </a:cubicBezTo>
                  <a:cubicBezTo>
                    <a:pt x="67" y="128"/>
                    <a:pt x="67" y="128"/>
                    <a:pt x="67" y="128"/>
                  </a:cubicBezTo>
                  <a:cubicBezTo>
                    <a:pt x="67" y="128"/>
                    <a:pt x="68" y="128"/>
                    <a:pt x="68" y="128"/>
                  </a:cubicBezTo>
                  <a:cubicBezTo>
                    <a:pt x="79" y="98"/>
                    <a:pt x="79" y="98"/>
                    <a:pt x="79" y="98"/>
                  </a:cubicBezTo>
                  <a:cubicBezTo>
                    <a:pt x="96" y="89"/>
                    <a:pt x="107" y="71"/>
                    <a:pt x="107" y="52"/>
                  </a:cubicBezTo>
                  <a:cubicBezTo>
                    <a:pt x="107" y="23"/>
                    <a:pt x="83" y="0"/>
                    <a:pt x="54" y="0"/>
                  </a:cubicBezTo>
                  <a:close/>
                  <a:moveTo>
                    <a:pt x="60" y="119"/>
                  </a:moveTo>
                  <a:cubicBezTo>
                    <a:pt x="60" y="121"/>
                    <a:pt x="59" y="122"/>
                    <a:pt x="57" y="122"/>
                  </a:cubicBezTo>
                  <a:cubicBezTo>
                    <a:pt x="56" y="122"/>
                    <a:pt x="56" y="122"/>
                    <a:pt x="56" y="122"/>
                  </a:cubicBezTo>
                  <a:cubicBezTo>
                    <a:pt x="55" y="122"/>
                    <a:pt x="54" y="121"/>
                    <a:pt x="54" y="120"/>
                  </a:cubicBezTo>
                  <a:cubicBezTo>
                    <a:pt x="53" y="121"/>
                    <a:pt x="52" y="122"/>
                    <a:pt x="51" y="122"/>
                  </a:cubicBezTo>
                  <a:cubicBezTo>
                    <a:pt x="51" y="122"/>
                    <a:pt x="51" y="122"/>
                    <a:pt x="50" y="122"/>
                  </a:cubicBezTo>
                  <a:cubicBezTo>
                    <a:pt x="49" y="122"/>
                    <a:pt x="47" y="121"/>
                    <a:pt x="47" y="119"/>
                  </a:cubicBezTo>
                  <a:cubicBezTo>
                    <a:pt x="37" y="48"/>
                    <a:pt x="37" y="48"/>
                    <a:pt x="37" y="48"/>
                  </a:cubicBezTo>
                  <a:cubicBezTo>
                    <a:pt x="36" y="46"/>
                    <a:pt x="38" y="44"/>
                    <a:pt x="40" y="44"/>
                  </a:cubicBezTo>
                  <a:cubicBezTo>
                    <a:pt x="42" y="43"/>
                    <a:pt x="44" y="45"/>
                    <a:pt x="44" y="47"/>
                  </a:cubicBezTo>
                  <a:cubicBezTo>
                    <a:pt x="54" y="112"/>
                    <a:pt x="54" y="112"/>
                    <a:pt x="54" y="112"/>
                  </a:cubicBezTo>
                  <a:cubicBezTo>
                    <a:pt x="63" y="47"/>
                    <a:pt x="63" y="47"/>
                    <a:pt x="63" y="47"/>
                  </a:cubicBezTo>
                  <a:cubicBezTo>
                    <a:pt x="63" y="45"/>
                    <a:pt x="65" y="43"/>
                    <a:pt x="67" y="44"/>
                  </a:cubicBezTo>
                  <a:cubicBezTo>
                    <a:pt x="69" y="44"/>
                    <a:pt x="71" y="46"/>
                    <a:pt x="70" y="48"/>
                  </a:cubicBezTo>
                  <a:lnTo>
                    <a:pt x="60" y="11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dirty="0">
                <a:latin typeface="思源黑体 CN Regular" panose="020B0500000000000000" pitchFamily="34" charset="-122"/>
                <a:cs typeface="+mn-ea"/>
                <a:sym typeface="+mn-lt"/>
              </a:endParaRPr>
            </a:p>
          </p:txBody>
        </p:sp>
        <p:sp>
          <p:nvSpPr>
            <p:cNvPr id="50" name="椭圆 49">
              <a:extLst>
                <a:ext uri="{FF2B5EF4-FFF2-40B4-BE49-F238E27FC236}">
                  <a16:creationId xmlns:a16="http://schemas.microsoft.com/office/drawing/2014/main" xmlns="" id="{5B3FEC2C-BBE4-437B-B363-F630B2639EBE}"/>
                </a:ext>
              </a:extLst>
            </p:cNvPr>
            <p:cNvSpPr/>
            <p:nvPr/>
          </p:nvSpPr>
          <p:spPr>
            <a:xfrm>
              <a:off x="2257778" y="4217212"/>
              <a:ext cx="521601" cy="521601"/>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grpSp>
          <p:nvGrpSpPr>
            <p:cNvPr id="51" name="组合 50">
              <a:extLst>
                <a:ext uri="{FF2B5EF4-FFF2-40B4-BE49-F238E27FC236}">
                  <a16:creationId xmlns:a16="http://schemas.microsoft.com/office/drawing/2014/main" xmlns="" id="{0FCED552-7D09-4A71-9BA7-607075AB4CE5}"/>
                </a:ext>
              </a:extLst>
            </p:cNvPr>
            <p:cNvGrpSpPr/>
            <p:nvPr/>
          </p:nvGrpSpPr>
          <p:grpSpPr>
            <a:xfrm>
              <a:off x="2374168" y="4337266"/>
              <a:ext cx="288821" cy="281492"/>
              <a:chOff x="7770813" y="763588"/>
              <a:chExt cx="1376363" cy="1341438"/>
            </a:xfrm>
            <a:solidFill>
              <a:schemeClr val="bg1"/>
            </a:solidFill>
            <a:effectLst/>
          </p:grpSpPr>
          <p:sp>
            <p:nvSpPr>
              <p:cNvPr id="52" name="Freeform 30">
                <a:extLst>
                  <a:ext uri="{FF2B5EF4-FFF2-40B4-BE49-F238E27FC236}">
                    <a16:creationId xmlns:a16="http://schemas.microsoft.com/office/drawing/2014/main" xmlns="" id="{F1664EAE-7A3A-49F2-9125-C61BF97C27B3}"/>
                  </a:ext>
                </a:extLst>
              </p:cNvPr>
              <p:cNvSpPr/>
              <p:nvPr/>
            </p:nvSpPr>
            <p:spPr bwMode="auto">
              <a:xfrm>
                <a:off x="7770813" y="1501776"/>
                <a:ext cx="214313" cy="120650"/>
              </a:xfrm>
              <a:custGeom>
                <a:avLst/>
                <a:gdLst>
                  <a:gd name="T0" fmla="*/ 21 w 75"/>
                  <a:gd name="T1" fmla="*/ 42 h 42"/>
                  <a:gd name="T2" fmla="*/ 54 w 75"/>
                  <a:gd name="T3" fmla="*/ 42 h 42"/>
                  <a:gd name="T4" fmla="*/ 75 w 75"/>
                  <a:gd name="T5" fmla="*/ 21 h 42"/>
                  <a:gd name="T6" fmla="*/ 54 w 75"/>
                  <a:gd name="T7" fmla="*/ 0 h 42"/>
                  <a:gd name="T8" fmla="*/ 21 w 75"/>
                  <a:gd name="T9" fmla="*/ 0 h 42"/>
                  <a:gd name="T10" fmla="*/ 0 w 75"/>
                  <a:gd name="T11" fmla="*/ 21 h 42"/>
                  <a:gd name="T12" fmla="*/ 21 w 75"/>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75" h="42">
                    <a:moveTo>
                      <a:pt x="21" y="42"/>
                    </a:moveTo>
                    <a:cubicBezTo>
                      <a:pt x="54" y="42"/>
                      <a:pt x="54" y="42"/>
                      <a:pt x="54" y="42"/>
                    </a:cubicBezTo>
                    <a:cubicBezTo>
                      <a:pt x="65" y="42"/>
                      <a:pt x="75" y="33"/>
                      <a:pt x="75" y="21"/>
                    </a:cubicBezTo>
                    <a:cubicBezTo>
                      <a:pt x="75" y="10"/>
                      <a:pt x="65" y="0"/>
                      <a:pt x="54" y="0"/>
                    </a:cubicBezTo>
                    <a:cubicBezTo>
                      <a:pt x="21" y="0"/>
                      <a:pt x="21" y="0"/>
                      <a:pt x="21" y="0"/>
                    </a:cubicBezTo>
                    <a:cubicBezTo>
                      <a:pt x="9" y="0"/>
                      <a:pt x="0" y="10"/>
                      <a:pt x="0" y="21"/>
                    </a:cubicBezTo>
                    <a:cubicBezTo>
                      <a:pt x="0" y="33"/>
                      <a:pt x="9" y="42"/>
                      <a:pt x="2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53" name="Freeform 31">
                <a:extLst>
                  <a:ext uri="{FF2B5EF4-FFF2-40B4-BE49-F238E27FC236}">
                    <a16:creationId xmlns:a16="http://schemas.microsoft.com/office/drawing/2014/main" xmlns="" id="{1506203C-EDAC-41AD-AB21-2F5AADC7B819}"/>
                  </a:ext>
                </a:extLst>
              </p:cNvPr>
              <p:cNvSpPr/>
              <p:nvPr/>
            </p:nvSpPr>
            <p:spPr bwMode="auto">
              <a:xfrm>
                <a:off x="7770813" y="992188"/>
                <a:ext cx="214313" cy="120650"/>
              </a:xfrm>
              <a:custGeom>
                <a:avLst/>
                <a:gdLst>
                  <a:gd name="T0" fmla="*/ 21 w 75"/>
                  <a:gd name="T1" fmla="*/ 42 h 42"/>
                  <a:gd name="T2" fmla="*/ 54 w 75"/>
                  <a:gd name="T3" fmla="*/ 42 h 42"/>
                  <a:gd name="T4" fmla="*/ 75 w 75"/>
                  <a:gd name="T5" fmla="*/ 21 h 42"/>
                  <a:gd name="T6" fmla="*/ 54 w 75"/>
                  <a:gd name="T7" fmla="*/ 0 h 42"/>
                  <a:gd name="T8" fmla="*/ 21 w 75"/>
                  <a:gd name="T9" fmla="*/ 0 h 42"/>
                  <a:gd name="T10" fmla="*/ 0 w 75"/>
                  <a:gd name="T11" fmla="*/ 21 h 42"/>
                  <a:gd name="T12" fmla="*/ 21 w 75"/>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75" h="42">
                    <a:moveTo>
                      <a:pt x="21" y="42"/>
                    </a:moveTo>
                    <a:cubicBezTo>
                      <a:pt x="54" y="42"/>
                      <a:pt x="54" y="42"/>
                      <a:pt x="54" y="42"/>
                    </a:cubicBezTo>
                    <a:cubicBezTo>
                      <a:pt x="65" y="42"/>
                      <a:pt x="75" y="32"/>
                      <a:pt x="75" y="21"/>
                    </a:cubicBezTo>
                    <a:cubicBezTo>
                      <a:pt x="75" y="10"/>
                      <a:pt x="65" y="0"/>
                      <a:pt x="54" y="0"/>
                    </a:cubicBezTo>
                    <a:cubicBezTo>
                      <a:pt x="21" y="0"/>
                      <a:pt x="21" y="0"/>
                      <a:pt x="21" y="0"/>
                    </a:cubicBezTo>
                    <a:cubicBezTo>
                      <a:pt x="9" y="0"/>
                      <a:pt x="0" y="10"/>
                      <a:pt x="0" y="21"/>
                    </a:cubicBezTo>
                    <a:cubicBezTo>
                      <a:pt x="0" y="32"/>
                      <a:pt x="9" y="42"/>
                      <a:pt x="2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54" name="Freeform 32">
                <a:extLst>
                  <a:ext uri="{FF2B5EF4-FFF2-40B4-BE49-F238E27FC236}">
                    <a16:creationId xmlns:a16="http://schemas.microsoft.com/office/drawing/2014/main" xmlns="" id="{DD3AAB7C-1E45-40C9-8709-7AC36FCED7C9}"/>
                  </a:ext>
                </a:extLst>
              </p:cNvPr>
              <p:cNvSpPr/>
              <p:nvPr/>
            </p:nvSpPr>
            <p:spPr bwMode="auto">
              <a:xfrm>
                <a:off x="7770813" y="1247776"/>
                <a:ext cx="214313" cy="119063"/>
              </a:xfrm>
              <a:custGeom>
                <a:avLst/>
                <a:gdLst>
                  <a:gd name="T0" fmla="*/ 21 w 75"/>
                  <a:gd name="T1" fmla="*/ 42 h 42"/>
                  <a:gd name="T2" fmla="*/ 54 w 75"/>
                  <a:gd name="T3" fmla="*/ 42 h 42"/>
                  <a:gd name="T4" fmla="*/ 75 w 75"/>
                  <a:gd name="T5" fmla="*/ 21 h 42"/>
                  <a:gd name="T6" fmla="*/ 54 w 75"/>
                  <a:gd name="T7" fmla="*/ 0 h 42"/>
                  <a:gd name="T8" fmla="*/ 21 w 75"/>
                  <a:gd name="T9" fmla="*/ 0 h 42"/>
                  <a:gd name="T10" fmla="*/ 0 w 75"/>
                  <a:gd name="T11" fmla="*/ 21 h 42"/>
                  <a:gd name="T12" fmla="*/ 21 w 75"/>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75" h="42">
                    <a:moveTo>
                      <a:pt x="21" y="42"/>
                    </a:moveTo>
                    <a:cubicBezTo>
                      <a:pt x="54" y="42"/>
                      <a:pt x="54" y="42"/>
                      <a:pt x="54" y="42"/>
                    </a:cubicBezTo>
                    <a:cubicBezTo>
                      <a:pt x="65" y="42"/>
                      <a:pt x="75" y="33"/>
                      <a:pt x="75" y="21"/>
                    </a:cubicBezTo>
                    <a:cubicBezTo>
                      <a:pt x="75" y="10"/>
                      <a:pt x="65" y="0"/>
                      <a:pt x="54" y="0"/>
                    </a:cubicBezTo>
                    <a:cubicBezTo>
                      <a:pt x="21" y="0"/>
                      <a:pt x="21" y="0"/>
                      <a:pt x="21" y="0"/>
                    </a:cubicBezTo>
                    <a:cubicBezTo>
                      <a:pt x="9" y="0"/>
                      <a:pt x="0" y="10"/>
                      <a:pt x="0" y="21"/>
                    </a:cubicBezTo>
                    <a:cubicBezTo>
                      <a:pt x="0" y="33"/>
                      <a:pt x="9" y="42"/>
                      <a:pt x="2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55" name="Freeform 33">
                <a:extLst>
                  <a:ext uri="{FF2B5EF4-FFF2-40B4-BE49-F238E27FC236}">
                    <a16:creationId xmlns:a16="http://schemas.microsoft.com/office/drawing/2014/main" xmlns="" id="{B7D88F85-552A-4CC0-95FE-B8D6664591EA}"/>
                  </a:ext>
                </a:extLst>
              </p:cNvPr>
              <p:cNvSpPr/>
              <p:nvPr/>
            </p:nvSpPr>
            <p:spPr bwMode="auto">
              <a:xfrm>
                <a:off x="7770813" y="1758951"/>
                <a:ext cx="214313" cy="117475"/>
              </a:xfrm>
              <a:custGeom>
                <a:avLst/>
                <a:gdLst>
                  <a:gd name="T0" fmla="*/ 75 w 75"/>
                  <a:gd name="T1" fmla="*/ 20 h 41"/>
                  <a:gd name="T2" fmla="*/ 54 w 75"/>
                  <a:gd name="T3" fmla="*/ 0 h 41"/>
                  <a:gd name="T4" fmla="*/ 21 w 75"/>
                  <a:gd name="T5" fmla="*/ 0 h 41"/>
                  <a:gd name="T6" fmla="*/ 0 w 75"/>
                  <a:gd name="T7" fmla="*/ 20 h 41"/>
                  <a:gd name="T8" fmla="*/ 21 w 75"/>
                  <a:gd name="T9" fmla="*/ 41 h 41"/>
                  <a:gd name="T10" fmla="*/ 54 w 75"/>
                  <a:gd name="T11" fmla="*/ 41 h 41"/>
                  <a:gd name="T12" fmla="*/ 75 w 75"/>
                  <a:gd name="T13" fmla="*/ 20 h 41"/>
                </a:gdLst>
                <a:ahLst/>
                <a:cxnLst>
                  <a:cxn ang="0">
                    <a:pos x="T0" y="T1"/>
                  </a:cxn>
                  <a:cxn ang="0">
                    <a:pos x="T2" y="T3"/>
                  </a:cxn>
                  <a:cxn ang="0">
                    <a:pos x="T4" y="T5"/>
                  </a:cxn>
                  <a:cxn ang="0">
                    <a:pos x="T6" y="T7"/>
                  </a:cxn>
                  <a:cxn ang="0">
                    <a:pos x="T8" y="T9"/>
                  </a:cxn>
                  <a:cxn ang="0">
                    <a:pos x="T10" y="T11"/>
                  </a:cxn>
                  <a:cxn ang="0">
                    <a:pos x="T12" y="T13"/>
                  </a:cxn>
                </a:cxnLst>
                <a:rect l="0" t="0" r="r" b="b"/>
                <a:pathLst>
                  <a:path w="75" h="41">
                    <a:moveTo>
                      <a:pt x="75" y="20"/>
                    </a:moveTo>
                    <a:cubicBezTo>
                      <a:pt x="75" y="9"/>
                      <a:pt x="65" y="0"/>
                      <a:pt x="54" y="0"/>
                    </a:cubicBezTo>
                    <a:cubicBezTo>
                      <a:pt x="21" y="0"/>
                      <a:pt x="21" y="0"/>
                      <a:pt x="21" y="0"/>
                    </a:cubicBezTo>
                    <a:cubicBezTo>
                      <a:pt x="9" y="0"/>
                      <a:pt x="0" y="9"/>
                      <a:pt x="0" y="20"/>
                    </a:cubicBezTo>
                    <a:cubicBezTo>
                      <a:pt x="0" y="32"/>
                      <a:pt x="9" y="41"/>
                      <a:pt x="21" y="41"/>
                    </a:cubicBezTo>
                    <a:cubicBezTo>
                      <a:pt x="54" y="41"/>
                      <a:pt x="54" y="41"/>
                      <a:pt x="54" y="41"/>
                    </a:cubicBezTo>
                    <a:cubicBezTo>
                      <a:pt x="65" y="41"/>
                      <a:pt x="75" y="32"/>
                      <a:pt x="7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56" name="Freeform 34">
                <a:extLst>
                  <a:ext uri="{FF2B5EF4-FFF2-40B4-BE49-F238E27FC236}">
                    <a16:creationId xmlns:a16="http://schemas.microsoft.com/office/drawing/2014/main" xmlns="" id="{1330ECE0-9A5F-42CA-AB81-FF2843DB7DC1}"/>
                  </a:ext>
                </a:extLst>
              </p:cNvPr>
              <p:cNvSpPr>
                <a:spLocks noEditPoints="1"/>
              </p:cNvSpPr>
              <p:nvPr/>
            </p:nvSpPr>
            <p:spPr bwMode="auto">
              <a:xfrm>
                <a:off x="7859713" y="763588"/>
                <a:ext cx="1173163" cy="1341438"/>
              </a:xfrm>
              <a:custGeom>
                <a:avLst/>
                <a:gdLst>
                  <a:gd name="T0" fmla="*/ 368 w 411"/>
                  <a:gd name="T1" fmla="*/ 0 h 469"/>
                  <a:gd name="T2" fmla="*/ 42 w 411"/>
                  <a:gd name="T3" fmla="*/ 0 h 469"/>
                  <a:gd name="T4" fmla="*/ 0 w 411"/>
                  <a:gd name="T5" fmla="*/ 43 h 469"/>
                  <a:gd name="T6" fmla="*/ 0 w 411"/>
                  <a:gd name="T7" fmla="*/ 68 h 469"/>
                  <a:gd name="T8" fmla="*/ 23 w 411"/>
                  <a:gd name="T9" fmla="*/ 68 h 469"/>
                  <a:gd name="T10" fmla="*/ 56 w 411"/>
                  <a:gd name="T11" fmla="*/ 101 h 469"/>
                  <a:gd name="T12" fmla="*/ 23 w 411"/>
                  <a:gd name="T13" fmla="*/ 134 h 469"/>
                  <a:gd name="T14" fmla="*/ 0 w 411"/>
                  <a:gd name="T15" fmla="*/ 134 h 469"/>
                  <a:gd name="T16" fmla="*/ 0 w 411"/>
                  <a:gd name="T17" fmla="*/ 157 h 469"/>
                  <a:gd name="T18" fmla="*/ 23 w 411"/>
                  <a:gd name="T19" fmla="*/ 157 h 469"/>
                  <a:gd name="T20" fmla="*/ 56 w 411"/>
                  <a:gd name="T21" fmla="*/ 190 h 469"/>
                  <a:gd name="T22" fmla="*/ 23 w 411"/>
                  <a:gd name="T23" fmla="*/ 223 h 469"/>
                  <a:gd name="T24" fmla="*/ 0 w 411"/>
                  <a:gd name="T25" fmla="*/ 223 h 469"/>
                  <a:gd name="T26" fmla="*/ 0 w 411"/>
                  <a:gd name="T27" fmla="*/ 246 h 469"/>
                  <a:gd name="T28" fmla="*/ 23 w 411"/>
                  <a:gd name="T29" fmla="*/ 246 h 469"/>
                  <a:gd name="T30" fmla="*/ 56 w 411"/>
                  <a:gd name="T31" fmla="*/ 279 h 469"/>
                  <a:gd name="T32" fmla="*/ 23 w 411"/>
                  <a:gd name="T33" fmla="*/ 312 h 469"/>
                  <a:gd name="T34" fmla="*/ 0 w 411"/>
                  <a:gd name="T35" fmla="*/ 312 h 469"/>
                  <a:gd name="T36" fmla="*/ 0 w 411"/>
                  <a:gd name="T37" fmla="*/ 335 h 469"/>
                  <a:gd name="T38" fmla="*/ 23 w 411"/>
                  <a:gd name="T39" fmla="*/ 335 h 469"/>
                  <a:gd name="T40" fmla="*/ 56 w 411"/>
                  <a:gd name="T41" fmla="*/ 368 h 469"/>
                  <a:gd name="T42" fmla="*/ 23 w 411"/>
                  <a:gd name="T43" fmla="*/ 401 h 469"/>
                  <a:gd name="T44" fmla="*/ 0 w 411"/>
                  <a:gd name="T45" fmla="*/ 401 h 469"/>
                  <a:gd name="T46" fmla="*/ 0 w 411"/>
                  <a:gd name="T47" fmla="*/ 426 h 469"/>
                  <a:gd name="T48" fmla="*/ 42 w 411"/>
                  <a:gd name="T49" fmla="*/ 469 h 469"/>
                  <a:gd name="T50" fmla="*/ 368 w 411"/>
                  <a:gd name="T51" fmla="*/ 469 h 469"/>
                  <a:gd name="T52" fmla="*/ 411 w 411"/>
                  <a:gd name="T53" fmla="*/ 426 h 469"/>
                  <a:gd name="T54" fmla="*/ 411 w 411"/>
                  <a:gd name="T55" fmla="*/ 43 h 469"/>
                  <a:gd name="T56" fmla="*/ 368 w 411"/>
                  <a:gd name="T57" fmla="*/ 0 h 469"/>
                  <a:gd name="T58" fmla="*/ 212 w 411"/>
                  <a:gd name="T59" fmla="*/ 87 h 469"/>
                  <a:gd name="T60" fmla="*/ 271 w 411"/>
                  <a:gd name="T61" fmla="*/ 146 h 469"/>
                  <a:gd name="T62" fmla="*/ 212 w 411"/>
                  <a:gd name="T63" fmla="*/ 205 h 469"/>
                  <a:gd name="T64" fmla="*/ 153 w 411"/>
                  <a:gd name="T65" fmla="*/ 146 h 469"/>
                  <a:gd name="T66" fmla="*/ 212 w 411"/>
                  <a:gd name="T67" fmla="*/ 87 h 469"/>
                  <a:gd name="T68" fmla="*/ 307 w 411"/>
                  <a:gd name="T69" fmla="*/ 363 h 469"/>
                  <a:gd name="T70" fmla="*/ 307 w 411"/>
                  <a:gd name="T71" fmla="*/ 363 h 469"/>
                  <a:gd name="T72" fmla="*/ 212 w 411"/>
                  <a:gd name="T73" fmla="*/ 383 h 469"/>
                  <a:gd name="T74" fmla="*/ 117 w 411"/>
                  <a:gd name="T75" fmla="*/ 363 h 469"/>
                  <a:gd name="T76" fmla="*/ 117 w 411"/>
                  <a:gd name="T77" fmla="*/ 363 h 469"/>
                  <a:gd name="T78" fmla="*/ 117 w 411"/>
                  <a:gd name="T79" fmla="*/ 306 h 469"/>
                  <a:gd name="T80" fmla="*/ 180 w 411"/>
                  <a:gd name="T81" fmla="*/ 215 h 469"/>
                  <a:gd name="T82" fmla="*/ 212 w 411"/>
                  <a:gd name="T83" fmla="*/ 257 h 469"/>
                  <a:gd name="T84" fmla="*/ 244 w 411"/>
                  <a:gd name="T85" fmla="*/ 215 h 469"/>
                  <a:gd name="T86" fmla="*/ 307 w 411"/>
                  <a:gd name="T87" fmla="*/ 306 h 469"/>
                  <a:gd name="T88" fmla="*/ 307 w 411"/>
                  <a:gd name="T89" fmla="*/ 36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1" h="469">
                    <a:moveTo>
                      <a:pt x="368" y="0"/>
                    </a:moveTo>
                    <a:cubicBezTo>
                      <a:pt x="42" y="0"/>
                      <a:pt x="42" y="0"/>
                      <a:pt x="42" y="0"/>
                    </a:cubicBezTo>
                    <a:cubicBezTo>
                      <a:pt x="19" y="0"/>
                      <a:pt x="0" y="20"/>
                      <a:pt x="0" y="43"/>
                    </a:cubicBezTo>
                    <a:cubicBezTo>
                      <a:pt x="0" y="68"/>
                      <a:pt x="0" y="68"/>
                      <a:pt x="0" y="68"/>
                    </a:cubicBezTo>
                    <a:cubicBezTo>
                      <a:pt x="23" y="68"/>
                      <a:pt x="23" y="68"/>
                      <a:pt x="23" y="68"/>
                    </a:cubicBezTo>
                    <a:cubicBezTo>
                      <a:pt x="41" y="68"/>
                      <a:pt x="56" y="83"/>
                      <a:pt x="56" y="101"/>
                    </a:cubicBezTo>
                    <a:cubicBezTo>
                      <a:pt x="56" y="119"/>
                      <a:pt x="41" y="134"/>
                      <a:pt x="23" y="134"/>
                    </a:cubicBezTo>
                    <a:cubicBezTo>
                      <a:pt x="0" y="134"/>
                      <a:pt x="0" y="134"/>
                      <a:pt x="0" y="134"/>
                    </a:cubicBezTo>
                    <a:cubicBezTo>
                      <a:pt x="0" y="157"/>
                      <a:pt x="0" y="157"/>
                      <a:pt x="0" y="157"/>
                    </a:cubicBezTo>
                    <a:cubicBezTo>
                      <a:pt x="23" y="157"/>
                      <a:pt x="23" y="157"/>
                      <a:pt x="23" y="157"/>
                    </a:cubicBezTo>
                    <a:cubicBezTo>
                      <a:pt x="41" y="157"/>
                      <a:pt x="56" y="172"/>
                      <a:pt x="56" y="190"/>
                    </a:cubicBezTo>
                    <a:cubicBezTo>
                      <a:pt x="56" y="208"/>
                      <a:pt x="41" y="223"/>
                      <a:pt x="23" y="223"/>
                    </a:cubicBezTo>
                    <a:cubicBezTo>
                      <a:pt x="0" y="223"/>
                      <a:pt x="0" y="223"/>
                      <a:pt x="0" y="223"/>
                    </a:cubicBezTo>
                    <a:cubicBezTo>
                      <a:pt x="0" y="246"/>
                      <a:pt x="0" y="246"/>
                      <a:pt x="0" y="246"/>
                    </a:cubicBezTo>
                    <a:cubicBezTo>
                      <a:pt x="23" y="246"/>
                      <a:pt x="23" y="246"/>
                      <a:pt x="23" y="246"/>
                    </a:cubicBezTo>
                    <a:cubicBezTo>
                      <a:pt x="41" y="246"/>
                      <a:pt x="56" y="261"/>
                      <a:pt x="56" y="279"/>
                    </a:cubicBezTo>
                    <a:cubicBezTo>
                      <a:pt x="56" y="298"/>
                      <a:pt x="41" y="312"/>
                      <a:pt x="23" y="312"/>
                    </a:cubicBezTo>
                    <a:cubicBezTo>
                      <a:pt x="0" y="312"/>
                      <a:pt x="0" y="312"/>
                      <a:pt x="0" y="312"/>
                    </a:cubicBezTo>
                    <a:cubicBezTo>
                      <a:pt x="0" y="335"/>
                      <a:pt x="0" y="335"/>
                      <a:pt x="0" y="335"/>
                    </a:cubicBezTo>
                    <a:cubicBezTo>
                      <a:pt x="23" y="335"/>
                      <a:pt x="23" y="335"/>
                      <a:pt x="23" y="335"/>
                    </a:cubicBezTo>
                    <a:cubicBezTo>
                      <a:pt x="41" y="335"/>
                      <a:pt x="56" y="350"/>
                      <a:pt x="56" y="368"/>
                    </a:cubicBezTo>
                    <a:cubicBezTo>
                      <a:pt x="56" y="387"/>
                      <a:pt x="41" y="401"/>
                      <a:pt x="23" y="401"/>
                    </a:cubicBezTo>
                    <a:cubicBezTo>
                      <a:pt x="0" y="401"/>
                      <a:pt x="0" y="401"/>
                      <a:pt x="0" y="401"/>
                    </a:cubicBezTo>
                    <a:cubicBezTo>
                      <a:pt x="0" y="426"/>
                      <a:pt x="0" y="426"/>
                      <a:pt x="0" y="426"/>
                    </a:cubicBezTo>
                    <a:cubicBezTo>
                      <a:pt x="0" y="450"/>
                      <a:pt x="19" y="469"/>
                      <a:pt x="42" y="469"/>
                    </a:cubicBezTo>
                    <a:cubicBezTo>
                      <a:pt x="368" y="469"/>
                      <a:pt x="368" y="469"/>
                      <a:pt x="368" y="469"/>
                    </a:cubicBezTo>
                    <a:cubicBezTo>
                      <a:pt x="392" y="469"/>
                      <a:pt x="411" y="450"/>
                      <a:pt x="411" y="426"/>
                    </a:cubicBezTo>
                    <a:cubicBezTo>
                      <a:pt x="411" y="43"/>
                      <a:pt x="411" y="43"/>
                      <a:pt x="411" y="43"/>
                    </a:cubicBezTo>
                    <a:cubicBezTo>
                      <a:pt x="411" y="20"/>
                      <a:pt x="392" y="0"/>
                      <a:pt x="368" y="0"/>
                    </a:cubicBezTo>
                    <a:close/>
                    <a:moveTo>
                      <a:pt x="212" y="87"/>
                    </a:moveTo>
                    <a:cubicBezTo>
                      <a:pt x="245" y="87"/>
                      <a:pt x="271" y="113"/>
                      <a:pt x="271" y="146"/>
                    </a:cubicBezTo>
                    <a:cubicBezTo>
                      <a:pt x="271" y="179"/>
                      <a:pt x="245" y="205"/>
                      <a:pt x="212" y="205"/>
                    </a:cubicBezTo>
                    <a:cubicBezTo>
                      <a:pt x="179" y="205"/>
                      <a:pt x="153" y="179"/>
                      <a:pt x="153" y="146"/>
                    </a:cubicBezTo>
                    <a:cubicBezTo>
                      <a:pt x="153" y="113"/>
                      <a:pt x="179" y="87"/>
                      <a:pt x="212" y="87"/>
                    </a:cubicBezTo>
                    <a:close/>
                    <a:moveTo>
                      <a:pt x="307" y="363"/>
                    </a:moveTo>
                    <a:cubicBezTo>
                      <a:pt x="307" y="363"/>
                      <a:pt x="307" y="363"/>
                      <a:pt x="307" y="363"/>
                    </a:cubicBezTo>
                    <a:cubicBezTo>
                      <a:pt x="305" y="374"/>
                      <a:pt x="263" y="383"/>
                      <a:pt x="212" y="383"/>
                    </a:cubicBezTo>
                    <a:cubicBezTo>
                      <a:pt x="161" y="383"/>
                      <a:pt x="119" y="374"/>
                      <a:pt x="117" y="363"/>
                    </a:cubicBezTo>
                    <a:cubicBezTo>
                      <a:pt x="117" y="363"/>
                      <a:pt x="117" y="363"/>
                      <a:pt x="117" y="363"/>
                    </a:cubicBezTo>
                    <a:cubicBezTo>
                      <a:pt x="117" y="306"/>
                      <a:pt x="117" y="306"/>
                      <a:pt x="117" y="306"/>
                    </a:cubicBezTo>
                    <a:cubicBezTo>
                      <a:pt x="117" y="264"/>
                      <a:pt x="143" y="228"/>
                      <a:pt x="180" y="215"/>
                    </a:cubicBezTo>
                    <a:cubicBezTo>
                      <a:pt x="212" y="257"/>
                      <a:pt x="212" y="257"/>
                      <a:pt x="212" y="257"/>
                    </a:cubicBezTo>
                    <a:cubicBezTo>
                      <a:pt x="244" y="215"/>
                      <a:pt x="244" y="215"/>
                      <a:pt x="244" y="215"/>
                    </a:cubicBezTo>
                    <a:cubicBezTo>
                      <a:pt x="281" y="228"/>
                      <a:pt x="307" y="264"/>
                      <a:pt x="307" y="306"/>
                    </a:cubicBezTo>
                    <a:lnTo>
                      <a:pt x="307" y="3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57" name="Freeform 35">
                <a:extLst>
                  <a:ext uri="{FF2B5EF4-FFF2-40B4-BE49-F238E27FC236}">
                    <a16:creationId xmlns:a16="http://schemas.microsoft.com/office/drawing/2014/main" xmlns="" id="{0EB61340-09E5-410F-A922-83A8B982C2E4}"/>
                  </a:ext>
                </a:extLst>
              </p:cNvPr>
              <p:cNvSpPr/>
              <p:nvPr/>
            </p:nvSpPr>
            <p:spPr bwMode="auto">
              <a:xfrm>
                <a:off x="9056688" y="892176"/>
                <a:ext cx="90488" cy="169863"/>
              </a:xfrm>
              <a:custGeom>
                <a:avLst/>
                <a:gdLst>
                  <a:gd name="T0" fmla="*/ 23 w 32"/>
                  <a:gd name="T1" fmla="*/ 0 h 59"/>
                  <a:gd name="T2" fmla="*/ 9 w 32"/>
                  <a:gd name="T3" fmla="*/ 0 h 59"/>
                  <a:gd name="T4" fmla="*/ 0 w 32"/>
                  <a:gd name="T5" fmla="*/ 8 h 59"/>
                  <a:gd name="T6" fmla="*/ 0 w 32"/>
                  <a:gd name="T7" fmla="*/ 59 h 59"/>
                  <a:gd name="T8" fmla="*/ 9 w 32"/>
                  <a:gd name="T9" fmla="*/ 51 h 59"/>
                  <a:gd name="T10" fmla="*/ 23 w 32"/>
                  <a:gd name="T11" fmla="*/ 51 h 59"/>
                  <a:gd name="T12" fmla="*/ 32 w 32"/>
                  <a:gd name="T13" fmla="*/ 59 h 59"/>
                  <a:gd name="T14" fmla="*/ 32 w 32"/>
                  <a:gd name="T15" fmla="*/ 8 h 59"/>
                  <a:gd name="T16" fmla="*/ 23 w 32"/>
                  <a:gd name="T1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59">
                    <a:moveTo>
                      <a:pt x="23" y="0"/>
                    </a:moveTo>
                    <a:cubicBezTo>
                      <a:pt x="9" y="0"/>
                      <a:pt x="9" y="0"/>
                      <a:pt x="9" y="0"/>
                    </a:cubicBezTo>
                    <a:cubicBezTo>
                      <a:pt x="4" y="0"/>
                      <a:pt x="0" y="4"/>
                      <a:pt x="0" y="8"/>
                    </a:cubicBezTo>
                    <a:cubicBezTo>
                      <a:pt x="0" y="59"/>
                      <a:pt x="0" y="59"/>
                      <a:pt x="0" y="59"/>
                    </a:cubicBezTo>
                    <a:cubicBezTo>
                      <a:pt x="0" y="55"/>
                      <a:pt x="4" y="51"/>
                      <a:pt x="9" y="51"/>
                    </a:cubicBezTo>
                    <a:cubicBezTo>
                      <a:pt x="23" y="51"/>
                      <a:pt x="23" y="51"/>
                      <a:pt x="23" y="51"/>
                    </a:cubicBezTo>
                    <a:cubicBezTo>
                      <a:pt x="28" y="51"/>
                      <a:pt x="32" y="55"/>
                      <a:pt x="32" y="59"/>
                    </a:cubicBezTo>
                    <a:cubicBezTo>
                      <a:pt x="32" y="8"/>
                      <a:pt x="32" y="8"/>
                      <a:pt x="32" y="8"/>
                    </a:cubicBezTo>
                    <a:cubicBezTo>
                      <a:pt x="32" y="4"/>
                      <a:pt x="28"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58" name="Freeform 36">
                <a:extLst>
                  <a:ext uri="{FF2B5EF4-FFF2-40B4-BE49-F238E27FC236}">
                    <a16:creationId xmlns:a16="http://schemas.microsoft.com/office/drawing/2014/main" xmlns="" id="{3E0B82F0-16C3-451E-908E-D14211BB2E1F}"/>
                  </a:ext>
                </a:extLst>
              </p:cNvPr>
              <p:cNvSpPr/>
              <p:nvPr/>
            </p:nvSpPr>
            <p:spPr bwMode="auto">
              <a:xfrm>
                <a:off x="9056688" y="1076326"/>
                <a:ext cx="90488" cy="171450"/>
              </a:xfrm>
              <a:custGeom>
                <a:avLst/>
                <a:gdLst>
                  <a:gd name="T0" fmla="*/ 23 w 32"/>
                  <a:gd name="T1" fmla="*/ 0 h 60"/>
                  <a:gd name="T2" fmla="*/ 9 w 32"/>
                  <a:gd name="T3" fmla="*/ 0 h 60"/>
                  <a:gd name="T4" fmla="*/ 0 w 32"/>
                  <a:gd name="T5" fmla="*/ 9 h 60"/>
                  <a:gd name="T6" fmla="*/ 0 w 32"/>
                  <a:gd name="T7" fmla="*/ 60 h 60"/>
                  <a:gd name="T8" fmla="*/ 9 w 32"/>
                  <a:gd name="T9" fmla="*/ 51 h 60"/>
                  <a:gd name="T10" fmla="*/ 23 w 32"/>
                  <a:gd name="T11" fmla="*/ 51 h 60"/>
                  <a:gd name="T12" fmla="*/ 32 w 32"/>
                  <a:gd name="T13" fmla="*/ 60 h 60"/>
                  <a:gd name="T14" fmla="*/ 32 w 32"/>
                  <a:gd name="T15" fmla="*/ 9 h 60"/>
                  <a:gd name="T16" fmla="*/ 23 w 32"/>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0">
                    <a:moveTo>
                      <a:pt x="23" y="0"/>
                    </a:moveTo>
                    <a:cubicBezTo>
                      <a:pt x="9" y="0"/>
                      <a:pt x="9" y="0"/>
                      <a:pt x="9" y="0"/>
                    </a:cubicBezTo>
                    <a:cubicBezTo>
                      <a:pt x="4" y="0"/>
                      <a:pt x="0" y="4"/>
                      <a:pt x="0" y="9"/>
                    </a:cubicBezTo>
                    <a:cubicBezTo>
                      <a:pt x="0" y="60"/>
                      <a:pt x="0" y="60"/>
                      <a:pt x="0" y="60"/>
                    </a:cubicBezTo>
                    <a:cubicBezTo>
                      <a:pt x="0" y="55"/>
                      <a:pt x="4" y="51"/>
                      <a:pt x="9" y="51"/>
                    </a:cubicBezTo>
                    <a:cubicBezTo>
                      <a:pt x="23" y="51"/>
                      <a:pt x="23" y="51"/>
                      <a:pt x="23" y="51"/>
                    </a:cubicBezTo>
                    <a:cubicBezTo>
                      <a:pt x="28" y="51"/>
                      <a:pt x="32" y="55"/>
                      <a:pt x="32" y="60"/>
                    </a:cubicBezTo>
                    <a:cubicBezTo>
                      <a:pt x="32" y="9"/>
                      <a:pt x="32" y="9"/>
                      <a:pt x="32" y="9"/>
                    </a:cubicBezTo>
                    <a:cubicBezTo>
                      <a:pt x="32" y="4"/>
                      <a:pt x="28"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59" name="Freeform 37">
                <a:extLst>
                  <a:ext uri="{FF2B5EF4-FFF2-40B4-BE49-F238E27FC236}">
                    <a16:creationId xmlns:a16="http://schemas.microsoft.com/office/drawing/2014/main" xmlns="" id="{A3A66B40-8429-4015-9DED-50DB9B0CA5AB}"/>
                  </a:ext>
                </a:extLst>
              </p:cNvPr>
              <p:cNvSpPr/>
              <p:nvPr/>
            </p:nvSpPr>
            <p:spPr bwMode="auto">
              <a:xfrm>
                <a:off x="9056688" y="1252538"/>
                <a:ext cx="90488" cy="209550"/>
              </a:xfrm>
              <a:custGeom>
                <a:avLst/>
                <a:gdLst>
                  <a:gd name="T0" fmla="*/ 32 w 32"/>
                  <a:gd name="T1" fmla="*/ 64 h 73"/>
                  <a:gd name="T2" fmla="*/ 23 w 32"/>
                  <a:gd name="T3" fmla="*/ 73 h 73"/>
                  <a:gd name="T4" fmla="*/ 9 w 32"/>
                  <a:gd name="T5" fmla="*/ 73 h 73"/>
                  <a:gd name="T6" fmla="*/ 0 w 32"/>
                  <a:gd name="T7" fmla="*/ 64 h 73"/>
                  <a:gd name="T8" fmla="*/ 0 w 32"/>
                  <a:gd name="T9" fmla="*/ 9 h 73"/>
                  <a:gd name="T10" fmla="*/ 9 w 32"/>
                  <a:gd name="T11" fmla="*/ 0 h 73"/>
                  <a:gd name="T12" fmla="*/ 23 w 32"/>
                  <a:gd name="T13" fmla="*/ 0 h 73"/>
                  <a:gd name="T14" fmla="*/ 32 w 32"/>
                  <a:gd name="T15" fmla="*/ 9 h 73"/>
                  <a:gd name="T16" fmla="*/ 32 w 32"/>
                  <a:gd name="T17"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73">
                    <a:moveTo>
                      <a:pt x="32" y="64"/>
                    </a:moveTo>
                    <a:cubicBezTo>
                      <a:pt x="32" y="69"/>
                      <a:pt x="28" y="73"/>
                      <a:pt x="23" y="73"/>
                    </a:cubicBezTo>
                    <a:cubicBezTo>
                      <a:pt x="9" y="73"/>
                      <a:pt x="9" y="73"/>
                      <a:pt x="9" y="73"/>
                    </a:cubicBezTo>
                    <a:cubicBezTo>
                      <a:pt x="4" y="73"/>
                      <a:pt x="0" y="69"/>
                      <a:pt x="0" y="64"/>
                    </a:cubicBezTo>
                    <a:cubicBezTo>
                      <a:pt x="0" y="9"/>
                      <a:pt x="0" y="9"/>
                      <a:pt x="0" y="9"/>
                    </a:cubicBezTo>
                    <a:cubicBezTo>
                      <a:pt x="0" y="4"/>
                      <a:pt x="4" y="0"/>
                      <a:pt x="9" y="0"/>
                    </a:cubicBezTo>
                    <a:cubicBezTo>
                      <a:pt x="23" y="0"/>
                      <a:pt x="23" y="0"/>
                      <a:pt x="23" y="0"/>
                    </a:cubicBezTo>
                    <a:cubicBezTo>
                      <a:pt x="28" y="0"/>
                      <a:pt x="32" y="4"/>
                      <a:pt x="32" y="9"/>
                    </a:cubicBezTo>
                    <a:lnTo>
                      <a:pt x="3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grpSp>
        <p:sp>
          <p:nvSpPr>
            <p:cNvPr id="36" name="椭圆 35">
              <a:extLst>
                <a:ext uri="{FF2B5EF4-FFF2-40B4-BE49-F238E27FC236}">
                  <a16:creationId xmlns:a16="http://schemas.microsoft.com/office/drawing/2014/main" xmlns="" id="{D501B517-1392-48B0-B2A0-1B6C7556EE26}"/>
                </a:ext>
              </a:extLst>
            </p:cNvPr>
            <p:cNvSpPr/>
            <p:nvPr/>
          </p:nvSpPr>
          <p:spPr>
            <a:xfrm>
              <a:off x="4328643" y="3108816"/>
              <a:ext cx="521601" cy="521601"/>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grpSp>
          <p:nvGrpSpPr>
            <p:cNvPr id="37" name="组合 36">
              <a:extLst>
                <a:ext uri="{FF2B5EF4-FFF2-40B4-BE49-F238E27FC236}">
                  <a16:creationId xmlns:a16="http://schemas.microsoft.com/office/drawing/2014/main" xmlns="" id="{73993D0C-28C3-4EF1-A4AF-BCED97BF7ACB}"/>
                </a:ext>
              </a:extLst>
            </p:cNvPr>
            <p:cNvGrpSpPr/>
            <p:nvPr/>
          </p:nvGrpSpPr>
          <p:grpSpPr>
            <a:xfrm>
              <a:off x="4422546" y="3229203"/>
              <a:ext cx="333794" cy="280826"/>
              <a:chOff x="5146675" y="766763"/>
              <a:chExt cx="1590676" cy="1338263"/>
            </a:xfrm>
            <a:solidFill>
              <a:schemeClr val="bg1"/>
            </a:solidFill>
            <a:effectLst/>
          </p:grpSpPr>
          <p:sp>
            <p:nvSpPr>
              <p:cNvPr id="38" name="Oval 18">
                <a:extLst>
                  <a:ext uri="{FF2B5EF4-FFF2-40B4-BE49-F238E27FC236}">
                    <a16:creationId xmlns:a16="http://schemas.microsoft.com/office/drawing/2014/main" xmlns="" id="{E2F07F80-2DA3-4C2F-8393-8C8934928896}"/>
                  </a:ext>
                </a:extLst>
              </p:cNvPr>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39" name="Freeform 19">
                <a:extLst>
                  <a:ext uri="{FF2B5EF4-FFF2-40B4-BE49-F238E27FC236}">
                    <a16:creationId xmlns:a16="http://schemas.microsoft.com/office/drawing/2014/main" xmlns="" id="{DF9269C6-8681-46DF-B797-0395D71EE0B0}"/>
                  </a:ext>
                </a:extLst>
              </p:cNvPr>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40" name="Freeform 20">
                <a:extLst>
                  <a:ext uri="{FF2B5EF4-FFF2-40B4-BE49-F238E27FC236}">
                    <a16:creationId xmlns:a16="http://schemas.microsoft.com/office/drawing/2014/main" xmlns="" id="{CCD7F761-AC3C-461B-BBDF-1D11AC1FD512}"/>
                  </a:ext>
                </a:extLst>
              </p:cNvPr>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41" name="Freeform 21">
                <a:extLst>
                  <a:ext uri="{FF2B5EF4-FFF2-40B4-BE49-F238E27FC236}">
                    <a16:creationId xmlns:a16="http://schemas.microsoft.com/office/drawing/2014/main" xmlns="" id="{4A069653-0FB9-4ABB-A491-B62EF6A979E3}"/>
                  </a:ext>
                </a:extLst>
              </p:cNvPr>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42" name="Freeform 22">
                <a:extLst>
                  <a:ext uri="{FF2B5EF4-FFF2-40B4-BE49-F238E27FC236}">
                    <a16:creationId xmlns:a16="http://schemas.microsoft.com/office/drawing/2014/main" xmlns="" id="{4AAD99ED-E115-43E0-8E10-4A6D2DCCFA4C}"/>
                  </a:ext>
                </a:extLst>
              </p:cNvPr>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43" name="Freeform 23">
                <a:extLst>
                  <a:ext uri="{FF2B5EF4-FFF2-40B4-BE49-F238E27FC236}">
                    <a16:creationId xmlns:a16="http://schemas.microsoft.com/office/drawing/2014/main" xmlns="" id="{3F397956-594A-43C6-8E3D-1FFC2B90CD19}"/>
                  </a:ext>
                </a:extLst>
              </p:cNvPr>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44" name="Freeform 24">
                <a:extLst>
                  <a:ext uri="{FF2B5EF4-FFF2-40B4-BE49-F238E27FC236}">
                    <a16:creationId xmlns:a16="http://schemas.microsoft.com/office/drawing/2014/main" xmlns="" id="{264EAA71-6DE5-4C02-824C-FF26E1610F29}"/>
                  </a:ext>
                </a:extLst>
              </p:cNvPr>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45" name="Oval 25">
                <a:extLst>
                  <a:ext uri="{FF2B5EF4-FFF2-40B4-BE49-F238E27FC236}">
                    <a16:creationId xmlns:a16="http://schemas.microsoft.com/office/drawing/2014/main" xmlns="" id="{7D71A4AA-DFD0-44EC-A3A2-5658275C4692}"/>
                  </a:ext>
                </a:extLst>
              </p:cNvPr>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46" name="Freeform 26">
                <a:extLst>
                  <a:ext uri="{FF2B5EF4-FFF2-40B4-BE49-F238E27FC236}">
                    <a16:creationId xmlns:a16="http://schemas.microsoft.com/office/drawing/2014/main" xmlns="" id="{8C14F7E1-A065-436C-9796-B824B508AED0}"/>
                  </a:ext>
                </a:extLst>
              </p:cNvPr>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47" name="Freeform 27">
                <a:extLst>
                  <a:ext uri="{FF2B5EF4-FFF2-40B4-BE49-F238E27FC236}">
                    <a16:creationId xmlns:a16="http://schemas.microsoft.com/office/drawing/2014/main" xmlns="" id="{6DF629BE-7D5A-4921-95A0-3B4C909F25BC}"/>
                  </a:ext>
                </a:extLst>
              </p:cNvPr>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48" name="Oval 28">
                <a:extLst>
                  <a:ext uri="{FF2B5EF4-FFF2-40B4-BE49-F238E27FC236}">
                    <a16:creationId xmlns:a16="http://schemas.microsoft.com/office/drawing/2014/main" xmlns="" id="{12283899-12C5-4996-8D6D-671307A0309E}"/>
                  </a:ext>
                </a:extLst>
              </p:cNvPr>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49" name="Freeform 29">
                <a:extLst>
                  <a:ext uri="{FF2B5EF4-FFF2-40B4-BE49-F238E27FC236}">
                    <a16:creationId xmlns:a16="http://schemas.microsoft.com/office/drawing/2014/main" xmlns="" id="{80B8DC2C-5665-47B8-A43F-9CC00B1CE7B9}"/>
                  </a:ext>
                </a:extLst>
              </p:cNvPr>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grpSp>
        <p:sp>
          <p:nvSpPr>
            <p:cNvPr id="32" name="椭圆 31">
              <a:extLst>
                <a:ext uri="{FF2B5EF4-FFF2-40B4-BE49-F238E27FC236}">
                  <a16:creationId xmlns:a16="http://schemas.microsoft.com/office/drawing/2014/main" xmlns="" id="{4D356698-467B-4827-BFE7-2E62391DA5CD}"/>
                </a:ext>
              </a:extLst>
            </p:cNvPr>
            <p:cNvSpPr/>
            <p:nvPr/>
          </p:nvSpPr>
          <p:spPr>
            <a:xfrm>
              <a:off x="7337780" y="3108816"/>
              <a:ext cx="521601" cy="521601"/>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grpSp>
          <p:nvGrpSpPr>
            <p:cNvPr id="33" name="组合 32">
              <a:extLst>
                <a:ext uri="{FF2B5EF4-FFF2-40B4-BE49-F238E27FC236}">
                  <a16:creationId xmlns:a16="http://schemas.microsoft.com/office/drawing/2014/main" xmlns="" id="{C6F73B1D-BA45-482C-A15B-89FFBEFA9D8D}"/>
                </a:ext>
              </a:extLst>
            </p:cNvPr>
            <p:cNvGrpSpPr/>
            <p:nvPr/>
          </p:nvGrpSpPr>
          <p:grpSpPr>
            <a:xfrm>
              <a:off x="7425798" y="3221683"/>
              <a:ext cx="345564" cy="295867"/>
              <a:chOff x="2162176" y="-104775"/>
              <a:chExt cx="1655763" cy="1417638"/>
            </a:xfrm>
            <a:solidFill>
              <a:schemeClr val="bg1"/>
            </a:solidFill>
            <a:effectLst/>
          </p:grpSpPr>
          <p:sp>
            <p:nvSpPr>
              <p:cNvPr id="34" name="Freeform 3767">
                <a:extLst>
                  <a:ext uri="{FF2B5EF4-FFF2-40B4-BE49-F238E27FC236}">
                    <a16:creationId xmlns:a16="http://schemas.microsoft.com/office/drawing/2014/main" xmlns="" id="{6594E254-3FE5-41E8-9462-2D47887D7F41}"/>
                  </a:ext>
                </a:extLst>
              </p:cNvPr>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35" name="Freeform 3768">
                <a:extLst>
                  <a:ext uri="{FF2B5EF4-FFF2-40B4-BE49-F238E27FC236}">
                    <a16:creationId xmlns:a16="http://schemas.microsoft.com/office/drawing/2014/main" xmlns="" id="{7DB4BF35-02E1-40BD-925B-45E05BB8F942}"/>
                  </a:ext>
                </a:extLst>
              </p:cNvPr>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grpSp>
        <p:sp>
          <p:nvSpPr>
            <p:cNvPr id="27" name="椭圆 26">
              <a:extLst>
                <a:ext uri="{FF2B5EF4-FFF2-40B4-BE49-F238E27FC236}">
                  <a16:creationId xmlns:a16="http://schemas.microsoft.com/office/drawing/2014/main" xmlns="" id="{A729F496-9A63-4768-BF70-AE732E343AA5}"/>
                </a:ext>
              </a:extLst>
            </p:cNvPr>
            <p:cNvSpPr/>
            <p:nvPr/>
          </p:nvSpPr>
          <p:spPr>
            <a:xfrm>
              <a:off x="9262533" y="4217212"/>
              <a:ext cx="521601" cy="521601"/>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grpSp>
          <p:nvGrpSpPr>
            <p:cNvPr id="28" name="组合 27">
              <a:extLst>
                <a:ext uri="{FF2B5EF4-FFF2-40B4-BE49-F238E27FC236}">
                  <a16:creationId xmlns:a16="http://schemas.microsoft.com/office/drawing/2014/main" xmlns="" id="{9C38AE1C-DC70-4C93-83B2-DE4500AF1637}"/>
                </a:ext>
              </a:extLst>
            </p:cNvPr>
            <p:cNvGrpSpPr/>
            <p:nvPr/>
          </p:nvGrpSpPr>
          <p:grpSpPr>
            <a:xfrm>
              <a:off x="9379716" y="4334727"/>
              <a:ext cx="287235" cy="286570"/>
              <a:chOff x="2424113" y="2622551"/>
              <a:chExt cx="687388" cy="685800"/>
            </a:xfrm>
            <a:solidFill>
              <a:schemeClr val="bg1"/>
            </a:solidFill>
            <a:effectLst/>
          </p:grpSpPr>
          <p:sp>
            <p:nvSpPr>
              <p:cNvPr id="29" name="Freeform 7">
                <a:extLst>
                  <a:ext uri="{FF2B5EF4-FFF2-40B4-BE49-F238E27FC236}">
                    <a16:creationId xmlns:a16="http://schemas.microsoft.com/office/drawing/2014/main" xmlns="" id="{9E2576F1-7D86-4BF5-AFA0-512F7902C7E4}"/>
                  </a:ext>
                </a:extLst>
              </p:cNvPr>
              <p:cNvSpPr/>
              <p:nvPr/>
            </p:nvSpPr>
            <p:spPr bwMode="auto">
              <a:xfrm>
                <a:off x="2427288" y="2865438"/>
                <a:ext cx="684213" cy="185738"/>
              </a:xfrm>
              <a:custGeom>
                <a:avLst/>
                <a:gdLst>
                  <a:gd name="T0" fmla="*/ 59 w 431"/>
                  <a:gd name="T1" fmla="*/ 117 h 117"/>
                  <a:gd name="T2" fmla="*/ 69 w 431"/>
                  <a:gd name="T3" fmla="*/ 117 h 117"/>
                  <a:gd name="T4" fmla="*/ 362 w 431"/>
                  <a:gd name="T5" fmla="*/ 117 h 117"/>
                  <a:gd name="T6" fmla="*/ 369 w 431"/>
                  <a:gd name="T7" fmla="*/ 117 h 117"/>
                  <a:gd name="T8" fmla="*/ 431 w 431"/>
                  <a:gd name="T9" fmla="*/ 0 h 117"/>
                  <a:gd name="T10" fmla="*/ 428 w 431"/>
                  <a:gd name="T11" fmla="*/ 0 h 117"/>
                  <a:gd name="T12" fmla="*/ 364 w 431"/>
                  <a:gd name="T13" fmla="*/ 0 h 117"/>
                  <a:gd name="T14" fmla="*/ 315 w 431"/>
                  <a:gd name="T15" fmla="*/ 0 h 117"/>
                  <a:gd name="T16" fmla="*/ 116 w 431"/>
                  <a:gd name="T17" fmla="*/ 0 h 117"/>
                  <a:gd name="T18" fmla="*/ 64 w 431"/>
                  <a:gd name="T19" fmla="*/ 0 h 117"/>
                  <a:gd name="T20" fmla="*/ 0 w 431"/>
                  <a:gd name="T21" fmla="*/ 0 h 117"/>
                  <a:gd name="T22" fmla="*/ 59 w 431"/>
                  <a:gd name="T2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1" h="117">
                    <a:moveTo>
                      <a:pt x="59" y="117"/>
                    </a:moveTo>
                    <a:lnTo>
                      <a:pt x="69" y="117"/>
                    </a:lnTo>
                    <a:lnTo>
                      <a:pt x="362" y="117"/>
                    </a:lnTo>
                    <a:lnTo>
                      <a:pt x="369" y="117"/>
                    </a:lnTo>
                    <a:lnTo>
                      <a:pt x="431" y="0"/>
                    </a:lnTo>
                    <a:lnTo>
                      <a:pt x="428" y="0"/>
                    </a:lnTo>
                    <a:lnTo>
                      <a:pt x="364" y="0"/>
                    </a:lnTo>
                    <a:lnTo>
                      <a:pt x="315" y="0"/>
                    </a:lnTo>
                    <a:lnTo>
                      <a:pt x="116" y="0"/>
                    </a:lnTo>
                    <a:lnTo>
                      <a:pt x="64" y="0"/>
                    </a:lnTo>
                    <a:lnTo>
                      <a:pt x="0" y="0"/>
                    </a:lnTo>
                    <a:lnTo>
                      <a:pt x="59"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30" name="Freeform 8">
                <a:extLst>
                  <a:ext uri="{FF2B5EF4-FFF2-40B4-BE49-F238E27FC236}">
                    <a16:creationId xmlns:a16="http://schemas.microsoft.com/office/drawing/2014/main" xmlns="" id="{63D0D9EC-6A7E-44FB-A3ED-C7947BCE61B3}"/>
                  </a:ext>
                </a:extLst>
              </p:cNvPr>
              <p:cNvSpPr/>
              <p:nvPr/>
            </p:nvSpPr>
            <p:spPr bwMode="auto">
              <a:xfrm>
                <a:off x="2424113" y="2906713"/>
                <a:ext cx="682625" cy="401638"/>
              </a:xfrm>
              <a:custGeom>
                <a:avLst/>
                <a:gdLst>
                  <a:gd name="T0" fmla="*/ 0 w 182"/>
                  <a:gd name="T1" fmla="*/ 106 h 106"/>
                  <a:gd name="T2" fmla="*/ 182 w 182"/>
                  <a:gd name="T3" fmla="*/ 106 h 106"/>
                  <a:gd name="T4" fmla="*/ 182 w 182"/>
                  <a:gd name="T5" fmla="*/ 0 h 106"/>
                  <a:gd name="T6" fmla="*/ 161 w 182"/>
                  <a:gd name="T7" fmla="*/ 40 h 106"/>
                  <a:gd name="T8" fmla="*/ 160 w 182"/>
                  <a:gd name="T9" fmla="*/ 43 h 106"/>
                  <a:gd name="T10" fmla="*/ 157 w 182"/>
                  <a:gd name="T11" fmla="*/ 43 h 106"/>
                  <a:gd name="T12" fmla="*/ 151 w 182"/>
                  <a:gd name="T13" fmla="*/ 43 h 106"/>
                  <a:gd name="T14" fmla="*/ 105 w 182"/>
                  <a:gd name="T15" fmla="*/ 43 h 106"/>
                  <a:gd name="T16" fmla="*/ 106 w 182"/>
                  <a:gd name="T17" fmla="*/ 45 h 106"/>
                  <a:gd name="T18" fmla="*/ 104 w 182"/>
                  <a:gd name="T19" fmla="*/ 53 h 106"/>
                  <a:gd name="T20" fmla="*/ 92 w 182"/>
                  <a:gd name="T21" fmla="*/ 59 h 106"/>
                  <a:gd name="T22" fmla="*/ 80 w 182"/>
                  <a:gd name="T23" fmla="*/ 53 h 106"/>
                  <a:gd name="T24" fmla="*/ 78 w 182"/>
                  <a:gd name="T25" fmla="*/ 45 h 106"/>
                  <a:gd name="T26" fmla="*/ 78 w 182"/>
                  <a:gd name="T27" fmla="*/ 43 h 106"/>
                  <a:gd name="T28" fmla="*/ 33 w 182"/>
                  <a:gd name="T29" fmla="*/ 43 h 106"/>
                  <a:gd name="T30" fmla="*/ 26 w 182"/>
                  <a:gd name="T31" fmla="*/ 43 h 106"/>
                  <a:gd name="T32" fmla="*/ 22 w 182"/>
                  <a:gd name="T33" fmla="*/ 43 h 106"/>
                  <a:gd name="T34" fmla="*/ 21 w 182"/>
                  <a:gd name="T35" fmla="*/ 40 h 106"/>
                  <a:gd name="T36" fmla="*/ 0 w 182"/>
                  <a:gd name="T37" fmla="*/ 1 h 106"/>
                  <a:gd name="T38" fmla="*/ 0 w 182"/>
                  <a:gd name="T39"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106">
                    <a:moveTo>
                      <a:pt x="0" y="106"/>
                    </a:moveTo>
                    <a:cubicBezTo>
                      <a:pt x="182" y="106"/>
                      <a:pt x="182" y="106"/>
                      <a:pt x="182" y="106"/>
                    </a:cubicBezTo>
                    <a:cubicBezTo>
                      <a:pt x="182" y="0"/>
                      <a:pt x="182" y="0"/>
                      <a:pt x="182" y="0"/>
                    </a:cubicBezTo>
                    <a:cubicBezTo>
                      <a:pt x="161" y="40"/>
                      <a:pt x="161" y="40"/>
                      <a:pt x="161" y="40"/>
                    </a:cubicBezTo>
                    <a:cubicBezTo>
                      <a:pt x="160" y="43"/>
                      <a:pt x="160" y="43"/>
                      <a:pt x="160" y="43"/>
                    </a:cubicBezTo>
                    <a:cubicBezTo>
                      <a:pt x="157" y="43"/>
                      <a:pt x="157" y="43"/>
                      <a:pt x="157" y="43"/>
                    </a:cubicBezTo>
                    <a:cubicBezTo>
                      <a:pt x="151" y="43"/>
                      <a:pt x="151" y="43"/>
                      <a:pt x="151" y="43"/>
                    </a:cubicBezTo>
                    <a:cubicBezTo>
                      <a:pt x="105" y="43"/>
                      <a:pt x="105" y="43"/>
                      <a:pt x="105" y="43"/>
                    </a:cubicBezTo>
                    <a:cubicBezTo>
                      <a:pt x="106" y="44"/>
                      <a:pt x="106" y="44"/>
                      <a:pt x="106" y="45"/>
                    </a:cubicBezTo>
                    <a:cubicBezTo>
                      <a:pt x="106" y="48"/>
                      <a:pt x="105" y="50"/>
                      <a:pt x="104" y="53"/>
                    </a:cubicBezTo>
                    <a:cubicBezTo>
                      <a:pt x="101" y="57"/>
                      <a:pt x="97" y="59"/>
                      <a:pt x="92" y="59"/>
                    </a:cubicBezTo>
                    <a:cubicBezTo>
                      <a:pt x="87" y="59"/>
                      <a:pt x="83" y="57"/>
                      <a:pt x="80" y="53"/>
                    </a:cubicBezTo>
                    <a:cubicBezTo>
                      <a:pt x="78" y="50"/>
                      <a:pt x="78" y="48"/>
                      <a:pt x="78" y="45"/>
                    </a:cubicBezTo>
                    <a:cubicBezTo>
                      <a:pt x="78" y="44"/>
                      <a:pt x="78" y="44"/>
                      <a:pt x="78" y="43"/>
                    </a:cubicBezTo>
                    <a:cubicBezTo>
                      <a:pt x="33" y="43"/>
                      <a:pt x="33" y="43"/>
                      <a:pt x="33" y="43"/>
                    </a:cubicBezTo>
                    <a:cubicBezTo>
                      <a:pt x="26" y="43"/>
                      <a:pt x="26" y="43"/>
                      <a:pt x="26" y="43"/>
                    </a:cubicBezTo>
                    <a:cubicBezTo>
                      <a:pt x="22" y="43"/>
                      <a:pt x="22" y="43"/>
                      <a:pt x="22" y="43"/>
                    </a:cubicBezTo>
                    <a:cubicBezTo>
                      <a:pt x="21" y="40"/>
                      <a:pt x="21" y="40"/>
                      <a:pt x="21" y="40"/>
                    </a:cubicBezTo>
                    <a:cubicBezTo>
                      <a:pt x="0" y="1"/>
                      <a:pt x="0" y="1"/>
                      <a:pt x="0" y="1"/>
                    </a:cubicBezTo>
                    <a:lnTo>
                      <a:pt x="0"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31" name="Freeform 9">
                <a:extLst>
                  <a:ext uri="{FF2B5EF4-FFF2-40B4-BE49-F238E27FC236}">
                    <a16:creationId xmlns:a16="http://schemas.microsoft.com/office/drawing/2014/main" xmlns="" id="{3C11DF86-6431-4843-8A5C-B10C5B2BAB27}"/>
                  </a:ext>
                </a:extLst>
              </p:cNvPr>
              <p:cNvSpPr/>
              <p:nvPr/>
            </p:nvSpPr>
            <p:spPr bwMode="auto">
              <a:xfrm>
                <a:off x="2528888" y="2622551"/>
                <a:ext cx="476250" cy="223838"/>
              </a:xfrm>
              <a:custGeom>
                <a:avLst/>
                <a:gdLst>
                  <a:gd name="T0" fmla="*/ 127 w 127"/>
                  <a:gd name="T1" fmla="*/ 59 h 59"/>
                  <a:gd name="T2" fmla="*/ 127 w 127"/>
                  <a:gd name="T3" fmla="*/ 25 h 59"/>
                  <a:gd name="T4" fmla="*/ 103 w 127"/>
                  <a:gd name="T5" fmla="*/ 0 h 59"/>
                  <a:gd name="T6" fmla="*/ 25 w 127"/>
                  <a:gd name="T7" fmla="*/ 0 h 59"/>
                  <a:gd name="T8" fmla="*/ 0 w 127"/>
                  <a:gd name="T9" fmla="*/ 25 h 59"/>
                  <a:gd name="T10" fmla="*/ 0 w 127"/>
                  <a:gd name="T11" fmla="*/ 59 h 59"/>
                  <a:gd name="T12" fmla="*/ 22 w 127"/>
                  <a:gd name="T13" fmla="*/ 59 h 59"/>
                  <a:gd name="T14" fmla="*/ 22 w 127"/>
                  <a:gd name="T15" fmla="*/ 25 h 59"/>
                  <a:gd name="T16" fmla="*/ 25 w 127"/>
                  <a:gd name="T17" fmla="*/ 21 h 59"/>
                  <a:gd name="T18" fmla="*/ 103 w 127"/>
                  <a:gd name="T19" fmla="*/ 21 h 59"/>
                  <a:gd name="T20" fmla="*/ 106 w 127"/>
                  <a:gd name="T21" fmla="*/ 25 h 59"/>
                  <a:gd name="T22" fmla="*/ 106 w 127"/>
                  <a:gd name="T23" fmla="*/ 59 h 59"/>
                  <a:gd name="T24" fmla="*/ 127 w 127"/>
                  <a:gd name="T25"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59">
                    <a:moveTo>
                      <a:pt x="127" y="59"/>
                    </a:moveTo>
                    <a:cubicBezTo>
                      <a:pt x="127" y="25"/>
                      <a:pt x="127" y="25"/>
                      <a:pt x="127" y="25"/>
                    </a:cubicBezTo>
                    <a:cubicBezTo>
                      <a:pt x="127" y="11"/>
                      <a:pt x="116" y="0"/>
                      <a:pt x="103" y="0"/>
                    </a:cubicBezTo>
                    <a:cubicBezTo>
                      <a:pt x="25" y="0"/>
                      <a:pt x="25" y="0"/>
                      <a:pt x="25" y="0"/>
                    </a:cubicBezTo>
                    <a:cubicBezTo>
                      <a:pt x="11" y="0"/>
                      <a:pt x="0" y="11"/>
                      <a:pt x="0" y="25"/>
                    </a:cubicBezTo>
                    <a:cubicBezTo>
                      <a:pt x="0" y="59"/>
                      <a:pt x="0" y="59"/>
                      <a:pt x="0" y="59"/>
                    </a:cubicBezTo>
                    <a:cubicBezTo>
                      <a:pt x="22" y="59"/>
                      <a:pt x="22" y="59"/>
                      <a:pt x="22" y="59"/>
                    </a:cubicBezTo>
                    <a:cubicBezTo>
                      <a:pt x="22" y="25"/>
                      <a:pt x="22" y="25"/>
                      <a:pt x="22" y="25"/>
                    </a:cubicBezTo>
                    <a:cubicBezTo>
                      <a:pt x="22" y="23"/>
                      <a:pt x="23" y="21"/>
                      <a:pt x="25" y="21"/>
                    </a:cubicBezTo>
                    <a:cubicBezTo>
                      <a:pt x="103" y="21"/>
                      <a:pt x="103" y="21"/>
                      <a:pt x="103" y="21"/>
                    </a:cubicBezTo>
                    <a:cubicBezTo>
                      <a:pt x="105" y="21"/>
                      <a:pt x="106" y="23"/>
                      <a:pt x="106" y="25"/>
                    </a:cubicBezTo>
                    <a:cubicBezTo>
                      <a:pt x="106" y="59"/>
                      <a:pt x="106" y="59"/>
                      <a:pt x="106" y="59"/>
                    </a:cubicBezTo>
                    <a:lnTo>
                      <a:pt x="12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grpSp>
        <p:sp>
          <p:nvSpPr>
            <p:cNvPr id="23" name="矩形 22">
              <a:extLst>
                <a:ext uri="{FF2B5EF4-FFF2-40B4-BE49-F238E27FC236}">
                  <a16:creationId xmlns:a16="http://schemas.microsoft.com/office/drawing/2014/main" xmlns="" id="{BE41D582-B840-488F-AA2D-3B69C59390E6}"/>
                </a:ext>
              </a:extLst>
            </p:cNvPr>
            <p:cNvSpPr/>
            <p:nvPr/>
          </p:nvSpPr>
          <p:spPr>
            <a:xfrm>
              <a:off x="908770" y="4252465"/>
              <a:ext cx="1305971" cy="451919"/>
            </a:xfrm>
            <a:prstGeom prst="rect">
              <a:avLst/>
            </a:prstGeom>
          </p:spPr>
          <p:txBody>
            <a:bodyPr wrap="square">
              <a:spAutoFit/>
            </a:bodyPr>
            <a:lstStyle/>
            <a:p>
              <a:pPr algn="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24" name="矩形 23">
              <a:extLst>
                <a:ext uri="{FF2B5EF4-FFF2-40B4-BE49-F238E27FC236}">
                  <a16:creationId xmlns:a16="http://schemas.microsoft.com/office/drawing/2014/main" xmlns="" id="{FF6FF5BE-4C24-48C9-8FB5-2BFF98C5543B}"/>
                </a:ext>
              </a:extLst>
            </p:cNvPr>
            <p:cNvSpPr/>
            <p:nvPr/>
          </p:nvSpPr>
          <p:spPr>
            <a:xfrm>
              <a:off x="2841393" y="3106158"/>
              <a:ext cx="1305971" cy="451919"/>
            </a:xfrm>
            <a:prstGeom prst="rect">
              <a:avLst/>
            </a:prstGeom>
          </p:spPr>
          <p:txBody>
            <a:bodyPr wrap="square">
              <a:spAutoFit/>
            </a:bodyPr>
            <a:lstStyle/>
            <a:p>
              <a:pPr algn="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25" name="矩形 24">
              <a:extLst>
                <a:ext uri="{FF2B5EF4-FFF2-40B4-BE49-F238E27FC236}">
                  <a16:creationId xmlns:a16="http://schemas.microsoft.com/office/drawing/2014/main" xmlns="" id="{91353212-43DF-4C73-B833-6FC6D2534708}"/>
                </a:ext>
              </a:extLst>
            </p:cNvPr>
            <p:cNvSpPr/>
            <p:nvPr/>
          </p:nvSpPr>
          <p:spPr>
            <a:xfrm>
              <a:off x="7993478" y="3106158"/>
              <a:ext cx="1305971" cy="451919"/>
            </a:xfrm>
            <a:prstGeom prst="rect">
              <a:avLst/>
            </a:prstGeom>
          </p:spPr>
          <p:txBody>
            <a:bodyPr wrap="square">
              <a:spAutoFit/>
            </a:bodyPr>
            <a:lstStyle/>
            <a:p>
              <a:pP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26" name="矩形 25">
              <a:extLst>
                <a:ext uri="{FF2B5EF4-FFF2-40B4-BE49-F238E27FC236}">
                  <a16:creationId xmlns:a16="http://schemas.microsoft.com/office/drawing/2014/main" xmlns="" id="{65450E0F-E1BA-484B-ACEB-4E53AF052FD7}"/>
                </a:ext>
              </a:extLst>
            </p:cNvPr>
            <p:cNvSpPr/>
            <p:nvPr/>
          </p:nvSpPr>
          <p:spPr>
            <a:xfrm>
              <a:off x="9864577" y="4252465"/>
              <a:ext cx="1305971" cy="451919"/>
            </a:xfrm>
            <a:prstGeom prst="rect">
              <a:avLst/>
            </a:prstGeom>
          </p:spPr>
          <p:txBody>
            <a:bodyPr wrap="square">
              <a:spAutoFit/>
            </a:bodyPr>
            <a:lstStyle/>
            <a:p>
              <a:pP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grpSp>
      <p:grpSp>
        <p:nvGrpSpPr>
          <p:cNvPr id="72" name="组合 71">
            <a:extLst>
              <a:ext uri="{FF2B5EF4-FFF2-40B4-BE49-F238E27FC236}">
                <a16:creationId xmlns:a16="http://schemas.microsoft.com/office/drawing/2014/main" xmlns="" id="{356CD5FD-BF6C-4BF1-AAB8-389746B051A6}"/>
              </a:ext>
            </a:extLst>
          </p:cNvPr>
          <p:cNvGrpSpPr/>
          <p:nvPr/>
        </p:nvGrpSpPr>
        <p:grpSpPr>
          <a:xfrm>
            <a:off x="403324" y="183757"/>
            <a:ext cx="8602348" cy="707886"/>
            <a:chOff x="553599" y="507235"/>
            <a:chExt cx="8602348" cy="707886"/>
          </a:xfrm>
        </p:grpSpPr>
        <p:sp>
          <p:nvSpPr>
            <p:cNvPr id="73" name="文本框 72">
              <a:extLst>
                <a:ext uri="{FF2B5EF4-FFF2-40B4-BE49-F238E27FC236}">
                  <a16:creationId xmlns:a16="http://schemas.microsoft.com/office/drawing/2014/main" xmlns="" id="{A473E30E-6958-4A1F-9893-569483B20455}"/>
                </a:ext>
              </a:extLst>
            </p:cNvPr>
            <p:cNvSpPr txBox="1"/>
            <p:nvPr/>
          </p:nvSpPr>
          <p:spPr>
            <a:xfrm>
              <a:off x="553599" y="507235"/>
              <a:ext cx="1009720" cy="707886"/>
            </a:xfrm>
            <a:prstGeom prst="rect">
              <a:avLst/>
            </a:prstGeom>
            <a:noFill/>
          </p:spPr>
          <p:txBody>
            <a:bodyPr wrap="square" rtlCol="0">
              <a:spAutoFit/>
            </a:bodyPr>
            <a:lstStyle/>
            <a:p>
              <a:r>
                <a:rPr lang="en-US" altLang="zh-CN"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03.</a:t>
              </a:r>
              <a:endPar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74" name="文本框 73">
              <a:extLst>
                <a:ext uri="{FF2B5EF4-FFF2-40B4-BE49-F238E27FC236}">
                  <a16:creationId xmlns:a16="http://schemas.microsoft.com/office/drawing/2014/main" xmlns="" id="{0E683D7C-A241-4901-B125-3F12E48E64DE}"/>
                </a:ext>
              </a:extLst>
            </p:cNvPr>
            <p:cNvSpPr txBox="1"/>
            <p:nvPr/>
          </p:nvSpPr>
          <p:spPr>
            <a:xfrm>
              <a:off x="1490666" y="599568"/>
              <a:ext cx="2537324"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2800" dirty="0">
                  <a:solidFill>
                    <a:schemeClr val="tx1">
                      <a:lumMod val="75000"/>
                      <a:lumOff val="25000"/>
                    </a:schemeClr>
                  </a:solidFill>
                  <a:latin typeface="+mj-ea"/>
                  <a:ea typeface="+mj-ea"/>
                  <a:cs typeface="+mn-ea"/>
                  <a:sym typeface="+mn-lt"/>
                </a:rPr>
                <a:t>目前面临的问题</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75" name="文本框 74">
              <a:extLst>
                <a:ext uri="{FF2B5EF4-FFF2-40B4-BE49-F238E27FC236}">
                  <a16:creationId xmlns:a16="http://schemas.microsoft.com/office/drawing/2014/main" xmlns="" id="{9530CBA7-3797-4DB0-AE65-237FA63D20D6}"/>
                </a:ext>
              </a:extLst>
            </p:cNvPr>
            <p:cNvSpPr txBox="1"/>
            <p:nvPr/>
          </p:nvSpPr>
          <p:spPr>
            <a:xfrm>
              <a:off x="3928437"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Current Problems</a:t>
              </a:r>
            </a:p>
          </p:txBody>
        </p:sp>
        <p:cxnSp>
          <p:nvCxnSpPr>
            <p:cNvPr id="76" name="直接连接符 75">
              <a:extLst>
                <a:ext uri="{FF2B5EF4-FFF2-40B4-BE49-F238E27FC236}">
                  <a16:creationId xmlns:a16="http://schemas.microsoft.com/office/drawing/2014/main" xmlns="" id="{867D93FA-B0E8-4FA1-9EF5-613BD06576CD}"/>
                </a:ext>
              </a:extLst>
            </p:cNvPr>
            <p:cNvCxnSpPr>
              <a:cxnSpLocks/>
            </p:cNvCxnSpPr>
            <p:nvPr/>
          </p:nvCxnSpPr>
          <p:spPr>
            <a:xfrm>
              <a:off x="3912336"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7" name="平行四边形 76">
              <a:extLst>
                <a:ext uri="{FF2B5EF4-FFF2-40B4-BE49-F238E27FC236}">
                  <a16:creationId xmlns:a16="http://schemas.microsoft.com/office/drawing/2014/main" xmlns="" id="{978E8FD2-84F2-44FC-A95B-C81F5DAB7072}"/>
                </a:ext>
              </a:extLst>
            </p:cNvPr>
            <p:cNvSpPr/>
            <p:nvPr/>
          </p:nvSpPr>
          <p:spPr>
            <a:xfrm>
              <a:off x="3912336"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grpSp>
    </p:spTree>
    <p:extLst>
      <p:ext uri="{BB962C8B-B14F-4D97-AF65-F5344CB8AC3E}">
        <p14:creationId xmlns:p14="http://schemas.microsoft.com/office/powerpoint/2010/main" val="1067845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9B0BDF45-4A3D-411F-AB74-68FF46D91217}"/>
              </a:ext>
            </a:extLst>
          </p:cNvPr>
          <p:cNvGrpSpPr/>
          <p:nvPr/>
        </p:nvGrpSpPr>
        <p:grpSpPr>
          <a:xfrm>
            <a:off x="1459082" y="2123440"/>
            <a:ext cx="9437816" cy="3576319"/>
            <a:chOff x="1459082" y="2123440"/>
            <a:chExt cx="9437816" cy="3576319"/>
          </a:xfrm>
        </p:grpSpPr>
        <p:sp>
          <p:nvSpPr>
            <p:cNvPr id="9" name="椭圆 8">
              <a:extLst>
                <a:ext uri="{FF2B5EF4-FFF2-40B4-BE49-F238E27FC236}">
                  <a16:creationId xmlns:a16="http://schemas.microsoft.com/office/drawing/2014/main" xmlns="" id="{C405612D-7444-4A94-A6F3-B4BE3E376F58}"/>
                </a:ext>
              </a:extLst>
            </p:cNvPr>
            <p:cNvSpPr/>
            <p:nvPr/>
          </p:nvSpPr>
          <p:spPr>
            <a:xfrm>
              <a:off x="4613985" y="2429584"/>
              <a:ext cx="2964031" cy="2964031"/>
            </a:xfrm>
            <a:prstGeom prst="ellipse">
              <a:avLst/>
            </a:prstGeom>
            <a:gradFill flip="none" rotWithShape="1">
              <a:gsLst>
                <a:gs pos="0">
                  <a:schemeClr val="accent1">
                    <a:alpha val="13000"/>
                  </a:schemeClr>
                </a:gs>
                <a:gs pos="100000">
                  <a:schemeClr val="accent2">
                    <a:alpha val="85000"/>
                  </a:schemeClr>
                </a:gs>
              </a:gsLst>
              <a:lin ang="27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Regular" panose="020B0500000000000000" pitchFamily="34" charset="-122"/>
              </a:endParaRPr>
            </a:p>
          </p:txBody>
        </p:sp>
        <p:sp>
          <p:nvSpPr>
            <p:cNvPr id="10" name="椭圆 9">
              <a:extLst>
                <a:ext uri="{FF2B5EF4-FFF2-40B4-BE49-F238E27FC236}">
                  <a16:creationId xmlns:a16="http://schemas.microsoft.com/office/drawing/2014/main" xmlns="" id="{4CA8AFF2-8A87-4392-9890-25BD946C6B73}"/>
                </a:ext>
              </a:extLst>
            </p:cNvPr>
            <p:cNvSpPr/>
            <p:nvPr/>
          </p:nvSpPr>
          <p:spPr>
            <a:xfrm>
              <a:off x="5153216" y="2968815"/>
              <a:ext cx="1885569" cy="1885569"/>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mj-ea"/>
                <a:ea typeface="+mj-ea"/>
              </a:endParaRPr>
            </a:p>
          </p:txBody>
        </p:sp>
        <p:sp>
          <p:nvSpPr>
            <p:cNvPr id="11" name="椭圆 10">
              <a:extLst>
                <a:ext uri="{FF2B5EF4-FFF2-40B4-BE49-F238E27FC236}">
                  <a16:creationId xmlns:a16="http://schemas.microsoft.com/office/drawing/2014/main" xmlns="" id="{44E1AE5C-69C4-43D6-89E4-6AB922627822}"/>
                </a:ext>
              </a:extLst>
            </p:cNvPr>
            <p:cNvSpPr/>
            <p:nvPr/>
          </p:nvSpPr>
          <p:spPr>
            <a:xfrm>
              <a:off x="4307841" y="2123440"/>
              <a:ext cx="3576319" cy="3576319"/>
            </a:xfrm>
            <a:prstGeom prst="ellipse">
              <a:avLst/>
            </a:prstGeom>
            <a:noFill/>
            <a:ln w="6350" cap="flat" cmpd="sng" algn="ctr">
              <a:gradFill>
                <a:gsLst>
                  <a:gs pos="8000">
                    <a:schemeClr val="accent1">
                      <a:alpha val="0"/>
                    </a:schemeClr>
                  </a:gs>
                  <a:gs pos="45500">
                    <a:schemeClr val="accent1"/>
                  </a:gs>
                  <a:gs pos="93000">
                    <a:schemeClr val="accent1">
                      <a:alpha val="0"/>
                    </a:schemeClr>
                  </a:gs>
                </a:gsLst>
                <a:lin ang="5400000" scaled="1"/>
              </a:gra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fontAlgn="base">
                <a:spcBef>
                  <a:spcPct val="0"/>
                </a:spcBef>
                <a:spcAft>
                  <a:spcPct val="0"/>
                </a:spcAft>
              </a:pPr>
              <a:endParaRPr lang="zh-CN" altLang="en-US" sz="1200" b="1">
                <a:solidFill>
                  <a:prstClr val="black"/>
                </a:solidFill>
                <a:latin typeface="Arial" charset="0"/>
                <a:ea typeface="宋体" pitchFamily="2" charset="-122"/>
              </a:endParaRPr>
            </a:p>
          </p:txBody>
        </p:sp>
        <p:sp>
          <p:nvSpPr>
            <p:cNvPr id="12" name="椭圆 11">
              <a:extLst>
                <a:ext uri="{FF2B5EF4-FFF2-40B4-BE49-F238E27FC236}">
                  <a16:creationId xmlns:a16="http://schemas.microsoft.com/office/drawing/2014/main" xmlns="" id="{7A799451-E408-4B65-92B7-9B8640CAF7F4}"/>
                </a:ext>
              </a:extLst>
            </p:cNvPr>
            <p:cNvSpPr/>
            <p:nvPr/>
          </p:nvSpPr>
          <p:spPr>
            <a:xfrm>
              <a:off x="4446056" y="2961370"/>
              <a:ext cx="164131" cy="164131"/>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mj-ea"/>
                <a:ea typeface="+mj-ea"/>
              </a:endParaRPr>
            </a:p>
          </p:txBody>
        </p:sp>
        <p:sp>
          <p:nvSpPr>
            <p:cNvPr id="13" name="椭圆 12">
              <a:extLst>
                <a:ext uri="{FF2B5EF4-FFF2-40B4-BE49-F238E27FC236}">
                  <a16:creationId xmlns:a16="http://schemas.microsoft.com/office/drawing/2014/main" xmlns="" id="{3470F5C9-235E-4BAA-8E5E-A5CB0759BE33}"/>
                </a:ext>
              </a:extLst>
            </p:cNvPr>
            <p:cNvSpPr/>
            <p:nvPr/>
          </p:nvSpPr>
          <p:spPr>
            <a:xfrm>
              <a:off x="4446056" y="4654506"/>
              <a:ext cx="164131" cy="164131"/>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mj-ea"/>
                <a:ea typeface="+mj-ea"/>
              </a:endParaRPr>
            </a:p>
          </p:txBody>
        </p:sp>
        <p:sp>
          <p:nvSpPr>
            <p:cNvPr id="20" name="椭圆 19">
              <a:extLst>
                <a:ext uri="{FF2B5EF4-FFF2-40B4-BE49-F238E27FC236}">
                  <a16:creationId xmlns:a16="http://schemas.microsoft.com/office/drawing/2014/main" xmlns="" id="{13311B24-6175-4E95-A9B1-F80AA1F86E43}"/>
                </a:ext>
              </a:extLst>
            </p:cNvPr>
            <p:cNvSpPr/>
            <p:nvPr/>
          </p:nvSpPr>
          <p:spPr>
            <a:xfrm>
              <a:off x="7599091" y="2961370"/>
              <a:ext cx="164131" cy="164131"/>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mj-ea"/>
                <a:ea typeface="+mj-ea"/>
              </a:endParaRPr>
            </a:p>
          </p:txBody>
        </p:sp>
        <p:sp>
          <p:nvSpPr>
            <p:cNvPr id="21" name="椭圆 20">
              <a:extLst>
                <a:ext uri="{FF2B5EF4-FFF2-40B4-BE49-F238E27FC236}">
                  <a16:creationId xmlns:a16="http://schemas.microsoft.com/office/drawing/2014/main" xmlns="" id="{0C9F2FA3-7E05-431E-85B7-45D7B2AF1DF2}"/>
                </a:ext>
              </a:extLst>
            </p:cNvPr>
            <p:cNvSpPr/>
            <p:nvPr/>
          </p:nvSpPr>
          <p:spPr>
            <a:xfrm>
              <a:off x="7599091" y="4654506"/>
              <a:ext cx="164131" cy="164131"/>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mj-ea"/>
                <a:ea typeface="+mj-ea"/>
              </a:endParaRPr>
            </a:p>
          </p:txBody>
        </p:sp>
        <p:sp>
          <p:nvSpPr>
            <p:cNvPr id="22" name="freeform">
              <a:extLst>
                <a:ext uri="{FF2B5EF4-FFF2-40B4-BE49-F238E27FC236}">
                  <a16:creationId xmlns:a16="http://schemas.microsoft.com/office/drawing/2014/main" xmlns="" id="{425DF0D5-0CDA-483C-A8EE-45CC47B96A3C}"/>
                </a:ext>
              </a:extLst>
            </p:cNvPr>
            <p:cNvSpPr/>
            <p:nvPr/>
          </p:nvSpPr>
          <p:spPr>
            <a:xfrm>
              <a:off x="5798883" y="3332800"/>
              <a:ext cx="594235" cy="1157598"/>
            </a:xfrm>
            <a:custGeom>
              <a:avLst/>
              <a:gdLst>
                <a:gd name="connsiteX0" fmla="*/ 788945 w 3886200"/>
                <a:gd name="connsiteY0" fmla="*/ 3994579 h 7565524"/>
                <a:gd name="connsiteX1" fmla="*/ 793367 w 3886200"/>
                <a:gd name="connsiteY1" fmla="*/ 4082152 h 7565524"/>
                <a:gd name="connsiteX2" fmla="*/ 1943100 w 3886200"/>
                <a:gd name="connsiteY2" fmla="*/ 5119688 h 7565524"/>
                <a:gd name="connsiteX3" fmla="*/ 3092833 w 3886200"/>
                <a:gd name="connsiteY3" fmla="*/ 4082152 h 7565524"/>
                <a:gd name="connsiteX4" fmla="*/ 3097256 w 3886200"/>
                <a:gd name="connsiteY4" fmla="*/ 3994579 h 7565524"/>
                <a:gd name="connsiteX5" fmla="*/ 3087777 w 3886200"/>
                <a:gd name="connsiteY5" fmla="*/ 4031441 h 7565524"/>
                <a:gd name="connsiteX6" fmla="*/ 1943100 w 3886200"/>
                <a:gd name="connsiteY6" fmla="*/ 4873587 h 7565524"/>
                <a:gd name="connsiteX7" fmla="*/ 798423 w 3886200"/>
                <a:gd name="connsiteY7" fmla="*/ 4031441 h 7565524"/>
                <a:gd name="connsiteX8" fmla="*/ 0 w 3886200"/>
                <a:gd name="connsiteY8" fmla="*/ 3009901 h 7565524"/>
                <a:gd name="connsiteX9" fmla="*/ 308086 w 3886200"/>
                <a:gd name="connsiteY9" fmla="*/ 3009901 h 7565524"/>
                <a:gd name="connsiteX10" fmla="*/ 308086 w 3886200"/>
                <a:gd name="connsiteY10" fmla="*/ 4175662 h 7565524"/>
                <a:gd name="connsiteX11" fmla="*/ 1943101 w 3886200"/>
                <a:gd name="connsiteY11" fmla="*/ 5810677 h 7565524"/>
                <a:gd name="connsiteX12" fmla="*/ 1943100 w 3886200"/>
                <a:gd name="connsiteY12" fmla="*/ 5810678 h 7565524"/>
                <a:gd name="connsiteX13" fmla="*/ 3578115 w 3886200"/>
                <a:gd name="connsiteY13" fmla="*/ 4175663 h 7565524"/>
                <a:gd name="connsiteX14" fmla="*/ 3578116 w 3886200"/>
                <a:gd name="connsiteY14" fmla="*/ 3009901 h 7565524"/>
                <a:gd name="connsiteX15" fmla="*/ 3886200 w 3886200"/>
                <a:gd name="connsiteY15" fmla="*/ 3009901 h 7565524"/>
                <a:gd name="connsiteX16" fmla="*/ 3886200 w 3886200"/>
                <a:gd name="connsiteY16" fmla="*/ 4235878 h 7565524"/>
                <a:gd name="connsiteX17" fmla="*/ 2520919 w 3886200"/>
                <a:gd name="connsiteY17" fmla="*/ 6091620 h 7565524"/>
                <a:gd name="connsiteX18" fmla="*/ 2336800 w 3886200"/>
                <a:gd name="connsiteY18" fmla="*/ 6138961 h 7565524"/>
                <a:gd name="connsiteX19" fmla="*/ 2336800 w 3886200"/>
                <a:gd name="connsiteY19" fmla="*/ 6591300 h 7565524"/>
                <a:gd name="connsiteX20" fmla="*/ 3062539 w 3886200"/>
                <a:gd name="connsiteY20" fmla="*/ 6591300 h 7565524"/>
                <a:gd name="connsiteX21" fmla="*/ 3549651 w 3886200"/>
                <a:gd name="connsiteY21" fmla="*/ 7078412 h 7565524"/>
                <a:gd name="connsiteX22" fmla="*/ 3549650 w 3886200"/>
                <a:gd name="connsiteY22" fmla="*/ 7078412 h 7565524"/>
                <a:gd name="connsiteX23" fmla="*/ 3062538 w 3886200"/>
                <a:gd name="connsiteY23" fmla="*/ 7565524 h 7565524"/>
                <a:gd name="connsiteX24" fmla="*/ 823662 w 3886200"/>
                <a:gd name="connsiteY24" fmla="*/ 7565523 h 7565524"/>
                <a:gd name="connsiteX25" fmla="*/ 346447 w 3886200"/>
                <a:gd name="connsiteY25" fmla="*/ 7176581 h 7565524"/>
                <a:gd name="connsiteX26" fmla="*/ 336550 w 3886200"/>
                <a:gd name="connsiteY26" fmla="*/ 7078412 h 7565524"/>
                <a:gd name="connsiteX27" fmla="*/ 346447 w 3886200"/>
                <a:gd name="connsiteY27" fmla="*/ 6980242 h 7565524"/>
                <a:gd name="connsiteX28" fmla="*/ 823662 w 3886200"/>
                <a:gd name="connsiteY28" fmla="*/ 6591300 h 7565524"/>
                <a:gd name="connsiteX29" fmla="*/ 1549400 w 3886200"/>
                <a:gd name="connsiteY29" fmla="*/ 6591300 h 7565524"/>
                <a:gd name="connsiteX30" fmla="*/ 1549400 w 3886200"/>
                <a:gd name="connsiteY30" fmla="*/ 6138961 h 7565524"/>
                <a:gd name="connsiteX31" fmla="*/ 1365282 w 3886200"/>
                <a:gd name="connsiteY31" fmla="*/ 6091620 h 7565524"/>
                <a:gd name="connsiteX32" fmla="*/ 0 w 3886200"/>
                <a:gd name="connsiteY32" fmla="*/ 4235878 h 7565524"/>
                <a:gd name="connsiteX33" fmla="*/ 622300 w 3886200"/>
                <a:gd name="connsiteY33" fmla="*/ 2818278 h 7565524"/>
                <a:gd name="connsiteX34" fmla="*/ 3263900 w 3886200"/>
                <a:gd name="connsiteY34" fmla="*/ 2818278 h 7565524"/>
                <a:gd name="connsiteX35" fmla="*/ 3263900 w 3886200"/>
                <a:gd name="connsiteY35" fmla="*/ 4152900 h 7565524"/>
                <a:gd name="connsiteX36" fmla="*/ 1943100 w 3886200"/>
                <a:gd name="connsiteY36" fmla="*/ 5473700 h 7565524"/>
                <a:gd name="connsiteX37" fmla="*/ 622300 w 3886200"/>
                <a:gd name="connsiteY37" fmla="*/ 4152900 h 7565524"/>
                <a:gd name="connsiteX38" fmla="*/ 622300 w 3886200"/>
                <a:gd name="connsiteY38" fmla="*/ 2432670 h 7565524"/>
                <a:gd name="connsiteX39" fmla="*/ 3263900 w 3886200"/>
                <a:gd name="connsiteY39" fmla="*/ 2432670 h 7565524"/>
                <a:gd name="connsiteX40" fmla="*/ 3263900 w 3886200"/>
                <a:gd name="connsiteY40" fmla="*/ 2655422 h 7565524"/>
                <a:gd name="connsiteX41" fmla="*/ 622300 w 3886200"/>
                <a:gd name="connsiteY41" fmla="*/ 2655422 h 7565524"/>
                <a:gd name="connsiteX42" fmla="*/ 622300 w 3886200"/>
                <a:gd name="connsiteY42" fmla="*/ 2047063 h 7565524"/>
                <a:gd name="connsiteX43" fmla="*/ 3263900 w 3886200"/>
                <a:gd name="connsiteY43" fmla="*/ 2047063 h 7565524"/>
                <a:gd name="connsiteX44" fmla="*/ 3263900 w 3886200"/>
                <a:gd name="connsiteY44" fmla="*/ 2269814 h 7565524"/>
                <a:gd name="connsiteX45" fmla="*/ 622300 w 3886200"/>
                <a:gd name="connsiteY45" fmla="*/ 2269814 h 7565524"/>
                <a:gd name="connsiteX46" fmla="*/ 622300 w 3886200"/>
                <a:gd name="connsiteY46" fmla="*/ 1661456 h 7565524"/>
                <a:gd name="connsiteX47" fmla="*/ 3263900 w 3886200"/>
                <a:gd name="connsiteY47" fmla="*/ 1661456 h 7565524"/>
                <a:gd name="connsiteX48" fmla="*/ 3263900 w 3886200"/>
                <a:gd name="connsiteY48" fmla="*/ 1884207 h 7565524"/>
                <a:gd name="connsiteX49" fmla="*/ 622300 w 3886200"/>
                <a:gd name="connsiteY49" fmla="*/ 1884207 h 7565524"/>
                <a:gd name="connsiteX50" fmla="*/ 1943100 w 3886200"/>
                <a:gd name="connsiteY50" fmla="*/ 0 h 7565524"/>
                <a:gd name="connsiteX51" fmla="*/ 3263900 w 3886200"/>
                <a:gd name="connsiteY51" fmla="*/ 1320800 h 7565524"/>
                <a:gd name="connsiteX52" fmla="*/ 3263900 w 3886200"/>
                <a:gd name="connsiteY52" fmla="*/ 1498600 h 7565524"/>
                <a:gd name="connsiteX53" fmla="*/ 622300 w 3886200"/>
                <a:gd name="connsiteY53" fmla="*/ 1498600 h 7565524"/>
                <a:gd name="connsiteX54" fmla="*/ 622300 w 3886200"/>
                <a:gd name="connsiteY54" fmla="*/ 1320800 h 7565524"/>
                <a:gd name="connsiteX55" fmla="*/ 1943100 w 3886200"/>
                <a:gd name="connsiteY55" fmla="*/ 0 h 756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86200" h="7565524">
                  <a:moveTo>
                    <a:pt x="788945" y="3994579"/>
                  </a:moveTo>
                  <a:lnTo>
                    <a:pt x="793367" y="4082152"/>
                  </a:lnTo>
                  <a:cubicBezTo>
                    <a:pt x="852550" y="4664920"/>
                    <a:pt x="1344717" y="5119688"/>
                    <a:pt x="1943100" y="5119688"/>
                  </a:cubicBezTo>
                  <a:cubicBezTo>
                    <a:pt x="2541483" y="5119688"/>
                    <a:pt x="3033650" y="4664920"/>
                    <a:pt x="3092833" y="4082152"/>
                  </a:cubicBezTo>
                  <a:lnTo>
                    <a:pt x="3097256" y="3994579"/>
                  </a:lnTo>
                  <a:lnTo>
                    <a:pt x="3087777" y="4031441"/>
                  </a:lnTo>
                  <a:cubicBezTo>
                    <a:pt x="2936026" y="4519338"/>
                    <a:pt x="2480933" y="4873587"/>
                    <a:pt x="1943100" y="4873587"/>
                  </a:cubicBezTo>
                  <a:cubicBezTo>
                    <a:pt x="1405268" y="4873587"/>
                    <a:pt x="950175" y="4519338"/>
                    <a:pt x="798423" y="4031441"/>
                  </a:cubicBezTo>
                  <a:close/>
                  <a:moveTo>
                    <a:pt x="0" y="3009901"/>
                  </a:moveTo>
                  <a:lnTo>
                    <a:pt x="308086" y="3009901"/>
                  </a:lnTo>
                  <a:lnTo>
                    <a:pt x="308086" y="4175662"/>
                  </a:lnTo>
                  <a:cubicBezTo>
                    <a:pt x="308086" y="5078656"/>
                    <a:pt x="1040107" y="5810677"/>
                    <a:pt x="1943101" y="5810677"/>
                  </a:cubicBezTo>
                  <a:lnTo>
                    <a:pt x="1943100" y="5810678"/>
                  </a:lnTo>
                  <a:cubicBezTo>
                    <a:pt x="2846094" y="5810678"/>
                    <a:pt x="3578115" y="5078657"/>
                    <a:pt x="3578115" y="4175663"/>
                  </a:cubicBezTo>
                  <a:lnTo>
                    <a:pt x="3578116" y="3009901"/>
                  </a:lnTo>
                  <a:lnTo>
                    <a:pt x="3886200" y="3009901"/>
                  </a:lnTo>
                  <a:lnTo>
                    <a:pt x="3886200" y="4235878"/>
                  </a:lnTo>
                  <a:cubicBezTo>
                    <a:pt x="3886200" y="5107807"/>
                    <a:pt x="3311893" y="5845601"/>
                    <a:pt x="2520919" y="6091620"/>
                  </a:cubicBezTo>
                  <a:lnTo>
                    <a:pt x="2336800" y="6138961"/>
                  </a:lnTo>
                  <a:lnTo>
                    <a:pt x="2336800" y="6591300"/>
                  </a:lnTo>
                  <a:lnTo>
                    <a:pt x="3062539" y="6591300"/>
                  </a:lnTo>
                  <a:cubicBezTo>
                    <a:pt x="3331564" y="6591300"/>
                    <a:pt x="3549651" y="6809387"/>
                    <a:pt x="3549651" y="7078412"/>
                  </a:cubicBezTo>
                  <a:lnTo>
                    <a:pt x="3549650" y="7078412"/>
                  </a:lnTo>
                  <a:cubicBezTo>
                    <a:pt x="3549650" y="7347437"/>
                    <a:pt x="3331563" y="7565524"/>
                    <a:pt x="3062538" y="7565524"/>
                  </a:cubicBezTo>
                  <a:lnTo>
                    <a:pt x="823662" y="7565523"/>
                  </a:lnTo>
                  <a:cubicBezTo>
                    <a:pt x="588265" y="7565523"/>
                    <a:pt x="391868" y="7398550"/>
                    <a:pt x="346447" y="7176581"/>
                  </a:cubicBezTo>
                  <a:lnTo>
                    <a:pt x="336550" y="7078412"/>
                  </a:lnTo>
                  <a:lnTo>
                    <a:pt x="346447" y="6980242"/>
                  </a:lnTo>
                  <a:cubicBezTo>
                    <a:pt x="391868" y="6758273"/>
                    <a:pt x="588265" y="6591300"/>
                    <a:pt x="823662" y="6591300"/>
                  </a:cubicBezTo>
                  <a:lnTo>
                    <a:pt x="1549400" y="6591300"/>
                  </a:lnTo>
                  <a:lnTo>
                    <a:pt x="1549400" y="6138961"/>
                  </a:lnTo>
                  <a:lnTo>
                    <a:pt x="1365282" y="6091620"/>
                  </a:lnTo>
                  <a:cubicBezTo>
                    <a:pt x="574307" y="5845601"/>
                    <a:pt x="0" y="5107807"/>
                    <a:pt x="0" y="4235878"/>
                  </a:cubicBezTo>
                  <a:close/>
                  <a:moveTo>
                    <a:pt x="622300" y="2818278"/>
                  </a:moveTo>
                  <a:lnTo>
                    <a:pt x="3263900" y="2818278"/>
                  </a:lnTo>
                  <a:lnTo>
                    <a:pt x="3263900" y="4152900"/>
                  </a:lnTo>
                  <a:cubicBezTo>
                    <a:pt x="3263900" y="4882358"/>
                    <a:pt x="2672558" y="5473700"/>
                    <a:pt x="1943100" y="5473700"/>
                  </a:cubicBezTo>
                  <a:cubicBezTo>
                    <a:pt x="1213642" y="5473700"/>
                    <a:pt x="622300" y="4882358"/>
                    <a:pt x="622300" y="4152900"/>
                  </a:cubicBezTo>
                  <a:close/>
                  <a:moveTo>
                    <a:pt x="622300" y="2432670"/>
                  </a:moveTo>
                  <a:lnTo>
                    <a:pt x="3263900" y="2432670"/>
                  </a:lnTo>
                  <a:lnTo>
                    <a:pt x="3263900" y="2655422"/>
                  </a:lnTo>
                  <a:lnTo>
                    <a:pt x="622300" y="2655422"/>
                  </a:lnTo>
                  <a:close/>
                  <a:moveTo>
                    <a:pt x="622300" y="2047063"/>
                  </a:moveTo>
                  <a:lnTo>
                    <a:pt x="3263900" y="2047063"/>
                  </a:lnTo>
                  <a:lnTo>
                    <a:pt x="3263900" y="2269814"/>
                  </a:lnTo>
                  <a:lnTo>
                    <a:pt x="622300" y="2269814"/>
                  </a:lnTo>
                  <a:close/>
                  <a:moveTo>
                    <a:pt x="622300" y="1661456"/>
                  </a:moveTo>
                  <a:lnTo>
                    <a:pt x="3263900" y="1661456"/>
                  </a:lnTo>
                  <a:lnTo>
                    <a:pt x="3263900" y="1884207"/>
                  </a:lnTo>
                  <a:lnTo>
                    <a:pt x="622300" y="1884207"/>
                  </a:lnTo>
                  <a:close/>
                  <a:moveTo>
                    <a:pt x="1943100" y="0"/>
                  </a:moveTo>
                  <a:cubicBezTo>
                    <a:pt x="2672558" y="0"/>
                    <a:pt x="3263900" y="591342"/>
                    <a:pt x="3263900" y="1320800"/>
                  </a:cubicBezTo>
                  <a:lnTo>
                    <a:pt x="3263900" y="1498600"/>
                  </a:lnTo>
                  <a:lnTo>
                    <a:pt x="622300" y="1498600"/>
                  </a:lnTo>
                  <a:lnTo>
                    <a:pt x="622300" y="1320800"/>
                  </a:lnTo>
                  <a:cubicBezTo>
                    <a:pt x="622300" y="591342"/>
                    <a:pt x="1213642" y="0"/>
                    <a:pt x="1943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defTabSz="1219170">
                <a:defRPr/>
              </a:pPr>
              <a:endParaRPr lang="zh-CN" altLang="en-US" sz="2400" dirty="0">
                <a:solidFill>
                  <a:srgbClr val="FFFFFF"/>
                </a:solidFill>
                <a:latin typeface="思源黑体 CN Regular" panose="020B0500000000000000" pitchFamily="34" charset="-122"/>
                <a:ea typeface="宋体" panose="02010600030101010101" pitchFamily="2" charset="-122"/>
              </a:endParaRPr>
            </a:p>
          </p:txBody>
        </p:sp>
        <p:sp>
          <p:nvSpPr>
            <p:cNvPr id="24" name="矩形: 圆角 23">
              <a:extLst>
                <a:ext uri="{FF2B5EF4-FFF2-40B4-BE49-F238E27FC236}">
                  <a16:creationId xmlns:a16="http://schemas.microsoft.com/office/drawing/2014/main" xmlns="" id="{5179009D-9176-4BA6-881D-A245C9A79C20}"/>
                </a:ext>
              </a:extLst>
            </p:cNvPr>
            <p:cNvSpPr/>
            <p:nvPr/>
          </p:nvSpPr>
          <p:spPr>
            <a:xfrm>
              <a:off x="2870369" y="2429584"/>
              <a:ext cx="1297925" cy="374020"/>
            </a:xfrm>
            <a:prstGeom prst="roundRect">
              <a:avLst>
                <a:gd name="adj" fmla="val 50000"/>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r>
                <a:rPr lang="zh-CN" altLang="en-US" kern="0" dirty="0">
                  <a:solidFill>
                    <a:prstClr val="white"/>
                  </a:solidFill>
                  <a:latin typeface="+mj-ea"/>
                  <a:ea typeface="+mj-ea"/>
                </a:rPr>
                <a:t>关键标题</a:t>
              </a:r>
            </a:p>
          </p:txBody>
        </p:sp>
        <p:sp>
          <p:nvSpPr>
            <p:cNvPr id="25" name="矩形 24">
              <a:extLst>
                <a:ext uri="{FF2B5EF4-FFF2-40B4-BE49-F238E27FC236}">
                  <a16:creationId xmlns:a16="http://schemas.microsoft.com/office/drawing/2014/main" xmlns="" id="{5CEDD3F4-B215-464B-B31D-6A02DF2DBAEE}"/>
                </a:ext>
              </a:extLst>
            </p:cNvPr>
            <p:cNvSpPr/>
            <p:nvPr/>
          </p:nvSpPr>
          <p:spPr>
            <a:xfrm>
              <a:off x="1459082" y="2867700"/>
              <a:ext cx="2779651" cy="705129"/>
            </a:xfrm>
            <a:prstGeom prst="rect">
              <a:avLst/>
            </a:prstGeom>
          </p:spPr>
          <p:txBody>
            <a:bodyPr wrap="square">
              <a:spAutoFit/>
            </a:bodyPr>
            <a:lstStyle/>
            <a:p>
              <a:pPr algn="r">
                <a:lnSpc>
                  <a:spcPct val="150000"/>
                </a:lnSpc>
              </a:pPr>
              <a:r>
                <a:rPr lang="zh-CN" altLang="en-US" sz="14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a:t>
              </a:r>
            </a:p>
          </p:txBody>
        </p:sp>
        <p:sp>
          <p:nvSpPr>
            <p:cNvPr id="27" name="矩形: 圆角 26">
              <a:extLst>
                <a:ext uri="{FF2B5EF4-FFF2-40B4-BE49-F238E27FC236}">
                  <a16:creationId xmlns:a16="http://schemas.microsoft.com/office/drawing/2014/main" xmlns="" id="{B88D7742-6901-4278-88CE-3FEB74B9CD6B}"/>
                </a:ext>
              </a:extLst>
            </p:cNvPr>
            <p:cNvSpPr/>
            <p:nvPr/>
          </p:nvSpPr>
          <p:spPr>
            <a:xfrm>
              <a:off x="2870369" y="4217694"/>
              <a:ext cx="1297925" cy="374020"/>
            </a:xfrm>
            <a:prstGeom prst="roundRect">
              <a:avLst>
                <a:gd name="adj" fmla="val 50000"/>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r>
                <a:rPr lang="zh-CN" altLang="en-US" kern="0" dirty="0">
                  <a:solidFill>
                    <a:prstClr val="white"/>
                  </a:solidFill>
                  <a:latin typeface="+mj-ea"/>
                  <a:ea typeface="+mj-ea"/>
                </a:rPr>
                <a:t>关键标题</a:t>
              </a:r>
            </a:p>
          </p:txBody>
        </p:sp>
        <p:sp>
          <p:nvSpPr>
            <p:cNvPr id="28" name="矩形 27">
              <a:extLst>
                <a:ext uri="{FF2B5EF4-FFF2-40B4-BE49-F238E27FC236}">
                  <a16:creationId xmlns:a16="http://schemas.microsoft.com/office/drawing/2014/main" xmlns="" id="{AD3FB62C-D83F-411E-880C-38EE1FC55454}"/>
                </a:ext>
              </a:extLst>
            </p:cNvPr>
            <p:cNvSpPr/>
            <p:nvPr/>
          </p:nvSpPr>
          <p:spPr>
            <a:xfrm>
              <a:off x="1459082" y="4655810"/>
              <a:ext cx="2779651" cy="705129"/>
            </a:xfrm>
            <a:prstGeom prst="rect">
              <a:avLst/>
            </a:prstGeom>
          </p:spPr>
          <p:txBody>
            <a:bodyPr wrap="square">
              <a:spAutoFit/>
            </a:bodyPr>
            <a:lstStyle/>
            <a:p>
              <a:pPr algn="r">
                <a:lnSpc>
                  <a:spcPct val="150000"/>
                </a:lnSpc>
              </a:pPr>
              <a:r>
                <a:rPr lang="zh-CN" altLang="en-US" sz="14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a:t>
              </a:r>
            </a:p>
          </p:txBody>
        </p:sp>
        <p:sp>
          <p:nvSpPr>
            <p:cNvPr id="30" name="矩形: 圆角 29">
              <a:extLst>
                <a:ext uri="{FF2B5EF4-FFF2-40B4-BE49-F238E27FC236}">
                  <a16:creationId xmlns:a16="http://schemas.microsoft.com/office/drawing/2014/main" xmlns="" id="{49874A5B-CAC1-4EAF-9753-E3012392AEBB}"/>
                </a:ext>
              </a:extLst>
            </p:cNvPr>
            <p:cNvSpPr/>
            <p:nvPr/>
          </p:nvSpPr>
          <p:spPr>
            <a:xfrm>
              <a:off x="8217894" y="2429584"/>
              <a:ext cx="1297925" cy="374020"/>
            </a:xfrm>
            <a:prstGeom prst="roundRect">
              <a:avLst>
                <a:gd name="adj" fmla="val 50000"/>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r>
                <a:rPr lang="zh-CN" altLang="en-US" kern="0" dirty="0">
                  <a:solidFill>
                    <a:prstClr val="white"/>
                  </a:solidFill>
                  <a:latin typeface="+mj-ea"/>
                  <a:ea typeface="+mj-ea"/>
                </a:rPr>
                <a:t>关键标题</a:t>
              </a:r>
            </a:p>
          </p:txBody>
        </p:sp>
        <p:sp>
          <p:nvSpPr>
            <p:cNvPr id="31" name="矩形 30">
              <a:extLst>
                <a:ext uri="{FF2B5EF4-FFF2-40B4-BE49-F238E27FC236}">
                  <a16:creationId xmlns:a16="http://schemas.microsoft.com/office/drawing/2014/main" xmlns="" id="{738EBF24-5534-457F-AFB8-1AF539C78A1F}"/>
                </a:ext>
              </a:extLst>
            </p:cNvPr>
            <p:cNvSpPr/>
            <p:nvPr/>
          </p:nvSpPr>
          <p:spPr>
            <a:xfrm>
              <a:off x="8117247" y="2867700"/>
              <a:ext cx="2779651" cy="705129"/>
            </a:xfrm>
            <a:prstGeom prst="rect">
              <a:avLst/>
            </a:prstGeom>
          </p:spPr>
          <p:txBody>
            <a:bodyPr wrap="square">
              <a:spAutoFit/>
            </a:bodyPr>
            <a:lstStyle/>
            <a:p>
              <a:pPr>
                <a:lnSpc>
                  <a:spcPct val="150000"/>
                </a:lnSpc>
              </a:pPr>
              <a:r>
                <a:rPr lang="zh-CN" altLang="en-US" sz="14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a:t>
              </a:r>
            </a:p>
          </p:txBody>
        </p:sp>
        <p:sp>
          <p:nvSpPr>
            <p:cNvPr id="33" name="矩形: 圆角 32">
              <a:extLst>
                <a:ext uri="{FF2B5EF4-FFF2-40B4-BE49-F238E27FC236}">
                  <a16:creationId xmlns:a16="http://schemas.microsoft.com/office/drawing/2014/main" xmlns="" id="{187510A1-21CD-4DA6-AD36-7C0D522E7500}"/>
                </a:ext>
              </a:extLst>
            </p:cNvPr>
            <p:cNvSpPr/>
            <p:nvPr/>
          </p:nvSpPr>
          <p:spPr>
            <a:xfrm>
              <a:off x="8217894" y="4217694"/>
              <a:ext cx="1297925" cy="374020"/>
            </a:xfrm>
            <a:prstGeom prst="roundRect">
              <a:avLst>
                <a:gd name="adj" fmla="val 50000"/>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r>
                <a:rPr lang="zh-CN" altLang="en-US" kern="0" dirty="0">
                  <a:solidFill>
                    <a:prstClr val="white"/>
                  </a:solidFill>
                  <a:latin typeface="+mj-ea"/>
                  <a:ea typeface="+mj-ea"/>
                </a:rPr>
                <a:t>关键标题</a:t>
              </a:r>
            </a:p>
          </p:txBody>
        </p:sp>
        <p:sp>
          <p:nvSpPr>
            <p:cNvPr id="34" name="矩形 33">
              <a:extLst>
                <a:ext uri="{FF2B5EF4-FFF2-40B4-BE49-F238E27FC236}">
                  <a16:creationId xmlns:a16="http://schemas.microsoft.com/office/drawing/2014/main" xmlns="" id="{BB5482D5-D2AE-4118-8A2D-0B5D98EE5201}"/>
                </a:ext>
              </a:extLst>
            </p:cNvPr>
            <p:cNvSpPr/>
            <p:nvPr/>
          </p:nvSpPr>
          <p:spPr>
            <a:xfrm>
              <a:off x="8117247" y="4655810"/>
              <a:ext cx="2779651" cy="705129"/>
            </a:xfrm>
            <a:prstGeom prst="rect">
              <a:avLst/>
            </a:prstGeom>
          </p:spPr>
          <p:txBody>
            <a:bodyPr wrap="square">
              <a:spAutoFit/>
            </a:bodyPr>
            <a:lstStyle/>
            <a:p>
              <a:pPr>
                <a:lnSpc>
                  <a:spcPct val="150000"/>
                </a:lnSpc>
              </a:pPr>
              <a:r>
                <a:rPr lang="zh-CN" altLang="en-US" sz="14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a:t>
              </a:r>
            </a:p>
          </p:txBody>
        </p:sp>
      </p:grpSp>
      <p:grpSp>
        <p:nvGrpSpPr>
          <p:cNvPr id="26" name="组合 25">
            <a:extLst>
              <a:ext uri="{FF2B5EF4-FFF2-40B4-BE49-F238E27FC236}">
                <a16:creationId xmlns:a16="http://schemas.microsoft.com/office/drawing/2014/main" xmlns="" id="{71ECF9CF-5943-4FC3-958E-140A9BFE4E09}"/>
              </a:ext>
            </a:extLst>
          </p:cNvPr>
          <p:cNvGrpSpPr/>
          <p:nvPr/>
        </p:nvGrpSpPr>
        <p:grpSpPr>
          <a:xfrm>
            <a:off x="403324" y="183757"/>
            <a:ext cx="8602348" cy="707886"/>
            <a:chOff x="553599" y="507235"/>
            <a:chExt cx="8602348" cy="707886"/>
          </a:xfrm>
        </p:grpSpPr>
        <p:sp>
          <p:nvSpPr>
            <p:cNvPr id="29" name="文本框 28">
              <a:extLst>
                <a:ext uri="{FF2B5EF4-FFF2-40B4-BE49-F238E27FC236}">
                  <a16:creationId xmlns:a16="http://schemas.microsoft.com/office/drawing/2014/main" xmlns="" id="{EBAAA356-EDD8-4067-A23F-3480F671C157}"/>
                </a:ext>
              </a:extLst>
            </p:cNvPr>
            <p:cNvSpPr txBox="1"/>
            <p:nvPr/>
          </p:nvSpPr>
          <p:spPr>
            <a:xfrm>
              <a:off x="553599" y="507235"/>
              <a:ext cx="1009720" cy="707886"/>
            </a:xfrm>
            <a:prstGeom prst="rect">
              <a:avLst/>
            </a:prstGeom>
            <a:noFill/>
          </p:spPr>
          <p:txBody>
            <a:bodyPr wrap="square" rtlCol="0">
              <a:spAutoFit/>
            </a:bodyPr>
            <a:lstStyle/>
            <a:p>
              <a:r>
                <a:rPr lang="en-US" altLang="zh-CN"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03.</a:t>
              </a:r>
              <a:endPar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32" name="文本框 31">
              <a:extLst>
                <a:ext uri="{FF2B5EF4-FFF2-40B4-BE49-F238E27FC236}">
                  <a16:creationId xmlns:a16="http://schemas.microsoft.com/office/drawing/2014/main" xmlns="" id="{AC888B6B-AB06-4649-B4DE-9A092B67C75F}"/>
                </a:ext>
              </a:extLst>
            </p:cNvPr>
            <p:cNvSpPr txBox="1"/>
            <p:nvPr/>
          </p:nvSpPr>
          <p:spPr>
            <a:xfrm>
              <a:off x="1490666" y="599568"/>
              <a:ext cx="2537324"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2800" dirty="0">
                  <a:solidFill>
                    <a:schemeClr val="tx1">
                      <a:lumMod val="75000"/>
                      <a:lumOff val="25000"/>
                    </a:schemeClr>
                  </a:solidFill>
                  <a:latin typeface="+mj-ea"/>
                  <a:ea typeface="+mj-ea"/>
                  <a:cs typeface="+mn-ea"/>
                  <a:sym typeface="+mn-lt"/>
                </a:rPr>
                <a:t>目前面临的问题</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35" name="文本框 34">
              <a:extLst>
                <a:ext uri="{FF2B5EF4-FFF2-40B4-BE49-F238E27FC236}">
                  <a16:creationId xmlns:a16="http://schemas.microsoft.com/office/drawing/2014/main" xmlns="" id="{9765FCBC-B69E-465D-AFA9-06D7576EA4C6}"/>
                </a:ext>
              </a:extLst>
            </p:cNvPr>
            <p:cNvSpPr txBox="1"/>
            <p:nvPr/>
          </p:nvSpPr>
          <p:spPr>
            <a:xfrm>
              <a:off x="3928437"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Current Problems</a:t>
              </a:r>
            </a:p>
          </p:txBody>
        </p:sp>
        <p:cxnSp>
          <p:nvCxnSpPr>
            <p:cNvPr id="36" name="直接连接符 35">
              <a:extLst>
                <a:ext uri="{FF2B5EF4-FFF2-40B4-BE49-F238E27FC236}">
                  <a16:creationId xmlns:a16="http://schemas.microsoft.com/office/drawing/2014/main" xmlns="" id="{9A3A583E-5667-4CA6-8DFB-9BBE7D5CA8CC}"/>
                </a:ext>
              </a:extLst>
            </p:cNvPr>
            <p:cNvCxnSpPr>
              <a:cxnSpLocks/>
            </p:cNvCxnSpPr>
            <p:nvPr/>
          </p:nvCxnSpPr>
          <p:spPr>
            <a:xfrm>
              <a:off x="3912336"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37" name="平行四边形 36">
              <a:extLst>
                <a:ext uri="{FF2B5EF4-FFF2-40B4-BE49-F238E27FC236}">
                  <a16:creationId xmlns:a16="http://schemas.microsoft.com/office/drawing/2014/main" xmlns="" id="{2E50CADD-E8DD-4EFE-8839-280BF04BF638}"/>
                </a:ext>
              </a:extLst>
            </p:cNvPr>
            <p:cNvSpPr/>
            <p:nvPr/>
          </p:nvSpPr>
          <p:spPr>
            <a:xfrm>
              <a:off x="3912336"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grpSp>
    </p:spTree>
    <p:extLst>
      <p:ext uri="{BB962C8B-B14F-4D97-AF65-F5344CB8AC3E}">
        <p14:creationId xmlns:p14="http://schemas.microsoft.com/office/powerpoint/2010/main" val="1543588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BD676C83-A7E3-43E4-A5F4-546244616A5F}"/>
              </a:ext>
            </a:extLst>
          </p:cNvPr>
          <p:cNvSpPr txBox="1"/>
          <p:nvPr/>
        </p:nvSpPr>
        <p:spPr>
          <a:xfrm>
            <a:off x="3840944" y="4684851"/>
            <a:ext cx="1661501" cy="1015663"/>
          </a:xfrm>
          <a:prstGeom prst="rect">
            <a:avLst/>
          </a:prstGeom>
          <a:noFill/>
        </p:spPr>
        <p:txBody>
          <a:bodyPr wrap="square" rtlCol="0">
            <a:spAutoFit/>
          </a:bodyPr>
          <a:lstStyle/>
          <a:p>
            <a:pPr algn="ctr"/>
            <a:r>
              <a:rPr lang="en-US" altLang="zh-CN" sz="6000" dirty="0">
                <a:gradFill>
                  <a:gsLst>
                    <a:gs pos="0">
                      <a:schemeClr val="accent1">
                        <a:alpha val="80000"/>
                      </a:schemeClr>
                    </a:gs>
                    <a:gs pos="100000">
                      <a:schemeClr val="accent2">
                        <a:alpha val="90000"/>
                      </a:schemeClr>
                    </a:gs>
                  </a:gsLst>
                  <a:lin ang="18900000" scaled="1"/>
                </a:gradFill>
                <a:latin typeface="+mj-ea"/>
                <a:ea typeface="+mj-ea"/>
                <a:cs typeface="+mn-ea"/>
                <a:sym typeface="+mn-lt"/>
              </a:rPr>
              <a:t>04</a:t>
            </a:r>
            <a:endParaRPr lang="zh-CN" altLang="en-US" sz="6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6" name="文本框 5">
            <a:extLst>
              <a:ext uri="{FF2B5EF4-FFF2-40B4-BE49-F238E27FC236}">
                <a16:creationId xmlns:a16="http://schemas.microsoft.com/office/drawing/2014/main" xmlns="" id="{AB6DB750-4867-4870-BB10-0097355847DC}"/>
              </a:ext>
            </a:extLst>
          </p:cNvPr>
          <p:cNvSpPr txBox="1"/>
          <p:nvPr/>
        </p:nvSpPr>
        <p:spPr>
          <a:xfrm>
            <a:off x="5555562" y="4833938"/>
            <a:ext cx="4532656" cy="769441"/>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4400" dirty="0">
                <a:solidFill>
                  <a:schemeClr val="tx1">
                    <a:lumMod val="75000"/>
                    <a:lumOff val="25000"/>
                  </a:schemeClr>
                </a:solidFill>
                <a:latin typeface="+mj-ea"/>
                <a:ea typeface="+mj-ea"/>
                <a:cs typeface="+mn-ea"/>
                <a:sym typeface="+mn-lt"/>
              </a:rPr>
              <a:t>需要的资源支持</a:t>
            </a:r>
          </a:p>
        </p:txBody>
      </p:sp>
      <p:sp>
        <p:nvSpPr>
          <p:cNvPr id="7" name="文本框 6">
            <a:extLst>
              <a:ext uri="{FF2B5EF4-FFF2-40B4-BE49-F238E27FC236}">
                <a16:creationId xmlns:a16="http://schemas.microsoft.com/office/drawing/2014/main" xmlns="" id="{195CFA55-0A24-4ABA-90F8-30879CA7A2E3}"/>
              </a:ext>
            </a:extLst>
          </p:cNvPr>
          <p:cNvSpPr txBox="1"/>
          <p:nvPr/>
        </p:nvSpPr>
        <p:spPr>
          <a:xfrm>
            <a:off x="5575440" y="5464879"/>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Resource Support Required</a:t>
            </a:r>
          </a:p>
        </p:txBody>
      </p:sp>
    </p:spTree>
    <p:extLst>
      <p:ext uri="{BB962C8B-B14F-4D97-AF65-F5344CB8AC3E}">
        <p14:creationId xmlns:p14="http://schemas.microsoft.com/office/powerpoint/2010/main" val="351952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EBE5C709-EEC4-439F-AF46-C6FCCA323409}"/>
              </a:ext>
            </a:extLst>
          </p:cNvPr>
          <p:cNvGrpSpPr/>
          <p:nvPr/>
        </p:nvGrpSpPr>
        <p:grpSpPr>
          <a:xfrm>
            <a:off x="403323" y="180589"/>
            <a:ext cx="8602348" cy="707886"/>
            <a:chOff x="553599" y="507235"/>
            <a:chExt cx="8602348" cy="707886"/>
          </a:xfrm>
        </p:grpSpPr>
        <p:sp>
          <p:nvSpPr>
            <p:cNvPr id="3" name="文本框 2">
              <a:extLst>
                <a:ext uri="{FF2B5EF4-FFF2-40B4-BE49-F238E27FC236}">
                  <a16:creationId xmlns:a16="http://schemas.microsoft.com/office/drawing/2014/main" xmlns="" id="{6B6F817D-32A6-4A53-A663-71C34888E720}"/>
                </a:ext>
              </a:extLst>
            </p:cNvPr>
            <p:cNvSpPr txBox="1"/>
            <p:nvPr/>
          </p:nvSpPr>
          <p:spPr>
            <a:xfrm>
              <a:off x="553599" y="507235"/>
              <a:ext cx="1009720" cy="707886"/>
            </a:xfrm>
            <a:prstGeom prst="rect">
              <a:avLst/>
            </a:prstGeom>
            <a:noFill/>
          </p:spPr>
          <p:txBody>
            <a:bodyPr wrap="square" rtlCol="0">
              <a:spAutoFit/>
            </a:bodyPr>
            <a:lstStyle/>
            <a:p>
              <a:r>
                <a:rPr lang="en-US" altLang="zh-CN"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04.</a:t>
              </a:r>
              <a:endPar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4" name="文本框 3">
              <a:extLst>
                <a:ext uri="{FF2B5EF4-FFF2-40B4-BE49-F238E27FC236}">
                  <a16:creationId xmlns:a16="http://schemas.microsoft.com/office/drawing/2014/main" xmlns="" id="{0045B4A5-04D2-4248-A7FE-202E9756C818}"/>
                </a:ext>
              </a:extLst>
            </p:cNvPr>
            <p:cNvSpPr txBox="1"/>
            <p:nvPr/>
          </p:nvSpPr>
          <p:spPr>
            <a:xfrm>
              <a:off x="1490666" y="599568"/>
              <a:ext cx="2537324"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2800" dirty="0">
                  <a:solidFill>
                    <a:schemeClr val="tx1">
                      <a:lumMod val="75000"/>
                      <a:lumOff val="25000"/>
                    </a:schemeClr>
                  </a:solidFill>
                  <a:latin typeface="+mj-ea"/>
                  <a:ea typeface="+mj-ea"/>
                  <a:cs typeface="+mn-ea"/>
                  <a:sym typeface="+mn-lt"/>
                </a:rPr>
                <a:t>需要的资源支持</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5" name="文本框 4">
              <a:extLst>
                <a:ext uri="{FF2B5EF4-FFF2-40B4-BE49-F238E27FC236}">
                  <a16:creationId xmlns:a16="http://schemas.microsoft.com/office/drawing/2014/main" xmlns="" id="{10FB3C2A-02A8-4722-B3CF-14FA7F5C2F9F}"/>
                </a:ext>
              </a:extLst>
            </p:cNvPr>
            <p:cNvSpPr txBox="1"/>
            <p:nvPr/>
          </p:nvSpPr>
          <p:spPr>
            <a:xfrm>
              <a:off x="3928437"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Resource Support Required</a:t>
              </a:r>
            </a:p>
          </p:txBody>
        </p:sp>
        <p:cxnSp>
          <p:nvCxnSpPr>
            <p:cNvPr id="6" name="直接连接符 5">
              <a:extLst>
                <a:ext uri="{FF2B5EF4-FFF2-40B4-BE49-F238E27FC236}">
                  <a16:creationId xmlns:a16="http://schemas.microsoft.com/office/drawing/2014/main" xmlns="" id="{D562AE3F-2765-4168-BE77-45E76898F29C}"/>
                </a:ext>
              </a:extLst>
            </p:cNvPr>
            <p:cNvCxnSpPr>
              <a:cxnSpLocks/>
            </p:cNvCxnSpPr>
            <p:nvPr/>
          </p:nvCxnSpPr>
          <p:spPr>
            <a:xfrm>
              <a:off x="3912336"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平行四边形 6">
              <a:extLst>
                <a:ext uri="{FF2B5EF4-FFF2-40B4-BE49-F238E27FC236}">
                  <a16:creationId xmlns:a16="http://schemas.microsoft.com/office/drawing/2014/main" xmlns="" id="{A1465F80-808B-4535-9BE3-B83560F757F7}"/>
                </a:ext>
              </a:extLst>
            </p:cNvPr>
            <p:cNvSpPr/>
            <p:nvPr/>
          </p:nvSpPr>
          <p:spPr>
            <a:xfrm>
              <a:off x="3912336"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grpSp>
      <p:grpSp>
        <p:nvGrpSpPr>
          <p:cNvPr id="8" name="组合 7">
            <a:extLst>
              <a:ext uri="{FF2B5EF4-FFF2-40B4-BE49-F238E27FC236}">
                <a16:creationId xmlns:a16="http://schemas.microsoft.com/office/drawing/2014/main" xmlns="" id="{F9CDF69F-F0C0-497E-AA06-77BE5312B149}"/>
              </a:ext>
            </a:extLst>
          </p:cNvPr>
          <p:cNvGrpSpPr/>
          <p:nvPr/>
        </p:nvGrpSpPr>
        <p:grpSpPr>
          <a:xfrm>
            <a:off x="522321" y="2261378"/>
            <a:ext cx="4906822" cy="3330711"/>
            <a:chOff x="1171545" y="2261378"/>
            <a:chExt cx="4906822" cy="3330711"/>
          </a:xfrm>
        </p:grpSpPr>
        <p:sp>
          <p:nvSpPr>
            <p:cNvPr id="9" name="矩形: 圆角 8">
              <a:extLst>
                <a:ext uri="{FF2B5EF4-FFF2-40B4-BE49-F238E27FC236}">
                  <a16:creationId xmlns:a16="http://schemas.microsoft.com/office/drawing/2014/main" xmlns="" id="{ECF6AD0F-9FB7-42E4-9C9F-862C8C7829EA}"/>
                </a:ext>
              </a:extLst>
            </p:cNvPr>
            <p:cNvSpPr/>
            <p:nvPr/>
          </p:nvSpPr>
          <p:spPr>
            <a:xfrm>
              <a:off x="1171545" y="3575268"/>
              <a:ext cx="3976171" cy="226191"/>
            </a:xfrm>
            <a:prstGeom prst="roundRect">
              <a:avLst>
                <a:gd name="adj" fmla="val 50000"/>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kern="0" dirty="0">
                <a:solidFill>
                  <a:prstClr val="white"/>
                </a:solidFill>
                <a:latin typeface="思源黑体 CN Regular" panose="020B0500000000000000" pitchFamily="34" charset="-122"/>
                <a:sym typeface="+mn-lt"/>
              </a:endParaRPr>
            </a:p>
          </p:txBody>
        </p:sp>
        <p:sp>
          <p:nvSpPr>
            <p:cNvPr id="10" name="矩形: 圆角 9">
              <a:extLst>
                <a:ext uri="{FF2B5EF4-FFF2-40B4-BE49-F238E27FC236}">
                  <a16:creationId xmlns:a16="http://schemas.microsoft.com/office/drawing/2014/main" xmlns="" id="{45F214A5-8AE6-4607-A54C-72E10DD7567A}"/>
                </a:ext>
              </a:extLst>
            </p:cNvPr>
            <p:cNvSpPr/>
            <p:nvPr/>
          </p:nvSpPr>
          <p:spPr>
            <a:xfrm>
              <a:off x="1224369" y="3603788"/>
              <a:ext cx="2132284" cy="1691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accent1"/>
                </a:solidFill>
                <a:latin typeface="+mj-ea"/>
                <a:ea typeface="+mj-ea"/>
                <a:cs typeface="+mn-ea"/>
                <a:sym typeface="+mn-lt"/>
              </a:endParaRPr>
            </a:p>
          </p:txBody>
        </p:sp>
        <p:sp>
          <p:nvSpPr>
            <p:cNvPr id="11" name="矩形: 圆角 10">
              <a:extLst>
                <a:ext uri="{FF2B5EF4-FFF2-40B4-BE49-F238E27FC236}">
                  <a16:creationId xmlns:a16="http://schemas.microsoft.com/office/drawing/2014/main" xmlns="" id="{2CD3D571-4194-4846-ACBC-2C08661B2E02}"/>
                </a:ext>
              </a:extLst>
            </p:cNvPr>
            <p:cNvSpPr/>
            <p:nvPr/>
          </p:nvSpPr>
          <p:spPr>
            <a:xfrm>
              <a:off x="1171545" y="2704841"/>
              <a:ext cx="3976171" cy="226191"/>
            </a:xfrm>
            <a:prstGeom prst="roundRect">
              <a:avLst>
                <a:gd name="adj" fmla="val 50000"/>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kern="0" dirty="0">
                <a:solidFill>
                  <a:prstClr val="white"/>
                </a:solidFill>
                <a:latin typeface="思源黑体 CN Regular" panose="020B0500000000000000" pitchFamily="34" charset="-122"/>
                <a:sym typeface="+mn-lt"/>
              </a:endParaRPr>
            </a:p>
          </p:txBody>
        </p:sp>
        <p:sp>
          <p:nvSpPr>
            <p:cNvPr id="12" name="矩形: 圆角 11">
              <a:extLst>
                <a:ext uri="{FF2B5EF4-FFF2-40B4-BE49-F238E27FC236}">
                  <a16:creationId xmlns:a16="http://schemas.microsoft.com/office/drawing/2014/main" xmlns="" id="{C8B0F1F7-A8EA-47F3-ACE8-1210FD94C4A0}"/>
                </a:ext>
              </a:extLst>
            </p:cNvPr>
            <p:cNvSpPr/>
            <p:nvPr/>
          </p:nvSpPr>
          <p:spPr>
            <a:xfrm>
              <a:off x="1224369" y="2733363"/>
              <a:ext cx="1510189" cy="1691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2000">
                <a:solidFill>
                  <a:schemeClr val="accent1"/>
                </a:solidFill>
                <a:latin typeface="+mj-ea"/>
                <a:ea typeface="+mj-ea"/>
                <a:cs typeface="+mn-ea"/>
                <a:sym typeface="+mn-lt"/>
              </a:endParaRPr>
            </a:p>
          </p:txBody>
        </p:sp>
        <p:sp>
          <p:nvSpPr>
            <p:cNvPr id="13" name="矩形: 圆角 12">
              <a:extLst>
                <a:ext uri="{FF2B5EF4-FFF2-40B4-BE49-F238E27FC236}">
                  <a16:creationId xmlns:a16="http://schemas.microsoft.com/office/drawing/2014/main" xmlns="" id="{5CA8A4A0-190C-4DF6-9774-3C147EF0C9A5}"/>
                </a:ext>
              </a:extLst>
            </p:cNvPr>
            <p:cNvSpPr/>
            <p:nvPr/>
          </p:nvSpPr>
          <p:spPr>
            <a:xfrm>
              <a:off x="1171545" y="4445695"/>
              <a:ext cx="3976171" cy="226191"/>
            </a:xfrm>
            <a:prstGeom prst="roundRect">
              <a:avLst>
                <a:gd name="adj" fmla="val 50000"/>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kern="0" dirty="0">
                <a:solidFill>
                  <a:prstClr val="white"/>
                </a:solidFill>
                <a:latin typeface="思源黑体 CN Regular" panose="020B0500000000000000" pitchFamily="34" charset="-122"/>
                <a:sym typeface="+mn-lt"/>
              </a:endParaRPr>
            </a:p>
          </p:txBody>
        </p:sp>
        <p:sp>
          <p:nvSpPr>
            <p:cNvPr id="14" name="矩形: 圆角 13">
              <a:extLst>
                <a:ext uri="{FF2B5EF4-FFF2-40B4-BE49-F238E27FC236}">
                  <a16:creationId xmlns:a16="http://schemas.microsoft.com/office/drawing/2014/main" xmlns="" id="{65A7D8E2-3F87-4767-AFA2-8CB5D0016387}"/>
                </a:ext>
              </a:extLst>
            </p:cNvPr>
            <p:cNvSpPr/>
            <p:nvPr/>
          </p:nvSpPr>
          <p:spPr>
            <a:xfrm>
              <a:off x="1224370" y="4474215"/>
              <a:ext cx="2645991" cy="1691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accent1"/>
                </a:solidFill>
                <a:latin typeface="+mj-ea"/>
                <a:ea typeface="+mj-ea"/>
                <a:cs typeface="+mn-ea"/>
                <a:sym typeface="+mn-lt"/>
              </a:endParaRPr>
            </a:p>
          </p:txBody>
        </p:sp>
        <p:sp>
          <p:nvSpPr>
            <p:cNvPr id="15" name="矩形: 圆角 14">
              <a:extLst>
                <a:ext uri="{FF2B5EF4-FFF2-40B4-BE49-F238E27FC236}">
                  <a16:creationId xmlns:a16="http://schemas.microsoft.com/office/drawing/2014/main" xmlns="" id="{C49CFE2A-F9FD-4B59-A5AB-FBF7992A6A70}"/>
                </a:ext>
              </a:extLst>
            </p:cNvPr>
            <p:cNvSpPr/>
            <p:nvPr/>
          </p:nvSpPr>
          <p:spPr>
            <a:xfrm>
              <a:off x="1171545" y="5316123"/>
              <a:ext cx="3976171" cy="226191"/>
            </a:xfrm>
            <a:prstGeom prst="roundRect">
              <a:avLst>
                <a:gd name="adj" fmla="val 50000"/>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kern="0" dirty="0">
                <a:solidFill>
                  <a:prstClr val="white"/>
                </a:solidFill>
                <a:latin typeface="思源黑体 CN Regular" panose="020B0500000000000000" pitchFamily="34" charset="-122"/>
                <a:sym typeface="+mn-lt"/>
              </a:endParaRPr>
            </a:p>
          </p:txBody>
        </p:sp>
        <p:sp>
          <p:nvSpPr>
            <p:cNvPr id="16" name="矩形: 圆角 15">
              <a:extLst>
                <a:ext uri="{FF2B5EF4-FFF2-40B4-BE49-F238E27FC236}">
                  <a16:creationId xmlns:a16="http://schemas.microsoft.com/office/drawing/2014/main" xmlns="" id="{B3A6908D-8DC4-4B0F-9BC0-1CEB9205B753}"/>
                </a:ext>
              </a:extLst>
            </p:cNvPr>
            <p:cNvSpPr/>
            <p:nvPr/>
          </p:nvSpPr>
          <p:spPr>
            <a:xfrm>
              <a:off x="1224369" y="5344643"/>
              <a:ext cx="3397409" cy="1691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accent1"/>
                </a:solidFill>
                <a:latin typeface="+mj-ea"/>
                <a:ea typeface="+mj-ea"/>
                <a:cs typeface="+mn-ea"/>
                <a:sym typeface="+mn-lt"/>
              </a:endParaRPr>
            </a:p>
          </p:txBody>
        </p:sp>
        <p:sp>
          <p:nvSpPr>
            <p:cNvPr id="17" name="文本框 1">
              <a:extLst>
                <a:ext uri="{FF2B5EF4-FFF2-40B4-BE49-F238E27FC236}">
                  <a16:creationId xmlns:a16="http://schemas.microsoft.com/office/drawing/2014/main" xmlns="" id="{F42D76B4-F1F1-4AC2-98D7-29AFE67309A6}"/>
                </a:ext>
              </a:extLst>
            </p:cNvPr>
            <p:cNvSpPr txBox="1"/>
            <p:nvPr/>
          </p:nvSpPr>
          <p:spPr>
            <a:xfrm>
              <a:off x="5327841" y="2556326"/>
              <a:ext cx="731290" cy="451919"/>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spcBef>
                  <a:spcPct val="0"/>
                </a:spcBef>
                <a:defRPr/>
              </a:pPr>
              <a:r>
                <a:rPr lang="en-US" altLang="zh-CN"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34%</a:t>
              </a:r>
              <a:endPar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18" name="矩形 17">
              <a:extLst>
                <a:ext uri="{FF2B5EF4-FFF2-40B4-BE49-F238E27FC236}">
                  <a16:creationId xmlns:a16="http://schemas.microsoft.com/office/drawing/2014/main" xmlns="" id="{E930A880-5E5A-42D5-A450-854E2F0FF020}"/>
                </a:ext>
              </a:extLst>
            </p:cNvPr>
            <p:cNvSpPr/>
            <p:nvPr/>
          </p:nvSpPr>
          <p:spPr>
            <a:xfrm>
              <a:off x="1171545" y="2261378"/>
              <a:ext cx="1321442" cy="45191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lnSpc>
                  <a:spcPct val="125000"/>
                </a:lnSpc>
                <a:spcBef>
                  <a:spcPct val="0"/>
                </a:spcBef>
                <a:spcAft>
                  <a:spcPts val="0"/>
                </a:spcAft>
                <a:buClrTx/>
                <a:buSzTx/>
                <a:buFontTx/>
                <a:buNone/>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19" name="文本框 1">
              <a:extLst>
                <a:ext uri="{FF2B5EF4-FFF2-40B4-BE49-F238E27FC236}">
                  <a16:creationId xmlns:a16="http://schemas.microsoft.com/office/drawing/2014/main" xmlns="" id="{ADB614E8-7352-4F85-AE61-D6541CC318C3}"/>
                </a:ext>
              </a:extLst>
            </p:cNvPr>
            <p:cNvSpPr txBox="1"/>
            <p:nvPr/>
          </p:nvSpPr>
          <p:spPr>
            <a:xfrm>
              <a:off x="5327841" y="3417607"/>
              <a:ext cx="750526" cy="451919"/>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spcBef>
                  <a:spcPct val="0"/>
                </a:spcBef>
                <a:defRPr/>
              </a:pPr>
              <a:r>
                <a:rPr lang="en-US" altLang="zh-CN"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56%</a:t>
              </a:r>
              <a:endPar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20" name="矩形 19">
              <a:extLst>
                <a:ext uri="{FF2B5EF4-FFF2-40B4-BE49-F238E27FC236}">
                  <a16:creationId xmlns:a16="http://schemas.microsoft.com/office/drawing/2014/main" xmlns="" id="{9594C36A-ECD5-41DC-A5EE-49CD3AB5E729}"/>
                </a:ext>
              </a:extLst>
            </p:cNvPr>
            <p:cNvSpPr/>
            <p:nvPr/>
          </p:nvSpPr>
          <p:spPr>
            <a:xfrm>
              <a:off x="1171545" y="3148452"/>
              <a:ext cx="1321442" cy="45191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21" name="文本框 1">
              <a:extLst>
                <a:ext uri="{FF2B5EF4-FFF2-40B4-BE49-F238E27FC236}">
                  <a16:creationId xmlns:a16="http://schemas.microsoft.com/office/drawing/2014/main" xmlns="" id="{6528AEE5-DD3A-4843-A9F5-37CA9DCB1592}"/>
                </a:ext>
              </a:extLst>
            </p:cNvPr>
            <p:cNvSpPr txBox="1"/>
            <p:nvPr/>
          </p:nvSpPr>
          <p:spPr>
            <a:xfrm>
              <a:off x="5327841" y="4278888"/>
              <a:ext cx="710451" cy="451919"/>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spcBef>
                  <a:spcPct val="0"/>
                </a:spcBef>
                <a:defRPr/>
              </a:pPr>
              <a:r>
                <a:rPr lang="en-US" altLang="zh-CN"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74%</a:t>
              </a:r>
              <a:endPar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22" name="矩形 21">
              <a:extLst>
                <a:ext uri="{FF2B5EF4-FFF2-40B4-BE49-F238E27FC236}">
                  <a16:creationId xmlns:a16="http://schemas.microsoft.com/office/drawing/2014/main" xmlns="" id="{E9F987B4-06B1-408F-AAB4-5C6546B5ECA1}"/>
                </a:ext>
              </a:extLst>
            </p:cNvPr>
            <p:cNvSpPr/>
            <p:nvPr/>
          </p:nvSpPr>
          <p:spPr>
            <a:xfrm>
              <a:off x="1171545" y="4035526"/>
              <a:ext cx="1321442" cy="45191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lnSpc>
                  <a:spcPct val="125000"/>
                </a:lnSpc>
                <a:spcBef>
                  <a:spcPct val="0"/>
                </a:spcBef>
                <a:spcAft>
                  <a:spcPts val="0"/>
                </a:spcAft>
                <a:buClrTx/>
                <a:buSzTx/>
                <a:buFontTx/>
                <a:buNone/>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23" name="文本框 1">
              <a:extLst>
                <a:ext uri="{FF2B5EF4-FFF2-40B4-BE49-F238E27FC236}">
                  <a16:creationId xmlns:a16="http://schemas.microsoft.com/office/drawing/2014/main" xmlns="" id="{74F7C2EF-9025-4901-8A7E-C3B4B4A76924}"/>
                </a:ext>
              </a:extLst>
            </p:cNvPr>
            <p:cNvSpPr txBox="1"/>
            <p:nvPr/>
          </p:nvSpPr>
          <p:spPr>
            <a:xfrm>
              <a:off x="5327841" y="5140170"/>
              <a:ext cx="744114" cy="451919"/>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spcBef>
                  <a:spcPct val="0"/>
                </a:spcBef>
                <a:defRPr/>
              </a:pPr>
              <a:r>
                <a:rPr lang="en-US" altLang="zh-CN"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93%</a:t>
              </a:r>
              <a:endPar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24" name="矩形 23">
              <a:extLst>
                <a:ext uri="{FF2B5EF4-FFF2-40B4-BE49-F238E27FC236}">
                  <a16:creationId xmlns:a16="http://schemas.microsoft.com/office/drawing/2014/main" xmlns="" id="{BD939D38-10A4-48A5-8780-CFAA4A6C3A72}"/>
                </a:ext>
              </a:extLst>
            </p:cNvPr>
            <p:cNvSpPr/>
            <p:nvPr/>
          </p:nvSpPr>
          <p:spPr>
            <a:xfrm>
              <a:off x="1171545" y="4922601"/>
              <a:ext cx="1321442" cy="45191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grpSp>
      <p:grpSp>
        <p:nvGrpSpPr>
          <p:cNvPr id="30" name="组合 29">
            <a:extLst>
              <a:ext uri="{FF2B5EF4-FFF2-40B4-BE49-F238E27FC236}">
                <a16:creationId xmlns:a16="http://schemas.microsoft.com/office/drawing/2014/main" xmlns="" id="{23E9C118-7E51-448E-9FEF-B6903C9AC0C7}"/>
              </a:ext>
            </a:extLst>
          </p:cNvPr>
          <p:cNvGrpSpPr/>
          <p:nvPr/>
        </p:nvGrpSpPr>
        <p:grpSpPr>
          <a:xfrm>
            <a:off x="5753357" y="2528040"/>
            <a:ext cx="5563931" cy="1192160"/>
            <a:chOff x="6402581" y="2528040"/>
            <a:chExt cx="5563931" cy="1192160"/>
          </a:xfrm>
        </p:grpSpPr>
        <p:sp>
          <p:nvSpPr>
            <p:cNvPr id="25" name="矩形 24">
              <a:extLst>
                <a:ext uri="{FF2B5EF4-FFF2-40B4-BE49-F238E27FC236}">
                  <a16:creationId xmlns:a16="http://schemas.microsoft.com/office/drawing/2014/main" xmlns="" id="{505E911D-E5DB-4D34-9D41-112C68D3ADC1}"/>
                </a:ext>
              </a:extLst>
            </p:cNvPr>
            <p:cNvSpPr/>
            <p:nvPr/>
          </p:nvSpPr>
          <p:spPr>
            <a:xfrm>
              <a:off x="6402581" y="2528040"/>
              <a:ext cx="1579989" cy="451919"/>
            </a:xfrm>
            <a:prstGeom prst="rect">
              <a:avLst/>
            </a:prstGeom>
          </p:spPr>
          <p:txBody>
            <a:bodyPr wrap="square">
              <a:spAutoFit/>
            </a:bodyPr>
            <a:lstStyle/>
            <a:p>
              <a:pP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26" name="矩形 25">
              <a:extLst>
                <a:ext uri="{FF2B5EF4-FFF2-40B4-BE49-F238E27FC236}">
                  <a16:creationId xmlns:a16="http://schemas.microsoft.com/office/drawing/2014/main" xmlns="" id="{B164809D-91CC-434F-A966-20B94C87F1F6}"/>
                </a:ext>
              </a:extLst>
            </p:cNvPr>
            <p:cNvSpPr/>
            <p:nvPr/>
          </p:nvSpPr>
          <p:spPr>
            <a:xfrm>
              <a:off x="6419188" y="2926906"/>
              <a:ext cx="5547324" cy="793294"/>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mn-ea"/>
                  <a:cs typeface="+mn-ea"/>
                  <a:sym typeface="+mn-lt"/>
                </a:rPr>
                <a:t>点击文本框即可进行编辑输入相关内容点击文本框即可进行编辑输入相关内容。</a:t>
              </a:r>
            </a:p>
          </p:txBody>
        </p:sp>
      </p:grpSp>
      <p:grpSp>
        <p:nvGrpSpPr>
          <p:cNvPr id="31" name="组合 30">
            <a:extLst>
              <a:ext uri="{FF2B5EF4-FFF2-40B4-BE49-F238E27FC236}">
                <a16:creationId xmlns:a16="http://schemas.microsoft.com/office/drawing/2014/main" xmlns="" id="{5304870A-4FF7-495F-B665-CA7C308AE8A5}"/>
              </a:ext>
            </a:extLst>
          </p:cNvPr>
          <p:cNvGrpSpPr/>
          <p:nvPr/>
        </p:nvGrpSpPr>
        <p:grpSpPr>
          <a:xfrm>
            <a:off x="5769964" y="4289898"/>
            <a:ext cx="5547324" cy="1192160"/>
            <a:chOff x="6419188" y="4289898"/>
            <a:chExt cx="5547324" cy="1192160"/>
          </a:xfrm>
        </p:grpSpPr>
        <p:sp>
          <p:nvSpPr>
            <p:cNvPr id="27" name="矩形 26">
              <a:extLst>
                <a:ext uri="{FF2B5EF4-FFF2-40B4-BE49-F238E27FC236}">
                  <a16:creationId xmlns:a16="http://schemas.microsoft.com/office/drawing/2014/main" xmlns="" id="{E51B63FD-67F1-4692-97AE-61270FB3C6E0}"/>
                </a:ext>
              </a:extLst>
            </p:cNvPr>
            <p:cNvSpPr/>
            <p:nvPr/>
          </p:nvSpPr>
          <p:spPr>
            <a:xfrm>
              <a:off x="6419188" y="4289898"/>
              <a:ext cx="1579989" cy="451919"/>
            </a:xfrm>
            <a:prstGeom prst="rect">
              <a:avLst/>
            </a:prstGeom>
          </p:spPr>
          <p:txBody>
            <a:bodyPr wrap="square">
              <a:spAutoFit/>
            </a:bodyPr>
            <a:lstStyle/>
            <a:p>
              <a:pP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28" name="矩形 27">
              <a:extLst>
                <a:ext uri="{FF2B5EF4-FFF2-40B4-BE49-F238E27FC236}">
                  <a16:creationId xmlns:a16="http://schemas.microsoft.com/office/drawing/2014/main" xmlns="" id="{07892A62-B485-4445-B614-C7241A637441}"/>
                </a:ext>
              </a:extLst>
            </p:cNvPr>
            <p:cNvSpPr/>
            <p:nvPr/>
          </p:nvSpPr>
          <p:spPr>
            <a:xfrm>
              <a:off x="6435795" y="4688764"/>
              <a:ext cx="5530717" cy="793294"/>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mn-ea"/>
                  <a:cs typeface="+mn-ea"/>
                  <a:sym typeface="+mn-lt"/>
                </a:rPr>
                <a:t>点击文本框即可进行编辑输入相关内容点击文本框即可进行编辑输入相关内容。</a:t>
              </a:r>
            </a:p>
          </p:txBody>
        </p:sp>
      </p:grpSp>
    </p:spTree>
    <p:extLst>
      <p:ext uri="{BB962C8B-B14F-4D97-AF65-F5344CB8AC3E}">
        <p14:creationId xmlns:p14="http://schemas.microsoft.com/office/powerpoint/2010/main" val="3237495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a:extLst>
              <a:ext uri="{FF2B5EF4-FFF2-40B4-BE49-F238E27FC236}">
                <a16:creationId xmlns:a16="http://schemas.microsoft.com/office/drawing/2014/main" xmlns="" id="{65C4AA5B-9F1D-4020-A532-7A43713E55F0}"/>
              </a:ext>
            </a:extLst>
          </p:cNvPr>
          <p:cNvGrpSpPr/>
          <p:nvPr/>
        </p:nvGrpSpPr>
        <p:grpSpPr>
          <a:xfrm>
            <a:off x="403323" y="180589"/>
            <a:ext cx="8602348" cy="707886"/>
            <a:chOff x="553599" y="507235"/>
            <a:chExt cx="8602348" cy="707886"/>
          </a:xfrm>
        </p:grpSpPr>
        <p:sp>
          <p:nvSpPr>
            <p:cNvPr id="55" name="文本框 54">
              <a:extLst>
                <a:ext uri="{FF2B5EF4-FFF2-40B4-BE49-F238E27FC236}">
                  <a16:creationId xmlns:a16="http://schemas.microsoft.com/office/drawing/2014/main" xmlns="" id="{2E4D1121-29A0-4C46-A38C-220A3286BB56}"/>
                </a:ext>
              </a:extLst>
            </p:cNvPr>
            <p:cNvSpPr txBox="1"/>
            <p:nvPr/>
          </p:nvSpPr>
          <p:spPr>
            <a:xfrm>
              <a:off x="553599" y="507235"/>
              <a:ext cx="1009720" cy="707886"/>
            </a:xfrm>
            <a:prstGeom prst="rect">
              <a:avLst/>
            </a:prstGeom>
            <a:noFill/>
          </p:spPr>
          <p:txBody>
            <a:bodyPr wrap="square" rtlCol="0">
              <a:spAutoFit/>
            </a:bodyPr>
            <a:lstStyle/>
            <a:p>
              <a:r>
                <a:rPr lang="en-US" altLang="zh-CN"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04.</a:t>
              </a:r>
              <a:endPar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56" name="文本框 55">
              <a:extLst>
                <a:ext uri="{FF2B5EF4-FFF2-40B4-BE49-F238E27FC236}">
                  <a16:creationId xmlns:a16="http://schemas.microsoft.com/office/drawing/2014/main" xmlns="" id="{3F51A89C-356B-4C88-AAA1-4EA91B90A5D8}"/>
                </a:ext>
              </a:extLst>
            </p:cNvPr>
            <p:cNvSpPr txBox="1"/>
            <p:nvPr/>
          </p:nvSpPr>
          <p:spPr>
            <a:xfrm>
              <a:off x="1490666" y="599568"/>
              <a:ext cx="2537324"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2800" dirty="0">
                  <a:solidFill>
                    <a:schemeClr val="tx1">
                      <a:lumMod val="75000"/>
                      <a:lumOff val="25000"/>
                    </a:schemeClr>
                  </a:solidFill>
                  <a:latin typeface="+mj-ea"/>
                  <a:ea typeface="+mj-ea"/>
                  <a:cs typeface="+mn-ea"/>
                  <a:sym typeface="+mn-lt"/>
                </a:rPr>
                <a:t>需要的资源支持</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57" name="文本框 56">
              <a:extLst>
                <a:ext uri="{FF2B5EF4-FFF2-40B4-BE49-F238E27FC236}">
                  <a16:creationId xmlns:a16="http://schemas.microsoft.com/office/drawing/2014/main" xmlns="" id="{9C26C316-E055-4540-875D-4E088A5D43EF}"/>
                </a:ext>
              </a:extLst>
            </p:cNvPr>
            <p:cNvSpPr txBox="1"/>
            <p:nvPr/>
          </p:nvSpPr>
          <p:spPr>
            <a:xfrm>
              <a:off x="3928437"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Resource Support Required</a:t>
              </a:r>
            </a:p>
          </p:txBody>
        </p:sp>
        <p:cxnSp>
          <p:nvCxnSpPr>
            <p:cNvPr id="58" name="直接连接符 57">
              <a:extLst>
                <a:ext uri="{FF2B5EF4-FFF2-40B4-BE49-F238E27FC236}">
                  <a16:creationId xmlns:a16="http://schemas.microsoft.com/office/drawing/2014/main" xmlns="" id="{242ACAE9-7F5E-4913-B90B-AE430B0233CE}"/>
                </a:ext>
              </a:extLst>
            </p:cNvPr>
            <p:cNvCxnSpPr>
              <a:cxnSpLocks/>
            </p:cNvCxnSpPr>
            <p:nvPr/>
          </p:nvCxnSpPr>
          <p:spPr>
            <a:xfrm>
              <a:off x="3912336"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59" name="平行四边形 58">
              <a:extLst>
                <a:ext uri="{FF2B5EF4-FFF2-40B4-BE49-F238E27FC236}">
                  <a16:creationId xmlns:a16="http://schemas.microsoft.com/office/drawing/2014/main" xmlns="" id="{528AA9BF-CA8E-4BF7-B284-E0C55603BA89}"/>
                </a:ext>
              </a:extLst>
            </p:cNvPr>
            <p:cNvSpPr/>
            <p:nvPr/>
          </p:nvSpPr>
          <p:spPr>
            <a:xfrm>
              <a:off x="3912336"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grpSp>
      <p:grpSp>
        <p:nvGrpSpPr>
          <p:cNvPr id="53" name="组合 52">
            <a:extLst>
              <a:ext uri="{FF2B5EF4-FFF2-40B4-BE49-F238E27FC236}">
                <a16:creationId xmlns:a16="http://schemas.microsoft.com/office/drawing/2014/main" xmlns="" id="{8491C023-0E47-40D0-877D-8D03A24AF236}"/>
              </a:ext>
            </a:extLst>
          </p:cNvPr>
          <p:cNvGrpSpPr/>
          <p:nvPr/>
        </p:nvGrpSpPr>
        <p:grpSpPr>
          <a:xfrm>
            <a:off x="-777168" y="1651038"/>
            <a:ext cx="8614721" cy="4223988"/>
            <a:chOff x="-777168" y="1641099"/>
            <a:chExt cx="8614721" cy="4223988"/>
          </a:xfrm>
        </p:grpSpPr>
        <p:sp>
          <p:nvSpPr>
            <p:cNvPr id="60" name="箭头: 右 4">
              <a:extLst>
                <a:ext uri="{FF2B5EF4-FFF2-40B4-BE49-F238E27FC236}">
                  <a16:creationId xmlns:a16="http://schemas.microsoft.com/office/drawing/2014/main" xmlns="" id="{2F0D6B7D-4E1B-473B-8D34-7C491433D9AB}"/>
                </a:ext>
              </a:extLst>
            </p:cNvPr>
            <p:cNvSpPr/>
            <p:nvPr/>
          </p:nvSpPr>
          <p:spPr>
            <a:xfrm>
              <a:off x="-777168" y="1641099"/>
              <a:ext cx="8614721" cy="4223988"/>
            </a:xfrm>
            <a:custGeom>
              <a:avLst/>
              <a:gdLst>
                <a:gd name="connsiteX0" fmla="*/ 0 w 10810240"/>
                <a:gd name="connsiteY0" fmla="*/ 815340 h 3261360"/>
                <a:gd name="connsiteX1" fmla="*/ 9179560 w 10810240"/>
                <a:gd name="connsiteY1" fmla="*/ 815340 h 3261360"/>
                <a:gd name="connsiteX2" fmla="*/ 9179560 w 10810240"/>
                <a:gd name="connsiteY2" fmla="*/ 0 h 3261360"/>
                <a:gd name="connsiteX3" fmla="*/ 10810240 w 10810240"/>
                <a:gd name="connsiteY3" fmla="*/ 1630680 h 3261360"/>
                <a:gd name="connsiteX4" fmla="*/ 9179560 w 10810240"/>
                <a:gd name="connsiteY4" fmla="*/ 3261360 h 3261360"/>
                <a:gd name="connsiteX5" fmla="*/ 9179560 w 10810240"/>
                <a:gd name="connsiteY5" fmla="*/ 2446020 h 3261360"/>
                <a:gd name="connsiteX6" fmla="*/ 0 w 10810240"/>
                <a:gd name="connsiteY6" fmla="*/ 2446020 h 3261360"/>
                <a:gd name="connsiteX7" fmla="*/ 0 w 10810240"/>
                <a:gd name="connsiteY7" fmla="*/ 815340 h 3261360"/>
                <a:gd name="connsiteX0" fmla="*/ 0 w 11856720"/>
                <a:gd name="connsiteY0" fmla="*/ 0 h 4386580"/>
                <a:gd name="connsiteX1" fmla="*/ 10226040 w 11856720"/>
                <a:gd name="connsiteY1" fmla="*/ 1940560 h 4386580"/>
                <a:gd name="connsiteX2" fmla="*/ 10226040 w 11856720"/>
                <a:gd name="connsiteY2" fmla="*/ 1125220 h 4386580"/>
                <a:gd name="connsiteX3" fmla="*/ 11856720 w 11856720"/>
                <a:gd name="connsiteY3" fmla="*/ 2755900 h 4386580"/>
                <a:gd name="connsiteX4" fmla="*/ 10226040 w 11856720"/>
                <a:gd name="connsiteY4" fmla="*/ 4386580 h 4386580"/>
                <a:gd name="connsiteX5" fmla="*/ 10226040 w 11856720"/>
                <a:gd name="connsiteY5" fmla="*/ 3571240 h 4386580"/>
                <a:gd name="connsiteX6" fmla="*/ 1046480 w 11856720"/>
                <a:gd name="connsiteY6" fmla="*/ 3571240 h 4386580"/>
                <a:gd name="connsiteX7" fmla="*/ 0 w 11856720"/>
                <a:gd name="connsiteY7" fmla="*/ 0 h 4386580"/>
                <a:gd name="connsiteX0" fmla="*/ 0 w 11856720"/>
                <a:gd name="connsiteY0" fmla="*/ 0 h 5552440"/>
                <a:gd name="connsiteX1" fmla="*/ 10226040 w 11856720"/>
                <a:gd name="connsiteY1" fmla="*/ 1940560 h 5552440"/>
                <a:gd name="connsiteX2" fmla="*/ 10226040 w 11856720"/>
                <a:gd name="connsiteY2" fmla="*/ 1125220 h 5552440"/>
                <a:gd name="connsiteX3" fmla="*/ 11856720 w 11856720"/>
                <a:gd name="connsiteY3" fmla="*/ 2755900 h 5552440"/>
                <a:gd name="connsiteX4" fmla="*/ 10226040 w 11856720"/>
                <a:gd name="connsiteY4" fmla="*/ 4386580 h 5552440"/>
                <a:gd name="connsiteX5" fmla="*/ 10226040 w 11856720"/>
                <a:gd name="connsiteY5" fmla="*/ 3571240 h 5552440"/>
                <a:gd name="connsiteX6" fmla="*/ 10160 w 11856720"/>
                <a:gd name="connsiteY6" fmla="*/ 5552440 h 5552440"/>
                <a:gd name="connsiteX7" fmla="*/ 0 w 11856720"/>
                <a:gd name="connsiteY7" fmla="*/ 0 h 5552440"/>
                <a:gd name="connsiteX0" fmla="*/ 0 w 11856720"/>
                <a:gd name="connsiteY0" fmla="*/ 0 h 5552440"/>
                <a:gd name="connsiteX1" fmla="*/ 10226040 w 11856720"/>
                <a:gd name="connsiteY1" fmla="*/ 1940560 h 5552440"/>
                <a:gd name="connsiteX2" fmla="*/ 10226040 w 11856720"/>
                <a:gd name="connsiteY2" fmla="*/ 1125220 h 5552440"/>
                <a:gd name="connsiteX3" fmla="*/ 11856720 w 11856720"/>
                <a:gd name="connsiteY3" fmla="*/ 2755900 h 5552440"/>
                <a:gd name="connsiteX4" fmla="*/ 10226040 w 11856720"/>
                <a:gd name="connsiteY4" fmla="*/ 4386580 h 5552440"/>
                <a:gd name="connsiteX5" fmla="*/ 10226040 w 11856720"/>
                <a:gd name="connsiteY5" fmla="*/ 3571240 h 5552440"/>
                <a:gd name="connsiteX6" fmla="*/ 10160 w 11856720"/>
                <a:gd name="connsiteY6" fmla="*/ 5552440 h 5552440"/>
                <a:gd name="connsiteX7" fmla="*/ 0 w 11856720"/>
                <a:gd name="connsiteY7" fmla="*/ 0 h 5552440"/>
                <a:gd name="connsiteX0" fmla="*/ 0 w 11856720"/>
                <a:gd name="connsiteY0" fmla="*/ 0 h 5552440"/>
                <a:gd name="connsiteX1" fmla="*/ 10226040 w 11856720"/>
                <a:gd name="connsiteY1" fmla="*/ 1940560 h 5552440"/>
                <a:gd name="connsiteX2" fmla="*/ 10226040 w 11856720"/>
                <a:gd name="connsiteY2" fmla="*/ 1125220 h 5552440"/>
                <a:gd name="connsiteX3" fmla="*/ 11856720 w 11856720"/>
                <a:gd name="connsiteY3" fmla="*/ 2755900 h 5552440"/>
                <a:gd name="connsiteX4" fmla="*/ 10226040 w 11856720"/>
                <a:gd name="connsiteY4" fmla="*/ 4386580 h 5552440"/>
                <a:gd name="connsiteX5" fmla="*/ 10226040 w 11856720"/>
                <a:gd name="connsiteY5" fmla="*/ 3571240 h 5552440"/>
                <a:gd name="connsiteX6" fmla="*/ 10160 w 11856720"/>
                <a:gd name="connsiteY6" fmla="*/ 5552440 h 5552440"/>
                <a:gd name="connsiteX7" fmla="*/ 0 w 11856720"/>
                <a:gd name="connsiteY7" fmla="*/ 0 h 5552440"/>
                <a:gd name="connsiteX0" fmla="*/ 0 w 11856720"/>
                <a:gd name="connsiteY0" fmla="*/ 0 h 5552440"/>
                <a:gd name="connsiteX1" fmla="*/ 10226040 w 11856720"/>
                <a:gd name="connsiteY1" fmla="*/ 1940560 h 5552440"/>
                <a:gd name="connsiteX2" fmla="*/ 10226040 w 11856720"/>
                <a:gd name="connsiteY2" fmla="*/ 1125220 h 5552440"/>
                <a:gd name="connsiteX3" fmla="*/ 11856720 w 11856720"/>
                <a:gd name="connsiteY3" fmla="*/ 2755900 h 5552440"/>
                <a:gd name="connsiteX4" fmla="*/ 10226040 w 11856720"/>
                <a:gd name="connsiteY4" fmla="*/ 4386580 h 5552440"/>
                <a:gd name="connsiteX5" fmla="*/ 10226040 w 11856720"/>
                <a:gd name="connsiteY5" fmla="*/ 3571240 h 5552440"/>
                <a:gd name="connsiteX6" fmla="*/ 10160 w 11856720"/>
                <a:gd name="connsiteY6" fmla="*/ 5552440 h 5552440"/>
                <a:gd name="connsiteX7" fmla="*/ 0 w 11856720"/>
                <a:gd name="connsiteY7" fmla="*/ 0 h 5552440"/>
                <a:gd name="connsiteX0" fmla="*/ 0 w 11856720"/>
                <a:gd name="connsiteY0" fmla="*/ 0 h 5552440"/>
                <a:gd name="connsiteX1" fmla="*/ 10226040 w 11856720"/>
                <a:gd name="connsiteY1" fmla="*/ 1940560 h 5552440"/>
                <a:gd name="connsiteX2" fmla="*/ 10226040 w 11856720"/>
                <a:gd name="connsiteY2" fmla="*/ 1125220 h 5552440"/>
                <a:gd name="connsiteX3" fmla="*/ 11856720 w 11856720"/>
                <a:gd name="connsiteY3" fmla="*/ 2755900 h 5552440"/>
                <a:gd name="connsiteX4" fmla="*/ 10226040 w 11856720"/>
                <a:gd name="connsiteY4" fmla="*/ 4386580 h 5552440"/>
                <a:gd name="connsiteX5" fmla="*/ 10226040 w 11856720"/>
                <a:gd name="connsiteY5" fmla="*/ 3571240 h 5552440"/>
                <a:gd name="connsiteX6" fmla="*/ 10160 w 11856720"/>
                <a:gd name="connsiteY6" fmla="*/ 5552440 h 5552440"/>
                <a:gd name="connsiteX7" fmla="*/ 0 w 11856720"/>
                <a:gd name="connsiteY7" fmla="*/ 0 h 5552440"/>
                <a:gd name="connsiteX0" fmla="*/ 0 w 11856720"/>
                <a:gd name="connsiteY0" fmla="*/ 0 h 5552440"/>
                <a:gd name="connsiteX1" fmla="*/ 10226040 w 11856720"/>
                <a:gd name="connsiteY1" fmla="*/ 1940560 h 5552440"/>
                <a:gd name="connsiteX2" fmla="*/ 10226040 w 11856720"/>
                <a:gd name="connsiteY2" fmla="*/ 1125220 h 5552440"/>
                <a:gd name="connsiteX3" fmla="*/ 11856720 w 11856720"/>
                <a:gd name="connsiteY3" fmla="*/ 2755900 h 5552440"/>
                <a:gd name="connsiteX4" fmla="*/ 10226040 w 11856720"/>
                <a:gd name="connsiteY4" fmla="*/ 4386580 h 5552440"/>
                <a:gd name="connsiteX5" fmla="*/ 10226040 w 11856720"/>
                <a:gd name="connsiteY5" fmla="*/ 3571240 h 5552440"/>
                <a:gd name="connsiteX6" fmla="*/ 10160 w 11856720"/>
                <a:gd name="connsiteY6" fmla="*/ 5552440 h 5552440"/>
                <a:gd name="connsiteX7" fmla="*/ 0 w 11856720"/>
                <a:gd name="connsiteY7" fmla="*/ 0 h 5552440"/>
                <a:gd name="connsiteX0" fmla="*/ 0 w 11856720"/>
                <a:gd name="connsiteY0" fmla="*/ 0 h 5552440"/>
                <a:gd name="connsiteX1" fmla="*/ 10226040 w 11856720"/>
                <a:gd name="connsiteY1" fmla="*/ 1940560 h 5552440"/>
                <a:gd name="connsiteX2" fmla="*/ 10226040 w 11856720"/>
                <a:gd name="connsiteY2" fmla="*/ 1125220 h 5552440"/>
                <a:gd name="connsiteX3" fmla="*/ 11856720 w 11856720"/>
                <a:gd name="connsiteY3" fmla="*/ 2755900 h 5552440"/>
                <a:gd name="connsiteX4" fmla="*/ 10226040 w 11856720"/>
                <a:gd name="connsiteY4" fmla="*/ 4386580 h 5552440"/>
                <a:gd name="connsiteX5" fmla="*/ 10226040 w 11856720"/>
                <a:gd name="connsiteY5" fmla="*/ 3571240 h 5552440"/>
                <a:gd name="connsiteX6" fmla="*/ 10160 w 11856720"/>
                <a:gd name="connsiteY6" fmla="*/ 5552440 h 5552440"/>
                <a:gd name="connsiteX7" fmla="*/ 0 w 11856720"/>
                <a:gd name="connsiteY7" fmla="*/ 0 h 5552440"/>
                <a:gd name="connsiteX0" fmla="*/ 0 w 11856720"/>
                <a:gd name="connsiteY0" fmla="*/ 0 h 5552440"/>
                <a:gd name="connsiteX1" fmla="*/ 10226040 w 11856720"/>
                <a:gd name="connsiteY1" fmla="*/ 1940560 h 5552440"/>
                <a:gd name="connsiteX2" fmla="*/ 10226040 w 11856720"/>
                <a:gd name="connsiteY2" fmla="*/ 1125220 h 5552440"/>
                <a:gd name="connsiteX3" fmla="*/ 11856720 w 11856720"/>
                <a:gd name="connsiteY3" fmla="*/ 2755900 h 5552440"/>
                <a:gd name="connsiteX4" fmla="*/ 10226040 w 11856720"/>
                <a:gd name="connsiteY4" fmla="*/ 4386580 h 5552440"/>
                <a:gd name="connsiteX5" fmla="*/ 10195560 w 11856720"/>
                <a:gd name="connsiteY5" fmla="*/ 3337560 h 5552440"/>
                <a:gd name="connsiteX6" fmla="*/ 10160 w 11856720"/>
                <a:gd name="connsiteY6" fmla="*/ 5552440 h 5552440"/>
                <a:gd name="connsiteX7" fmla="*/ 0 w 11856720"/>
                <a:gd name="connsiteY7" fmla="*/ 0 h 5552440"/>
                <a:gd name="connsiteX0" fmla="*/ 0 w 11856720"/>
                <a:gd name="connsiteY0" fmla="*/ 0 h 5552440"/>
                <a:gd name="connsiteX1" fmla="*/ 10246360 w 11856720"/>
                <a:gd name="connsiteY1" fmla="*/ 2123440 h 5552440"/>
                <a:gd name="connsiteX2" fmla="*/ 10226040 w 11856720"/>
                <a:gd name="connsiteY2" fmla="*/ 1125220 h 5552440"/>
                <a:gd name="connsiteX3" fmla="*/ 11856720 w 11856720"/>
                <a:gd name="connsiteY3" fmla="*/ 2755900 h 5552440"/>
                <a:gd name="connsiteX4" fmla="*/ 10226040 w 11856720"/>
                <a:gd name="connsiteY4" fmla="*/ 4386580 h 5552440"/>
                <a:gd name="connsiteX5" fmla="*/ 10195560 w 11856720"/>
                <a:gd name="connsiteY5" fmla="*/ 3337560 h 5552440"/>
                <a:gd name="connsiteX6" fmla="*/ 10160 w 11856720"/>
                <a:gd name="connsiteY6" fmla="*/ 5552440 h 5552440"/>
                <a:gd name="connsiteX7" fmla="*/ 0 w 11856720"/>
                <a:gd name="connsiteY7" fmla="*/ 0 h 5552440"/>
                <a:gd name="connsiteX0" fmla="*/ 0 w 11856720"/>
                <a:gd name="connsiteY0" fmla="*/ 0 h 5552440"/>
                <a:gd name="connsiteX1" fmla="*/ 10246360 w 11856720"/>
                <a:gd name="connsiteY1" fmla="*/ 2123440 h 5552440"/>
                <a:gd name="connsiteX2" fmla="*/ 10226040 w 11856720"/>
                <a:gd name="connsiteY2" fmla="*/ 1125220 h 5552440"/>
                <a:gd name="connsiteX3" fmla="*/ 11856720 w 11856720"/>
                <a:gd name="connsiteY3" fmla="*/ 2755900 h 5552440"/>
                <a:gd name="connsiteX4" fmla="*/ 10322560 w 11856720"/>
                <a:gd name="connsiteY4" fmla="*/ 3737250 h 5552440"/>
                <a:gd name="connsiteX5" fmla="*/ 10195560 w 11856720"/>
                <a:gd name="connsiteY5" fmla="*/ 3337560 h 5552440"/>
                <a:gd name="connsiteX6" fmla="*/ 10160 w 11856720"/>
                <a:gd name="connsiteY6" fmla="*/ 5552440 h 5552440"/>
                <a:gd name="connsiteX7" fmla="*/ 0 w 11856720"/>
                <a:gd name="connsiteY7" fmla="*/ 0 h 5552440"/>
                <a:gd name="connsiteX0" fmla="*/ 0 w 11856720"/>
                <a:gd name="connsiteY0" fmla="*/ 0 h 5552440"/>
                <a:gd name="connsiteX1" fmla="*/ 10246360 w 11856720"/>
                <a:gd name="connsiteY1" fmla="*/ 2123440 h 5552440"/>
                <a:gd name="connsiteX2" fmla="*/ 10226040 w 11856720"/>
                <a:gd name="connsiteY2" fmla="*/ 1125220 h 5552440"/>
                <a:gd name="connsiteX3" fmla="*/ 11856720 w 11856720"/>
                <a:gd name="connsiteY3" fmla="*/ 2755900 h 5552440"/>
                <a:gd name="connsiteX4" fmla="*/ 10322560 w 11856720"/>
                <a:gd name="connsiteY4" fmla="*/ 3737250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246360 w 11856720"/>
                <a:gd name="connsiteY1" fmla="*/ 2123440 h 5552440"/>
                <a:gd name="connsiteX2" fmla="*/ 10297160 w 11856720"/>
                <a:gd name="connsiteY2" fmla="*/ 1642034 h 5552440"/>
                <a:gd name="connsiteX3" fmla="*/ 11856720 w 11856720"/>
                <a:gd name="connsiteY3" fmla="*/ 2755900 h 5552440"/>
                <a:gd name="connsiteX4" fmla="*/ 10322560 w 11856720"/>
                <a:gd name="connsiteY4" fmla="*/ 3737250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7800 w 11856720"/>
                <a:gd name="connsiteY1" fmla="*/ 2123439 h 5552440"/>
                <a:gd name="connsiteX2" fmla="*/ 10297160 w 11856720"/>
                <a:gd name="connsiteY2" fmla="*/ 1642034 h 5552440"/>
                <a:gd name="connsiteX3" fmla="*/ 11856720 w 11856720"/>
                <a:gd name="connsiteY3" fmla="*/ 2755900 h 5552440"/>
                <a:gd name="connsiteX4" fmla="*/ 10322560 w 11856720"/>
                <a:gd name="connsiteY4" fmla="*/ 3737250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7800 w 11856720"/>
                <a:gd name="connsiteY1" fmla="*/ 2123439 h 5552440"/>
                <a:gd name="connsiteX2" fmla="*/ 10322560 w 11856720"/>
                <a:gd name="connsiteY2" fmla="*/ 1661912 h 5552440"/>
                <a:gd name="connsiteX3" fmla="*/ 11856720 w 11856720"/>
                <a:gd name="connsiteY3" fmla="*/ 2755900 h 5552440"/>
                <a:gd name="connsiteX4" fmla="*/ 10322560 w 11856720"/>
                <a:gd name="connsiteY4" fmla="*/ 3737250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2720 w 11856720"/>
                <a:gd name="connsiteY1" fmla="*/ 2149943 h 5552440"/>
                <a:gd name="connsiteX2" fmla="*/ 10322560 w 11856720"/>
                <a:gd name="connsiteY2" fmla="*/ 1661912 h 5552440"/>
                <a:gd name="connsiteX3" fmla="*/ 11856720 w 11856720"/>
                <a:gd name="connsiteY3" fmla="*/ 2755900 h 5552440"/>
                <a:gd name="connsiteX4" fmla="*/ 10322560 w 11856720"/>
                <a:gd name="connsiteY4" fmla="*/ 3737250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2720 w 11856720"/>
                <a:gd name="connsiteY1" fmla="*/ 2149943 h 5552440"/>
                <a:gd name="connsiteX2" fmla="*/ 10332720 w 11856720"/>
                <a:gd name="connsiteY2" fmla="*/ 1661912 h 5552440"/>
                <a:gd name="connsiteX3" fmla="*/ 11856720 w 11856720"/>
                <a:gd name="connsiteY3" fmla="*/ 2755900 h 5552440"/>
                <a:gd name="connsiteX4" fmla="*/ 10322560 w 11856720"/>
                <a:gd name="connsiteY4" fmla="*/ 3737250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2720 w 11856720"/>
                <a:gd name="connsiteY1" fmla="*/ 2149943 h 5552440"/>
                <a:gd name="connsiteX2" fmla="*/ 10332720 w 11856720"/>
                <a:gd name="connsiteY2" fmla="*/ 1661912 h 5552440"/>
                <a:gd name="connsiteX3" fmla="*/ 11856720 w 11856720"/>
                <a:gd name="connsiteY3" fmla="*/ 2755900 h 5552440"/>
                <a:gd name="connsiteX4" fmla="*/ 10332720 w 11856720"/>
                <a:gd name="connsiteY4" fmla="*/ 3803508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2720 w 11856720"/>
                <a:gd name="connsiteY1" fmla="*/ 2149943 h 5552440"/>
                <a:gd name="connsiteX2" fmla="*/ 10332720 w 11856720"/>
                <a:gd name="connsiteY2" fmla="*/ 1536021 h 5552440"/>
                <a:gd name="connsiteX3" fmla="*/ 11856720 w 11856720"/>
                <a:gd name="connsiteY3" fmla="*/ 2755900 h 5552440"/>
                <a:gd name="connsiteX4" fmla="*/ 10332720 w 11856720"/>
                <a:gd name="connsiteY4" fmla="*/ 3803508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2720 w 11856720"/>
                <a:gd name="connsiteY1" fmla="*/ 2149943 h 5552440"/>
                <a:gd name="connsiteX2" fmla="*/ 10332720 w 11856720"/>
                <a:gd name="connsiteY2" fmla="*/ 1536021 h 5552440"/>
                <a:gd name="connsiteX3" fmla="*/ 11856720 w 11856720"/>
                <a:gd name="connsiteY3" fmla="*/ 2755900 h 5552440"/>
                <a:gd name="connsiteX4" fmla="*/ 10322560 w 11856720"/>
                <a:gd name="connsiteY4" fmla="*/ 3856515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2720 w 11856720"/>
                <a:gd name="connsiteY1" fmla="*/ 2149943 h 5552440"/>
                <a:gd name="connsiteX2" fmla="*/ 10332720 w 11856720"/>
                <a:gd name="connsiteY2" fmla="*/ 1536021 h 5552440"/>
                <a:gd name="connsiteX3" fmla="*/ 11856720 w 11856720"/>
                <a:gd name="connsiteY3" fmla="*/ 2755900 h 5552440"/>
                <a:gd name="connsiteX4" fmla="*/ 10322560 w 11856720"/>
                <a:gd name="connsiteY4" fmla="*/ 3856515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2720 w 11856720"/>
                <a:gd name="connsiteY1" fmla="*/ 2149943 h 5552440"/>
                <a:gd name="connsiteX2" fmla="*/ 10332720 w 11856720"/>
                <a:gd name="connsiteY2" fmla="*/ 1536021 h 5552440"/>
                <a:gd name="connsiteX3" fmla="*/ 11856720 w 11856720"/>
                <a:gd name="connsiteY3" fmla="*/ 2755900 h 5552440"/>
                <a:gd name="connsiteX4" fmla="*/ 10322560 w 11856720"/>
                <a:gd name="connsiteY4" fmla="*/ 3856515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2720 w 11856720"/>
                <a:gd name="connsiteY1" fmla="*/ 2149943 h 5552440"/>
                <a:gd name="connsiteX2" fmla="*/ 10332720 w 11856720"/>
                <a:gd name="connsiteY2" fmla="*/ 1536021 h 5552440"/>
                <a:gd name="connsiteX3" fmla="*/ 11856720 w 11856720"/>
                <a:gd name="connsiteY3" fmla="*/ 2755900 h 5552440"/>
                <a:gd name="connsiteX4" fmla="*/ 10322560 w 11856720"/>
                <a:gd name="connsiteY4" fmla="*/ 3856515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332720 w 11856720"/>
                <a:gd name="connsiteY1" fmla="*/ 2149943 h 5552440"/>
                <a:gd name="connsiteX2" fmla="*/ 10332720 w 11856720"/>
                <a:gd name="connsiteY2" fmla="*/ 1536021 h 5552440"/>
                <a:gd name="connsiteX3" fmla="*/ 11856720 w 11856720"/>
                <a:gd name="connsiteY3" fmla="*/ 2755900 h 5552440"/>
                <a:gd name="connsiteX4" fmla="*/ 10322560 w 11856720"/>
                <a:gd name="connsiteY4" fmla="*/ 3856515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597985 w 11856720"/>
                <a:gd name="connsiteY1" fmla="*/ 2316516 h 5552440"/>
                <a:gd name="connsiteX2" fmla="*/ 10332720 w 11856720"/>
                <a:gd name="connsiteY2" fmla="*/ 1536021 h 5552440"/>
                <a:gd name="connsiteX3" fmla="*/ 11856720 w 11856720"/>
                <a:gd name="connsiteY3" fmla="*/ 2755900 h 5552440"/>
                <a:gd name="connsiteX4" fmla="*/ 10322560 w 11856720"/>
                <a:gd name="connsiteY4" fmla="*/ 3856515 h 5552440"/>
                <a:gd name="connsiteX5" fmla="*/ 10312400 w 11856720"/>
                <a:gd name="connsiteY5" fmla="*/ 3350812 h 5552440"/>
                <a:gd name="connsiteX6" fmla="*/ 10160 w 11856720"/>
                <a:gd name="connsiteY6" fmla="*/ 5552440 h 5552440"/>
                <a:gd name="connsiteX7" fmla="*/ 0 w 11856720"/>
                <a:gd name="connsiteY7" fmla="*/ 0 h 5552440"/>
                <a:gd name="connsiteX0" fmla="*/ 0 w 11856720"/>
                <a:gd name="connsiteY0" fmla="*/ 0 h 5552440"/>
                <a:gd name="connsiteX1" fmla="*/ 10597985 w 11856720"/>
                <a:gd name="connsiteY1" fmla="*/ 2316516 h 5552440"/>
                <a:gd name="connsiteX2" fmla="*/ 10332720 w 11856720"/>
                <a:gd name="connsiteY2" fmla="*/ 1536021 h 5552440"/>
                <a:gd name="connsiteX3" fmla="*/ 11856720 w 11856720"/>
                <a:gd name="connsiteY3" fmla="*/ 2755900 h 5552440"/>
                <a:gd name="connsiteX4" fmla="*/ 10322560 w 11856720"/>
                <a:gd name="connsiteY4" fmla="*/ 3856515 h 5552440"/>
                <a:gd name="connsiteX5" fmla="*/ 10600403 w 11856720"/>
                <a:gd name="connsiteY5" fmla="*/ 3230510 h 5552440"/>
                <a:gd name="connsiteX6" fmla="*/ 10160 w 11856720"/>
                <a:gd name="connsiteY6" fmla="*/ 5552440 h 5552440"/>
                <a:gd name="connsiteX7" fmla="*/ 0 w 11856720"/>
                <a:gd name="connsiteY7" fmla="*/ 0 h 5552440"/>
                <a:gd name="connsiteX0" fmla="*/ 0 w 11856720"/>
                <a:gd name="connsiteY0" fmla="*/ 0 h 5552440"/>
                <a:gd name="connsiteX1" fmla="*/ 10597985 w 11856720"/>
                <a:gd name="connsiteY1" fmla="*/ 2316516 h 5552440"/>
                <a:gd name="connsiteX2" fmla="*/ 10332720 w 11856720"/>
                <a:gd name="connsiteY2" fmla="*/ 1536021 h 5552440"/>
                <a:gd name="connsiteX3" fmla="*/ 11856720 w 11856720"/>
                <a:gd name="connsiteY3" fmla="*/ 2755900 h 5552440"/>
                <a:gd name="connsiteX4" fmla="*/ 10322560 w 11856720"/>
                <a:gd name="connsiteY4" fmla="*/ 3856515 h 5552440"/>
                <a:gd name="connsiteX5" fmla="*/ 10607982 w 11856720"/>
                <a:gd name="connsiteY5" fmla="*/ 3184239 h 5552440"/>
                <a:gd name="connsiteX6" fmla="*/ 10160 w 11856720"/>
                <a:gd name="connsiteY6" fmla="*/ 5552440 h 5552440"/>
                <a:gd name="connsiteX7" fmla="*/ 0 w 11856720"/>
                <a:gd name="connsiteY7" fmla="*/ 0 h 5552440"/>
                <a:gd name="connsiteX0" fmla="*/ 0 w 11856720"/>
                <a:gd name="connsiteY0" fmla="*/ 0 h 5552440"/>
                <a:gd name="connsiteX1" fmla="*/ 10681354 w 11856720"/>
                <a:gd name="connsiteY1" fmla="*/ 2399803 h 5552440"/>
                <a:gd name="connsiteX2" fmla="*/ 10332720 w 11856720"/>
                <a:gd name="connsiteY2" fmla="*/ 1536021 h 5552440"/>
                <a:gd name="connsiteX3" fmla="*/ 11856720 w 11856720"/>
                <a:gd name="connsiteY3" fmla="*/ 2755900 h 5552440"/>
                <a:gd name="connsiteX4" fmla="*/ 10322560 w 11856720"/>
                <a:gd name="connsiteY4" fmla="*/ 3856515 h 5552440"/>
                <a:gd name="connsiteX5" fmla="*/ 10607982 w 11856720"/>
                <a:gd name="connsiteY5" fmla="*/ 3184239 h 5552440"/>
                <a:gd name="connsiteX6" fmla="*/ 10160 w 11856720"/>
                <a:gd name="connsiteY6" fmla="*/ 5552440 h 5552440"/>
                <a:gd name="connsiteX7" fmla="*/ 0 w 11856720"/>
                <a:gd name="connsiteY7" fmla="*/ 0 h 5552440"/>
                <a:gd name="connsiteX0" fmla="*/ 0 w 11856720"/>
                <a:gd name="connsiteY0" fmla="*/ 0 h 5552440"/>
                <a:gd name="connsiteX1" fmla="*/ 10681354 w 11856720"/>
                <a:gd name="connsiteY1" fmla="*/ 2399803 h 5552440"/>
                <a:gd name="connsiteX2" fmla="*/ 10332720 w 11856720"/>
                <a:gd name="connsiteY2" fmla="*/ 1536021 h 5552440"/>
                <a:gd name="connsiteX3" fmla="*/ 11856720 w 11856720"/>
                <a:gd name="connsiteY3" fmla="*/ 2755900 h 5552440"/>
                <a:gd name="connsiteX4" fmla="*/ 10322560 w 11856720"/>
                <a:gd name="connsiteY4" fmla="*/ 3856515 h 5552440"/>
                <a:gd name="connsiteX5" fmla="*/ 10661035 w 11856720"/>
                <a:gd name="connsiteY5" fmla="*/ 3137969 h 5552440"/>
                <a:gd name="connsiteX6" fmla="*/ 10160 w 11856720"/>
                <a:gd name="connsiteY6" fmla="*/ 5552440 h 5552440"/>
                <a:gd name="connsiteX7" fmla="*/ 0 w 11856720"/>
                <a:gd name="connsiteY7" fmla="*/ 0 h 555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56720" h="5552440">
                  <a:moveTo>
                    <a:pt x="0" y="0"/>
                  </a:moveTo>
                  <a:cubicBezTo>
                    <a:pt x="4206240" y="2510558"/>
                    <a:pt x="5885834" y="2584761"/>
                    <a:pt x="10681354" y="2399803"/>
                  </a:cubicBezTo>
                  <a:lnTo>
                    <a:pt x="10332720" y="1536021"/>
                  </a:lnTo>
                  <a:lnTo>
                    <a:pt x="11856720" y="2755900"/>
                  </a:lnTo>
                  <a:lnTo>
                    <a:pt x="10322560" y="3856515"/>
                  </a:lnTo>
                  <a:lnTo>
                    <a:pt x="10661035" y="3137969"/>
                  </a:lnTo>
                  <a:cubicBezTo>
                    <a:pt x="6046702" y="2756297"/>
                    <a:pt x="4134273" y="2996085"/>
                    <a:pt x="10160" y="5552440"/>
                  </a:cubicBezTo>
                  <a:cubicBezTo>
                    <a:pt x="6773" y="3701627"/>
                    <a:pt x="3387" y="1850813"/>
                    <a:pt x="0" y="0"/>
                  </a:cubicBezTo>
                  <a:close/>
                </a:path>
              </a:pathLst>
            </a:custGeom>
            <a:gradFill flip="none" rotWithShape="1">
              <a:gsLst>
                <a:gs pos="3000">
                  <a:schemeClr val="bg1">
                    <a:alpha val="0"/>
                  </a:schemeClr>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grpSp>
          <p:nvGrpSpPr>
            <p:cNvPr id="61" name="组合 60">
              <a:extLst>
                <a:ext uri="{FF2B5EF4-FFF2-40B4-BE49-F238E27FC236}">
                  <a16:creationId xmlns:a16="http://schemas.microsoft.com/office/drawing/2014/main" xmlns="" id="{C5498E59-145F-49C6-BF8B-8DBFAF9CD56E}"/>
                </a:ext>
              </a:extLst>
            </p:cNvPr>
            <p:cNvGrpSpPr/>
            <p:nvPr/>
          </p:nvGrpSpPr>
          <p:grpSpPr>
            <a:xfrm>
              <a:off x="1623301" y="1871892"/>
              <a:ext cx="5119827" cy="1191519"/>
              <a:chOff x="1674511" y="2010788"/>
              <a:chExt cx="5119827" cy="1191519"/>
            </a:xfrm>
          </p:grpSpPr>
          <p:sp>
            <p:nvSpPr>
              <p:cNvPr id="65" name="矩形 64">
                <a:extLst>
                  <a:ext uri="{FF2B5EF4-FFF2-40B4-BE49-F238E27FC236}">
                    <a16:creationId xmlns:a16="http://schemas.microsoft.com/office/drawing/2014/main" xmlns="" id="{B2A43127-6400-4793-998F-0607F034C672}"/>
                  </a:ext>
                </a:extLst>
              </p:cNvPr>
              <p:cNvSpPr/>
              <p:nvPr/>
            </p:nvSpPr>
            <p:spPr>
              <a:xfrm>
                <a:off x="1684884" y="2010788"/>
                <a:ext cx="2498331" cy="448392"/>
              </a:xfrm>
              <a:prstGeom prst="rect">
                <a:avLst/>
              </a:prstGeom>
            </p:spPr>
            <p:txBody>
              <a:bodyPr wrap="square">
                <a:spAutoFit/>
              </a:bodyPr>
              <a:lstStyle/>
              <a:p>
                <a:pPr>
                  <a:lnSpc>
                    <a:spcPct val="125000"/>
                  </a:lnSpc>
                  <a:spcBef>
                    <a:spcPct val="0"/>
                  </a:spcBef>
                  <a:tabLst/>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请在此输入关键标题</a:t>
                </a:r>
              </a:p>
            </p:txBody>
          </p:sp>
          <p:sp>
            <p:nvSpPr>
              <p:cNvPr id="66" name="矩形 65">
                <a:extLst>
                  <a:ext uri="{FF2B5EF4-FFF2-40B4-BE49-F238E27FC236}">
                    <a16:creationId xmlns:a16="http://schemas.microsoft.com/office/drawing/2014/main" xmlns="" id="{9A0FA350-7AE8-48DD-A638-93659410656F}"/>
                  </a:ext>
                </a:extLst>
              </p:cNvPr>
              <p:cNvSpPr/>
              <p:nvPr/>
            </p:nvSpPr>
            <p:spPr>
              <a:xfrm>
                <a:off x="1674511" y="2409654"/>
                <a:ext cx="5119827" cy="79265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点击文本框即可进行编辑输入相关内容点击文本框即可进行编辑输入相关内容。</a:t>
                </a:r>
              </a:p>
            </p:txBody>
          </p:sp>
        </p:grpSp>
        <p:grpSp>
          <p:nvGrpSpPr>
            <p:cNvPr id="62" name="组合 61">
              <a:extLst>
                <a:ext uri="{FF2B5EF4-FFF2-40B4-BE49-F238E27FC236}">
                  <a16:creationId xmlns:a16="http://schemas.microsoft.com/office/drawing/2014/main" xmlns="" id="{B15A0F51-0A37-4AA8-BDFE-715610CBF50B}"/>
                </a:ext>
              </a:extLst>
            </p:cNvPr>
            <p:cNvGrpSpPr/>
            <p:nvPr/>
          </p:nvGrpSpPr>
          <p:grpSpPr>
            <a:xfrm>
              <a:off x="1623301" y="4362378"/>
              <a:ext cx="5119827" cy="1191519"/>
              <a:chOff x="1674511" y="2010788"/>
              <a:chExt cx="5119827" cy="1191519"/>
            </a:xfrm>
          </p:grpSpPr>
          <p:sp>
            <p:nvSpPr>
              <p:cNvPr id="63" name="矩形 62">
                <a:extLst>
                  <a:ext uri="{FF2B5EF4-FFF2-40B4-BE49-F238E27FC236}">
                    <a16:creationId xmlns:a16="http://schemas.microsoft.com/office/drawing/2014/main" xmlns="" id="{7AFD6376-36E6-452F-8C0B-9530067A2F84}"/>
                  </a:ext>
                </a:extLst>
              </p:cNvPr>
              <p:cNvSpPr/>
              <p:nvPr/>
            </p:nvSpPr>
            <p:spPr>
              <a:xfrm>
                <a:off x="1684884" y="2010788"/>
                <a:ext cx="2498331" cy="448392"/>
              </a:xfrm>
              <a:prstGeom prst="rect">
                <a:avLst/>
              </a:prstGeom>
            </p:spPr>
            <p:txBody>
              <a:bodyPr wrap="square">
                <a:spAutoFit/>
              </a:bodyPr>
              <a:lstStyle/>
              <a:p>
                <a:pPr>
                  <a:lnSpc>
                    <a:spcPct val="125000"/>
                  </a:lnSpc>
                  <a:spcBef>
                    <a:spcPct val="0"/>
                  </a:spcBef>
                  <a:tabLst/>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请在此输入关键标题</a:t>
                </a:r>
              </a:p>
            </p:txBody>
          </p:sp>
          <p:sp>
            <p:nvSpPr>
              <p:cNvPr id="64" name="矩形 63">
                <a:extLst>
                  <a:ext uri="{FF2B5EF4-FFF2-40B4-BE49-F238E27FC236}">
                    <a16:creationId xmlns:a16="http://schemas.microsoft.com/office/drawing/2014/main" xmlns="" id="{8129B39A-228F-4155-8471-BAA3A4803281}"/>
                  </a:ext>
                </a:extLst>
              </p:cNvPr>
              <p:cNvSpPr/>
              <p:nvPr/>
            </p:nvSpPr>
            <p:spPr>
              <a:xfrm>
                <a:off x="1674511" y="2409654"/>
                <a:ext cx="5119827" cy="79265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u="none" strike="noStrike" kern="1200" cap="none" spc="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点击文本框即可进行编辑输入相关内容点击文本框即可进行编辑输入相关内容。</a:t>
                </a:r>
              </a:p>
            </p:txBody>
          </p:sp>
        </p:grpSp>
      </p:grpSp>
      <p:sp>
        <p:nvSpPr>
          <p:cNvPr id="68" name="椭圆 67">
            <a:extLst>
              <a:ext uri="{FF2B5EF4-FFF2-40B4-BE49-F238E27FC236}">
                <a16:creationId xmlns:a16="http://schemas.microsoft.com/office/drawing/2014/main" xmlns="" id="{5DA0D66C-5F21-4C7F-9123-3FDA4CC1C955}"/>
              </a:ext>
            </a:extLst>
          </p:cNvPr>
          <p:cNvSpPr/>
          <p:nvPr/>
        </p:nvSpPr>
        <p:spPr>
          <a:xfrm>
            <a:off x="8122997" y="2878450"/>
            <a:ext cx="1749287" cy="1749287"/>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69" name="椭圆 68">
            <a:extLst>
              <a:ext uri="{FF2B5EF4-FFF2-40B4-BE49-F238E27FC236}">
                <a16:creationId xmlns:a16="http://schemas.microsoft.com/office/drawing/2014/main" xmlns="" id="{914AC4F6-B716-4003-B413-1E6B5778FBA4}"/>
              </a:ext>
            </a:extLst>
          </p:cNvPr>
          <p:cNvSpPr/>
          <p:nvPr/>
        </p:nvSpPr>
        <p:spPr>
          <a:xfrm>
            <a:off x="8062859" y="2818312"/>
            <a:ext cx="1869563" cy="1869563"/>
          </a:xfrm>
          <a:prstGeom prst="ellipse">
            <a:avLst/>
          </a:prstGeom>
          <a:noFill/>
          <a:ln>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70" name="Freeform 318">
            <a:extLst>
              <a:ext uri="{FF2B5EF4-FFF2-40B4-BE49-F238E27FC236}">
                <a16:creationId xmlns:a16="http://schemas.microsoft.com/office/drawing/2014/main" xmlns="" id="{16DF3C85-DC42-4A28-BA28-242AD8989D1D}"/>
              </a:ext>
            </a:extLst>
          </p:cNvPr>
          <p:cNvSpPr>
            <a:spLocks noEditPoints="1"/>
          </p:cNvSpPr>
          <p:nvPr/>
        </p:nvSpPr>
        <p:spPr bwMode="auto">
          <a:xfrm>
            <a:off x="8725917" y="3411698"/>
            <a:ext cx="543446" cy="682791"/>
          </a:xfrm>
          <a:custGeom>
            <a:avLst/>
            <a:gdLst>
              <a:gd name="T0" fmla="*/ 330 w 469"/>
              <a:gd name="T1" fmla="*/ 69 h 587"/>
              <a:gd name="T2" fmla="*/ 398 w 469"/>
              <a:gd name="T3" fmla="*/ 135 h 587"/>
              <a:gd name="T4" fmla="*/ 203 w 469"/>
              <a:gd name="T5" fmla="*/ 450 h 587"/>
              <a:gd name="T6" fmla="*/ 148 w 469"/>
              <a:gd name="T7" fmla="*/ 312 h 587"/>
              <a:gd name="T8" fmla="*/ 91 w 469"/>
              <a:gd name="T9" fmla="*/ 450 h 587"/>
              <a:gd name="T10" fmla="*/ 203 w 469"/>
              <a:gd name="T11" fmla="*/ 587 h 587"/>
              <a:gd name="T12" fmla="*/ 104 w 469"/>
              <a:gd name="T13" fmla="*/ 138 h 587"/>
              <a:gd name="T14" fmla="*/ 264 w 469"/>
              <a:gd name="T15" fmla="*/ 114 h 587"/>
              <a:gd name="T16" fmla="*/ 104 w 469"/>
              <a:gd name="T17" fmla="*/ 180 h 587"/>
              <a:gd name="T18" fmla="*/ 357 w 469"/>
              <a:gd name="T19" fmla="*/ 204 h 587"/>
              <a:gd name="T20" fmla="*/ 104 w 469"/>
              <a:gd name="T21" fmla="*/ 180 h 587"/>
              <a:gd name="T22" fmla="*/ 104 w 469"/>
              <a:gd name="T23" fmla="*/ 268 h 587"/>
              <a:gd name="T24" fmla="*/ 357 w 469"/>
              <a:gd name="T25" fmla="*/ 244 h 587"/>
              <a:gd name="T26" fmla="*/ 71 w 469"/>
              <a:gd name="T27" fmla="*/ 0 h 587"/>
              <a:gd name="T28" fmla="*/ 338 w 469"/>
              <a:gd name="T29" fmla="*/ 0 h 587"/>
              <a:gd name="T30" fmla="*/ 461 w 469"/>
              <a:gd name="T31" fmla="*/ 117 h 587"/>
              <a:gd name="T32" fmla="*/ 469 w 469"/>
              <a:gd name="T33" fmla="*/ 138 h 587"/>
              <a:gd name="T34" fmla="*/ 469 w 469"/>
              <a:gd name="T35" fmla="*/ 493 h 587"/>
              <a:gd name="T36" fmla="*/ 466 w 469"/>
              <a:gd name="T37" fmla="*/ 507 h 587"/>
              <a:gd name="T38" fmla="*/ 461 w 469"/>
              <a:gd name="T39" fmla="*/ 520 h 587"/>
              <a:gd name="T40" fmla="*/ 453 w 469"/>
              <a:gd name="T41" fmla="*/ 532 h 587"/>
              <a:gd name="T42" fmla="*/ 448 w 469"/>
              <a:gd name="T43" fmla="*/ 536 h 587"/>
              <a:gd name="T44" fmla="*/ 438 w 469"/>
              <a:gd name="T45" fmla="*/ 546 h 587"/>
              <a:gd name="T46" fmla="*/ 425 w 469"/>
              <a:gd name="T47" fmla="*/ 553 h 587"/>
              <a:gd name="T48" fmla="*/ 412 w 469"/>
              <a:gd name="T49" fmla="*/ 556 h 587"/>
              <a:gd name="T50" fmla="*/ 397 w 469"/>
              <a:gd name="T51" fmla="*/ 559 h 587"/>
              <a:gd name="T52" fmla="*/ 248 w 469"/>
              <a:gd name="T53" fmla="*/ 502 h 587"/>
              <a:gd name="T54" fmla="*/ 400 w 469"/>
              <a:gd name="T55" fmla="*/ 502 h 587"/>
              <a:gd name="T56" fmla="*/ 406 w 469"/>
              <a:gd name="T57" fmla="*/ 500 h 587"/>
              <a:gd name="T58" fmla="*/ 408 w 469"/>
              <a:gd name="T59" fmla="*/ 498 h 587"/>
              <a:gd name="T60" fmla="*/ 412 w 469"/>
              <a:gd name="T61" fmla="*/ 492 h 587"/>
              <a:gd name="T62" fmla="*/ 413 w 469"/>
              <a:gd name="T63" fmla="*/ 486 h 587"/>
              <a:gd name="T64" fmla="*/ 314 w 469"/>
              <a:gd name="T65" fmla="*/ 150 h 587"/>
              <a:gd name="T66" fmla="*/ 304 w 469"/>
              <a:gd name="T67" fmla="*/ 138 h 587"/>
              <a:gd name="T68" fmla="*/ 71 w 469"/>
              <a:gd name="T69" fmla="*/ 55 h 587"/>
              <a:gd name="T70" fmla="*/ 66 w 469"/>
              <a:gd name="T71" fmla="*/ 57 h 587"/>
              <a:gd name="T72" fmla="*/ 61 w 469"/>
              <a:gd name="T73" fmla="*/ 61 h 587"/>
              <a:gd name="T74" fmla="*/ 59 w 469"/>
              <a:gd name="T75" fmla="*/ 63 h 587"/>
              <a:gd name="T76" fmla="*/ 56 w 469"/>
              <a:gd name="T77" fmla="*/ 69 h 587"/>
              <a:gd name="T78" fmla="*/ 56 w 469"/>
              <a:gd name="T79" fmla="*/ 354 h 587"/>
              <a:gd name="T80" fmla="*/ 0 w 469"/>
              <a:gd name="T81" fmla="*/ 72 h 587"/>
              <a:gd name="T82" fmla="*/ 1 w 469"/>
              <a:gd name="T83" fmla="*/ 57 h 587"/>
              <a:gd name="T84" fmla="*/ 6 w 469"/>
              <a:gd name="T85" fmla="*/ 45 h 587"/>
              <a:gd name="T86" fmla="*/ 13 w 469"/>
              <a:gd name="T87" fmla="*/ 32 h 587"/>
              <a:gd name="T88" fmla="*/ 21 w 469"/>
              <a:gd name="T89" fmla="*/ 21 h 587"/>
              <a:gd name="T90" fmla="*/ 26 w 469"/>
              <a:gd name="T91" fmla="*/ 16 h 587"/>
              <a:gd name="T92" fmla="*/ 37 w 469"/>
              <a:gd name="T93" fmla="*/ 8 h 587"/>
              <a:gd name="T94" fmla="*/ 50 w 469"/>
              <a:gd name="T95" fmla="*/ 3 h 587"/>
              <a:gd name="T96" fmla="*/ 64 w 469"/>
              <a:gd name="T97" fmla="*/ 0 h 587"/>
              <a:gd name="T98" fmla="*/ 71 w 469"/>
              <a:gd name="T99"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69" h="587">
                <a:moveTo>
                  <a:pt x="398" y="135"/>
                </a:moveTo>
                <a:lnTo>
                  <a:pt x="330" y="69"/>
                </a:lnTo>
                <a:lnTo>
                  <a:pt x="327" y="129"/>
                </a:lnTo>
                <a:lnTo>
                  <a:pt x="398" y="135"/>
                </a:lnTo>
                <a:close/>
                <a:moveTo>
                  <a:pt x="203" y="587"/>
                </a:moveTo>
                <a:lnTo>
                  <a:pt x="203" y="450"/>
                </a:lnTo>
                <a:lnTo>
                  <a:pt x="259" y="450"/>
                </a:lnTo>
                <a:lnTo>
                  <a:pt x="148" y="312"/>
                </a:lnTo>
                <a:lnTo>
                  <a:pt x="35" y="450"/>
                </a:lnTo>
                <a:lnTo>
                  <a:pt x="91" y="450"/>
                </a:lnTo>
                <a:lnTo>
                  <a:pt x="91" y="587"/>
                </a:lnTo>
                <a:lnTo>
                  <a:pt x="203" y="587"/>
                </a:lnTo>
                <a:close/>
                <a:moveTo>
                  <a:pt x="104" y="114"/>
                </a:moveTo>
                <a:lnTo>
                  <a:pt x="104" y="138"/>
                </a:lnTo>
                <a:lnTo>
                  <a:pt x="264" y="138"/>
                </a:lnTo>
                <a:lnTo>
                  <a:pt x="264" y="114"/>
                </a:lnTo>
                <a:lnTo>
                  <a:pt x="104" y="114"/>
                </a:lnTo>
                <a:close/>
                <a:moveTo>
                  <a:pt x="104" y="180"/>
                </a:moveTo>
                <a:lnTo>
                  <a:pt x="104" y="204"/>
                </a:lnTo>
                <a:lnTo>
                  <a:pt x="357" y="204"/>
                </a:lnTo>
                <a:lnTo>
                  <a:pt x="357" y="180"/>
                </a:lnTo>
                <a:lnTo>
                  <a:pt x="104" y="180"/>
                </a:lnTo>
                <a:close/>
                <a:moveTo>
                  <a:pt x="104" y="244"/>
                </a:moveTo>
                <a:lnTo>
                  <a:pt x="104" y="268"/>
                </a:lnTo>
                <a:lnTo>
                  <a:pt x="357" y="268"/>
                </a:lnTo>
                <a:lnTo>
                  <a:pt x="357" y="244"/>
                </a:lnTo>
                <a:lnTo>
                  <a:pt x="104" y="244"/>
                </a:lnTo>
                <a:close/>
                <a:moveTo>
                  <a:pt x="71" y="0"/>
                </a:moveTo>
                <a:lnTo>
                  <a:pt x="326" y="0"/>
                </a:lnTo>
                <a:lnTo>
                  <a:pt x="338" y="0"/>
                </a:lnTo>
                <a:lnTo>
                  <a:pt x="346" y="8"/>
                </a:lnTo>
                <a:lnTo>
                  <a:pt x="461" y="117"/>
                </a:lnTo>
                <a:lnTo>
                  <a:pt x="469" y="126"/>
                </a:lnTo>
                <a:lnTo>
                  <a:pt x="469" y="138"/>
                </a:lnTo>
                <a:lnTo>
                  <a:pt x="469" y="486"/>
                </a:lnTo>
                <a:lnTo>
                  <a:pt x="469" y="493"/>
                </a:lnTo>
                <a:lnTo>
                  <a:pt x="468" y="500"/>
                </a:lnTo>
                <a:lnTo>
                  <a:pt x="466" y="507"/>
                </a:lnTo>
                <a:lnTo>
                  <a:pt x="464" y="514"/>
                </a:lnTo>
                <a:lnTo>
                  <a:pt x="461" y="520"/>
                </a:lnTo>
                <a:lnTo>
                  <a:pt x="456" y="526"/>
                </a:lnTo>
                <a:lnTo>
                  <a:pt x="453" y="532"/>
                </a:lnTo>
                <a:lnTo>
                  <a:pt x="448" y="536"/>
                </a:lnTo>
                <a:lnTo>
                  <a:pt x="448" y="536"/>
                </a:lnTo>
                <a:lnTo>
                  <a:pt x="444" y="541"/>
                </a:lnTo>
                <a:lnTo>
                  <a:pt x="438" y="546"/>
                </a:lnTo>
                <a:lnTo>
                  <a:pt x="432" y="549"/>
                </a:lnTo>
                <a:lnTo>
                  <a:pt x="425" y="553"/>
                </a:lnTo>
                <a:lnTo>
                  <a:pt x="419" y="555"/>
                </a:lnTo>
                <a:lnTo>
                  <a:pt x="412" y="556"/>
                </a:lnTo>
                <a:lnTo>
                  <a:pt x="405" y="558"/>
                </a:lnTo>
                <a:lnTo>
                  <a:pt x="397" y="559"/>
                </a:lnTo>
                <a:lnTo>
                  <a:pt x="248" y="559"/>
                </a:lnTo>
                <a:lnTo>
                  <a:pt x="248" y="502"/>
                </a:lnTo>
                <a:lnTo>
                  <a:pt x="397" y="502"/>
                </a:lnTo>
                <a:lnTo>
                  <a:pt x="400" y="502"/>
                </a:lnTo>
                <a:lnTo>
                  <a:pt x="404" y="501"/>
                </a:lnTo>
                <a:lnTo>
                  <a:pt x="406" y="500"/>
                </a:lnTo>
                <a:lnTo>
                  <a:pt x="408" y="498"/>
                </a:lnTo>
                <a:lnTo>
                  <a:pt x="408" y="498"/>
                </a:lnTo>
                <a:lnTo>
                  <a:pt x="411" y="495"/>
                </a:lnTo>
                <a:lnTo>
                  <a:pt x="412" y="492"/>
                </a:lnTo>
                <a:lnTo>
                  <a:pt x="413" y="489"/>
                </a:lnTo>
                <a:lnTo>
                  <a:pt x="413" y="486"/>
                </a:lnTo>
                <a:lnTo>
                  <a:pt x="413" y="158"/>
                </a:lnTo>
                <a:lnTo>
                  <a:pt x="314" y="150"/>
                </a:lnTo>
                <a:lnTo>
                  <a:pt x="304" y="149"/>
                </a:lnTo>
                <a:lnTo>
                  <a:pt x="304" y="138"/>
                </a:lnTo>
                <a:lnTo>
                  <a:pt x="309" y="55"/>
                </a:lnTo>
                <a:lnTo>
                  <a:pt x="71" y="55"/>
                </a:lnTo>
                <a:lnTo>
                  <a:pt x="69" y="56"/>
                </a:lnTo>
                <a:lnTo>
                  <a:pt x="66" y="57"/>
                </a:lnTo>
                <a:lnTo>
                  <a:pt x="63" y="59"/>
                </a:lnTo>
                <a:lnTo>
                  <a:pt x="61" y="61"/>
                </a:lnTo>
                <a:lnTo>
                  <a:pt x="61" y="61"/>
                </a:lnTo>
                <a:lnTo>
                  <a:pt x="59" y="63"/>
                </a:lnTo>
                <a:lnTo>
                  <a:pt x="57" y="66"/>
                </a:lnTo>
                <a:lnTo>
                  <a:pt x="56" y="69"/>
                </a:lnTo>
                <a:lnTo>
                  <a:pt x="56" y="72"/>
                </a:lnTo>
                <a:lnTo>
                  <a:pt x="56" y="354"/>
                </a:lnTo>
                <a:lnTo>
                  <a:pt x="0" y="423"/>
                </a:lnTo>
                <a:lnTo>
                  <a:pt x="0" y="72"/>
                </a:lnTo>
                <a:lnTo>
                  <a:pt x="0" y="65"/>
                </a:lnTo>
                <a:lnTo>
                  <a:pt x="1" y="57"/>
                </a:lnTo>
                <a:lnTo>
                  <a:pt x="3" y="50"/>
                </a:lnTo>
                <a:lnTo>
                  <a:pt x="6" y="45"/>
                </a:lnTo>
                <a:lnTo>
                  <a:pt x="8" y="38"/>
                </a:lnTo>
                <a:lnTo>
                  <a:pt x="13" y="32"/>
                </a:lnTo>
                <a:lnTo>
                  <a:pt x="16" y="26"/>
                </a:lnTo>
                <a:lnTo>
                  <a:pt x="21" y="21"/>
                </a:lnTo>
                <a:lnTo>
                  <a:pt x="21" y="21"/>
                </a:lnTo>
                <a:lnTo>
                  <a:pt x="26" y="16"/>
                </a:lnTo>
                <a:lnTo>
                  <a:pt x="32" y="12"/>
                </a:lnTo>
                <a:lnTo>
                  <a:pt x="37" y="8"/>
                </a:lnTo>
                <a:lnTo>
                  <a:pt x="45" y="6"/>
                </a:lnTo>
                <a:lnTo>
                  <a:pt x="50" y="3"/>
                </a:lnTo>
                <a:lnTo>
                  <a:pt x="57" y="1"/>
                </a:lnTo>
                <a:lnTo>
                  <a:pt x="64" y="0"/>
                </a:lnTo>
                <a:lnTo>
                  <a:pt x="71" y="0"/>
                </a:lnTo>
                <a:lnTo>
                  <a:pt x="71" y="0"/>
                </a:lnTo>
                <a:close/>
              </a:path>
            </a:pathLst>
          </a:custGeom>
          <a:solidFill>
            <a:schemeClr val="bg1"/>
          </a:solidFill>
          <a:ln>
            <a:noFill/>
          </a:ln>
        </p:spPr>
        <p:txBody>
          <a:bodyPr vert="horz" wrap="square" lIns="91419" tIns="45709" rIns="91419" bIns="45709" numCol="1" anchor="t" anchorCtr="0" compatLnSpc="1">
            <a:prstTxWarp prst="textNoShape">
              <a:avLst/>
            </a:prstTxWarp>
          </a:bodyPr>
          <a:lstStyle/>
          <a:p>
            <a:pPr marL="0" marR="0" lvl="0" indent="0" algn="l" defTabSz="1217554" rtl="0" eaLnBrk="1" fontAlgn="auto" latinLnBrk="0" hangingPunct="1">
              <a:lnSpc>
                <a:spcPct val="100000"/>
              </a:lnSpc>
              <a:spcBef>
                <a:spcPts val="0"/>
              </a:spcBef>
              <a:spcAft>
                <a:spcPts val="0"/>
              </a:spcAft>
              <a:buClrTx/>
              <a:buSzTx/>
              <a:buFontTx/>
              <a:buNone/>
              <a:tabLst/>
              <a:defRPr/>
            </a:pPr>
            <a:endParaRPr kumimoji="0" lang="zh-CN" altLang="en-US" sz="2400" b="0" u="none" strike="noStrike" kern="1200" cap="none" spc="0" normalizeH="0" baseline="0" noProof="0" dirty="0">
              <a:ln>
                <a:noFill/>
              </a:ln>
              <a:solidFill>
                <a:srgbClr val="080808"/>
              </a:solidFill>
              <a:effectLst/>
              <a:uLnTx/>
              <a:uFillTx/>
              <a:latin typeface="思源黑体 CN Regular" panose="020B0500000000000000" pitchFamily="34" charset="-122"/>
              <a:cs typeface="+mn-ea"/>
              <a:sym typeface="+mn-lt"/>
            </a:endParaRPr>
          </a:p>
        </p:txBody>
      </p:sp>
      <p:sp>
        <p:nvSpPr>
          <p:cNvPr id="71" name="矩形 70">
            <a:extLst>
              <a:ext uri="{FF2B5EF4-FFF2-40B4-BE49-F238E27FC236}">
                <a16:creationId xmlns:a16="http://schemas.microsoft.com/office/drawing/2014/main" xmlns="" id="{AAE9B6F5-253A-4716-B93B-4FB31D7F8192}"/>
              </a:ext>
            </a:extLst>
          </p:cNvPr>
          <p:cNvSpPr/>
          <p:nvPr/>
        </p:nvSpPr>
        <p:spPr>
          <a:xfrm>
            <a:off x="8118710" y="4796968"/>
            <a:ext cx="1757860" cy="447687"/>
          </a:xfrm>
          <a:prstGeom prst="rect">
            <a:avLst/>
          </a:prstGeom>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Tree>
    <p:extLst>
      <p:ext uri="{BB962C8B-B14F-4D97-AF65-F5344CB8AC3E}">
        <p14:creationId xmlns:p14="http://schemas.microsoft.com/office/powerpoint/2010/main" val="3959682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BD96C277-CDFC-4F6C-8C41-4401263FD154}"/>
              </a:ext>
            </a:extLst>
          </p:cNvPr>
          <p:cNvGrpSpPr/>
          <p:nvPr/>
        </p:nvGrpSpPr>
        <p:grpSpPr>
          <a:xfrm>
            <a:off x="1143266" y="1391822"/>
            <a:ext cx="10008440" cy="4739029"/>
            <a:chOff x="1143266" y="1391822"/>
            <a:chExt cx="10008440" cy="4739029"/>
          </a:xfrm>
        </p:grpSpPr>
        <p:sp>
          <p:nvSpPr>
            <p:cNvPr id="40" name="五边形 39">
              <a:extLst>
                <a:ext uri="{FF2B5EF4-FFF2-40B4-BE49-F238E27FC236}">
                  <a16:creationId xmlns:a16="http://schemas.microsoft.com/office/drawing/2014/main" xmlns="" id="{8DDEB027-19BD-40D1-A0B1-718DDB2F0B46}"/>
                </a:ext>
              </a:extLst>
            </p:cNvPr>
            <p:cNvSpPr/>
            <p:nvPr/>
          </p:nvSpPr>
          <p:spPr>
            <a:xfrm>
              <a:off x="5170026" y="3085521"/>
              <a:ext cx="1840374" cy="1752737"/>
            </a:xfrm>
            <a:prstGeom prst="pentagon">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41" name="五边形 40">
              <a:extLst>
                <a:ext uri="{FF2B5EF4-FFF2-40B4-BE49-F238E27FC236}">
                  <a16:creationId xmlns:a16="http://schemas.microsoft.com/office/drawing/2014/main" xmlns="" id="{C2792449-CBC0-4F29-A608-F7F8981442C5}"/>
                </a:ext>
              </a:extLst>
            </p:cNvPr>
            <p:cNvSpPr/>
            <p:nvPr/>
          </p:nvSpPr>
          <p:spPr>
            <a:xfrm>
              <a:off x="4786325" y="2720090"/>
              <a:ext cx="2607776" cy="2483598"/>
            </a:xfrm>
            <a:prstGeom prst="pentagon">
              <a:avLst/>
            </a:prstGeom>
            <a:noFill/>
            <a:ln w="28575">
              <a:gradFill>
                <a:gsLst>
                  <a:gs pos="0">
                    <a:schemeClr val="accent1">
                      <a:lumMod val="5000"/>
                      <a:lumOff val="95000"/>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sp>
          <p:nvSpPr>
            <p:cNvPr id="39" name="五边形 38">
              <a:extLst>
                <a:ext uri="{FF2B5EF4-FFF2-40B4-BE49-F238E27FC236}">
                  <a16:creationId xmlns:a16="http://schemas.microsoft.com/office/drawing/2014/main" xmlns="" id="{D3CA0358-67D6-4DD3-B7D5-CDE8698AFA56}"/>
                </a:ext>
              </a:extLst>
            </p:cNvPr>
            <p:cNvSpPr/>
            <p:nvPr/>
          </p:nvSpPr>
          <p:spPr>
            <a:xfrm>
              <a:off x="4472363" y="2421078"/>
              <a:ext cx="3235700" cy="3081622"/>
            </a:xfrm>
            <a:prstGeom prst="pentagon">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sp>
          <p:nvSpPr>
            <p:cNvPr id="36" name="椭圆 35">
              <a:extLst>
                <a:ext uri="{FF2B5EF4-FFF2-40B4-BE49-F238E27FC236}">
                  <a16:creationId xmlns:a16="http://schemas.microsoft.com/office/drawing/2014/main" xmlns="" id="{F1CC1B0E-921D-43F7-9079-D2248D00CC47}"/>
                </a:ext>
              </a:extLst>
            </p:cNvPr>
            <p:cNvSpPr/>
            <p:nvPr/>
          </p:nvSpPr>
          <p:spPr>
            <a:xfrm>
              <a:off x="7600709" y="3467621"/>
              <a:ext cx="196770" cy="196770"/>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37" name="椭圆 36">
              <a:extLst>
                <a:ext uri="{FF2B5EF4-FFF2-40B4-BE49-F238E27FC236}">
                  <a16:creationId xmlns:a16="http://schemas.microsoft.com/office/drawing/2014/main" xmlns="" id="{6730A839-A6DC-4B0E-AFB0-C6DEC7B1C277}"/>
                </a:ext>
              </a:extLst>
            </p:cNvPr>
            <p:cNvSpPr/>
            <p:nvPr/>
          </p:nvSpPr>
          <p:spPr>
            <a:xfrm>
              <a:off x="7450238" y="3317150"/>
              <a:ext cx="497712" cy="497712"/>
            </a:xfrm>
            <a:prstGeom prst="ellipse">
              <a:avLst/>
            </a:prstGeom>
            <a:noFill/>
            <a:ln w="9525">
              <a:gradFill>
                <a:gsLst>
                  <a:gs pos="0">
                    <a:schemeClr val="accent1">
                      <a:lumMod val="5000"/>
                      <a:lumOff val="95000"/>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sp>
          <p:nvSpPr>
            <p:cNvPr id="34" name="椭圆 33">
              <a:extLst>
                <a:ext uri="{FF2B5EF4-FFF2-40B4-BE49-F238E27FC236}">
                  <a16:creationId xmlns:a16="http://schemas.microsoft.com/office/drawing/2014/main" xmlns="" id="{D9C1A65E-56C2-4F70-B0A6-54F6A2D07874}"/>
                </a:ext>
              </a:extLst>
            </p:cNvPr>
            <p:cNvSpPr/>
            <p:nvPr/>
          </p:nvSpPr>
          <p:spPr>
            <a:xfrm>
              <a:off x="5991828" y="2256275"/>
              <a:ext cx="196770" cy="196770"/>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35" name="椭圆 34">
              <a:extLst>
                <a:ext uri="{FF2B5EF4-FFF2-40B4-BE49-F238E27FC236}">
                  <a16:creationId xmlns:a16="http://schemas.microsoft.com/office/drawing/2014/main" xmlns="" id="{6A7CFBFF-CF16-4E4F-B79A-F2E26BC6025E}"/>
                </a:ext>
              </a:extLst>
            </p:cNvPr>
            <p:cNvSpPr/>
            <p:nvPr/>
          </p:nvSpPr>
          <p:spPr>
            <a:xfrm>
              <a:off x="5841357" y="2105804"/>
              <a:ext cx="497712" cy="497712"/>
            </a:xfrm>
            <a:prstGeom prst="ellipse">
              <a:avLst/>
            </a:prstGeom>
            <a:noFill/>
            <a:ln w="9525">
              <a:gradFill>
                <a:gsLst>
                  <a:gs pos="0">
                    <a:schemeClr val="accent1">
                      <a:lumMod val="5000"/>
                      <a:lumOff val="95000"/>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sp>
          <p:nvSpPr>
            <p:cNvPr id="32" name="椭圆 31">
              <a:extLst>
                <a:ext uri="{FF2B5EF4-FFF2-40B4-BE49-F238E27FC236}">
                  <a16:creationId xmlns:a16="http://schemas.microsoft.com/office/drawing/2014/main" xmlns="" id="{431196B1-7E2E-4135-9F2E-F594FC37DDFF}"/>
                </a:ext>
              </a:extLst>
            </p:cNvPr>
            <p:cNvSpPr/>
            <p:nvPr/>
          </p:nvSpPr>
          <p:spPr>
            <a:xfrm>
              <a:off x="4411016" y="3470514"/>
              <a:ext cx="196770" cy="196770"/>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33" name="椭圆 32">
              <a:extLst>
                <a:ext uri="{FF2B5EF4-FFF2-40B4-BE49-F238E27FC236}">
                  <a16:creationId xmlns:a16="http://schemas.microsoft.com/office/drawing/2014/main" xmlns="" id="{83D16D21-FC09-4EF3-8FAE-EC1710FA7B8B}"/>
                </a:ext>
              </a:extLst>
            </p:cNvPr>
            <p:cNvSpPr/>
            <p:nvPr/>
          </p:nvSpPr>
          <p:spPr>
            <a:xfrm>
              <a:off x="4260545" y="3320043"/>
              <a:ext cx="497712" cy="497712"/>
            </a:xfrm>
            <a:prstGeom prst="ellipse">
              <a:avLst/>
            </a:prstGeom>
            <a:noFill/>
            <a:ln w="9525">
              <a:gradFill>
                <a:gsLst>
                  <a:gs pos="0">
                    <a:schemeClr val="accent1">
                      <a:lumMod val="5000"/>
                      <a:lumOff val="95000"/>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sp>
          <p:nvSpPr>
            <p:cNvPr id="30" name="椭圆 29">
              <a:extLst>
                <a:ext uri="{FF2B5EF4-FFF2-40B4-BE49-F238E27FC236}">
                  <a16:creationId xmlns:a16="http://schemas.microsoft.com/office/drawing/2014/main" xmlns="" id="{4A360C63-B18A-416A-A6F8-F386547E9D2A}"/>
                </a:ext>
              </a:extLst>
            </p:cNvPr>
            <p:cNvSpPr/>
            <p:nvPr/>
          </p:nvSpPr>
          <p:spPr>
            <a:xfrm>
              <a:off x="4945958" y="5320262"/>
              <a:ext cx="196770" cy="196770"/>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31" name="椭圆 30">
              <a:extLst>
                <a:ext uri="{FF2B5EF4-FFF2-40B4-BE49-F238E27FC236}">
                  <a16:creationId xmlns:a16="http://schemas.microsoft.com/office/drawing/2014/main" xmlns="" id="{F350D2EF-E540-4E56-A4E9-171797E7B43A}"/>
                </a:ext>
              </a:extLst>
            </p:cNvPr>
            <p:cNvSpPr/>
            <p:nvPr/>
          </p:nvSpPr>
          <p:spPr>
            <a:xfrm>
              <a:off x="4795487" y="5169791"/>
              <a:ext cx="497712" cy="497712"/>
            </a:xfrm>
            <a:prstGeom prst="ellipse">
              <a:avLst/>
            </a:prstGeom>
            <a:noFill/>
            <a:ln w="9525">
              <a:gradFill>
                <a:gsLst>
                  <a:gs pos="0">
                    <a:schemeClr val="accent1">
                      <a:lumMod val="5000"/>
                      <a:lumOff val="95000"/>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sp>
          <p:nvSpPr>
            <p:cNvPr id="28" name="椭圆 27">
              <a:extLst>
                <a:ext uri="{FF2B5EF4-FFF2-40B4-BE49-F238E27FC236}">
                  <a16:creationId xmlns:a16="http://schemas.microsoft.com/office/drawing/2014/main" xmlns="" id="{414DB302-A3CD-4CF0-974F-4F9E11B301D0}"/>
                </a:ext>
              </a:extLst>
            </p:cNvPr>
            <p:cNvSpPr/>
            <p:nvPr/>
          </p:nvSpPr>
          <p:spPr>
            <a:xfrm>
              <a:off x="7016765" y="5338174"/>
              <a:ext cx="196770" cy="196770"/>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29" name="椭圆 28">
              <a:extLst>
                <a:ext uri="{FF2B5EF4-FFF2-40B4-BE49-F238E27FC236}">
                  <a16:creationId xmlns:a16="http://schemas.microsoft.com/office/drawing/2014/main" xmlns="" id="{43CE7B16-B0C9-4444-9BC5-381CA2D64502}"/>
                </a:ext>
              </a:extLst>
            </p:cNvPr>
            <p:cNvSpPr/>
            <p:nvPr/>
          </p:nvSpPr>
          <p:spPr>
            <a:xfrm>
              <a:off x="6866294" y="5187703"/>
              <a:ext cx="497712" cy="497712"/>
            </a:xfrm>
            <a:prstGeom prst="ellipse">
              <a:avLst/>
            </a:prstGeom>
            <a:noFill/>
            <a:ln w="9525">
              <a:gradFill>
                <a:gsLst>
                  <a:gs pos="0">
                    <a:schemeClr val="accent1">
                      <a:lumMod val="5000"/>
                      <a:lumOff val="95000"/>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grpSp>
          <p:nvGrpSpPr>
            <p:cNvPr id="57" name="组合 56">
              <a:extLst>
                <a:ext uri="{FF2B5EF4-FFF2-40B4-BE49-F238E27FC236}">
                  <a16:creationId xmlns:a16="http://schemas.microsoft.com/office/drawing/2014/main" xmlns="" id="{FDC3751D-5764-4771-B435-88A8D1495E20}"/>
                </a:ext>
              </a:extLst>
            </p:cNvPr>
            <p:cNvGrpSpPr/>
            <p:nvPr/>
          </p:nvGrpSpPr>
          <p:grpSpPr>
            <a:xfrm>
              <a:off x="5730978" y="3793598"/>
              <a:ext cx="718469" cy="604459"/>
              <a:chOff x="5730978" y="3793598"/>
              <a:chExt cx="718469" cy="604459"/>
            </a:xfrm>
          </p:grpSpPr>
          <p:sp>
            <p:nvSpPr>
              <p:cNvPr id="16" name="Oval 18">
                <a:extLst>
                  <a:ext uri="{FF2B5EF4-FFF2-40B4-BE49-F238E27FC236}">
                    <a16:creationId xmlns:a16="http://schemas.microsoft.com/office/drawing/2014/main" xmlns="" id="{587633BB-BB63-4204-B11F-A01DAF57EF32}"/>
                  </a:ext>
                </a:extLst>
              </p:cNvPr>
              <p:cNvSpPr>
                <a:spLocks noChangeArrowheads="1"/>
              </p:cNvSpPr>
              <p:nvPr/>
            </p:nvSpPr>
            <p:spPr bwMode="auto">
              <a:xfrm>
                <a:off x="5969751" y="3793598"/>
                <a:ext cx="240924" cy="24164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17" name="Freeform 19">
                <a:extLst>
                  <a:ext uri="{FF2B5EF4-FFF2-40B4-BE49-F238E27FC236}">
                    <a16:creationId xmlns:a16="http://schemas.microsoft.com/office/drawing/2014/main" xmlns="" id="{64F09300-3136-4FE3-A330-DAD7FD140AD4}"/>
                  </a:ext>
                </a:extLst>
              </p:cNvPr>
              <p:cNvSpPr/>
              <p:nvPr/>
            </p:nvSpPr>
            <p:spPr bwMode="auto">
              <a:xfrm>
                <a:off x="5895896" y="4054598"/>
                <a:ext cx="388633" cy="343459"/>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18" name="Freeform 20">
                <a:extLst>
                  <a:ext uri="{FF2B5EF4-FFF2-40B4-BE49-F238E27FC236}">
                    <a16:creationId xmlns:a16="http://schemas.microsoft.com/office/drawing/2014/main" xmlns="" id="{BBA88388-16FE-410F-B7A5-AD2FC93D0B8F}"/>
                  </a:ext>
                </a:extLst>
              </p:cNvPr>
              <p:cNvSpPr/>
              <p:nvPr/>
            </p:nvSpPr>
            <p:spPr bwMode="auto">
              <a:xfrm>
                <a:off x="6071570" y="4043125"/>
                <a:ext cx="38720" cy="22945"/>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19" name="Freeform 21">
                <a:extLst>
                  <a:ext uri="{FF2B5EF4-FFF2-40B4-BE49-F238E27FC236}">
                    <a16:creationId xmlns:a16="http://schemas.microsoft.com/office/drawing/2014/main" xmlns="" id="{84858551-F32E-47F0-BFBF-0436A8DA91AE}"/>
                  </a:ext>
                </a:extLst>
              </p:cNvPr>
              <p:cNvSpPr/>
              <p:nvPr/>
            </p:nvSpPr>
            <p:spPr bwMode="auto">
              <a:xfrm>
                <a:off x="6068701" y="4069656"/>
                <a:ext cx="43022" cy="58797"/>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20" name="Freeform 22">
                <a:extLst>
                  <a:ext uri="{FF2B5EF4-FFF2-40B4-BE49-F238E27FC236}">
                    <a16:creationId xmlns:a16="http://schemas.microsoft.com/office/drawing/2014/main" xmlns="" id="{FC926E0D-D31B-487A-90F8-9313BD2B3252}"/>
                  </a:ext>
                </a:extLst>
              </p:cNvPr>
              <p:cNvSpPr/>
              <p:nvPr/>
            </p:nvSpPr>
            <p:spPr bwMode="auto">
              <a:xfrm>
                <a:off x="5860044" y="4091884"/>
                <a:ext cx="32267" cy="43739"/>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21" name="Freeform 23">
                <a:extLst>
                  <a:ext uri="{FF2B5EF4-FFF2-40B4-BE49-F238E27FC236}">
                    <a16:creationId xmlns:a16="http://schemas.microsoft.com/office/drawing/2014/main" xmlns="" id="{37DD8465-C1D5-470B-865C-9C6CCF56A243}"/>
                  </a:ext>
                </a:extLst>
              </p:cNvPr>
              <p:cNvSpPr/>
              <p:nvPr/>
            </p:nvSpPr>
            <p:spPr bwMode="auto">
              <a:xfrm>
                <a:off x="5730978" y="4080411"/>
                <a:ext cx="210091" cy="256698"/>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22" name="Freeform 24">
                <a:extLst>
                  <a:ext uri="{FF2B5EF4-FFF2-40B4-BE49-F238E27FC236}">
                    <a16:creationId xmlns:a16="http://schemas.microsoft.com/office/drawing/2014/main" xmlns="" id="{780ACCB6-FD00-495B-976C-D0D097262775}"/>
                  </a:ext>
                </a:extLst>
              </p:cNvPr>
              <p:cNvSpPr/>
              <p:nvPr/>
            </p:nvSpPr>
            <p:spPr bwMode="auto">
              <a:xfrm>
                <a:off x="5862912" y="4071090"/>
                <a:ext cx="27965" cy="18643"/>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23" name="Oval 25">
                <a:extLst>
                  <a:ext uri="{FF2B5EF4-FFF2-40B4-BE49-F238E27FC236}">
                    <a16:creationId xmlns:a16="http://schemas.microsoft.com/office/drawing/2014/main" xmlns="" id="{28B74257-765C-4218-8117-E3F65042E11B}"/>
                  </a:ext>
                </a:extLst>
              </p:cNvPr>
              <p:cNvSpPr>
                <a:spLocks noChangeArrowheads="1"/>
              </p:cNvSpPr>
              <p:nvPr/>
            </p:nvSpPr>
            <p:spPr bwMode="auto">
              <a:xfrm>
                <a:off x="5785473" y="3883944"/>
                <a:ext cx="181410" cy="182126"/>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24" name="Freeform 26">
                <a:extLst>
                  <a:ext uri="{FF2B5EF4-FFF2-40B4-BE49-F238E27FC236}">
                    <a16:creationId xmlns:a16="http://schemas.microsoft.com/office/drawing/2014/main" xmlns="" id="{8A71282B-1EA6-4273-9763-BE1559D08D78}"/>
                  </a:ext>
                </a:extLst>
              </p:cNvPr>
              <p:cNvSpPr/>
              <p:nvPr/>
            </p:nvSpPr>
            <p:spPr bwMode="auto">
              <a:xfrm>
                <a:off x="6290982" y="4071090"/>
                <a:ext cx="27965" cy="18643"/>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25" name="Freeform 27">
                <a:extLst>
                  <a:ext uri="{FF2B5EF4-FFF2-40B4-BE49-F238E27FC236}">
                    <a16:creationId xmlns:a16="http://schemas.microsoft.com/office/drawing/2014/main" xmlns="" id="{1BF86C4D-2B48-4C41-AFAB-8BA96B3B9A10}"/>
                  </a:ext>
                </a:extLst>
              </p:cNvPr>
              <p:cNvSpPr/>
              <p:nvPr/>
            </p:nvSpPr>
            <p:spPr bwMode="auto">
              <a:xfrm>
                <a:off x="6288114" y="4091884"/>
                <a:ext cx="32267" cy="43739"/>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26" name="Oval 28">
                <a:extLst>
                  <a:ext uri="{FF2B5EF4-FFF2-40B4-BE49-F238E27FC236}">
                    <a16:creationId xmlns:a16="http://schemas.microsoft.com/office/drawing/2014/main" xmlns="" id="{F55F3C81-257D-47D7-9CA6-407CCE92A4FD}"/>
                  </a:ext>
                </a:extLst>
              </p:cNvPr>
              <p:cNvSpPr>
                <a:spLocks noChangeArrowheads="1"/>
              </p:cNvSpPr>
              <p:nvPr/>
            </p:nvSpPr>
            <p:spPr bwMode="auto">
              <a:xfrm>
                <a:off x="6213542" y="3883944"/>
                <a:ext cx="182127" cy="182126"/>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27" name="Freeform 29">
                <a:extLst>
                  <a:ext uri="{FF2B5EF4-FFF2-40B4-BE49-F238E27FC236}">
                    <a16:creationId xmlns:a16="http://schemas.microsoft.com/office/drawing/2014/main" xmlns="" id="{C15F3835-873B-41C1-A586-28E822C01562}"/>
                  </a:ext>
                </a:extLst>
              </p:cNvPr>
              <p:cNvSpPr/>
              <p:nvPr/>
            </p:nvSpPr>
            <p:spPr bwMode="auto">
              <a:xfrm>
                <a:off x="6239356" y="4080411"/>
                <a:ext cx="210091" cy="256698"/>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grpSp>
        <p:sp>
          <p:nvSpPr>
            <p:cNvPr id="43" name="文本框 42">
              <a:extLst>
                <a:ext uri="{FF2B5EF4-FFF2-40B4-BE49-F238E27FC236}">
                  <a16:creationId xmlns:a16="http://schemas.microsoft.com/office/drawing/2014/main" xmlns="" id="{69FEE35C-DD66-4103-A066-D972021E88A5}"/>
                </a:ext>
              </a:extLst>
            </p:cNvPr>
            <p:cNvSpPr txBox="1"/>
            <p:nvPr/>
          </p:nvSpPr>
          <p:spPr>
            <a:xfrm>
              <a:off x="7514478" y="5010802"/>
              <a:ext cx="1426176" cy="451919"/>
            </a:xfrm>
            <a:prstGeom prst="rect">
              <a:avLst/>
            </a:prstGeom>
            <a:noFill/>
          </p:spPr>
          <p:txBody>
            <a:bodyPr wrap="square" rtlCol="0">
              <a:spAutoFit/>
            </a:bodyPr>
            <a:lstStyle/>
            <a:p>
              <a:pPr>
                <a:lnSpc>
                  <a:spcPct val="125000"/>
                </a:lnSpc>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44" name="矩形 43">
              <a:extLst>
                <a:ext uri="{FF2B5EF4-FFF2-40B4-BE49-F238E27FC236}">
                  <a16:creationId xmlns:a16="http://schemas.microsoft.com/office/drawing/2014/main" xmlns="" id="{79349233-EA1A-4489-922F-8330F59468E8}"/>
                </a:ext>
              </a:extLst>
            </p:cNvPr>
            <p:cNvSpPr/>
            <p:nvPr/>
          </p:nvSpPr>
          <p:spPr>
            <a:xfrm>
              <a:off x="7514479" y="5342109"/>
              <a:ext cx="3517957" cy="788742"/>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a:t>
              </a:r>
            </a:p>
          </p:txBody>
        </p:sp>
        <p:sp>
          <p:nvSpPr>
            <p:cNvPr id="46" name="文本框 45">
              <a:extLst>
                <a:ext uri="{FF2B5EF4-FFF2-40B4-BE49-F238E27FC236}">
                  <a16:creationId xmlns:a16="http://schemas.microsoft.com/office/drawing/2014/main" xmlns="" id="{1A8BB64D-5554-466E-A5EB-77A2898A04D5}"/>
                </a:ext>
              </a:extLst>
            </p:cNvPr>
            <p:cNvSpPr txBox="1"/>
            <p:nvPr/>
          </p:nvSpPr>
          <p:spPr>
            <a:xfrm>
              <a:off x="8098422" y="3096828"/>
              <a:ext cx="1426176" cy="451919"/>
            </a:xfrm>
            <a:prstGeom prst="rect">
              <a:avLst/>
            </a:prstGeom>
            <a:noFill/>
          </p:spPr>
          <p:txBody>
            <a:bodyPr wrap="square" rtlCol="0">
              <a:spAutoFit/>
            </a:bodyPr>
            <a:lstStyle/>
            <a:p>
              <a:pPr>
                <a:lnSpc>
                  <a:spcPct val="125000"/>
                </a:lnSpc>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47" name="矩形 46">
              <a:extLst>
                <a:ext uri="{FF2B5EF4-FFF2-40B4-BE49-F238E27FC236}">
                  <a16:creationId xmlns:a16="http://schemas.microsoft.com/office/drawing/2014/main" xmlns="" id="{93345D41-96D0-4031-A270-19B4B4B1FFAE}"/>
                </a:ext>
              </a:extLst>
            </p:cNvPr>
            <p:cNvSpPr/>
            <p:nvPr/>
          </p:nvSpPr>
          <p:spPr>
            <a:xfrm>
              <a:off x="8098424" y="3428135"/>
              <a:ext cx="3053282" cy="788742"/>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a:t>
              </a:r>
            </a:p>
          </p:txBody>
        </p:sp>
        <p:sp>
          <p:nvSpPr>
            <p:cNvPr id="49" name="文本框 48">
              <a:extLst>
                <a:ext uri="{FF2B5EF4-FFF2-40B4-BE49-F238E27FC236}">
                  <a16:creationId xmlns:a16="http://schemas.microsoft.com/office/drawing/2014/main" xmlns="" id="{0CC25A0A-EA07-4405-8DF0-D4F80F0812A6}"/>
                </a:ext>
              </a:extLst>
            </p:cNvPr>
            <p:cNvSpPr txBox="1"/>
            <p:nvPr/>
          </p:nvSpPr>
          <p:spPr>
            <a:xfrm>
              <a:off x="2774594" y="3096828"/>
              <a:ext cx="1426176" cy="451919"/>
            </a:xfrm>
            <a:prstGeom prst="rect">
              <a:avLst/>
            </a:prstGeom>
            <a:noFill/>
          </p:spPr>
          <p:txBody>
            <a:bodyPr wrap="square" rtlCol="0">
              <a:spAutoFit/>
            </a:bodyPr>
            <a:lstStyle/>
            <a:p>
              <a:pPr algn="r">
                <a:lnSpc>
                  <a:spcPct val="125000"/>
                </a:lnSpc>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50" name="矩形 49">
              <a:extLst>
                <a:ext uri="{FF2B5EF4-FFF2-40B4-BE49-F238E27FC236}">
                  <a16:creationId xmlns:a16="http://schemas.microsoft.com/office/drawing/2014/main" xmlns="" id="{01A77800-48DD-4575-8669-77A4B4696756}"/>
                </a:ext>
              </a:extLst>
            </p:cNvPr>
            <p:cNvSpPr/>
            <p:nvPr/>
          </p:nvSpPr>
          <p:spPr>
            <a:xfrm>
              <a:off x="1214153" y="3428135"/>
              <a:ext cx="3053282" cy="788742"/>
            </a:xfrm>
            <a:prstGeom prst="rect">
              <a:avLst/>
            </a:prstGeom>
          </p:spPr>
          <p:txBody>
            <a:bodyPr wrap="square">
              <a:spAutoFit/>
            </a:bodyPr>
            <a:lstStyle/>
            <a:p>
              <a:pPr algn="r">
                <a:lnSpc>
                  <a:spcPct val="150000"/>
                </a:lnSpc>
              </a:pPr>
              <a:r>
                <a:rPr lang="zh-CN" altLang="en-US" sz="16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a:t>
              </a:r>
            </a:p>
          </p:txBody>
        </p:sp>
        <p:sp>
          <p:nvSpPr>
            <p:cNvPr id="52" name="文本框 51">
              <a:extLst>
                <a:ext uri="{FF2B5EF4-FFF2-40B4-BE49-F238E27FC236}">
                  <a16:creationId xmlns:a16="http://schemas.microsoft.com/office/drawing/2014/main" xmlns="" id="{AECA78FC-4840-4A04-9B60-A4E557E61A2F}"/>
                </a:ext>
              </a:extLst>
            </p:cNvPr>
            <p:cNvSpPr txBox="1"/>
            <p:nvPr/>
          </p:nvSpPr>
          <p:spPr>
            <a:xfrm>
              <a:off x="3180782" y="5010802"/>
              <a:ext cx="1426176" cy="451919"/>
            </a:xfrm>
            <a:prstGeom prst="rect">
              <a:avLst/>
            </a:prstGeom>
            <a:noFill/>
          </p:spPr>
          <p:txBody>
            <a:bodyPr wrap="square" rtlCol="0">
              <a:spAutoFit/>
            </a:bodyPr>
            <a:lstStyle/>
            <a:p>
              <a:pPr algn="r">
                <a:lnSpc>
                  <a:spcPct val="125000"/>
                </a:lnSpc>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53" name="矩形 52">
              <a:extLst>
                <a:ext uri="{FF2B5EF4-FFF2-40B4-BE49-F238E27FC236}">
                  <a16:creationId xmlns:a16="http://schemas.microsoft.com/office/drawing/2014/main" xmlns="" id="{3D704E59-A33C-4D12-8E53-A6BEE5C9988C}"/>
                </a:ext>
              </a:extLst>
            </p:cNvPr>
            <p:cNvSpPr/>
            <p:nvPr/>
          </p:nvSpPr>
          <p:spPr>
            <a:xfrm>
              <a:off x="1143266" y="5342109"/>
              <a:ext cx="3517957" cy="788742"/>
            </a:xfrm>
            <a:prstGeom prst="rect">
              <a:avLst/>
            </a:prstGeom>
          </p:spPr>
          <p:txBody>
            <a:bodyPr wrap="square">
              <a:spAutoFit/>
            </a:bodyPr>
            <a:lstStyle/>
            <a:p>
              <a:pPr algn="r">
                <a:lnSpc>
                  <a:spcPct val="150000"/>
                </a:lnSpc>
              </a:pPr>
              <a:r>
                <a:rPr lang="zh-CN" altLang="en-US" sz="16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a:t>
              </a:r>
            </a:p>
          </p:txBody>
        </p:sp>
        <p:sp>
          <p:nvSpPr>
            <p:cNvPr id="55" name="文本框 54">
              <a:extLst>
                <a:ext uri="{FF2B5EF4-FFF2-40B4-BE49-F238E27FC236}">
                  <a16:creationId xmlns:a16="http://schemas.microsoft.com/office/drawing/2014/main" xmlns="" id="{02A833B7-BFCB-4F6F-B454-FE8811D8BD86}"/>
                </a:ext>
              </a:extLst>
            </p:cNvPr>
            <p:cNvSpPr txBox="1"/>
            <p:nvPr/>
          </p:nvSpPr>
          <p:spPr>
            <a:xfrm>
              <a:off x="5227457" y="1391822"/>
              <a:ext cx="1737086" cy="451919"/>
            </a:xfrm>
            <a:prstGeom prst="rect">
              <a:avLst/>
            </a:prstGeom>
            <a:noFill/>
          </p:spPr>
          <p:txBody>
            <a:bodyPr wrap="square" rtlCol="0">
              <a:spAutoFit/>
            </a:bodyPr>
            <a:lstStyle/>
            <a:p>
              <a:pPr algn="ctr">
                <a:lnSpc>
                  <a:spcPct val="125000"/>
                </a:lnSpc>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56" name="矩形 55">
              <a:extLst>
                <a:ext uri="{FF2B5EF4-FFF2-40B4-BE49-F238E27FC236}">
                  <a16:creationId xmlns:a16="http://schemas.microsoft.com/office/drawing/2014/main" xmlns="" id="{BA66E6D1-E6F8-4B9F-B0E6-80CDE6D67BBE}"/>
                </a:ext>
              </a:extLst>
            </p:cNvPr>
            <p:cNvSpPr/>
            <p:nvPr/>
          </p:nvSpPr>
          <p:spPr>
            <a:xfrm>
              <a:off x="2990022" y="1743007"/>
              <a:ext cx="6211956" cy="419410"/>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点击文本框即可进行编辑输入相关内容点击文本框即可进行编辑。</a:t>
              </a:r>
            </a:p>
          </p:txBody>
        </p:sp>
      </p:grpSp>
      <p:grpSp>
        <p:nvGrpSpPr>
          <p:cNvPr id="45" name="组合 44">
            <a:extLst>
              <a:ext uri="{FF2B5EF4-FFF2-40B4-BE49-F238E27FC236}">
                <a16:creationId xmlns:a16="http://schemas.microsoft.com/office/drawing/2014/main" xmlns="" id="{8E600B1D-36E9-4AC1-A8FA-1E2C9D3C60FA}"/>
              </a:ext>
            </a:extLst>
          </p:cNvPr>
          <p:cNvGrpSpPr/>
          <p:nvPr/>
        </p:nvGrpSpPr>
        <p:grpSpPr>
          <a:xfrm>
            <a:off x="403323" y="180589"/>
            <a:ext cx="8602348" cy="707886"/>
            <a:chOff x="553599" y="507235"/>
            <a:chExt cx="8602348" cy="707886"/>
          </a:xfrm>
        </p:grpSpPr>
        <p:sp>
          <p:nvSpPr>
            <p:cNvPr id="48" name="文本框 47">
              <a:extLst>
                <a:ext uri="{FF2B5EF4-FFF2-40B4-BE49-F238E27FC236}">
                  <a16:creationId xmlns:a16="http://schemas.microsoft.com/office/drawing/2014/main" xmlns="" id="{4C3EFC83-C063-4308-8D92-1A0C2D9FB37F}"/>
                </a:ext>
              </a:extLst>
            </p:cNvPr>
            <p:cNvSpPr txBox="1"/>
            <p:nvPr/>
          </p:nvSpPr>
          <p:spPr>
            <a:xfrm>
              <a:off x="553599" y="507235"/>
              <a:ext cx="1009720" cy="707886"/>
            </a:xfrm>
            <a:prstGeom prst="rect">
              <a:avLst/>
            </a:prstGeom>
            <a:noFill/>
          </p:spPr>
          <p:txBody>
            <a:bodyPr wrap="square" rtlCol="0">
              <a:spAutoFit/>
            </a:bodyPr>
            <a:lstStyle/>
            <a:p>
              <a:r>
                <a:rPr lang="en-US" altLang="zh-CN"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04.</a:t>
              </a:r>
              <a:endPar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51" name="文本框 50">
              <a:extLst>
                <a:ext uri="{FF2B5EF4-FFF2-40B4-BE49-F238E27FC236}">
                  <a16:creationId xmlns:a16="http://schemas.microsoft.com/office/drawing/2014/main" xmlns="" id="{68B55180-E085-463D-A830-8EC95C308A8E}"/>
                </a:ext>
              </a:extLst>
            </p:cNvPr>
            <p:cNvSpPr txBox="1"/>
            <p:nvPr/>
          </p:nvSpPr>
          <p:spPr>
            <a:xfrm>
              <a:off x="1490666" y="599568"/>
              <a:ext cx="2537324"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2800" dirty="0">
                  <a:solidFill>
                    <a:schemeClr val="tx1">
                      <a:lumMod val="75000"/>
                      <a:lumOff val="25000"/>
                    </a:schemeClr>
                  </a:solidFill>
                  <a:latin typeface="+mj-ea"/>
                  <a:ea typeface="+mj-ea"/>
                  <a:cs typeface="+mn-ea"/>
                  <a:sym typeface="+mn-lt"/>
                </a:rPr>
                <a:t>需要的资源支持</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54" name="文本框 53">
              <a:extLst>
                <a:ext uri="{FF2B5EF4-FFF2-40B4-BE49-F238E27FC236}">
                  <a16:creationId xmlns:a16="http://schemas.microsoft.com/office/drawing/2014/main" xmlns="" id="{031499FA-806C-4BB4-AFC5-3108CA74284C}"/>
                </a:ext>
              </a:extLst>
            </p:cNvPr>
            <p:cNvSpPr txBox="1"/>
            <p:nvPr/>
          </p:nvSpPr>
          <p:spPr>
            <a:xfrm>
              <a:off x="3928437"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Resource Support Required</a:t>
              </a:r>
            </a:p>
          </p:txBody>
        </p:sp>
        <p:cxnSp>
          <p:nvCxnSpPr>
            <p:cNvPr id="59" name="直接连接符 58">
              <a:extLst>
                <a:ext uri="{FF2B5EF4-FFF2-40B4-BE49-F238E27FC236}">
                  <a16:creationId xmlns:a16="http://schemas.microsoft.com/office/drawing/2014/main" xmlns="" id="{F324A820-E4EF-4F66-907D-35D3A8545302}"/>
                </a:ext>
              </a:extLst>
            </p:cNvPr>
            <p:cNvCxnSpPr>
              <a:cxnSpLocks/>
            </p:cNvCxnSpPr>
            <p:nvPr/>
          </p:nvCxnSpPr>
          <p:spPr>
            <a:xfrm>
              <a:off x="3912336"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60" name="平行四边形 59">
              <a:extLst>
                <a:ext uri="{FF2B5EF4-FFF2-40B4-BE49-F238E27FC236}">
                  <a16:creationId xmlns:a16="http://schemas.microsoft.com/office/drawing/2014/main" xmlns="" id="{347666D3-46B7-4031-8BEE-49EC816D4C7A}"/>
                </a:ext>
              </a:extLst>
            </p:cNvPr>
            <p:cNvSpPr/>
            <p:nvPr/>
          </p:nvSpPr>
          <p:spPr>
            <a:xfrm>
              <a:off x="3912336"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grpSp>
    </p:spTree>
    <p:extLst>
      <p:ext uri="{BB962C8B-B14F-4D97-AF65-F5344CB8AC3E}">
        <p14:creationId xmlns:p14="http://schemas.microsoft.com/office/powerpoint/2010/main" val="2364153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974A9805-755E-43E8-BA49-C37141FA2199}"/>
              </a:ext>
            </a:extLst>
          </p:cNvPr>
          <p:cNvGrpSpPr/>
          <p:nvPr/>
        </p:nvGrpSpPr>
        <p:grpSpPr>
          <a:xfrm>
            <a:off x="518097" y="1676570"/>
            <a:ext cx="10442575" cy="757139"/>
            <a:chOff x="874713" y="1676570"/>
            <a:chExt cx="10442575" cy="757139"/>
          </a:xfrm>
        </p:grpSpPr>
        <p:sp>
          <p:nvSpPr>
            <p:cNvPr id="9" name="矩形 8">
              <a:extLst>
                <a:ext uri="{FF2B5EF4-FFF2-40B4-BE49-F238E27FC236}">
                  <a16:creationId xmlns:a16="http://schemas.microsoft.com/office/drawing/2014/main" xmlns="" id="{82656173-9AD5-48EE-8429-A159E0FC8EA1}"/>
                </a:ext>
              </a:extLst>
            </p:cNvPr>
            <p:cNvSpPr/>
            <p:nvPr/>
          </p:nvSpPr>
          <p:spPr>
            <a:xfrm>
              <a:off x="874713" y="1676570"/>
              <a:ext cx="1680919" cy="757139"/>
            </a:xfrm>
            <a:prstGeom prst="rect">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mj-ea"/>
                <a:ea typeface="+mj-ea"/>
                <a:sym typeface="+mn-lt"/>
              </a:endParaRPr>
            </a:p>
          </p:txBody>
        </p:sp>
        <p:sp>
          <p:nvSpPr>
            <p:cNvPr id="10" name="平行四边形 9">
              <a:extLst>
                <a:ext uri="{FF2B5EF4-FFF2-40B4-BE49-F238E27FC236}">
                  <a16:creationId xmlns:a16="http://schemas.microsoft.com/office/drawing/2014/main" xmlns="" id="{359272CE-07B9-4531-9973-C3BB3A584CA2}"/>
                </a:ext>
              </a:extLst>
            </p:cNvPr>
            <p:cNvSpPr/>
            <p:nvPr/>
          </p:nvSpPr>
          <p:spPr>
            <a:xfrm>
              <a:off x="10560149" y="1676570"/>
              <a:ext cx="757139" cy="757139"/>
            </a:xfrm>
            <a:prstGeom prst="parallelogram">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mj-ea"/>
                <a:ea typeface="+mj-ea"/>
                <a:sym typeface="+mn-lt"/>
              </a:endParaRPr>
            </a:p>
          </p:txBody>
        </p:sp>
        <p:sp>
          <p:nvSpPr>
            <p:cNvPr id="11" name="矩形 10">
              <a:extLst>
                <a:ext uri="{FF2B5EF4-FFF2-40B4-BE49-F238E27FC236}">
                  <a16:creationId xmlns:a16="http://schemas.microsoft.com/office/drawing/2014/main" xmlns="" id="{828590F9-5602-48CF-9656-96FCC31E13B1}"/>
                </a:ext>
              </a:extLst>
            </p:cNvPr>
            <p:cNvSpPr/>
            <p:nvPr/>
          </p:nvSpPr>
          <p:spPr>
            <a:xfrm>
              <a:off x="874714" y="1676570"/>
              <a:ext cx="10442574" cy="757139"/>
            </a:xfrm>
            <a:prstGeom prst="rect">
              <a:avLst/>
            </a:prstGeom>
            <a:no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12" name="矩形 11">
              <a:extLst>
                <a:ext uri="{FF2B5EF4-FFF2-40B4-BE49-F238E27FC236}">
                  <a16:creationId xmlns:a16="http://schemas.microsoft.com/office/drawing/2014/main" xmlns="" id="{F7C3D7C3-109A-4C31-A2A9-574F65E4AADF}"/>
                </a:ext>
              </a:extLst>
            </p:cNvPr>
            <p:cNvSpPr/>
            <p:nvPr/>
          </p:nvSpPr>
          <p:spPr>
            <a:xfrm>
              <a:off x="2653692" y="1843478"/>
              <a:ext cx="7848152" cy="423321"/>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点击文本框即可进行编辑输入相关内容点击文本框即可进行编辑输入相关内容</a:t>
              </a:r>
              <a:r>
                <a:rPr lang="en-US" altLang="zh-CN" sz="1600" dirty="0">
                  <a:solidFill>
                    <a:schemeClr val="tx1">
                      <a:lumMod val="75000"/>
                      <a:lumOff val="25000"/>
                    </a:schemeClr>
                  </a:solidFill>
                  <a:latin typeface="思源黑体 CN Regular" panose="020B0500000000000000" pitchFamily="34" charset="-122"/>
                  <a:cs typeface="+mn-ea"/>
                  <a:sym typeface="+mn-lt"/>
                </a:rPr>
                <a:t>;</a:t>
              </a:r>
              <a:endParaRPr lang="zh-CN" altLang="en-US" sz="1600" dirty="0">
                <a:solidFill>
                  <a:schemeClr val="tx1">
                    <a:lumMod val="75000"/>
                    <a:lumOff val="25000"/>
                  </a:schemeClr>
                </a:solidFill>
                <a:latin typeface="思源黑体 CN Regular" panose="020B0500000000000000" pitchFamily="34" charset="-122"/>
                <a:cs typeface="+mn-ea"/>
                <a:sym typeface="+mn-lt"/>
              </a:endParaRPr>
            </a:p>
          </p:txBody>
        </p:sp>
        <p:sp>
          <p:nvSpPr>
            <p:cNvPr id="13" name="矩形 12">
              <a:extLst>
                <a:ext uri="{FF2B5EF4-FFF2-40B4-BE49-F238E27FC236}">
                  <a16:creationId xmlns:a16="http://schemas.microsoft.com/office/drawing/2014/main" xmlns="" id="{6520BDBE-42C4-4898-9179-5AC0C07BC55E}"/>
                </a:ext>
              </a:extLst>
            </p:cNvPr>
            <p:cNvSpPr/>
            <p:nvPr/>
          </p:nvSpPr>
          <p:spPr>
            <a:xfrm>
              <a:off x="988157" y="1848896"/>
              <a:ext cx="1435728" cy="448392"/>
            </a:xfrm>
            <a:prstGeom prst="rect">
              <a:avLst/>
            </a:prstGeom>
          </p:spPr>
          <p:txBody>
            <a:bodyPr wrap="square">
              <a:spAutoFit/>
            </a:bodyPr>
            <a:lstStyle/>
            <a:p>
              <a:pPr algn="ctr">
                <a:lnSpc>
                  <a:spcPct val="125000"/>
                </a:lnSpc>
              </a:pPr>
              <a:r>
                <a:rPr lang="zh-CN" altLang="en-US" sz="2000" dirty="0">
                  <a:solidFill>
                    <a:schemeClr val="bg1"/>
                  </a:solidFill>
                  <a:latin typeface="+mj-ea"/>
                  <a:ea typeface="+mj-ea"/>
                  <a:cs typeface="+mn-ea"/>
                  <a:sym typeface="+mn-lt"/>
                </a:rPr>
                <a:t>工作计划</a:t>
              </a:r>
              <a:r>
                <a:rPr lang="en-US" altLang="zh-CN" sz="2000" dirty="0">
                  <a:solidFill>
                    <a:schemeClr val="bg1"/>
                  </a:solidFill>
                  <a:latin typeface="+mj-ea"/>
                  <a:ea typeface="+mj-ea"/>
                  <a:cs typeface="+mn-ea"/>
                  <a:sym typeface="+mn-lt"/>
                </a:rPr>
                <a:t>1</a:t>
              </a:r>
              <a:endParaRPr lang="zh-CN" altLang="en-US" sz="2000" dirty="0">
                <a:solidFill>
                  <a:schemeClr val="bg1"/>
                </a:solidFill>
                <a:latin typeface="+mj-ea"/>
                <a:ea typeface="+mj-ea"/>
                <a:cs typeface="+mn-ea"/>
                <a:sym typeface="+mn-lt"/>
              </a:endParaRPr>
            </a:p>
          </p:txBody>
        </p:sp>
        <p:sp>
          <p:nvSpPr>
            <p:cNvPr id="14" name="KSO_Shape">
              <a:extLst>
                <a:ext uri="{FF2B5EF4-FFF2-40B4-BE49-F238E27FC236}">
                  <a16:creationId xmlns:a16="http://schemas.microsoft.com/office/drawing/2014/main" xmlns="" id="{0950D230-97E3-43A3-94BB-A96128812DDA}"/>
                </a:ext>
              </a:extLst>
            </p:cNvPr>
            <p:cNvSpPr/>
            <p:nvPr/>
          </p:nvSpPr>
          <p:spPr>
            <a:xfrm>
              <a:off x="10805692" y="1823600"/>
              <a:ext cx="266051" cy="518280"/>
            </a:xfrm>
            <a:custGeom>
              <a:avLst/>
              <a:gdLst>
                <a:gd name="connsiteX0" fmla="*/ 788945 w 3886200"/>
                <a:gd name="connsiteY0" fmla="*/ 3994579 h 7565524"/>
                <a:gd name="connsiteX1" fmla="*/ 793367 w 3886200"/>
                <a:gd name="connsiteY1" fmla="*/ 4082152 h 7565524"/>
                <a:gd name="connsiteX2" fmla="*/ 1943100 w 3886200"/>
                <a:gd name="connsiteY2" fmla="*/ 5119688 h 7565524"/>
                <a:gd name="connsiteX3" fmla="*/ 3092833 w 3886200"/>
                <a:gd name="connsiteY3" fmla="*/ 4082152 h 7565524"/>
                <a:gd name="connsiteX4" fmla="*/ 3097256 w 3886200"/>
                <a:gd name="connsiteY4" fmla="*/ 3994579 h 7565524"/>
                <a:gd name="connsiteX5" fmla="*/ 3087777 w 3886200"/>
                <a:gd name="connsiteY5" fmla="*/ 4031441 h 7565524"/>
                <a:gd name="connsiteX6" fmla="*/ 1943100 w 3886200"/>
                <a:gd name="connsiteY6" fmla="*/ 4873587 h 7565524"/>
                <a:gd name="connsiteX7" fmla="*/ 798423 w 3886200"/>
                <a:gd name="connsiteY7" fmla="*/ 4031441 h 7565524"/>
                <a:gd name="connsiteX8" fmla="*/ 0 w 3886200"/>
                <a:gd name="connsiteY8" fmla="*/ 3009901 h 7565524"/>
                <a:gd name="connsiteX9" fmla="*/ 308086 w 3886200"/>
                <a:gd name="connsiteY9" fmla="*/ 3009901 h 7565524"/>
                <a:gd name="connsiteX10" fmla="*/ 308086 w 3886200"/>
                <a:gd name="connsiteY10" fmla="*/ 4175662 h 7565524"/>
                <a:gd name="connsiteX11" fmla="*/ 1943101 w 3886200"/>
                <a:gd name="connsiteY11" fmla="*/ 5810677 h 7565524"/>
                <a:gd name="connsiteX12" fmla="*/ 1943100 w 3886200"/>
                <a:gd name="connsiteY12" fmla="*/ 5810678 h 7565524"/>
                <a:gd name="connsiteX13" fmla="*/ 3578115 w 3886200"/>
                <a:gd name="connsiteY13" fmla="*/ 4175663 h 7565524"/>
                <a:gd name="connsiteX14" fmla="*/ 3578116 w 3886200"/>
                <a:gd name="connsiteY14" fmla="*/ 3009901 h 7565524"/>
                <a:gd name="connsiteX15" fmla="*/ 3886200 w 3886200"/>
                <a:gd name="connsiteY15" fmla="*/ 3009901 h 7565524"/>
                <a:gd name="connsiteX16" fmla="*/ 3886200 w 3886200"/>
                <a:gd name="connsiteY16" fmla="*/ 4235878 h 7565524"/>
                <a:gd name="connsiteX17" fmla="*/ 2520919 w 3886200"/>
                <a:gd name="connsiteY17" fmla="*/ 6091620 h 7565524"/>
                <a:gd name="connsiteX18" fmla="*/ 2336800 w 3886200"/>
                <a:gd name="connsiteY18" fmla="*/ 6138961 h 7565524"/>
                <a:gd name="connsiteX19" fmla="*/ 2336800 w 3886200"/>
                <a:gd name="connsiteY19" fmla="*/ 6591300 h 7565524"/>
                <a:gd name="connsiteX20" fmla="*/ 3062539 w 3886200"/>
                <a:gd name="connsiteY20" fmla="*/ 6591300 h 7565524"/>
                <a:gd name="connsiteX21" fmla="*/ 3549651 w 3886200"/>
                <a:gd name="connsiteY21" fmla="*/ 7078412 h 7565524"/>
                <a:gd name="connsiteX22" fmla="*/ 3549650 w 3886200"/>
                <a:gd name="connsiteY22" fmla="*/ 7078412 h 7565524"/>
                <a:gd name="connsiteX23" fmla="*/ 3062538 w 3886200"/>
                <a:gd name="connsiteY23" fmla="*/ 7565524 h 7565524"/>
                <a:gd name="connsiteX24" fmla="*/ 823662 w 3886200"/>
                <a:gd name="connsiteY24" fmla="*/ 7565523 h 7565524"/>
                <a:gd name="connsiteX25" fmla="*/ 346447 w 3886200"/>
                <a:gd name="connsiteY25" fmla="*/ 7176581 h 7565524"/>
                <a:gd name="connsiteX26" fmla="*/ 336550 w 3886200"/>
                <a:gd name="connsiteY26" fmla="*/ 7078412 h 7565524"/>
                <a:gd name="connsiteX27" fmla="*/ 346447 w 3886200"/>
                <a:gd name="connsiteY27" fmla="*/ 6980242 h 7565524"/>
                <a:gd name="connsiteX28" fmla="*/ 823662 w 3886200"/>
                <a:gd name="connsiteY28" fmla="*/ 6591300 h 7565524"/>
                <a:gd name="connsiteX29" fmla="*/ 1549400 w 3886200"/>
                <a:gd name="connsiteY29" fmla="*/ 6591300 h 7565524"/>
                <a:gd name="connsiteX30" fmla="*/ 1549400 w 3886200"/>
                <a:gd name="connsiteY30" fmla="*/ 6138961 h 7565524"/>
                <a:gd name="connsiteX31" fmla="*/ 1365282 w 3886200"/>
                <a:gd name="connsiteY31" fmla="*/ 6091620 h 7565524"/>
                <a:gd name="connsiteX32" fmla="*/ 0 w 3886200"/>
                <a:gd name="connsiteY32" fmla="*/ 4235878 h 7565524"/>
                <a:gd name="connsiteX33" fmla="*/ 622300 w 3886200"/>
                <a:gd name="connsiteY33" fmla="*/ 2818278 h 7565524"/>
                <a:gd name="connsiteX34" fmla="*/ 3263900 w 3886200"/>
                <a:gd name="connsiteY34" fmla="*/ 2818278 h 7565524"/>
                <a:gd name="connsiteX35" fmla="*/ 3263900 w 3886200"/>
                <a:gd name="connsiteY35" fmla="*/ 4152900 h 7565524"/>
                <a:gd name="connsiteX36" fmla="*/ 1943100 w 3886200"/>
                <a:gd name="connsiteY36" fmla="*/ 5473700 h 7565524"/>
                <a:gd name="connsiteX37" fmla="*/ 622300 w 3886200"/>
                <a:gd name="connsiteY37" fmla="*/ 4152900 h 7565524"/>
                <a:gd name="connsiteX38" fmla="*/ 622300 w 3886200"/>
                <a:gd name="connsiteY38" fmla="*/ 2432670 h 7565524"/>
                <a:gd name="connsiteX39" fmla="*/ 3263900 w 3886200"/>
                <a:gd name="connsiteY39" fmla="*/ 2432670 h 7565524"/>
                <a:gd name="connsiteX40" fmla="*/ 3263900 w 3886200"/>
                <a:gd name="connsiteY40" fmla="*/ 2655422 h 7565524"/>
                <a:gd name="connsiteX41" fmla="*/ 622300 w 3886200"/>
                <a:gd name="connsiteY41" fmla="*/ 2655422 h 7565524"/>
                <a:gd name="connsiteX42" fmla="*/ 622300 w 3886200"/>
                <a:gd name="connsiteY42" fmla="*/ 2047063 h 7565524"/>
                <a:gd name="connsiteX43" fmla="*/ 3263900 w 3886200"/>
                <a:gd name="connsiteY43" fmla="*/ 2047063 h 7565524"/>
                <a:gd name="connsiteX44" fmla="*/ 3263900 w 3886200"/>
                <a:gd name="connsiteY44" fmla="*/ 2269814 h 7565524"/>
                <a:gd name="connsiteX45" fmla="*/ 622300 w 3886200"/>
                <a:gd name="connsiteY45" fmla="*/ 2269814 h 7565524"/>
                <a:gd name="connsiteX46" fmla="*/ 622300 w 3886200"/>
                <a:gd name="connsiteY46" fmla="*/ 1661456 h 7565524"/>
                <a:gd name="connsiteX47" fmla="*/ 3263900 w 3886200"/>
                <a:gd name="connsiteY47" fmla="*/ 1661456 h 7565524"/>
                <a:gd name="connsiteX48" fmla="*/ 3263900 w 3886200"/>
                <a:gd name="connsiteY48" fmla="*/ 1884207 h 7565524"/>
                <a:gd name="connsiteX49" fmla="*/ 622300 w 3886200"/>
                <a:gd name="connsiteY49" fmla="*/ 1884207 h 7565524"/>
                <a:gd name="connsiteX50" fmla="*/ 1943100 w 3886200"/>
                <a:gd name="connsiteY50" fmla="*/ 0 h 7565524"/>
                <a:gd name="connsiteX51" fmla="*/ 3263900 w 3886200"/>
                <a:gd name="connsiteY51" fmla="*/ 1320800 h 7565524"/>
                <a:gd name="connsiteX52" fmla="*/ 3263900 w 3886200"/>
                <a:gd name="connsiteY52" fmla="*/ 1498600 h 7565524"/>
                <a:gd name="connsiteX53" fmla="*/ 622300 w 3886200"/>
                <a:gd name="connsiteY53" fmla="*/ 1498600 h 7565524"/>
                <a:gd name="connsiteX54" fmla="*/ 622300 w 3886200"/>
                <a:gd name="connsiteY54" fmla="*/ 1320800 h 7565524"/>
                <a:gd name="connsiteX55" fmla="*/ 1943100 w 3886200"/>
                <a:gd name="connsiteY55" fmla="*/ 0 h 756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86200" h="7565524">
                  <a:moveTo>
                    <a:pt x="788945" y="3994579"/>
                  </a:moveTo>
                  <a:lnTo>
                    <a:pt x="793367" y="4082152"/>
                  </a:lnTo>
                  <a:cubicBezTo>
                    <a:pt x="852550" y="4664920"/>
                    <a:pt x="1344717" y="5119688"/>
                    <a:pt x="1943100" y="5119688"/>
                  </a:cubicBezTo>
                  <a:cubicBezTo>
                    <a:pt x="2541483" y="5119688"/>
                    <a:pt x="3033650" y="4664920"/>
                    <a:pt x="3092833" y="4082152"/>
                  </a:cubicBezTo>
                  <a:lnTo>
                    <a:pt x="3097256" y="3994579"/>
                  </a:lnTo>
                  <a:lnTo>
                    <a:pt x="3087777" y="4031441"/>
                  </a:lnTo>
                  <a:cubicBezTo>
                    <a:pt x="2936026" y="4519338"/>
                    <a:pt x="2480933" y="4873587"/>
                    <a:pt x="1943100" y="4873587"/>
                  </a:cubicBezTo>
                  <a:cubicBezTo>
                    <a:pt x="1405268" y="4873587"/>
                    <a:pt x="950175" y="4519338"/>
                    <a:pt x="798423" y="4031441"/>
                  </a:cubicBezTo>
                  <a:close/>
                  <a:moveTo>
                    <a:pt x="0" y="3009901"/>
                  </a:moveTo>
                  <a:lnTo>
                    <a:pt x="308086" y="3009901"/>
                  </a:lnTo>
                  <a:lnTo>
                    <a:pt x="308086" y="4175662"/>
                  </a:lnTo>
                  <a:cubicBezTo>
                    <a:pt x="308086" y="5078656"/>
                    <a:pt x="1040107" y="5810677"/>
                    <a:pt x="1943101" y="5810677"/>
                  </a:cubicBezTo>
                  <a:lnTo>
                    <a:pt x="1943100" y="5810678"/>
                  </a:lnTo>
                  <a:cubicBezTo>
                    <a:pt x="2846094" y="5810678"/>
                    <a:pt x="3578115" y="5078657"/>
                    <a:pt x="3578115" y="4175663"/>
                  </a:cubicBezTo>
                  <a:lnTo>
                    <a:pt x="3578116" y="3009901"/>
                  </a:lnTo>
                  <a:lnTo>
                    <a:pt x="3886200" y="3009901"/>
                  </a:lnTo>
                  <a:lnTo>
                    <a:pt x="3886200" y="4235878"/>
                  </a:lnTo>
                  <a:cubicBezTo>
                    <a:pt x="3886200" y="5107807"/>
                    <a:pt x="3311893" y="5845601"/>
                    <a:pt x="2520919" y="6091620"/>
                  </a:cubicBezTo>
                  <a:lnTo>
                    <a:pt x="2336800" y="6138961"/>
                  </a:lnTo>
                  <a:lnTo>
                    <a:pt x="2336800" y="6591300"/>
                  </a:lnTo>
                  <a:lnTo>
                    <a:pt x="3062539" y="6591300"/>
                  </a:lnTo>
                  <a:cubicBezTo>
                    <a:pt x="3331564" y="6591300"/>
                    <a:pt x="3549651" y="6809387"/>
                    <a:pt x="3549651" y="7078412"/>
                  </a:cubicBezTo>
                  <a:lnTo>
                    <a:pt x="3549650" y="7078412"/>
                  </a:lnTo>
                  <a:cubicBezTo>
                    <a:pt x="3549650" y="7347437"/>
                    <a:pt x="3331563" y="7565524"/>
                    <a:pt x="3062538" y="7565524"/>
                  </a:cubicBezTo>
                  <a:lnTo>
                    <a:pt x="823662" y="7565523"/>
                  </a:lnTo>
                  <a:cubicBezTo>
                    <a:pt x="588265" y="7565523"/>
                    <a:pt x="391868" y="7398550"/>
                    <a:pt x="346447" y="7176581"/>
                  </a:cubicBezTo>
                  <a:lnTo>
                    <a:pt x="336550" y="7078412"/>
                  </a:lnTo>
                  <a:lnTo>
                    <a:pt x="346447" y="6980242"/>
                  </a:lnTo>
                  <a:cubicBezTo>
                    <a:pt x="391868" y="6758273"/>
                    <a:pt x="588265" y="6591300"/>
                    <a:pt x="823662" y="6591300"/>
                  </a:cubicBezTo>
                  <a:lnTo>
                    <a:pt x="1549400" y="6591300"/>
                  </a:lnTo>
                  <a:lnTo>
                    <a:pt x="1549400" y="6138961"/>
                  </a:lnTo>
                  <a:lnTo>
                    <a:pt x="1365282" y="6091620"/>
                  </a:lnTo>
                  <a:cubicBezTo>
                    <a:pt x="574307" y="5845601"/>
                    <a:pt x="0" y="5107807"/>
                    <a:pt x="0" y="4235878"/>
                  </a:cubicBezTo>
                  <a:close/>
                  <a:moveTo>
                    <a:pt x="622300" y="2818278"/>
                  </a:moveTo>
                  <a:lnTo>
                    <a:pt x="3263900" y="2818278"/>
                  </a:lnTo>
                  <a:lnTo>
                    <a:pt x="3263900" y="4152900"/>
                  </a:lnTo>
                  <a:cubicBezTo>
                    <a:pt x="3263900" y="4882358"/>
                    <a:pt x="2672558" y="5473700"/>
                    <a:pt x="1943100" y="5473700"/>
                  </a:cubicBezTo>
                  <a:cubicBezTo>
                    <a:pt x="1213642" y="5473700"/>
                    <a:pt x="622300" y="4882358"/>
                    <a:pt x="622300" y="4152900"/>
                  </a:cubicBezTo>
                  <a:close/>
                  <a:moveTo>
                    <a:pt x="622300" y="2432670"/>
                  </a:moveTo>
                  <a:lnTo>
                    <a:pt x="3263900" y="2432670"/>
                  </a:lnTo>
                  <a:lnTo>
                    <a:pt x="3263900" y="2655422"/>
                  </a:lnTo>
                  <a:lnTo>
                    <a:pt x="622300" y="2655422"/>
                  </a:lnTo>
                  <a:close/>
                  <a:moveTo>
                    <a:pt x="622300" y="2047063"/>
                  </a:moveTo>
                  <a:lnTo>
                    <a:pt x="3263900" y="2047063"/>
                  </a:lnTo>
                  <a:lnTo>
                    <a:pt x="3263900" y="2269814"/>
                  </a:lnTo>
                  <a:lnTo>
                    <a:pt x="622300" y="2269814"/>
                  </a:lnTo>
                  <a:close/>
                  <a:moveTo>
                    <a:pt x="622300" y="1661456"/>
                  </a:moveTo>
                  <a:lnTo>
                    <a:pt x="3263900" y="1661456"/>
                  </a:lnTo>
                  <a:lnTo>
                    <a:pt x="3263900" y="1884207"/>
                  </a:lnTo>
                  <a:lnTo>
                    <a:pt x="622300" y="1884207"/>
                  </a:lnTo>
                  <a:close/>
                  <a:moveTo>
                    <a:pt x="1943100" y="0"/>
                  </a:moveTo>
                  <a:cubicBezTo>
                    <a:pt x="2672558" y="0"/>
                    <a:pt x="3263900" y="591342"/>
                    <a:pt x="3263900" y="1320800"/>
                  </a:cubicBezTo>
                  <a:lnTo>
                    <a:pt x="3263900" y="1498600"/>
                  </a:lnTo>
                  <a:lnTo>
                    <a:pt x="622300" y="1498600"/>
                  </a:lnTo>
                  <a:lnTo>
                    <a:pt x="622300" y="1320800"/>
                  </a:lnTo>
                  <a:cubicBezTo>
                    <a:pt x="622300" y="591342"/>
                    <a:pt x="1213642" y="0"/>
                    <a:pt x="1943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defTabSz="1219170">
                <a:defRPr/>
              </a:pPr>
              <a:endParaRPr lang="zh-CN" altLang="en-US" sz="2400" dirty="0">
                <a:solidFill>
                  <a:srgbClr val="FFFFFF"/>
                </a:solidFill>
                <a:latin typeface="思源黑体 CN Regular" panose="020B0500000000000000" pitchFamily="34" charset="-122"/>
                <a:cs typeface="+mn-ea"/>
                <a:sym typeface="+mn-lt"/>
              </a:endParaRPr>
            </a:p>
          </p:txBody>
        </p:sp>
      </p:grpSp>
      <p:grpSp>
        <p:nvGrpSpPr>
          <p:cNvPr id="29" name="组合 28">
            <a:extLst>
              <a:ext uri="{FF2B5EF4-FFF2-40B4-BE49-F238E27FC236}">
                <a16:creationId xmlns:a16="http://schemas.microsoft.com/office/drawing/2014/main" xmlns="" id="{D47BFBAD-CC30-4770-A245-03961F4B4D05}"/>
              </a:ext>
            </a:extLst>
          </p:cNvPr>
          <p:cNvGrpSpPr/>
          <p:nvPr/>
        </p:nvGrpSpPr>
        <p:grpSpPr>
          <a:xfrm>
            <a:off x="519372" y="2763248"/>
            <a:ext cx="10442575" cy="757139"/>
            <a:chOff x="875988" y="2763248"/>
            <a:chExt cx="10442575" cy="757139"/>
          </a:xfrm>
        </p:grpSpPr>
        <p:sp>
          <p:nvSpPr>
            <p:cNvPr id="16" name="矩形 15">
              <a:extLst>
                <a:ext uri="{FF2B5EF4-FFF2-40B4-BE49-F238E27FC236}">
                  <a16:creationId xmlns:a16="http://schemas.microsoft.com/office/drawing/2014/main" xmlns="" id="{7B0C8E90-B4D4-4406-813B-98CA817211FF}"/>
                </a:ext>
              </a:extLst>
            </p:cNvPr>
            <p:cNvSpPr/>
            <p:nvPr/>
          </p:nvSpPr>
          <p:spPr>
            <a:xfrm>
              <a:off x="875988" y="2763248"/>
              <a:ext cx="1680919" cy="757139"/>
            </a:xfrm>
            <a:prstGeom prst="rect">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mj-ea"/>
                <a:ea typeface="+mj-ea"/>
                <a:sym typeface="+mn-lt"/>
              </a:endParaRPr>
            </a:p>
          </p:txBody>
        </p:sp>
        <p:sp>
          <p:nvSpPr>
            <p:cNvPr id="17" name="平行四边形 16">
              <a:extLst>
                <a:ext uri="{FF2B5EF4-FFF2-40B4-BE49-F238E27FC236}">
                  <a16:creationId xmlns:a16="http://schemas.microsoft.com/office/drawing/2014/main" xmlns="" id="{A9C65F31-FD9C-4283-BE95-E06421A55320}"/>
                </a:ext>
              </a:extLst>
            </p:cNvPr>
            <p:cNvSpPr/>
            <p:nvPr/>
          </p:nvSpPr>
          <p:spPr>
            <a:xfrm>
              <a:off x="10561424" y="2763248"/>
              <a:ext cx="757139" cy="757139"/>
            </a:xfrm>
            <a:prstGeom prst="parallelogram">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mj-ea"/>
                <a:ea typeface="+mj-ea"/>
                <a:sym typeface="+mn-lt"/>
              </a:endParaRPr>
            </a:p>
          </p:txBody>
        </p:sp>
        <p:sp>
          <p:nvSpPr>
            <p:cNvPr id="18" name="矩形 17">
              <a:extLst>
                <a:ext uri="{FF2B5EF4-FFF2-40B4-BE49-F238E27FC236}">
                  <a16:creationId xmlns:a16="http://schemas.microsoft.com/office/drawing/2014/main" xmlns="" id="{8A158FC0-420A-4432-8EE1-1F7114D93069}"/>
                </a:ext>
              </a:extLst>
            </p:cNvPr>
            <p:cNvSpPr/>
            <p:nvPr/>
          </p:nvSpPr>
          <p:spPr>
            <a:xfrm>
              <a:off x="875989" y="2763248"/>
              <a:ext cx="10442574" cy="757139"/>
            </a:xfrm>
            <a:prstGeom prst="rect">
              <a:avLst/>
            </a:prstGeom>
            <a:no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19" name="矩形 18">
              <a:extLst>
                <a:ext uri="{FF2B5EF4-FFF2-40B4-BE49-F238E27FC236}">
                  <a16:creationId xmlns:a16="http://schemas.microsoft.com/office/drawing/2014/main" xmlns="" id="{2C6F8F41-9721-4B42-8C17-D8B89DB3EE7F}"/>
                </a:ext>
              </a:extLst>
            </p:cNvPr>
            <p:cNvSpPr/>
            <p:nvPr/>
          </p:nvSpPr>
          <p:spPr>
            <a:xfrm>
              <a:off x="2654967" y="2930156"/>
              <a:ext cx="7848152" cy="423321"/>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点击文本框即可进行编辑输入相关内容点击文本框即可进行编辑输入相关内容</a:t>
              </a:r>
              <a:r>
                <a:rPr lang="en-US" altLang="zh-CN" sz="1600" dirty="0">
                  <a:solidFill>
                    <a:schemeClr val="tx1">
                      <a:lumMod val="75000"/>
                      <a:lumOff val="25000"/>
                    </a:schemeClr>
                  </a:solidFill>
                  <a:latin typeface="思源黑体 CN Regular" panose="020B0500000000000000" pitchFamily="34" charset="-122"/>
                  <a:cs typeface="+mn-ea"/>
                  <a:sym typeface="+mn-lt"/>
                </a:rPr>
                <a:t>;</a:t>
              </a:r>
              <a:endParaRPr lang="zh-CN" altLang="en-US" sz="1600" dirty="0">
                <a:solidFill>
                  <a:schemeClr val="tx1">
                    <a:lumMod val="75000"/>
                    <a:lumOff val="25000"/>
                  </a:schemeClr>
                </a:solidFill>
                <a:latin typeface="思源黑体 CN Regular" panose="020B0500000000000000" pitchFamily="34" charset="-122"/>
                <a:cs typeface="+mn-ea"/>
                <a:sym typeface="+mn-lt"/>
              </a:endParaRPr>
            </a:p>
          </p:txBody>
        </p:sp>
        <p:sp>
          <p:nvSpPr>
            <p:cNvPr id="20" name="矩形 19">
              <a:extLst>
                <a:ext uri="{FF2B5EF4-FFF2-40B4-BE49-F238E27FC236}">
                  <a16:creationId xmlns:a16="http://schemas.microsoft.com/office/drawing/2014/main" xmlns="" id="{A8A86E83-287C-4751-8619-65757C615FCF}"/>
                </a:ext>
              </a:extLst>
            </p:cNvPr>
            <p:cNvSpPr/>
            <p:nvPr/>
          </p:nvSpPr>
          <p:spPr>
            <a:xfrm>
              <a:off x="989432" y="2935574"/>
              <a:ext cx="1435728" cy="448392"/>
            </a:xfrm>
            <a:prstGeom prst="rect">
              <a:avLst/>
            </a:prstGeom>
          </p:spPr>
          <p:txBody>
            <a:bodyPr wrap="square">
              <a:spAutoFit/>
            </a:bodyPr>
            <a:lstStyle/>
            <a:p>
              <a:pPr algn="ctr">
                <a:lnSpc>
                  <a:spcPct val="125000"/>
                </a:lnSpc>
              </a:pPr>
              <a:r>
                <a:rPr lang="zh-CN" altLang="en-US" sz="2000" dirty="0">
                  <a:solidFill>
                    <a:schemeClr val="bg1"/>
                  </a:solidFill>
                  <a:latin typeface="+mj-ea"/>
                  <a:ea typeface="+mj-ea"/>
                  <a:cs typeface="+mn-ea"/>
                  <a:sym typeface="+mn-lt"/>
                </a:rPr>
                <a:t>工作计划</a:t>
              </a:r>
              <a:r>
                <a:rPr lang="en-US" altLang="zh-CN" sz="2000" dirty="0">
                  <a:solidFill>
                    <a:schemeClr val="bg1"/>
                  </a:solidFill>
                  <a:latin typeface="+mj-ea"/>
                  <a:ea typeface="+mj-ea"/>
                  <a:cs typeface="+mn-ea"/>
                  <a:sym typeface="+mn-lt"/>
                </a:rPr>
                <a:t>2</a:t>
              </a:r>
              <a:endParaRPr lang="zh-CN" altLang="en-US" sz="2000" dirty="0">
                <a:solidFill>
                  <a:schemeClr val="bg1"/>
                </a:solidFill>
                <a:latin typeface="+mj-ea"/>
                <a:ea typeface="+mj-ea"/>
                <a:cs typeface="+mn-ea"/>
                <a:sym typeface="+mn-lt"/>
              </a:endParaRPr>
            </a:p>
          </p:txBody>
        </p:sp>
        <p:sp>
          <p:nvSpPr>
            <p:cNvPr id="21" name="KSO_Shape">
              <a:extLst>
                <a:ext uri="{FF2B5EF4-FFF2-40B4-BE49-F238E27FC236}">
                  <a16:creationId xmlns:a16="http://schemas.microsoft.com/office/drawing/2014/main" xmlns="" id="{C852D3FC-E566-49AD-872A-707F900A352B}"/>
                </a:ext>
              </a:extLst>
            </p:cNvPr>
            <p:cNvSpPr/>
            <p:nvPr/>
          </p:nvSpPr>
          <p:spPr bwMode="auto">
            <a:xfrm>
              <a:off x="10805692" y="2930156"/>
              <a:ext cx="301403" cy="453232"/>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7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7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7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7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defTabSz="1219170">
                <a:defRPr/>
              </a:pPr>
              <a:endParaRPr lang="zh-CN" altLang="en-US" sz="2400" dirty="0">
                <a:solidFill>
                  <a:srgbClr val="FFFFFF"/>
                </a:solidFill>
                <a:latin typeface="思源黑体 CN Regular" panose="020B0500000000000000" pitchFamily="34" charset="-122"/>
                <a:cs typeface="+mn-ea"/>
                <a:sym typeface="+mn-lt"/>
              </a:endParaRPr>
            </a:p>
          </p:txBody>
        </p:sp>
      </p:grpSp>
      <p:grpSp>
        <p:nvGrpSpPr>
          <p:cNvPr id="22" name="组合 21">
            <a:extLst>
              <a:ext uri="{FF2B5EF4-FFF2-40B4-BE49-F238E27FC236}">
                <a16:creationId xmlns:a16="http://schemas.microsoft.com/office/drawing/2014/main" xmlns="" id="{CB7F6F80-6F8A-465E-B209-F023FE264CEF}"/>
              </a:ext>
            </a:extLst>
          </p:cNvPr>
          <p:cNvGrpSpPr/>
          <p:nvPr/>
        </p:nvGrpSpPr>
        <p:grpSpPr>
          <a:xfrm>
            <a:off x="518097" y="3849926"/>
            <a:ext cx="10442575" cy="757139"/>
            <a:chOff x="874713" y="3849926"/>
            <a:chExt cx="10442575" cy="757139"/>
          </a:xfrm>
        </p:grpSpPr>
        <p:sp>
          <p:nvSpPr>
            <p:cNvPr id="23" name="矩形 22">
              <a:extLst>
                <a:ext uri="{FF2B5EF4-FFF2-40B4-BE49-F238E27FC236}">
                  <a16:creationId xmlns:a16="http://schemas.microsoft.com/office/drawing/2014/main" xmlns="" id="{B32D3573-FF9B-4158-8D71-3A51E1D80ADD}"/>
                </a:ext>
              </a:extLst>
            </p:cNvPr>
            <p:cNvSpPr/>
            <p:nvPr/>
          </p:nvSpPr>
          <p:spPr>
            <a:xfrm>
              <a:off x="874713" y="3849926"/>
              <a:ext cx="1680919" cy="757139"/>
            </a:xfrm>
            <a:prstGeom prst="rect">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mj-ea"/>
                <a:ea typeface="+mj-ea"/>
                <a:sym typeface="+mn-lt"/>
              </a:endParaRPr>
            </a:p>
          </p:txBody>
        </p:sp>
        <p:sp>
          <p:nvSpPr>
            <p:cNvPr id="24" name="平行四边形 23">
              <a:extLst>
                <a:ext uri="{FF2B5EF4-FFF2-40B4-BE49-F238E27FC236}">
                  <a16:creationId xmlns:a16="http://schemas.microsoft.com/office/drawing/2014/main" xmlns="" id="{D32CF975-23E5-4A07-8FF3-EF7E5B25F0C4}"/>
                </a:ext>
              </a:extLst>
            </p:cNvPr>
            <p:cNvSpPr/>
            <p:nvPr/>
          </p:nvSpPr>
          <p:spPr>
            <a:xfrm>
              <a:off x="10560149" y="3849926"/>
              <a:ext cx="757139" cy="757139"/>
            </a:xfrm>
            <a:prstGeom prst="parallelogram">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mj-ea"/>
                <a:ea typeface="+mj-ea"/>
                <a:sym typeface="+mn-lt"/>
              </a:endParaRPr>
            </a:p>
          </p:txBody>
        </p:sp>
        <p:sp>
          <p:nvSpPr>
            <p:cNvPr id="25" name="矩形 24">
              <a:extLst>
                <a:ext uri="{FF2B5EF4-FFF2-40B4-BE49-F238E27FC236}">
                  <a16:creationId xmlns:a16="http://schemas.microsoft.com/office/drawing/2014/main" xmlns="" id="{6357E618-32B4-41C5-95E3-7D89327F74DA}"/>
                </a:ext>
              </a:extLst>
            </p:cNvPr>
            <p:cNvSpPr/>
            <p:nvPr/>
          </p:nvSpPr>
          <p:spPr>
            <a:xfrm>
              <a:off x="874714" y="3849926"/>
              <a:ext cx="10442574" cy="757139"/>
            </a:xfrm>
            <a:prstGeom prst="rect">
              <a:avLst/>
            </a:prstGeom>
            <a:no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26" name="矩形 25">
              <a:extLst>
                <a:ext uri="{FF2B5EF4-FFF2-40B4-BE49-F238E27FC236}">
                  <a16:creationId xmlns:a16="http://schemas.microsoft.com/office/drawing/2014/main" xmlns="" id="{A5DD7AF7-5450-4FE2-9044-2D06F763F937}"/>
                </a:ext>
              </a:extLst>
            </p:cNvPr>
            <p:cNvSpPr/>
            <p:nvPr/>
          </p:nvSpPr>
          <p:spPr>
            <a:xfrm>
              <a:off x="2653692" y="4016834"/>
              <a:ext cx="7848152" cy="423321"/>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点击文本框即可进行编辑输入相关内容点击文本框即可进行编辑输入相关内容</a:t>
              </a:r>
              <a:r>
                <a:rPr lang="en-US" altLang="zh-CN" sz="1600" dirty="0">
                  <a:solidFill>
                    <a:schemeClr val="tx1">
                      <a:lumMod val="75000"/>
                      <a:lumOff val="25000"/>
                    </a:schemeClr>
                  </a:solidFill>
                  <a:latin typeface="思源黑体 CN Regular" panose="020B0500000000000000" pitchFamily="34" charset="-122"/>
                  <a:cs typeface="+mn-ea"/>
                  <a:sym typeface="+mn-lt"/>
                </a:rPr>
                <a:t>;</a:t>
              </a:r>
              <a:endParaRPr lang="zh-CN" altLang="en-US" sz="1600" dirty="0">
                <a:solidFill>
                  <a:schemeClr val="tx1">
                    <a:lumMod val="75000"/>
                    <a:lumOff val="25000"/>
                  </a:schemeClr>
                </a:solidFill>
                <a:latin typeface="思源黑体 CN Regular" panose="020B0500000000000000" pitchFamily="34" charset="-122"/>
                <a:cs typeface="+mn-ea"/>
                <a:sym typeface="+mn-lt"/>
              </a:endParaRPr>
            </a:p>
          </p:txBody>
        </p:sp>
        <p:sp>
          <p:nvSpPr>
            <p:cNvPr id="27" name="矩形 26">
              <a:extLst>
                <a:ext uri="{FF2B5EF4-FFF2-40B4-BE49-F238E27FC236}">
                  <a16:creationId xmlns:a16="http://schemas.microsoft.com/office/drawing/2014/main" xmlns="" id="{B0B13C11-67B9-4122-A783-9004A175DFCE}"/>
                </a:ext>
              </a:extLst>
            </p:cNvPr>
            <p:cNvSpPr/>
            <p:nvPr/>
          </p:nvSpPr>
          <p:spPr>
            <a:xfrm>
              <a:off x="988157" y="4022252"/>
              <a:ext cx="1435728" cy="448392"/>
            </a:xfrm>
            <a:prstGeom prst="rect">
              <a:avLst/>
            </a:prstGeom>
          </p:spPr>
          <p:txBody>
            <a:bodyPr wrap="square">
              <a:spAutoFit/>
            </a:bodyPr>
            <a:lstStyle/>
            <a:p>
              <a:pPr algn="ctr">
                <a:lnSpc>
                  <a:spcPct val="125000"/>
                </a:lnSpc>
              </a:pPr>
              <a:r>
                <a:rPr lang="zh-CN" altLang="en-US" sz="2000" dirty="0">
                  <a:solidFill>
                    <a:schemeClr val="bg1"/>
                  </a:solidFill>
                  <a:latin typeface="+mj-ea"/>
                  <a:ea typeface="+mj-ea"/>
                  <a:cs typeface="+mn-ea"/>
                  <a:sym typeface="+mn-lt"/>
                </a:rPr>
                <a:t>工作计划</a:t>
              </a:r>
              <a:r>
                <a:rPr lang="en-US" altLang="zh-CN" sz="2000" dirty="0">
                  <a:solidFill>
                    <a:schemeClr val="bg1"/>
                  </a:solidFill>
                  <a:latin typeface="+mj-ea"/>
                  <a:ea typeface="+mj-ea"/>
                  <a:cs typeface="+mn-ea"/>
                  <a:sym typeface="+mn-lt"/>
                </a:rPr>
                <a:t>3</a:t>
              </a:r>
              <a:endParaRPr lang="zh-CN" altLang="en-US" sz="2000" dirty="0">
                <a:solidFill>
                  <a:schemeClr val="bg1"/>
                </a:solidFill>
                <a:latin typeface="+mj-ea"/>
                <a:ea typeface="+mj-ea"/>
                <a:cs typeface="+mn-ea"/>
                <a:sym typeface="+mn-lt"/>
              </a:endParaRPr>
            </a:p>
          </p:txBody>
        </p:sp>
        <p:sp>
          <p:nvSpPr>
            <p:cNvPr id="28" name="KSO_Shape">
              <a:extLst>
                <a:ext uri="{FF2B5EF4-FFF2-40B4-BE49-F238E27FC236}">
                  <a16:creationId xmlns:a16="http://schemas.microsoft.com/office/drawing/2014/main" xmlns="" id="{3733DA5B-6D16-4A53-B59C-A31410E066B6}"/>
                </a:ext>
              </a:extLst>
            </p:cNvPr>
            <p:cNvSpPr/>
            <p:nvPr/>
          </p:nvSpPr>
          <p:spPr bwMode="auto">
            <a:xfrm>
              <a:off x="10745951" y="4035728"/>
              <a:ext cx="385531" cy="385531"/>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7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7"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7"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7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7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defTabSz="1219170">
                <a:defRPr/>
              </a:pPr>
              <a:endParaRPr lang="zh-CN" altLang="en-US" sz="2400" dirty="0">
                <a:solidFill>
                  <a:srgbClr val="FFFFFF"/>
                </a:solidFill>
                <a:latin typeface="思源黑体 CN Regular" panose="020B0500000000000000" pitchFamily="34" charset="-122"/>
                <a:cs typeface="+mn-ea"/>
                <a:sym typeface="+mn-lt"/>
              </a:endParaRPr>
            </a:p>
          </p:txBody>
        </p:sp>
      </p:grpSp>
      <p:grpSp>
        <p:nvGrpSpPr>
          <p:cNvPr id="15" name="组合 14">
            <a:extLst>
              <a:ext uri="{FF2B5EF4-FFF2-40B4-BE49-F238E27FC236}">
                <a16:creationId xmlns:a16="http://schemas.microsoft.com/office/drawing/2014/main" xmlns="" id="{49F5C528-D707-4CAF-96E6-E2C381021D95}"/>
              </a:ext>
            </a:extLst>
          </p:cNvPr>
          <p:cNvGrpSpPr/>
          <p:nvPr/>
        </p:nvGrpSpPr>
        <p:grpSpPr>
          <a:xfrm>
            <a:off x="518097" y="4936604"/>
            <a:ext cx="10442575" cy="757139"/>
            <a:chOff x="874713" y="4936604"/>
            <a:chExt cx="10442575" cy="757139"/>
          </a:xfrm>
        </p:grpSpPr>
        <p:sp>
          <p:nvSpPr>
            <p:cNvPr id="30" name="矩形 29">
              <a:extLst>
                <a:ext uri="{FF2B5EF4-FFF2-40B4-BE49-F238E27FC236}">
                  <a16:creationId xmlns:a16="http://schemas.microsoft.com/office/drawing/2014/main" xmlns="" id="{5D0D4B16-2EF2-4129-93EA-DC7E90D366FB}"/>
                </a:ext>
              </a:extLst>
            </p:cNvPr>
            <p:cNvSpPr/>
            <p:nvPr/>
          </p:nvSpPr>
          <p:spPr>
            <a:xfrm>
              <a:off x="874713" y="4936604"/>
              <a:ext cx="1680919" cy="757139"/>
            </a:xfrm>
            <a:prstGeom prst="rect">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mj-ea"/>
                <a:ea typeface="+mj-ea"/>
                <a:sym typeface="+mn-lt"/>
              </a:endParaRPr>
            </a:p>
          </p:txBody>
        </p:sp>
        <p:sp>
          <p:nvSpPr>
            <p:cNvPr id="31" name="平行四边形 30">
              <a:extLst>
                <a:ext uri="{FF2B5EF4-FFF2-40B4-BE49-F238E27FC236}">
                  <a16:creationId xmlns:a16="http://schemas.microsoft.com/office/drawing/2014/main" xmlns="" id="{7A07805D-B1E2-4B7E-837D-DCF4D39F4709}"/>
                </a:ext>
              </a:extLst>
            </p:cNvPr>
            <p:cNvSpPr/>
            <p:nvPr/>
          </p:nvSpPr>
          <p:spPr>
            <a:xfrm>
              <a:off x="10560149" y="4936604"/>
              <a:ext cx="757139" cy="757139"/>
            </a:xfrm>
            <a:prstGeom prst="parallelogram">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mj-ea"/>
                <a:ea typeface="+mj-ea"/>
                <a:sym typeface="+mn-lt"/>
              </a:endParaRPr>
            </a:p>
          </p:txBody>
        </p:sp>
        <p:sp>
          <p:nvSpPr>
            <p:cNvPr id="32" name="矩形 31">
              <a:extLst>
                <a:ext uri="{FF2B5EF4-FFF2-40B4-BE49-F238E27FC236}">
                  <a16:creationId xmlns:a16="http://schemas.microsoft.com/office/drawing/2014/main" xmlns="" id="{87FDFE1A-5A67-4181-B3FC-C713D2AE70D0}"/>
                </a:ext>
              </a:extLst>
            </p:cNvPr>
            <p:cNvSpPr/>
            <p:nvPr/>
          </p:nvSpPr>
          <p:spPr>
            <a:xfrm>
              <a:off x="874714" y="4936604"/>
              <a:ext cx="10442574" cy="757139"/>
            </a:xfrm>
            <a:prstGeom prst="rect">
              <a:avLst/>
            </a:prstGeom>
            <a:no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sp>
          <p:nvSpPr>
            <p:cNvPr id="33" name="矩形 32">
              <a:extLst>
                <a:ext uri="{FF2B5EF4-FFF2-40B4-BE49-F238E27FC236}">
                  <a16:creationId xmlns:a16="http://schemas.microsoft.com/office/drawing/2014/main" xmlns="" id="{C41D3FB1-6F67-4A68-8E25-0D75BDD8EC51}"/>
                </a:ext>
              </a:extLst>
            </p:cNvPr>
            <p:cNvSpPr/>
            <p:nvPr/>
          </p:nvSpPr>
          <p:spPr>
            <a:xfrm>
              <a:off x="2653692" y="5103512"/>
              <a:ext cx="7848152" cy="423321"/>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点击文本框即可进行编辑输入相关内容点击文本框即可进行编辑输入相关内容</a:t>
              </a:r>
              <a:r>
                <a:rPr lang="en-US" altLang="zh-CN" sz="1600" dirty="0">
                  <a:solidFill>
                    <a:schemeClr val="tx1">
                      <a:lumMod val="75000"/>
                      <a:lumOff val="25000"/>
                    </a:schemeClr>
                  </a:solidFill>
                  <a:latin typeface="思源黑体 CN Regular" panose="020B0500000000000000" pitchFamily="34" charset="-122"/>
                  <a:cs typeface="+mn-ea"/>
                  <a:sym typeface="+mn-lt"/>
                </a:rPr>
                <a:t>;</a:t>
              </a:r>
              <a:endParaRPr lang="zh-CN" altLang="en-US" sz="1600" dirty="0">
                <a:solidFill>
                  <a:schemeClr val="tx1">
                    <a:lumMod val="75000"/>
                    <a:lumOff val="25000"/>
                  </a:schemeClr>
                </a:solidFill>
                <a:latin typeface="思源黑体 CN Regular" panose="020B0500000000000000" pitchFamily="34" charset="-122"/>
                <a:cs typeface="+mn-ea"/>
                <a:sym typeface="+mn-lt"/>
              </a:endParaRPr>
            </a:p>
          </p:txBody>
        </p:sp>
        <p:sp>
          <p:nvSpPr>
            <p:cNvPr id="34" name="矩形 33">
              <a:extLst>
                <a:ext uri="{FF2B5EF4-FFF2-40B4-BE49-F238E27FC236}">
                  <a16:creationId xmlns:a16="http://schemas.microsoft.com/office/drawing/2014/main" xmlns="" id="{BFED9CC7-5690-4B04-A4A8-2C045E598036}"/>
                </a:ext>
              </a:extLst>
            </p:cNvPr>
            <p:cNvSpPr/>
            <p:nvPr/>
          </p:nvSpPr>
          <p:spPr>
            <a:xfrm>
              <a:off x="988157" y="5108930"/>
              <a:ext cx="1435728" cy="448392"/>
            </a:xfrm>
            <a:prstGeom prst="rect">
              <a:avLst/>
            </a:prstGeom>
          </p:spPr>
          <p:txBody>
            <a:bodyPr wrap="square">
              <a:spAutoFit/>
            </a:bodyPr>
            <a:lstStyle/>
            <a:p>
              <a:pPr algn="ctr">
                <a:lnSpc>
                  <a:spcPct val="125000"/>
                </a:lnSpc>
              </a:pPr>
              <a:r>
                <a:rPr lang="zh-CN" altLang="en-US" sz="2000" dirty="0">
                  <a:solidFill>
                    <a:schemeClr val="bg1"/>
                  </a:solidFill>
                  <a:latin typeface="+mj-ea"/>
                  <a:ea typeface="+mj-ea"/>
                  <a:cs typeface="+mn-ea"/>
                  <a:sym typeface="+mn-lt"/>
                </a:rPr>
                <a:t>工作计划</a:t>
              </a:r>
              <a:r>
                <a:rPr lang="en-US" altLang="zh-CN" sz="2000" dirty="0">
                  <a:solidFill>
                    <a:schemeClr val="bg1"/>
                  </a:solidFill>
                  <a:latin typeface="+mj-ea"/>
                  <a:ea typeface="+mj-ea"/>
                  <a:cs typeface="+mn-ea"/>
                  <a:sym typeface="+mn-lt"/>
                </a:rPr>
                <a:t>4</a:t>
              </a:r>
              <a:endParaRPr lang="zh-CN" altLang="en-US" sz="2000" dirty="0">
                <a:solidFill>
                  <a:schemeClr val="bg1"/>
                </a:solidFill>
                <a:latin typeface="+mj-ea"/>
                <a:ea typeface="+mj-ea"/>
                <a:cs typeface="+mn-ea"/>
                <a:sym typeface="+mn-lt"/>
              </a:endParaRPr>
            </a:p>
          </p:txBody>
        </p:sp>
        <p:sp>
          <p:nvSpPr>
            <p:cNvPr id="35" name="Freeform 11">
              <a:extLst>
                <a:ext uri="{FF2B5EF4-FFF2-40B4-BE49-F238E27FC236}">
                  <a16:creationId xmlns:a16="http://schemas.microsoft.com/office/drawing/2014/main" xmlns="" id="{DEF5F51C-871A-4B56-B422-B7CEB78C26E5}"/>
                </a:ext>
              </a:extLst>
            </p:cNvPr>
            <p:cNvSpPr>
              <a:spLocks noEditPoints="1"/>
            </p:cNvSpPr>
            <p:nvPr/>
          </p:nvSpPr>
          <p:spPr>
            <a:xfrm>
              <a:off x="10795528" y="5135688"/>
              <a:ext cx="311567" cy="369365"/>
            </a:xfrm>
            <a:custGeom>
              <a:avLst/>
              <a:gdLst/>
              <a:ahLst/>
              <a:cxnLst>
                <a:cxn ang="0">
                  <a:pos x="0" y="235099"/>
                </a:cxn>
                <a:cxn ang="0">
                  <a:pos x="83974" y="53177"/>
                </a:cxn>
                <a:cxn ang="0">
                  <a:pos x="109166" y="72769"/>
                </a:cxn>
                <a:cxn ang="0">
                  <a:pos x="109166" y="72769"/>
                </a:cxn>
                <a:cxn ang="0">
                  <a:pos x="109166" y="72769"/>
                </a:cxn>
                <a:cxn ang="0">
                  <a:pos x="111965" y="72769"/>
                </a:cxn>
                <a:cxn ang="0">
                  <a:pos x="111965" y="75567"/>
                </a:cxn>
                <a:cxn ang="0">
                  <a:pos x="114764" y="75567"/>
                </a:cxn>
                <a:cxn ang="0">
                  <a:pos x="114764" y="75567"/>
                </a:cxn>
                <a:cxn ang="0">
                  <a:pos x="117563" y="78366"/>
                </a:cxn>
                <a:cxn ang="0">
                  <a:pos x="117563" y="78366"/>
                </a:cxn>
                <a:cxn ang="0">
                  <a:pos x="120363" y="78366"/>
                </a:cxn>
                <a:cxn ang="0">
                  <a:pos x="120363" y="81165"/>
                </a:cxn>
                <a:cxn ang="0">
                  <a:pos x="120363" y="81165"/>
                </a:cxn>
                <a:cxn ang="0">
                  <a:pos x="123162" y="81165"/>
                </a:cxn>
                <a:cxn ang="0">
                  <a:pos x="134358" y="89561"/>
                </a:cxn>
                <a:cxn ang="0">
                  <a:pos x="137157" y="92360"/>
                </a:cxn>
                <a:cxn ang="0">
                  <a:pos x="137157" y="92360"/>
                </a:cxn>
                <a:cxn ang="0">
                  <a:pos x="137157" y="92360"/>
                </a:cxn>
                <a:cxn ang="0">
                  <a:pos x="139956" y="95159"/>
                </a:cxn>
                <a:cxn ang="0">
                  <a:pos x="139956" y="95159"/>
                </a:cxn>
                <a:cxn ang="0">
                  <a:pos x="142756" y="95159"/>
                </a:cxn>
                <a:cxn ang="0">
                  <a:pos x="142756" y="95159"/>
                </a:cxn>
                <a:cxn ang="0">
                  <a:pos x="145555" y="97958"/>
                </a:cxn>
                <a:cxn ang="0">
                  <a:pos x="145555" y="97958"/>
                </a:cxn>
                <a:cxn ang="0">
                  <a:pos x="148354" y="97958"/>
                </a:cxn>
                <a:cxn ang="0">
                  <a:pos x="148354" y="100757"/>
                </a:cxn>
                <a:cxn ang="0">
                  <a:pos x="148354" y="100757"/>
                </a:cxn>
                <a:cxn ang="0">
                  <a:pos x="137157" y="218306"/>
                </a:cxn>
                <a:cxn ang="0">
                  <a:pos x="22393" y="251891"/>
                </a:cxn>
                <a:cxn ang="0">
                  <a:pos x="97969" y="176324"/>
                </a:cxn>
                <a:cxn ang="0">
                  <a:pos x="53183" y="145537"/>
                </a:cxn>
                <a:cxn ang="0">
                  <a:pos x="8397" y="243495"/>
                </a:cxn>
                <a:cxn ang="0">
                  <a:pos x="207135" y="257489"/>
                </a:cxn>
                <a:cxn ang="0">
                  <a:pos x="151153" y="229501"/>
                </a:cxn>
                <a:cxn ang="0">
                  <a:pos x="193140" y="117549"/>
                </a:cxn>
                <a:cxn ang="0">
                  <a:pos x="97969" y="0"/>
                </a:cxn>
                <a:cxn ang="0">
                  <a:pos x="193140" y="117549"/>
                </a:cxn>
              </a:cxnLst>
              <a:rect l="0" t="0" r="0" b="0"/>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cs typeface="+mn-ea"/>
                <a:sym typeface="+mn-lt"/>
              </a:endParaRPr>
            </a:p>
          </p:txBody>
        </p:sp>
      </p:grpSp>
      <p:grpSp>
        <p:nvGrpSpPr>
          <p:cNvPr id="40" name="组合 39">
            <a:extLst>
              <a:ext uri="{FF2B5EF4-FFF2-40B4-BE49-F238E27FC236}">
                <a16:creationId xmlns:a16="http://schemas.microsoft.com/office/drawing/2014/main" xmlns="" id="{F7392B1E-3D6A-479A-BEBF-83A7D1BF577E}"/>
              </a:ext>
            </a:extLst>
          </p:cNvPr>
          <p:cNvGrpSpPr/>
          <p:nvPr/>
        </p:nvGrpSpPr>
        <p:grpSpPr>
          <a:xfrm>
            <a:off x="403323" y="180589"/>
            <a:ext cx="8602348" cy="707886"/>
            <a:chOff x="553599" y="507235"/>
            <a:chExt cx="8602348" cy="707886"/>
          </a:xfrm>
        </p:grpSpPr>
        <p:sp>
          <p:nvSpPr>
            <p:cNvPr id="41" name="文本框 40">
              <a:extLst>
                <a:ext uri="{FF2B5EF4-FFF2-40B4-BE49-F238E27FC236}">
                  <a16:creationId xmlns:a16="http://schemas.microsoft.com/office/drawing/2014/main" xmlns="" id="{133B6EDC-1971-490A-A8BE-41A876DA42D1}"/>
                </a:ext>
              </a:extLst>
            </p:cNvPr>
            <p:cNvSpPr txBox="1"/>
            <p:nvPr/>
          </p:nvSpPr>
          <p:spPr>
            <a:xfrm>
              <a:off x="553599" y="507235"/>
              <a:ext cx="1009720" cy="707886"/>
            </a:xfrm>
            <a:prstGeom prst="rect">
              <a:avLst/>
            </a:prstGeom>
            <a:noFill/>
          </p:spPr>
          <p:txBody>
            <a:bodyPr wrap="square" rtlCol="0">
              <a:spAutoFit/>
            </a:bodyPr>
            <a:lstStyle/>
            <a:p>
              <a:r>
                <a:rPr lang="en-US" altLang="zh-CN"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04.</a:t>
              </a:r>
              <a:endPar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42" name="文本框 41">
              <a:extLst>
                <a:ext uri="{FF2B5EF4-FFF2-40B4-BE49-F238E27FC236}">
                  <a16:creationId xmlns:a16="http://schemas.microsoft.com/office/drawing/2014/main" xmlns="" id="{6D3A0093-D47E-47CA-B356-6567198CCB7B}"/>
                </a:ext>
              </a:extLst>
            </p:cNvPr>
            <p:cNvSpPr txBox="1"/>
            <p:nvPr/>
          </p:nvSpPr>
          <p:spPr>
            <a:xfrm>
              <a:off x="1490666" y="599568"/>
              <a:ext cx="2537324"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2800" dirty="0">
                  <a:solidFill>
                    <a:schemeClr val="tx1">
                      <a:lumMod val="75000"/>
                      <a:lumOff val="25000"/>
                    </a:schemeClr>
                  </a:solidFill>
                  <a:latin typeface="+mj-ea"/>
                  <a:ea typeface="+mj-ea"/>
                  <a:cs typeface="+mn-ea"/>
                  <a:sym typeface="+mn-lt"/>
                </a:rPr>
                <a:t>需要的资源支持</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43" name="文本框 42">
              <a:extLst>
                <a:ext uri="{FF2B5EF4-FFF2-40B4-BE49-F238E27FC236}">
                  <a16:creationId xmlns:a16="http://schemas.microsoft.com/office/drawing/2014/main" xmlns="" id="{2386F193-6EC9-4691-94E5-340BCA7AE40F}"/>
                </a:ext>
              </a:extLst>
            </p:cNvPr>
            <p:cNvSpPr txBox="1"/>
            <p:nvPr/>
          </p:nvSpPr>
          <p:spPr>
            <a:xfrm>
              <a:off x="3928437"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Resource Support Required</a:t>
              </a:r>
            </a:p>
          </p:txBody>
        </p:sp>
        <p:cxnSp>
          <p:nvCxnSpPr>
            <p:cNvPr id="44" name="直接连接符 43">
              <a:extLst>
                <a:ext uri="{FF2B5EF4-FFF2-40B4-BE49-F238E27FC236}">
                  <a16:creationId xmlns:a16="http://schemas.microsoft.com/office/drawing/2014/main" xmlns="" id="{D44073A0-2B59-4ADB-B7FB-B1E41AC01A16}"/>
                </a:ext>
              </a:extLst>
            </p:cNvPr>
            <p:cNvCxnSpPr>
              <a:cxnSpLocks/>
            </p:cNvCxnSpPr>
            <p:nvPr/>
          </p:nvCxnSpPr>
          <p:spPr>
            <a:xfrm>
              <a:off x="3912336"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5" name="平行四边形 44">
              <a:extLst>
                <a:ext uri="{FF2B5EF4-FFF2-40B4-BE49-F238E27FC236}">
                  <a16:creationId xmlns:a16="http://schemas.microsoft.com/office/drawing/2014/main" xmlns="" id="{820DCB67-127B-40FC-ACEA-93527C52B1E9}"/>
                </a:ext>
              </a:extLst>
            </p:cNvPr>
            <p:cNvSpPr/>
            <p:nvPr/>
          </p:nvSpPr>
          <p:spPr>
            <a:xfrm>
              <a:off x="3912336"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grpSp>
    </p:spTree>
    <p:extLst>
      <p:ext uri="{BB962C8B-B14F-4D97-AF65-F5344CB8AC3E}">
        <p14:creationId xmlns:p14="http://schemas.microsoft.com/office/powerpoint/2010/main" val="286095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DFD1E9B8-D719-492E-A733-391598763CE8}"/>
              </a:ext>
            </a:extLst>
          </p:cNvPr>
          <p:cNvGrpSpPr/>
          <p:nvPr/>
        </p:nvGrpSpPr>
        <p:grpSpPr>
          <a:xfrm>
            <a:off x="3586361" y="1756252"/>
            <a:ext cx="8602348" cy="707886"/>
            <a:chOff x="553599" y="507235"/>
            <a:chExt cx="8602348" cy="707886"/>
          </a:xfrm>
        </p:grpSpPr>
        <p:sp>
          <p:nvSpPr>
            <p:cNvPr id="3" name="文本框 2">
              <a:extLst>
                <a:ext uri="{FF2B5EF4-FFF2-40B4-BE49-F238E27FC236}">
                  <a16:creationId xmlns:a16="http://schemas.microsoft.com/office/drawing/2014/main" xmlns="" id="{CA34482F-66A8-487E-99AB-BC93D36288D2}"/>
                </a:ext>
              </a:extLst>
            </p:cNvPr>
            <p:cNvSpPr txBox="1"/>
            <p:nvPr/>
          </p:nvSpPr>
          <p:spPr>
            <a:xfrm>
              <a:off x="553599" y="507235"/>
              <a:ext cx="1009720" cy="707886"/>
            </a:xfrm>
            <a:prstGeom prst="rect">
              <a:avLst/>
            </a:prstGeom>
            <a:noFill/>
          </p:spPr>
          <p:txBody>
            <a:bodyPr wrap="square" rtlCol="0">
              <a:spAutoFit/>
            </a:bodyPr>
            <a:lstStyle/>
            <a:p>
              <a:r>
                <a:rPr lang="en-US" altLang="zh-CN"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01.</a:t>
              </a:r>
              <a:endPar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4" name="文本框 3">
              <a:extLst>
                <a:ext uri="{FF2B5EF4-FFF2-40B4-BE49-F238E27FC236}">
                  <a16:creationId xmlns:a16="http://schemas.microsoft.com/office/drawing/2014/main" xmlns="" id="{5FC86A30-DE53-47A2-9B6B-2BE474A44DB3}"/>
                </a:ext>
              </a:extLst>
            </p:cNvPr>
            <p:cNvSpPr txBox="1"/>
            <p:nvPr/>
          </p:nvSpPr>
          <p:spPr>
            <a:xfrm>
              <a:off x="1490666" y="599568"/>
              <a:ext cx="2537324"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2800" dirty="0">
                  <a:solidFill>
                    <a:schemeClr val="tx1">
                      <a:lumMod val="75000"/>
                      <a:lumOff val="25000"/>
                    </a:schemeClr>
                  </a:solidFill>
                  <a:latin typeface="+mj-ea"/>
                  <a:ea typeface="+mj-ea"/>
                  <a:cs typeface="+mn-ea"/>
                  <a:sym typeface="+mn-lt"/>
                </a:rPr>
                <a:t>去年的业绩汇报</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5" name="文本框 4">
              <a:extLst>
                <a:ext uri="{FF2B5EF4-FFF2-40B4-BE49-F238E27FC236}">
                  <a16:creationId xmlns:a16="http://schemas.microsoft.com/office/drawing/2014/main" xmlns="" id="{E5FE2080-3507-442E-83CA-73AA439C971F}"/>
                </a:ext>
              </a:extLst>
            </p:cNvPr>
            <p:cNvSpPr txBox="1"/>
            <p:nvPr/>
          </p:nvSpPr>
          <p:spPr>
            <a:xfrm>
              <a:off x="3928437"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Last Year's Performance Report</a:t>
              </a:r>
            </a:p>
          </p:txBody>
        </p:sp>
        <p:cxnSp>
          <p:nvCxnSpPr>
            <p:cNvPr id="6" name="直接连接符 5">
              <a:extLst>
                <a:ext uri="{FF2B5EF4-FFF2-40B4-BE49-F238E27FC236}">
                  <a16:creationId xmlns:a16="http://schemas.microsoft.com/office/drawing/2014/main" xmlns="" id="{6E15BC1A-E3FD-4215-A38F-82CA3B6B1790}"/>
                </a:ext>
              </a:extLst>
            </p:cNvPr>
            <p:cNvCxnSpPr>
              <a:cxnSpLocks/>
            </p:cNvCxnSpPr>
            <p:nvPr/>
          </p:nvCxnSpPr>
          <p:spPr>
            <a:xfrm>
              <a:off x="3912336"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平行四边形 6">
              <a:extLst>
                <a:ext uri="{FF2B5EF4-FFF2-40B4-BE49-F238E27FC236}">
                  <a16:creationId xmlns:a16="http://schemas.microsoft.com/office/drawing/2014/main" xmlns="" id="{08F6C235-FDC6-4626-A98F-53309E0220AA}"/>
                </a:ext>
              </a:extLst>
            </p:cNvPr>
            <p:cNvSpPr/>
            <p:nvPr/>
          </p:nvSpPr>
          <p:spPr>
            <a:xfrm>
              <a:off x="3912336"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grpSp>
      <p:grpSp>
        <p:nvGrpSpPr>
          <p:cNvPr id="8" name="组合 7">
            <a:extLst>
              <a:ext uri="{FF2B5EF4-FFF2-40B4-BE49-F238E27FC236}">
                <a16:creationId xmlns:a16="http://schemas.microsoft.com/office/drawing/2014/main" xmlns="" id="{303D59A1-371F-408D-8C91-C22AC0E8C8EE}"/>
              </a:ext>
            </a:extLst>
          </p:cNvPr>
          <p:cNvGrpSpPr/>
          <p:nvPr/>
        </p:nvGrpSpPr>
        <p:grpSpPr>
          <a:xfrm>
            <a:off x="3586361" y="2837805"/>
            <a:ext cx="8602348" cy="707886"/>
            <a:chOff x="553599" y="507235"/>
            <a:chExt cx="8602348" cy="707886"/>
          </a:xfrm>
        </p:grpSpPr>
        <p:sp>
          <p:nvSpPr>
            <p:cNvPr id="9" name="文本框 8">
              <a:extLst>
                <a:ext uri="{FF2B5EF4-FFF2-40B4-BE49-F238E27FC236}">
                  <a16:creationId xmlns:a16="http://schemas.microsoft.com/office/drawing/2014/main" xmlns="" id="{B9BB86A0-31E7-4F87-A79A-6359E975546D}"/>
                </a:ext>
              </a:extLst>
            </p:cNvPr>
            <p:cNvSpPr txBox="1"/>
            <p:nvPr/>
          </p:nvSpPr>
          <p:spPr>
            <a:xfrm>
              <a:off x="553599" y="507235"/>
              <a:ext cx="1009720" cy="707886"/>
            </a:xfrm>
            <a:prstGeom prst="rect">
              <a:avLst/>
            </a:prstGeom>
            <a:noFill/>
          </p:spPr>
          <p:txBody>
            <a:bodyPr wrap="square" rtlCol="0">
              <a:spAutoFit/>
            </a:bodyPr>
            <a:lstStyle/>
            <a:p>
              <a:r>
                <a:rPr lang="en-US" altLang="zh-CN"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02.</a:t>
              </a:r>
              <a:endPar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10" name="文本框 9">
              <a:extLst>
                <a:ext uri="{FF2B5EF4-FFF2-40B4-BE49-F238E27FC236}">
                  <a16:creationId xmlns:a16="http://schemas.microsoft.com/office/drawing/2014/main" xmlns="" id="{CC4CDCFE-751B-4D2A-8538-4076CA596936}"/>
                </a:ext>
              </a:extLst>
            </p:cNvPr>
            <p:cNvSpPr txBox="1"/>
            <p:nvPr/>
          </p:nvSpPr>
          <p:spPr>
            <a:xfrm>
              <a:off x="1490666" y="599568"/>
              <a:ext cx="2537324"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2800" dirty="0">
                  <a:solidFill>
                    <a:schemeClr val="tx1">
                      <a:lumMod val="75000"/>
                      <a:lumOff val="25000"/>
                    </a:schemeClr>
                  </a:solidFill>
                  <a:latin typeface="+mj-ea"/>
                  <a:ea typeface="+mj-ea"/>
                  <a:cs typeface="+mn-ea"/>
                  <a:sym typeface="+mn-lt"/>
                </a:rPr>
                <a:t>当前的项目总结</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11" name="文本框 10">
              <a:extLst>
                <a:ext uri="{FF2B5EF4-FFF2-40B4-BE49-F238E27FC236}">
                  <a16:creationId xmlns:a16="http://schemas.microsoft.com/office/drawing/2014/main" xmlns="" id="{250EA2E2-377F-4B60-A043-3EC0FF506015}"/>
                </a:ext>
              </a:extLst>
            </p:cNvPr>
            <p:cNvSpPr txBox="1"/>
            <p:nvPr/>
          </p:nvSpPr>
          <p:spPr>
            <a:xfrm>
              <a:off x="3928437"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Summary Of The Current Project</a:t>
              </a:r>
            </a:p>
          </p:txBody>
        </p:sp>
        <p:cxnSp>
          <p:nvCxnSpPr>
            <p:cNvPr id="12" name="直接连接符 11">
              <a:extLst>
                <a:ext uri="{FF2B5EF4-FFF2-40B4-BE49-F238E27FC236}">
                  <a16:creationId xmlns:a16="http://schemas.microsoft.com/office/drawing/2014/main" xmlns="" id="{AD06BDB0-049E-462A-A00F-6816181E8262}"/>
                </a:ext>
              </a:extLst>
            </p:cNvPr>
            <p:cNvCxnSpPr>
              <a:cxnSpLocks/>
            </p:cNvCxnSpPr>
            <p:nvPr/>
          </p:nvCxnSpPr>
          <p:spPr>
            <a:xfrm>
              <a:off x="3912336"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3" name="平行四边形 12">
              <a:extLst>
                <a:ext uri="{FF2B5EF4-FFF2-40B4-BE49-F238E27FC236}">
                  <a16:creationId xmlns:a16="http://schemas.microsoft.com/office/drawing/2014/main" xmlns="" id="{A33DE074-A80E-45DF-B24D-01AE459EE65F}"/>
                </a:ext>
              </a:extLst>
            </p:cNvPr>
            <p:cNvSpPr/>
            <p:nvPr/>
          </p:nvSpPr>
          <p:spPr>
            <a:xfrm>
              <a:off x="3912336"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grpSp>
      <p:grpSp>
        <p:nvGrpSpPr>
          <p:cNvPr id="14" name="组合 13">
            <a:extLst>
              <a:ext uri="{FF2B5EF4-FFF2-40B4-BE49-F238E27FC236}">
                <a16:creationId xmlns:a16="http://schemas.microsoft.com/office/drawing/2014/main" xmlns="" id="{43CA390A-D38B-4842-9F6E-71B8FC300BD0}"/>
              </a:ext>
            </a:extLst>
          </p:cNvPr>
          <p:cNvGrpSpPr/>
          <p:nvPr/>
        </p:nvGrpSpPr>
        <p:grpSpPr>
          <a:xfrm>
            <a:off x="3586361" y="3919358"/>
            <a:ext cx="8602348" cy="707886"/>
            <a:chOff x="553599" y="507235"/>
            <a:chExt cx="8602348" cy="707886"/>
          </a:xfrm>
        </p:grpSpPr>
        <p:sp>
          <p:nvSpPr>
            <p:cNvPr id="15" name="文本框 14">
              <a:extLst>
                <a:ext uri="{FF2B5EF4-FFF2-40B4-BE49-F238E27FC236}">
                  <a16:creationId xmlns:a16="http://schemas.microsoft.com/office/drawing/2014/main" xmlns="" id="{4705AEFD-638B-4D29-9B18-BDE9D7D5F33C}"/>
                </a:ext>
              </a:extLst>
            </p:cNvPr>
            <p:cNvSpPr txBox="1"/>
            <p:nvPr/>
          </p:nvSpPr>
          <p:spPr>
            <a:xfrm>
              <a:off x="553599" y="507235"/>
              <a:ext cx="1009720" cy="707886"/>
            </a:xfrm>
            <a:prstGeom prst="rect">
              <a:avLst/>
            </a:prstGeom>
            <a:noFill/>
          </p:spPr>
          <p:txBody>
            <a:bodyPr wrap="square" rtlCol="0">
              <a:spAutoFit/>
            </a:bodyPr>
            <a:lstStyle/>
            <a:p>
              <a:r>
                <a:rPr lang="en-US" altLang="zh-CN"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03.</a:t>
              </a:r>
              <a:endPar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16" name="文本框 15">
              <a:extLst>
                <a:ext uri="{FF2B5EF4-FFF2-40B4-BE49-F238E27FC236}">
                  <a16:creationId xmlns:a16="http://schemas.microsoft.com/office/drawing/2014/main" xmlns="" id="{4E05369E-BCBC-4220-9F2B-E4DD8B3F0C21}"/>
                </a:ext>
              </a:extLst>
            </p:cNvPr>
            <p:cNvSpPr txBox="1"/>
            <p:nvPr/>
          </p:nvSpPr>
          <p:spPr>
            <a:xfrm>
              <a:off x="1490666" y="599568"/>
              <a:ext cx="2537324"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2800" dirty="0">
                  <a:solidFill>
                    <a:schemeClr val="tx1">
                      <a:lumMod val="75000"/>
                      <a:lumOff val="25000"/>
                    </a:schemeClr>
                  </a:solidFill>
                  <a:latin typeface="+mj-ea"/>
                  <a:ea typeface="+mj-ea"/>
                  <a:cs typeface="+mn-ea"/>
                  <a:sym typeface="+mn-lt"/>
                </a:rPr>
                <a:t>目前面临的问题</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17" name="文本框 16">
              <a:extLst>
                <a:ext uri="{FF2B5EF4-FFF2-40B4-BE49-F238E27FC236}">
                  <a16:creationId xmlns:a16="http://schemas.microsoft.com/office/drawing/2014/main" xmlns="" id="{C9AF9C60-762F-415C-BCCC-83516E0A4AE9}"/>
                </a:ext>
              </a:extLst>
            </p:cNvPr>
            <p:cNvSpPr txBox="1"/>
            <p:nvPr/>
          </p:nvSpPr>
          <p:spPr>
            <a:xfrm>
              <a:off x="3928437"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Current Problems</a:t>
              </a:r>
            </a:p>
          </p:txBody>
        </p:sp>
        <p:cxnSp>
          <p:nvCxnSpPr>
            <p:cNvPr id="18" name="直接连接符 17">
              <a:extLst>
                <a:ext uri="{FF2B5EF4-FFF2-40B4-BE49-F238E27FC236}">
                  <a16:creationId xmlns:a16="http://schemas.microsoft.com/office/drawing/2014/main" xmlns="" id="{CDD0C09F-5253-40FE-B3DF-2CF1E4CE346C}"/>
                </a:ext>
              </a:extLst>
            </p:cNvPr>
            <p:cNvCxnSpPr>
              <a:cxnSpLocks/>
            </p:cNvCxnSpPr>
            <p:nvPr/>
          </p:nvCxnSpPr>
          <p:spPr>
            <a:xfrm>
              <a:off x="3912336"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9" name="平行四边形 18">
              <a:extLst>
                <a:ext uri="{FF2B5EF4-FFF2-40B4-BE49-F238E27FC236}">
                  <a16:creationId xmlns:a16="http://schemas.microsoft.com/office/drawing/2014/main" xmlns="" id="{107EA30B-9958-4C2E-AFB4-29A1F1ED2180}"/>
                </a:ext>
              </a:extLst>
            </p:cNvPr>
            <p:cNvSpPr/>
            <p:nvPr/>
          </p:nvSpPr>
          <p:spPr>
            <a:xfrm>
              <a:off x="3912336"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grpSp>
      <p:grpSp>
        <p:nvGrpSpPr>
          <p:cNvPr id="20" name="组合 19">
            <a:extLst>
              <a:ext uri="{FF2B5EF4-FFF2-40B4-BE49-F238E27FC236}">
                <a16:creationId xmlns:a16="http://schemas.microsoft.com/office/drawing/2014/main" xmlns="" id="{6149D852-B40D-4FAA-A839-F783FA76EB4C}"/>
              </a:ext>
            </a:extLst>
          </p:cNvPr>
          <p:cNvGrpSpPr/>
          <p:nvPr/>
        </p:nvGrpSpPr>
        <p:grpSpPr>
          <a:xfrm>
            <a:off x="3586361" y="5000910"/>
            <a:ext cx="8602348" cy="707886"/>
            <a:chOff x="553599" y="507235"/>
            <a:chExt cx="8602348" cy="707886"/>
          </a:xfrm>
        </p:grpSpPr>
        <p:sp>
          <p:nvSpPr>
            <p:cNvPr id="21" name="文本框 20">
              <a:extLst>
                <a:ext uri="{FF2B5EF4-FFF2-40B4-BE49-F238E27FC236}">
                  <a16:creationId xmlns:a16="http://schemas.microsoft.com/office/drawing/2014/main" xmlns="" id="{3BC412D6-AA20-477E-A735-C844DCF6E4BC}"/>
                </a:ext>
              </a:extLst>
            </p:cNvPr>
            <p:cNvSpPr txBox="1"/>
            <p:nvPr/>
          </p:nvSpPr>
          <p:spPr>
            <a:xfrm>
              <a:off x="553599" y="507235"/>
              <a:ext cx="1009720" cy="707886"/>
            </a:xfrm>
            <a:prstGeom prst="rect">
              <a:avLst/>
            </a:prstGeom>
            <a:noFill/>
          </p:spPr>
          <p:txBody>
            <a:bodyPr wrap="square" rtlCol="0">
              <a:spAutoFit/>
            </a:bodyPr>
            <a:lstStyle/>
            <a:p>
              <a:r>
                <a:rPr lang="en-US" altLang="zh-CN"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04.</a:t>
              </a:r>
              <a:endPar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22" name="文本框 21">
              <a:extLst>
                <a:ext uri="{FF2B5EF4-FFF2-40B4-BE49-F238E27FC236}">
                  <a16:creationId xmlns:a16="http://schemas.microsoft.com/office/drawing/2014/main" xmlns="" id="{D37FFAD6-41CB-4CB6-9224-1F0C487E8F0A}"/>
                </a:ext>
              </a:extLst>
            </p:cNvPr>
            <p:cNvSpPr txBox="1"/>
            <p:nvPr/>
          </p:nvSpPr>
          <p:spPr>
            <a:xfrm>
              <a:off x="1490666" y="599568"/>
              <a:ext cx="2537324"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2800" dirty="0">
                  <a:solidFill>
                    <a:schemeClr val="tx1">
                      <a:lumMod val="75000"/>
                      <a:lumOff val="25000"/>
                    </a:schemeClr>
                  </a:solidFill>
                  <a:latin typeface="+mj-ea"/>
                  <a:ea typeface="+mj-ea"/>
                  <a:cs typeface="+mn-ea"/>
                  <a:sym typeface="+mn-lt"/>
                </a:rPr>
                <a:t>需要的资源支持</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23" name="文本框 22">
              <a:extLst>
                <a:ext uri="{FF2B5EF4-FFF2-40B4-BE49-F238E27FC236}">
                  <a16:creationId xmlns:a16="http://schemas.microsoft.com/office/drawing/2014/main" xmlns="" id="{A8F7D4CB-9436-4E1D-8692-B38367B5E6D0}"/>
                </a:ext>
              </a:extLst>
            </p:cNvPr>
            <p:cNvSpPr txBox="1"/>
            <p:nvPr/>
          </p:nvSpPr>
          <p:spPr>
            <a:xfrm>
              <a:off x="3928437"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Resource Support Required</a:t>
              </a:r>
            </a:p>
          </p:txBody>
        </p:sp>
        <p:cxnSp>
          <p:nvCxnSpPr>
            <p:cNvPr id="24" name="直接连接符 23">
              <a:extLst>
                <a:ext uri="{FF2B5EF4-FFF2-40B4-BE49-F238E27FC236}">
                  <a16:creationId xmlns:a16="http://schemas.microsoft.com/office/drawing/2014/main" xmlns="" id="{26484778-4630-487F-9C5C-5944E2EFCB4B}"/>
                </a:ext>
              </a:extLst>
            </p:cNvPr>
            <p:cNvCxnSpPr>
              <a:cxnSpLocks/>
            </p:cNvCxnSpPr>
            <p:nvPr/>
          </p:nvCxnSpPr>
          <p:spPr>
            <a:xfrm>
              <a:off x="3912336"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平行四边形 24">
              <a:extLst>
                <a:ext uri="{FF2B5EF4-FFF2-40B4-BE49-F238E27FC236}">
                  <a16:creationId xmlns:a16="http://schemas.microsoft.com/office/drawing/2014/main" xmlns="" id="{D6A5EC43-92BE-4454-B8DD-8504EAF653A8}"/>
                </a:ext>
              </a:extLst>
            </p:cNvPr>
            <p:cNvSpPr/>
            <p:nvPr/>
          </p:nvSpPr>
          <p:spPr>
            <a:xfrm>
              <a:off x="3912336"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grpSp>
      <p:sp>
        <p:nvSpPr>
          <p:cNvPr id="26" name="文本框 25">
            <a:extLst>
              <a:ext uri="{FF2B5EF4-FFF2-40B4-BE49-F238E27FC236}">
                <a16:creationId xmlns:a16="http://schemas.microsoft.com/office/drawing/2014/main" xmlns="" id="{56386620-3484-4094-8B73-AD4116EE7858}"/>
              </a:ext>
            </a:extLst>
          </p:cNvPr>
          <p:cNvSpPr txBox="1"/>
          <p:nvPr/>
        </p:nvSpPr>
        <p:spPr>
          <a:xfrm>
            <a:off x="1615440" y="2044006"/>
            <a:ext cx="899160" cy="2769989"/>
          </a:xfrm>
          <a:prstGeom prst="rect">
            <a:avLst/>
          </a:prstGeom>
          <a:noFill/>
        </p:spPr>
        <p:txBody>
          <a:bodyPr wrap="square" lIns="0" tIns="0" rIns="0" bIns="0" rtlCol="0">
            <a:spAutoFit/>
          </a:bodyPr>
          <a:lstStyle/>
          <a:p>
            <a:pPr algn="l"/>
            <a:r>
              <a:rPr lang="zh-CN" altLang="en-US" sz="6000" dirty="0">
                <a:solidFill>
                  <a:schemeClr val="bg1"/>
                </a:solidFill>
                <a:effectLst>
                  <a:outerShdw blurRad="38100" dist="38100" dir="2700000" algn="tl">
                    <a:srgbClr val="000000">
                      <a:alpha val="43137"/>
                    </a:srgbClr>
                  </a:outerShdw>
                </a:effectLst>
                <a:latin typeface="+mj-ea"/>
                <a:ea typeface="+mj-ea"/>
              </a:rPr>
              <a:t>目</a:t>
            </a:r>
            <a:endParaRPr lang="en-US" altLang="zh-CN" sz="6000" dirty="0">
              <a:solidFill>
                <a:schemeClr val="bg1"/>
              </a:solidFill>
              <a:effectLst>
                <a:outerShdw blurRad="38100" dist="38100" dir="2700000" algn="tl">
                  <a:srgbClr val="000000">
                    <a:alpha val="43137"/>
                  </a:srgbClr>
                </a:outerShdw>
              </a:effectLst>
              <a:latin typeface="+mj-ea"/>
              <a:ea typeface="+mj-ea"/>
            </a:endParaRPr>
          </a:p>
          <a:p>
            <a:pPr algn="l"/>
            <a:endParaRPr lang="en-US" altLang="zh-CN" sz="6000" dirty="0">
              <a:solidFill>
                <a:schemeClr val="bg1"/>
              </a:solidFill>
              <a:effectLst>
                <a:outerShdw blurRad="38100" dist="38100" dir="2700000" algn="tl">
                  <a:srgbClr val="000000">
                    <a:alpha val="43137"/>
                  </a:srgbClr>
                </a:outerShdw>
              </a:effectLst>
              <a:latin typeface="+mj-ea"/>
              <a:ea typeface="+mj-ea"/>
            </a:endParaRPr>
          </a:p>
          <a:p>
            <a:pPr algn="l"/>
            <a:r>
              <a:rPr lang="zh-CN" altLang="en-US" sz="6000" dirty="0">
                <a:solidFill>
                  <a:schemeClr val="bg1"/>
                </a:solidFill>
                <a:effectLst>
                  <a:outerShdw blurRad="38100" dist="38100" dir="2700000" algn="tl">
                    <a:srgbClr val="000000">
                      <a:alpha val="43137"/>
                    </a:srgbClr>
                  </a:outerShdw>
                </a:effectLst>
                <a:latin typeface="+mj-ea"/>
                <a:ea typeface="+mj-ea"/>
              </a:rPr>
              <a:t>录</a:t>
            </a:r>
          </a:p>
        </p:txBody>
      </p:sp>
      <p:sp>
        <p:nvSpPr>
          <p:cNvPr id="27" name="文本框 26">
            <a:extLst>
              <a:ext uri="{FF2B5EF4-FFF2-40B4-BE49-F238E27FC236}">
                <a16:creationId xmlns:a16="http://schemas.microsoft.com/office/drawing/2014/main" xmlns="" id="{056AA3C9-7F61-48EC-AAB6-EFDDEA31761B}"/>
              </a:ext>
            </a:extLst>
          </p:cNvPr>
          <p:cNvSpPr txBox="1"/>
          <p:nvPr/>
        </p:nvSpPr>
        <p:spPr>
          <a:xfrm>
            <a:off x="908447" y="1044258"/>
            <a:ext cx="615553" cy="4769485"/>
          </a:xfrm>
          <a:prstGeom prst="rect">
            <a:avLst/>
          </a:prstGeom>
          <a:noFill/>
        </p:spPr>
        <p:txBody>
          <a:bodyPr vert="eaVert" wrap="square" lIns="0" tIns="0" rIns="0" bIns="0" rtlCol="0">
            <a:spAutoFit/>
          </a:bodyPr>
          <a:lstStyle/>
          <a:p>
            <a:pPr algn="ctr"/>
            <a:r>
              <a:rPr lang="en-US" altLang="zh-CN" sz="4000" b="1" spc="300" dirty="0">
                <a:solidFill>
                  <a:schemeClr val="bg1">
                    <a:alpha val="35000"/>
                  </a:schemeClr>
                </a:solidFill>
                <a:latin typeface="+mn-ea"/>
              </a:rPr>
              <a:t>Catalog Page</a:t>
            </a:r>
          </a:p>
        </p:txBody>
      </p:sp>
    </p:spTree>
    <p:extLst>
      <p:ext uri="{BB962C8B-B14F-4D97-AF65-F5344CB8AC3E}">
        <p14:creationId xmlns:p14="http://schemas.microsoft.com/office/powerpoint/2010/main" val="1093029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D44A7482-D4F3-490F-830C-B607122D500D}"/>
              </a:ext>
            </a:extLst>
          </p:cNvPr>
          <p:cNvSpPr txBox="1"/>
          <p:nvPr/>
        </p:nvSpPr>
        <p:spPr>
          <a:xfrm>
            <a:off x="2041663" y="2007707"/>
            <a:ext cx="8108674" cy="738664"/>
          </a:xfrm>
          <a:prstGeom prst="rect">
            <a:avLst/>
          </a:prstGeom>
          <a:noFill/>
        </p:spPr>
        <p:txBody>
          <a:bodyPr wrap="square" lIns="0" tIns="0" rIns="0" bIns="0" rtlCol="0">
            <a:spAutoFit/>
          </a:bodyPr>
          <a:lstStyle/>
          <a:p>
            <a:pPr algn="ctr"/>
            <a:r>
              <a:rPr lang="en-US" altLang="zh-CN" sz="4800" dirty="0">
                <a:solidFill>
                  <a:schemeClr val="bg1"/>
                </a:solidFill>
                <a:effectLst>
                  <a:outerShdw blurRad="38100" dist="38100" dir="2700000" algn="tl">
                    <a:srgbClr val="000000">
                      <a:alpha val="43137"/>
                    </a:srgbClr>
                  </a:outerShdw>
                </a:effectLst>
                <a:latin typeface="+mj-ea"/>
                <a:ea typeface="+mj-ea"/>
              </a:rPr>
              <a:t>THANK YOU</a:t>
            </a:r>
            <a:endParaRPr lang="zh-CN" altLang="en-US" sz="4800" dirty="0">
              <a:solidFill>
                <a:schemeClr val="bg1"/>
              </a:solidFill>
              <a:effectLst>
                <a:outerShdw blurRad="38100" dist="38100" dir="2700000" algn="tl">
                  <a:srgbClr val="000000">
                    <a:alpha val="43137"/>
                  </a:srgbClr>
                </a:outerShdw>
              </a:effectLst>
              <a:latin typeface="+mj-ea"/>
              <a:ea typeface="+mj-ea"/>
            </a:endParaRPr>
          </a:p>
        </p:txBody>
      </p:sp>
      <p:grpSp>
        <p:nvGrpSpPr>
          <p:cNvPr id="4" name="组合 3">
            <a:extLst>
              <a:ext uri="{FF2B5EF4-FFF2-40B4-BE49-F238E27FC236}">
                <a16:creationId xmlns:a16="http://schemas.microsoft.com/office/drawing/2014/main" xmlns="" id="{8185B67D-734B-446B-A674-6824C00059D9}"/>
              </a:ext>
            </a:extLst>
          </p:cNvPr>
          <p:cNvGrpSpPr/>
          <p:nvPr/>
        </p:nvGrpSpPr>
        <p:grpSpPr>
          <a:xfrm>
            <a:off x="5931582" y="4517540"/>
            <a:ext cx="328836" cy="328836"/>
            <a:chOff x="5931582" y="4864782"/>
            <a:chExt cx="328836" cy="328836"/>
          </a:xfrm>
        </p:grpSpPr>
        <p:sp>
          <p:nvSpPr>
            <p:cNvPr id="9" name="Oval 10">
              <a:extLst>
                <a:ext uri="{FF2B5EF4-FFF2-40B4-BE49-F238E27FC236}">
                  <a16:creationId xmlns:a16="http://schemas.microsoft.com/office/drawing/2014/main" xmlns="" id="{5C8DBDA4-8C59-4690-B990-9E04BA42B34D}"/>
                </a:ext>
              </a:extLst>
            </p:cNvPr>
            <p:cNvSpPr/>
            <p:nvPr/>
          </p:nvSpPr>
          <p:spPr>
            <a:xfrm>
              <a:off x="5931582" y="4864782"/>
              <a:ext cx="328836" cy="328836"/>
            </a:xfrm>
            <a:prstGeom prst="ellipse">
              <a:avLst/>
            </a:prstGeom>
            <a:solidFill>
              <a:schemeClr val="bg1"/>
            </a:solidFill>
            <a:ln>
              <a:noFill/>
            </a:ln>
            <a:effectLst>
              <a:outerShdw blurRad="203200" dist="76200" dir="5400000" sx="88000" sy="88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Regular" panose="020B0500000000000000" pitchFamily="34" charset="-122"/>
              </a:endParaRPr>
            </a:p>
          </p:txBody>
        </p:sp>
        <p:sp>
          <p:nvSpPr>
            <p:cNvPr id="10" name="Freeform 23">
              <a:extLst>
                <a:ext uri="{FF2B5EF4-FFF2-40B4-BE49-F238E27FC236}">
                  <a16:creationId xmlns:a16="http://schemas.microsoft.com/office/drawing/2014/main" xmlns="" id="{8572C1AD-F1EF-4243-94F3-BD9641B50DCF}"/>
                </a:ext>
              </a:extLst>
            </p:cNvPr>
            <p:cNvSpPr>
              <a:spLocks noChangeArrowheads="1"/>
            </p:cNvSpPr>
            <p:nvPr/>
          </p:nvSpPr>
          <p:spPr bwMode="auto">
            <a:xfrm>
              <a:off x="6024074" y="4986387"/>
              <a:ext cx="143852" cy="85626"/>
            </a:xfrm>
            <a:custGeom>
              <a:avLst/>
              <a:gdLst>
                <a:gd name="T0" fmla="*/ 124988 w 303"/>
                <a:gd name="T1" fmla="*/ 23946 h 179"/>
                <a:gd name="T2" fmla="*/ 124988 w 303"/>
                <a:gd name="T3" fmla="*/ 23946 h 179"/>
                <a:gd name="T4" fmla="*/ 74377 w 303"/>
                <a:gd name="T5" fmla="*/ 74941 h 179"/>
                <a:gd name="T6" fmla="*/ 66455 w 303"/>
                <a:gd name="T7" fmla="*/ 78932 h 179"/>
                <a:gd name="T8" fmla="*/ 58973 w 303"/>
                <a:gd name="T9" fmla="*/ 74941 h 179"/>
                <a:gd name="T10" fmla="*/ 8362 w 303"/>
                <a:gd name="T11" fmla="*/ 23946 h 179"/>
                <a:gd name="T12" fmla="*/ 8362 w 303"/>
                <a:gd name="T13" fmla="*/ 8425 h 179"/>
                <a:gd name="T14" fmla="*/ 23765 w 303"/>
                <a:gd name="T15" fmla="*/ 8425 h 179"/>
                <a:gd name="T16" fmla="*/ 66455 w 303"/>
                <a:gd name="T17" fmla="*/ 47448 h 179"/>
                <a:gd name="T18" fmla="*/ 109145 w 303"/>
                <a:gd name="T19" fmla="*/ 8425 h 179"/>
                <a:gd name="T20" fmla="*/ 124988 w 303"/>
                <a:gd name="T21" fmla="*/ 8425 h 179"/>
                <a:gd name="T22" fmla="*/ 124988 w 303"/>
                <a:gd name="T23" fmla="*/ 23946 h 1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3" h="179">
                  <a:moveTo>
                    <a:pt x="284" y="54"/>
                  </a:moveTo>
                  <a:lnTo>
                    <a:pt x="284" y="54"/>
                  </a:lnTo>
                  <a:cubicBezTo>
                    <a:pt x="275" y="72"/>
                    <a:pt x="169" y="169"/>
                    <a:pt x="169" y="169"/>
                  </a:cubicBezTo>
                  <a:cubicBezTo>
                    <a:pt x="169" y="178"/>
                    <a:pt x="160" y="178"/>
                    <a:pt x="151" y="178"/>
                  </a:cubicBezTo>
                  <a:cubicBezTo>
                    <a:pt x="142" y="178"/>
                    <a:pt x="134" y="178"/>
                    <a:pt x="134" y="169"/>
                  </a:cubicBezTo>
                  <a:cubicBezTo>
                    <a:pt x="134" y="169"/>
                    <a:pt x="27" y="72"/>
                    <a:pt x="19" y="54"/>
                  </a:cubicBezTo>
                  <a:cubicBezTo>
                    <a:pt x="10" y="44"/>
                    <a:pt x="0" y="28"/>
                    <a:pt x="19" y="19"/>
                  </a:cubicBezTo>
                  <a:cubicBezTo>
                    <a:pt x="27" y="9"/>
                    <a:pt x="45" y="0"/>
                    <a:pt x="54" y="19"/>
                  </a:cubicBezTo>
                  <a:cubicBezTo>
                    <a:pt x="151" y="107"/>
                    <a:pt x="151" y="107"/>
                    <a:pt x="151" y="107"/>
                  </a:cubicBezTo>
                  <a:cubicBezTo>
                    <a:pt x="248" y="19"/>
                    <a:pt x="248" y="19"/>
                    <a:pt x="248" y="19"/>
                  </a:cubicBezTo>
                  <a:cubicBezTo>
                    <a:pt x="257" y="0"/>
                    <a:pt x="275" y="9"/>
                    <a:pt x="284" y="19"/>
                  </a:cubicBezTo>
                  <a:cubicBezTo>
                    <a:pt x="302" y="28"/>
                    <a:pt x="302" y="44"/>
                    <a:pt x="284" y="54"/>
                  </a:cubicBezTo>
                </a:path>
              </a:pathLst>
            </a:custGeom>
            <a:solidFill>
              <a:schemeClr val="accent1"/>
            </a:solidFill>
            <a:ln>
              <a:noFill/>
            </a:ln>
            <a:effectLst/>
          </p:spPr>
          <p:txBody>
            <a:bodyPr wrap="none" lIns="34290" tIns="17145" rIns="34290" bIns="17145" anchor="ctr"/>
            <a:lstStyle/>
            <a:p>
              <a:endParaRPr lang="en-US" dirty="0">
                <a:latin typeface="思源黑体 CN Regular" panose="020B0500000000000000" pitchFamily="34" charset="-122"/>
              </a:endParaRPr>
            </a:p>
          </p:txBody>
        </p:sp>
      </p:grpSp>
      <p:sp>
        <p:nvSpPr>
          <p:cNvPr id="11" name="文本框 10">
            <a:extLst>
              <a:ext uri="{FF2B5EF4-FFF2-40B4-BE49-F238E27FC236}">
                <a16:creationId xmlns:a16="http://schemas.microsoft.com/office/drawing/2014/main" xmlns="" id="{D84B7C9F-F301-4D1E-840A-71FEE9D0E517}"/>
              </a:ext>
            </a:extLst>
          </p:cNvPr>
          <p:cNvSpPr txBox="1"/>
          <p:nvPr/>
        </p:nvSpPr>
        <p:spPr>
          <a:xfrm>
            <a:off x="1950280" y="2779489"/>
            <a:ext cx="8291441" cy="307777"/>
          </a:xfrm>
          <a:prstGeom prst="rect">
            <a:avLst/>
          </a:prstGeom>
          <a:noFill/>
        </p:spPr>
        <p:txBody>
          <a:bodyPr wrap="square" rtlCol="0">
            <a:spAutoFit/>
          </a:bodyPr>
          <a:lstStyle/>
          <a:p>
            <a:pPr algn="ctr"/>
            <a:r>
              <a:rPr lang="zh-CN" altLang="en-US" sz="1400" spc="300" dirty="0">
                <a:solidFill>
                  <a:schemeClr val="bg1"/>
                </a:solidFill>
                <a:latin typeface="+mn-ea"/>
              </a:rPr>
              <a:t>简洁大方</a:t>
            </a:r>
            <a:r>
              <a:rPr lang="en-US" altLang="zh-CN" sz="1400" spc="300" dirty="0">
                <a:solidFill>
                  <a:schemeClr val="bg1"/>
                </a:solidFill>
                <a:latin typeface="+mn-ea"/>
              </a:rPr>
              <a:t>| </a:t>
            </a:r>
            <a:r>
              <a:rPr lang="zh-CN" altLang="en-US" sz="1400" spc="300" dirty="0">
                <a:solidFill>
                  <a:schemeClr val="bg1"/>
                </a:solidFill>
                <a:latin typeface="+mn-ea"/>
              </a:rPr>
              <a:t>蓝色简约 </a:t>
            </a:r>
            <a:r>
              <a:rPr lang="en-US" altLang="zh-CN" sz="1400" spc="300" dirty="0">
                <a:solidFill>
                  <a:schemeClr val="bg1"/>
                </a:solidFill>
                <a:latin typeface="+mn-ea"/>
              </a:rPr>
              <a:t>|</a:t>
            </a:r>
            <a:r>
              <a:rPr lang="zh-CN" altLang="en-US" sz="1400" spc="300" dirty="0">
                <a:solidFill>
                  <a:schemeClr val="bg1"/>
                </a:solidFill>
                <a:latin typeface="+mn-ea"/>
              </a:rPr>
              <a:t>工作总结</a:t>
            </a:r>
            <a:r>
              <a:rPr lang="en-US" altLang="zh-CN" sz="1400" spc="300" dirty="0">
                <a:solidFill>
                  <a:schemeClr val="bg1"/>
                </a:solidFill>
                <a:latin typeface="+mn-ea"/>
              </a:rPr>
              <a:t>|</a:t>
            </a:r>
            <a:r>
              <a:rPr lang="zh-CN" altLang="en-US" sz="1400" spc="300" dirty="0">
                <a:solidFill>
                  <a:schemeClr val="bg1"/>
                </a:solidFill>
                <a:latin typeface="+mn-ea"/>
              </a:rPr>
              <a:t>月度总结</a:t>
            </a:r>
            <a:r>
              <a:rPr lang="en-US" altLang="zh-CN" sz="1400" spc="300" dirty="0">
                <a:solidFill>
                  <a:schemeClr val="bg1"/>
                </a:solidFill>
                <a:latin typeface="+mn-ea"/>
              </a:rPr>
              <a:t>|</a:t>
            </a:r>
            <a:r>
              <a:rPr lang="zh-CN" altLang="en-US" sz="1400" spc="300" dirty="0">
                <a:solidFill>
                  <a:schemeClr val="bg1"/>
                </a:solidFill>
                <a:latin typeface="+mn-ea"/>
              </a:rPr>
              <a:t>季度总结</a:t>
            </a:r>
            <a:r>
              <a:rPr lang="en-US" altLang="zh-CN" sz="1400" spc="300" dirty="0">
                <a:solidFill>
                  <a:schemeClr val="bg1"/>
                </a:solidFill>
                <a:latin typeface="+mn-ea"/>
              </a:rPr>
              <a:t>|</a:t>
            </a:r>
            <a:r>
              <a:rPr lang="zh-CN" altLang="en-US" sz="1400" spc="300" dirty="0">
                <a:solidFill>
                  <a:schemeClr val="bg1"/>
                </a:solidFill>
                <a:latin typeface="+mn-ea"/>
              </a:rPr>
              <a:t>年中总结</a:t>
            </a:r>
            <a:r>
              <a:rPr lang="en-US" altLang="zh-CN" sz="1400" spc="300" dirty="0">
                <a:solidFill>
                  <a:schemeClr val="bg1"/>
                </a:solidFill>
                <a:latin typeface="+mn-ea"/>
              </a:rPr>
              <a:t>|</a:t>
            </a:r>
            <a:r>
              <a:rPr lang="zh-CN" altLang="en-US" sz="1400" spc="300" dirty="0">
                <a:solidFill>
                  <a:schemeClr val="bg1"/>
                </a:solidFill>
                <a:latin typeface="+mn-ea"/>
              </a:rPr>
              <a:t>年终总结</a:t>
            </a:r>
          </a:p>
        </p:txBody>
      </p:sp>
      <p:sp>
        <p:nvSpPr>
          <p:cNvPr id="14" name="矩形 13"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a:extLst>
              <a:ext uri="{FF2B5EF4-FFF2-40B4-BE49-F238E27FC236}">
                <a16:creationId xmlns:a16="http://schemas.microsoft.com/office/drawing/2014/main" xmlns="" id="{C40F352E-A085-4F98-BED8-9ABDA0824285}"/>
              </a:ext>
            </a:extLst>
          </p:cNvPr>
          <p:cNvSpPr/>
          <p:nvPr/>
        </p:nvSpPr>
        <p:spPr>
          <a:xfrm>
            <a:off x="1102901" y="3251654"/>
            <a:ext cx="9986199" cy="627159"/>
          </a:xfrm>
          <a:prstGeom prst="rect">
            <a:avLst/>
          </a:prstGeom>
        </p:spPr>
        <p:txBody>
          <a:bodyPr wrap="square">
            <a:spAutoFit/>
          </a:bodyPr>
          <a:lstStyle/>
          <a:p>
            <a:pPr algn="ctr">
              <a:lnSpc>
                <a:spcPct val="150000"/>
              </a:lnSpc>
              <a:defRPr/>
            </a:pPr>
            <a:r>
              <a:rPr lang="en-US" altLang="zh-CN" sz="800" kern="0" spc="300" dirty="0">
                <a:solidFill>
                  <a:schemeClr val="bg1"/>
                </a:solidFill>
                <a:latin typeface="+mn-ea"/>
                <a:cs typeface="Arial" pitchFamily="34" charset="0"/>
                <a:sym typeface="Arial" pitchFamily="34" charset="0"/>
              </a:rPr>
              <a:t>Lorem Ipsum Dolor Sit </a:t>
            </a:r>
            <a:r>
              <a:rPr lang="en-US" altLang="zh-CN" sz="800" kern="0" spc="300" dirty="0" err="1">
                <a:solidFill>
                  <a:schemeClr val="bg1"/>
                </a:solidFill>
                <a:latin typeface="+mn-ea"/>
                <a:cs typeface="Arial" pitchFamily="34" charset="0"/>
                <a:sym typeface="Arial" pitchFamily="34" charset="0"/>
              </a:rPr>
              <a:t>Amet</a:t>
            </a:r>
            <a:r>
              <a:rPr lang="en-US" altLang="zh-CN" sz="800" kern="0" spc="300" dirty="0">
                <a:solidFill>
                  <a:schemeClr val="bg1"/>
                </a:solidFill>
                <a:latin typeface="+mn-ea"/>
                <a:cs typeface="Arial" pitchFamily="34" charset="0"/>
                <a:sym typeface="Arial" pitchFamily="34" charset="0"/>
              </a:rPr>
              <a:t>, </a:t>
            </a:r>
            <a:r>
              <a:rPr lang="en-US" altLang="zh-CN" sz="800" kern="0" spc="300" dirty="0" err="1">
                <a:solidFill>
                  <a:schemeClr val="bg1"/>
                </a:solidFill>
                <a:latin typeface="+mn-ea"/>
                <a:cs typeface="Arial" pitchFamily="34" charset="0"/>
                <a:sym typeface="Arial" pitchFamily="34" charset="0"/>
              </a:rPr>
              <a:t>Consectetuer</a:t>
            </a:r>
            <a:r>
              <a:rPr lang="en-US" altLang="zh-CN" sz="800" kern="0" spc="300" dirty="0">
                <a:solidFill>
                  <a:schemeClr val="bg1"/>
                </a:solidFill>
                <a:latin typeface="+mn-ea"/>
                <a:cs typeface="Arial" pitchFamily="34" charset="0"/>
                <a:sym typeface="Arial" pitchFamily="34" charset="0"/>
              </a:rPr>
              <a:t> </a:t>
            </a:r>
            <a:r>
              <a:rPr lang="en-US" altLang="zh-CN" sz="800" kern="0" spc="300" dirty="0" err="1">
                <a:solidFill>
                  <a:schemeClr val="bg1"/>
                </a:solidFill>
                <a:latin typeface="+mn-ea"/>
                <a:cs typeface="Arial" pitchFamily="34" charset="0"/>
                <a:sym typeface="Arial" pitchFamily="34" charset="0"/>
              </a:rPr>
              <a:t>Adipiscing</a:t>
            </a:r>
            <a:r>
              <a:rPr lang="en-US" altLang="zh-CN" sz="800" kern="0" spc="300" dirty="0">
                <a:solidFill>
                  <a:schemeClr val="bg1"/>
                </a:solidFill>
                <a:latin typeface="+mn-ea"/>
                <a:cs typeface="Arial" pitchFamily="34" charset="0"/>
                <a:sym typeface="Arial" pitchFamily="34" charset="0"/>
              </a:rPr>
              <a:t> </a:t>
            </a:r>
            <a:r>
              <a:rPr lang="en-US" altLang="zh-CN" sz="800" kern="0" spc="300" dirty="0" err="1">
                <a:solidFill>
                  <a:schemeClr val="bg1"/>
                </a:solidFill>
                <a:latin typeface="+mn-ea"/>
                <a:cs typeface="Arial" pitchFamily="34" charset="0"/>
                <a:sym typeface="Arial" pitchFamily="34" charset="0"/>
              </a:rPr>
              <a:t>Elit</a:t>
            </a:r>
            <a:r>
              <a:rPr lang="en-US" altLang="zh-CN" sz="800" kern="0" spc="300" dirty="0">
                <a:solidFill>
                  <a:schemeClr val="bg1"/>
                </a:solidFill>
                <a:latin typeface="+mn-ea"/>
                <a:cs typeface="Arial" pitchFamily="34" charset="0"/>
                <a:sym typeface="Arial" pitchFamily="34" charset="0"/>
              </a:rPr>
              <a:t>. Aenean </a:t>
            </a:r>
            <a:r>
              <a:rPr lang="en-US" altLang="zh-CN" sz="800" kern="0" spc="300" dirty="0" err="1">
                <a:solidFill>
                  <a:schemeClr val="bg1"/>
                </a:solidFill>
                <a:latin typeface="+mn-ea"/>
                <a:cs typeface="Arial" pitchFamily="34" charset="0"/>
                <a:sym typeface="Arial" pitchFamily="34" charset="0"/>
              </a:rPr>
              <a:t>Commodo</a:t>
            </a:r>
            <a:r>
              <a:rPr lang="en-US" altLang="zh-CN" sz="800" kern="0" spc="300" dirty="0">
                <a:solidFill>
                  <a:schemeClr val="bg1"/>
                </a:solidFill>
                <a:latin typeface="+mn-ea"/>
                <a:cs typeface="Arial" pitchFamily="34" charset="0"/>
                <a:sym typeface="Arial" pitchFamily="34" charset="0"/>
              </a:rPr>
              <a:t> Ligula </a:t>
            </a:r>
            <a:r>
              <a:rPr lang="en-US" altLang="zh-CN" sz="800" kern="0" spc="300" dirty="0" err="1">
                <a:solidFill>
                  <a:schemeClr val="bg1"/>
                </a:solidFill>
                <a:latin typeface="+mn-ea"/>
                <a:cs typeface="Arial" pitchFamily="34" charset="0"/>
                <a:sym typeface="Arial" pitchFamily="34" charset="0"/>
              </a:rPr>
              <a:t>Eget</a:t>
            </a:r>
            <a:r>
              <a:rPr lang="en-US" altLang="zh-CN" sz="800" kern="0" spc="300" dirty="0">
                <a:solidFill>
                  <a:schemeClr val="bg1"/>
                </a:solidFill>
                <a:latin typeface="+mn-ea"/>
                <a:cs typeface="Arial" pitchFamily="34" charset="0"/>
                <a:sym typeface="Arial" pitchFamily="34" charset="0"/>
              </a:rPr>
              <a:t> Dolor. Lorem Ipsum Dolor Sit </a:t>
            </a:r>
            <a:r>
              <a:rPr lang="en-US" altLang="zh-CN" sz="800" kern="0" spc="300" dirty="0" err="1">
                <a:solidFill>
                  <a:schemeClr val="bg1"/>
                </a:solidFill>
                <a:latin typeface="+mn-ea"/>
                <a:cs typeface="Arial" pitchFamily="34" charset="0"/>
                <a:sym typeface="Arial" pitchFamily="34" charset="0"/>
              </a:rPr>
              <a:t>Amet</a:t>
            </a:r>
            <a:r>
              <a:rPr lang="en-US" altLang="zh-CN" sz="800" kern="0" spc="300" dirty="0">
                <a:solidFill>
                  <a:schemeClr val="bg1"/>
                </a:solidFill>
                <a:latin typeface="+mn-ea"/>
                <a:cs typeface="Arial" pitchFamily="34" charset="0"/>
                <a:sym typeface="Arial" pitchFamily="34" charset="0"/>
              </a:rPr>
              <a:t> Lorem Ipsum Dolor Sit </a:t>
            </a:r>
            <a:r>
              <a:rPr lang="en-US" altLang="zh-CN" sz="800" kern="0" spc="300" dirty="0" err="1">
                <a:solidFill>
                  <a:schemeClr val="bg1"/>
                </a:solidFill>
                <a:latin typeface="+mn-ea"/>
                <a:cs typeface="Arial" pitchFamily="34" charset="0"/>
                <a:sym typeface="Arial" pitchFamily="34" charset="0"/>
              </a:rPr>
              <a:t>Amet</a:t>
            </a:r>
            <a:r>
              <a:rPr lang="en-US" altLang="zh-CN" sz="800" kern="0" spc="300" dirty="0">
                <a:solidFill>
                  <a:schemeClr val="bg1"/>
                </a:solidFill>
                <a:latin typeface="+mn-ea"/>
                <a:cs typeface="Arial" pitchFamily="34" charset="0"/>
                <a:sym typeface="Arial" pitchFamily="34" charset="0"/>
              </a:rPr>
              <a:t>, </a:t>
            </a:r>
            <a:r>
              <a:rPr lang="en-US" altLang="zh-CN" sz="800" kern="0" spc="300" dirty="0" err="1">
                <a:solidFill>
                  <a:schemeClr val="bg1"/>
                </a:solidFill>
                <a:latin typeface="+mn-ea"/>
                <a:cs typeface="Arial" pitchFamily="34" charset="0"/>
                <a:sym typeface="Arial" pitchFamily="34" charset="0"/>
              </a:rPr>
              <a:t>Consectetuer</a:t>
            </a:r>
            <a:r>
              <a:rPr lang="en-US" altLang="zh-CN" sz="800" kern="0" spc="300" dirty="0">
                <a:solidFill>
                  <a:schemeClr val="bg1"/>
                </a:solidFill>
                <a:latin typeface="+mn-ea"/>
                <a:cs typeface="Arial" pitchFamily="34" charset="0"/>
                <a:sym typeface="Arial" pitchFamily="34" charset="0"/>
              </a:rPr>
              <a:t> </a:t>
            </a:r>
            <a:r>
              <a:rPr lang="en-US" altLang="zh-CN" sz="800" kern="0" spc="300" dirty="0" err="1">
                <a:solidFill>
                  <a:schemeClr val="bg1"/>
                </a:solidFill>
                <a:latin typeface="+mn-ea"/>
                <a:cs typeface="Arial" pitchFamily="34" charset="0"/>
                <a:sym typeface="Arial" pitchFamily="34" charset="0"/>
              </a:rPr>
              <a:t>Adipiscing</a:t>
            </a:r>
            <a:r>
              <a:rPr lang="en-US" altLang="zh-CN" sz="800" kern="0" spc="300" dirty="0">
                <a:solidFill>
                  <a:schemeClr val="bg1"/>
                </a:solidFill>
                <a:latin typeface="+mn-ea"/>
                <a:cs typeface="Arial" pitchFamily="34" charset="0"/>
                <a:sym typeface="Arial" pitchFamily="34" charset="0"/>
              </a:rPr>
              <a:t> </a:t>
            </a:r>
            <a:r>
              <a:rPr lang="en-US" altLang="zh-CN" sz="800" kern="0" spc="300" dirty="0" err="1">
                <a:solidFill>
                  <a:schemeClr val="bg1"/>
                </a:solidFill>
                <a:latin typeface="+mn-ea"/>
                <a:cs typeface="Arial" pitchFamily="34" charset="0"/>
                <a:sym typeface="Arial" pitchFamily="34" charset="0"/>
              </a:rPr>
              <a:t>Elit</a:t>
            </a:r>
            <a:r>
              <a:rPr lang="en-US" altLang="zh-CN" sz="800" kern="0" spc="300" dirty="0">
                <a:solidFill>
                  <a:schemeClr val="bg1"/>
                </a:solidFill>
                <a:latin typeface="+mn-ea"/>
                <a:cs typeface="Arial" pitchFamily="34" charset="0"/>
                <a:sym typeface="Arial" pitchFamily="34" charset="0"/>
              </a:rPr>
              <a:t>. Aenean </a:t>
            </a:r>
            <a:r>
              <a:rPr lang="en-US" altLang="zh-CN" sz="800" kern="0" spc="300" dirty="0" err="1">
                <a:solidFill>
                  <a:schemeClr val="bg1"/>
                </a:solidFill>
                <a:latin typeface="+mn-ea"/>
                <a:cs typeface="Arial" pitchFamily="34" charset="0"/>
                <a:sym typeface="Arial" pitchFamily="34" charset="0"/>
              </a:rPr>
              <a:t>Commodo</a:t>
            </a:r>
            <a:r>
              <a:rPr lang="en-US" altLang="zh-CN" sz="800" kern="0" spc="300" dirty="0">
                <a:solidFill>
                  <a:schemeClr val="bg1"/>
                </a:solidFill>
                <a:latin typeface="+mn-ea"/>
                <a:cs typeface="Arial" pitchFamily="34" charset="0"/>
                <a:sym typeface="Arial" pitchFamily="34" charset="0"/>
              </a:rPr>
              <a:t> Ligula </a:t>
            </a:r>
            <a:r>
              <a:rPr lang="en-US" altLang="zh-CN" sz="800" kern="0" spc="300" dirty="0" err="1">
                <a:solidFill>
                  <a:schemeClr val="bg1"/>
                </a:solidFill>
                <a:latin typeface="+mn-ea"/>
                <a:cs typeface="Arial" pitchFamily="34" charset="0"/>
                <a:sym typeface="Arial" pitchFamily="34" charset="0"/>
              </a:rPr>
              <a:t>Eget</a:t>
            </a:r>
            <a:r>
              <a:rPr lang="en-US" altLang="zh-CN" sz="800" kern="0" spc="300" dirty="0">
                <a:solidFill>
                  <a:schemeClr val="bg1"/>
                </a:solidFill>
                <a:latin typeface="+mn-ea"/>
                <a:cs typeface="Arial" pitchFamily="34" charset="0"/>
                <a:sym typeface="Arial" pitchFamily="34" charset="0"/>
              </a:rPr>
              <a:t> Dolor. Lorem Ipsum Dolor Sit </a:t>
            </a:r>
            <a:r>
              <a:rPr lang="en-US" altLang="zh-CN" sz="800" kern="0" spc="300" dirty="0" err="1">
                <a:solidFill>
                  <a:schemeClr val="bg1"/>
                </a:solidFill>
                <a:latin typeface="+mn-ea"/>
                <a:cs typeface="Arial" pitchFamily="34" charset="0"/>
                <a:sym typeface="Arial" pitchFamily="34" charset="0"/>
              </a:rPr>
              <a:t>Amet</a:t>
            </a:r>
            <a:endParaRPr lang="zh-CN" altLang="en-US" sz="800" kern="0" spc="300" dirty="0">
              <a:solidFill>
                <a:schemeClr val="bg1"/>
              </a:solidFill>
              <a:latin typeface="+mn-ea"/>
            </a:endParaRPr>
          </a:p>
        </p:txBody>
      </p:sp>
      <p:sp>
        <p:nvSpPr>
          <p:cNvPr id="5" name="文本框 4">
            <a:extLst>
              <a:ext uri="{FF2B5EF4-FFF2-40B4-BE49-F238E27FC236}">
                <a16:creationId xmlns:a16="http://schemas.microsoft.com/office/drawing/2014/main" xmlns="" id="{60D3AF5D-FDA7-4E4F-8282-6744AA3E4A01}"/>
              </a:ext>
            </a:extLst>
          </p:cNvPr>
          <p:cNvSpPr txBox="1"/>
          <p:nvPr/>
        </p:nvSpPr>
        <p:spPr>
          <a:xfrm>
            <a:off x="5048491" y="5405377"/>
            <a:ext cx="2095018" cy="246221"/>
          </a:xfrm>
          <a:prstGeom prst="rect">
            <a:avLst/>
          </a:prstGeom>
          <a:noFill/>
        </p:spPr>
        <p:txBody>
          <a:bodyPr wrap="square" lIns="0" tIns="0" rIns="0" bIns="0" rtlCol="0">
            <a:spAutoFit/>
          </a:bodyPr>
          <a:lstStyle/>
          <a:p>
            <a:pPr algn="ctr"/>
            <a:r>
              <a:rPr lang="zh-CN" altLang="en-US" sz="1600" dirty="0">
                <a:solidFill>
                  <a:schemeClr val="bg1"/>
                </a:solidFill>
                <a:latin typeface="思源黑体 CN Regular" panose="020B0500000000000000" pitchFamily="34" charset="-122"/>
              </a:rPr>
              <a:t>姓名：非同儿熙</a:t>
            </a:r>
          </a:p>
        </p:txBody>
      </p:sp>
    </p:spTree>
    <p:extLst>
      <p:ext uri="{BB962C8B-B14F-4D97-AF65-F5344CB8AC3E}">
        <p14:creationId xmlns:p14="http://schemas.microsoft.com/office/powerpoint/2010/main" val="1901352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249D04C-3B2C-449F-8BA1-31634B3C714A}"/>
              </a:ext>
            </a:extLst>
          </p:cNvPr>
          <p:cNvGrpSpPr/>
          <p:nvPr/>
        </p:nvGrpSpPr>
        <p:grpSpPr>
          <a:xfrm>
            <a:off x="434658" y="1410315"/>
            <a:ext cx="7431527" cy="461665"/>
            <a:chOff x="434658" y="1410315"/>
            <a:chExt cx="7431527" cy="461665"/>
          </a:xfrm>
        </p:grpSpPr>
        <p:sp>
          <p:nvSpPr>
            <p:cNvPr id="5" name="文本框 4">
              <a:extLst>
                <a:ext uri="{FF2B5EF4-FFF2-40B4-BE49-F238E27FC236}">
                  <a16:creationId xmlns:a16="http://schemas.microsoft.com/office/drawing/2014/main" xmlns="" id="{115A4255-746B-43F6-9CB6-4DD9231D2B52}"/>
                </a:ext>
              </a:extLst>
            </p:cNvPr>
            <p:cNvSpPr txBox="1"/>
            <p:nvPr/>
          </p:nvSpPr>
          <p:spPr>
            <a:xfrm>
              <a:off x="434658" y="1410315"/>
              <a:ext cx="2339102" cy="461665"/>
            </a:xfrm>
            <a:prstGeom prst="rect">
              <a:avLst/>
            </a:prstGeom>
            <a:noFill/>
          </p:spPr>
          <p:txBody>
            <a:bodyPr wrap="none" rtlCol="0">
              <a:spAutoFit/>
            </a:bodyPr>
            <a:lstStyle/>
            <a:p>
              <a:r>
                <a:rPr lang="zh-CN" altLang="en-US" sz="2400" b="1" dirty="0">
                  <a:solidFill>
                    <a:schemeClr val="tx1">
                      <a:lumMod val="75000"/>
                      <a:lumOff val="25000"/>
                    </a:schemeClr>
                  </a:solidFill>
                  <a:latin typeface="+mj-ea"/>
                  <a:ea typeface="+mj-ea"/>
                </a:rPr>
                <a:t>模板使用文字：</a:t>
              </a:r>
            </a:p>
          </p:txBody>
        </p:sp>
        <p:sp>
          <p:nvSpPr>
            <p:cNvPr id="6" name="矩形 5">
              <a:extLst>
                <a:ext uri="{FF2B5EF4-FFF2-40B4-BE49-F238E27FC236}">
                  <a16:creationId xmlns:a16="http://schemas.microsoft.com/office/drawing/2014/main" xmlns="" id="{6B0A35EB-150E-481D-A912-7B2DA5F69C28}"/>
                </a:ext>
              </a:extLst>
            </p:cNvPr>
            <p:cNvSpPr/>
            <p:nvPr/>
          </p:nvSpPr>
          <p:spPr>
            <a:xfrm>
              <a:off x="2645519" y="1439643"/>
              <a:ext cx="5220666" cy="400110"/>
            </a:xfrm>
            <a:prstGeom prst="rect">
              <a:avLst/>
            </a:prstGeom>
          </p:spPr>
          <p:txBody>
            <a:bodyPr wrap="square">
              <a:spAutoFit/>
            </a:bodyPr>
            <a:lstStyle/>
            <a:p>
              <a:r>
                <a:rPr lang="zh-CN" altLang="en-US" sz="2000" dirty="0">
                  <a:solidFill>
                    <a:schemeClr val="tx1">
                      <a:lumMod val="75000"/>
                      <a:lumOff val="25000"/>
                    </a:schemeClr>
                  </a:solidFill>
                  <a:latin typeface="+mn-ea"/>
                </a:rPr>
                <a:t>优设标题黑、思源黑体</a:t>
              </a:r>
              <a:r>
                <a:rPr lang="en-US" altLang="zh-CN" sz="2000" dirty="0">
                  <a:solidFill>
                    <a:schemeClr val="tx1">
                      <a:lumMod val="75000"/>
                      <a:lumOff val="25000"/>
                    </a:schemeClr>
                  </a:solidFill>
                  <a:latin typeface="+mn-ea"/>
                </a:rPr>
                <a:t>CN Regular</a:t>
              </a:r>
              <a:endParaRPr lang="zh-CN" altLang="en-US" sz="2000" dirty="0">
                <a:solidFill>
                  <a:schemeClr val="tx1">
                    <a:lumMod val="75000"/>
                    <a:lumOff val="25000"/>
                  </a:schemeClr>
                </a:solidFill>
                <a:latin typeface="+mn-ea"/>
              </a:endParaRPr>
            </a:p>
          </p:txBody>
        </p:sp>
      </p:grpSp>
      <p:grpSp>
        <p:nvGrpSpPr>
          <p:cNvPr id="7" name="组合 6">
            <a:extLst>
              <a:ext uri="{FF2B5EF4-FFF2-40B4-BE49-F238E27FC236}">
                <a16:creationId xmlns:a16="http://schemas.microsoft.com/office/drawing/2014/main" xmlns="" id="{7461A76C-0D3A-4C7F-A9E3-326C14C45A48}"/>
              </a:ext>
            </a:extLst>
          </p:cNvPr>
          <p:cNvGrpSpPr/>
          <p:nvPr/>
        </p:nvGrpSpPr>
        <p:grpSpPr>
          <a:xfrm>
            <a:off x="431036" y="3954648"/>
            <a:ext cx="6475602" cy="2122309"/>
            <a:chOff x="431036" y="3720968"/>
            <a:chExt cx="6475602" cy="2122309"/>
          </a:xfrm>
        </p:grpSpPr>
        <p:pic>
          <p:nvPicPr>
            <p:cNvPr id="10" name="图片 9" descr="QR 代码&#10;&#10;描述已自动生成">
              <a:extLst>
                <a:ext uri="{FF2B5EF4-FFF2-40B4-BE49-F238E27FC236}">
                  <a16:creationId xmlns:a16="http://schemas.microsoft.com/office/drawing/2014/main" xmlns="" id="{A962E69F-9B8C-4455-88C9-4C2A5D6EB6DA}"/>
                </a:ext>
              </a:extLst>
            </p:cNvPr>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9417" t="22666" r="7690" b="13333"/>
            <a:stretch/>
          </p:blipFill>
          <p:spPr>
            <a:xfrm>
              <a:off x="499221" y="4183190"/>
              <a:ext cx="1352050" cy="1352050"/>
            </a:xfrm>
            <a:prstGeom prst="rect">
              <a:avLst/>
            </a:prstGeom>
          </p:spPr>
        </p:pic>
        <p:sp>
          <p:nvSpPr>
            <p:cNvPr id="11" name="矩形 10">
              <a:extLst>
                <a:ext uri="{FF2B5EF4-FFF2-40B4-BE49-F238E27FC236}">
                  <a16:creationId xmlns:a16="http://schemas.microsoft.com/office/drawing/2014/main" xmlns="" id="{89AEF064-5DC3-4D60-836C-9991388EE587}"/>
                </a:ext>
              </a:extLst>
            </p:cNvPr>
            <p:cNvSpPr/>
            <p:nvPr/>
          </p:nvSpPr>
          <p:spPr>
            <a:xfrm>
              <a:off x="435650" y="5566278"/>
              <a:ext cx="5178725" cy="276999"/>
            </a:xfrm>
            <a:prstGeom prst="rect">
              <a:avLst/>
            </a:prstGeom>
            <a:noFill/>
          </p:spPr>
          <p:txBody>
            <a:bodyPr wrap="none" rtlCol="0">
              <a:spAutoFit/>
            </a:bodyPr>
            <a:lstStyle/>
            <a:p>
              <a:r>
                <a:rPr lang="zh-CN" altLang="en-US" sz="1200" dirty="0">
                  <a:solidFill>
                    <a:schemeClr val="tx1">
                      <a:lumMod val="75000"/>
                      <a:lumOff val="25000"/>
                    </a:schemeClr>
                  </a:solidFill>
                  <a:latin typeface="+mn-ea"/>
                  <a:cs typeface="+mn-ea"/>
                  <a:sym typeface="+mn-lt"/>
                </a:rPr>
                <a:t>如其他问题可联系本模板作者：非同儿熙，邮箱：</a:t>
              </a:r>
              <a:r>
                <a:rPr lang="en-US" altLang="zh-CN" sz="1200" dirty="0">
                  <a:solidFill>
                    <a:schemeClr val="tx1">
                      <a:lumMod val="75000"/>
                      <a:lumOff val="25000"/>
                    </a:schemeClr>
                  </a:solidFill>
                  <a:latin typeface="+mn-ea"/>
                  <a:cs typeface="+mn-ea"/>
                  <a:sym typeface="+mn-lt"/>
                </a:rPr>
                <a:t>674662714@qq.com</a:t>
              </a:r>
              <a:endParaRPr lang="zh-CN" altLang="en-US" sz="1200" dirty="0">
                <a:solidFill>
                  <a:schemeClr val="tx1">
                    <a:lumMod val="75000"/>
                    <a:lumOff val="25000"/>
                  </a:schemeClr>
                </a:solidFill>
                <a:latin typeface="+mn-ea"/>
                <a:cs typeface="+mn-ea"/>
                <a:sym typeface="+mn-lt"/>
              </a:endParaRPr>
            </a:p>
          </p:txBody>
        </p:sp>
        <p:sp>
          <p:nvSpPr>
            <p:cNvPr id="12" name="矩形 11">
              <a:extLst>
                <a:ext uri="{FF2B5EF4-FFF2-40B4-BE49-F238E27FC236}">
                  <a16:creationId xmlns:a16="http://schemas.microsoft.com/office/drawing/2014/main" xmlns="" id="{6F6F02D3-7AA8-43B1-A8D0-0A9115C8403E}"/>
                </a:ext>
              </a:extLst>
            </p:cNvPr>
            <p:cNvSpPr/>
            <p:nvPr/>
          </p:nvSpPr>
          <p:spPr>
            <a:xfrm>
              <a:off x="431036" y="3720968"/>
              <a:ext cx="3262432" cy="461665"/>
            </a:xfrm>
            <a:prstGeom prst="rect">
              <a:avLst/>
            </a:prstGeom>
            <a:noFill/>
          </p:spPr>
          <p:txBody>
            <a:bodyPr wrap="none" rtlCol="0">
              <a:spAutoFit/>
            </a:bodyPr>
            <a:lstStyle/>
            <a:p>
              <a:r>
                <a:rPr lang="zh-CN" altLang="en-US" sz="2400" b="1" dirty="0">
                  <a:solidFill>
                    <a:schemeClr val="tx1">
                      <a:lumMod val="75000"/>
                      <a:lumOff val="25000"/>
                    </a:schemeClr>
                  </a:solidFill>
                  <a:latin typeface="+mj-ea"/>
                  <a:ea typeface="+mj-ea"/>
                </a:rPr>
                <a:t>该模板中的图片来自：</a:t>
              </a:r>
            </a:p>
          </p:txBody>
        </p:sp>
        <p:sp>
          <p:nvSpPr>
            <p:cNvPr id="13" name="矩形 12">
              <a:extLst>
                <a:ext uri="{FF2B5EF4-FFF2-40B4-BE49-F238E27FC236}">
                  <a16:creationId xmlns:a16="http://schemas.microsoft.com/office/drawing/2014/main" xmlns="" id="{CF60F00E-A11D-4F5B-967D-1BAED4A13146}"/>
                </a:ext>
              </a:extLst>
            </p:cNvPr>
            <p:cNvSpPr/>
            <p:nvPr/>
          </p:nvSpPr>
          <p:spPr>
            <a:xfrm>
              <a:off x="3402089" y="3885314"/>
              <a:ext cx="3504549" cy="276999"/>
            </a:xfrm>
            <a:prstGeom prst="rect">
              <a:avLst/>
            </a:prstGeom>
            <a:noFill/>
          </p:spPr>
          <p:txBody>
            <a:bodyPr wrap="none" rtlCol="0">
              <a:spAutoFit/>
            </a:bodyPr>
            <a:lstStyle/>
            <a:p>
              <a:r>
                <a:rPr lang="zh-CN" altLang="en-US" sz="1200" dirty="0">
                  <a:solidFill>
                    <a:schemeClr val="tx1">
                      <a:lumMod val="75000"/>
                      <a:lumOff val="25000"/>
                    </a:schemeClr>
                  </a:solidFill>
                  <a:latin typeface="+mn-ea"/>
                </a:rPr>
                <a:t>无版权免费图库网站：</a:t>
              </a:r>
              <a:r>
                <a:rPr lang="en-US" altLang="zh-CN" sz="1200" dirty="0">
                  <a:solidFill>
                    <a:schemeClr val="tx1">
                      <a:lumMod val="75000"/>
                      <a:lumOff val="25000"/>
                    </a:schemeClr>
                  </a:solidFill>
                  <a:latin typeface="+mn-ea"/>
                </a:rPr>
                <a:t>http://www.pixabay.com</a:t>
              </a:r>
              <a:endParaRPr lang="zh-CN" altLang="en-US" sz="1200" dirty="0">
                <a:solidFill>
                  <a:schemeClr val="tx1">
                    <a:lumMod val="75000"/>
                    <a:lumOff val="25000"/>
                  </a:schemeClr>
                </a:solidFill>
                <a:latin typeface="+mn-ea"/>
              </a:endParaRPr>
            </a:p>
          </p:txBody>
        </p:sp>
      </p:grpSp>
      <p:sp>
        <p:nvSpPr>
          <p:cNvPr id="15" name="文本框 14">
            <a:extLst>
              <a:ext uri="{FF2B5EF4-FFF2-40B4-BE49-F238E27FC236}">
                <a16:creationId xmlns:a16="http://schemas.microsoft.com/office/drawing/2014/main" xmlns="" id="{A101D718-E054-4609-B813-7A0F06788056}"/>
              </a:ext>
            </a:extLst>
          </p:cNvPr>
          <p:cNvSpPr txBox="1"/>
          <p:nvPr/>
        </p:nvSpPr>
        <p:spPr>
          <a:xfrm>
            <a:off x="431036" y="2700476"/>
            <a:ext cx="2339102" cy="461665"/>
          </a:xfrm>
          <a:prstGeom prst="rect">
            <a:avLst/>
          </a:prstGeom>
          <a:noFill/>
        </p:spPr>
        <p:txBody>
          <a:bodyPr wrap="none" rtlCol="0">
            <a:spAutoFit/>
          </a:bodyPr>
          <a:lstStyle/>
          <a:p>
            <a:r>
              <a:rPr lang="zh-CN" altLang="en-US" sz="2400" b="1" dirty="0">
                <a:solidFill>
                  <a:schemeClr val="tx1">
                    <a:lumMod val="75000"/>
                    <a:lumOff val="25000"/>
                  </a:schemeClr>
                </a:solidFill>
                <a:latin typeface="+mj-ea"/>
                <a:ea typeface="+mj-ea"/>
              </a:rPr>
              <a:t>模板配色方案：</a:t>
            </a:r>
          </a:p>
        </p:txBody>
      </p:sp>
      <p:sp>
        <p:nvSpPr>
          <p:cNvPr id="16" name="矩形 15">
            <a:extLst>
              <a:ext uri="{FF2B5EF4-FFF2-40B4-BE49-F238E27FC236}">
                <a16:creationId xmlns:a16="http://schemas.microsoft.com/office/drawing/2014/main" xmlns="" id="{8BF6E257-09B1-4ACE-937F-1C119ABF722A}"/>
              </a:ext>
            </a:extLst>
          </p:cNvPr>
          <p:cNvSpPr/>
          <p:nvPr/>
        </p:nvSpPr>
        <p:spPr>
          <a:xfrm>
            <a:off x="2770137" y="2651974"/>
            <a:ext cx="1263904" cy="5031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mn-ea"/>
              </a:rPr>
              <a:t>19</a:t>
            </a:r>
            <a:r>
              <a:rPr lang="zh-CN" altLang="en-US" sz="1200" dirty="0">
                <a:solidFill>
                  <a:schemeClr val="bg1"/>
                </a:solidFill>
                <a:latin typeface="+mn-ea"/>
              </a:rPr>
              <a:t>，</a:t>
            </a:r>
            <a:r>
              <a:rPr lang="en-US" altLang="zh-CN" sz="1200" dirty="0">
                <a:solidFill>
                  <a:schemeClr val="bg1"/>
                </a:solidFill>
                <a:latin typeface="+mn-ea"/>
              </a:rPr>
              <a:t>40</a:t>
            </a:r>
            <a:r>
              <a:rPr lang="zh-CN" altLang="en-US" sz="1200" dirty="0">
                <a:solidFill>
                  <a:schemeClr val="bg1"/>
                </a:solidFill>
                <a:latin typeface="+mn-ea"/>
              </a:rPr>
              <a:t>，</a:t>
            </a:r>
            <a:r>
              <a:rPr lang="en-US" altLang="zh-CN" sz="1200" dirty="0">
                <a:solidFill>
                  <a:schemeClr val="bg1"/>
                </a:solidFill>
                <a:latin typeface="+mn-ea"/>
              </a:rPr>
              <a:t>237</a:t>
            </a:r>
            <a:endParaRPr lang="zh-CN" altLang="en-US" sz="1200" dirty="0">
              <a:solidFill>
                <a:schemeClr val="bg1"/>
              </a:solidFill>
              <a:latin typeface="+mn-ea"/>
            </a:endParaRPr>
          </a:p>
        </p:txBody>
      </p:sp>
      <p:sp>
        <p:nvSpPr>
          <p:cNvPr id="17" name="矩形 16">
            <a:extLst>
              <a:ext uri="{FF2B5EF4-FFF2-40B4-BE49-F238E27FC236}">
                <a16:creationId xmlns:a16="http://schemas.microsoft.com/office/drawing/2014/main" xmlns="" id="{F28A89CE-6403-4BE7-8E54-E976E56CAE49}"/>
              </a:ext>
            </a:extLst>
          </p:cNvPr>
          <p:cNvSpPr/>
          <p:nvPr/>
        </p:nvSpPr>
        <p:spPr>
          <a:xfrm>
            <a:off x="4125113" y="2656772"/>
            <a:ext cx="1263904" cy="5031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mn-ea"/>
              </a:rPr>
              <a:t>72</a:t>
            </a:r>
            <a:r>
              <a:rPr lang="zh-CN" altLang="en-US" sz="1200" dirty="0">
                <a:solidFill>
                  <a:schemeClr val="bg1"/>
                </a:solidFill>
                <a:latin typeface="+mn-ea"/>
              </a:rPr>
              <a:t>，</a:t>
            </a:r>
            <a:r>
              <a:rPr lang="en-US" altLang="zh-CN" sz="1200" dirty="0">
                <a:solidFill>
                  <a:schemeClr val="bg1"/>
                </a:solidFill>
                <a:latin typeface="+mn-ea"/>
              </a:rPr>
              <a:t>198</a:t>
            </a:r>
            <a:r>
              <a:rPr lang="zh-CN" altLang="en-US" sz="1200" dirty="0">
                <a:solidFill>
                  <a:schemeClr val="bg1"/>
                </a:solidFill>
                <a:latin typeface="+mn-ea"/>
              </a:rPr>
              <a:t>，</a:t>
            </a:r>
            <a:r>
              <a:rPr lang="en-US" altLang="zh-CN" sz="1200" dirty="0">
                <a:solidFill>
                  <a:schemeClr val="bg1"/>
                </a:solidFill>
                <a:latin typeface="+mn-ea"/>
              </a:rPr>
              <a:t>239</a:t>
            </a:r>
            <a:endParaRPr lang="zh-CN" altLang="en-US" sz="1200" dirty="0">
              <a:solidFill>
                <a:schemeClr val="bg1"/>
              </a:solidFill>
              <a:latin typeface="+mn-ea"/>
            </a:endParaRPr>
          </a:p>
        </p:txBody>
      </p:sp>
      <p:sp>
        <p:nvSpPr>
          <p:cNvPr id="19" name="文本框 18">
            <a:extLst>
              <a:ext uri="{FF2B5EF4-FFF2-40B4-BE49-F238E27FC236}">
                <a16:creationId xmlns:a16="http://schemas.microsoft.com/office/drawing/2014/main" xmlns="" id="{35379B53-BB07-4091-8F8B-33AB565DEBC1}"/>
              </a:ext>
            </a:extLst>
          </p:cNvPr>
          <p:cNvSpPr txBox="1"/>
          <p:nvPr/>
        </p:nvSpPr>
        <p:spPr>
          <a:xfrm>
            <a:off x="515999" y="425108"/>
            <a:ext cx="2567169" cy="615553"/>
          </a:xfrm>
          <a:prstGeom prst="rect">
            <a:avLst/>
          </a:prstGeom>
          <a:noFill/>
        </p:spPr>
        <p:txBody>
          <a:bodyPr wrap="square" lIns="0" tIns="0" rIns="0" bIns="0">
            <a:spAutoFit/>
          </a:bodyPr>
          <a:lstStyle/>
          <a:p>
            <a:pPr marR="0" lvl="0" indent="0" fontAlgn="auto">
              <a:lnSpc>
                <a:spcPct val="100000"/>
              </a:lnSpc>
              <a:spcBef>
                <a:spcPts val="0"/>
              </a:spcBef>
              <a:spcAft>
                <a:spcPts val="0"/>
              </a:spcAft>
              <a:buClrTx/>
              <a:buSzTx/>
              <a:buFontTx/>
              <a:buNone/>
              <a:tabLst/>
              <a:defRPr/>
            </a:pPr>
            <a:r>
              <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模板说明</a:t>
            </a:r>
            <a:endParaRPr lang="en-US" altLang="zh-CN" sz="4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Tree>
    <p:extLst>
      <p:ext uri="{BB962C8B-B14F-4D97-AF65-F5344CB8AC3E}">
        <p14:creationId xmlns:p14="http://schemas.microsoft.com/office/powerpoint/2010/main" val="1176466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xmlns="" id="{B6CAD079-EBFF-4F9A-A91E-3C15BC7E5FF0}"/>
              </a:ext>
            </a:extLst>
          </p:cNvPr>
          <p:cNvSpPr txBox="1"/>
          <p:nvPr/>
        </p:nvSpPr>
        <p:spPr>
          <a:xfrm>
            <a:off x="515999" y="425108"/>
            <a:ext cx="3276545" cy="615553"/>
          </a:xfrm>
          <a:prstGeom prst="rect">
            <a:avLst/>
          </a:prstGeom>
          <a:noFill/>
        </p:spPr>
        <p:txBody>
          <a:bodyPr wrap="square" lIns="0" tIns="0" rIns="0" bIns="0">
            <a:spAutoFit/>
          </a:bodyPr>
          <a:lstStyle/>
          <a:p>
            <a:pPr marR="0" lvl="0" indent="0" fontAlgn="auto">
              <a:lnSpc>
                <a:spcPct val="100000"/>
              </a:lnSpc>
              <a:spcBef>
                <a:spcPts val="0"/>
              </a:spcBef>
              <a:spcAft>
                <a:spcPts val="0"/>
              </a:spcAft>
              <a:buClrTx/>
              <a:buSzTx/>
              <a:buFontTx/>
              <a:buNone/>
              <a:tabLst/>
              <a:defRPr/>
            </a:pPr>
            <a:r>
              <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模板作者介绍</a:t>
            </a:r>
            <a:endParaRPr lang="en-US" altLang="zh-CN" sz="4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grpSp>
        <p:nvGrpSpPr>
          <p:cNvPr id="18" name="组合 17">
            <a:extLst>
              <a:ext uri="{FF2B5EF4-FFF2-40B4-BE49-F238E27FC236}">
                <a16:creationId xmlns:a16="http://schemas.microsoft.com/office/drawing/2014/main" xmlns="" id="{7FC73565-7908-4EE7-875B-6A053413F531}"/>
              </a:ext>
            </a:extLst>
          </p:cNvPr>
          <p:cNvGrpSpPr/>
          <p:nvPr/>
        </p:nvGrpSpPr>
        <p:grpSpPr>
          <a:xfrm>
            <a:off x="3944103" y="1791690"/>
            <a:ext cx="4303795" cy="2075968"/>
            <a:chOff x="3944103" y="1822643"/>
            <a:chExt cx="4303795" cy="2075968"/>
          </a:xfrm>
        </p:grpSpPr>
        <p:grpSp>
          <p:nvGrpSpPr>
            <p:cNvPr id="20" name="组合 19">
              <a:extLst>
                <a:ext uri="{FF2B5EF4-FFF2-40B4-BE49-F238E27FC236}">
                  <a16:creationId xmlns:a16="http://schemas.microsoft.com/office/drawing/2014/main" xmlns="" id="{E39CF9AC-559A-41D0-A3ED-7C69AD5BA421}"/>
                </a:ext>
              </a:extLst>
            </p:cNvPr>
            <p:cNvGrpSpPr/>
            <p:nvPr/>
          </p:nvGrpSpPr>
          <p:grpSpPr>
            <a:xfrm rot="20146990">
              <a:off x="3944103" y="1822643"/>
              <a:ext cx="719279" cy="2075968"/>
              <a:chOff x="7071309" y="-3114148"/>
              <a:chExt cx="5864760" cy="16926828"/>
            </a:xfrm>
            <a:gradFill flip="none" rotWithShape="1">
              <a:gsLst>
                <a:gs pos="0">
                  <a:schemeClr val="accent2">
                    <a:alpha val="0"/>
                  </a:schemeClr>
                </a:gs>
                <a:gs pos="100000">
                  <a:schemeClr val="accent1"/>
                </a:gs>
              </a:gsLst>
              <a:lin ang="5400000" scaled="1"/>
              <a:tileRect/>
            </a:gradFill>
          </p:grpSpPr>
          <p:sp>
            <p:nvSpPr>
              <p:cNvPr id="35" name="形状">
                <a:extLst>
                  <a:ext uri="{FF2B5EF4-FFF2-40B4-BE49-F238E27FC236}">
                    <a16:creationId xmlns:a16="http://schemas.microsoft.com/office/drawing/2014/main" xmlns="" id="{4CF56F30-0A23-43D2-8FCE-543524DBCB8F}"/>
                  </a:ext>
                </a:extLst>
              </p:cNvPr>
              <p:cNvSpPr/>
              <p:nvPr>
                <p:custDataLst>
                  <p:tags r:id="rId14"/>
                </p:custDataLst>
              </p:nvPr>
            </p:nvSpPr>
            <p:spPr>
              <a:xfrm>
                <a:off x="10481820" y="11441540"/>
                <a:ext cx="2454249" cy="2371140"/>
              </a:xfrm>
              <a:custGeom>
                <a:avLst/>
                <a:gdLst/>
                <a:ahLst/>
                <a:cxnLst/>
                <a:rect l="l" t="t" r="r" b="b"/>
                <a:pathLst>
                  <a:path w="2454249" h="2371138">
                    <a:moveTo>
                      <a:pt x="2454248" y="1285615"/>
                    </a:moveTo>
                    <a:cubicBezTo>
                      <a:pt x="2454248" y="1285615"/>
                      <a:pt x="2378629" y="436423"/>
                      <a:pt x="1552221" y="0"/>
                    </a:cubicBezTo>
                    <a:cubicBezTo>
                      <a:pt x="1552221" y="0"/>
                      <a:pt x="1536253" y="724186"/>
                      <a:pt x="2189977" y="1151473"/>
                    </a:cubicBezTo>
                    <a:cubicBezTo>
                      <a:pt x="2189977" y="1151473"/>
                      <a:pt x="756782" y="854477"/>
                      <a:pt x="3303" y="1613822"/>
                    </a:cubicBezTo>
                    <a:cubicBezTo>
                      <a:pt x="0" y="1613081"/>
                      <a:pt x="1045030" y="2371137"/>
                      <a:pt x="2454248" y="1285615"/>
                    </a:cubicBezTo>
                    <a:close/>
                    <a:moveTo>
                      <a:pt x="2454248" y="1285615"/>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36" name="形状">
                <a:extLst>
                  <a:ext uri="{FF2B5EF4-FFF2-40B4-BE49-F238E27FC236}">
                    <a16:creationId xmlns:a16="http://schemas.microsoft.com/office/drawing/2014/main" xmlns="" id="{4BC0CED9-FC48-4441-8E87-ED260BE39CF2}"/>
                  </a:ext>
                </a:extLst>
              </p:cNvPr>
              <p:cNvSpPr/>
              <p:nvPr>
                <p:custDataLst>
                  <p:tags r:id="rId15"/>
                </p:custDataLst>
              </p:nvPr>
            </p:nvSpPr>
            <p:spPr>
              <a:xfrm>
                <a:off x="9113289" y="10627251"/>
                <a:ext cx="2557854" cy="2167955"/>
              </a:xfrm>
              <a:custGeom>
                <a:avLst/>
                <a:gdLst/>
                <a:ahLst/>
                <a:cxnLst/>
                <a:rect l="l" t="t" r="r" b="b"/>
                <a:pathLst>
                  <a:path w="2557856" h="2167952">
                    <a:moveTo>
                      <a:pt x="2424294" y="1512180"/>
                    </a:moveTo>
                    <a:cubicBezTo>
                      <a:pt x="2424294" y="1512180"/>
                      <a:pt x="2557855" y="661603"/>
                      <a:pt x="1874757" y="0"/>
                    </a:cubicBezTo>
                    <a:cubicBezTo>
                      <a:pt x="1874757" y="0"/>
                      <a:pt x="1682012" y="702981"/>
                      <a:pt x="2201289" y="1301421"/>
                    </a:cubicBezTo>
                    <a:cubicBezTo>
                      <a:pt x="2201289" y="1301421"/>
                      <a:pt x="903300" y="602000"/>
                      <a:pt x="0" y="1129769"/>
                    </a:cubicBezTo>
                    <a:cubicBezTo>
                      <a:pt x="3255" y="1130510"/>
                      <a:pt x="813953" y="2167951"/>
                      <a:pt x="2424294" y="1512180"/>
                    </a:cubicBezTo>
                    <a:close/>
                    <a:moveTo>
                      <a:pt x="2424294" y="1512180"/>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37" name="形状">
                <a:extLst>
                  <a:ext uri="{FF2B5EF4-FFF2-40B4-BE49-F238E27FC236}">
                    <a16:creationId xmlns:a16="http://schemas.microsoft.com/office/drawing/2014/main" xmlns="" id="{C475632A-E4E8-461E-BA67-3B9038F632BF}"/>
                  </a:ext>
                </a:extLst>
              </p:cNvPr>
              <p:cNvSpPr/>
              <p:nvPr>
                <p:custDataLst>
                  <p:tags r:id="rId16"/>
                </p:custDataLst>
              </p:nvPr>
            </p:nvSpPr>
            <p:spPr>
              <a:xfrm>
                <a:off x="7882468" y="9649632"/>
                <a:ext cx="2839805" cy="1779547"/>
              </a:xfrm>
              <a:custGeom>
                <a:avLst/>
                <a:gdLst/>
                <a:ahLst/>
                <a:cxnLst/>
                <a:rect l="l" t="t" r="r" b="b"/>
                <a:pathLst>
                  <a:path w="2839802" h="1779547">
                    <a:moveTo>
                      <a:pt x="2593030" y="0"/>
                    </a:moveTo>
                    <a:cubicBezTo>
                      <a:pt x="2593030" y="0"/>
                      <a:pt x="2839802" y="880420"/>
                      <a:pt x="2182292" y="1624103"/>
                    </a:cubicBezTo>
                    <a:cubicBezTo>
                      <a:pt x="2182292" y="1624103"/>
                      <a:pt x="653965" y="1779546"/>
                      <a:pt x="0" y="441660"/>
                    </a:cubicBezTo>
                    <a:cubicBezTo>
                      <a:pt x="0" y="441660"/>
                      <a:pt x="1236905" y="287667"/>
                      <a:pt x="2124156" y="1532516"/>
                    </a:cubicBezTo>
                    <a:cubicBezTo>
                      <a:pt x="2127427" y="1533273"/>
                      <a:pt x="1990223" y="561977"/>
                      <a:pt x="2593030" y="1"/>
                    </a:cubicBezTo>
                    <a:moveTo>
                      <a:pt x="2593030" y="0"/>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38" name="形状">
                <a:extLst>
                  <a:ext uri="{FF2B5EF4-FFF2-40B4-BE49-F238E27FC236}">
                    <a16:creationId xmlns:a16="http://schemas.microsoft.com/office/drawing/2014/main" xmlns="" id="{211B503F-B3DE-485E-988B-E5E60C375510}"/>
                  </a:ext>
                </a:extLst>
              </p:cNvPr>
              <p:cNvSpPr/>
              <p:nvPr>
                <p:custDataLst>
                  <p:tags r:id="rId17"/>
                </p:custDataLst>
              </p:nvPr>
            </p:nvSpPr>
            <p:spPr>
              <a:xfrm>
                <a:off x="7514222" y="8567927"/>
                <a:ext cx="2662627" cy="1479922"/>
              </a:xfrm>
              <a:custGeom>
                <a:avLst/>
                <a:gdLst/>
                <a:ahLst/>
                <a:cxnLst/>
                <a:rect l="l" t="t" r="r" b="b"/>
                <a:pathLst>
                  <a:path w="2662625" h="1479922">
                    <a:moveTo>
                      <a:pt x="1940516" y="1355336"/>
                    </a:moveTo>
                    <a:cubicBezTo>
                      <a:pt x="1940516" y="1355336"/>
                      <a:pt x="1885699" y="413736"/>
                      <a:pt x="2434527" y="0"/>
                    </a:cubicBezTo>
                    <a:cubicBezTo>
                      <a:pt x="2434527" y="0"/>
                      <a:pt x="2662624" y="902348"/>
                      <a:pt x="1946751" y="1479922"/>
                    </a:cubicBezTo>
                    <a:cubicBezTo>
                      <a:pt x="1946751" y="1479922"/>
                      <a:pt x="327273" y="1461843"/>
                      <a:pt x="1612" y="171781"/>
                    </a:cubicBezTo>
                    <a:cubicBezTo>
                      <a:pt x="0" y="178920"/>
                      <a:pt x="1014834" y="53124"/>
                      <a:pt x="1940515" y="1355336"/>
                    </a:cubicBezTo>
                    <a:moveTo>
                      <a:pt x="1940516" y="1355336"/>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39" name="形状">
                <a:extLst>
                  <a:ext uri="{FF2B5EF4-FFF2-40B4-BE49-F238E27FC236}">
                    <a16:creationId xmlns:a16="http://schemas.microsoft.com/office/drawing/2014/main" xmlns="" id="{94F2F07A-E8EC-499E-B6FB-60ACDFAB9457}"/>
                  </a:ext>
                </a:extLst>
              </p:cNvPr>
              <p:cNvSpPr/>
              <p:nvPr>
                <p:custDataLst>
                  <p:tags r:id="rId18"/>
                </p:custDataLst>
              </p:nvPr>
            </p:nvSpPr>
            <p:spPr>
              <a:xfrm>
                <a:off x="7243668" y="7361879"/>
                <a:ext cx="2490438" cy="1453079"/>
              </a:xfrm>
              <a:custGeom>
                <a:avLst/>
                <a:gdLst/>
                <a:ahLst/>
                <a:cxnLst/>
                <a:rect l="l" t="t" r="r" b="b"/>
                <a:pathLst>
                  <a:path w="2490438" h="1453078">
                    <a:moveTo>
                      <a:pt x="1706391" y="1290706"/>
                    </a:moveTo>
                    <a:cubicBezTo>
                      <a:pt x="1706391" y="1290706"/>
                      <a:pt x="1735830" y="461366"/>
                      <a:pt x="2291989" y="45632"/>
                    </a:cubicBezTo>
                    <a:cubicBezTo>
                      <a:pt x="2291989" y="45632"/>
                      <a:pt x="2490437" y="851738"/>
                      <a:pt x="1731447" y="1453078"/>
                    </a:cubicBezTo>
                    <a:cubicBezTo>
                      <a:pt x="1731447" y="1453078"/>
                      <a:pt x="113806" y="1047335"/>
                      <a:pt x="4060" y="0"/>
                    </a:cubicBezTo>
                    <a:cubicBezTo>
                      <a:pt x="0" y="2788"/>
                      <a:pt x="1263555" y="216738"/>
                      <a:pt x="1706391" y="1290707"/>
                    </a:cubicBezTo>
                    <a:moveTo>
                      <a:pt x="1706391" y="1290706"/>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40" name="形状">
                <a:extLst>
                  <a:ext uri="{FF2B5EF4-FFF2-40B4-BE49-F238E27FC236}">
                    <a16:creationId xmlns:a16="http://schemas.microsoft.com/office/drawing/2014/main" xmlns="" id="{DBE11D95-0701-4B97-A8BD-717270103C01}"/>
                  </a:ext>
                </a:extLst>
              </p:cNvPr>
              <p:cNvSpPr/>
              <p:nvPr>
                <p:custDataLst>
                  <p:tags r:id="rId19"/>
                </p:custDataLst>
              </p:nvPr>
            </p:nvSpPr>
            <p:spPr>
              <a:xfrm>
                <a:off x="7100691" y="5947922"/>
                <a:ext cx="2191220" cy="1516272"/>
              </a:xfrm>
              <a:custGeom>
                <a:avLst/>
                <a:gdLst/>
                <a:ahLst/>
                <a:cxnLst/>
                <a:rect l="l" t="t" r="r" b="b"/>
                <a:pathLst>
                  <a:path w="2191219" h="1516273">
                    <a:moveTo>
                      <a:pt x="2182855" y="253346"/>
                    </a:moveTo>
                    <a:cubicBezTo>
                      <a:pt x="2182855" y="253346"/>
                      <a:pt x="2191218" y="1173241"/>
                      <a:pt x="1511117" y="1516273"/>
                    </a:cubicBezTo>
                    <a:cubicBezTo>
                      <a:pt x="1511117" y="1516273"/>
                      <a:pt x="165916" y="1254016"/>
                      <a:pt x="0" y="0"/>
                    </a:cubicBezTo>
                    <a:cubicBezTo>
                      <a:pt x="0" y="0"/>
                      <a:pt x="1136085" y="293451"/>
                      <a:pt x="1492749" y="1400179"/>
                    </a:cubicBezTo>
                    <a:cubicBezTo>
                      <a:pt x="1492732" y="1400195"/>
                      <a:pt x="1652349" y="540465"/>
                      <a:pt x="2182856" y="253346"/>
                    </a:cubicBezTo>
                    <a:moveTo>
                      <a:pt x="2182855" y="253346"/>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41" name="形状">
                <a:extLst>
                  <a:ext uri="{FF2B5EF4-FFF2-40B4-BE49-F238E27FC236}">
                    <a16:creationId xmlns:a16="http://schemas.microsoft.com/office/drawing/2014/main" xmlns="" id="{585AF79E-4929-46E8-AB6D-0424F18CD1A0}"/>
                  </a:ext>
                </a:extLst>
              </p:cNvPr>
              <p:cNvSpPr/>
              <p:nvPr>
                <p:custDataLst>
                  <p:tags r:id="rId20"/>
                </p:custDataLst>
              </p:nvPr>
            </p:nvSpPr>
            <p:spPr>
              <a:xfrm>
                <a:off x="7071309" y="4620156"/>
                <a:ext cx="2056047" cy="1532145"/>
              </a:xfrm>
              <a:custGeom>
                <a:avLst/>
                <a:gdLst/>
                <a:ahLst/>
                <a:cxnLst/>
                <a:rect l="l" t="t" r="r" b="b"/>
                <a:pathLst>
                  <a:path w="2056046" h="1532146">
                    <a:moveTo>
                      <a:pt x="2029540" y="401603"/>
                    </a:moveTo>
                    <a:cubicBezTo>
                      <a:pt x="2029540" y="401603"/>
                      <a:pt x="2056047" y="1165170"/>
                      <a:pt x="1349907" y="1532145"/>
                    </a:cubicBezTo>
                    <a:cubicBezTo>
                      <a:pt x="1349907" y="1532145"/>
                      <a:pt x="82516" y="1168086"/>
                      <a:pt x="1" y="0"/>
                    </a:cubicBezTo>
                    <a:cubicBezTo>
                      <a:pt x="1" y="0"/>
                      <a:pt x="999947" y="274019"/>
                      <a:pt x="1305563" y="1425170"/>
                    </a:cubicBezTo>
                    <a:cubicBezTo>
                      <a:pt x="1306368" y="1421609"/>
                      <a:pt x="1408896" y="769239"/>
                      <a:pt x="2029540" y="401603"/>
                    </a:cubicBezTo>
                    <a:close/>
                    <a:moveTo>
                      <a:pt x="2029540" y="401603"/>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42" name="形状">
                <a:extLst>
                  <a:ext uri="{FF2B5EF4-FFF2-40B4-BE49-F238E27FC236}">
                    <a16:creationId xmlns:a16="http://schemas.microsoft.com/office/drawing/2014/main" xmlns="" id="{1E6089E3-AF96-42DB-ABF7-17CF143919C1}"/>
                  </a:ext>
                </a:extLst>
              </p:cNvPr>
              <p:cNvSpPr/>
              <p:nvPr>
                <p:custDataLst>
                  <p:tags r:id="rId21"/>
                </p:custDataLst>
              </p:nvPr>
            </p:nvSpPr>
            <p:spPr>
              <a:xfrm>
                <a:off x="7242681" y="3351827"/>
                <a:ext cx="1941986" cy="1618751"/>
              </a:xfrm>
              <a:custGeom>
                <a:avLst/>
                <a:gdLst/>
                <a:ahLst/>
                <a:cxnLst/>
                <a:rect l="l" t="t" r="r" b="b"/>
                <a:pathLst>
                  <a:path w="1941983" h="1618753">
                    <a:moveTo>
                      <a:pt x="1941981" y="584149"/>
                    </a:moveTo>
                    <a:cubicBezTo>
                      <a:pt x="1941981" y="584149"/>
                      <a:pt x="1905178" y="1187906"/>
                      <a:pt x="1167522" y="1618754"/>
                    </a:cubicBezTo>
                    <a:cubicBezTo>
                      <a:pt x="1167522" y="1618754"/>
                      <a:pt x="0" y="963628"/>
                      <a:pt x="46035" y="1"/>
                    </a:cubicBezTo>
                    <a:cubicBezTo>
                      <a:pt x="46035" y="1"/>
                      <a:pt x="1059032" y="489613"/>
                      <a:pt x="1168860" y="1536850"/>
                    </a:cubicBezTo>
                    <a:cubicBezTo>
                      <a:pt x="1172936" y="1534127"/>
                      <a:pt x="1267472" y="917254"/>
                      <a:pt x="1941982" y="584148"/>
                    </a:cubicBezTo>
                    <a:moveTo>
                      <a:pt x="1941981" y="584149"/>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43" name="形状">
                <a:extLst>
                  <a:ext uri="{FF2B5EF4-FFF2-40B4-BE49-F238E27FC236}">
                    <a16:creationId xmlns:a16="http://schemas.microsoft.com/office/drawing/2014/main" xmlns="" id="{2C6C0148-02CC-4E38-8E10-B803263C7C7E}"/>
                  </a:ext>
                </a:extLst>
              </p:cNvPr>
              <p:cNvSpPr/>
              <p:nvPr>
                <p:custDataLst>
                  <p:tags r:id="rId22"/>
                </p:custDataLst>
              </p:nvPr>
            </p:nvSpPr>
            <p:spPr>
              <a:xfrm>
                <a:off x="7447491" y="2108169"/>
                <a:ext cx="1903695" cy="1682191"/>
              </a:xfrm>
              <a:custGeom>
                <a:avLst/>
                <a:gdLst/>
                <a:ahLst/>
                <a:cxnLst/>
                <a:rect l="l" t="t" r="r" b="b"/>
                <a:pathLst>
                  <a:path w="1903697" h="1682191">
                    <a:moveTo>
                      <a:pt x="1903696" y="861502"/>
                    </a:moveTo>
                    <a:cubicBezTo>
                      <a:pt x="1903696" y="861502"/>
                      <a:pt x="1793016" y="1519448"/>
                      <a:pt x="1074711" y="1682190"/>
                    </a:cubicBezTo>
                    <a:cubicBezTo>
                      <a:pt x="1074711" y="1682190"/>
                      <a:pt x="0" y="812889"/>
                      <a:pt x="234639" y="0"/>
                    </a:cubicBezTo>
                    <a:cubicBezTo>
                      <a:pt x="234639" y="0"/>
                      <a:pt x="951236" y="240004"/>
                      <a:pt x="1093933" y="1596951"/>
                    </a:cubicBezTo>
                    <a:cubicBezTo>
                      <a:pt x="1097205" y="1597692"/>
                      <a:pt x="1377443" y="992856"/>
                      <a:pt x="1903696" y="861502"/>
                    </a:cubicBezTo>
                    <a:close/>
                    <a:moveTo>
                      <a:pt x="1903696" y="861502"/>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44" name="形状">
                <a:extLst>
                  <a:ext uri="{FF2B5EF4-FFF2-40B4-BE49-F238E27FC236}">
                    <a16:creationId xmlns:a16="http://schemas.microsoft.com/office/drawing/2014/main" xmlns="" id="{B83D4D91-A5A0-4BE6-9FB2-D77C637EC7EA}"/>
                  </a:ext>
                </a:extLst>
              </p:cNvPr>
              <p:cNvSpPr/>
              <p:nvPr>
                <p:custDataLst>
                  <p:tags r:id="rId23"/>
                </p:custDataLst>
              </p:nvPr>
            </p:nvSpPr>
            <p:spPr>
              <a:xfrm>
                <a:off x="7926681" y="-953863"/>
                <a:ext cx="2648392" cy="3657609"/>
              </a:xfrm>
              <a:custGeom>
                <a:avLst/>
                <a:gdLst/>
                <a:ahLst/>
                <a:cxnLst/>
                <a:rect l="l" t="t" r="r" b="b"/>
                <a:pathLst>
                  <a:path w="2648395" h="3657607">
                    <a:moveTo>
                      <a:pt x="1748979" y="2970367"/>
                    </a:moveTo>
                    <a:cubicBezTo>
                      <a:pt x="1748979" y="2970367"/>
                      <a:pt x="1522332" y="3535082"/>
                      <a:pt x="857636" y="3657606"/>
                    </a:cubicBezTo>
                    <a:cubicBezTo>
                      <a:pt x="857636" y="3657606"/>
                      <a:pt x="0" y="2706644"/>
                      <a:pt x="262466" y="1922404"/>
                    </a:cubicBezTo>
                    <a:cubicBezTo>
                      <a:pt x="262466" y="1922404"/>
                      <a:pt x="994178" y="2520280"/>
                      <a:pt x="883319" y="3558913"/>
                    </a:cubicBezTo>
                    <a:cubicBezTo>
                      <a:pt x="883336" y="3558913"/>
                      <a:pt x="1095223" y="3181303"/>
                      <a:pt x="1748979" y="2970367"/>
                    </a:cubicBezTo>
                    <a:close/>
                    <a:moveTo>
                      <a:pt x="2148471" y="2034197"/>
                    </a:moveTo>
                    <a:cubicBezTo>
                      <a:pt x="2148471" y="2034197"/>
                      <a:pt x="1961607" y="2574243"/>
                      <a:pt x="1277865" y="2614155"/>
                    </a:cubicBezTo>
                    <a:cubicBezTo>
                      <a:pt x="1277865" y="2614155"/>
                      <a:pt x="523273" y="1996121"/>
                      <a:pt x="818739" y="913371"/>
                    </a:cubicBezTo>
                    <a:cubicBezTo>
                      <a:pt x="818739" y="913371"/>
                      <a:pt x="1466549" y="1488608"/>
                      <a:pt x="1307642" y="2527515"/>
                    </a:cubicBezTo>
                    <a:cubicBezTo>
                      <a:pt x="1304387" y="2526790"/>
                      <a:pt x="1704523" y="1967650"/>
                      <a:pt x="2148471" y="2034197"/>
                    </a:cubicBezTo>
                    <a:close/>
                    <a:moveTo>
                      <a:pt x="2648395" y="1184038"/>
                    </a:moveTo>
                    <a:cubicBezTo>
                      <a:pt x="2648395" y="1184038"/>
                      <a:pt x="2232194" y="1131252"/>
                      <a:pt x="1797415" y="1570591"/>
                    </a:cubicBezTo>
                    <a:cubicBezTo>
                      <a:pt x="1797415" y="1570591"/>
                      <a:pt x="1979751" y="473516"/>
                      <a:pt x="1435692" y="0"/>
                    </a:cubicBezTo>
                    <a:cubicBezTo>
                      <a:pt x="1435692" y="0"/>
                      <a:pt x="1030690" y="763342"/>
                      <a:pt x="1743356" y="1689038"/>
                    </a:cubicBezTo>
                    <a:cubicBezTo>
                      <a:pt x="1746611" y="1689779"/>
                      <a:pt x="2326279" y="1701091"/>
                      <a:pt x="2648395" y="1184038"/>
                    </a:cubicBezTo>
                    <a:close/>
                    <a:moveTo>
                      <a:pt x="2648395" y="1184038"/>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45" name="形状">
                <a:extLst>
                  <a:ext uri="{FF2B5EF4-FFF2-40B4-BE49-F238E27FC236}">
                    <a16:creationId xmlns:a16="http://schemas.microsoft.com/office/drawing/2014/main" xmlns="" id="{15A1176A-9BC5-40BC-8215-8A6FC19DC062}"/>
                  </a:ext>
                </a:extLst>
              </p:cNvPr>
              <p:cNvSpPr/>
              <p:nvPr>
                <p:custDataLst>
                  <p:tags r:id="rId24"/>
                </p:custDataLst>
              </p:nvPr>
            </p:nvSpPr>
            <p:spPr>
              <a:xfrm>
                <a:off x="9638237" y="-3114148"/>
                <a:ext cx="2569469" cy="3066306"/>
              </a:xfrm>
              <a:custGeom>
                <a:avLst/>
                <a:gdLst/>
                <a:ahLst/>
                <a:cxnLst/>
                <a:rect l="l" t="t" r="r" b="b"/>
                <a:pathLst>
                  <a:path w="2569474" h="3066305">
                    <a:moveTo>
                      <a:pt x="1421641" y="2591548"/>
                    </a:moveTo>
                    <a:cubicBezTo>
                      <a:pt x="1421641" y="2591548"/>
                      <a:pt x="1061176" y="3066304"/>
                      <a:pt x="570726" y="2978149"/>
                    </a:cubicBezTo>
                    <a:cubicBezTo>
                      <a:pt x="570726" y="2978149"/>
                      <a:pt x="0" y="2121771"/>
                      <a:pt x="369183" y="1365326"/>
                    </a:cubicBezTo>
                    <a:cubicBezTo>
                      <a:pt x="369183" y="1365326"/>
                      <a:pt x="821558" y="1926287"/>
                      <a:pt x="615907" y="2868951"/>
                    </a:cubicBezTo>
                    <a:cubicBezTo>
                      <a:pt x="619113" y="2869660"/>
                      <a:pt x="945903" y="2514189"/>
                      <a:pt x="1421641" y="2591548"/>
                    </a:cubicBezTo>
                    <a:close/>
                    <a:moveTo>
                      <a:pt x="1975818" y="1880607"/>
                    </a:moveTo>
                    <a:cubicBezTo>
                      <a:pt x="1975818" y="1880607"/>
                      <a:pt x="1728434" y="2324812"/>
                      <a:pt x="1102682" y="2198727"/>
                    </a:cubicBezTo>
                    <a:cubicBezTo>
                      <a:pt x="1102682" y="2198727"/>
                      <a:pt x="692137" y="1285148"/>
                      <a:pt x="1119585" y="635081"/>
                    </a:cubicBezTo>
                    <a:cubicBezTo>
                      <a:pt x="1119585" y="635081"/>
                      <a:pt x="1474733" y="1125676"/>
                      <a:pt x="1181169" y="2078330"/>
                    </a:cubicBezTo>
                    <a:cubicBezTo>
                      <a:pt x="1181991" y="2074737"/>
                      <a:pt x="1576519" y="1768153"/>
                      <a:pt x="1975818" y="1880607"/>
                    </a:cubicBezTo>
                    <a:close/>
                    <a:moveTo>
                      <a:pt x="2569473" y="1268019"/>
                    </a:moveTo>
                    <a:cubicBezTo>
                      <a:pt x="2569473" y="1268019"/>
                      <a:pt x="2242023" y="1656973"/>
                      <a:pt x="1752105" y="1490493"/>
                    </a:cubicBezTo>
                    <a:cubicBezTo>
                      <a:pt x="1752105" y="1490493"/>
                      <a:pt x="1361781" y="547893"/>
                      <a:pt x="1844964" y="0"/>
                    </a:cubicBezTo>
                    <a:cubicBezTo>
                      <a:pt x="1844964" y="0"/>
                      <a:pt x="2162875" y="534455"/>
                      <a:pt x="1807888" y="1394829"/>
                    </a:cubicBezTo>
                    <a:cubicBezTo>
                      <a:pt x="1807904" y="1394846"/>
                      <a:pt x="2180632" y="1139308"/>
                      <a:pt x="2569473" y="1268020"/>
                    </a:cubicBezTo>
                    <a:moveTo>
                      <a:pt x="2569473" y="1268019"/>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46" name="形状">
                <a:extLst>
                  <a:ext uri="{FF2B5EF4-FFF2-40B4-BE49-F238E27FC236}">
                    <a16:creationId xmlns:a16="http://schemas.microsoft.com/office/drawing/2014/main" xmlns="" id="{F64D05D9-C9E1-4228-AE36-45B3520A8B4B}"/>
                  </a:ext>
                </a:extLst>
              </p:cNvPr>
              <p:cNvSpPr/>
              <p:nvPr>
                <p:custDataLst>
                  <p:tags r:id="rId25"/>
                </p:custDataLst>
              </p:nvPr>
            </p:nvSpPr>
            <p:spPr>
              <a:xfrm>
                <a:off x="11819141" y="-2927462"/>
                <a:ext cx="835468" cy="1000509"/>
              </a:xfrm>
              <a:custGeom>
                <a:avLst/>
                <a:gdLst/>
                <a:ahLst/>
                <a:cxnLst/>
                <a:rect l="l" t="t" r="r" b="b"/>
                <a:pathLst>
                  <a:path w="835465" h="1000509">
                    <a:moveTo>
                      <a:pt x="835464" y="618549"/>
                    </a:moveTo>
                    <a:cubicBezTo>
                      <a:pt x="835464" y="618549"/>
                      <a:pt x="526705" y="1000509"/>
                      <a:pt x="0" y="799660"/>
                    </a:cubicBezTo>
                    <a:cubicBezTo>
                      <a:pt x="0" y="799660"/>
                      <a:pt x="64227" y="119978"/>
                      <a:pt x="491981" y="0"/>
                    </a:cubicBezTo>
                    <a:cubicBezTo>
                      <a:pt x="491981" y="0"/>
                      <a:pt x="525980" y="365895"/>
                      <a:pt x="223392" y="659733"/>
                    </a:cubicBezTo>
                    <a:cubicBezTo>
                      <a:pt x="220137" y="658976"/>
                      <a:pt x="452375" y="494864"/>
                      <a:pt x="835464" y="618548"/>
                    </a:cubicBezTo>
                    <a:moveTo>
                      <a:pt x="835464" y="618549"/>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47" name="形状">
                <a:extLst>
                  <a:ext uri="{FF2B5EF4-FFF2-40B4-BE49-F238E27FC236}">
                    <a16:creationId xmlns:a16="http://schemas.microsoft.com/office/drawing/2014/main" xmlns="" id="{9A3E61B1-ED60-408C-ADC6-5CD763021442}"/>
                  </a:ext>
                </a:extLst>
              </p:cNvPr>
              <p:cNvSpPr/>
              <p:nvPr>
                <p:custDataLst>
                  <p:tags r:id="rId26"/>
                </p:custDataLst>
              </p:nvPr>
            </p:nvSpPr>
            <p:spPr>
              <a:xfrm>
                <a:off x="12405683" y="-2809380"/>
                <a:ext cx="528978" cy="453133"/>
              </a:xfrm>
              <a:custGeom>
                <a:avLst/>
                <a:gdLst/>
                <a:ahLst/>
                <a:cxnLst/>
                <a:rect l="l" t="t" r="r" b="b"/>
                <a:pathLst>
                  <a:path w="528977" h="453133">
                    <a:moveTo>
                      <a:pt x="528976" y="63534"/>
                    </a:moveTo>
                    <a:cubicBezTo>
                      <a:pt x="528976" y="63534"/>
                      <a:pt x="386343" y="453132"/>
                      <a:pt x="0" y="328627"/>
                    </a:cubicBezTo>
                    <a:cubicBezTo>
                      <a:pt x="0" y="328627"/>
                      <a:pt x="98000" y="0"/>
                      <a:pt x="528976" y="63534"/>
                    </a:cubicBezTo>
                    <a:close/>
                    <a:moveTo>
                      <a:pt x="528976" y="63534"/>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grpSp>
        <p:grpSp>
          <p:nvGrpSpPr>
            <p:cNvPr id="21" name="组合 20">
              <a:extLst>
                <a:ext uri="{FF2B5EF4-FFF2-40B4-BE49-F238E27FC236}">
                  <a16:creationId xmlns:a16="http://schemas.microsoft.com/office/drawing/2014/main" xmlns="" id="{D02B6D7E-8843-48DB-8F94-EF3E389EFE82}"/>
                </a:ext>
              </a:extLst>
            </p:cNvPr>
            <p:cNvGrpSpPr/>
            <p:nvPr/>
          </p:nvGrpSpPr>
          <p:grpSpPr>
            <a:xfrm rot="1453010" flipH="1">
              <a:off x="7528625" y="1822645"/>
              <a:ext cx="719273" cy="2075963"/>
              <a:chOff x="7071309" y="-3114148"/>
              <a:chExt cx="5864760" cy="16926828"/>
            </a:xfrm>
            <a:gradFill flip="none" rotWithShape="1">
              <a:gsLst>
                <a:gs pos="0">
                  <a:schemeClr val="accent2">
                    <a:alpha val="0"/>
                  </a:schemeClr>
                </a:gs>
                <a:gs pos="100000">
                  <a:schemeClr val="accent1"/>
                </a:gs>
              </a:gsLst>
              <a:lin ang="5400000" scaled="1"/>
              <a:tileRect/>
            </a:gradFill>
          </p:grpSpPr>
          <p:sp>
            <p:nvSpPr>
              <p:cNvPr id="22" name="形状">
                <a:extLst>
                  <a:ext uri="{FF2B5EF4-FFF2-40B4-BE49-F238E27FC236}">
                    <a16:creationId xmlns:a16="http://schemas.microsoft.com/office/drawing/2014/main" xmlns="" id="{77B71656-8B1F-4888-8B97-C92E1C3CA9B9}"/>
                  </a:ext>
                </a:extLst>
              </p:cNvPr>
              <p:cNvSpPr/>
              <p:nvPr>
                <p:custDataLst>
                  <p:tags r:id="rId1"/>
                </p:custDataLst>
              </p:nvPr>
            </p:nvSpPr>
            <p:spPr>
              <a:xfrm>
                <a:off x="10481820" y="11441540"/>
                <a:ext cx="2454249" cy="2371140"/>
              </a:xfrm>
              <a:custGeom>
                <a:avLst/>
                <a:gdLst/>
                <a:ahLst/>
                <a:cxnLst/>
                <a:rect l="l" t="t" r="r" b="b"/>
                <a:pathLst>
                  <a:path w="2454249" h="2371138">
                    <a:moveTo>
                      <a:pt x="2454248" y="1285615"/>
                    </a:moveTo>
                    <a:cubicBezTo>
                      <a:pt x="2454248" y="1285615"/>
                      <a:pt x="2378629" y="436423"/>
                      <a:pt x="1552221" y="0"/>
                    </a:cubicBezTo>
                    <a:cubicBezTo>
                      <a:pt x="1552221" y="0"/>
                      <a:pt x="1536253" y="724186"/>
                      <a:pt x="2189977" y="1151473"/>
                    </a:cubicBezTo>
                    <a:cubicBezTo>
                      <a:pt x="2189977" y="1151473"/>
                      <a:pt x="756782" y="854477"/>
                      <a:pt x="3303" y="1613822"/>
                    </a:cubicBezTo>
                    <a:cubicBezTo>
                      <a:pt x="0" y="1613081"/>
                      <a:pt x="1045030" y="2371137"/>
                      <a:pt x="2454248" y="1285615"/>
                    </a:cubicBezTo>
                    <a:close/>
                    <a:moveTo>
                      <a:pt x="2454248" y="1285615"/>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3" name="形状">
                <a:extLst>
                  <a:ext uri="{FF2B5EF4-FFF2-40B4-BE49-F238E27FC236}">
                    <a16:creationId xmlns:a16="http://schemas.microsoft.com/office/drawing/2014/main" xmlns="" id="{E381AE8D-B4E0-4118-80B1-B1B8A28E8A5F}"/>
                  </a:ext>
                </a:extLst>
              </p:cNvPr>
              <p:cNvSpPr/>
              <p:nvPr>
                <p:custDataLst>
                  <p:tags r:id="rId2"/>
                </p:custDataLst>
              </p:nvPr>
            </p:nvSpPr>
            <p:spPr>
              <a:xfrm>
                <a:off x="9113289" y="10627251"/>
                <a:ext cx="2557854" cy="2167955"/>
              </a:xfrm>
              <a:custGeom>
                <a:avLst/>
                <a:gdLst/>
                <a:ahLst/>
                <a:cxnLst/>
                <a:rect l="l" t="t" r="r" b="b"/>
                <a:pathLst>
                  <a:path w="2557856" h="2167952">
                    <a:moveTo>
                      <a:pt x="2424294" y="1512180"/>
                    </a:moveTo>
                    <a:cubicBezTo>
                      <a:pt x="2424294" y="1512180"/>
                      <a:pt x="2557855" y="661603"/>
                      <a:pt x="1874757" y="0"/>
                    </a:cubicBezTo>
                    <a:cubicBezTo>
                      <a:pt x="1874757" y="0"/>
                      <a:pt x="1682012" y="702981"/>
                      <a:pt x="2201289" y="1301421"/>
                    </a:cubicBezTo>
                    <a:cubicBezTo>
                      <a:pt x="2201289" y="1301421"/>
                      <a:pt x="903300" y="602000"/>
                      <a:pt x="0" y="1129769"/>
                    </a:cubicBezTo>
                    <a:cubicBezTo>
                      <a:pt x="3255" y="1130510"/>
                      <a:pt x="813953" y="2167951"/>
                      <a:pt x="2424294" y="1512180"/>
                    </a:cubicBezTo>
                    <a:close/>
                    <a:moveTo>
                      <a:pt x="2424294" y="1512180"/>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4" name="形状">
                <a:extLst>
                  <a:ext uri="{FF2B5EF4-FFF2-40B4-BE49-F238E27FC236}">
                    <a16:creationId xmlns:a16="http://schemas.microsoft.com/office/drawing/2014/main" xmlns="" id="{DDE3F9F6-5B31-42CC-B92F-F2CD65FDA819}"/>
                  </a:ext>
                </a:extLst>
              </p:cNvPr>
              <p:cNvSpPr/>
              <p:nvPr>
                <p:custDataLst>
                  <p:tags r:id="rId3"/>
                </p:custDataLst>
              </p:nvPr>
            </p:nvSpPr>
            <p:spPr>
              <a:xfrm>
                <a:off x="7882468" y="9649632"/>
                <a:ext cx="2839805" cy="1779547"/>
              </a:xfrm>
              <a:custGeom>
                <a:avLst/>
                <a:gdLst/>
                <a:ahLst/>
                <a:cxnLst/>
                <a:rect l="l" t="t" r="r" b="b"/>
                <a:pathLst>
                  <a:path w="2839802" h="1779547">
                    <a:moveTo>
                      <a:pt x="2593030" y="0"/>
                    </a:moveTo>
                    <a:cubicBezTo>
                      <a:pt x="2593030" y="0"/>
                      <a:pt x="2839802" y="880420"/>
                      <a:pt x="2182292" y="1624103"/>
                    </a:cubicBezTo>
                    <a:cubicBezTo>
                      <a:pt x="2182292" y="1624103"/>
                      <a:pt x="653965" y="1779546"/>
                      <a:pt x="0" y="441660"/>
                    </a:cubicBezTo>
                    <a:cubicBezTo>
                      <a:pt x="0" y="441660"/>
                      <a:pt x="1236905" y="287667"/>
                      <a:pt x="2124156" y="1532516"/>
                    </a:cubicBezTo>
                    <a:cubicBezTo>
                      <a:pt x="2127427" y="1533273"/>
                      <a:pt x="1990223" y="561977"/>
                      <a:pt x="2593030" y="1"/>
                    </a:cubicBezTo>
                    <a:moveTo>
                      <a:pt x="2593030" y="0"/>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5" name="形状">
                <a:extLst>
                  <a:ext uri="{FF2B5EF4-FFF2-40B4-BE49-F238E27FC236}">
                    <a16:creationId xmlns:a16="http://schemas.microsoft.com/office/drawing/2014/main" xmlns="" id="{CBF500C6-3795-482D-94B6-B105E0CD5B98}"/>
                  </a:ext>
                </a:extLst>
              </p:cNvPr>
              <p:cNvSpPr/>
              <p:nvPr>
                <p:custDataLst>
                  <p:tags r:id="rId4"/>
                </p:custDataLst>
              </p:nvPr>
            </p:nvSpPr>
            <p:spPr>
              <a:xfrm>
                <a:off x="7514222" y="8567927"/>
                <a:ext cx="2662627" cy="1479922"/>
              </a:xfrm>
              <a:custGeom>
                <a:avLst/>
                <a:gdLst/>
                <a:ahLst/>
                <a:cxnLst/>
                <a:rect l="l" t="t" r="r" b="b"/>
                <a:pathLst>
                  <a:path w="2662625" h="1479922">
                    <a:moveTo>
                      <a:pt x="1940516" y="1355336"/>
                    </a:moveTo>
                    <a:cubicBezTo>
                      <a:pt x="1940516" y="1355336"/>
                      <a:pt x="1885699" y="413736"/>
                      <a:pt x="2434527" y="0"/>
                    </a:cubicBezTo>
                    <a:cubicBezTo>
                      <a:pt x="2434527" y="0"/>
                      <a:pt x="2662624" y="902348"/>
                      <a:pt x="1946751" y="1479922"/>
                    </a:cubicBezTo>
                    <a:cubicBezTo>
                      <a:pt x="1946751" y="1479922"/>
                      <a:pt x="327273" y="1461843"/>
                      <a:pt x="1612" y="171781"/>
                    </a:cubicBezTo>
                    <a:cubicBezTo>
                      <a:pt x="0" y="178920"/>
                      <a:pt x="1014834" y="53124"/>
                      <a:pt x="1940515" y="1355336"/>
                    </a:cubicBezTo>
                    <a:moveTo>
                      <a:pt x="1940516" y="1355336"/>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6" name="形状">
                <a:extLst>
                  <a:ext uri="{FF2B5EF4-FFF2-40B4-BE49-F238E27FC236}">
                    <a16:creationId xmlns:a16="http://schemas.microsoft.com/office/drawing/2014/main" xmlns="" id="{926F9741-7611-4EF6-A2E8-D08CA3306936}"/>
                  </a:ext>
                </a:extLst>
              </p:cNvPr>
              <p:cNvSpPr/>
              <p:nvPr>
                <p:custDataLst>
                  <p:tags r:id="rId5"/>
                </p:custDataLst>
              </p:nvPr>
            </p:nvSpPr>
            <p:spPr>
              <a:xfrm>
                <a:off x="7243668" y="7361879"/>
                <a:ext cx="2490438" cy="1453079"/>
              </a:xfrm>
              <a:custGeom>
                <a:avLst/>
                <a:gdLst/>
                <a:ahLst/>
                <a:cxnLst/>
                <a:rect l="l" t="t" r="r" b="b"/>
                <a:pathLst>
                  <a:path w="2490438" h="1453078">
                    <a:moveTo>
                      <a:pt x="1706391" y="1290706"/>
                    </a:moveTo>
                    <a:cubicBezTo>
                      <a:pt x="1706391" y="1290706"/>
                      <a:pt x="1735830" y="461366"/>
                      <a:pt x="2291989" y="45632"/>
                    </a:cubicBezTo>
                    <a:cubicBezTo>
                      <a:pt x="2291989" y="45632"/>
                      <a:pt x="2490437" y="851738"/>
                      <a:pt x="1731447" y="1453078"/>
                    </a:cubicBezTo>
                    <a:cubicBezTo>
                      <a:pt x="1731447" y="1453078"/>
                      <a:pt x="113806" y="1047335"/>
                      <a:pt x="4060" y="0"/>
                    </a:cubicBezTo>
                    <a:cubicBezTo>
                      <a:pt x="0" y="2788"/>
                      <a:pt x="1263555" y="216738"/>
                      <a:pt x="1706391" y="1290707"/>
                    </a:cubicBezTo>
                    <a:moveTo>
                      <a:pt x="1706391" y="1290706"/>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7" name="形状">
                <a:extLst>
                  <a:ext uri="{FF2B5EF4-FFF2-40B4-BE49-F238E27FC236}">
                    <a16:creationId xmlns:a16="http://schemas.microsoft.com/office/drawing/2014/main" xmlns="" id="{6C1116D2-1E64-481E-BE5E-2DF28DD7F3DE}"/>
                  </a:ext>
                </a:extLst>
              </p:cNvPr>
              <p:cNvSpPr/>
              <p:nvPr>
                <p:custDataLst>
                  <p:tags r:id="rId6"/>
                </p:custDataLst>
              </p:nvPr>
            </p:nvSpPr>
            <p:spPr>
              <a:xfrm>
                <a:off x="7100691" y="5947922"/>
                <a:ext cx="2191220" cy="1516272"/>
              </a:xfrm>
              <a:custGeom>
                <a:avLst/>
                <a:gdLst/>
                <a:ahLst/>
                <a:cxnLst/>
                <a:rect l="l" t="t" r="r" b="b"/>
                <a:pathLst>
                  <a:path w="2191219" h="1516273">
                    <a:moveTo>
                      <a:pt x="2182855" y="253346"/>
                    </a:moveTo>
                    <a:cubicBezTo>
                      <a:pt x="2182855" y="253346"/>
                      <a:pt x="2191218" y="1173241"/>
                      <a:pt x="1511117" y="1516273"/>
                    </a:cubicBezTo>
                    <a:cubicBezTo>
                      <a:pt x="1511117" y="1516273"/>
                      <a:pt x="165916" y="1254016"/>
                      <a:pt x="0" y="0"/>
                    </a:cubicBezTo>
                    <a:cubicBezTo>
                      <a:pt x="0" y="0"/>
                      <a:pt x="1136085" y="293451"/>
                      <a:pt x="1492749" y="1400179"/>
                    </a:cubicBezTo>
                    <a:cubicBezTo>
                      <a:pt x="1492732" y="1400195"/>
                      <a:pt x="1652349" y="540465"/>
                      <a:pt x="2182856" y="253346"/>
                    </a:cubicBezTo>
                    <a:moveTo>
                      <a:pt x="2182855" y="253346"/>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8" name="形状">
                <a:extLst>
                  <a:ext uri="{FF2B5EF4-FFF2-40B4-BE49-F238E27FC236}">
                    <a16:creationId xmlns:a16="http://schemas.microsoft.com/office/drawing/2014/main" xmlns="" id="{45D1DFC2-6139-40B8-AC2C-7F9FC5D02D58}"/>
                  </a:ext>
                </a:extLst>
              </p:cNvPr>
              <p:cNvSpPr/>
              <p:nvPr>
                <p:custDataLst>
                  <p:tags r:id="rId7"/>
                </p:custDataLst>
              </p:nvPr>
            </p:nvSpPr>
            <p:spPr>
              <a:xfrm>
                <a:off x="7071309" y="4620156"/>
                <a:ext cx="2056047" cy="1532145"/>
              </a:xfrm>
              <a:custGeom>
                <a:avLst/>
                <a:gdLst/>
                <a:ahLst/>
                <a:cxnLst/>
                <a:rect l="l" t="t" r="r" b="b"/>
                <a:pathLst>
                  <a:path w="2056046" h="1532146">
                    <a:moveTo>
                      <a:pt x="2029540" y="401603"/>
                    </a:moveTo>
                    <a:cubicBezTo>
                      <a:pt x="2029540" y="401603"/>
                      <a:pt x="2056047" y="1165170"/>
                      <a:pt x="1349907" y="1532145"/>
                    </a:cubicBezTo>
                    <a:cubicBezTo>
                      <a:pt x="1349907" y="1532145"/>
                      <a:pt x="82516" y="1168086"/>
                      <a:pt x="1" y="0"/>
                    </a:cubicBezTo>
                    <a:cubicBezTo>
                      <a:pt x="1" y="0"/>
                      <a:pt x="999947" y="274019"/>
                      <a:pt x="1305563" y="1425170"/>
                    </a:cubicBezTo>
                    <a:cubicBezTo>
                      <a:pt x="1306368" y="1421609"/>
                      <a:pt x="1408896" y="769239"/>
                      <a:pt x="2029540" y="401603"/>
                    </a:cubicBezTo>
                    <a:close/>
                    <a:moveTo>
                      <a:pt x="2029540" y="401603"/>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29" name="形状">
                <a:extLst>
                  <a:ext uri="{FF2B5EF4-FFF2-40B4-BE49-F238E27FC236}">
                    <a16:creationId xmlns:a16="http://schemas.microsoft.com/office/drawing/2014/main" xmlns="" id="{699CBFFB-F659-45FF-9BBB-4246A14D044F}"/>
                  </a:ext>
                </a:extLst>
              </p:cNvPr>
              <p:cNvSpPr/>
              <p:nvPr>
                <p:custDataLst>
                  <p:tags r:id="rId8"/>
                </p:custDataLst>
              </p:nvPr>
            </p:nvSpPr>
            <p:spPr>
              <a:xfrm>
                <a:off x="7242681" y="3351827"/>
                <a:ext cx="1941986" cy="1618751"/>
              </a:xfrm>
              <a:custGeom>
                <a:avLst/>
                <a:gdLst/>
                <a:ahLst/>
                <a:cxnLst/>
                <a:rect l="l" t="t" r="r" b="b"/>
                <a:pathLst>
                  <a:path w="1941983" h="1618753">
                    <a:moveTo>
                      <a:pt x="1941981" y="584149"/>
                    </a:moveTo>
                    <a:cubicBezTo>
                      <a:pt x="1941981" y="584149"/>
                      <a:pt x="1905178" y="1187906"/>
                      <a:pt x="1167522" y="1618754"/>
                    </a:cubicBezTo>
                    <a:cubicBezTo>
                      <a:pt x="1167522" y="1618754"/>
                      <a:pt x="0" y="963628"/>
                      <a:pt x="46035" y="1"/>
                    </a:cubicBezTo>
                    <a:cubicBezTo>
                      <a:pt x="46035" y="1"/>
                      <a:pt x="1059032" y="489613"/>
                      <a:pt x="1168860" y="1536850"/>
                    </a:cubicBezTo>
                    <a:cubicBezTo>
                      <a:pt x="1172936" y="1534127"/>
                      <a:pt x="1267472" y="917254"/>
                      <a:pt x="1941982" y="584148"/>
                    </a:cubicBezTo>
                    <a:moveTo>
                      <a:pt x="1941981" y="584149"/>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30" name="形状">
                <a:extLst>
                  <a:ext uri="{FF2B5EF4-FFF2-40B4-BE49-F238E27FC236}">
                    <a16:creationId xmlns:a16="http://schemas.microsoft.com/office/drawing/2014/main" xmlns="" id="{A464BEDD-9376-4487-8B9B-F8A782A3BD37}"/>
                  </a:ext>
                </a:extLst>
              </p:cNvPr>
              <p:cNvSpPr/>
              <p:nvPr>
                <p:custDataLst>
                  <p:tags r:id="rId9"/>
                </p:custDataLst>
              </p:nvPr>
            </p:nvSpPr>
            <p:spPr>
              <a:xfrm>
                <a:off x="7447491" y="2108169"/>
                <a:ext cx="1903695" cy="1682191"/>
              </a:xfrm>
              <a:custGeom>
                <a:avLst/>
                <a:gdLst/>
                <a:ahLst/>
                <a:cxnLst/>
                <a:rect l="l" t="t" r="r" b="b"/>
                <a:pathLst>
                  <a:path w="1903697" h="1682191">
                    <a:moveTo>
                      <a:pt x="1903696" y="861502"/>
                    </a:moveTo>
                    <a:cubicBezTo>
                      <a:pt x="1903696" y="861502"/>
                      <a:pt x="1793016" y="1519448"/>
                      <a:pt x="1074711" y="1682190"/>
                    </a:cubicBezTo>
                    <a:cubicBezTo>
                      <a:pt x="1074711" y="1682190"/>
                      <a:pt x="0" y="812889"/>
                      <a:pt x="234639" y="0"/>
                    </a:cubicBezTo>
                    <a:cubicBezTo>
                      <a:pt x="234639" y="0"/>
                      <a:pt x="951236" y="240004"/>
                      <a:pt x="1093933" y="1596951"/>
                    </a:cubicBezTo>
                    <a:cubicBezTo>
                      <a:pt x="1097205" y="1597692"/>
                      <a:pt x="1377443" y="992856"/>
                      <a:pt x="1903696" y="861502"/>
                    </a:cubicBezTo>
                    <a:close/>
                    <a:moveTo>
                      <a:pt x="1903696" y="861502"/>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31" name="形状">
                <a:extLst>
                  <a:ext uri="{FF2B5EF4-FFF2-40B4-BE49-F238E27FC236}">
                    <a16:creationId xmlns:a16="http://schemas.microsoft.com/office/drawing/2014/main" xmlns="" id="{FC0C23C5-17C7-4D79-BBAD-31DC80C33286}"/>
                  </a:ext>
                </a:extLst>
              </p:cNvPr>
              <p:cNvSpPr/>
              <p:nvPr>
                <p:custDataLst>
                  <p:tags r:id="rId10"/>
                </p:custDataLst>
              </p:nvPr>
            </p:nvSpPr>
            <p:spPr>
              <a:xfrm>
                <a:off x="7926681" y="-953863"/>
                <a:ext cx="2648392" cy="3657609"/>
              </a:xfrm>
              <a:custGeom>
                <a:avLst/>
                <a:gdLst/>
                <a:ahLst/>
                <a:cxnLst/>
                <a:rect l="l" t="t" r="r" b="b"/>
                <a:pathLst>
                  <a:path w="2648395" h="3657607">
                    <a:moveTo>
                      <a:pt x="1748979" y="2970367"/>
                    </a:moveTo>
                    <a:cubicBezTo>
                      <a:pt x="1748979" y="2970367"/>
                      <a:pt x="1522332" y="3535082"/>
                      <a:pt x="857636" y="3657606"/>
                    </a:cubicBezTo>
                    <a:cubicBezTo>
                      <a:pt x="857636" y="3657606"/>
                      <a:pt x="0" y="2706644"/>
                      <a:pt x="262466" y="1922404"/>
                    </a:cubicBezTo>
                    <a:cubicBezTo>
                      <a:pt x="262466" y="1922404"/>
                      <a:pt x="994178" y="2520280"/>
                      <a:pt x="883319" y="3558913"/>
                    </a:cubicBezTo>
                    <a:cubicBezTo>
                      <a:pt x="883336" y="3558913"/>
                      <a:pt x="1095223" y="3181303"/>
                      <a:pt x="1748979" y="2970367"/>
                    </a:cubicBezTo>
                    <a:close/>
                    <a:moveTo>
                      <a:pt x="2148471" y="2034197"/>
                    </a:moveTo>
                    <a:cubicBezTo>
                      <a:pt x="2148471" y="2034197"/>
                      <a:pt x="1961607" y="2574243"/>
                      <a:pt x="1277865" y="2614155"/>
                    </a:cubicBezTo>
                    <a:cubicBezTo>
                      <a:pt x="1277865" y="2614155"/>
                      <a:pt x="523273" y="1996121"/>
                      <a:pt x="818739" y="913371"/>
                    </a:cubicBezTo>
                    <a:cubicBezTo>
                      <a:pt x="818739" y="913371"/>
                      <a:pt x="1466549" y="1488608"/>
                      <a:pt x="1307642" y="2527515"/>
                    </a:cubicBezTo>
                    <a:cubicBezTo>
                      <a:pt x="1304387" y="2526790"/>
                      <a:pt x="1704523" y="1967650"/>
                      <a:pt x="2148471" y="2034197"/>
                    </a:cubicBezTo>
                    <a:close/>
                    <a:moveTo>
                      <a:pt x="2648395" y="1184038"/>
                    </a:moveTo>
                    <a:cubicBezTo>
                      <a:pt x="2648395" y="1184038"/>
                      <a:pt x="2232194" y="1131252"/>
                      <a:pt x="1797415" y="1570591"/>
                    </a:cubicBezTo>
                    <a:cubicBezTo>
                      <a:pt x="1797415" y="1570591"/>
                      <a:pt x="1979751" y="473516"/>
                      <a:pt x="1435692" y="0"/>
                    </a:cubicBezTo>
                    <a:cubicBezTo>
                      <a:pt x="1435692" y="0"/>
                      <a:pt x="1030690" y="763342"/>
                      <a:pt x="1743356" y="1689038"/>
                    </a:cubicBezTo>
                    <a:cubicBezTo>
                      <a:pt x="1746611" y="1689779"/>
                      <a:pt x="2326279" y="1701091"/>
                      <a:pt x="2648395" y="1184038"/>
                    </a:cubicBezTo>
                    <a:close/>
                    <a:moveTo>
                      <a:pt x="2648395" y="1184038"/>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32" name="形状">
                <a:extLst>
                  <a:ext uri="{FF2B5EF4-FFF2-40B4-BE49-F238E27FC236}">
                    <a16:creationId xmlns:a16="http://schemas.microsoft.com/office/drawing/2014/main" xmlns="" id="{9EDBCA23-3573-4C3C-B420-CF426CF93479}"/>
                  </a:ext>
                </a:extLst>
              </p:cNvPr>
              <p:cNvSpPr/>
              <p:nvPr>
                <p:custDataLst>
                  <p:tags r:id="rId11"/>
                </p:custDataLst>
              </p:nvPr>
            </p:nvSpPr>
            <p:spPr>
              <a:xfrm>
                <a:off x="9638237" y="-3114148"/>
                <a:ext cx="2569469" cy="3066306"/>
              </a:xfrm>
              <a:custGeom>
                <a:avLst/>
                <a:gdLst/>
                <a:ahLst/>
                <a:cxnLst/>
                <a:rect l="l" t="t" r="r" b="b"/>
                <a:pathLst>
                  <a:path w="2569474" h="3066305">
                    <a:moveTo>
                      <a:pt x="1421641" y="2591548"/>
                    </a:moveTo>
                    <a:cubicBezTo>
                      <a:pt x="1421641" y="2591548"/>
                      <a:pt x="1061176" y="3066304"/>
                      <a:pt x="570726" y="2978149"/>
                    </a:cubicBezTo>
                    <a:cubicBezTo>
                      <a:pt x="570726" y="2978149"/>
                      <a:pt x="0" y="2121771"/>
                      <a:pt x="369183" y="1365326"/>
                    </a:cubicBezTo>
                    <a:cubicBezTo>
                      <a:pt x="369183" y="1365326"/>
                      <a:pt x="821558" y="1926287"/>
                      <a:pt x="615907" y="2868951"/>
                    </a:cubicBezTo>
                    <a:cubicBezTo>
                      <a:pt x="619113" y="2869660"/>
                      <a:pt x="945903" y="2514189"/>
                      <a:pt x="1421641" y="2591548"/>
                    </a:cubicBezTo>
                    <a:close/>
                    <a:moveTo>
                      <a:pt x="1975818" y="1880607"/>
                    </a:moveTo>
                    <a:cubicBezTo>
                      <a:pt x="1975818" y="1880607"/>
                      <a:pt x="1728434" y="2324812"/>
                      <a:pt x="1102682" y="2198727"/>
                    </a:cubicBezTo>
                    <a:cubicBezTo>
                      <a:pt x="1102682" y="2198727"/>
                      <a:pt x="692137" y="1285148"/>
                      <a:pt x="1119585" y="635081"/>
                    </a:cubicBezTo>
                    <a:cubicBezTo>
                      <a:pt x="1119585" y="635081"/>
                      <a:pt x="1474733" y="1125676"/>
                      <a:pt x="1181169" y="2078330"/>
                    </a:cubicBezTo>
                    <a:cubicBezTo>
                      <a:pt x="1181991" y="2074737"/>
                      <a:pt x="1576519" y="1768153"/>
                      <a:pt x="1975818" y="1880607"/>
                    </a:cubicBezTo>
                    <a:close/>
                    <a:moveTo>
                      <a:pt x="2569473" y="1268019"/>
                    </a:moveTo>
                    <a:cubicBezTo>
                      <a:pt x="2569473" y="1268019"/>
                      <a:pt x="2242023" y="1656973"/>
                      <a:pt x="1752105" y="1490493"/>
                    </a:cubicBezTo>
                    <a:cubicBezTo>
                      <a:pt x="1752105" y="1490493"/>
                      <a:pt x="1361781" y="547893"/>
                      <a:pt x="1844964" y="0"/>
                    </a:cubicBezTo>
                    <a:cubicBezTo>
                      <a:pt x="1844964" y="0"/>
                      <a:pt x="2162875" y="534455"/>
                      <a:pt x="1807888" y="1394829"/>
                    </a:cubicBezTo>
                    <a:cubicBezTo>
                      <a:pt x="1807904" y="1394846"/>
                      <a:pt x="2180632" y="1139308"/>
                      <a:pt x="2569473" y="1268020"/>
                    </a:cubicBezTo>
                    <a:moveTo>
                      <a:pt x="2569473" y="1268019"/>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33" name="形状2">
                <a:extLst>
                  <a:ext uri="{FF2B5EF4-FFF2-40B4-BE49-F238E27FC236}">
                    <a16:creationId xmlns:a16="http://schemas.microsoft.com/office/drawing/2014/main" xmlns="" id="{1F300C9C-BAB2-412C-94EA-CD9B7687C1C8}"/>
                  </a:ext>
                </a:extLst>
              </p:cNvPr>
              <p:cNvSpPr/>
              <p:nvPr>
                <p:custDataLst>
                  <p:tags r:id="rId12"/>
                </p:custDataLst>
              </p:nvPr>
            </p:nvSpPr>
            <p:spPr>
              <a:xfrm>
                <a:off x="11819141" y="-2927462"/>
                <a:ext cx="835468" cy="1000509"/>
              </a:xfrm>
              <a:custGeom>
                <a:avLst/>
                <a:gdLst/>
                <a:ahLst/>
                <a:cxnLst/>
                <a:rect l="l" t="t" r="r" b="b"/>
                <a:pathLst>
                  <a:path w="835465" h="1000509">
                    <a:moveTo>
                      <a:pt x="835464" y="618549"/>
                    </a:moveTo>
                    <a:cubicBezTo>
                      <a:pt x="835464" y="618549"/>
                      <a:pt x="526705" y="1000509"/>
                      <a:pt x="0" y="799660"/>
                    </a:cubicBezTo>
                    <a:cubicBezTo>
                      <a:pt x="0" y="799660"/>
                      <a:pt x="64227" y="119978"/>
                      <a:pt x="491981" y="0"/>
                    </a:cubicBezTo>
                    <a:cubicBezTo>
                      <a:pt x="491981" y="0"/>
                      <a:pt x="525980" y="365895"/>
                      <a:pt x="223392" y="659733"/>
                    </a:cubicBezTo>
                    <a:cubicBezTo>
                      <a:pt x="220137" y="658976"/>
                      <a:pt x="452375" y="494864"/>
                      <a:pt x="835464" y="618548"/>
                    </a:cubicBezTo>
                    <a:moveTo>
                      <a:pt x="835464" y="618549"/>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sp>
            <p:nvSpPr>
              <p:cNvPr id="34" name="形状1">
                <a:extLst>
                  <a:ext uri="{FF2B5EF4-FFF2-40B4-BE49-F238E27FC236}">
                    <a16:creationId xmlns:a16="http://schemas.microsoft.com/office/drawing/2014/main" xmlns="" id="{F66B2AF2-5CEA-4235-8203-E8CA08F00177}"/>
                  </a:ext>
                </a:extLst>
              </p:cNvPr>
              <p:cNvSpPr/>
              <p:nvPr>
                <p:custDataLst>
                  <p:tags r:id="rId13"/>
                </p:custDataLst>
              </p:nvPr>
            </p:nvSpPr>
            <p:spPr>
              <a:xfrm>
                <a:off x="12405683" y="-2809380"/>
                <a:ext cx="528978" cy="453133"/>
              </a:xfrm>
              <a:custGeom>
                <a:avLst/>
                <a:gdLst/>
                <a:ahLst/>
                <a:cxnLst/>
                <a:rect l="l" t="t" r="r" b="b"/>
                <a:pathLst>
                  <a:path w="528977" h="453133">
                    <a:moveTo>
                      <a:pt x="528976" y="63534"/>
                    </a:moveTo>
                    <a:cubicBezTo>
                      <a:pt x="528976" y="63534"/>
                      <a:pt x="386343" y="453132"/>
                      <a:pt x="0" y="328627"/>
                    </a:cubicBezTo>
                    <a:cubicBezTo>
                      <a:pt x="0" y="328627"/>
                      <a:pt x="98000" y="0"/>
                      <a:pt x="528976" y="63534"/>
                    </a:cubicBezTo>
                    <a:close/>
                    <a:moveTo>
                      <a:pt x="528976" y="63534"/>
                    </a:moveTo>
                    <a:close/>
                  </a:path>
                </a:pathLst>
              </a:custGeom>
              <a:gr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思源黑体 CN Regular" panose="020B0500000000000000" pitchFamily="34" charset="-122"/>
                  <a:cs typeface="+mn-ea"/>
                  <a:sym typeface="+mn-lt"/>
                </a:endParaRPr>
              </a:p>
            </p:txBody>
          </p:sp>
        </p:grpSp>
      </p:grpSp>
      <p:pic>
        <p:nvPicPr>
          <p:cNvPr id="48" name="图片 47" descr="人穿着衬衫&#10;&#10;描述已自动生成">
            <a:extLst>
              <a:ext uri="{FF2B5EF4-FFF2-40B4-BE49-F238E27FC236}">
                <a16:creationId xmlns:a16="http://schemas.microsoft.com/office/drawing/2014/main" xmlns="" id="{E13ADE6E-8B50-4528-9711-925AE6401FF3}"/>
              </a:ext>
            </a:extLst>
          </p:cNvPr>
          <p:cNvPicPr>
            <a:picLocks noChangeAspect="1"/>
          </p:cNvPicPr>
          <p:nvPr/>
        </p:nvPicPr>
        <p:blipFill rotWithShape="1">
          <a:blip r:embed="rId28" cstate="print">
            <a:extLst>
              <a:ext uri="{28A0092B-C50C-407E-A947-70E740481C1C}">
                <a14:useLocalDpi xmlns:a14="http://schemas.microsoft.com/office/drawing/2010/main" val="0"/>
              </a:ext>
            </a:extLst>
          </a:blip>
          <a:srcRect/>
          <a:stretch/>
        </p:blipFill>
        <p:spPr>
          <a:xfrm>
            <a:off x="5142265" y="1640917"/>
            <a:ext cx="1934956" cy="1934956"/>
          </a:xfrm>
          <a:prstGeom prst="ellipse">
            <a:avLst/>
          </a:prstGeom>
          <a:ln>
            <a:solidFill>
              <a:schemeClr val="accent1"/>
            </a:solidFill>
          </a:ln>
        </p:spPr>
      </p:pic>
      <p:sp>
        <p:nvSpPr>
          <p:cNvPr id="49" name="文本框 48">
            <a:extLst>
              <a:ext uri="{FF2B5EF4-FFF2-40B4-BE49-F238E27FC236}">
                <a16:creationId xmlns:a16="http://schemas.microsoft.com/office/drawing/2014/main" xmlns="" id="{097BF4AE-F168-4DFC-826E-209C3112C53E}"/>
              </a:ext>
            </a:extLst>
          </p:cNvPr>
          <p:cNvSpPr txBox="1"/>
          <p:nvPr/>
        </p:nvSpPr>
        <p:spPr>
          <a:xfrm>
            <a:off x="1494525" y="4681678"/>
            <a:ext cx="9221369" cy="931409"/>
          </a:xfrm>
          <a:prstGeom prst="rect">
            <a:avLst/>
          </a:prstGeom>
          <a:noFill/>
        </p:spPr>
        <p:txBody>
          <a:bodyPr wrap="square" lIns="0" tIns="0" rIns="0" bIns="0" rtlCol="0">
            <a:spAutoFit/>
          </a:bodyPr>
          <a:lstStyle/>
          <a:p>
            <a:pPr algn="ctr">
              <a:lnSpc>
                <a:spcPct val="150000"/>
              </a:lnSpc>
            </a:pPr>
            <a:r>
              <a:rPr lang="zh-CN" altLang="en-US" sz="1400" spc="300" dirty="0">
                <a:solidFill>
                  <a:schemeClr val="tx1">
                    <a:lumMod val="75000"/>
                    <a:lumOff val="25000"/>
                  </a:schemeClr>
                </a:solidFill>
                <a:latin typeface="+mn-ea"/>
                <a:cs typeface="+mn-ea"/>
                <a:sym typeface="+mn-lt"/>
              </a:rPr>
              <a:t>非同儿熙，微软中国</a:t>
            </a:r>
            <a:r>
              <a:rPr lang="en-US" altLang="zh-CN" sz="1400" spc="300" dirty="0">
                <a:solidFill>
                  <a:schemeClr val="tx1">
                    <a:lumMod val="75000"/>
                    <a:lumOff val="25000"/>
                  </a:schemeClr>
                </a:solidFill>
                <a:latin typeface="+mn-ea"/>
                <a:cs typeface="+mn-ea"/>
                <a:sym typeface="+mn-lt"/>
              </a:rPr>
              <a:t>&amp;</a:t>
            </a:r>
            <a:r>
              <a:rPr lang="zh-CN" altLang="en-US" sz="1400" spc="300" dirty="0">
                <a:solidFill>
                  <a:schemeClr val="tx1">
                    <a:lumMod val="75000"/>
                    <a:lumOff val="25000"/>
                  </a:schemeClr>
                </a:solidFill>
                <a:latin typeface="+mn-ea"/>
                <a:cs typeface="+mn-ea"/>
                <a:sym typeface="+mn-lt"/>
              </a:rPr>
              <a:t>艾迪鹅</a:t>
            </a:r>
            <a:r>
              <a:rPr lang="en-US" altLang="zh-CN" sz="1400" spc="300" dirty="0">
                <a:solidFill>
                  <a:schemeClr val="tx1">
                    <a:lumMod val="75000"/>
                    <a:lumOff val="25000"/>
                  </a:schemeClr>
                </a:solidFill>
                <a:latin typeface="+mn-ea"/>
                <a:cs typeface="+mn-ea"/>
                <a:sym typeface="+mn-lt"/>
              </a:rPr>
              <a:t>PPT</a:t>
            </a:r>
            <a:r>
              <a:rPr lang="zh-CN" altLang="en-US" sz="1400" spc="300" dirty="0">
                <a:solidFill>
                  <a:schemeClr val="tx1">
                    <a:lumMod val="75000"/>
                    <a:lumOff val="25000"/>
                  </a:schemeClr>
                </a:solidFill>
                <a:latin typeface="+mn-ea"/>
                <a:cs typeface="+mn-ea"/>
                <a:sym typeface="+mn-lt"/>
              </a:rPr>
              <a:t>认证模板设计师</a:t>
            </a:r>
            <a:endParaRPr lang="en-US" altLang="zh-CN" sz="1400" spc="300" dirty="0">
              <a:solidFill>
                <a:schemeClr val="tx1">
                  <a:lumMod val="75000"/>
                  <a:lumOff val="25000"/>
                </a:schemeClr>
              </a:solidFill>
              <a:latin typeface="+mn-ea"/>
              <a:cs typeface="+mn-ea"/>
              <a:sym typeface="+mn-lt"/>
            </a:endParaRPr>
          </a:p>
          <a:p>
            <a:pPr algn="ctr">
              <a:lnSpc>
                <a:spcPct val="150000"/>
              </a:lnSpc>
            </a:pPr>
            <a:r>
              <a:rPr lang="zh-CN" altLang="en-US" sz="1400" spc="300" dirty="0">
                <a:solidFill>
                  <a:schemeClr val="tx1">
                    <a:lumMod val="75000"/>
                    <a:lumOff val="25000"/>
                  </a:schemeClr>
                </a:solidFill>
                <a:latin typeface="+mn-ea"/>
                <a:cs typeface="+mn-ea"/>
                <a:sym typeface="+mn-lt"/>
              </a:rPr>
              <a:t>坚持用心设计、用心沉淀，因为喜欢，所以专注。</a:t>
            </a:r>
            <a:endParaRPr lang="en-US" altLang="zh-CN" sz="1400" spc="300" dirty="0">
              <a:solidFill>
                <a:schemeClr val="tx1">
                  <a:lumMod val="75000"/>
                  <a:lumOff val="25000"/>
                </a:schemeClr>
              </a:solidFill>
              <a:latin typeface="+mn-ea"/>
              <a:cs typeface="+mn-ea"/>
              <a:sym typeface="+mn-lt"/>
            </a:endParaRPr>
          </a:p>
          <a:p>
            <a:pPr algn="ctr">
              <a:lnSpc>
                <a:spcPct val="150000"/>
              </a:lnSpc>
            </a:pPr>
            <a:r>
              <a:rPr lang="zh-CN" altLang="en-US" sz="1400" spc="300" dirty="0">
                <a:solidFill>
                  <a:schemeClr val="tx1">
                    <a:lumMod val="75000"/>
                    <a:lumOff val="25000"/>
                  </a:schemeClr>
                </a:solidFill>
                <a:latin typeface="+mn-ea"/>
                <a:cs typeface="+mn-ea"/>
                <a:sym typeface="+mn-lt"/>
              </a:rPr>
              <a:t>用心制作每一页艺术珍品，以孜孜不倦的态度打磨，完美助力您的演示</a:t>
            </a:r>
            <a:endParaRPr lang="en-US" altLang="zh-CN" sz="1400" spc="300" dirty="0">
              <a:solidFill>
                <a:schemeClr val="tx1">
                  <a:lumMod val="75000"/>
                  <a:lumOff val="25000"/>
                </a:schemeClr>
              </a:solidFill>
              <a:latin typeface="+mn-ea"/>
              <a:cs typeface="+mn-ea"/>
              <a:sym typeface="+mn-lt"/>
            </a:endParaRPr>
          </a:p>
        </p:txBody>
      </p:sp>
      <p:sp>
        <p:nvSpPr>
          <p:cNvPr id="50" name="文本框 49">
            <a:extLst>
              <a:ext uri="{FF2B5EF4-FFF2-40B4-BE49-F238E27FC236}">
                <a16:creationId xmlns:a16="http://schemas.microsoft.com/office/drawing/2014/main" xmlns="" id="{AC5B0261-0E62-4EAA-84A6-487F7BE5EA38}"/>
              </a:ext>
            </a:extLst>
          </p:cNvPr>
          <p:cNvSpPr txBox="1"/>
          <p:nvPr/>
        </p:nvSpPr>
        <p:spPr>
          <a:xfrm>
            <a:off x="3516351" y="3966351"/>
            <a:ext cx="5159298" cy="615553"/>
          </a:xfrm>
          <a:prstGeom prst="rect">
            <a:avLst/>
          </a:prstGeom>
          <a:noFill/>
        </p:spPr>
        <p:txBody>
          <a:bodyPr wrap="square" lIns="0" tIns="0" rIns="0" bIns="0" rtlCol="0">
            <a:spAutoFit/>
          </a:bodyPr>
          <a:lstStyle/>
          <a:p>
            <a:pPr algn="ctr">
              <a:defRPr/>
            </a:pPr>
            <a:r>
              <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设计师介绍</a:t>
            </a:r>
          </a:p>
        </p:txBody>
      </p:sp>
    </p:spTree>
    <p:extLst>
      <p:ext uri="{BB962C8B-B14F-4D97-AF65-F5344CB8AC3E}">
        <p14:creationId xmlns:p14="http://schemas.microsoft.com/office/powerpoint/2010/main" val="2582684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图形用户界面&#10;&#10;描述已自动生成">
            <a:extLst>
              <a:ext uri="{FF2B5EF4-FFF2-40B4-BE49-F238E27FC236}">
                <a16:creationId xmlns:a16="http://schemas.microsoft.com/office/drawing/2014/main" xmlns="" id="{C62DF8F3-4474-42C7-8024-5C8D03306B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6" y="5787"/>
            <a:ext cx="12176567" cy="6846425"/>
          </a:xfrm>
          <a:prstGeom prst="rect">
            <a:avLst/>
          </a:prstGeom>
        </p:spPr>
      </p:pic>
    </p:spTree>
    <p:extLst>
      <p:ext uri="{BB962C8B-B14F-4D97-AF65-F5344CB8AC3E}">
        <p14:creationId xmlns:p14="http://schemas.microsoft.com/office/powerpoint/2010/main" val="1558238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831498" cy="933332"/>
          </a:xfrm>
          <a:prstGeom prst="rect">
            <a:avLst/>
          </a:prstGeom>
        </p:spPr>
        <p:txBody>
          <a:bodyPr wrap="none">
            <a:spAutoFit/>
          </a:bodyPr>
          <a:lstStyle/>
          <a:p>
            <a:r>
              <a:rPr lang="zh-CN" altLang="en-US" sz="1400" spc="300" dirty="0">
                <a:solidFill>
                  <a:schemeClr val="tx1">
                    <a:lumMod val="75000"/>
                    <a:lumOff val="25000"/>
                  </a:schemeClr>
                </a:solidFill>
                <a:latin typeface="+mn-ea"/>
                <a:cs typeface="+mn-ea"/>
                <a:sym typeface="+mn-lt"/>
              </a:rPr>
              <a:t>非同儿</a:t>
            </a:r>
            <a:r>
              <a:rPr lang="zh-CN" altLang="en-US" sz="1400" spc="300" dirty="0" smtClean="0">
                <a:solidFill>
                  <a:schemeClr val="tx1">
                    <a:lumMod val="75000"/>
                    <a:lumOff val="25000"/>
                  </a:schemeClr>
                </a:solidFill>
                <a:latin typeface="+mn-ea"/>
                <a:cs typeface="+mn-ea"/>
                <a:sym typeface="+mn-lt"/>
              </a:rPr>
              <a:t>熙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13182110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BD676C83-A7E3-43E4-A5F4-546244616A5F}"/>
              </a:ext>
            </a:extLst>
          </p:cNvPr>
          <p:cNvSpPr txBox="1"/>
          <p:nvPr/>
        </p:nvSpPr>
        <p:spPr>
          <a:xfrm>
            <a:off x="3840944" y="4684851"/>
            <a:ext cx="1661501" cy="1015663"/>
          </a:xfrm>
          <a:prstGeom prst="rect">
            <a:avLst/>
          </a:prstGeom>
          <a:noFill/>
        </p:spPr>
        <p:txBody>
          <a:bodyPr wrap="square" rtlCol="0">
            <a:spAutoFit/>
          </a:bodyPr>
          <a:lstStyle/>
          <a:p>
            <a:pPr algn="ctr"/>
            <a:r>
              <a:rPr lang="en-US" altLang="zh-CN" sz="6000" dirty="0">
                <a:gradFill>
                  <a:gsLst>
                    <a:gs pos="0">
                      <a:schemeClr val="accent1">
                        <a:alpha val="80000"/>
                      </a:schemeClr>
                    </a:gs>
                    <a:gs pos="100000">
                      <a:schemeClr val="accent2">
                        <a:alpha val="90000"/>
                      </a:schemeClr>
                    </a:gs>
                  </a:gsLst>
                  <a:lin ang="18900000" scaled="1"/>
                </a:gradFill>
                <a:latin typeface="+mj-ea"/>
                <a:ea typeface="+mj-ea"/>
                <a:cs typeface="+mn-ea"/>
                <a:sym typeface="+mn-lt"/>
              </a:rPr>
              <a:t>01</a:t>
            </a:r>
            <a:endParaRPr lang="zh-CN" altLang="en-US" sz="6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6" name="文本框 5">
            <a:extLst>
              <a:ext uri="{FF2B5EF4-FFF2-40B4-BE49-F238E27FC236}">
                <a16:creationId xmlns:a16="http://schemas.microsoft.com/office/drawing/2014/main" xmlns="" id="{AB6DB750-4867-4870-BB10-0097355847DC}"/>
              </a:ext>
            </a:extLst>
          </p:cNvPr>
          <p:cNvSpPr txBox="1"/>
          <p:nvPr/>
        </p:nvSpPr>
        <p:spPr>
          <a:xfrm>
            <a:off x="5555562" y="4833938"/>
            <a:ext cx="4532656" cy="769441"/>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4400" dirty="0">
                <a:solidFill>
                  <a:schemeClr val="tx1">
                    <a:lumMod val="75000"/>
                    <a:lumOff val="25000"/>
                  </a:schemeClr>
                </a:solidFill>
                <a:latin typeface="+mj-ea"/>
                <a:ea typeface="+mj-ea"/>
                <a:cs typeface="+mn-ea"/>
                <a:sym typeface="+mn-lt"/>
              </a:rPr>
              <a:t>去年的业绩汇报</a:t>
            </a:r>
            <a:endParaRPr kumimoji="1" lang="zh-CN" altLang="en-US" sz="44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7" name="文本框 6">
            <a:extLst>
              <a:ext uri="{FF2B5EF4-FFF2-40B4-BE49-F238E27FC236}">
                <a16:creationId xmlns:a16="http://schemas.microsoft.com/office/drawing/2014/main" xmlns="" id="{195CFA55-0A24-4ABA-90F8-30879CA7A2E3}"/>
              </a:ext>
            </a:extLst>
          </p:cNvPr>
          <p:cNvSpPr txBox="1"/>
          <p:nvPr/>
        </p:nvSpPr>
        <p:spPr>
          <a:xfrm>
            <a:off x="5575440" y="5464879"/>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Last Year's Performance Report</a:t>
            </a:r>
          </a:p>
        </p:txBody>
      </p:sp>
    </p:spTree>
    <p:extLst>
      <p:ext uri="{BB962C8B-B14F-4D97-AF65-F5344CB8AC3E}">
        <p14:creationId xmlns:p14="http://schemas.microsoft.com/office/powerpoint/2010/main" val="1856778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6F1FD00-A11D-44C0-85C7-9E22EACB8845}"/>
              </a:ext>
            </a:extLst>
          </p:cNvPr>
          <p:cNvGrpSpPr/>
          <p:nvPr/>
        </p:nvGrpSpPr>
        <p:grpSpPr>
          <a:xfrm>
            <a:off x="397536" y="193917"/>
            <a:ext cx="8602348" cy="707886"/>
            <a:chOff x="553599" y="507235"/>
            <a:chExt cx="8602348" cy="707886"/>
          </a:xfrm>
        </p:grpSpPr>
        <p:sp>
          <p:nvSpPr>
            <p:cNvPr id="3" name="文本框 2">
              <a:extLst>
                <a:ext uri="{FF2B5EF4-FFF2-40B4-BE49-F238E27FC236}">
                  <a16:creationId xmlns:a16="http://schemas.microsoft.com/office/drawing/2014/main" xmlns="" id="{A303B83B-C7BD-4F40-973B-78EE6FEBE823}"/>
                </a:ext>
              </a:extLst>
            </p:cNvPr>
            <p:cNvSpPr txBox="1"/>
            <p:nvPr/>
          </p:nvSpPr>
          <p:spPr>
            <a:xfrm>
              <a:off x="553599" y="507235"/>
              <a:ext cx="1009720" cy="707886"/>
            </a:xfrm>
            <a:prstGeom prst="rect">
              <a:avLst/>
            </a:prstGeom>
            <a:noFill/>
          </p:spPr>
          <p:txBody>
            <a:bodyPr wrap="square" rtlCol="0">
              <a:spAutoFit/>
            </a:bodyPr>
            <a:lstStyle/>
            <a:p>
              <a:r>
                <a:rPr lang="en-US" altLang="zh-CN"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01.</a:t>
              </a:r>
              <a:endPar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4" name="文本框 3">
              <a:extLst>
                <a:ext uri="{FF2B5EF4-FFF2-40B4-BE49-F238E27FC236}">
                  <a16:creationId xmlns:a16="http://schemas.microsoft.com/office/drawing/2014/main" xmlns="" id="{29C85BC5-DBEC-41B8-B5C9-F5099492CC62}"/>
                </a:ext>
              </a:extLst>
            </p:cNvPr>
            <p:cNvSpPr txBox="1"/>
            <p:nvPr/>
          </p:nvSpPr>
          <p:spPr>
            <a:xfrm>
              <a:off x="1490666" y="599568"/>
              <a:ext cx="2537324"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2800" dirty="0">
                  <a:solidFill>
                    <a:schemeClr val="tx1">
                      <a:lumMod val="75000"/>
                      <a:lumOff val="25000"/>
                    </a:schemeClr>
                  </a:solidFill>
                  <a:latin typeface="+mj-ea"/>
                  <a:ea typeface="+mj-ea"/>
                  <a:cs typeface="+mn-ea"/>
                  <a:sym typeface="+mn-lt"/>
                </a:rPr>
                <a:t>去年的业绩汇报</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5" name="文本框 4">
              <a:extLst>
                <a:ext uri="{FF2B5EF4-FFF2-40B4-BE49-F238E27FC236}">
                  <a16:creationId xmlns:a16="http://schemas.microsoft.com/office/drawing/2014/main" xmlns="" id="{F53ACC13-70B7-47F0-95D8-F4B57B81B9F5}"/>
                </a:ext>
              </a:extLst>
            </p:cNvPr>
            <p:cNvSpPr txBox="1"/>
            <p:nvPr/>
          </p:nvSpPr>
          <p:spPr>
            <a:xfrm>
              <a:off x="3928437"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Last Year's Performance Report</a:t>
              </a:r>
            </a:p>
          </p:txBody>
        </p:sp>
        <p:cxnSp>
          <p:nvCxnSpPr>
            <p:cNvPr id="6" name="直接连接符 5">
              <a:extLst>
                <a:ext uri="{FF2B5EF4-FFF2-40B4-BE49-F238E27FC236}">
                  <a16:creationId xmlns:a16="http://schemas.microsoft.com/office/drawing/2014/main" xmlns="" id="{6D35A42D-10FF-4EC8-B66B-C77586CDEFCA}"/>
                </a:ext>
              </a:extLst>
            </p:cNvPr>
            <p:cNvCxnSpPr>
              <a:cxnSpLocks/>
            </p:cNvCxnSpPr>
            <p:nvPr/>
          </p:nvCxnSpPr>
          <p:spPr>
            <a:xfrm>
              <a:off x="3912336"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7" name="平行四边形 6">
              <a:extLst>
                <a:ext uri="{FF2B5EF4-FFF2-40B4-BE49-F238E27FC236}">
                  <a16:creationId xmlns:a16="http://schemas.microsoft.com/office/drawing/2014/main" xmlns="" id="{DFD8EA5D-20FD-4FFC-917F-11C775F7F26F}"/>
                </a:ext>
              </a:extLst>
            </p:cNvPr>
            <p:cNvSpPr/>
            <p:nvPr/>
          </p:nvSpPr>
          <p:spPr>
            <a:xfrm>
              <a:off x="3912336"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grpSp>
      <p:pic>
        <p:nvPicPr>
          <p:cNvPr id="10" name="图片 9">
            <a:extLst>
              <a:ext uri="{FF2B5EF4-FFF2-40B4-BE49-F238E27FC236}">
                <a16:creationId xmlns:a16="http://schemas.microsoft.com/office/drawing/2014/main" xmlns="" id="{D767CF13-368F-43C5-BA9E-C07C5F67D0DF}"/>
              </a:ext>
            </a:extLst>
          </p:cNvPr>
          <p:cNvPicPr>
            <a:picLocks noChangeAspect="1"/>
          </p:cNvPicPr>
          <p:nvPr/>
        </p:nvPicPr>
        <p:blipFill rotWithShape="1">
          <a:blip r:embed="rId2"/>
          <a:srcRect l="107" r="107"/>
          <a:stretch/>
        </p:blipFill>
        <p:spPr>
          <a:xfrm>
            <a:off x="7618196" y="2111388"/>
            <a:ext cx="3284229" cy="3284229"/>
          </a:xfrm>
          <a:prstGeom prst="ellipse">
            <a:avLst/>
          </a:prstGeom>
          <a:ln>
            <a:solidFill>
              <a:schemeClr val="accent1"/>
            </a:solidFill>
          </a:ln>
        </p:spPr>
      </p:pic>
      <p:sp>
        <p:nvSpPr>
          <p:cNvPr id="12" name="矩形 11">
            <a:extLst>
              <a:ext uri="{FF2B5EF4-FFF2-40B4-BE49-F238E27FC236}">
                <a16:creationId xmlns:a16="http://schemas.microsoft.com/office/drawing/2014/main" xmlns="" id="{01762482-B399-4B37-9096-3A61C3F7B0CD}"/>
              </a:ext>
            </a:extLst>
          </p:cNvPr>
          <p:cNvSpPr/>
          <p:nvPr/>
        </p:nvSpPr>
        <p:spPr>
          <a:xfrm>
            <a:off x="448168" y="2552119"/>
            <a:ext cx="6270935" cy="1351460"/>
          </a:xfrm>
          <a:prstGeom prst="rect">
            <a:avLst/>
          </a:prstGeom>
        </p:spPr>
        <p:txBody>
          <a:bodyPr wrap="square">
            <a:spAutoFit/>
          </a:bodyPr>
          <a:lstStyle/>
          <a:p>
            <a:pPr>
              <a:lnSpc>
                <a:spcPct val="150000"/>
              </a:lnSpc>
            </a:pPr>
            <a:r>
              <a:rPr lang="zh-CN" altLang="en-US" sz="1400" dirty="0">
                <a:solidFill>
                  <a:schemeClr val="tx1">
                    <a:lumMod val="75000"/>
                    <a:lumOff val="25000"/>
                  </a:schemeClr>
                </a:solidFill>
                <a:latin typeface="+mn-ea"/>
              </a:rPr>
              <a:t>点击文本框即可进行编辑输入相关内容点击文本框即可进行编辑输入相关内容点击文本框即可。</a:t>
            </a:r>
            <a:endParaRPr lang="en-US" altLang="zh-CN" sz="1400" dirty="0">
              <a:solidFill>
                <a:schemeClr val="tx1">
                  <a:lumMod val="75000"/>
                  <a:lumOff val="25000"/>
                </a:schemeClr>
              </a:solidFill>
              <a:latin typeface="+mn-ea"/>
            </a:endParaRPr>
          </a:p>
          <a:p>
            <a:pPr>
              <a:lnSpc>
                <a:spcPct val="150000"/>
              </a:lnSpc>
            </a:pPr>
            <a:r>
              <a:rPr lang="zh-CN" altLang="en-US" sz="1400" dirty="0">
                <a:solidFill>
                  <a:schemeClr val="tx1">
                    <a:lumMod val="75000"/>
                    <a:lumOff val="25000"/>
                  </a:schemeClr>
                </a:solidFill>
                <a:latin typeface="+mn-ea"/>
              </a:rPr>
              <a:t>点击文本框即可进行编辑输入相关内容点击文本框即可进行编辑输入相关内容点击文本框即可。</a:t>
            </a:r>
          </a:p>
        </p:txBody>
      </p:sp>
      <p:sp>
        <p:nvSpPr>
          <p:cNvPr id="13" name="文本框 1">
            <a:extLst>
              <a:ext uri="{FF2B5EF4-FFF2-40B4-BE49-F238E27FC236}">
                <a16:creationId xmlns:a16="http://schemas.microsoft.com/office/drawing/2014/main" xmlns="" id="{5A3FC575-701C-494E-862A-3596C57ECDF1}"/>
              </a:ext>
            </a:extLst>
          </p:cNvPr>
          <p:cNvSpPr txBox="1"/>
          <p:nvPr/>
        </p:nvSpPr>
        <p:spPr>
          <a:xfrm>
            <a:off x="448168" y="2211191"/>
            <a:ext cx="3119968" cy="425309"/>
          </a:xfrm>
          <a:prstGeom prst="rect">
            <a:avLst/>
          </a:prstGeom>
          <a:noFill/>
        </p:spPr>
        <p:txBody>
          <a:bodyPr wrap="square" lIns="68580" tIns="34290" rIns="68580" bIns="34290" rtlCol="0">
            <a:spAutoFit/>
          </a:bodyPr>
          <a:lstStyle/>
          <a:p>
            <a:pPr>
              <a:lnSpc>
                <a:spcPct val="125000"/>
              </a:lnSpc>
              <a:defRPr/>
            </a:pPr>
            <a:r>
              <a:rPr lang="zh-CN" altLang="en-US" sz="2000" dirty="0">
                <a:gradFill>
                  <a:gsLst>
                    <a:gs pos="0">
                      <a:srgbClr val="1328ED">
                        <a:alpha val="80000"/>
                      </a:srgbClr>
                    </a:gs>
                    <a:gs pos="100000">
                      <a:srgbClr val="48C6EF">
                        <a:alpha val="90000"/>
                      </a:srgbClr>
                    </a:gs>
                  </a:gsLst>
                  <a:lin ang="18900000" scaled="1"/>
                </a:gradFill>
                <a:latin typeface="+mj-ea"/>
                <a:ea typeface="+mj-ea"/>
                <a:cs typeface="+mn-ea"/>
                <a:sym typeface="Arial" panose="020B0604020202020204" pitchFamily="34" charset="0"/>
              </a:rPr>
              <a:t>请在此处输入标题</a:t>
            </a:r>
          </a:p>
        </p:txBody>
      </p:sp>
      <p:grpSp>
        <p:nvGrpSpPr>
          <p:cNvPr id="49" name="组合 48">
            <a:extLst>
              <a:ext uri="{FF2B5EF4-FFF2-40B4-BE49-F238E27FC236}">
                <a16:creationId xmlns:a16="http://schemas.microsoft.com/office/drawing/2014/main" xmlns="" id="{15073F01-CF78-4199-82A7-EF987811290F}"/>
              </a:ext>
            </a:extLst>
          </p:cNvPr>
          <p:cNvGrpSpPr/>
          <p:nvPr/>
        </p:nvGrpSpPr>
        <p:grpSpPr>
          <a:xfrm>
            <a:off x="525489" y="4805489"/>
            <a:ext cx="2384059" cy="476336"/>
            <a:chOff x="891249" y="4805489"/>
            <a:chExt cx="2384059" cy="476336"/>
          </a:xfrm>
        </p:grpSpPr>
        <p:sp>
          <p:nvSpPr>
            <p:cNvPr id="15" name="椭圆 14">
              <a:extLst>
                <a:ext uri="{FF2B5EF4-FFF2-40B4-BE49-F238E27FC236}">
                  <a16:creationId xmlns:a16="http://schemas.microsoft.com/office/drawing/2014/main" xmlns="" id="{73B75B5F-C0E5-4356-B963-CE2A8C04FEB7}"/>
                </a:ext>
              </a:extLst>
            </p:cNvPr>
            <p:cNvSpPr/>
            <p:nvPr/>
          </p:nvSpPr>
          <p:spPr>
            <a:xfrm>
              <a:off x="891249" y="4805489"/>
              <a:ext cx="476336" cy="476336"/>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endParaRPr>
            </a:p>
          </p:txBody>
        </p:sp>
        <p:grpSp>
          <p:nvGrpSpPr>
            <p:cNvPr id="16" name="组合 15">
              <a:extLst>
                <a:ext uri="{FF2B5EF4-FFF2-40B4-BE49-F238E27FC236}">
                  <a16:creationId xmlns:a16="http://schemas.microsoft.com/office/drawing/2014/main" xmlns="" id="{3FF987D9-16FF-4E1F-8A31-D0782350D10D}"/>
                </a:ext>
              </a:extLst>
            </p:cNvPr>
            <p:cNvGrpSpPr/>
            <p:nvPr/>
          </p:nvGrpSpPr>
          <p:grpSpPr>
            <a:xfrm>
              <a:off x="962520" y="4903244"/>
              <a:ext cx="333794" cy="280826"/>
              <a:chOff x="5146675" y="766763"/>
              <a:chExt cx="1590676" cy="1338263"/>
            </a:xfrm>
            <a:solidFill>
              <a:schemeClr val="bg1"/>
            </a:solidFill>
            <a:effectLst/>
          </p:grpSpPr>
          <p:sp>
            <p:nvSpPr>
              <p:cNvPr id="17" name="Oval 18">
                <a:extLst>
                  <a:ext uri="{FF2B5EF4-FFF2-40B4-BE49-F238E27FC236}">
                    <a16:creationId xmlns:a16="http://schemas.microsoft.com/office/drawing/2014/main" xmlns="" id="{98004816-83E0-4A53-B9BA-B1E5B5993F8F}"/>
                  </a:ext>
                </a:extLst>
              </p:cNvPr>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18" name="Freeform 19">
                <a:extLst>
                  <a:ext uri="{FF2B5EF4-FFF2-40B4-BE49-F238E27FC236}">
                    <a16:creationId xmlns:a16="http://schemas.microsoft.com/office/drawing/2014/main" xmlns="" id="{3FA3D7C2-7E81-4101-B7AC-7DD6AA2114B0}"/>
                  </a:ext>
                </a:extLst>
              </p:cNvPr>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19" name="Freeform 20">
                <a:extLst>
                  <a:ext uri="{FF2B5EF4-FFF2-40B4-BE49-F238E27FC236}">
                    <a16:creationId xmlns:a16="http://schemas.microsoft.com/office/drawing/2014/main" xmlns="" id="{FBD9E9A1-0C2A-4773-9B21-B3A7D1B00B33}"/>
                  </a:ext>
                </a:extLst>
              </p:cNvPr>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0" name="Freeform 21">
                <a:extLst>
                  <a:ext uri="{FF2B5EF4-FFF2-40B4-BE49-F238E27FC236}">
                    <a16:creationId xmlns:a16="http://schemas.microsoft.com/office/drawing/2014/main" xmlns="" id="{B15573B5-0CF0-4F00-8E31-E19E06CF5B41}"/>
                  </a:ext>
                </a:extLst>
              </p:cNvPr>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1" name="Freeform 22">
                <a:extLst>
                  <a:ext uri="{FF2B5EF4-FFF2-40B4-BE49-F238E27FC236}">
                    <a16:creationId xmlns:a16="http://schemas.microsoft.com/office/drawing/2014/main" xmlns="" id="{D6D0900E-3641-4D88-BBE3-2166882CF472}"/>
                  </a:ext>
                </a:extLst>
              </p:cNvPr>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2" name="Freeform 23">
                <a:extLst>
                  <a:ext uri="{FF2B5EF4-FFF2-40B4-BE49-F238E27FC236}">
                    <a16:creationId xmlns:a16="http://schemas.microsoft.com/office/drawing/2014/main" xmlns="" id="{3CC7C996-D9B6-4DFE-AAB9-B76E0009D45B}"/>
                  </a:ext>
                </a:extLst>
              </p:cNvPr>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3" name="Freeform 24">
                <a:extLst>
                  <a:ext uri="{FF2B5EF4-FFF2-40B4-BE49-F238E27FC236}">
                    <a16:creationId xmlns:a16="http://schemas.microsoft.com/office/drawing/2014/main" xmlns="" id="{D9649AA4-F362-45B0-847F-9AE2C7CBA0C2}"/>
                  </a:ext>
                </a:extLst>
              </p:cNvPr>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4" name="Oval 25">
                <a:extLst>
                  <a:ext uri="{FF2B5EF4-FFF2-40B4-BE49-F238E27FC236}">
                    <a16:creationId xmlns:a16="http://schemas.microsoft.com/office/drawing/2014/main" xmlns="" id="{2151B867-79A5-4A3E-93A1-5BE3E6A2534C}"/>
                  </a:ext>
                </a:extLst>
              </p:cNvPr>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5" name="Freeform 26">
                <a:extLst>
                  <a:ext uri="{FF2B5EF4-FFF2-40B4-BE49-F238E27FC236}">
                    <a16:creationId xmlns:a16="http://schemas.microsoft.com/office/drawing/2014/main" xmlns="" id="{F9454901-8C05-411E-9FF3-924747DC9088}"/>
                  </a:ext>
                </a:extLst>
              </p:cNvPr>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6" name="Freeform 27">
                <a:extLst>
                  <a:ext uri="{FF2B5EF4-FFF2-40B4-BE49-F238E27FC236}">
                    <a16:creationId xmlns:a16="http://schemas.microsoft.com/office/drawing/2014/main" xmlns="" id="{0DDB8159-E839-4D1D-90CD-EC90C687BD17}"/>
                  </a:ext>
                </a:extLst>
              </p:cNvPr>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7" name="Oval 28">
                <a:extLst>
                  <a:ext uri="{FF2B5EF4-FFF2-40B4-BE49-F238E27FC236}">
                    <a16:creationId xmlns:a16="http://schemas.microsoft.com/office/drawing/2014/main" xmlns="" id="{717DD8DD-C897-4BE5-93AD-3D13412DD725}"/>
                  </a:ext>
                </a:extLst>
              </p:cNvPr>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8" name="Freeform 29">
                <a:extLst>
                  <a:ext uri="{FF2B5EF4-FFF2-40B4-BE49-F238E27FC236}">
                    <a16:creationId xmlns:a16="http://schemas.microsoft.com/office/drawing/2014/main" xmlns="" id="{A99C7D7E-D809-4A3E-A517-73781657BDD8}"/>
                  </a:ext>
                </a:extLst>
              </p:cNvPr>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grpSp>
        <p:sp>
          <p:nvSpPr>
            <p:cNvPr id="30" name="椭圆 29">
              <a:extLst>
                <a:ext uri="{FF2B5EF4-FFF2-40B4-BE49-F238E27FC236}">
                  <a16:creationId xmlns:a16="http://schemas.microsoft.com/office/drawing/2014/main" xmlns="" id="{FB23E70C-6122-4C51-81E4-BD3769BC2E58}"/>
                </a:ext>
              </a:extLst>
            </p:cNvPr>
            <p:cNvSpPr/>
            <p:nvPr/>
          </p:nvSpPr>
          <p:spPr>
            <a:xfrm>
              <a:off x="1845110" y="4805489"/>
              <a:ext cx="476336" cy="476336"/>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endParaRPr>
            </a:p>
          </p:txBody>
        </p:sp>
        <p:grpSp>
          <p:nvGrpSpPr>
            <p:cNvPr id="31" name="组合 30">
              <a:extLst>
                <a:ext uri="{FF2B5EF4-FFF2-40B4-BE49-F238E27FC236}">
                  <a16:creationId xmlns:a16="http://schemas.microsoft.com/office/drawing/2014/main" xmlns="" id="{04D05C6E-AFD7-4BD9-BC5E-501C4B6BBB8C}"/>
                </a:ext>
              </a:extLst>
            </p:cNvPr>
            <p:cNvGrpSpPr/>
            <p:nvPr/>
          </p:nvGrpSpPr>
          <p:grpSpPr>
            <a:xfrm>
              <a:off x="1968035" y="4865897"/>
              <a:ext cx="230486" cy="355521"/>
              <a:chOff x="7875588" y="503238"/>
              <a:chExt cx="485775" cy="749300"/>
            </a:xfrm>
            <a:solidFill>
              <a:schemeClr val="bg1"/>
            </a:solidFill>
            <a:effectLst/>
          </p:grpSpPr>
          <p:sp>
            <p:nvSpPr>
              <p:cNvPr id="32" name="Freeform 65">
                <a:extLst>
                  <a:ext uri="{FF2B5EF4-FFF2-40B4-BE49-F238E27FC236}">
                    <a16:creationId xmlns:a16="http://schemas.microsoft.com/office/drawing/2014/main" xmlns="" id="{9CF726EA-01E0-45CF-A03D-CFDC22BF70EB}"/>
                  </a:ext>
                </a:extLst>
              </p:cNvPr>
              <p:cNvSpPr/>
              <p:nvPr/>
            </p:nvSpPr>
            <p:spPr bwMode="auto">
              <a:xfrm>
                <a:off x="7964488" y="8683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33" name="Freeform 66">
                <a:extLst>
                  <a:ext uri="{FF2B5EF4-FFF2-40B4-BE49-F238E27FC236}">
                    <a16:creationId xmlns:a16="http://schemas.microsoft.com/office/drawing/2014/main" xmlns="" id="{0222ADDF-ECCC-40A9-B14A-F71630ABCD49}"/>
                  </a:ext>
                </a:extLst>
              </p:cNvPr>
              <p:cNvSpPr/>
              <p:nvPr/>
            </p:nvSpPr>
            <p:spPr bwMode="auto">
              <a:xfrm>
                <a:off x="7875588" y="868363"/>
                <a:ext cx="485775" cy="384175"/>
              </a:xfrm>
              <a:custGeom>
                <a:avLst/>
                <a:gdLst>
                  <a:gd name="T0" fmla="*/ 160 w 166"/>
                  <a:gd name="T1" fmla="*/ 115 h 131"/>
                  <a:gd name="T2" fmla="*/ 149 w 166"/>
                  <a:gd name="T3" fmla="*/ 115 h 131"/>
                  <a:gd name="T4" fmla="*/ 97 w 166"/>
                  <a:gd name="T5" fmla="*/ 98 h 131"/>
                  <a:gd name="T6" fmla="*/ 97 w 166"/>
                  <a:gd name="T7" fmla="*/ 84 h 131"/>
                  <a:gd name="T8" fmla="*/ 154 w 166"/>
                  <a:gd name="T9" fmla="*/ 15 h 131"/>
                  <a:gd name="T10" fmla="*/ 154 w 166"/>
                  <a:gd name="T11" fmla="*/ 0 h 131"/>
                  <a:gd name="T12" fmla="*/ 142 w 166"/>
                  <a:gd name="T13" fmla="*/ 0 h 131"/>
                  <a:gd name="T14" fmla="*/ 142 w 166"/>
                  <a:gd name="T15" fmla="*/ 15 h 131"/>
                  <a:gd name="T16" fmla="*/ 83 w 166"/>
                  <a:gd name="T17" fmla="*/ 73 h 131"/>
                  <a:gd name="T18" fmla="*/ 24 w 166"/>
                  <a:gd name="T19" fmla="*/ 15 h 131"/>
                  <a:gd name="T20" fmla="*/ 24 w 166"/>
                  <a:gd name="T21" fmla="*/ 0 h 131"/>
                  <a:gd name="T22" fmla="*/ 12 w 166"/>
                  <a:gd name="T23" fmla="*/ 0 h 131"/>
                  <a:gd name="T24" fmla="*/ 12 w 166"/>
                  <a:gd name="T25" fmla="*/ 15 h 131"/>
                  <a:gd name="T26" fmla="*/ 69 w 166"/>
                  <a:gd name="T27" fmla="*/ 84 h 131"/>
                  <a:gd name="T28" fmla="*/ 69 w 166"/>
                  <a:gd name="T29" fmla="*/ 98 h 131"/>
                  <a:gd name="T30" fmla="*/ 17 w 166"/>
                  <a:gd name="T31" fmla="*/ 115 h 131"/>
                  <a:gd name="T32" fmla="*/ 6 w 166"/>
                  <a:gd name="T33" fmla="*/ 115 h 131"/>
                  <a:gd name="T34" fmla="*/ 0 w 166"/>
                  <a:gd name="T35" fmla="*/ 122 h 131"/>
                  <a:gd name="T36" fmla="*/ 0 w 166"/>
                  <a:gd name="T37" fmla="*/ 125 h 131"/>
                  <a:gd name="T38" fmla="*/ 6 w 166"/>
                  <a:gd name="T39" fmla="*/ 131 h 131"/>
                  <a:gd name="T40" fmla="*/ 160 w 166"/>
                  <a:gd name="T41" fmla="*/ 131 h 131"/>
                  <a:gd name="T42" fmla="*/ 166 w 166"/>
                  <a:gd name="T43" fmla="*/ 125 h 131"/>
                  <a:gd name="T44" fmla="*/ 166 w 166"/>
                  <a:gd name="T45" fmla="*/ 122 h 131"/>
                  <a:gd name="T46" fmla="*/ 160 w 166"/>
                  <a:gd name="T47" fmla="*/ 11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 h="131">
                    <a:moveTo>
                      <a:pt x="160" y="115"/>
                    </a:moveTo>
                    <a:cubicBezTo>
                      <a:pt x="149" y="115"/>
                      <a:pt x="149" y="115"/>
                      <a:pt x="149" y="115"/>
                    </a:cubicBezTo>
                    <a:cubicBezTo>
                      <a:pt x="134" y="106"/>
                      <a:pt x="116" y="100"/>
                      <a:pt x="97" y="98"/>
                    </a:cubicBezTo>
                    <a:cubicBezTo>
                      <a:pt x="97" y="84"/>
                      <a:pt x="97" y="84"/>
                      <a:pt x="97" y="84"/>
                    </a:cubicBezTo>
                    <a:cubicBezTo>
                      <a:pt x="130" y="77"/>
                      <a:pt x="154" y="49"/>
                      <a:pt x="154" y="15"/>
                    </a:cubicBezTo>
                    <a:cubicBezTo>
                      <a:pt x="154" y="0"/>
                      <a:pt x="154" y="0"/>
                      <a:pt x="154" y="0"/>
                    </a:cubicBezTo>
                    <a:cubicBezTo>
                      <a:pt x="142" y="0"/>
                      <a:pt x="142" y="0"/>
                      <a:pt x="142" y="0"/>
                    </a:cubicBezTo>
                    <a:cubicBezTo>
                      <a:pt x="142" y="15"/>
                      <a:pt x="142" y="15"/>
                      <a:pt x="142" y="15"/>
                    </a:cubicBezTo>
                    <a:cubicBezTo>
                      <a:pt x="142" y="47"/>
                      <a:pt x="115" y="73"/>
                      <a:pt x="83" y="73"/>
                    </a:cubicBezTo>
                    <a:cubicBezTo>
                      <a:pt x="51" y="73"/>
                      <a:pt x="24" y="47"/>
                      <a:pt x="24" y="15"/>
                    </a:cubicBezTo>
                    <a:cubicBezTo>
                      <a:pt x="24" y="0"/>
                      <a:pt x="24" y="0"/>
                      <a:pt x="24" y="0"/>
                    </a:cubicBezTo>
                    <a:cubicBezTo>
                      <a:pt x="12" y="0"/>
                      <a:pt x="12" y="0"/>
                      <a:pt x="12" y="0"/>
                    </a:cubicBezTo>
                    <a:cubicBezTo>
                      <a:pt x="12" y="15"/>
                      <a:pt x="12" y="15"/>
                      <a:pt x="12" y="15"/>
                    </a:cubicBezTo>
                    <a:cubicBezTo>
                      <a:pt x="12" y="49"/>
                      <a:pt x="36" y="77"/>
                      <a:pt x="69" y="84"/>
                    </a:cubicBezTo>
                    <a:cubicBezTo>
                      <a:pt x="69" y="98"/>
                      <a:pt x="69" y="98"/>
                      <a:pt x="69" y="98"/>
                    </a:cubicBezTo>
                    <a:cubicBezTo>
                      <a:pt x="50" y="100"/>
                      <a:pt x="32" y="106"/>
                      <a:pt x="17" y="115"/>
                    </a:cubicBezTo>
                    <a:cubicBezTo>
                      <a:pt x="6" y="115"/>
                      <a:pt x="6" y="115"/>
                      <a:pt x="6" y="115"/>
                    </a:cubicBezTo>
                    <a:cubicBezTo>
                      <a:pt x="2" y="115"/>
                      <a:pt x="0" y="118"/>
                      <a:pt x="0" y="122"/>
                    </a:cubicBezTo>
                    <a:cubicBezTo>
                      <a:pt x="0" y="125"/>
                      <a:pt x="0" y="125"/>
                      <a:pt x="0" y="125"/>
                    </a:cubicBezTo>
                    <a:cubicBezTo>
                      <a:pt x="0" y="129"/>
                      <a:pt x="2" y="131"/>
                      <a:pt x="6" y="131"/>
                    </a:cubicBezTo>
                    <a:cubicBezTo>
                      <a:pt x="160" y="131"/>
                      <a:pt x="160" y="131"/>
                      <a:pt x="160" y="131"/>
                    </a:cubicBezTo>
                    <a:cubicBezTo>
                      <a:pt x="163" y="131"/>
                      <a:pt x="166" y="129"/>
                      <a:pt x="166" y="125"/>
                    </a:cubicBezTo>
                    <a:cubicBezTo>
                      <a:pt x="166" y="122"/>
                      <a:pt x="166" y="122"/>
                      <a:pt x="166" y="122"/>
                    </a:cubicBezTo>
                    <a:cubicBezTo>
                      <a:pt x="166" y="118"/>
                      <a:pt x="163" y="115"/>
                      <a:pt x="160"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34" name="Freeform 67">
                <a:extLst>
                  <a:ext uri="{FF2B5EF4-FFF2-40B4-BE49-F238E27FC236}">
                    <a16:creationId xmlns:a16="http://schemas.microsoft.com/office/drawing/2014/main" xmlns="" id="{A4292E95-D00F-4C22-AEEE-2AF73133DC0F}"/>
                  </a:ext>
                </a:extLst>
              </p:cNvPr>
              <p:cNvSpPr/>
              <p:nvPr/>
            </p:nvSpPr>
            <p:spPr bwMode="auto">
              <a:xfrm>
                <a:off x="7999413" y="503238"/>
                <a:ext cx="239713" cy="122238"/>
              </a:xfrm>
              <a:custGeom>
                <a:avLst/>
                <a:gdLst>
                  <a:gd name="T0" fmla="*/ 82 w 82"/>
                  <a:gd name="T1" fmla="*/ 42 h 42"/>
                  <a:gd name="T2" fmla="*/ 82 w 82"/>
                  <a:gd name="T3" fmla="*/ 41 h 42"/>
                  <a:gd name="T4" fmla="*/ 41 w 82"/>
                  <a:gd name="T5" fmla="*/ 0 h 42"/>
                  <a:gd name="T6" fmla="*/ 0 w 82"/>
                  <a:gd name="T7" fmla="*/ 41 h 42"/>
                  <a:gd name="T8" fmla="*/ 0 w 82"/>
                  <a:gd name="T9" fmla="*/ 42 h 42"/>
                  <a:gd name="T10" fmla="*/ 82 w 82"/>
                  <a:gd name="T11" fmla="*/ 42 h 42"/>
                </a:gdLst>
                <a:ahLst/>
                <a:cxnLst>
                  <a:cxn ang="0">
                    <a:pos x="T0" y="T1"/>
                  </a:cxn>
                  <a:cxn ang="0">
                    <a:pos x="T2" y="T3"/>
                  </a:cxn>
                  <a:cxn ang="0">
                    <a:pos x="T4" y="T5"/>
                  </a:cxn>
                  <a:cxn ang="0">
                    <a:pos x="T6" y="T7"/>
                  </a:cxn>
                  <a:cxn ang="0">
                    <a:pos x="T8" y="T9"/>
                  </a:cxn>
                  <a:cxn ang="0">
                    <a:pos x="T10" y="T11"/>
                  </a:cxn>
                </a:cxnLst>
                <a:rect l="0" t="0" r="r" b="b"/>
                <a:pathLst>
                  <a:path w="82" h="42">
                    <a:moveTo>
                      <a:pt x="82" y="42"/>
                    </a:moveTo>
                    <a:cubicBezTo>
                      <a:pt x="82" y="41"/>
                      <a:pt x="82" y="41"/>
                      <a:pt x="82" y="41"/>
                    </a:cubicBezTo>
                    <a:cubicBezTo>
                      <a:pt x="82" y="18"/>
                      <a:pt x="64" y="0"/>
                      <a:pt x="41" y="0"/>
                    </a:cubicBezTo>
                    <a:cubicBezTo>
                      <a:pt x="18" y="0"/>
                      <a:pt x="0" y="18"/>
                      <a:pt x="0" y="41"/>
                    </a:cubicBezTo>
                    <a:cubicBezTo>
                      <a:pt x="0" y="42"/>
                      <a:pt x="0" y="42"/>
                      <a:pt x="0" y="42"/>
                    </a:cubicBezTo>
                    <a:lnTo>
                      <a:pt x="82"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35" name="Freeform 68">
                <a:extLst>
                  <a:ext uri="{FF2B5EF4-FFF2-40B4-BE49-F238E27FC236}">
                    <a16:creationId xmlns:a16="http://schemas.microsoft.com/office/drawing/2014/main" xmlns="" id="{92745895-F8C8-40F0-9E6D-0AAC6014E924}"/>
                  </a:ext>
                </a:extLst>
              </p:cNvPr>
              <p:cNvSpPr/>
              <p:nvPr/>
            </p:nvSpPr>
            <p:spPr bwMode="auto">
              <a:xfrm>
                <a:off x="7999413" y="655638"/>
                <a:ext cx="239713" cy="360363"/>
              </a:xfrm>
              <a:custGeom>
                <a:avLst/>
                <a:gdLst>
                  <a:gd name="T0" fmla="*/ 0 w 82"/>
                  <a:gd name="T1" fmla="*/ 0 h 123"/>
                  <a:gd name="T2" fmla="*/ 0 w 82"/>
                  <a:gd name="T3" fmla="*/ 82 h 123"/>
                  <a:gd name="T4" fmla="*/ 41 w 82"/>
                  <a:gd name="T5" fmla="*/ 123 h 123"/>
                  <a:gd name="T6" fmla="*/ 82 w 82"/>
                  <a:gd name="T7" fmla="*/ 82 h 123"/>
                  <a:gd name="T8" fmla="*/ 82 w 82"/>
                  <a:gd name="T9" fmla="*/ 0 h 123"/>
                  <a:gd name="T10" fmla="*/ 0 w 82"/>
                  <a:gd name="T11" fmla="*/ 0 h 123"/>
                </a:gdLst>
                <a:ahLst/>
                <a:cxnLst>
                  <a:cxn ang="0">
                    <a:pos x="T0" y="T1"/>
                  </a:cxn>
                  <a:cxn ang="0">
                    <a:pos x="T2" y="T3"/>
                  </a:cxn>
                  <a:cxn ang="0">
                    <a:pos x="T4" y="T5"/>
                  </a:cxn>
                  <a:cxn ang="0">
                    <a:pos x="T6" y="T7"/>
                  </a:cxn>
                  <a:cxn ang="0">
                    <a:pos x="T8" y="T9"/>
                  </a:cxn>
                  <a:cxn ang="0">
                    <a:pos x="T10" y="T11"/>
                  </a:cxn>
                </a:cxnLst>
                <a:rect l="0" t="0" r="r" b="b"/>
                <a:pathLst>
                  <a:path w="82" h="123">
                    <a:moveTo>
                      <a:pt x="0" y="0"/>
                    </a:moveTo>
                    <a:cubicBezTo>
                      <a:pt x="0" y="82"/>
                      <a:pt x="0" y="82"/>
                      <a:pt x="0" y="82"/>
                    </a:cubicBezTo>
                    <a:cubicBezTo>
                      <a:pt x="0" y="105"/>
                      <a:pt x="18" y="123"/>
                      <a:pt x="41" y="123"/>
                    </a:cubicBezTo>
                    <a:cubicBezTo>
                      <a:pt x="64" y="123"/>
                      <a:pt x="82" y="105"/>
                      <a:pt x="82" y="82"/>
                    </a:cubicBezTo>
                    <a:cubicBezTo>
                      <a:pt x="82" y="0"/>
                      <a:pt x="82" y="0"/>
                      <a:pt x="8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grpSp>
        <p:sp>
          <p:nvSpPr>
            <p:cNvPr id="37" name="椭圆 36">
              <a:extLst>
                <a:ext uri="{FF2B5EF4-FFF2-40B4-BE49-F238E27FC236}">
                  <a16:creationId xmlns:a16="http://schemas.microsoft.com/office/drawing/2014/main" xmlns="" id="{DEC2C019-32C2-4C10-B6FB-E2E3D8B298AE}"/>
                </a:ext>
              </a:extLst>
            </p:cNvPr>
            <p:cNvSpPr/>
            <p:nvPr/>
          </p:nvSpPr>
          <p:spPr>
            <a:xfrm>
              <a:off x="2798972" y="4805489"/>
              <a:ext cx="476336" cy="476336"/>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endParaRPr>
            </a:p>
          </p:txBody>
        </p:sp>
        <p:grpSp>
          <p:nvGrpSpPr>
            <p:cNvPr id="38" name="组合 37">
              <a:extLst>
                <a:ext uri="{FF2B5EF4-FFF2-40B4-BE49-F238E27FC236}">
                  <a16:creationId xmlns:a16="http://schemas.microsoft.com/office/drawing/2014/main" xmlns="" id="{2BB701CD-C212-4AB1-8C3A-46BEE0B5E9A5}"/>
                </a:ext>
              </a:extLst>
            </p:cNvPr>
            <p:cNvGrpSpPr/>
            <p:nvPr/>
          </p:nvGrpSpPr>
          <p:grpSpPr>
            <a:xfrm>
              <a:off x="2892730" y="4902911"/>
              <a:ext cx="288821" cy="281492"/>
              <a:chOff x="7770813" y="763588"/>
              <a:chExt cx="1376363" cy="1341438"/>
            </a:xfrm>
            <a:solidFill>
              <a:schemeClr val="bg1"/>
            </a:solidFill>
            <a:effectLst/>
          </p:grpSpPr>
          <p:sp>
            <p:nvSpPr>
              <p:cNvPr id="39" name="Freeform 30">
                <a:extLst>
                  <a:ext uri="{FF2B5EF4-FFF2-40B4-BE49-F238E27FC236}">
                    <a16:creationId xmlns:a16="http://schemas.microsoft.com/office/drawing/2014/main" xmlns="" id="{000C2111-E9F3-40CD-8E0B-2017E215808B}"/>
                  </a:ext>
                </a:extLst>
              </p:cNvPr>
              <p:cNvSpPr/>
              <p:nvPr/>
            </p:nvSpPr>
            <p:spPr bwMode="auto">
              <a:xfrm>
                <a:off x="7770813" y="1501776"/>
                <a:ext cx="214313" cy="120650"/>
              </a:xfrm>
              <a:custGeom>
                <a:avLst/>
                <a:gdLst>
                  <a:gd name="T0" fmla="*/ 21 w 75"/>
                  <a:gd name="T1" fmla="*/ 42 h 42"/>
                  <a:gd name="T2" fmla="*/ 54 w 75"/>
                  <a:gd name="T3" fmla="*/ 42 h 42"/>
                  <a:gd name="T4" fmla="*/ 75 w 75"/>
                  <a:gd name="T5" fmla="*/ 21 h 42"/>
                  <a:gd name="T6" fmla="*/ 54 w 75"/>
                  <a:gd name="T7" fmla="*/ 0 h 42"/>
                  <a:gd name="T8" fmla="*/ 21 w 75"/>
                  <a:gd name="T9" fmla="*/ 0 h 42"/>
                  <a:gd name="T10" fmla="*/ 0 w 75"/>
                  <a:gd name="T11" fmla="*/ 21 h 42"/>
                  <a:gd name="T12" fmla="*/ 21 w 75"/>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75" h="42">
                    <a:moveTo>
                      <a:pt x="21" y="42"/>
                    </a:moveTo>
                    <a:cubicBezTo>
                      <a:pt x="54" y="42"/>
                      <a:pt x="54" y="42"/>
                      <a:pt x="54" y="42"/>
                    </a:cubicBezTo>
                    <a:cubicBezTo>
                      <a:pt x="65" y="42"/>
                      <a:pt x="75" y="33"/>
                      <a:pt x="75" y="21"/>
                    </a:cubicBezTo>
                    <a:cubicBezTo>
                      <a:pt x="75" y="10"/>
                      <a:pt x="65" y="0"/>
                      <a:pt x="54" y="0"/>
                    </a:cubicBezTo>
                    <a:cubicBezTo>
                      <a:pt x="21" y="0"/>
                      <a:pt x="21" y="0"/>
                      <a:pt x="21" y="0"/>
                    </a:cubicBezTo>
                    <a:cubicBezTo>
                      <a:pt x="9" y="0"/>
                      <a:pt x="0" y="10"/>
                      <a:pt x="0" y="21"/>
                    </a:cubicBezTo>
                    <a:cubicBezTo>
                      <a:pt x="0" y="33"/>
                      <a:pt x="9" y="42"/>
                      <a:pt x="2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40" name="Freeform 31">
                <a:extLst>
                  <a:ext uri="{FF2B5EF4-FFF2-40B4-BE49-F238E27FC236}">
                    <a16:creationId xmlns:a16="http://schemas.microsoft.com/office/drawing/2014/main" xmlns="" id="{82530983-D75E-48C6-8EBD-F96AD812B008}"/>
                  </a:ext>
                </a:extLst>
              </p:cNvPr>
              <p:cNvSpPr/>
              <p:nvPr/>
            </p:nvSpPr>
            <p:spPr bwMode="auto">
              <a:xfrm>
                <a:off x="7770813" y="992188"/>
                <a:ext cx="214313" cy="120650"/>
              </a:xfrm>
              <a:custGeom>
                <a:avLst/>
                <a:gdLst>
                  <a:gd name="T0" fmla="*/ 21 w 75"/>
                  <a:gd name="T1" fmla="*/ 42 h 42"/>
                  <a:gd name="T2" fmla="*/ 54 w 75"/>
                  <a:gd name="T3" fmla="*/ 42 h 42"/>
                  <a:gd name="T4" fmla="*/ 75 w 75"/>
                  <a:gd name="T5" fmla="*/ 21 h 42"/>
                  <a:gd name="T6" fmla="*/ 54 w 75"/>
                  <a:gd name="T7" fmla="*/ 0 h 42"/>
                  <a:gd name="T8" fmla="*/ 21 w 75"/>
                  <a:gd name="T9" fmla="*/ 0 h 42"/>
                  <a:gd name="T10" fmla="*/ 0 w 75"/>
                  <a:gd name="T11" fmla="*/ 21 h 42"/>
                  <a:gd name="T12" fmla="*/ 21 w 75"/>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75" h="42">
                    <a:moveTo>
                      <a:pt x="21" y="42"/>
                    </a:moveTo>
                    <a:cubicBezTo>
                      <a:pt x="54" y="42"/>
                      <a:pt x="54" y="42"/>
                      <a:pt x="54" y="42"/>
                    </a:cubicBezTo>
                    <a:cubicBezTo>
                      <a:pt x="65" y="42"/>
                      <a:pt x="75" y="32"/>
                      <a:pt x="75" y="21"/>
                    </a:cubicBezTo>
                    <a:cubicBezTo>
                      <a:pt x="75" y="10"/>
                      <a:pt x="65" y="0"/>
                      <a:pt x="54" y="0"/>
                    </a:cubicBezTo>
                    <a:cubicBezTo>
                      <a:pt x="21" y="0"/>
                      <a:pt x="21" y="0"/>
                      <a:pt x="21" y="0"/>
                    </a:cubicBezTo>
                    <a:cubicBezTo>
                      <a:pt x="9" y="0"/>
                      <a:pt x="0" y="10"/>
                      <a:pt x="0" y="21"/>
                    </a:cubicBezTo>
                    <a:cubicBezTo>
                      <a:pt x="0" y="32"/>
                      <a:pt x="9" y="42"/>
                      <a:pt x="2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41" name="Freeform 32">
                <a:extLst>
                  <a:ext uri="{FF2B5EF4-FFF2-40B4-BE49-F238E27FC236}">
                    <a16:creationId xmlns:a16="http://schemas.microsoft.com/office/drawing/2014/main" xmlns="" id="{16997382-228B-4B3B-A977-BDB5FEF14CE4}"/>
                  </a:ext>
                </a:extLst>
              </p:cNvPr>
              <p:cNvSpPr/>
              <p:nvPr/>
            </p:nvSpPr>
            <p:spPr bwMode="auto">
              <a:xfrm>
                <a:off x="7770813" y="1247776"/>
                <a:ext cx="214313" cy="119063"/>
              </a:xfrm>
              <a:custGeom>
                <a:avLst/>
                <a:gdLst>
                  <a:gd name="T0" fmla="*/ 21 w 75"/>
                  <a:gd name="T1" fmla="*/ 42 h 42"/>
                  <a:gd name="T2" fmla="*/ 54 w 75"/>
                  <a:gd name="T3" fmla="*/ 42 h 42"/>
                  <a:gd name="T4" fmla="*/ 75 w 75"/>
                  <a:gd name="T5" fmla="*/ 21 h 42"/>
                  <a:gd name="T6" fmla="*/ 54 w 75"/>
                  <a:gd name="T7" fmla="*/ 0 h 42"/>
                  <a:gd name="T8" fmla="*/ 21 w 75"/>
                  <a:gd name="T9" fmla="*/ 0 h 42"/>
                  <a:gd name="T10" fmla="*/ 0 w 75"/>
                  <a:gd name="T11" fmla="*/ 21 h 42"/>
                  <a:gd name="T12" fmla="*/ 21 w 75"/>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75" h="42">
                    <a:moveTo>
                      <a:pt x="21" y="42"/>
                    </a:moveTo>
                    <a:cubicBezTo>
                      <a:pt x="54" y="42"/>
                      <a:pt x="54" y="42"/>
                      <a:pt x="54" y="42"/>
                    </a:cubicBezTo>
                    <a:cubicBezTo>
                      <a:pt x="65" y="42"/>
                      <a:pt x="75" y="33"/>
                      <a:pt x="75" y="21"/>
                    </a:cubicBezTo>
                    <a:cubicBezTo>
                      <a:pt x="75" y="10"/>
                      <a:pt x="65" y="0"/>
                      <a:pt x="54" y="0"/>
                    </a:cubicBezTo>
                    <a:cubicBezTo>
                      <a:pt x="21" y="0"/>
                      <a:pt x="21" y="0"/>
                      <a:pt x="21" y="0"/>
                    </a:cubicBezTo>
                    <a:cubicBezTo>
                      <a:pt x="9" y="0"/>
                      <a:pt x="0" y="10"/>
                      <a:pt x="0" y="21"/>
                    </a:cubicBezTo>
                    <a:cubicBezTo>
                      <a:pt x="0" y="33"/>
                      <a:pt x="9" y="42"/>
                      <a:pt x="2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42" name="Freeform 33">
                <a:extLst>
                  <a:ext uri="{FF2B5EF4-FFF2-40B4-BE49-F238E27FC236}">
                    <a16:creationId xmlns:a16="http://schemas.microsoft.com/office/drawing/2014/main" xmlns="" id="{8CEAA085-2D5D-4FF9-A840-DF9D8433CF64}"/>
                  </a:ext>
                </a:extLst>
              </p:cNvPr>
              <p:cNvSpPr/>
              <p:nvPr/>
            </p:nvSpPr>
            <p:spPr bwMode="auto">
              <a:xfrm>
                <a:off x="7770813" y="1758951"/>
                <a:ext cx="214313" cy="117475"/>
              </a:xfrm>
              <a:custGeom>
                <a:avLst/>
                <a:gdLst>
                  <a:gd name="T0" fmla="*/ 75 w 75"/>
                  <a:gd name="T1" fmla="*/ 20 h 41"/>
                  <a:gd name="T2" fmla="*/ 54 w 75"/>
                  <a:gd name="T3" fmla="*/ 0 h 41"/>
                  <a:gd name="T4" fmla="*/ 21 w 75"/>
                  <a:gd name="T5" fmla="*/ 0 h 41"/>
                  <a:gd name="T6" fmla="*/ 0 w 75"/>
                  <a:gd name="T7" fmla="*/ 20 h 41"/>
                  <a:gd name="T8" fmla="*/ 21 w 75"/>
                  <a:gd name="T9" fmla="*/ 41 h 41"/>
                  <a:gd name="T10" fmla="*/ 54 w 75"/>
                  <a:gd name="T11" fmla="*/ 41 h 41"/>
                  <a:gd name="T12" fmla="*/ 75 w 75"/>
                  <a:gd name="T13" fmla="*/ 20 h 41"/>
                </a:gdLst>
                <a:ahLst/>
                <a:cxnLst>
                  <a:cxn ang="0">
                    <a:pos x="T0" y="T1"/>
                  </a:cxn>
                  <a:cxn ang="0">
                    <a:pos x="T2" y="T3"/>
                  </a:cxn>
                  <a:cxn ang="0">
                    <a:pos x="T4" y="T5"/>
                  </a:cxn>
                  <a:cxn ang="0">
                    <a:pos x="T6" y="T7"/>
                  </a:cxn>
                  <a:cxn ang="0">
                    <a:pos x="T8" y="T9"/>
                  </a:cxn>
                  <a:cxn ang="0">
                    <a:pos x="T10" y="T11"/>
                  </a:cxn>
                  <a:cxn ang="0">
                    <a:pos x="T12" y="T13"/>
                  </a:cxn>
                </a:cxnLst>
                <a:rect l="0" t="0" r="r" b="b"/>
                <a:pathLst>
                  <a:path w="75" h="41">
                    <a:moveTo>
                      <a:pt x="75" y="20"/>
                    </a:moveTo>
                    <a:cubicBezTo>
                      <a:pt x="75" y="9"/>
                      <a:pt x="65" y="0"/>
                      <a:pt x="54" y="0"/>
                    </a:cubicBezTo>
                    <a:cubicBezTo>
                      <a:pt x="21" y="0"/>
                      <a:pt x="21" y="0"/>
                      <a:pt x="21" y="0"/>
                    </a:cubicBezTo>
                    <a:cubicBezTo>
                      <a:pt x="9" y="0"/>
                      <a:pt x="0" y="9"/>
                      <a:pt x="0" y="20"/>
                    </a:cubicBezTo>
                    <a:cubicBezTo>
                      <a:pt x="0" y="32"/>
                      <a:pt x="9" y="41"/>
                      <a:pt x="21" y="41"/>
                    </a:cubicBezTo>
                    <a:cubicBezTo>
                      <a:pt x="54" y="41"/>
                      <a:pt x="54" y="41"/>
                      <a:pt x="54" y="41"/>
                    </a:cubicBezTo>
                    <a:cubicBezTo>
                      <a:pt x="65" y="41"/>
                      <a:pt x="75" y="32"/>
                      <a:pt x="7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43" name="Freeform 34">
                <a:extLst>
                  <a:ext uri="{FF2B5EF4-FFF2-40B4-BE49-F238E27FC236}">
                    <a16:creationId xmlns:a16="http://schemas.microsoft.com/office/drawing/2014/main" xmlns="" id="{1538C444-89FC-4208-B15B-D4B5B16E9897}"/>
                  </a:ext>
                </a:extLst>
              </p:cNvPr>
              <p:cNvSpPr>
                <a:spLocks noEditPoints="1"/>
              </p:cNvSpPr>
              <p:nvPr/>
            </p:nvSpPr>
            <p:spPr bwMode="auto">
              <a:xfrm>
                <a:off x="7859713" y="763588"/>
                <a:ext cx="1173163" cy="1341438"/>
              </a:xfrm>
              <a:custGeom>
                <a:avLst/>
                <a:gdLst>
                  <a:gd name="T0" fmla="*/ 368 w 411"/>
                  <a:gd name="T1" fmla="*/ 0 h 469"/>
                  <a:gd name="T2" fmla="*/ 42 w 411"/>
                  <a:gd name="T3" fmla="*/ 0 h 469"/>
                  <a:gd name="T4" fmla="*/ 0 w 411"/>
                  <a:gd name="T5" fmla="*/ 43 h 469"/>
                  <a:gd name="T6" fmla="*/ 0 w 411"/>
                  <a:gd name="T7" fmla="*/ 68 h 469"/>
                  <a:gd name="T8" fmla="*/ 23 w 411"/>
                  <a:gd name="T9" fmla="*/ 68 h 469"/>
                  <a:gd name="T10" fmla="*/ 56 w 411"/>
                  <a:gd name="T11" fmla="*/ 101 h 469"/>
                  <a:gd name="T12" fmla="*/ 23 w 411"/>
                  <a:gd name="T13" fmla="*/ 134 h 469"/>
                  <a:gd name="T14" fmla="*/ 0 w 411"/>
                  <a:gd name="T15" fmla="*/ 134 h 469"/>
                  <a:gd name="T16" fmla="*/ 0 w 411"/>
                  <a:gd name="T17" fmla="*/ 157 h 469"/>
                  <a:gd name="T18" fmla="*/ 23 w 411"/>
                  <a:gd name="T19" fmla="*/ 157 h 469"/>
                  <a:gd name="T20" fmla="*/ 56 w 411"/>
                  <a:gd name="T21" fmla="*/ 190 h 469"/>
                  <a:gd name="T22" fmla="*/ 23 w 411"/>
                  <a:gd name="T23" fmla="*/ 223 h 469"/>
                  <a:gd name="T24" fmla="*/ 0 w 411"/>
                  <a:gd name="T25" fmla="*/ 223 h 469"/>
                  <a:gd name="T26" fmla="*/ 0 w 411"/>
                  <a:gd name="T27" fmla="*/ 246 h 469"/>
                  <a:gd name="T28" fmla="*/ 23 w 411"/>
                  <a:gd name="T29" fmla="*/ 246 h 469"/>
                  <a:gd name="T30" fmla="*/ 56 w 411"/>
                  <a:gd name="T31" fmla="*/ 279 h 469"/>
                  <a:gd name="T32" fmla="*/ 23 w 411"/>
                  <a:gd name="T33" fmla="*/ 312 h 469"/>
                  <a:gd name="T34" fmla="*/ 0 w 411"/>
                  <a:gd name="T35" fmla="*/ 312 h 469"/>
                  <a:gd name="T36" fmla="*/ 0 w 411"/>
                  <a:gd name="T37" fmla="*/ 335 h 469"/>
                  <a:gd name="T38" fmla="*/ 23 w 411"/>
                  <a:gd name="T39" fmla="*/ 335 h 469"/>
                  <a:gd name="T40" fmla="*/ 56 w 411"/>
                  <a:gd name="T41" fmla="*/ 368 h 469"/>
                  <a:gd name="T42" fmla="*/ 23 w 411"/>
                  <a:gd name="T43" fmla="*/ 401 h 469"/>
                  <a:gd name="T44" fmla="*/ 0 w 411"/>
                  <a:gd name="T45" fmla="*/ 401 h 469"/>
                  <a:gd name="T46" fmla="*/ 0 w 411"/>
                  <a:gd name="T47" fmla="*/ 426 h 469"/>
                  <a:gd name="T48" fmla="*/ 42 w 411"/>
                  <a:gd name="T49" fmla="*/ 469 h 469"/>
                  <a:gd name="T50" fmla="*/ 368 w 411"/>
                  <a:gd name="T51" fmla="*/ 469 h 469"/>
                  <a:gd name="T52" fmla="*/ 411 w 411"/>
                  <a:gd name="T53" fmla="*/ 426 h 469"/>
                  <a:gd name="T54" fmla="*/ 411 w 411"/>
                  <a:gd name="T55" fmla="*/ 43 h 469"/>
                  <a:gd name="T56" fmla="*/ 368 w 411"/>
                  <a:gd name="T57" fmla="*/ 0 h 469"/>
                  <a:gd name="T58" fmla="*/ 212 w 411"/>
                  <a:gd name="T59" fmla="*/ 87 h 469"/>
                  <a:gd name="T60" fmla="*/ 271 w 411"/>
                  <a:gd name="T61" fmla="*/ 146 h 469"/>
                  <a:gd name="T62" fmla="*/ 212 w 411"/>
                  <a:gd name="T63" fmla="*/ 205 h 469"/>
                  <a:gd name="T64" fmla="*/ 153 w 411"/>
                  <a:gd name="T65" fmla="*/ 146 h 469"/>
                  <a:gd name="T66" fmla="*/ 212 w 411"/>
                  <a:gd name="T67" fmla="*/ 87 h 469"/>
                  <a:gd name="T68" fmla="*/ 307 w 411"/>
                  <a:gd name="T69" fmla="*/ 363 h 469"/>
                  <a:gd name="T70" fmla="*/ 307 w 411"/>
                  <a:gd name="T71" fmla="*/ 363 h 469"/>
                  <a:gd name="T72" fmla="*/ 212 w 411"/>
                  <a:gd name="T73" fmla="*/ 383 h 469"/>
                  <a:gd name="T74" fmla="*/ 117 w 411"/>
                  <a:gd name="T75" fmla="*/ 363 h 469"/>
                  <a:gd name="T76" fmla="*/ 117 w 411"/>
                  <a:gd name="T77" fmla="*/ 363 h 469"/>
                  <a:gd name="T78" fmla="*/ 117 w 411"/>
                  <a:gd name="T79" fmla="*/ 306 h 469"/>
                  <a:gd name="T80" fmla="*/ 180 w 411"/>
                  <a:gd name="T81" fmla="*/ 215 h 469"/>
                  <a:gd name="T82" fmla="*/ 212 w 411"/>
                  <a:gd name="T83" fmla="*/ 257 h 469"/>
                  <a:gd name="T84" fmla="*/ 244 w 411"/>
                  <a:gd name="T85" fmla="*/ 215 h 469"/>
                  <a:gd name="T86" fmla="*/ 307 w 411"/>
                  <a:gd name="T87" fmla="*/ 306 h 469"/>
                  <a:gd name="T88" fmla="*/ 307 w 411"/>
                  <a:gd name="T89" fmla="*/ 36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1" h="469">
                    <a:moveTo>
                      <a:pt x="368" y="0"/>
                    </a:moveTo>
                    <a:cubicBezTo>
                      <a:pt x="42" y="0"/>
                      <a:pt x="42" y="0"/>
                      <a:pt x="42" y="0"/>
                    </a:cubicBezTo>
                    <a:cubicBezTo>
                      <a:pt x="19" y="0"/>
                      <a:pt x="0" y="20"/>
                      <a:pt x="0" y="43"/>
                    </a:cubicBezTo>
                    <a:cubicBezTo>
                      <a:pt x="0" y="68"/>
                      <a:pt x="0" y="68"/>
                      <a:pt x="0" y="68"/>
                    </a:cubicBezTo>
                    <a:cubicBezTo>
                      <a:pt x="23" y="68"/>
                      <a:pt x="23" y="68"/>
                      <a:pt x="23" y="68"/>
                    </a:cubicBezTo>
                    <a:cubicBezTo>
                      <a:pt x="41" y="68"/>
                      <a:pt x="56" y="83"/>
                      <a:pt x="56" y="101"/>
                    </a:cubicBezTo>
                    <a:cubicBezTo>
                      <a:pt x="56" y="119"/>
                      <a:pt x="41" y="134"/>
                      <a:pt x="23" y="134"/>
                    </a:cubicBezTo>
                    <a:cubicBezTo>
                      <a:pt x="0" y="134"/>
                      <a:pt x="0" y="134"/>
                      <a:pt x="0" y="134"/>
                    </a:cubicBezTo>
                    <a:cubicBezTo>
                      <a:pt x="0" y="157"/>
                      <a:pt x="0" y="157"/>
                      <a:pt x="0" y="157"/>
                    </a:cubicBezTo>
                    <a:cubicBezTo>
                      <a:pt x="23" y="157"/>
                      <a:pt x="23" y="157"/>
                      <a:pt x="23" y="157"/>
                    </a:cubicBezTo>
                    <a:cubicBezTo>
                      <a:pt x="41" y="157"/>
                      <a:pt x="56" y="172"/>
                      <a:pt x="56" y="190"/>
                    </a:cubicBezTo>
                    <a:cubicBezTo>
                      <a:pt x="56" y="208"/>
                      <a:pt x="41" y="223"/>
                      <a:pt x="23" y="223"/>
                    </a:cubicBezTo>
                    <a:cubicBezTo>
                      <a:pt x="0" y="223"/>
                      <a:pt x="0" y="223"/>
                      <a:pt x="0" y="223"/>
                    </a:cubicBezTo>
                    <a:cubicBezTo>
                      <a:pt x="0" y="246"/>
                      <a:pt x="0" y="246"/>
                      <a:pt x="0" y="246"/>
                    </a:cubicBezTo>
                    <a:cubicBezTo>
                      <a:pt x="23" y="246"/>
                      <a:pt x="23" y="246"/>
                      <a:pt x="23" y="246"/>
                    </a:cubicBezTo>
                    <a:cubicBezTo>
                      <a:pt x="41" y="246"/>
                      <a:pt x="56" y="261"/>
                      <a:pt x="56" y="279"/>
                    </a:cubicBezTo>
                    <a:cubicBezTo>
                      <a:pt x="56" y="298"/>
                      <a:pt x="41" y="312"/>
                      <a:pt x="23" y="312"/>
                    </a:cubicBezTo>
                    <a:cubicBezTo>
                      <a:pt x="0" y="312"/>
                      <a:pt x="0" y="312"/>
                      <a:pt x="0" y="312"/>
                    </a:cubicBezTo>
                    <a:cubicBezTo>
                      <a:pt x="0" y="335"/>
                      <a:pt x="0" y="335"/>
                      <a:pt x="0" y="335"/>
                    </a:cubicBezTo>
                    <a:cubicBezTo>
                      <a:pt x="23" y="335"/>
                      <a:pt x="23" y="335"/>
                      <a:pt x="23" y="335"/>
                    </a:cubicBezTo>
                    <a:cubicBezTo>
                      <a:pt x="41" y="335"/>
                      <a:pt x="56" y="350"/>
                      <a:pt x="56" y="368"/>
                    </a:cubicBezTo>
                    <a:cubicBezTo>
                      <a:pt x="56" y="387"/>
                      <a:pt x="41" y="401"/>
                      <a:pt x="23" y="401"/>
                    </a:cubicBezTo>
                    <a:cubicBezTo>
                      <a:pt x="0" y="401"/>
                      <a:pt x="0" y="401"/>
                      <a:pt x="0" y="401"/>
                    </a:cubicBezTo>
                    <a:cubicBezTo>
                      <a:pt x="0" y="426"/>
                      <a:pt x="0" y="426"/>
                      <a:pt x="0" y="426"/>
                    </a:cubicBezTo>
                    <a:cubicBezTo>
                      <a:pt x="0" y="450"/>
                      <a:pt x="19" y="469"/>
                      <a:pt x="42" y="469"/>
                    </a:cubicBezTo>
                    <a:cubicBezTo>
                      <a:pt x="368" y="469"/>
                      <a:pt x="368" y="469"/>
                      <a:pt x="368" y="469"/>
                    </a:cubicBezTo>
                    <a:cubicBezTo>
                      <a:pt x="392" y="469"/>
                      <a:pt x="411" y="450"/>
                      <a:pt x="411" y="426"/>
                    </a:cubicBezTo>
                    <a:cubicBezTo>
                      <a:pt x="411" y="43"/>
                      <a:pt x="411" y="43"/>
                      <a:pt x="411" y="43"/>
                    </a:cubicBezTo>
                    <a:cubicBezTo>
                      <a:pt x="411" y="20"/>
                      <a:pt x="392" y="0"/>
                      <a:pt x="368" y="0"/>
                    </a:cubicBezTo>
                    <a:close/>
                    <a:moveTo>
                      <a:pt x="212" y="87"/>
                    </a:moveTo>
                    <a:cubicBezTo>
                      <a:pt x="245" y="87"/>
                      <a:pt x="271" y="113"/>
                      <a:pt x="271" y="146"/>
                    </a:cubicBezTo>
                    <a:cubicBezTo>
                      <a:pt x="271" y="179"/>
                      <a:pt x="245" y="205"/>
                      <a:pt x="212" y="205"/>
                    </a:cubicBezTo>
                    <a:cubicBezTo>
                      <a:pt x="179" y="205"/>
                      <a:pt x="153" y="179"/>
                      <a:pt x="153" y="146"/>
                    </a:cubicBezTo>
                    <a:cubicBezTo>
                      <a:pt x="153" y="113"/>
                      <a:pt x="179" y="87"/>
                      <a:pt x="212" y="87"/>
                    </a:cubicBezTo>
                    <a:close/>
                    <a:moveTo>
                      <a:pt x="307" y="363"/>
                    </a:moveTo>
                    <a:cubicBezTo>
                      <a:pt x="307" y="363"/>
                      <a:pt x="307" y="363"/>
                      <a:pt x="307" y="363"/>
                    </a:cubicBezTo>
                    <a:cubicBezTo>
                      <a:pt x="305" y="374"/>
                      <a:pt x="263" y="383"/>
                      <a:pt x="212" y="383"/>
                    </a:cubicBezTo>
                    <a:cubicBezTo>
                      <a:pt x="161" y="383"/>
                      <a:pt x="119" y="374"/>
                      <a:pt x="117" y="363"/>
                    </a:cubicBezTo>
                    <a:cubicBezTo>
                      <a:pt x="117" y="363"/>
                      <a:pt x="117" y="363"/>
                      <a:pt x="117" y="363"/>
                    </a:cubicBezTo>
                    <a:cubicBezTo>
                      <a:pt x="117" y="306"/>
                      <a:pt x="117" y="306"/>
                      <a:pt x="117" y="306"/>
                    </a:cubicBezTo>
                    <a:cubicBezTo>
                      <a:pt x="117" y="264"/>
                      <a:pt x="143" y="228"/>
                      <a:pt x="180" y="215"/>
                    </a:cubicBezTo>
                    <a:cubicBezTo>
                      <a:pt x="212" y="257"/>
                      <a:pt x="212" y="257"/>
                      <a:pt x="212" y="257"/>
                    </a:cubicBezTo>
                    <a:cubicBezTo>
                      <a:pt x="244" y="215"/>
                      <a:pt x="244" y="215"/>
                      <a:pt x="244" y="215"/>
                    </a:cubicBezTo>
                    <a:cubicBezTo>
                      <a:pt x="281" y="228"/>
                      <a:pt x="307" y="264"/>
                      <a:pt x="307" y="306"/>
                    </a:cubicBezTo>
                    <a:lnTo>
                      <a:pt x="307" y="3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44" name="Freeform 35">
                <a:extLst>
                  <a:ext uri="{FF2B5EF4-FFF2-40B4-BE49-F238E27FC236}">
                    <a16:creationId xmlns:a16="http://schemas.microsoft.com/office/drawing/2014/main" xmlns="" id="{BA234BF5-F02C-4BD9-8412-5E2361863E6A}"/>
                  </a:ext>
                </a:extLst>
              </p:cNvPr>
              <p:cNvSpPr/>
              <p:nvPr/>
            </p:nvSpPr>
            <p:spPr bwMode="auto">
              <a:xfrm>
                <a:off x="9056688" y="892176"/>
                <a:ext cx="90488" cy="169863"/>
              </a:xfrm>
              <a:custGeom>
                <a:avLst/>
                <a:gdLst>
                  <a:gd name="T0" fmla="*/ 23 w 32"/>
                  <a:gd name="T1" fmla="*/ 0 h 59"/>
                  <a:gd name="T2" fmla="*/ 9 w 32"/>
                  <a:gd name="T3" fmla="*/ 0 h 59"/>
                  <a:gd name="T4" fmla="*/ 0 w 32"/>
                  <a:gd name="T5" fmla="*/ 8 h 59"/>
                  <a:gd name="T6" fmla="*/ 0 w 32"/>
                  <a:gd name="T7" fmla="*/ 59 h 59"/>
                  <a:gd name="T8" fmla="*/ 9 w 32"/>
                  <a:gd name="T9" fmla="*/ 51 h 59"/>
                  <a:gd name="T10" fmla="*/ 23 w 32"/>
                  <a:gd name="T11" fmla="*/ 51 h 59"/>
                  <a:gd name="T12" fmla="*/ 32 w 32"/>
                  <a:gd name="T13" fmla="*/ 59 h 59"/>
                  <a:gd name="T14" fmla="*/ 32 w 32"/>
                  <a:gd name="T15" fmla="*/ 8 h 59"/>
                  <a:gd name="T16" fmla="*/ 23 w 32"/>
                  <a:gd name="T1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59">
                    <a:moveTo>
                      <a:pt x="23" y="0"/>
                    </a:moveTo>
                    <a:cubicBezTo>
                      <a:pt x="9" y="0"/>
                      <a:pt x="9" y="0"/>
                      <a:pt x="9" y="0"/>
                    </a:cubicBezTo>
                    <a:cubicBezTo>
                      <a:pt x="4" y="0"/>
                      <a:pt x="0" y="4"/>
                      <a:pt x="0" y="8"/>
                    </a:cubicBezTo>
                    <a:cubicBezTo>
                      <a:pt x="0" y="59"/>
                      <a:pt x="0" y="59"/>
                      <a:pt x="0" y="59"/>
                    </a:cubicBezTo>
                    <a:cubicBezTo>
                      <a:pt x="0" y="55"/>
                      <a:pt x="4" y="51"/>
                      <a:pt x="9" y="51"/>
                    </a:cubicBezTo>
                    <a:cubicBezTo>
                      <a:pt x="23" y="51"/>
                      <a:pt x="23" y="51"/>
                      <a:pt x="23" y="51"/>
                    </a:cubicBezTo>
                    <a:cubicBezTo>
                      <a:pt x="28" y="51"/>
                      <a:pt x="32" y="55"/>
                      <a:pt x="32" y="59"/>
                    </a:cubicBezTo>
                    <a:cubicBezTo>
                      <a:pt x="32" y="8"/>
                      <a:pt x="32" y="8"/>
                      <a:pt x="32" y="8"/>
                    </a:cubicBezTo>
                    <a:cubicBezTo>
                      <a:pt x="32" y="4"/>
                      <a:pt x="28"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45" name="Freeform 36">
                <a:extLst>
                  <a:ext uri="{FF2B5EF4-FFF2-40B4-BE49-F238E27FC236}">
                    <a16:creationId xmlns:a16="http://schemas.microsoft.com/office/drawing/2014/main" xmlns="" id="{2429056C-1A15-4CC1-916D-CAFAC0AA4462}"/>
                  </a:ext>
                </a:extLst>
              </p:cNvPr>
              <p:cNvSpPr/>
              <p:nvPr/>
            </p:nvSpPr>
            <p:spPr bwMode="auto">
              <a:xfrm>
                <a:off x="9056688" y="1076326"/>
                <a:ext cx="90488" cy="171450"/>
              </a:xfrm>
              <a:custGeom>
                <a:avLst/>
                <a:gdLst>
                  <a:gd name="T0" fmla="*/ 23 w 32"/>
                  <a:gd name="T1" fmla="*/ 0 h 60"/>
                  <a:gd name="T2" fmla="*/ 9 w 32"/>
                  <a:gd name="T3" fmla="*/ 0 h 60"/>
                  <a:gd name="T4" fmla="*/ 0 w 32"/>
                  <a:gd name="T5" fmla="*/ 9 h 60"/>
                  <a:gd name="T6" fmla="*/ 0 w 32"/>
                  <a:gd name="T7" fmla="*/ 60 h 60"/>
                  <a:gd name="T8" fmla="*/ 9 w 32"/>
                  <a:gd name="T9" fmla="*/ 51 h 60"/>
                  <a:gd name="T10" fmla="*/ 23 w 32"/>
                  <a:gd name="T11" fmla="*/ 51 h 60"/>
                  <a:gd name="T12" fmla="*/ 32 w 32"/>
                  <a:gd name="T13" fmla="*/ 60 h 60"/>
                  <a:gd name="T14" fmla="*/ 32 w 32"/>
                  <a:gd name="T15" fmla="*/ 9 h 60"/>
                  <a:gd name="T16" fmla="*/ 23 w 32"/>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0">
                    <a:moveTo>
                      <a:pt x="23" y="0"/>
                    </a:moveTo>
                    <a:cubicBezTo>
                      <a:pt x="9" y="0"/>
                      <a:pt x="9" y="0"/>
                      <a:pt x="9" y="0"/>
                    </a:cubicBezTo>
                    <a:cubicBezTo>
                      <a:pt x="4" y="0"/>
                      <a:pt x="0" y="4"/>
                      <a:pt x="0" y="9"/>
                    </a:cubicBezTo>
                    <a:cubicBezTo>
                      <a:pt x="0" y="60"/>
                      <a:pt x="0" y="60"/>
                      <a:pt x="0" y="60"/>
                    </a:cubicBezTo>
                    <a:cubicBezTo>
                      <a:pt x="0" y="55"/>
                      <a:pt x="4" y="51"/>
                      <a:pt x="9" y="51"/>
                    </a:cubicBezTo>
                    <a:cubicBezTo>
                      <a:pt x="23" y="51"/>
                      <a:pt x="23" y="51"/>
                      <a:pt x="23" y="51"/>
                    </a:cubicBezTo>
                    <a:cubicBezTo>
                      <a:pt x="28" y="51"/>
                      <a:pt x="32" y="55"/>
                      <a:pt x="32" y="60"/>
                    </a:cubicBezTo>
                    <a:cubicBezTo>
                      <a:pt x="32" y="9"/>
                      <a:pt x="32" y="9"/>
                      <a:pt x="32" y="9"/>
                    </a:cubicBezTo>
                    <a:cubicBezTo>
                      <a:pt x="32" y="4"/>
                      <a:pt x="28"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46" name="Freeform 37">
                <a:extLst>
                  <a:ext uri="{FF2B5EF4-FFF2-40B4-BE49-F238E27FC236}">
                    <a16:creationId xmlns:a16="http://schemas.microsoft.com/office/drawing/2014/main" xmlns="" id="{489FE7E8-CB7C-4FD0-B9D4-7AD47A0B6A77}"/>
                  </a:ext>
                </a:extLst>
              </p:cNvPr>
              <p:cNvSpPr/>
              <p:nvPr/>
            </p:nvSpPr>
            <p:spPr bwMode="auto">
              <a:xfrm>
                <a:off x="9056688" y="1252538"/>
                <a:ext cx="90488" cy="209550"/>
              </a:xfrm>
              <a:custGeom>
                <a:avLst/>
                <a:gdLst>
                  <a:gd name="T0" fmla="*/ 32 w 32"/>
                  <a:gd name="T1" fmla="*/ 64 h 73"/>
                  <a:gd name="T2" fmla="*/ 23 w 32"/>
                  <a:gd name="T3" fmla="*/ 73 h 73"/>
                  <a:gd name="T4" fmla="*/ 9 w 32"/>
                  <a:gd name="T5" fmla="*/ 73 h 73"/>
                  <a:gd name="T6" fmla="*/ 0 w 32"/>
                  <a:gd name="T7" fmla="*/ 64 h 73"/>
                  <a:gd name="T8" fmla="*/ 0 w 32"/>
                  <a:gd name="T9" fmla="*/ 9 h 73"/>
                  <a:gd name="T10" fmla="*/ 9 w 32"/>
                  <a:gd name="T11" fmla="*/ 0 h 73"/>
                  <a:gd name="T12" fmla="*/ 23 w 32"/>
                  <a:gd name="T13" fmla="*/ 0 h 73"/>
                  <a:gd name="T14" fmla="*/ 32 w 32"/>
                  <a:gd name="T15" fmla="*/ 9 h 73"/>
                  <a:gd name="T16" fmla="*/ 32 w 32"/>
                  <a:gd name="T17"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73">
                    <a:moveTo>
                      <a:pt x="32" y="64"/>
                    </a:moveTo>
                    <a:cubicBezTo>
                      <a:pt x="32" y="69"/>
                      <a:pt x="28" y="73"/>
                      <a:pt x="23" y="73"/>
                    </a:cubicBezTo>
                    <a:cubicBezTo>
                      <a:pt x="9" y="73"/>
                      <a:pt x="9" y="73"/>
                      <a:pt x="9" y="73"/>
                    </a:cubicBezTo>
                    <a:cubicBezTo>
                      <a:pt x="4" y="73"/>
                      <a:pt x="0" y="69"/>
                      <a:pt x="0" y="64"/>
                    </a:cubicBezTo>
                    <a:cubicBezTo>
                      <a:pt x="0" y="9"/>
                      <a:pt x="0" y="9"/>
                      <a:pt x="0" y="9"/>
                    </a:cubicBezTo>
                    <a:cubicBezTo>
                      <a:pt x="0" y="4"/>
                      <a:pt x="4" y="0"/>
                      <a:pt x="9" y="0"/>
                    </a:cubicBezTo>
                    <a:cubicBezTo>
                      <a:pt x="23" y="0"/>
                      <a:pt x="23" y="0"/>
                      <a:pt x="23" y="0"/>
                    </a:cubicBezTo>
                    <a:cubicBezTo>
                      <a:pt x="28" y="0"/>
                      <a:pt x="32" y="4"/>
                      <a:pt x="32" y="9"/>
                    </a:cubicBezTo>
                    <a:lnTo>
                      <a:pt x="3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grpSp>
      </p:grpSp>
      <p:sp>
        <p:nvSpPr>
          <p:cNvPr id="47" name="椭圆 46">
            <a:extLst>
              <a:ext uri="{FF2B5EF4-FFF2-40B4-BE49-F238E27FC236}">
                <a16:creationId xmlns:a16="http://schemas.microsoft.com/office/drawing/2014/main" xmlns="" id="{EFBACDB5-738F-4FF2-8C9D-7AE5148ACE14}"/>
              </a:ext>
            </a:extLst>
          </p:cNvPr>
          <p:cNvSpPr/>
          <p:nvPr/>
        </p:nvSpPr>
        <p:spPr>
          <a:xfrm>
            <a:off x="10155997" y="5058456"/>
            <a:ext cx="597142" cy="597142"/>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endParaRPr>
          </a:p>
        </p:txBody>
      </p:sp>
      <p:sp>
        <p:nvSpPr>
          <p:cNvPr id="48" name="椭圆 47">
            <a:extLst>
              <a:ext uri="{FF2B5EF4-FFF2-40B4-BE49-F238E27FC236}">
                <a16:creationId xmlns:a16="http://schemas.microsoft.com/office/drawing/2014/main" xmlns="" id="{DCD722E6-8844-455C-86F5-66F7868E62CB}"/>
              </a:ext>
            </a:extLst>
          </p:cNvPr>
          <p:cNvSpPr/>
          <p:nvPr/>
        </p:nvSpPr>
        <p:spPr>
          <a:xfrm>
            <a:off x="10753139" y="4488630"/>
            <a:ext cx="298571" cy="298571"/>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endParaRPr>
          </a:p>
        </p:txBody>
      </p:sp>
    </p:spTree>
    <p:extLst>
      <p:ext uri="{BB962C8B-B14F-4D97-AF65-F5344CB8AC3E}">
        <p14:creationId xmlns:p14="http://schemas.microsoft.com/office/powerpoint/2010/main" val="4255218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D37DC1C9-48AB-4B09-B663-E928B5A99618}"/>
              </a:ext>
            </a:extLst>
          </p:cNvPr>
          <p:cNvSpPr/>
          <p:nvPr/>
        </p:nvSpPr>
        <p:spPr>
          <a:xfrm>
            <a:off x="4903808" y="3136739"/>
            <a:ext cx="2384385" cy="2546431"/>
          </a:xfrm>
          <a:prstGeom prst="rect">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endParaRPr>
          </a:p>
        </p:txBody>
      </p:sp>
      <p:grpSp>
        <p:nvGrpSpPr>
          <p:cNvPr id="13" name="组合 12">
            <a:extLst>
              <a:ext uri="{FF2B5EF4-FFF2-40B4-BE49-F238E27FC236}">
                <a16:creationId xmlns:a16="http://schemas.microsoft.com/office/drawing/2014/main" xmlns="" id="{C2B18FD2-B169-4D77-9042-62D66992DE92}"/>
              </a:ext>
            </a:extLst>
          </p:cNvPr>
          <p:cNvGrpSpPr/>
          <p:nvPr/>
        </p:nvGrpSpPr>
        <p:grpSpPr>
          <a:xfrm>
            <a:off x="5906941" y="3429000"/>
            <a:ext cx="378118" cy="328405"/>
            <a:chOff x="9021763" y="5654676"/>
            <a:chExt cx="796925" cy="692150"/>
          </a:xfrm>
          <a:solidFill>
            <a:schemeClr val="bg1"/>
          </a:solidFill>
          <a:effectLst/>
        </p:grpSpPr>
        <p:sp>
          <p:nvSpPr>
            <p:cNvPr id="24" name="Freeform 13">
              <a:extLst>
                <a:ext uri="{FF2B5EF4-FFF2-40B4-BE49-F238E27FC236}">
                  <a16:creationId xmlns:a16="http://schemas.microsoft.com/office/drawing/2014/main" xmlns="" id="{9D0FA581-F402-4CC7-A1A6-1FFF5C943139}"/>
                </a:ext>
              </a:extLst>
            </p:cNvPr>
            <p:cNvSpPr/>
            <p:nvPr/>
          </p:nvSpPr>
          <p:spPr bwMode="auto">
            <a:xfrm>
              <a:off x="9163051" y="5835651"/>
              <a:ext cx="514350" cy="511175"/>
            </a:xfrm>
            <a:custGeom>
              <a:avLst/>
              <a:gdLst>
                <a:gd name="T0" fmla="*/ 88 w 176"/>
                <a:gd name="T1" fmla="*/ 0 h 175"/>
                <a:gd name="T2" fmla="*/ 0 w 176"/>
                <a:gd name="T3" fmla="*/ 63 h 175"/>
                <a:gd name="T4" fmla="*/ 0 w 176"/>
                <a:gd name="T5" fmla="*/ 151 h 175"/>
                <a:gd name="T6" fmla="*/ 24 w 176"/>
                <a:gd name="T7" fmla="*/ 175 h 175"/>
                <a:gd name="T8" fmla="*/ 65 w 176"/>
                <a:gd name="T9" fmla="*/ 175 h 175"/>
                <a:gd name="T10" fmla="*/ 65 w 176"/>
                <a:gd name="T11" fmla="*/ 93 h 175"/>
                <a:gd name="T12" fmla="*/ 111 w 176"/>
                <a:gd name="T13" fmla="*/ 93 h 175"/>
                <a:gd name="T14" fmla="*/ 111 w 176"/>
                <a:gd name="T15" fmla="*/ 175 h 175"/>
                <a:gd name="T16" fmla="*/ 151 w 176"/>
                <a:gd name="T17" fmla="*/ 175 h 175"/>
                <a:gd name="T18" fmla="*/ 176 w 176"/>
                <a:gd name="T19" fmla="*/ 151 h 175"/>
                <a:gd name="T20" fmla="*/ 176 w 176"/>
                <a:gd name="T21" fmla="*/ 63 h 175"/>
                <a:gd name="T22" fmla="*/ 88 w 176"/>
                <a:gd name="T23"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 h="175">
                  <a:moveTo>
                    <a:pt x="88" y="0"/>
                  </a:moveTo>
                  <a:cubicBezTo>
                    <a:pt x="0" y="63"/>
                    <a:pt x="0" y="63"/>
                    <a:pt x="0" y="63"/>
                  </a:cubicBezTo>
                  <a:cubicBezTo>
                    <a:pt x="0" y="151"/>
                    <a:pt x="0" y="151"/>
                    <a:pt x="0" y="151"/>
                  </a:cubicBezTo>
                  <a:cubicBezTo>
                    <a:pt x="0" y="164"/>
                    <a:pt x="11" y="175"/>
                    <a:pt x="24" y="175"/>
                  </a:cubicBezTo>
                  <a:cubicBezTo>
                    <a:pt x="65" y="175"/>
                    <a:pt x="65" y="175"/>
                    <a:pt x="65" y="175"/>
                  </a:cubicBezTo>
                  <a:cubicBezTo>
                    <a:pt x="65" y="93"/>
                    <a:pt x="65" y="93"/>
                    <a:pt x="65" y="93"/>
                  </a:cubicBezTo>
                  <a:cubicBezTo>
                    <a:pt x="111" y="93"/>
                    <a:pt x="111" y="93"/>
                    <a:pt x="111" y="93"/>
                  </a:cubicBezTo>
                  <a:cubicBezTo>
                    <a:pt x="111" y="175"/>
                    <a:pt x="111" y="175"/>
                    <a:pt x="111" y="175"/>
                  </a:cubicBezTo>
                  <a:cubicBezTo>
                    <a:pt x="151" y="175"/>
                    <a:pt x="151" y="175"/>
                    <a:pt x="151" y="175"/>
                  </a:cubicBezTo>
                  <a:cubicBezTo>
                    <a:pt x="165" y="175"/>
                    <a:pt x="176" y="164"/>
                    <a:pt x="176" y="151"/>
                  </a:cubicBezTo>
                  <a:cubicBezTo>
                    <a:pt x="176" y="63"/>
                    <a:pt x="176" y="63"/>
                    <a:pt x="176" y="63"/>
                  </a:cubicBez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5" name="Freeform 14">
              <a:extLst>
                <a:ext uri="{FF2B5EF4-FFF2-40B4-BE49-F238E27FC236}">
                  <a16:creationId xmlns:a16="http://schemas.microsoft.com/office/drawing/2014/main" xmlns="" id="{CF9258F9-6DD8-4168-9FD8-B9860FCD6840}"/>
                </a:ext>
              </a:extLst>
            </p:cNvPr>
            <p:cNvSpPr/>
            <p:nvPr/>
          </p:nvSpPr>
          <p:spPr bwMode="auto">
            <a:xfrm>
              <a:off x="9021763" y="5654676"/>
              <a:ext cx="796925" cy="354013"/>
            </a:xfrm>
            <a:custGeom>
              <a:avLst/>
              <a:gdLst>
                <a:gd name="T0" fmla="*/ 9 w 272"/>
                <a:gd name="T1" fmla="*/ 116 h 121"/>
                <a:gd name="T2" fmla="*/ 20 w 272"/>
                <a:gd name="T3" fmla="*/ 121 h 121"/>
                <a:gd name="T4" fmla="*/ 136 w 272"/>
                <a:gd name="T5" fmla="*/ 37 h 121"/>
                <a:gd name="T6" fmla="*/ 136 w 272"/>
                <a:gd name="T7" fmla="*/ 37 h 121"/>
                <a:gd name="T8" fmla="*/ 136 w 272"/>
                <a:gd name="T9" fmla="*/ 37 h 121"/>
                <a:gd name="T10" fmla="*/ 136 w 272"/>
                <a:gd name="T11" fmla="*/ 37 h 121"/>
                <a:gd name="T12" fmla="*/ 136 w 272"/>
                <a:gd name="T13" fmla="*/ 37 h 121"/>
                <a:gd name="T14" fmla="*/ 252 w 272"/>
                <a:gd name="T15" fmla="*/ 121 h 121"/>
                <a:gd name="T16" fmla="*/ 263 w 272"/>
                <a:gd name="T17" fmla="*/ 116 h 121"/>
                <a:gd name="T18" fmla="*/ 268 w 272"/>
                <a:gd name="T19" fmla="*/ 110 h 121"/>
                <a:gd name="T20" fmla="*/ 265 w 272"/>
                <a:gd name="T21" fmla="*/ 93 h 121"/>
                <a:gd name="T22" fmla="*/ 233 w 272"/>
                <a:gd name="T23" fmla="*/ 70 h 121"/>
                <a:gd name="T24" fmla="*/ 223 w 272"/>
                <a:gd name="T25" fmla="*/ 51 h 121"/>
                <a:gd name="T26" fmla="*/ 223 w 272"/>
                <a:gd name="T27" fmla="*/ 12 h 121"/>
                <a:gd name="T28" fmla="*/ 211 w 272"/>
                <a:gd name="T29" fmla="*/ 0 h 121"/>
                <a:gd name="T30" fmla="*/ 200 w 272"/>
                <a:gd name="T31" fmla="*/ 0 h 121"/>
                <a:gd name="T32" fmla="*/ 188 w 272"/>
                <a:gd name="T33" fmla="*/ 12 h 121"/>
                <a:gd name="T34" fmla="*/ 188 w 272"/>
                <a:gd name="T35" fmla="*/ 25 h 121"/>
                <a:gd name="T36" fmla="*/ 178 w 272"/>
                <a:gd name="T37" fmla="*/ 30 h 121"/>
                <a:gd name="T38" fmla="*/ 146 w 272"/>
                <a:gd name="T39" fmla="*/ 7 h 121"/>
                <a:gd name="T40" fmla="*/ 136 w 272"/>
                <a:gd name="T41" fmla="*/ 0 h 121"/>
                <a:gd name="T42" fmla="*/ 136 w 272"/>
                <a:gd name="T43" fmla="*/ 0 h 121"/>
                <a:gd name="T44" fmla="*/ 136 w 272"/>
                <a:gd name="T45" fmla="*/ 0 h 121"/>
                <a:gd name="T46" fmla="*/ 136 w 272"/>
                <a:gd name="T47" fmla="*/ 0 h 121"/>
                <a:gd name="T48" fmla="*/ 126 w 272"/>
                <a:gd name="T49" fmla="*/ 7 h 121"/>
                <a:gd name="T50" fmla="*/ 7 w 272"/>
                <a:gd name="T51" fmla="*/ 93 h 121"/>
                <a:gd name="T52" fmla="*/ 4 w 272"/>
                <a:gd name="T53" fmla="*/ 110 h 121"/>
                <a:gd name="T54" fmla="*/ 9 w 272"/>
                <a:gd name="T55" fmla="*/ 11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2" h="121">
                  <a:moveTo>
                    <a:pt x="9" y="116"/>
                  </a:moveTo>
                  <a:cubicBezTo>
                    <a:pt x="11" y="120"/>
                    <a:pt x="16" y="121"/>
                    <a:pt x="20" y="121"/>
                  </a:cubicBezTo>
                  <a:cubicBezTo>
                    <a:pt x="136" y="37"/>
                    <a:pt x="136" y="37"/>
                    <a:pt x="136" y="37"/>
                  </a:cubicBezTo>
                  <a:cubicBezTo>
                    <a:pt x="136" y="37"/>
                    <a:pt x="136" y="37"/>
                    <a:pt x="136" y="37"/>
                  </a:cubicBezTo>
                  <a:cubicBezTo>
                    <a:pt x="136" y="37"/>
                    <a:pt x="136" y="37"/>
                    <a:pt x="136" y="37"/>
                  </a:cubicBezTo>
                  <a:cubicBezTo>
                    <a:pt x="136" y="37"/>
                    <a:pt x="136" y="37"/>
                    <a:pt x="136" y="37"/>
                  </a:cubicBezTo>
                  <a:cubicBezTo>
                    <a:pt x="136" y="37"/>
                    <a:pt x="136" y="37"/>
                    <a:pt x="136" y="37"/>
                  </a:cubicBezTo>
                  <a:cubicBezTo>
                    <a:pt x="252" y="121"/>
                    <a:pt x="252" y="121"/>
                    <a:pt x="252" y="121"/>
                  </a:cubicBezTo>
                  <a:cubicBezTo>
                    <a:pt x="256" y="121"/>
                    <a:pt x="261" y="120"/>
                    <a:pt x="263" y="116"/>
                  </a:cubicBezTo>
                  <a:cubicBezTo>
                    <a:pt x="268" y="110"/>
                    <a:pt x="268" y="110"/>
                    <a:pt x="268" y="110"/>
                  </a:cubicBezTo>
                  <a:cubicBezTo>
                    <a:pt x="272" y="104"/>
                    <a:pt x="270" y="97"/>
                    <a:pt x="265" y="93"/>
                  </a:cubicBezTo>
                  <a:cubicBezTo>
                    <a:pt x="233" y="70"/>
                    <a:pt x="233" y="70"/>
                    <a:pt x="233" y="70"/>
                  </a:cubicBezTo>
                  <a:cubicBezTo>
                    <a:pt x="227" y="66"/>
                    <a:pt x="223" y="57"/>
                    <a:pt x="223" y="51"/>
                  </a:cubicBezTo>
                  <a:cubicBezTo>
                    <a:pt x="223" y="12"/>
                    <a:pt x="223" y="12"/>
                    <a:pt x="223" y="12"/>
                  </a:cubicBezTo>
                  <a:cubicBezTo>
                    <a:pt x="223" y="6"/>
                    <a:pt x="218" y="0"/>
                    <a:pt x="211" y="0"/>
                  </a:cubicBezTo>
                  <a:cubicBezTo>
                    <a:pt x="200" y="0"/>
                    <a:pt x="200" y="0"/>
                    <a:pt x="200" y="0"/>
                  </a:cubicBezTo>
                  <a:cubicBezTo>
                    <a:pt x="193" y="0"/>
                    <a:pt x="188" y="6"/>
                    <a:pt x="188" y="12"/>
                  </a:cubicBezTo>
                  <a:cubicBezTo>
                    <a:pt x="188" y="25"/>
                    <a:pt x="188" y="25"/>
                    <a:pt x="188" y="25"/>
                  </a:cubicBezTo>
                  <a:cubicBezTo>
                    <a:pt x="188" y="32"/>
                    <a:pt x="183" y="34"/>
                    <a:pt x="178" y="30"/>
                  </a:cubicBezTo>
                  <a:cubicBezTo>
                    <a:pt x="146" y="7"/>
                    <a:pt x="146" y="7"/>
                    <a:pt x="146" y="7"/>
                  </a:cubicBezTo>
                  <a:cubicBezTo>
                    <a:pt x="141" y="3"/>
                    <a:pt x="136" y="0"/>
                    <a:pt x="136" y="0"/>
                  </a:cubicBezTo>
                  <a:cubicBezTo>
                    <a:pt x="136" y="0"/>
                    <a:pt x="136" y="0"/>
                    <a:pt x="136" y="0"/>
                  </a:cubicBezTo>
                  <a:cubicBezTo>
                    <a:pt x="136" y="0"/>
                    <a:pt x="136" y="0"/>
                    <a:pt x="136" y="0"/>
                  </a:cubicBezTo>
                  <a:cubicBezTo>
                    <a:pt x="136" y="0"/>
                    <a:pt x="136" y="0"/>
                    <a:pt x="136" y="0"/>
                  </a:cubicBezTo>
                  <a:cubicBezTo>
                    <a:pt x="136" y="0"/>
                    <a:pt x="131" y="3"/>
                    <a:pt x="126" y="7"/>
                  </a:cubicBezTo>
                  <a:cubicBezTo>
                    <a:pt x="7" y="93"/>
                    <a:pt x="7" y="93"/>
                    <a:pt x="7" y="93"/>
                  </a:cubicBezTo>
                  <a:cubicBezTo>
                    <a:pt x="2" y="97"/>
                    <a:pt x="0" y="104"/>
                    <a:pt x="4" y="110"/>
                  </a:cubicBezTo>
                  <a:lnTo>
                    <a:pt x="9" y="1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08965"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grpSp>
      <p:sp>
        <p:nvSpPr>
          <p:cNvPr id="14" name="椭圆 13">
            <a:extLst>
              <a:ext uri="{FF2B5EF4-FFF2-40B4-BE49-F238E27FC236}">
                <a16:creationId xmlns:a16="http://schemas.microsoft.com/office/drawing/2014/main" xmlns="" id="{75967430-B7F1-4045-BA3D-9B6336A92A25}"/>
              </a:ext>
            </a:extLst>
          </p:cNvPr>
          <p:cNvSpPr/>
          <p:nvPr/>
        </p:nvSpPr>
        <p:spPr>
          <a:xfrm>
            <a:off x="5879950" y="5467120"/>
            <a:ext cx="432100" cy="4321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endParaRPr>
          </a:p>
        </p:txBody>
      </p:sp>
      <p:grpSp>
        <p:nvGrpSpPr>
          <p:cNvPr id="15" name="组合 14">
            <a:extLst>
              <a:ext uri="{FF2B5EF4-FFF2-40B4-BE49-F238E27FC236}">
                <a16:creationId xmlns:a16="http://schemas.microsoft.com/office/drawing/2014/main" xmlns="" id="{3F9615B5-A1F9-47AC-9C54-CA08F7943F30}"/>
              </a:ext>
            </a:extLst>
          </p:cNvPr>
          <p:cNvGrpSpPr/>
          <p:nvPr/>
        </p:nvGrpSpPr>
        <p:grpSpPr>
          <a:xfrm>
            <a:off x="5951590" y="5542424"/>
            <a:ext cx="288821" cy="281492"/>
            <a:chOff x="7770813" y="763588"/>
            <a:chExt cx="1376363" cy="1341438"/>
          </a:xfrm>
          <a:solidFill>
            <a:schemeClr val="accent1"/>
          </a:solidFill>
          <a:effectLst/>
        </p:grpSpPr>
        <p:sp>
          <p:nvSpPr>
            <p:cNvPr id="16" name="Freeform 30">
              <a:extLst>
                <a:ext uri="{FF2B5EF4-FFF2-40B4-BE49-F238E27FC236}">
                  <a16:creationId xmlns:a16="http://schemas.microsoft.com/office/drawing/2014/main" xmlns="" id="{BB588C47-60DD-4470-A08E-391F775F72B3}"/>
                </a:ext>
              </a:extLst>
            </p:cNvPr>
            <p:cNvSpPr/>
            <p:nvPr/>
          </p:nvSpPr>
          <p:spPr bwMode="auto">
            <a:xfrm>
              <a:off x="7770813" y="1501776"/>
              <a:ext cx="214313" cy="120650"/>
            </a:xfrm>
            <a:custGeom>
              <a:avLst/>
              <a:gdLst>
                <a:gd name="T0" fmla="*/ 21 w 75"/>
                <a:gd name="T1" fmla="*/ 42 h 42"/>
                <a:gd name="T2" fmla="*/ 54 w 75"/>
                <a:gd name="T3" fmla="*/ 42 h 42"/>
                <a:gd name="T4" fmla="*/ 75 w 75"/>
                <a:gd name="T5" fmla="*/ 21 h 42"/>
                <a:gd name="T6" fmla="*/ 54 w 75"/>
                <a:gd name="T7" fmla="*/ 0 h 42"/>
                <a:gd name="T8" fmla="*/ 21 w 75"/>
                <a:gd name="T9" fmla="*/ 0 h 42"/>
                <a:gd name="T10" fmla="*/ 0 w 75"/>
                <a:gd name="T11" fmla="*/ 21 h 42"/>
                <a:gd name="T12" fmla="*/ 21 w 75"/>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75" h="42">
                  <a:moveTo>
                    <a:pt x="21" y="42"/>
                  </a:moveTo>
                  <a:cubicBezTo>
                    <a:pt x="54" y="42"/>
                    <a:pt x="54" y="42"/>
                    <a:pt x="54" y="42"/>
                  </a:cubicBezTo>
                  <a:cubicBezTo>
                    <a:pt x="65" y="42"/>
                    <a:pt x="75" y="33"/>
                    <a:pt x="75" y="21"/>
                  </a:cubicBezTo>
                  <a:cubicBezTo>
                    <a:pt x="75" y="10"/>
                    <a:pt x="65" y="0"/>
                    <a:pt x="54" y="0"/>
                  </a:cubicBezTo>
                  <a:cubicBezTo>
                    <a:pt x="21" y="0"/>
                    <a:pt x="21" y="0"/>
                    <a:pt x="21" y="0"/>
                  </a:cubicBezTo>
                  <a:cubicBezTo>
                    <a:pt x="9" y="0"/>
                    <a:pt x="0" y="10"/>
                    <a:pt x="0" y="21"/>
                  </a:cubicBezTo>
                  <a:cubicBezTo>
                    <a:pt x="0" y="33"/>
                    <a:pt x="9" y="42"/>
                    <a:pt x="21" y="42"/>
                  </a:cubicBezTo>
                  <a:close/>
                </a:path>
              </a:pathLst>
            </a:cu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17" name="Freeform 31">
              <a:extLst>
                <a:ext uri="{FF2B5EF4-FFF2-40B4-BE49-F238E27FC236}">
                  <a16:creationId xmlns:a16="http://schemas.microsoft.com/office/drawing/2014/main" xmlns="" id="{75B1618E-BC57-4408-9991-8D614BF479FB}"/>
                </a:ext>
              </a:extLst>
            </p:cNvPr>
            <p:cNvSpPr/>
            <p:nvPr/>
          </p:nvSpPr>
          <p:spPr bwMode="auto">
            <a:xfrm>
              <a:off x="7770813" y="992188"/>
              <a:ext cx="214313" cy="120650"/>
            </a:xfrm>
            <a:custGeom>
              <a:avLst/>
              <a:gdLst>
                <a:gd name="T0" fmla="*/ 21 w 75"/>
                <a:gd name="T1" fmla="*/ 42 h 42"/>
                <a:gd name="T2" fmla="*/ 54 w 75"/>
                <a:gd name="T3" fmla="*/ 42 h 42"/>
                <a:gd name="T4" fmla="*/ 75 w 75"/>
                <a:gd name="T5" fmla="*/ 21 h 42"/>
                <a:gd name="T6" fmla="*/ 54 w 75"/>
                <a:gd name="T7" fmla="*/ 0 h 42"/>
                <a:gd name="T8" fmla="*/ 21 w 75"/>
                <a:gd name="T9" fmla="*/ 0 h 42"/>
                <a:gd name="T10" fmla="*/ 0 w 75"/>
                <a:gd name="T11" fmla="*/ 21 h 42"/>
                <a:gd name="T12" fmla="*/ 21 w 75"/>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75" h="42">
                  <a:moveTo>
                    <a:pt x="21" y="42"/>
                  </a:moveTo>
                  <a:cubicBezTo>
                    <a:pt x="54" y="42"/>
                    <a:pt x="54" y="42"/>
                    <a:pt x="54" y="42"/>
                  </a:cubicBezTo>
                  <a:cubicBezTo>
                    <a:pt x="65" y="42"/>
                    <a:pt x="75" y="32"/>
                    <a:pt x="75" y="21"/>
                  </a:cubicBezTo>
                  <a:cubicBezTo>
                    <a:pt x="75" y="10"/>
                    <a:pt x="65" y="0"/>
                    <a:pt x="54" y="0"/>
                  </a:cubicBezTo>
                  <a:cubicBezTo>
                    <a:pt x="21" y="0"/>
                    <a:pt x="21" y="0"/>
                    <a:pt x="21" y="0"/>
                  </a:cubicBezTo>
                  <a:cubicBezTo>
                    <a:pt x="9" y="0"/>
                    <a:pt x="0" y="10"/>
                    <a:pt x="0" y="21"/>
                  </a:cubicBezTo>
                  <a:cubicBezTo>
                    <a:pt x="0" y="32"/>
                    <a:pt x="9" y="42"/>
                    <a:pt x="21" y="42"/>
                  </a:cubicBezTo>
                  <a:close/>
                </a:path>
              </a:pathLst>
            </a:cu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18" name="Freeform 32">
              <a:extLst>
                <a:ext uri="{FF2B5EF4-FFF2-40B4-BE49-F238E27FC236}">
                  <a16:creationId xmlns:a16="http://schemas.microsoft.com/office/drawing/2014/main" xmlns="" id="{BC6357BA-C14B-4933-BD00-8D4B46A741CD}"/>
                </a:ext>
              </a:extLst>
            </p:cNvPr>
            <p:cNvSpPr/>
            <p:nvPr/>
          </p:nvSpPr>
          <p:spPr bwMode="auto">
            <a:xfrm>
              <a:off x="7770813" y="1247776"/>
              <a:ext cx="214313" cy="119063"/>
            </a:xfrm>
            <a:custGeom>
              <a:avLst/>
              <a:gdLst>
                <a:gd name="T0" fmla="*/ 21 w 75"/>
                <a:gd name="T1" fmla="*/ 42 h 42"/>
                <a:gd name="T2" fmla="*/ 54 w 75"/>
                <a:gd name="T3" fmla="*/ 42 h 42"/>
                <a:gd name="T4" fmla="*/ 75 w 75"/>
                <a:gd name="T5" fmla="*/ 21 h 42"/>
                <a:gd name="T6" fmla="*/ 54 w 75"/>
                <a:gd name="T7" fmla="*/ 0 h 42"/>
                <a:gd name="T8" fmla="*/ 21 w 75"/>
                <a:gd name="T9" fmla="*/ 0 h 42"/>
                <a:gd name="T10" fmla="*/ 0 w 75"/>
                <a:gd name="T11" fmla="*/ 21 h 42"/>
                <a:gd name="T12" fmla="*/ 21 w 75"/>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75" h="42">
                  <a:moveTo>
                    <a:pt x="21" y="42"/>
                  </a:moveTo>
                  <a:cubicBezTo>
                    <a:pt x="54" y="42"/>
                    <a:pt x="54" y="42"/>
                    <a:pt x="54" y="42"/>
                  </a:cubicBezTo>
                  <a:cubicBezTo>
                    <a:pt x="65" y="42"/>
                    <a:pt x="75" y="33"/>
                    <a:pt x="75" y="21"/>
                  </a:cubicBezTo>
                  <a:cubicBezTo>
                    <a:pt x="75" y="10"/>
                    <a:pt x="65" y="0"/>
                    <a:pt x="54" y="0"/>
                  </a:cubicBezTo>
                  <a:cubicBezTo>
                    <a:pt x="21" y="0"/>
                    <a:pt x="21" y="0"/>
                    <a:pt x="21" y="0"/>
                  </a:cubicBezTo>
                  <a:cubicBezTo>
                    <a:pt x="9" y="0"/>
                    <a:pt x="0" y="10"/>
                    <a:pt x="0" y="21"/>
                  </a:cubicBezTo>
                  <a:cubicBezTo>
                    <a:pt x="0" y="33"/>
                    <a:pt x="9" y="42"/>
                    <a:pt x="21" y="42"/>
                  </a:cubicBezTo>
                  <a:close/>
                </a:path>
              </a:pathLst>
            </a:cu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19" name="Freeform 33">
              <a:extLst>
                <a:ext uri="{FF2B5EF4-FFF2-40B4-BE49-F238E27FC236}">
                  <a16:creationId xmlns:a16="http://schemas.microsoft.com/office/drawing/2014/main" xmlns="" id="{99A32B78-186F-4EC3-AE22-C5143C912A96}"/>
                </a:ext>
              </a:extLst>
            </p:cNvPr>
            <p:cNvSpPr/>
            <p:nvPr/>
          </p:nvSpPr>
          <p:spPr bwMode="auto">
            <a:xfrm>
              <a:off x="7770813" y="1758951"/>
              <a:ext cx="214313" cy="117475"/>
            </a:xfrm>
            <a:custGeom>
              <a:avLst/>
              <a:gdLst>
                <a:gd name="T0" fmla="*/ 75 w 75"/>
                <a:gd name="T1" fmla="*/ 20 h 41"/>
                <a:gd name="T2" fmla="*/ 54 w 75"/>
                <a:gd name="T3" fmla="*/ 0 h 41"/>
                <a:gd name="T4" fmla="*/ 21 w 75"/>
                <a:gd name="T5" fmla="*/ 0 h 41"/>
                <a:gd name="T6" fmla="*/ 0 w 75"/>
                <a:gd name="T7" fmla="*/ 20 h 41"/>
                <a:gd name="T8" fmla="*/ 21 w 75"/>
                <a:gd name="T9" fmla="*/ 41 h 41"/>
                <a:gd name="T10" fmla="*/ 54 w 75"/>
                <a:gd name="T11" fmla="*/ 41 h 41"/>
                <a:gd name="T12" fmla="*/ 75 w 75"/>
                <a:gd name="T13" fmla="*/ 20 h 41"/>
              </a:gdLst>
              <a:ahLst/>
              <a:cxnLst>
                <a:cxn ang="0">
                  <a:pos x="T0" y="T1"/>
                </a:cxn>
                <a:cxn ang="0">
                  <a:pos x="T2" y="T3"/>
                </a:cxn>
                <a:cxn ang="0">
                  <a:pos x="T4" y="T5"/>
                </a:cxn>
                <a:cxn ang="0">
                  <a:pos x="T6" y="T7"/>
                </a:cxn>
                <a:cxn ang="0">
                  <a:pos x="T8" y="T9"/>
                </a:cxn>
                <a:cxn ang="0">
                  <a:pos x="T10" y="T11"/>
                </a:cxn>
                <a:cxn ang="0">
                  <a:pos x="T12" y="T13"/>
                </a:cxn>
              </a:cxnLst>
              <a:rect l="0" t="0" r="r" b="b"/>
              <a:pathLst>
                <a:path w="75" h="41">
                  <a:moveTo>
                    <a:pt x="75" y="20"/>
                  </a:moveTo>
                  <a:cubicBezTo>
                    <a:pt x="75" y="9"/>
                    <a:pt x="65" y="0"/>
                    <a:pt x="54" y="0"/>
                  </a:cubicBezTo>
                  <a:cubicBezTo>
                    <a:pt x="21" y="0"/>
                    <a:pt x="21" y="0"/>
                    <a:pt x="21" y="0"/>
                  </a:cubicBezTo>
                  <a:cubicBezTo>
                    <a:pt x="9" y="0"/>
                    <a:pt x="0" y="9"/>
                    <a:pt x="0" y="20"/>
                  </a:cubicBezTo>
                  <a:cubicBezTo>
                    <a:pt x="0" y="32"/>
                    <a:pt x="9" y="41"/>
                    <a:pt x="21" y="41"/>
                  </a:cubicBezTo>
                  <a:cubicBezTo>
                    <a:pt x="54" y="41"/>
                    <a:pt x="54" y="41"/>
                    <a:pt x="54" y="41"/>
                  </a:cubicBezTo>
                  <a:cubicBezTo>
                    <a:pt x="65" y="41"/>
                    <a:pt x="75" y="32"/>
                    <a:pt x="75" y="20"/>
                  </a:cubicBezTo>
                  <a:close/>
                </a:path>
              </a:pathLst>
            </a:cu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20" name="Freeform 34">
              <a:extLst>
                <a:ext uri="{FF2B5EF4-FFF2-40B4-BE49-F238E27FC236}">
                  <a16:creationId xmlns:a16="http://schemas.microsoft.com/office/drawing/2014/main" xmlns="" id="{26DE3049-5ABC-4F7E-AEA6-89D16B53F248}"/>
                </a:ext>
              </a:extLst>
            </p:cNvPr>
            <p:cNvSpPr>
              <a:spLocks noEditPoints="1"/>
            </p:cNvSpPr>
            <p:nvPr/>
          </p:nvSpPr>
          <p:spPr bwMode="auto">
            <a:xfrm>
              <a:off x="7859713" y="763588"/>
              <a:ext cx="1173163" cy="1341438"/>
            </a:xfrm>
            <a:custGeom>
              <a:avLst/>
              <a:gdLst>
                <a:gd name="T0" fmla="*/ 368 w 411"/>
                <a:gd name="T1" fmla="*/ 0 h 469"/>
                <a:gd name="T2" fmla="*/ 42 w 411"/>
                <a:gd name="T3" fmla="*/ 0 h 469"/>
                <a:gd name="T4" fmla="*/ 0 w 411"/>
                <a:gd name="T5" fmla="*/ 43 h 469"/>
                <a:gd name="T6" fmla="*/ 0 w 411"/>
                <a:gd name="T7" fmla="*/ 68 h 469"/>
                <a:gd name="T8" fmla="*/ 23 w 411"/>
                <a:gd name="T9" fmla="*/ 68 h 469"/>
                <a:gd name="T10" fmla="*/ 56 w 411"/>
                <a:gd name="T11" fmla="*/ 101 h 469"/>
                <a:gd name="T12" fmla="*/ 23 w 411"/>
                <a:gd name="T13" fmla="*/ 134 h 469"/>
                <a:gd name="T14" fmla="*/ 0 w 411"/>
                <a:gd name="T15" fmla="*/ 134 h 469"/>
                <a:gd name="T16" fmla="*/ 0 w 411"/>
                <a:gd name="T17" fmla="*/ 157 h 469"/>
                <a:gd name="T18" fmla="*/ 23 w 411"/>
                <a:gd name="T19" fmla="*/ 157 h 469"/>
                <a:gd name="T20" fmla="*/ 56 w 411"/>
                <a:gd name="T21" fmla="*/ 190 h 469"/>
                <a:gd name="T22" fmla="*/ 23 w 411"/>
                <a:gd name="T23" fmla="*/ 223 h 469"/>
                <a:gd name="T24" fmla="*/ 0 w 411"/>
                <a:gd name="T25" fmla="*/ 223 h 469"/>
                <a:gd name="T26" fmla="*/ 0 w 411"/>
                <a:gd name="T27" fmla="*/ 246 h 469"/>
                <a:gd name="T28" fmla="*/ 23 w 411"/>
                <a:gd name="T29" fmla="*/ 246 h 469"/>
                <a:gd name="T30" fmla="*/ 56 w 411"/>
                <a:gd name="T31" fmla="*/ 279 h 469"/>
                <a:gd name="T32" fmla="*/ 23 w 411"/>
                <a:gd name="T33" fmla="*/ 312 h 469"/>
                <a:gd name="T34" fmla="*/ 0 w 411"/>
                <a:gd name="T35" fmla="*/ 312 h 469"/>
                <a:gd name="T36" fmla="*/ 0 w 411"/>
                <a:gd name="T37" fmla="*/ 335 h 469"/>
                <a:gd name="T38" fmla="*/ 23 w 411"/>
                <a:gd name="T39" fmla="*/ 335 h 469"/>
                <a:gd name="T40" fmla="*/ 56 w 411"/>
                <a:gd name="T41" fmla="*/ 368 h 469"/>
                <a:gd name="T42" fmla="*/ 23 w 411"/>
                <a:gd name="T43" fmla="*/ 401 h 469"/>
                <a:gd name="T44" fmla="*/ 0 w 411"/>
                <a:gd name="T45" fmla="*/ 401 h 469"/>
                <a:gd name="T46" fmla="*/ 0 w 411"/>
                <a:gd name="T47" fmla="*/ 426 h 469"/>
                <a:gd name="T48" fmla="*/ 42 w 411"/>
                <a:gd name="T49" fmla="*/ 469 h 469"/>
                <a:gd name="T50" fmla="*/ 368 w 411"/>
                <a:gd name="T51" fmla="*/ 469 h 469"/>
                <a:gd name="T52" fmla="*/ 411 w 411"/>
                <a:gd name="T53" fmla="*/ 426 h 469"/>
                <a:gd name="T54" fmla="*/ 411 w 411"/>
                <a:gd name="T55" fmla="*/ 43 h 469"/>
                <a:gd name="T56" fmla="*/ 368 w 411"/>
                <a:gd name="T57" fmla="*/ 0 h 469"/>
                <a:gd name="T58" fmla="*/ 212 w 411"/>
                <a:gd name="T59" fmla="*/ 87 h 469"/>
                <a:gd name="T60" fmla="*/ 271 w 411"/>
                <a:gd name="T61" fmla="*/ 146 h 469"/>
                <a:gd name="T62" fmla="*/ 212 w 411"/>
                <a:gd name="T63" fmla="*/ 205 h 469"/>
                <a:gd name="T64" fmla="*/ 153 w 411"/>
                <a:gd name="T65" fmla="*/ 146 h 469"/>
                <a:gd name="T66" fmla="*/ 212 w 411"/>
                <a:gd name="T67" fmla="*/ 87 h 469"/>
                <a:gd name="T68" fmla="*/ 307 w 411"/>
                <a:gd name="T69" fmla="*/ 363 h 469"/>
                <a:gd name="T70" fmla="*/ 307 w 411"/>
                <a:gd name="T71" fmla="*/ 363 h 469"/>
                <a:gd name="T72" fmla="*/ 212 w 411"/>
                <a:gd name="T73" fmla="*/ 383 h 469"/>
                <a:gd name="T74" fmla="*/ 117 w 411"/>
                <a:gd name="T75" fmla="*/ 363 h 469"/>
                <a:gd name="T76" fmla="*/ 117 w 411"/>
                <a:gd name="T77" fmla="*/ 363 h 469"/>
                <a:gd name="T78" fmla="*/ 117 w 411"/>
                <a:gd name="T79" fmla="*/ 306 h 469"/>
                <a:gd name="T80" fmla="*/ 180 w 411"/>
                <a:gd name="T81" fmla="*/ 215 h 469"/>
                <a:gd name="T82" fmla="*/ 212 w 411"/>
                <a:gd name="T83" fmla="*/ 257 h 469"/>
                <a:gd name="T84" fmla="*/ 244 w 411"/>
                <a:gd name="T85" fmla="*/ 215 h 469"/>
                <a:gd name="T86" fmla="*/ 307 w 411"/>
                <a:gd name="T87" fmla="*/ 306 h 469"/>
                <a:gd name="T88" fmla="*/ 307 w 411"/>
                <a:gd name="T89" fmla="*/ 36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1" h="469">
                  <a:moveTo>
                    <a:pt x="368" y="0"/>
                  </a:moveTo>
                  <a:cubicBezTo>
                    <a:pt x="42" y="0"/>
                    <a:pt x="42" y="0"/>
                    <a:pt x="42" y="0"/>
                  </a:cubicBezTo>
                  <a:cubicBezTo>
                    <a:pt x="19" y="0"/>
                    <a:pt x="0" y="20"/>
                    <a:pt x="0" y="43"/>
                  </a:cubicBezTo>
                  <a:cubicBezTo>
                    <a:pt x="0" y="68"/>
                    <a:pt x="0" y="68"/>
                    <a:pt x="0" y="68"/>
                  </a:cubicBezTo>
                  <a:cubicBezTo>
                    <a:pt x="23" y="68"/>
                    <a:pt x="23" y="68"/>
                    <a:pt x="23" y="68"/>
                  </a:cubicBezTo>
                  <a:cubicBezTo>
                    <a:pt x="41" y="68"/>
                    <a:pt x="56" y="83"/>
                    <a:pt x="56" y="101"/>
                  </a:cubicBezTo>
                  <a:cubicBezTo>
                    <a:pt x="56" y="119"/>
                    <a:pt x="41" y="134"/>
                    <a:pt x="23" y="134"/>
                  </a:cubicBezTo>
                  <a:cubicBezTo>
                    <a:pt x="0" y="134"/>
                    <a:pt x="0" y="134"/>
                    <a:pt x="0" y="134"/>
                  </a:cubicBezTo>
                  <a:cubicBezTo>
                    <a:pt x="0" y="157"/>
                    <a:pt x="0" y="157"/>
                    <a:pt x="0" y="157"/>
                  </a:cubicBezTo>
                  <a:cubicBezTo>
                    <a:pt x="23" y="157"/>
                    <a:pt x="23" y="157"/>
                    <a:pt x="23" y="157"/>
                  </a:cubicBezTo>
                  <a:cubicBezTo>
                    <a:pt x="41" y="157"/>
                    <a:pt x="56" y="172"/>
                    <a:pt x="56" y="190"/>
                  </a:cubicBezTo>
                  <a:cubicBezTo>
                    <a:pt x="56" y="208"/>
                    <a:pt x="41" y="223"/>
                    <a:pt x="23" y="223"/>
                  </a:cubicBezTo>
                  <a:cubicBezTo>
                    <a:pt x="0" y="223"/>
                    <a:pt x="0" y="223"/>
                    <a:pt x="0" y="223"/>
                  </a:cubicBezTo>
                  <a:cubicBezTo>
                    <a:pt x="0" y="246"/>
                    <a:pt x="0" y="246"/>
                    <a:pt x="0" y="246"/>
                  </a:cubicBezTo>
                  <a:cubicBezTo>
                    <a:pt x="23" y="246"/>
                    <a:pt x="23" y="246"/>
                    <a:pt x="23" y="246"/>
                  </a:cubicBezTo>
                  <a:cubicBezTo>
                    <a:pt x="41" y="246"/>
                    <a:pt x="56" y="261"/>
                    <a:pt x="56" y="279"/>
                  </a:cubicBezTo>
                  <a:cubicBezTo>
                    <a:pt x="56" y="298"/>
                    <a:pt x="41" y="312"/>
                    <a:pt x="23" y="312"/>
                  </a:cubicBezTo>
                  <a:cubicBezTo>
                    <a:pt x="0" y="312"/>
                    <a:pt x="0" y="312"/>
                    <a:pt x="0" y="312"/>
                  </a:cubicBezTo>
                  <a:cubicBezTo>
                    <a:pt x="0" y="335"/>
                    <a:pt x="0" y="335"/>
                    <a:pt x="0" y="335"/>
                  </a:cubicBezTo>
                  <a:cubicBezTo>
                    <a:pt x="23" y="335"/>
                    <a:pt x="23" y="335"/>
                    <a:pt x="23" y="335"/>
                  </a:cubicBezTo>
                  <a:cubicBezTo>
                    <a:pt x="41" y="335"/>
                    <a:pt x="56" y="350"/>
                    <a:pt x="56" y="368"/>
                  </a:cubicBezTo>
                  <a:cubicBezTo>
                    <a:pt x="56" y="387"/>
                    <a:pt x="41" y="401"/>
                    <a:pt x="23" y="401"/>
                  </a:cubicBezTo>
                  <a:cubicBezTo>
                    <a:pt x="0" y="401"/>
                    <a:pt x="0" y="401"/>
                    <a:pt x="0" y="401"/>
                  </a:cubicBezTo>
                  <a:cubicBezTo>
                    <a:pt x="0" y="426"/>
                    <a:pt x="0" y="426"/>
                    <a:pt x="0" y="426"/>
                  </a:cubicBezTo>
                  <a:cubicBezTo>
                    <a:pt x="0" y="450"/>
                    <a:pt x="19" y="469"/>
                    <a:pt x="42" y="469"/>
                  </a:cubicBezTo>
                  <a:cubicBezTo>
                    <a:pt x="368" y="469"/>
                    <a:pt x="368" y="469"/>
                    <a:pt x="368" y="469"/>
                  </a:cubicBezTo>
                  <a:cubicBezTo>
                    <a:pt x="392" y="469"/>
                    <a:pt x="411" y="450"/>
                    <a:pt x="411" y="426"/>
                  </a:cubicBezTo>
                  <a:cubicBezTo>
                    <a:pt x="411" y="43"/>
                    <a:pt x="411" y="43"/>
                    <a:pt x="411" y="43"/>
                  </a:cubicBezTo>
                  <a:cubicBezTo>
                    <a:pt x="411" y="20"/>
                    <a:pt x="392" y="0"/>
                    <a:pt x="368" y="0"/>
                  </a:cubicBezTo>
                  <a:close/>
                  <a:moveTo>
                    <a:pt x="212" y="87"/>
                  </a:moveTo>
                  <a:cubicBezTo>
                    <a:pt x="245" y="87"/>
                    <a:pt x="271" y="113"/>
                    <a:pt x="271" y="146"/>
                  </a:cubicBezTo>
                  <a:cubicBezTo>
                    <a:pt x="271" y="179"/>
                    <a:pt x="245" y="205"/>
                    <a:pt x="212" y="205"/>
                  </a:cubicBezTo>
                  <a:cubicBezTo>
                    <a:pt x="179" y="205"/>
                    <a:pt x="153" y="179"/>
                    <a:pt x="153" y="146"/>
                  </a:cubicBezTo>
                  <a:cubicBezTo>
                    <a:pt x="153" y="113"/>
                    <a:pt x="179" y="87"/>
                    <a:pt x="212" y="87"/>
                  </a:cubicBezTo>
                  <a:close/>
                  <a:moveTo>
                    <a:pt x="307" y="363"/>
                  </a:moveTo>
                  <a:cubicBezTo>
                    <a:pt x="307" y="363"/>
                    <a:pt x="307" y="363"/>
                    <a:pt x="307" y="363"/>
                  </a:cubicBezTo>
                  <a:cubicBezTo>
                    <a:pt x="305" y="374"/>
                    <a:pt x="263" y="383"/>
                    <a:pt x="212" y="383"/>
                  </a:cubicBezTo>
                  <a:cubicBezTo>
                    <a:pt x="161" y="383"/>
                    <a:pt x="119" y="374"/>
                    <a:pt x="117" y="363"/>
                  </a:cubicBezTo>
                  <a:cubicBezTo>
                    <a:pt x="117" y="363"/>
                    <a:pt x="117" y="363"/>
                    <a:pt x="117" y="363"/>
                  </a:cubicBezTo>
                  <a:cubicBezTo>
                    <a:pt x="117" y="306"/>
                    <a:pt x="117" y="306"/>
                    <a:pt x="117" y="306"/>
                  </a:cubicBezTo>
                  <a:cubicBezTo>
                    <a:pt x="117" y="264"/>
                    <a:pt x="143" y="228"/>
                    <a:pt x="180" y="215"/>
                  </a:cubicBezTo>
                  <a:cubicBezTo>
                    <a:pt x="212" y="257"/>
                    <a:pt x="212" y="257"/>
                    <a:pt x="212" y="257"/>
                  </a:cubicBezTo>
                  <a:cubicBezTo>
                    <a:pt x="244" y="215"/>
                    <a:pt x="244" y="215"/>
                    <a:pt x="244" y="215"/>
                  </a:cubicBezTo>
                  <a:cubicBezTo>
                    <a:pt x="281" y="228"/>
                    <a:pt x="307" y="264"/>
                    <a:pt x="307" y="306"/>
                  </a:cubicBezTo>
                  <a:lnTo>
                    <a:pt x="307" y="363"/>
                  </a:lnTo>
                  <a:close/>
                </a:path>
              </a:pathLst>
            </a:cu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21" name="Freeform 35">
              <a:extLst>
                <a:ext uri="{FF2B5EF4-FFF2-40B4-BE49-F238E27FC236}">
                  <a16:creationId xmlns:a16="http://schemas.microsoft.com/office/drawing/2014/main" xmlns="" id="{10744EB7-1908-4016-B5A8-3EE72478C554}"/>
                </a:ext>
              </a:extLst>
            </p:cNvPr>
            <p:cNvSpPr/>
            <p:nvPr/>
          </p:nvSpPr>
          <p:spPr bwMode="auto">
            <a:xfrm>
              <a:off x="9056688" y="892176"/>
              <a:ext cx="90488" cy="169863"/>
            </a:xfrm>
            <a:custGeom>
              <a:avLst/>
              <a:gdLst>
                <a:gd name="T0" fmla="*/ 23 w 32"/>
                <a:gd name="T1" fmla="*/ 0 h 59"/>
                <a:gd name="T2" fmla="*/ 9 w 32"/>
                <a:gd name="T3" fmla="*/ 0 h 59"/>
                <a:gd name="T4" fmla="*/ 0 w 32"/>
                <a:gd name="T5" fmla="*/ 8 h 59"/>
                <a:gd name="T6" fmla="*/ 0 w 32"/>
                <a:gd name="T7" fmla="*/ 59 h 59"/>
                <a:gd name="T8" fmla="*/ 9 w 32"/>
                <a:gd name="T9" fmla="*/ 51 h 59"/>
                <a:gd name="T10" fmla="*/ 23 w 32"/>
                <a:gd name="T11" fmla="*/ 51 h 59"/>
                <a:gd name="T12" fmla="*/ 32 w 32"/>
                <a:gd name="T13" fmla="*/ 59 h 59"/>
                <a:gd name="T14" fmla="*/ 32 w 32"/>
                <a:gd name="T15" fmla="*/ 8 h 59"/>
                <a:gd name="T16" fmla="*/ 23 w 32"/>
                <a:gd name="T1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59">
                  <a:moveTo>
                    <a:pt x="23" y="0"/>
                  </a:moveTo>
                  <a:cubicBezTo>
                    <a:pt x="9" y="0"/>
                    <a:pt x="9" y="0"/>
                    <a:pt x="9" y="0"/>
                  </a:cubicBezTo>
                  <a:cubicBezTo>
                    <a:pt x="4" y="0"/>
                    <a:pt x="0" y="4"/>
                    <a:pt x="0" y="8"/>
                  </a:cubicBezTo>
                  <a:cubicBezTo>
                    <a:pt x="0" y="59"/>
                    <a:pt x="0" y="59"/>
                    <a:pt x="0" y="59"/>
                  </a:cubicBezTo>
                  <a:cubicBezTo>
                    <a:pt x="0" y="55"/>
                    <a:pt x="4" y="51"/>
                    <a:pt x="9" y="51"/>
                  </a:cubicBezTo>
                  <a:cubicBezTo>
                    <a:pt x="23" y="51"/>
                    <a:pt x="23" y="51"/>
                    <a:pt x="23" y="51"/>
                  </a:cubicBezTo>
                  <a:cubicBezTo>
                    <a:pt x="28" y="51"/>
                    <a:pt x="32" y="55"/>
                    <a:pt x="32" y="59"/>
                  </a:cubicBezTo>
                  <a:cubicBezTo>
                    <a:pt x="32" y="8"/>
                    <a:pt x="32" y="8"/>
                    <a:pt x="32" y="8"/>
                  </a:cubicBezTo>
                  <a:cubicBezTo>
                    <a:pt x="32" y="4"/>
                    <a:pt x="28" y="0"/>
                    <a:pt x="23" y="0"/>
                  </a:cubicBezTo>
                  <a:close/>
                </a:path>
              </a:pathLst>
            </a:cu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22" name="Freeform 36">
              <a:extLst>
                <a:ext uri="{FF2B5EF4-FFF2-40B4-BE49-F238E27FC236}">
                  <a16:creationId xmlns:a16="http://schemas.microsoft.com/office/drawing/2014/main" xmlns="" id="{16E30965-F12C-4725-ACE8-35A1CD1666A7}"/>
                </a:ext>
              </a:extLst>
            </p:cNvPr>
            <p:cNvSpPr/>
            <p:nvPr/>
          </p:nvSpPr>
          <p:spPr bwMode="auto">
            <a:xfrm>
              <a:off x="9056688" y="1076326"/>
              <a:ext cx="90488" cy="171450"/>
            </a:xfrm>
            <a:custGeom>
              <a:avLst/>
              <a:gdLst>
                <a:gd name="T0" fmla="*/ 23 w 32"/>
                <a:gd name="T1" fmla="*/ 0 h 60"/>
                <a:gd name="T2" fmla="*/ 9 w 32"/>
                <a:gd name="T3" fmla="*/ 0 h 60"/>
                <a:gd name="T4" fmla="*/ 0 w 32"/>
                <a:gd name="T5" fmla="*/ 9 h 60"/>
                <a:gd name="T6" fmla="*/ 0 w 32"/>
                <a:gd name="T7" fmla="*/ 60 h 60"/>
                <a:gd name="T8" fmla="*/ 9 w 32"/>
                <a:gd name="T9" fmla="*/ 51 h 60"/>
                <a:gd name="T10" fmla="*/ 23 w 32"/>
                <a:gd name="T11" fmla="*/ 51 h 60"/>
                <a:gd name="T12" fmla="*/ 32 w 32"/>
                <a:gd name="T13" fmla="*/ 60 h 60"/>
                <a:gd name="T14" fmla="*/ 32 w 32"/>
                <a:gd name="T15" fmla="*/ 9 h 60"/>
                <a:gd name="T16" fmla="*/ 23 w 32"/>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0">
                  <a:moveTo>
                    <a:pt x="23" y="0"/>
                  </a:moveTo>
                  <a:cubicBezTo>
                    <a:pt x="9" y="0"/>
                    <a:pt x="9" y="0"/>
                    <a:pt x="9" y="0"/>
                  </a:cubicBezTo>
                  <a:cubicBezTo>
                    <a:pt x="4" y="0"/>
                    <a:pt x="0" y="4"/>
                    <a:pt x="0" y="9"/>
                  </a:cubicBezTo>
                  <a:cubicBezTo>
                    <a:pt x="0" y="60"/>
                    <a:pt x="0" y="60"/>
                    <a:pt x="0" y="60"/>
                  </a:cubicBezTo>
                  <a:cubicBezTo>
                    <a:pt x="0" y="55"/>
                    <a:pt x="4" y="51"/>
                    <a:pt x="9" y="51"/>
                  </a:cubicBezTo>
                  <a:cubicBezTo>
                    <a:pt x="23" y="51"/>
                    <a:pt x="23" y="51"/>
                    <a:pt x="23" y="51"/>
                  </a:cubicBezTo>
                  <a:cubicBezTo>
                    <a:pt x="28" y="51"/>
                    <a:pt x="32" y="55"/>
                    <a:pt x="32" y="60"/>
                  </a:cubicBezTo>
                  <a:cubicBezTo>
                    <a:pt x="32" y="9"/>
                    <a:pt x="32" y="9"/>
                    <a:pt x="32" y="9"/>
                  </a:cubicBezTo>
                  <a:cubicBezTo>
                    <a:pt x="32" y="4"/>
                    <a:pt x="28" y="0"/>
                    <a:pt x="23" y="0"/>
                  </a:cubicBezTo>
                  <a:close/>
                </a:path>
              </a:pathLst>
            </a:cu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23" name="Freeform 37">
              <a:extLst>
                <a:ext uri="{FF2B5EF4-FFF2-40B4-BE49-F238E27FC236}">
                  <a16:creationId xmlns:a16="http://schemas.microsoft.com/office/drawing/2014/main" xmlns="" id="{9B59FB3B-BC9E-4232-B10F-09A45B64534F}"/>
                </a:ext>
              </a:extLst>
            </p:cNvPr>
            <p:cNvSpPr/>
            <p:nvPr/>
          </p:nvSpPr>
          <p:spPr bwMode="auto">
            <a:xfrm>
              <a:off x="9056688" y="1252538"/>
              <a:ext cx="90488" cy="209550"/>
            </a:xfrm>
            <a:custGeom>
              <a:avLst/>
              <a:gdLst>
                <a:gd name="T0" fmla="*/ 32 w 32"/>
                <a:gd name="T1" fmla="*/ 64 h 73"/>
                <a:gd name="T2" fmla="*/ 23 w 32"/>
                <a:gd name="T3" fmla="*/ 73 h 73"/>
                <a:gd name="T4" fmla="*/ 9 w 32"/>
                <a:gd name="T5" fmla="*/ 73 h 73"/>
                <a:gd name="T6" fmla="*/ 0 w 32"/>
                <a:gd name="T7" fmla="*/ 64 h 73"/>
                <a:gd name="T8" fmla="*/ 0 w 32"/>
                <a:gd name="T9" fmla="*/ 9 h 73"/>
                <a:gd name="T10" fmla="*/ 9 w 32"/>
                <a:gd name="T11" fmla="*/ 0 h 73"/>
                <a:gd name="T12" fmla="*/ 23 w 32"/>
                <a:gd name="T13" fmla="*/ 0 h 73"/>
                <a:gd name="T14" fmla="*/ 32 w 32"/>
                <a:gd name="T15" fmla="*/ 9 h 73"/>
                <a:gd name="T16" fmla="*/ 32 w 32"/>
                <a:gd name="T17"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73">
                  <a:moveTo>
                    <a:pt x="32" y="64"/>
                  </a:moveTo>
                  <a:cubicBezTo>
                    <a:pt x="32" y="69"/>
                    <a:pt x="28" y="73"/>
                    <a:pt x="23" y="73"/>
                  </a:cubicBezTo>
                  <a:cubicBezTo>
                    <a:pt x="9" y="73"/>
                    <a:pt x="9" y="73"/>
                    <a:pt x="9" y="73"/>
                  </a:cubicBezTo>
                  <a:cubicBezTo>
                    <a:pt x="4" y="73"/>
                    <a:pt x="0" y="69"/>
                    <a:pt x="0" y="64"/>
                  </a:cubicBezTo>
                  <a:cubicBezTo>
                    <a:pt x="0" y="9"/>
                    <a:pt x="0" y="9"/>
                    <a:pt x="0" y="9"/>
                  </a:cubicBezTo>
                  <a:cubicBezTo>
                    <a:pt x="0" y="4"/>
                    <a:pt x="4" y="0"/>
                    <a:pt x="9" y="0"/>
                  </a:cubicBezTo>
                  <a:cubicBezTo>
                    <a:pt x="23" y="0"/>
                    <a:pt x="23" y="0"/>
                    <a:pt x="23" y="0"/>
                  </a:cubicBezTo>
                  <a:cubicBezTo>
                    <a:pt x="28" y="0"/>
                    <a:pt x="32" y="4"/>
                    <a:pt x="32" y="9"/>
                  </a:cubicBezTo>
                  <a:lnTo>
                    <a:pt x="32" y="64"/>
                  </a:lnTo>
                  <a:close/>
                </a:path>
              </a:pathLst>
            </a:cu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grpSp>
      <p:sp>
        <p:nvSpPr>
          <p:cNvPr id="10" name="矩形 9">
            <a:extLst>
              <a:ext uri="{FF2B5EF4-FFF2-40B4-BE49-F238E27FC236}">
                <a16:creationId xmlns:a16="http://schemas.microsoft.com/office/drawing/2014/main" xmlns="" id="{476D1959-DB7C-46E5-9D77-CFC77E35C5D9}"/>
              </a:ext>
            </a:extLst>
          </p:cNvPr>
          <p:cNvSpPr/>
          <p:nvPr/>
        </p:nvSpPr>
        <p:spPr>
          <a:xfrm>
            <a:off x="4993182" y="4205653"/>
            <a:ext cx="2205637" cy="1028295"/>
          </a:xfrm>
          <a:prstGeom prst="rect">
            <a:avLst/>
          </a:prstGeom>
        </p:spPr>
        <p:txBody>
          <a:bodyPr wrap="square">
            <a:spAutoFit/>
          </a:bodyPr>
          <a:lstStyle/>
          <a:p>
            <a:pPr algn="ctr">
              <a:lnSpc>
                <a:spcPct val="150000"/>
              </a:lnSpc>
            </a:pPr>
            <a:r>
              <a:rPr lang="zh-CN" altLang="en-US" sz="1400" dirty="0">
                <a:solidFill>
                  <a:schemeClr val="bg1"/>
                </a:solidFill>
                <a:latin typeface="+mn-ea"/>
              </a:rPr>
              <a:t>点击文本框即可进行编辑输入相关内容点击文本框即可编辑。</a:t>
            </a:r>
          </a:p>
        </p:txBody>
      </p:sp>
      <p:sp>
        <p:nvSpPr>
          <p:cNvPr id="11" name="文本框 1">
            <a:extLst>
              <a:ext uri="{FF2B5EF4-FFF2-40B4-BE49-F238E27FC236}">
                <a16:creationId xmlns:a16="http://schemas.microsoft.com/office/drawing/2014/main" xmlns="" id="{804847ED-9B59-436B-B492-57F44FBAB140}"/>
              </a:ext>
            </a:extLst>
          </p:cNvPr>
          <p:cNvSpPr txBox="1"/>
          <p:nvPr/>
        </p:nvSpPr>
        <p:spPr>
          <a:xfrm>
            <a:off x="5141724" y="3864725"/>
            <a:ext cx="1908553" cy="425309"/>
          </a:xfrm>
          <a:prstGeom prst="rect">
            <a:avLst/>
          </a:prstGeom>
          <a:noFill/>
        </p:spPr>
        <p:txBody>
          <a:bodyPr wrap="square" lIns="68580" tIns="34290" rIns="68580" bIns="34290" rtlCol="0">
            <a:spAutoFit/>
          </a:bodyPr>
          <a:lstStyle/>
          <a:p>
            <a:pPr algn="ctr">
              <a:lnSpc>
                <a:spcPct val="125000"/>
              </a:lnSpc>
              <a:defRPr/>
            </a:pPr>
            <a:r>
              <a:rPr lang="zh-CN" altLang="en-US" sz="2000" dirty="0">
                <a:solidFill>
                  <a:schemeClr val="bg1"/>
                </a:solidFill>
                <a:latin typeface="优设标题黑" panose="00000500000000000000" pitchFamily="2" charset="-122"/>
                <a:ea typeface="优设标题黑" panose="00000500000000000000" pitchFamily="2" charset="-122"/>
                <a:sym typeface="Arial" panose="020B0604020202020204" pitchFamily="34" charset="0"/>
              </a:rPr>
              <a:t>关键标题</a:t>
            </a:r>
          </a:p>
        </p:txBody>
      </p:sp>
      <p:grpSp>
        <p:nvGrpSpPr>
          <p:cNvPr id="26" name="组合 25">
            <a:extLst>
              <a:ext uri="{FF2B5EF4-FFF2-40B4-BE49-F238E27FC236}">
                <a16:creationId xmlns:a16="http://schemas.microsoft.com/office/drawing/2014/main" xmlns="" id="{827A479E-5F88-4C07-8B57-CE1403F3A03D}"/>
              </a:ext>
            </a:extLst>
          </p:cNvPr>
          <p:cNvGrpSpPr/>
          <p:nvPr/>
        </p:nvGrpSpPr>
        <p:grpSpPr>
          <a:xfrm>
            <a:off x="2690679" y="3383750"/>
            <a:ext cx="377364" cy="305808"/>
            <a:chOff x="7691440" y="2030413"/>
            <a:chExt cx="795338" cy="644525"/>
          </a:xfrm>
          <a:solidFill>
            <a:schemeClr val="accent1"/>
          </a:solidFill>
          <a:effectLst/>
        </p:grpSpPr>
        <p:sp>
          <p:nvSpPr>
            <p:cNvPr id="27" name="Freeform 74">
              <a:extLst>
                <a:ext uri="{FF2B5EF4-FFF2-40B4-BE49-F238E27FC236}">
                  <a16:creationId xmlns:a16="http://schemas.microsoft.com/office/drawing/2014/main" xmlns="" id="{D5BA94D9-CCC0-43E4-903D-43CC416B1852}"/>
                </a:ext>
              </a:extLst>
            </p:cNvPr>
            <p:cNvSpPr>
              <a:spLocks noEditPoints="1"/>
            </p:cNvSpPr>
            <p:nvPr/>
          </p:nvSpPr>
          <p:spPr bwMode="auto">
            <a:xfrm>
              <a:off x="7691440" y="2030413"/>
              <a:ext cx="795338" cy="644525"/>
            </a:xfrm>
            <a:custGeom>
              <a:avLst/>
              <a:gdLst>
                <a:gd name="T0" fmla="*/ 254 w 272"/>
                <a:gd name="T1" fmla="*/ 53 h 220"/>
                <a:gd name="T2" fmla="*/ 196 w 272"/>
                <a:gd name="T3" fmla="*/ 53 h 220"/>
                <a:gd name="T4" fmla="*/ 196 w 272"/>
                <a:gd name="T5" fmla="*/ 23 h 220"/>
                <a:gd name="T6" fmla="*/ 173 w 272"/>
                <a:gd name="T7" fmla="*/ 0 h 220"/>
                <a:gd name="T8" fmla="*/ 23 w 272"/>
                <a:gd name="T9" fmla="*/ 0 h 220"/>
                <a:gd name="T10" fmla="*/ 0 w 272"/>
                <a:gd name="T11" fmla="*/ 23 h 220"/>
                <a:gd name="T12" fmla="*/ 0 w 272"/>
                <a:gd name="T13" fmla="*/ 141 h 220"/>
                <a:gd name="T14" fmla="*/ 23 w 272"/>
                <a:gd name="T15" fmla="*/ 164 h 220"/>
                <a:gd name="T16" fmla="*/ 42 w 272"/>
                <a:gd name="T17" fmla="*/ 164 h 220"/>
                <a:gd name="T18" fmla="*/ 42 w 272"/>
                <a:gd name="T19" fmla="*/ 202 h 220"/>
                <a:gd name="T20" fmla="*/ 51 w 272"/>
                <a:gd name="T21" fmla="*/ 211 h 220"/>
                <a:gd name="T22" fmla="*/ 57 w 272"/>
                <a:gd name="T23" fmla="*/ 208 h 220"/>
                <a:gd name="T24" fmla="*/ 57 w 272"/>
                <a:gd name="T25" fmla="*/ 208 h 220"/>
                <a:gd name="T26" fmla="*/ 101 w 272"/>
                <a:gd name="T27" fmla="*/ 164 h 220"/>
                <a:gd name="T28" fmla="*/ 117 w 272"/>
                <a:gd name="T29" fmla="*/ 164 h 220"/>
                <a:gd name="T30" fmla="*/ 117 w 272"/>
                <a:gd name="T31" fmla="*/ 165 h 220"/>
                <a:gd name="T32" fmla="*/ 135 w 272"/>
                <a:gd name="T33" fmla="*/ 183 h 220"/>
                <a:gd name="T34" fmla="*/ 192 w 272"/>
                <a:gd name="T35" fmla="*/ 183 h 220"/>
                <a:gd name="T36" fmla="*/ 227 w 272"/>
                <a:gd name="T37" fmla="*/ 218 h 220"/>
                <a:gd name="T38" fmla="*/ 227 w 272"/>
                <a:gd name="T39" fmla="*/ 218 h 220"/>
                <a:gd name="T40" fmla="*/ 231 w 272"/>
                <a:gd name="T41" fmla="*/ 220 h 220"/>
                <a:gd name="T42" fmla="*/ 238 w 272"/>
                <a:gd name="T43" fmla="*/ 213 h 220"/>
                <a:gd name="T44" fmla="*/ 238 w 272"/>
                <a:gd name="T45" fmla="*/ 183 h 220"/>
                <a:gd name="T46" fmla="*/ 254 w 272"/>
                <a:gd name="T47" fmla="*/ 183 h 220"/>
                <a:gd name="T48" fmla="*/ 272 w 272"/>
                <a:gd name="T49" fmla="*/ 165 h 220"/>
                <a:gd name="T50" fmla="*/ 272 w 272"/>
                <a:gd name="T51" fmla="*/ 71 h 220"/>
                <a:gd name="T52" fmla="*/ 254 w 272"/>
                <a:gd name="T53" fmla="*/ 53 h 220"/>
                <a:gd name="T54" fmla="*/ 172 w 272"/>
                <a:gd name="T55" fmla="*/ 148 h 220"/>
                <a:gd name="T56" fmla="*/ 98 w 272"/>
                <a:gd name="T57" fmla="*/ 148 h 220"/>
                <a:gd name="T58" fmla="*/ 92 w 272"/>
                <a:gd name="T59" fmla="*/ 150 h 220"/>
                <a:gd name="T60" fmla="*/ 92 w 272"/>
                <a:gd name="T61" fmla="*/ 150 h 220"/>
                <a:gd name="T62" fmla="*/ 58 w 272"/>
                <a:gd name="T63" fmla="*/ 184 h 220"/>
                <a:gd name="T64" fmla="*/ 58 w 272"/>
                <a:gd name="T65" fmla="*/ 156 h 220"/>
                <a:gd name="T66" fmla="*/ 50 w 272"/>
                <a:gd name="T67" fmla="*/ 148 h 220"/>
                <a:gd name="T68" fmla="*/ 24 w 272"/>
                <a:gd name="T69" fmla="*/ 148 h 220"/>
                <a:gd name="T70" fmla="*/ 16 w 272"/>
                <a:gd name="T71" fmla="*/ 140 h 220"/>
                <a:gd name="T72" fmla="*/ 16 w 272"/>
                <a:gd name="T73" fmla="*/ 24 h 220"/>
                <a:gd name="T74" fmla="*/ 24 w 272"/>
                <a:gd name="T75" fmla="*/ 17 h 220"/>
                <a:gd name="T76" fmla="*/ 172 w 272"/>
                <a:gd name="T77" fmla="*/ 17 h 220"/>
                <a:gd name="T78" fmla="*/ 180 w 272"/>
                <a:gd name="T79" fmla="*/ 24 h 220"/>
                <a:gd name="T80" fmla="*/ 180 w 272"/>
                <a:gd name="T81" fmla="*/ 140 h 220"/>
                <a:gd name="T82" fmla="*/ 180 w 272"/>
                <a:gd name="T83" fmla="*/ 140 h 220"/>
                <a:gd name="T84" fmla="*/ 172 w 272"/>
                <a:gd name="T85" fmla="*/ 14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2" h="220">
                  <a:moveTo>
                    <a:pt x="254" y="53"/>
                  </a:moveTo>
                  <a:cubicBezTo>
                    <a:pt x="196" y="53"/>
                    <a:pt x="196" y="53"/>
                    <a:pt x="196" y="53"/>
                  </a:cubicBezTo>
                  <a:cubicBezTo>
                    <a:pt x="196" y="23"/>
                    <a:pt x="196" y="23"/>
                    <a:pt x="196" y="23"/>
                  </a:cubicBezTo>
                  <a:cubicBezTo>
                    <a:pt x="196" y="11"/>
                    <a:pt x="186" y="0"/>
                    <a:pt x="173" y="0"/>
                  </a:cubicBezTo>
                  <a:cubicBezTo>
                    <a:pt x="23" y="0"/>
                    <a:pt x="23" y="0"/>
                    <a:pt x="23" y="0"/>
                  </a:cubicBezTo>
                  <a:cubicBezTo>
                    <a:pt x="10" y="0"/>
                    <a:pt x="0" y="11"/>
                    <a:pt x="0" y="23"/>
                  </a:cubicBezTo>
                  <a:cubicBezTo>
                    <a:pt x="0" y="141"/>
                    <a:pt x="0" y="141"/>
                    <a:pt x="0" y="141"/>
                  </a:cubicBezTo>
                  <a:cubicBezTo>
                    <a:pt x="0" y="154"/>
                    <a:pt x="10" y="164"/>
                    <a:pt x="23" y="164"/>
                  </a:cubicBezTo>
                  <a:cubicBezTo>
                    <a:pt x="42" y="164"/>
                    <a:pt x="42" y="164"/>
                    <a:pt x="42" y="164"/>
                  </a:cubicBezTo>
                  <a:cubicBezTo>
                    <a:pt x="42" y="202"/>
                    <a:pt x="42" y="202"/>
                    <a:pt x="42" y="202"/>
                  </a:cubicBezTo>
                  <a:cubicBezTo>
                    <a:pt x="42" y="207"/>
                    <a:pt x="46" y="211"/>
                    <a:pt x="51" y="211"/>
                  </a:cubicBezTo>
                  <a:cubicBezTo>
                    <a:pt x="53" y="211"/>
                    <a:pt x="55" y="210"/>
                    <a:pt x="57" y="208"/>
                  </a:cubicBezTo>
                  <a:cubicBezTo>
                    <a:pt x="57" y="208"/>
                    <a:pt x="57" y="208"/>
                    <a:pt x="57" y="208"/>
                  </a:cubicBezTo>
                  <a:cubicBezTo>
                    <a:pt x="101" y="164"/>
                    <a:pt x="101" y="164"/>
                    <a:pt x="101" y="164"/>
                  </a:cubicBezTo>
                  <a:cubicBezTo>
                    <a:pt x="117" y="164"/>
                    <a:pt x="117" y="164"/>
                    <a:pt x="117" y="164"/>
                  </a:cubicBezTo>
                  <a:cubicBezTo>
                    <a:pt x="117" y="165"/>
                    <a:pt x="117" y="165"/>
                    <a:pt x="117" y="165"/>
                  </a:cubicBezTo>
                  <a:cubicBezTo>
                    <a:pt x="117" y="175"/>
                    <a:pt x="125" y="183"/>
                    <a:pt x="135" y="183"/>
                  </a:cubicBezTo>
                  <a:cubicBezTo>
                    <a:pt x="192" y="183"/>
                    <a:pt x="192" y="183"/>
                    <a:pt x="192" y="183"/>
                  </a:cubicBezTo>
                  <a:cubicBezTo>
                    <a:pt x="227" y="218"/>
                    <a:pt x="227" y="218"/>
                    <a:pt x="227" y="218"/>
                  </a:cubicBezTo>
                  <a:cubicBezTo>
                    <a:pt x="227" y="218"/>
                    <a:pt x="227" y="218"/>
                    <a:pt x="227" y="218"/>
                  </a:cubicBezTo>
                  <a:cubicBezTo>
                    <a:pt x="228" y="219"/>
                    <a:pt x="230" y="220"/>
                    <a:pt x="231" y="220"/>
                  </a:cubicBezTo>
                  <a:cubicBezTo>
                    <a:pt x="235" y="220"/>
                    <a:pt x="238" y="217"/>
                    <a:pt x="238" y="213"/>
                  </a:cubicBezTo>
                  <a:cubicBezTo>
                    <a:pt x="238" y="183"/>
                    <a:pt x="238" y="183"/>
                    <a:pt x="238" y="183"/>
                  </a:cubicBezTo>
                  <a:cubicBezTo>
                    <a:pt x="254" y="183"/>
                    <a:pt x="254" y="183"/>
                    <a:pt x="254" y="183"/>
                  </a:cubicBezTo>
                  <a:cubicBezTo>
                    <a:pt x="264" y="183"/>
                    <a:pt x="272" y="175"/>
                    <a:pt x="272" y="165"/>
                  </a:cubicBezTo>
                  <a:cubicBezTo>
                    <a:pt x="272" y="71"/>
                    <a:pt x="272" y="71"/>
                    <a:pt x="272" y="71"/>
                  </a:cubicBezTo>
                  <a:cubicBezTo>
                    <a:pt x="272" y="61"/>
                    <a:pt x="264" y="53"/>
                    <a:pt x="254" y="53"/>
                  </a:cubicBezTo>
                  <a:close/>
                  <a:moveTo>
                    <a:pt x="172" y="148"/>
                  </a:moveTo>
                  <a:cubicBezTo>
                    <a:pt x="98" y="148"/>
                    <a:pt x="98" y="148"/>
                    <a:pt x="98" y="148"/>
                  </a:cubicBezTo>
                  <a:cubicBezTo>
                    <a:pt x="96" y="148"/>
                    <a:pt x="94" y="149"/>
                    <a:pt x="92" y="150"/>
                  </a:cubicBezTo>
                  <a:cubicBezTo>
                    <a:pt x="92" y="150"/>
                    <a:pt x="92" y="150"/>
                    <a:pt x="92" y="150"/>
                  </a:cubicBezTo>
                  <a:cubicBezTo>
                    <a:pt x="58" y="184"/>
                    <a:pt x="58" y="184"/>
                    <a:pt x="58" y="184"/>
                  </a:cubicBezTo>
                  <a:cubicBezTo>
                    <a:pt x="58" y="156"/>
                    <a:pt x="58" y="156"/>
                    <a:pt x="58" y="156"/>
                  </a:cubicBezTo>
                  <a:cubicBezTo>
                    <a:pt x="58" y="151"/>
                    <a:pt x="55" y="148"/>
                    <a:pt x="50" y="148"/>
                  </a:cubicBezTo>
                  <a:cubicBezTo>
                    <a:pt x="24" y="148"/>
                    <a:pt x="24" y="148"/>
                    <a:pt x="24" y="148"/>
                  </a:cubicBezTo>
                  <a:cubicBezTo>
                    <a:pt x="19" y="148"/>
                    <a:pt x="16" y="144"/>
                    <a:pt x="16" y="140"/>
                  </a:cubicBezTo>
                  <a:cubicBezTo>
                    <a:pt x="16" y="24"/>
                    <a:pt x="16" y="24"/>
                    <a:pt x="16" y="24"/>
                  </a:cubicBezTo>
                  <a:cubicBezTo>
                    <a:pt x="16" y="20"/>
                    <a:pt x="19" y="17"/>
                    <a:pt x="24" y="17"/>
                  </a:cubicBezTo>
                  <a:cubicBezTo>
                    <a:pt x="172" y="17"/>
                    <a:pt x="172" y="17"/>
                    <a:pt x="172" y="17"/>
                  </a:cubicBezTo>
                  <a:cubicBezTo>
                    <a:pt x="176" y="17"/>
                    <a:pt x="180" y="20"/>
                    <a:pt x="180" y="24"/>
                  </a:cubicBezTo>
                  <a:cubicBezTo>
                    <a:pt x="180" y="140"/>
                    <a:pt x="180" y="140"/>
                    <a:pt x="180" y="140"/>
                  </a:cubicBezTo>
                  <a:cubicBezTo>
                    <a:pt x="180" y="140"/>
                    <a:pt x="180" y="140"/>
                    <a:pt x="180" y="140"/>
                  </a:cubicBezTo>
                  <a:cubicBezTo>
                    <a:pt x="180" y="144"/>
                    <a:pt x="176" y="148"/>
                    <a:pt x="172" y="148"/>
                  </a:cubicBezTo>
                  <a:close/>
                </a:path>
              </a:pathLst>
            </a:cu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28" name="Rectangle 75">
              <a:extLst>
                <a:ext uri="{FF2B5EF4-FFF2-40B4-BE49-F238E27FC236}">
                  <a16:creationId xmlns:a16="http://schemas.microsoft.com/office/drawing/2014/main" xmlns="" id="{DE32BB90-A5E9-4220-9B3F-E1D3F2FD775C}"/>
                </a:ext>
              </a:extLst>
            </p:cNvPr>
            <p:cNvSpPr>
              <a:spLocks noChangeArrowheads="1"/>
            </p:cNvSpPr>
            <p:nvPr/>
          </p:nvSpPr>
          <p:spPr bwMode="auto">
            <a:xfrm>
              <a:off x="7799388" y="2138363"/>
              <a:ext cx="357188" cy="50800"/>
            </a:xfrm>
            <a:prstGeom prst="rect">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29" name="Rectangle 76">
              <a:extLst>
                <a:ext uri="{FF2B5EF4-FFF2-40B4-BE49-F238E27FC236}">
                  <a16:creationId xmlns:a16="http://schemas.microsoft.com/office/drawing/2014/main" xmlns="" id="{B4779FCD-EA7B-4D77-AC66-FC8F2D84C884}"/>
                </a:ext>
              </a:extLst>
            </p:cNvPr>
            <p:cNvSpPr>
              <a:spLocks noChangeArrowheads="1"/>
            </p:cNvSpPr>
            <p:nvPr/>
          </p:nvSpPr>
          <p:spPr bwMode="auto">
            <a:xfrm>
              <a:off x="7799388" y="2247901"/>
              <a:ext cx="357188" cy="46038"/>
            </a:xfrm>
            <a:prstGeom prst="rect">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30" name="Rectangle 77">
              <a:extLst>
                <a:ext uri="{FF2B5EF4-FFF2-40B4-BE49-F238E27FC236}">
                  <a16:creationId xmlns:a16="http://schemas.microsoft.com/office/drawing/2014/main" xmlns="" id="{ED50A5E6-10D9-4FED-9E3C-28E41A975C71}"/>
                </a:ext>
              </a:extLst>
            </p:cNvPr>
            <p:cNvSpPr>
              <a:spLocks noChangeArrowheads="1"/>
            </p:cNvSpPr>
            <p:nvPr/>
          </p:nvSpPr>
          <p:spPr bwMode="auto">
            <a:xfrm>
              <a:off x="7799388" y="2355851"/>
              <a:ext cx="357188" cy="46038"/>
            </a:xfrm>
            <a:prstGeom prst="rect">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grpSp>
      <p:sp>
        <p:nvSpPr>
          <p:cNvPr id="31" name="矩形 30">
            <a:extLst>
              <a:ext uri="{FF2B5EF4-FFF2-40B4-BE49-F238E27FC236}">
                <a16:creationId xmlns:a16="http://schemas.microsoft.com/office/drawing/2014/main" xmlns="" id="{ACC64A4E-BC22-4765-80DA-A48DBF9C7264}"/>
              </a:ext>
            </a:extLst>
          </p:cNvPr>
          <p:cNvSpPr/>
          <p:nvPr/>
        </p:nvSpPr>
        <p:spPr>
          <a:xfrm>
            <a:off x="1560499" y="4205653"/>
            <a:ext cx="2637723" cy="705129"/>
          </a:xfrm>
          <a:prstGeom prst="rect">
            <a:avLst/>
          </a:prstGeom>
        </p:spPr>
        <p:txBody>
          <a:bodyPr wrap="square">
            <a:spAutoFit/>
          </a:bodyPr>
          <a:lstStyle/>
          <a:p>
            <a:pPr algn="ctr">
              <a:lnSpc>
                <a:spcPct val="150000"/>
              </a:lnSpc>
            </a:pPr>
            <a:r>
              <a:rPr lang="zh-CN" altLang="en-US" sz="1400" dirty="0">
                <a:solidFill>
                  <a:schemeClr val="tx1">
                    <a:lumMod val="75000"/>
                    <a:lumOff val="25000"/>
                  </a:schemeClr>
                </a:solidFill>
                <a:latin typeface="+mn-ea"/>
              </a:rPr>
              <a:t>点击文本框即可进行编辑输入相关内容点击文本框即可编辑。</a:t>
            </a:r>
          </a:p>
        </p:txBody>
      </p:sp>
      <p:sp>
        <p:nvSpPr>
          <p:cNvPr id="32" name="文本框 1">
            <a:extLst>
              <a:ext uri="{FF2B5EF4-FFF2-40B4-BE49-F238E27FC236}">
                <a16:creationId xmlns:a16="http://schemas.microsoft.com/office/drawing/2014/main" xmlns="" id="{63F19B2A-9EEB-4317-8DCE-6E80DEDBEB12}"/>
              </a:ext>
            </a:extLst>
          </p:cNvPr>
          <p:cNvSpPr txBox="1"/>
          <p:nvPr/>
        </p:nvSpPr>
        <p:spPr>
          <a:xfrm>
            <a:off x="1925084" y="3864725"/>
            <a:ext cx="1908553" cy="425309"/>
          </a:xfrm>
          <a:prstGeom prst="rect">
            <a:avLst/>
          </a:prstGeom>
          <a:noFill/>
        </p:spPr>
        <p:txBody>
          <a:bodyPr wrap="square" lIns="68580" tIns="34290" rIns="68580" bIns="34290" rtlCol="0">
            <a:spAutoFit/>
          </a:bodyPr>
          <a:lstStyle/>
          <a:p>
            <a:pPr algn="ctr">
              <a:lnSpc>
                <a:spcPct val="125000"/>
              </a:lnSpc>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Arial" panose="020B0604020202020204" pitchFamily="34" charset="0"/>
              </a:rPr>
              <a:t>关键标题</a:t>
            </a:r>
          </a:p>
        </p:txBody>
      </p:sp>
      <p:sp>
        <p:nvSpPr>
          <p:cNvPr id="33" name="矩形 32">
            <a:extLst>
              <a:ext uri="{FF2B5EF4-FFF2-40B4-BE49-F238E27FC236}">
                <a16:creationId xmlns:a16="http://schemas.microsoft.com/office/drawing/2014/main" xmlns="" id="{727F6F5B-DF18-4341-9824-7E00B037E343}"/>
              </a:ext>
            </a:extLst>
          </p:cNvPr>
          <p:cNvSpPr/>
          <p:nvPr/>
        </p:nvSpPr>
        <p:spPr>
          <a:xfrm>
            <a:off x="7993778" y="4211703"/>
            <a:ext cx="2637723" cy="705129"/>
          </a:xfrm>
          <a:prstGeom prst="rect">
            <a:avLst/>
          </a:prstGeom>
        </p:spPr>
        <p:txBody>
          <a:bodyPr wrap="square">
            <a:spAutoFit/>
          </a:bodyPr>
          <a:lstStyle/>
          <a:p>
            <a:pPr algn="ctr">
              <a:lnSpc>
                <a:spcPct val="150000"/>
              </a:lnSpc>
            </a:pPr>
            <a:r>
              <a:rPr lang="zh-CN" altLang="en-US" sz="1400" dirty="0">
                <a:solidFill>
                  <a:schemeClr val="tx1">
                    <a:lumMod val="75000"/>
                    <a:lumOff val="25000"/>
                  </a:schemeClr>
                </a:solidFill>
                <a:latin typeface="+mn-ea"/>
              </a:rPr>
              <a:t>点击文本框即可进行编辑输入相关内容点击文本框即可编辑。</a:t>
            </a:r>
          </a:p>
        </p:txBody>
      </p:sp>
      <p:sp>
        <p:nvSpPr>
          <p:cNvPr id="34" name="文本框 1">
            <a:extLst>
              <a:ext uri="{FF2B5EF4-FFF2-40B4-BE49-F238E27FC236}">
                <a16:creationId xmlns:a16="http://schemas.microsoft.com/office/drawing/2014/main" xmlns="" id="{86DCFEAE-EB8B-40A3-815E-D893AF123F28}"/>
              </a:ext>
            </a:extLst>
          </p:cNvPr>
          <p:cNvSpPr txBox="1"/>
          <p:nvPr/>
        </p:nvSpPr>
        <p:spPr>
          <a:xfrm>
            <a:off x="8358363" y="3870775"/>
            <a:ext cx="1908553" cy="425309"/>
          </a:xfrm>
          <a:prstGeom prst="rect">
            <a:avLst/>
          </a:prstGeom>
          <a:noFill/>
        </p:spPr>
        <p:txBody>
          <a:bodyPr wrap="square" lIns="68580" tIns="34290" rIns="68580" bIns="34290" rtlCol="0">
            <a:spAutoFit/>
          </a:bodyPr>
          <a:lstStyle/>
          <a:p>
            <a:pPr algn="ctr">
              <a:lnSpc>
                <a:spcPct val="125000"/>
              </a:lnSpc>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Arial" panose="020B0604020202020204" pitchFamily="34" charset="0"/>
              </a:rPr>
              <a:t>关键标题</a:t>
            </a:r>
          </a:p>
        </p:txBody>
      </p:sp>
      <p:grpSp>
        <p:nvGrpSpPr>
          <p:cNvPr id="35" name="组合 34">
            <a:extLst>
              <a:ext uri="{FF2B5EF4-FFF2-40B4-BE49-F238E27FC236}">
                <a16:creationId xmlns:a16="http://schemas.microsoft.com/office/drawing/2014/main" xmlns="" id="{F8A1E601-67CA-4989-928B-AC760BFC2DF2}"/>
              </a:ext>
            </a:extLst>
          </p:cNvPr>
          <p:cNvGrpSpPr/>
          <p:nvPr/>
        </p:nvGrpSpPr>
        <p:grpSpPr>
          <a:xfrm>
            <a:off x="9195485" y="3383750"/>
            <a:ext cx="234308" cy="360803"/>
            <a:chOff x="10534650" y="6297613"/>
            <a:chExt cx="258763" cy="398462"/>
          </a:xfrm>
          <a:solidFill>
            <a:schemeClr val="accent1"/>
          </a:solidFill>
          <a:effectLst/>
        </p:grpSpPr>
        <p:sp>
          <p:nvSpPr>
            <p:cNvPr id="36" name="Freeform 11">
              <a:extLst>
                <a:ext uri="{FF2B5EF4-FFF2-40B4-BE49-F238E27FC236}">
                  <a16:creationId xmlns:a16="http://schemas.microsoft.com/office/drawing/2014/main" xmlns="" id="{83BED7B4-B810-4282-9297-A2ABB17500A0}"/>
                </a:ext>
              </a:extLst>
            </p:cNvPr>
            <p:cNvSpPr/>
            <p:nvPr/>
          </p:nvSpPr>
          <p:spPr bwMode="auto">
            <a:xfrm>
              <a:off x="10591800" y="6638925"/>
              <a:ext cx="146050" cy="57150"/>
            </a:xfrm>
            <a:custGeom>
              <a:avLst/>
              <a:gdLst>
                <a:gd name="T0" fmla="*/ 35 w 39"/>
                <a:gd name="T1" fmla="*/ 0 h 15"/>
                <a:gd name="T2" fmla="*/ 4 w 39"/>
                <a:gd name="T3" fmla="*/ 0 h 15"/>
                <a:gd name="T4" fmla="*/ 0 w 39"/>
                <a:gd name="T5" fmla="*/ 5 h 15"/>
                <a:gd name="T6" fmla="*/ 4 w 39"/>
                <a:gd name="T7" fmla="*/ 9 h 15"/>
                <a:gd name="T8" fmla="*/ 11 w 39"/>
                <a:gd name="T9" fmla="*/ 9 h 15"/>
                <a:gd name="T10" fmla="*/ 11 w 39"/>
                <a:gd name="T11" fmla="*/ 9 h 15"/>
                <a:gd name="T12" fmla="*/ 20 w 39"/>
                <a:gd name="T13" fmla="*/ 15 h 15"/>
                <a:gd name="T14" fmla="*/ 29 w 39"/>
                <a:gd name="T15" fmla="*/ 9 h 15"/>
                <a:gd name="T16" fmla="*/ 29 w 39"/>
                <a:gd name="T17" fmla="*/ 9 h 15"/>
                <a:gd name="T18" fmla="*/ 35 w 39"/>
                <a:gd name="T19" fmla="*/ 9 h 15"/>
                <a:gd name="T20" fmla="*/ 39 w 39"/>
                <a:gd name="T21" fmla="*/ 5 h 15"/>
                <a:gd name="T22" fmla="*/ 35 w 39"/>
                <a:gd name="T2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15">
                  <a:moveTo>
                    <a:pt x="35" y="0"/>
                  </a:moveTo>
                  <a:cubicBezTo>
                    <a:pt x="4" y="0"/>
                    <a:pt x="4" y="0"/>
                    <a:pt x="4" y="0"/>
                  </a:cubicBezTo>
                  <a:cubicBezTo>
                    <a:pt x="2" y="0"/>
                    <a:pt x="0" y="2"/>
                    <a:pt x="0" y="5"/>
                  </a:cubicBezTo>
                  <a:cubicBezTo>
                    <a:pt x="0" y="7"/>
                    <a:pt x="2" y="9"/>
                    <a:pt x="4" y="9"/>
                  </a:cubicBezTo>
                  <a:cubicBezTo>
                    <a:pt x="11" y="9"/>
                    <a:pt x="11" y="9"/>
                    <a:pt x="11" y="9"/>
                  </a:cubicBezTo>
                  <a:cubicBezTo>
                    <a:pt x="11" y="9"/>
                    <a:pt x="11" y="9"/>
                    <a:pt x="11" y="9"/>
                  </a:cubicBezTo>
                  <a:cubicBezTo>
                    <a:pt x="11" y="13"/>
                    <a:pt x="15" y="15"/>
                    <a:pt x="20" y="15"/>
                  </a:cubicBezTo>
                  <a:cubicBezTo>
                    <a:pt x="25" y="15"/>
                    <a:pt x="29" y="13"/>
                    <a:pt x="29" y="9"/>
                  </a:cubicBezTo>
                  <a:cubicBezTo>
                    <a:pt x="29" y="9"/>
                    <a:pt x="29" y="9"/>
                    <a:pt x="29" y="9"/>
                  </a:cubicBezTo>
                  <a:cubicBezTo>
                    <a:pt x="35" y="9"/>
                    <a:pt x="35" y="9"/>
                    <a:pt x="35" y="9"/>
                  </a:cubicBezTo>
                  <a:cubicBezTo>
                    <a:pt x="37" y="9"/>
                    <a:pt x="39" y="7"/>
                    <a:pt x="39" y="5"/>
                  </a:cubicBezTo>
                  <a:cubicBezTo>
                    <a:pt x="39" y="2"/>
                    <a:pt x="37" y="0"/>
                    <a:pt x="35" y="0"/>
                  </a:cubicBezTo>
                  <a:close/>
                </a:path>
              </a:pathLst>
            </a:cu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37" name="Freeform 12">
              <a:extLst>
                <a:ext uri="{FF2B5EF4-FFF2-40B4-BE49-F238E27FC236}">
                  <a16:creationId xmlns:a16="http://schemas.microsoft.com/office/drawing/2014/main" xmlns="" id="{9F478AE7-1500-49EC-9F42-DE614D1B04CA}"/>
                </a:ext>
              </a:extLst>
            </p:cNvPr>
            <p:cNvSpPr>
              <a:spLocks noEditPoints="1"/>
            </p:cNvSpPr>
            <p:nvPr/>
          </p:nvSpPr>
          <p:spPr bwMode="auto">
            <a:xfrm>
              <a:off x="10534650" y="6297613"/>
              <a:ext cx="258763" cy="295275"/>
            </a:xfrm>
            <a:custGeom>
              <a:avLst/>
              <a:gdLst>
                <a:gd name="T0" fmla="*/ 69 w 69"/>
                <a:gd name="T1" fmla="*/ 35 h 77"/>
                <a:gd name="T2" fmla="*/ 35 w 69"/>
                <a:gd name="T3" fmla="*/ 0 h 77"/>
                <a:gd name="T4" fmla="*/ 0 w 69"/>
                <a:gd name="T5" fmla="*/ 35 h 77"/>
                <a:gd name="T6" fmla="*/ 15 w 69"/>
                <a:gd name="T7" fmla="*/ 77 h 77"/>
                <a:gd name="T8" fmla="*/ 55 w 69"/>
                <a:gd name="T9" fmla="*/ 77 h 77"/>
                <a:gd name="T10" fmla="*/ 69 w 69"/>
                <a:gd name="T11" fmla="*/ 35 h 77"/>
                <a:gd name="T12" fmla="*/ 35 w 69"/>
                <a:gd name="T13" fmla="*/ 9 h 77"/>
                <a:gd name="T14" fmla="*/ 42 w 69"/>
                <a:gd name="T15" fmla="*/ 16 h 77"/>
                <a:gd name="T16" fmla="*/ 35 w 69"/>
                <a:gd name="T17" fmla="*/ 23 h 77"/>
                <a:gd name="T18" fmla="*/ 28 w 69"/>
                <a:gd name="T19" fmla="*/ 16 h 77"/>
                <a:gd name="T20" fmla="*/ 35 w 69"/>
                <a:gd name="T21" fmla="*/ 9 h 77"/>
                <a:gd name="T22" fmla="*/ 48 w 69"/>
                <a:gd name="T23" fmla="*/ 44 h 77"/>
                <a:gd name="T24" fmla="*/ 43 w 69"/>
                <a:gd name="T25" fmla="*/ 49 h 77"/>
                <a:gd name="T26" fmla="*/ 43 w 69"/>
                <a:gd name="T27" fmla="*/ 49 h 77"/>
                <a:gd name="T28" fmla="*/ 43 w 69"/>
                <a:gd name="T29" fmla="*/ 51 h 77"/>
                <a:gd name="T30" fmla="*/ 43 w 69"/>
                <a:gd name="T31" fmla="*/ 71 h 77"/>
                <a:gd name="T32" fmla="*/ 39 w 69"/>
                <a:gd name="T33" fmla="*/ 75 h 77"/>
                <a:gd name="T34" fmla="*/ 35 w 69"/>
                <a:gd name="T35" fmla="*/ 71 h 77"/>
                <a:gd name="T36" fmla="*/ 31 w 69"/>
                <a:gd name="T37" fmla="*/ 75 h 77"/>
                <a:gd name="T38" fmla="*/ 27 w 69"/>
                <a:gd name="T39" fmla="*/ 71 h 77"/>
                <a:gd name="T40" fmla="*/ 27 w 69"/>
                <a:gd name="T41" fmla="*/ 51 h 77"/>
                <a:gd name="T42" fmla="*/ 27 w 69"/>
                <a:gd name="T43" fmla="*/ 49 h 77"/>
                <a:gd name="T44" fmla="*/ 27 w 69"/>
                <a:gd name="T45" fmla="*/ 49 h 77"/>
                <a:gd name="T46" fmla="*/ 21 w 69"/>
                <a:gd name="T47" fmla="*/ 44 h 77"/>
                <a:gd name="T48" fmla="*/ 21 w 69"/>
                <a:gd name="T49" fmla="*/ 31 h 77"/>
                <a:gd name="T50" fmla="*/ 27 w 69"/>
                <a:gd name="T51" fmla="*/ 26 h 77"/>
                <a:gd name="T52" fmla="*/ 29 w 69"/>
                <a:gd name="T53" fmla="*/ 26 h 77"/>
                <a:gd name="T54" fmla="*/ 34 w 69"/>
                <a:gd name="T55" fmla="*/ 31 h 77"/>
                <a:gd name="T56" fmla="*/ 40 w 69"/>
                <a:gd name="T57" fmla="*/ 26 h 77"/>
                <a:gd name="T58" fmla="*/ 43 w 69"/>
                <a:gd name="T59" fmla="*/ 26 h 77"/>
                <a:gd name="T60" fmla="*/ 48 w 69"/>
                <a:gd name="T61" fmla="*/ 31 h 77"/>
                <a:gd name="T62" fmla="*/ 48 w 69"/>
                <a:gd name="T63" fmla="*/ 4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9" h="77">
                  <a:moveTo>
                    <a:pt x="69" y="35"/>
                  </a:moveTo>
                  <a:cubicBezTo>
                    <a:pt x="69" y="15"/>
                    <a:pt x="54" y="0"/>
                    <a:pt x="35" y="0"/>
                  </a:cubicBezTo>
                  <a:cubicBezTo>
                    <a:pt x="16" y="0"/>
                    <a:pt x="0" y="15"/>
                    <a:pt x="0" y="35"/>
                  </a:cubicBezTo>
                  <a:cubicBezTo>
                    <a:pt x="0" y="51"/>
                    <a:pt x="15" y="61"/>
                    <a:pt x="15" y="77"/>
                  </a:cubicBezTo>
                  <a:cubicBezTo>
                    <a:pt x="55" y="77"/>
                    <a:pt x="55" y="77"/>
                    <a:pt x="55" y="77"/>
                  </a:cubicBezTo>
                  <a:cubicBezTo>
                    <a:pt x="55" y="60"/>
                    <a:pt x="69" y="51"/>
                    <a:pt x="69" y="35"/>
                  </a:cubicBezTo>
                  <a:close/>
                  <a:moveTo>
                    <a:pt x="35" y="9"/>
                  </a:moveTo>
                  <a:cubicBezTo>
                    <a:pt x="39" y="9"/>
                    <a:pt x="42" y="12"/>
                    <a:pt x="42" y="16"/>
                  </a:cubicBezTo>
                  <a:cubicBezTo>
                    <a:pt x="42" y="20"/>
                    <a:pt x="39" y="23"/>
                    <a:pt x="35" y="23"/>
                  </a:cubicBezTo>
                  <a:cubicBezTo>
                    <a:pt x="31" y="23"/>
                    <a:pt x="28" y="20"/>
                    <a:pt x="28" y="16"/>
                  </a:cubicBezTo>
                  <a:cubicBezTo>
                    <a:pt x="28" y="12"/>
                    <a:pt x="31" y="9"/>
                    <a:pt x="35" y="9"/>
                  </a:cubicBezTo>
                  <a:close/>
                  <a:moveTo>
                    <a:pt x="48" y="44"/>
                  </a:moveTo>
                  <a:cubicBezTo>
                    <a:pt x="48" y="47"/>
                    <a:pt x="46" y="49"/>
                    <a:pt x="43" y="49"/>
                  </a:cubicBezTo>
                  <a:cubicBezTo>
                    <a:pt x="43" y="49"/>
                    <a:pt x="43" y="49"/>
                    <a:pt x="43" y="49"/>
                  </a:cubicBezTo>
                  <a:cubicBezTo>
                    <a:pt x="43" y="50"/>
                    <a:pt x="43" y="50"/>
                    <a:pt x="43" y="51"/>
                  </a:cubicBezTo>
                  <a:cubicBezTo>
                    <a:pt x="43" y="71"/>
                    <a:pt x="43" y="71"/>
                    <a:pt x="43" y="71"/>
                  </a:cubicBezTo>
                  <a:cubicBezTo>
                    <a:pt x="43" y="73"/>
                    <a:pt x="41" y="75"/>
                    <a:pt x="39" y="75"/>
                  </a:cubicBezTo>
                  <a:cubicBezTo>
                    <a:pt x="37" y="75"/>
                    <a:pt x="35" y="73"/>
                    <a:pt x="35" y="71"/>
                  </a:cubicBezTo>
                  <a:cubicBezTo>
                    <a:pt x="35" y="73"/>
                    <a:pt x="33" y="75"/>
                    <a:pt x="31" y="75"/>
                  </a:cubicBezTo>
                  <a:cubicBezTo>
                    <a:pt x="28" y="75"/>
                    <a:pt x="27" y="73"/>
                    <a:pt x="27" y="71"/>
                  </a:cubicBezTo>
                  <a:cubicBezTo>
                    <a:pt x="27" y="51"/>
                    <a:pt x="27" y="51"/>
                    <a:pt x="27" y="51"/>
                  </a:cubicBezTo>
                  <a:cubicBezTo>
                    <a:pt x="27" y="50"/>
                    <a:pt x="27" y="50"/>
                    <a:pt x="27" y="49"/>
                  </a:cubicBezTo>
                  <a:cubicBezTo>
                    <a:pt x="27" y="49"/>
                    <a:pt x="27" y="49"/>
                    <a:pt x="27" y="49"/>
                  </a:cubicBezTo>
                  <a:cubicBezTo>
                    <a:pt x="24" y="49"/>
                    <a:pt x="21" y="47"/>
                    <a:pt x="21" y="44"/>
                  </a:cubicBezTo>
                  <a:cubicBezTo>
                    <a:pt x="21" y="31"/>
                    <a:pt x="21" y="31"/>
                    <a:pt x="21" y="31"/>
                  </a:cubicBezTo>
                  <a:cubicBezTo>
                    <a:pt x="21" y="28"/>
                    <a:pt x="24" y="26"/>
                    <a:pt x="27" y="26"/>
                  </a:cubicBezTo>
                  <a:cubicBezTo>
                    <a:pt x="29" y="26"/>
                    <a:pt x="29" y="26"/>
                    <a:pt x="29" y="26"/>
                  </a:cubicBezTo>
                  <a:cubicBezTo>
                    <a:pt x="34" y="31"/>
                    <a:pt x="34" y="31"/>
                    <a:pt x="34" y="31"/>
                  </a:cubicBezTo>
                  <a:cubicBezTo>
                    <a:pt x="40" y="26"/>
                    <a:pt x="40" y="26"/>
                    <a:pt x="40" y="26"/>
                  </a:cubicBezTo>
                  <a:cubicBezTo>
                    <a:pt x="43" y="26"/>
                    <a:pt x="43" y="26"/>
                    <a:pt x="43" y="26"/>
                  </a:cubicBezTo>
                  <a:cubicBezTo>
                    <a:pt x="46" y="26"/>
                    <a:pt x="48" y="28"/>
                    <a:pt x="48" y="31"/>
                  </a:cubicBezTo>
                  <a:lnTo>
                    <a:pt x="48" y="44"/>
                  </a:lnTo>
                  <a:close/>
                </a:path>
              </a:pathLst>
            </a:cu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38" name="Freeform 13">
              <a:extLst>
                <a:ext uri="{FF2B5EF4-FFF2-40B4-BE49-F238E27FC236}">
                  <a16:creationId xmlns:a16="http://schemas.microsoft.com/office/drawing/2014/main" xmlns="" id="{6320847E-D860-44DA-9391-C80B80550845}"/>
                </a:ext>
              </a:extLst>
            </p:cNvPr>
            <p:cNvSpPr/>
            <p:nvPr/>
          </p:nvSpPr>
          <p:spPr bwMode="auto">
            <a:xfrm>
              <a:off x="10591800" y="6608763"/>
              <a:ext cx="146050" cy="19050"/>
            </a:xfrm>
            <a:custGeom>
              <a:avLst/>
              <a:gdLst>
                <a:gd name="T0" fmla="*/ 39 w 39"/>
                <a:gd name="T1" fmla="*/ 2 h 5"/>
                <a:gd name="T2" fmla="*/ 36 w 39"/>
                <a:gd name="T3" fmla="*/ 5 h 5"/>
                <a:gd name="T4" fmla="*/ 3 w 39"/>
                <a:gd name="T5" fmla="*/ 5 h 5"/>
                <a:gd name="T6" fmla="*/ 0 w 39"/>
                <a:gd name="T7" fmla="*/ 2 h 5"/>
                <a:gd name="T8" fmla="*/ 0 w 39"/>
                <a:gd name="T9" fmla="*/ 2 h 5"/>
                <a:gd name="T10" fmla="*/ 3 w 39"/>
                <a:gd name="T11" fmla="*/ 0 h 5"/>
                <a:gd name="T12" fmla="*/ 36 w 39"/>
                <a:gd name="T13" fmla="*/ 0 h 5"/>
                <a:gd name="T14" fmla="*/ 39 w 39"/>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
                  <a:moveTo>
                    <a:pt x="39" y="2"/>
                  </a:moveTo>
                  <a:cubicBezTo>
                    <a:pt x="39" y="4"/>
                    <a:pt x="38" y="5"/>
                    <a:pt x="36" y="5"/>
                  </a:cubicBezTo>
                  <a:cubicBezTo>
                    <a:pt x="3" y="5"/>
                    <a:pt x="3" y="5"/>
                    <a:pt x="3" y="5"/>
                  </a:cubicBezTo>
                  <a:cubicBezTo>
                    <a:pt x="1" y="5"/>
                    <a:pt x="0" y="4"/>
                    <a:pt x="0" y="2"/>
                  </a:cubicBezTo>
                  <a:cubicBezTo>
                    <a:pt x="0" y="2"/>
                    <a:pt x="0" y="2"/>
                    <a:pt x="0" y="2"/>
                  </a:cubicBezTo>
                  <a:cubicBezTo>
                    <a:pt x="0" y="1"/>
                    <a:pt x="1" y="0"/>
                    <a:pt x="3" y="0"/>
                  </a:cubicBezTo>
                  <a:cubicBezTo>
                    <a:pt x="36" y="0"/>
                    <a:pt x="36" y="0"/>
                    <a:pt x="36" y="0"/>
                  </a:cubicBezTo>
                  <a:cubicBezTo>
                    <a:pt x="38" y="0"/>
                    <a:pt x="39" y="1"/>
                    <a:pt x="39" y="2"/>
                  </a:cubicBezTo>
                  <a:close/>
                </a:path>
              </a:pathLst>
            </a:cu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grpSp>
      <p:sp>
        <p:nvSpPr>
          <p:cNvPr id="39" name="矩形 38">
            <a:extLst>
              <a:ext uri="{FF2B5EF4-FFF2-40B4-BE49-F238E27FC236}">
                <a16:creationId xmlns:a16="http://schemas.microsoft.com/office/drawing/2014/main" xmlns="" id="{0DB8E406-7892-4F58-A1A2-EC98E098BB26}"/>
              </a:ext>
            </a:extLst>
          </p:cNvPr>
          <p:cNvSpPr/>
          <p:nvPr/>
        </p:nvSpPr>
        <p:spPr>
          <a:xfrm>
            <a:off x="1500851" y="2237358"/>
            <a:ext cx="9190299" cy="381964"/>
          </a:xfrm>
          <a:prstGeom prst="rect">
            <a:avLst/>
          </a:prstGeom>
        </p:spPr>
        <p:txBody>
          <a:bodyPr wrap="square">
            <a:spAutoFit/>
          </a:bodyPr>
          <a:lstStyle/>
          <a:p>
            <a:pPr algn="ctr">
              <a:lnSpc>
                <a:spcPct val="150000"/>
              </a:lnSpc>
            </a:pPr>
            <a:r>
              <a:rPr lang="zh-CN" altLang="en-US" sz="1400" dirty="0">
                <a:solidFill>
                  <a:schemeClr val="tx1">
                    <a:lumMod val="75000"/>
                    <a:lumOff val="25000"/>
                  </a:schemeClr>
                </a:solidFill>
                <a:latin typeface="+mn-ea"/>
              </a:rPr>
              <a:t>点击文本框即可进行编辑输入相关内容点击文本框即可进行编辑输入相关内容点击文本框即可。</a:t>
            </a:r>
            <a:endParaRPr lang="en-US" altLang="zh-CN" sz="1400" dirty="0">
              <a:solidFill>
                <a:schemeClr val="tx1">
                  <a:lumMod val="75000"/>
                  <a:lumOff val="25000"/>
                </a:schemeClr>
              </a:solidFill>
              <a:latin typeface="+mn-ea"/>
            </a:endParaRPr>
          </a:p>
        </p:txBody>
      </p:sp>
      <p:sp>
        <p:nvSpPr>
          <p:cNvPr id="40" name="文本框 1">
            <a:extLst>
              <a:ext uri="{FF2B5EF4-FFF2-40B4-BE49-F238E27FC236}">
                <a16:creationId xmlns:a16="http://schemas.microsoft.com/office/drawing/2014/main" xmlns="" id="{93CE23DA-9071-4AE9-AEAA-E91C92CF96DE}"/>
              </a:ext>
            </a:extLst>
          </p:cNvPr>
          <p:cNvSpPr txBox="1"/>
          <p:nvPr/>
        </p:nvSpPr>
        <p:spPr>
          <a:xfrm>
            <a:off x="4536016" y="1896430"/>
            <a:ext cx="3119968" cy="425309"/>
          </a:xfrm>
          <a:prstGeom prst="rect">
            <a:avLst/>
          </a:prstGeom>
          <a:noFill/>
        </p:spPr>
        <p:txBody>
          <a:bodyPr wrap="square" lIns="68580" tIns="34290" rIns="68580" bIns="34290" rtlCol="0">
            <a:spAutoFit/>
          </a:bodyPr>
          <a:lstStyle/>
          <a:p>
            <a:pPr algn="ctr">
              <a:lnSpc>
                <a:spcPct val="125000"/>
              </a:lnSpc>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Arial" panose="020B0604020202020204" pitchFamily="34" charset="0"/>
              </a:rPr>
              <a:t>请在此处输入标题</a:t>
            </a:r>
          </a:p>
        </p:txBody>
      </p:sp>
      <p:grpSp>
        <p:nvGrpSpPr>
          <p:cNvPr id="42" name="组合 41">
            <a:extLst>
              <a:ext uri="{FF2B5EF4-FFF2-40B4-BE49-F238E27FC236}">
                <a16:creationId xmlns:a16="http://schemas.microsoft.com/office/drawing/2014/main" xmlns="" id="{15A495D6-5BD2-4036-B4EB-6CC3C5E12E99}"/>
              </a:ext>
            </a:extLst>
          </p:cNvPr>
          <p:cNvGrpSpPr/>
          <p:nvPr/>
        </p:nvGrpSpPr>
        <p:grpSpPr>
          <a:xfrm>
            <a:off x="397536" y="193917"/>
            <a:ext cx="8602348" cy="707886"/>
            <a:chOff x="553599" y="507235"/>
            <a:chExt cx="8602348" cy="707886"/>
          </a:xfrm>
        </p:grpSpPr>
        <p:sp>
          <p:nvSpPr>
            <p:cNvPr id="43" name="文本框 42">
              <a:extLst>
                <a:ext uri="{FF2B5EF4-FFF2-40B4-BE49-F238E27FC236}">
                  <a16:creationId xmlns:a16="http://schemas.microsoft.com/office/drawing/2014/main" xmlns="" id="{F47C028C-8102-4712-A6AC-7742A69BB6B8}"/>
                </a:ext>
              </a:extLst>
            </p:cNvPr>
            <p:cNvSpPr txBox="1"/>
            <p:nvPr/>
          </p:nvSpPr>
          <p:spPr>
            <a:xfrm>
              <a:off x="553599" y="507235"/>
              <a:ext cx="1009720" cy="707886"/>
            </a:xfrm>
            <a:prstGeom prst="rect">
              <a:avLst/>
            </a:prstGeom>
            <a:noFill/>
          </p:spPr>
          <p:txBody>
            <a:bodyPr wrap="square" rtlCol="0">
              <a:spAutoFit/>
            </a:bodyPr>
            <a:lstStyle/>
            <a:p>
              <a:r>
                <a:rPr lang="en-US" altLang="zh-CN"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01.</a:t>
              </a:r>
              <a:endPar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44" name="文本框 43">
              <a:extLst>
                <a:ext uri="{FF2B5EF4-FFF2-40B4-BE49-F238E27FC236}">
                  <a16:creationId xmlns:a16="http://schemas.microsoft.com/office/drawing/2014/main" xmlns="" id="{BD50F2BF-A0C2-499F-B743-130EA107D268}"/>
                </a:ext>
              </a:extLst>
            </p:cNvPr>
            <p:cNvSpPr txBox="1"/>
            <p:nvPr/>
          </p:nvSpPr>
          <p:spPr>
            <a:xfrm>
              <a:off x="1490666" y="599568"/>
              <a:ext cx="2537324"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2800" dirty="0">
                  <a:solidFill>
                    <a:schemeClr val="tx1">
                      <a:lumMod val="75000"/>
                      <a:lumOff val="25000"/>
                    </a:schemeClr>
                  </a:solidFill>
                  <a:latin typeface="+mj-ea"/>
                  <a:ea typeface="+mj-ea"/>
                  <a:cs typeface="+mn-ea"/>
                  <a:sym typeface="+mn-lt"/>
                </a:rPr>
                <a:t>去年的业绩汇报</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45" name="文本框 44">
              <a:extLst>
                <a:ext uri="{FF2B5EF4-FFF2-40B4-BE49-F238E27FC236}">
                  <a16:creationId xmlns:a16="http://schemas.microsoft.com/office/drawing/2014/main" xmlns="" id="{B2DF323A-95D6-4096-92DD-B31375B8FD83}"/>
                </a:ext>
              </a:extLst>
            </p:cNvPr>
            <p:cNvSpPr txBox="1"/>
            <p:nvPr/>
          </p:nvSpPr>
          <p:spPr>
            <a:xfrm>
              <a:off x="3928437"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Last Year's Performance Report</a:t>
              </a:r>
            </a:p>
          </p:txBody>
        </p:sp>
        <p:cxnSp>
          <p:nvCxnSpPr>
            <p:cNvPr id="46" name="直接连接符 45">
              <a:extLst>
                <a:ext uri="{FF2B5EF4-FFF2-40B4-BE49-F238E27FC236}">
                  <a16:creationId xmlns:a16="http://schemas.microsoft.com/office/drawing/2014/main" xmlns="" id="{F9700076-1119-4AC0-ABE4-49149459B054}"/>
                </a:ext>
              </a:extLst>
            </p:cNvPr>
            <p:cNvCxnSpPr>
              <a:cxnSpLocks/>
            </p:cNvCxnSpPr>
            <p:nvPr/>
          </p:nvCxnSpPr>
          <p:spPr>
            <a:xfrm>
              <a:off x="3912336"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7" name="平行四边形 46">
              <a:extLst>
                <a:ext uri="{FF2B5EF4-FFF2-40B4-BE49-F238E27FC236}">
                  <a16:creationId xmlns:a16="http://schemas.microsoft.com/office/drawing/2014/main" xmlns="" id="{ACDF88C8-01AD-46DC-AC57-B0C480D33760}"/>
                </a:ext>
              </a:extLst>
            </p:cNvPr>
            <p:cNvSpPr/>
            <p:nvPr/>
          </p:nvSpPr>
          <p:spPr>
            <a:xfrm>
              <a:off x="3912336"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grpSp>
    </p:spTree>
    <p:extLst>
      <p:ext uri="{BB962C8B-B14F-4D97-AF65-F5344CB8AC3E}">
        <p14:creationId xmlns:p14="http://schemas.microsoft.com/office/powerpoint/2010/main" val="700705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a:extLst>
              <a:ext uri="{FF2B5EF4-FFF2-40B4-BE49-F238E27FC236}">
                <a16:creationId xmlns:a16="http://schemas.microsoft.com/office/drawing/2014/main" xmlns="" id="{205E41F3-C694-4544-9A2F-66779C05FC29}"/>
              </a:ext>
            </a:extLst>
          </p:cNvPr>
          <p:cNvGrpSpPr/>
          <p:nvPr/>
        </p:nvGrpSpPr>
        <p:grpSpPr>
          <a:xfrm>
            <a:off x="524551" y="2139821"/>
            <a:ext cx="4264948" cy="3486263"/>
            <a:chOff x="881167" y="2139821"/>
            <a:chExt cx="4264948" cy="3486263"/>
          </a:xfrm>
        </p:grpSpPr>
        <p:sp>
          <p:nvSpPr>
            <p:cNvPr id="25" name="矩形">
              <a:extLst>
                <a:ext uri="{FF2B5EF4-FFF2-40B4-BE49-F238E27FC236}">
                  <a16:creationId xmlns:a16="http://schemas.microsoft.com/office/drawing/2014/main" xmlns="" id="{B85D08F8-33DE-454C-823B-FF2EE3C022B4}"/>
                </a:ext>
              </a:extLst>
            </p:cNvPr>
            <p:cNvSpPr/>
            <p:nvPr/>
          </p:nvSpPr>
          <p:spPr>
            <a:xfrm>
              <a:off x="881168" y="2158181"/>
              <a:ext cx="3432373" cy="455464"/>
            </a:xfrm>
            <a:prstGeom prst="rect">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en-US" kern="0" dirty="0">
                <a:solidFill>
                  <a:prstClr val="white"/>
                </a:solidFill>
                <a:latin typeface="思源黑体 CN Regular" panose="020B0500000000000000" pitchFamily="34" charset="-122"/>
              </a:endParaRPr>
            </a:p>
          </p:txBody>
        </p:sp>
        <p:sp>
          <p:nvSpPr>
            <p:cNvPr id="26" name="三角形">
              <a:extLst>
                <a:ext uri="{FF2B5EF4-FFF2-40B4-BE49-F238E27FC236}">
                  <a16:creationId xmlns:a16="http://schemas.microsoft.com/office/drawing/2014/main" xmlns="" id="{5250ABFB-65CB-4E74-A7BB-E38D6F13A507}"/>
                </a:ext>
              </a:extLst>
            </p:cNvPr>
            <p:cNvSpPr/>
            <p:nvPr/>
          </p:nvSpPr>
          <p:spPr>
            <a:xfrm rot="10800000">
              <a:off x="881167" y="2613644"/>
              <a:ext cx="70235" cy="143459"/>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Regular" panose="020B0500000000000000" pitchFamily="34" charset="-122"/>
              </a:endParaRPr>
            </a:p>
          </p:txBody>
        </p:sp>
        <p:cxnSp>
          <p:nvCxnSpPr>
            <p:cNvPr id="10" name="直接连接符 9">
              <a:extLst>
                <a:ext uri="{FF2B5EF4-FFF2-40B4-BE49-F238E27FC236}">
                  <a16:creationId xmlns:a16="http://schemas.microsoft.com/office/drawing/2014/main" xmlns="" id="{9D405C15-E701-4FE2-A941-0DD0F73E4A03}"/>
                </a:ext>
              </a:extLst>
            </p:cNvPr>
            <p:cNvCxnSpPr>
              <a:cxnSpLocks/>
            </p:cNvCxnSpPr>
            <p:nvPr/>
          </p:nvCxnSpPr>
          <p:spPr>
            <a:xfrm>
              <a:off x="938085" y="2354564"/>
              <a:ext cx="0" cy="3271520"/>
            </a:xfrm>
            <a:prstGeom prst="line">
              <a:avLst/>
            </a:prstGeom>
            <a:ln>
              <a:gradFill>
                <a:gsLst>
                  <a:gs pos="54000">
                    <a:schemeClr val="accent1"/>
                  </a:gs>
                  <a:gs pos="0">
                    <a:schemeClr val="accent1">
                      <a:alpha val="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a16="http://schemas.microsoft.com/office/drawing/2014/main" xmlns="" id="{86E1D209-8D55-4EA0-AF46-15FE05493293}"/>
                </a:ext>
              </a:extLst>
            </p:cNvPr>
            <p:cNvSpPr/>
            <p:nvPr/>
          </p:nvSpPr>
          <p:spPr>
            <a:xfrm>
              <a:off x="902085" y="3197326"/>
              <a:ext cx="72000" cy="72000"/>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endParaRPr>
            </a:p>
          </p:txBody>
        </p:sp>
        <p:sp>
          <p:nvSpPr>
            <p:cNvPr id="12" name="椭圆 11">
              <a:extLst>
                <a:ext uri="{FF2B5EF4-FFF2-40B4-BE49-F238E27FC236}">
                  <a16:creationId xmlns:a16="http://schemas.microsoft.com/office/drawing/2014/main" xmlns="" id="{CCDA9629-F76C-4EFB-8CD9-CD1B310500E9}"/>
                </a:ext>
              </a:extLst>
            </p:cNvPr>
            <p:cNvSpPr/>
            <p:nvPr/>
          </p:nvSpPr>
          <p:spPr>
            <a:xfrm>
              <a:off x="902085" y="4084755"/>
              <a:ext cx="72000" cy="72000"/>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endParaRPr>
            </a:p>
          </p:txBody>
        </p:sp>
        <p:sp>
          <p:nvSpPr>
            <p:cNvPr id="13" name="椭圆 12">
              <a:extLst>
                <a:ext uri="{FF2B5EF4-FFF2-40B4-BE49-F238E27FC236}">
                  <a16:creationId xmlns:a16="http://schemas.microsoft.com/office/drawing/2014/main" xmlns="" id="{AC7E11E9-EDF9-45C6-AD34-2F14EABF16C3}"/>
                </a:ext>
              </a:extLst>
            </p:cNvPr>
            <p:cNvSpPr/>
            <p:nvPr/>
          </p:nvSpPr>
          <p:spPr>
            <a:xfrm>
              <a:off x="902085" y="4972183"/>
              <a:ext cx="72000" cy="72000"/>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endParaRPr>
            </a:p>
          </p:txBody>
        </p:sp>
        <p:sp>
          <p:nvSpPr>
            <p:cNvPr id="23" name="文本框 22">
              <a:extLst>
                <a:ext uri="{FF2B5EF4-FFF2-40B4-BE49-F238E27FC236}">
                  <a16:creationId xmlns:a16="http://schemas.microsoft.com/office/drawing/2014/main" xmlns="" id="{E8244C29-3B40-48D5-9D2E-D84D2AF577CF}"/>
                </a:ext>
              </a:extLst>
            </p:cNvPr>
            <p:cNvSpPr txBox="1"/>
            <p:nvPr/>
          </p:nvSpPr>
          <p:spPr>
            <a:xfrm>
              <a:off x="1159694" y="2874195"/>
              <a:ext cx="3438793" cy="451919"/>
            </a:xfrm>
            <a:prstGeom prst="rect">
              <a:avLst/>
            </a:prstGeom>
            <a:noFill/>
          </p:spPr>
          <p:txBody>
            <a:bodyPr wrap="square" rtlCol="0">
              <a:spAutoFit/>
            </a:bodyPr>
            <a:lstStyle/>
            <a:p>
              <a:pPr>
                <a:lnSpc>
                  <a:spcPct val="125000"/>
                </a:lnSpc>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请在此输入相关的标题</a:t>
              </a:r>
            </a:p>
          </p:txBody>
        </p:sp>
        <p:sp>
          <p:nvSpPr>
            <p:cNvPr id="24" name="矩形 23">
              <a:extLst>
                <a:ext uri="{FF2B5EF4-FFF2-40B4-BE49-F238E27FC236}">
                  <a16:creationId xmlns:a16="http://schemas.microsoft.com/office/drawing/2014/main" xmlns="" id="{4282F2F9-9B87-46E2-80A8-A7ED1A9F3D44}"/>
                </a:ext>
              </a:extLst>
            </p:cNvPr>
            <p:cNvSpPr/>
            <p:nvPr/>
          </p:nvSpPr>
          <p:spPr>
            <a:xfrm>
              <a:off x="1111285" y="3199083"/>
              <a:ext cx="4034830" cy="381964"/>
            </a:xfrm>
            <a:prstGeom prst="rect">
              <a:avLst/>
            </a:prstGeom>
          </p:spPr>
          <p:txBody>
            <a:bodyPr wrap="square">
              <a:spAutoFit/>
            </a:bodyPr>
            <a:lstStyle/>
            <a:p>
              <a:pPr>
                <a:lnSpc>
                  <a:spcPct val="150000"/>
                </a:lnSpc>
              </a:pPr>
              <a:r>
                <a:rPr lang="zh-CN" altLang="en-US" sz="1400" dirty="0">
                  <a:solidFill>
                    <a:schemeClr val="tx1">
                      <a:lumMod val="75000"/>
                      <a:lumOff val="25000"/>
                    </a:schemeClr>
                  </a:solidFill>
                  <a:latin typeface="思源黑体 CN Regular" panose="020B0500000000000000" pitchFamily="34" charset="-122"/>
                  <a:cs typeface="+mn-ea"/>
                  <a:sym typeface="+mn-lt"/>
                </a:rPr>
                <a:t>点击文本框即可进行编辑输入相关内容。</a:t>
              </a:r>
            </a:p>
          </p:txBody>
        </p:sp>
        <p:sp>
          <p:nvSpPr>
            <p:cNvPr id="21" name="文本框 20">
              <a:extLst>
                <a:ext uri="{FF2B5EF4-FFF2-40B4-BE49-F238E27FC236}">
                  <a16:creationId xmlns:a16="http://schemas.microsoft.com/office/drawing/2014/main" xmlns="" id="{7FDF9F7C-4B19-4F86-8A39-6AE3A79F7418}"/>
                </a:ext>
              </a:extLst>
            </p:cNvPr>
            <p:cNvSpPr txBox="1"/>
            <p:nvPr/>
          </p:nvSpPr>
          <p:spPr>
            <a:xfrm>
              <a:off x="1159694" y="3858795"/>
              <a:ext cx="3438793" cy="451919"/>
            </a:xfrm>
            <a:prstGeom prst="rect">
              <a:avLst/>
            </a:prstGeom>
            <a:noFill/>
          </p:spPr>
          <p:txBody>
            <a:bodyPr wrap="square" rtlCol="0">
              <a:spAutoFit/>
            </a:bodyPr>
            <a:lstStyle/>
            <a:p>
              <a:pPr>
                <a:lnSpc>
                  <a:spcPct val="125000"/>
                </a:lnSpc>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请在此输入相关的标题</a:t>
              </a:r>
            </a:p>
          </p:txBody>
        </p:sp>
        <p:sp>
          <p:nvSpPr>
            <p:cNvPr id="22" name="矩形 21">
              <a:extLst>
                <a:ext uri="{FF2B5EF4-FFF2-40B4-BE49-F238E27FC236}">
                  <a16:creationId xmlns:a16="http://schemas.microsoft.com/office/drawing/2014/main" xmlns="" id="{3230F433-8D98-4F44-8975-CABBEAEE0F58}"/>
                </a:ext>
              </a:extLst>
            </p:cNvPr>
            <p:cNvSpPr/>
            <p:nvPr/>
          </p:nvSpPr>
          <p:spPr>
            <a:xfrm>
              <a:off x="1111285" y="4183683"/>
              <a:ext cx="4034830" cy="381964"/>
            </a:xfrm>
            <a:prstGeom prst="rect">
              <a:avLst/>
            </a:prstGeom>
          </p:spPr>
          <p:txBody>
            <a:bodyPr wrap="square">
              <a:spAutoFit/>
            </a:bodyPr>
            <a:lstStyle/>
            <a:p>
              <a:pPr>
                <a:lnSpc>
                  <a:spcPct val="150000"/>
                </a:lnSpc>
              </a:pPr>
              <a:r>
                <a:rPr lang="zh-CN" altLang="en-US" sz="1400" dirty="0">
                  <a:solidFill>
                    <a:schemeClr val="tx1">
                      <a:lumMod val="75000"/>
                      <a:lumOff val="25000"/>
                    </a:schemeClr>
                  </a:solidFill>
                  <a:latin typeface="思源黑体 CN Regular" panose="020B0500000000000000" pitchFamily="34" charset="-122"/>
                  <a:cs typeface="+mn-ea"/>
                  <a:sym typeface="+mn-lt"/>
                </a:rPr>
                <a:t>点击文本框即可进行编辑输入相关内容。</a:t>
              </a:r>
            </a:p>
          </p:txBody>
        </p:sp>
        <p:sp>
          <p:nvSpPr>
            <p:cNvPr id="19" name="文本框 18">
              <a:extLst>
                <a:ext uri="{FF2B5EF4-FFF2-40B4-BE49-F238E27FC236}">
                  <a16:creationId xmlns:a16="http://schemas.microsoft.com/office/drawing/2014/main" xmlns="" id="{EF932F82-EEE3-4982-879D-F382E0191E59}"/>
                </a:ext>
              </a:extLst>
            </p:cNvPr>
            <p:cNvSpPr txBox="1"/>
            <p:nvPr/>
          </p:nvSpPr>
          <p:spPr>
            <a:xfrm>
              <a:off x="1159694" y="4763387"/>
              <a:ext cx="3438793" cy="451919"/>
            </a:xfrm>
            <a:prstGeom prst="rect">
              <a:avLst/>
            </a:prstGeom>
            <a:noFill/>
          </p:spPr>
          <p:txBody>
            <a:bodyPr wrap="square" rtlCol="0">
              <a:spAutoFit/>
            </a:bodyPr>
            <a:lstStyle/>
            <a:p>
              <a:pPr>
                <a:lnSpc>
                  <a:spcPct val="125000"/>
                </a:lnSpc>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请在此输入相关的标题</a:t>
              </a:r>
            </a:p>
          </p:txBody>
        </p:sp>
        <p:sp>
          <p:nvSpPr>
            <p:cNvPr id="20" name="矩形 19">
              <a:extLst>
                <a:ext uri="{FF2B5EF4-FFF2-40B4-BE49-F238E27FC236}">
                  <a16:creationId xmlns:a16="http://schemas.microsoft.com/office/drawing/2014/main" xmlns="" id="{367641F5-D751-4F80-A363-DDFA0860E2E8}"/>
                </a:ext>
              </a:extLst>
            </p:cNvPr>
            <p:cNvSpPr/>
            <p:nvPr/>
          </p:nvSpPr>
          <p:spPr>
            <a:xfrm>
              <a:off x="1111285" y="5168282"/>
              <a:ext cx="4034830" cy="381964"/>
            </a:xfrm>
            <a:prstGeom prst="rect">
              <a:avLst/>
            </a:prstGeom>
          </p:spPr>
          <p:txBody>
            <a:bodyPr wrap="square">
              <a:spAutoFit/>
            </a:bodyPr>
            <a:lstStyle/>
            <a:p>
              <a:pPr>
                <a:lnSpc>
                  <a:spcPct val="150000"/>
                </a:lnSpc>
              </a:pPr>
              <a:r>
                <a:rPr lang="zh-CN" altLang="en-US" sz="1400" dirty="0">
                  <a:solidFill>
                    <a:schemeClr val="tx1">
                      <a:lumMod val="75000"/>
                      <a:lumOff val="25000"/>
                    </a:schemeClr>
                  </a:solidFill>
                  <a:latin typeface="思源黑体 CN Regular" panose="020B0500000000000000" pitchFamily="34" charset="-122"/>
                  <a:cs typeface="+mn-ea"/>
                  <a:sym typeface="+mn-lt"/>
                </a:rPr>
                <a:t>点击文本框即可进行编辑输入相关内容。</a:t>
              </a:r>
            </a:p>
          </p:txBody>
        </p:sp>
        <p:sp>
          <p:nvSpPr>
            <p:cNvPr id="17" name="Freeform 66">
              <a:extLst>
                <a:ext uri="{FF2B5EF4-FFF2-40B4-BE49-F238E27FC236}">
                  <a16:creationId xmlns:a16="http://schemas.microsoft.com/office/drawing/2014/main" xmlns="" id="{6F8E281A-1A8D-45EE-A2AB-02D77037FF32}"/>
                </a:ext>
              </a:extLst>
            </p:cNvPr>
            <p:cNvSpPr>
              <a:spLocks noEditPoints="1"/>
            </p:cNvSpPr>
            <p:nvPr/>
          </p:nvSpPr>
          <p:spPr bwMode="auto">
            <a:xfrm>
              <a:off x="1111285" y="2209740"/>
              <a:ext cx="407731" cy="357927"/>
            </a:xfrm>
            <a:custGeom>
              <a:avLst/>
              <a:gdLst>
                <a:gd name="T0" fmla="*/ 133 w 260"/>
                <a:gd name="T1" fmla="*/ 181 h 228"/>
                <a:gd name="T2" fmla="*/ 11 w 260"/>
                <a:gd name="T3" fmla="*/ 125 h 228"/>
                <a:gd name="T4" fmla="*/ 123 w 260"/>
                <a:gd name="T5" fmla="*/ 172 h 228"/>
                <a:gd name="T6" fmla="*/ 133 w 260"/>
                <a:gd name="T7" fmla="*/ 81 h 228"/>
                <a:gd name="T8" fmla="*/ 82 w 260"/>
                <a:gd name="T9" fmla="*/ 68 h 228"/>
                <a:gd name="T10" fmla="*/ 29 w 260"/>
                <a:gd name="T11" fmla="*/ 58 h 228"/>
                <a:gd name="T12" fmla="*/ 11 w 260"/>
                <a:gd name="T13" fmla="*/ 84 h 228"/>
                <a:gd name="T14" fmla="*/ 55 w 260"/>
                <a:gd name="T15" fmla="*/ 122 h 228"/>
                <a:gd name="T16" fmla="*/ 0 w 260"/>
                <a:gd name="T17" fmla="*/ 100 h 228"/>
                <a:gd name="T18" fmla="*/ 72 w 260"/>
                <a:gd name="T19" fmla="*/ 150 h 228"/>
                <a:gd name="T20" fmla="*/ 150 w 260"/>
                <a:gd name="T21" fmla="*/ 56 h 228"/>
                <a:gd name="T22" fmla="*/ 55 w 260"/>
                <a:gd name="T23" fmla="*/ 122 h 228"/>
                <a:gd name="T24" fmla="*/ 245 w 260"/>
                <a:gd name="T25" fmla="*/ 183 h 228"/>
                <a:gd name="T26" fmla="*/ 166 w 260"/>
                <a:gd name="T27" fmla="*/ 162 h 228"/>
                <a:gd name="T28" fmla="*/ 195 w 260"/>
                <a:gd name="T29" fmla="*/ 7 h 228"/>
                <a:gd name="T30" fmla="*/ 259 w 260"/>
                <a:gd name="T31" fmla="*/ 154 h 228"/>
                <a:gd name="T32" fmla="*/ 231 w 260"/>
                <a:gd name="T33" fmla="*/ 38 h 228"/>
                <a:gd name="T34" fmla="*/ 248 w 260"/>
                <a:gd name="T35" fmla="*/ 72 h 228"/>
                <a:gd name="T36" fmla="*/ 231 w 260"/>
                <a:gd name="T37" fmla="*/ 157 h 228"/>
                <a:gd name="T38" fmla="*/ 248 w 260"/>
                <a:gd name="T39" fmla="*/ 90 h 228"/>
                <a:gd name="T40" fmla="*/ 231 w 260"/>
                <a:gd name="T41" fmla="*/ 157 h 228"/>
                <a:gd name="T42" fmla="*/ 194 w 260"/>
                <a:gd name="T43" fmla="*/ 34 h 228"/>
                <a:gd name="T44" fmla="*/ 245 w 260"/>
                <a:gd name="T45" fmla="*/ 27 h 228"/>
                <a:gd name="T46" fmla="*/ 196 w 260"/>
                <a:gd name="T47" fmla="*/ 155 h 228"/>
                <a:gd name="T48" fmla="*/ 227 w 260"/>
                <a:gd name="T49" fmla="*/ 90 h 228"/>
                <a:gd name="T50" fmla="*/ 196 w 260"/>
                <a:gd name="T51" fmla="*/ 155 h 228"/>
                <a:gd name="T52" fmla="*/ 226 w 260"/>
                <a:gd name="T53" fmla="*/ 39 h 228"/>
                <a:gd name="T54" fmla="*/ 197 w 260"/>
                <a:gd name="T55" fmla="*/ 73 h 228"/>
                <a:gd name="T56" fmla="*/ 176 w 260"/>
                <a:gd name="T57" fmla="*/ 74 h 228"/>
                <a:gd name="T58" fmla="*/ 192 w 260"/>
                <a:gd name="T59" fmla="*/ 36 h 228"/>
                <a:gd name="T60" fmla="*/ 176 w 260"/>
                <a:gd name="T61" fmla="*/ 74 h 228"/>
                <a:gd name="T62" fmla="*/ 230 w 260"/>
                <a:gd name="T63" fmla="*/ 162 h 228"/>
                <a:gd name="T64" fmla="*/ 180 w 260"/>
                <a:gd name="T65" fmla="*/ 158 h 228"/>
                <a:gd name="T66" fmla="*/ 194 w 260"/>
                <a:gd name="T67" fmla="*/ 90 h 228"/>
                <a:gd name="T68" fmla="*/ 176 w 260"/>
                <a:gd name="T69" fmla="*/ 145 h 228"/>
                <a:gd name="T70" fmla="*/ 223 w 260"/>
                <a:gd name="T71" fmla="*/ 19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0" h="228">
                  <a:moveTo>
                    <a:pt x="133" y="81"/>
                  </a:moveTo>
                  <a:cubicBezTo>
                    <a:pt x="132" y="115"/>
                    <a:pt x="134" y="148"/>
                    <a:pt x="133" y="181"/>
                  </a:cubicBezTo>
                  <a:cubicBezTo>
                    <a:pt x="92" y="182"/>
                    <a:pt x="51" y="184"/>
                    <a:pt x="10" y="180"/>
                  </a:cubicBezTo>
                  <a:cubicBezTo>
                    <a:pt x="10" y="162"/>
                    <a:pt x="10" y="144"/>
                    <a:pt x="11" y="125"/>
                  </a:cubicBezTo>
                  <a:cubicBezTo>
                    <a:pt x="24" y="138"/>
                    <a:pt x="19" y="156"/>
                    <a:pt x="20" y="172"/>
                  </a:cubicBezTo>
                  <a:cubicBezTo>
                    <a:pt x="54" y="172"/>
                    <a:pt x="89" y="172"/>
                    <a:pt x="123" y="172"/>
                  </a:cubicBezTo>
                  <a:cubicBezTo>
                    <a:pt x="123" y="143"/>
                    <a:pt x="123" y="115"/>
                    <a:pt x="123" y="87"/>
                  </a:cubicBezTo>
                  <a:cubicBezTo>
                    <a:pt x="126" y="85"/>
                    <a:pt x="131" y="83"/>
                    <a:pt x="133" y="81"/>
                  </a:cubicBezTo>
                  <a:close/>
                  <a:moveTo>
                    <a:pt x="23" y="68"/>
                  </a:moveTo>
                  <a:cubicBezTo>
                    <a:pt x="43" y="68"/>
                    <a:pt x="62" y="69"/>
                    <a:pt x="82" y="68"/>
                  </a:cubicBezTo>
                  <a:cubicBezTo>
                    <a:pt x="91" y="69"/>
                    <a:pt x="97" y="63"/>
                    <a:pt x="104" y="59"/>
                  </a:cubicBezTo>
                  <a:cubicBezTo>
                    <a:pt x="79" y="59"/>
                    <a:pt x="54" y="58"/>
                    <a:pt x="29" y="58"/>
                  </a:cubicBezTo>
                  <a:cubicBezTo>
                    <a:pt x="23" y="59"/>
                    <a:pt x="15" y="57"/>
                    <a:pt x="10" y="63"/>
                  </a:cubicBezTo>
                  <a:cubicBezTo>
                    <a:pt x="10" y="70"/>
                    <a:pt x="10" y="77"/>
                    <a:pt x="11" y="84"/>
                  </a:cubicBezTo>
                  <a:cubicBezTo>
                    <a:pt x="16" y="80"/>
                    <a:pt x="19" y="74"/>
                    <a:pt x="23" y="68"/>
                  </a:cubicBezTo>
                  <a:close/>
                  <a:moveTo>
                    <a:pt x="55" y="122"/>
                  </a:moveTo>
                  <a:cubicBezTo>
                    <a:pt x="41" y="111"/>
                    <a:pt x="29" y="98"/>
                    <a:pt x="19" y="85"/>
                  </a:cubicBezTo>
                  <a:cubicBezTo>
                    <a:pt x="11" y="88"/>
                    <a:pt x="5" y="93"/>
                    <a:pt x="0" y="100"/>
                  </a:cubicBezTo>
                  <a:cubicBezTo>
                    <a:pt x="14" y="120"/>
                    <a:pt x="28" y="140"/>
                    <a:pt x="48" y="154"/>
                  </a:cubicBezTo>
                  <a:cubicBezTo>
                    <a:pt x="56" y="160"/>
                    <a:pt x="67" y="158"/>
                    <a:pt x="72" y="150"/>
                  </a:cubicBezTo>
                  <a:cubicBezTo>
                    <a:pt x="81" y="136"/>
                    <a:pt x="87" y="120"/>
                    <a:pt x="97" y="107"/>
                  </a:cubicBezTo>
                  <a:cubicBezTo>
                    <a:pt x="111" y="86"/>
                    <a:pt x="132" y="73"/>
                    <a:pt x="150" y="56"/>
                  </a:cubicBezTo>
                  <a:cubicBezTo>
                    <a:pt x="147" y="55"/>
                    <a:pt x="142" y="52"/>
                    <a:pt x="140" y="51"/>
                  </a:cubicBezTo>
                  <a:cubicBezTo>
                    <a:pt x="103" y="61"/>
                    <a:pt x="73" y="89"/>
                    <a:pt x="55" y="122"/>
                  </a:cubicBezTo>
                  <a:close/>
                  <a:moveTo>
                    <a:pt x="259" y="154"/>
                  </a:moveTo>
                  <a:cubicBezTo>
                    <a:pt x="260" y="166"/>
                    <a:pt x="251" y="174"/>
                    <a:pt x="245" y="183"/>
                  </a:cubicBezTo>
                  <a:cubicBezTo>
                    <a:pt x="234" y="198"/>
                    <a:pt x="226" y="215"/>
                    <a:pt x="212" y="228"/>
                  </a:cubicBezTo>
                  <a:cubicBezTo>
                    <a:pt x="195" y="208"/>
                    <a:pt x="180" y="185"/>
                    <a:pt x="166" y="162"/>
                  </a:cubicBezTo>
                  <a:cubicBezTo>
                    <a:pt x="164" y="123"/>
                    <a:pt x="166" y="83"/>
                    <a:pt x="165" y="43"/>
                  </a:cubicBezTo>
                  <a:cubicBezTo>
                    <a:pt x="164" y="25"/>
                    <a:pt x="179" y="12"/>
                    <a:pt x="195" y="7"/>
                  </a:cubicBezTo>
                  <a:cubicBezTo>
                    <a:pt x="218" y="0"/>
                    <a:pt x="253" y="8"/>
                    <a:pt x="259" y="36"/>
                  </a:cubicBezTo>
                  <a:cubicBezTo>
                    <a:pt x="260" y="75"/>
                    <a:pt x="259" y="115"/>
                    <a:pt x="259" y="154"/>
                  </a:cubicBezTo>
                  <a:close/>
                  <a:moveTo>
                    <a:pt x="246" y="31"/>
                  </a:moveTo>
                  <a:cubicBezTo>
                    <a:pt x="241" y="33"/>
                    <a:pt x="236" y="35"/>
                    <a:pt x="231" y="38"/>
                  </a:cubicBezTo>
                  <a:cubicBezTo>
                    <a:pt x="230" y="50"/>
                    <a:pt x="231" y="61"/>
                    <a:pt x="231" y="72"/>
                  </a:cubicBezTo>
                  <a:cubicBezTo>
                    <a:pt x="236" y="72"/>
                    <a:pt x="244" y="72"/>
                    <a:pt x="248" y="72"/>
                  </a:cubicBezTo>
                  <a:cubicBezTo>
                    <a:pt x="248" y="58"/>
                    <a:pt x="248" y="44"/>
                    <a:pt x="246" y="31"/>
                  </a:cubicBezTo>
                  <a:close/>
                  <a:moveTo>
                    <a:pt x="231" y="157"/>
                  </a:moveTo>
                  <a:cubicBezTo>
                    <a:pt x="236" y="154"/>
                    <a:pt x="242" y="152"/>
                    <a:pt x="248" y="149"/>
                  </a:cubicBezTo>
                  <a:cubicBezTo>
                    <a:pt x="248" y="129"/>
                    <a:pt x="248" y="110"/>
                    <a:pt x="248" y="90"/>
                  </a:cubicBezTo>
                  <a:cubicBezTo>
                    <a:pt x="244" y="90"/>
                    <a:pt x="235" y="90"/>
                    <a:pt x="231" y="90"/>
                  </a:cubicBezTo>
                  <a:cubicBezTo>
                    <a:pt x="231" y="112"/>
                    <a:pt x="231" y="134"/>
                    <a:pt x="231" y="157"/>
                  </a:cubicBezTo>
                  <a:close/>
                  <a:moveTo>
                    <a:pt x="180" y="25"/>
                  </a:moveTo>
                  <a:cubicBezTo>
                    <a:pt x="184" y="28"/>
                    <a:pt x="189" y="31"/>
                    <a:pt x="194" y="34"/>
                  </a:cubicBezTo>
                  <a:cubicBezTo>
                    <a:pt x="206" y="30"/>
                    <a:pt x="218" y="29"/>
                    <a:pt x="230" y="34"/>
                  </a:cubicBezTo>
                  <a:cubicBezTo>
                    <a:pt x="233" y="32"/>
                    <a:pt x="241" y="29"/>
                    <a:pt x="245" y="27"/>
                  </a:cubicBezTo>
                  <a:cubicBezTo>
                    <a:pt x="226" y="11"/>
                    <a:pt x="199" y="13"/>
                    <a:pt x="180" y="25"/>
                  </a:cubicBezTo>
                  <a:close/>
                  <a:moveTo>
                    <a:pt x="196" y="155"/>
                  </a:moveTo>
                  <a:cubicBezTo>
                    <a:pt x="206" y="151"/>
                    <a:pt x="217" y="151"/>
                    <a:pt x="227" y="154"/>
                  </a:cubicBezTo>
                  <a:cubicBezTo>
                    <a:pt x="227" y="133"/>
                    <a:pt x="228" y="111"/>
                    <a:pt x="227" y="90"/>
                  </a:cubicBezTo>
                  <a:cubicBezTo>
                    <a:pt x="217" y="90"/>
                    <a:pt x="207" y="90"/>
                    <a:pt x="197" y="90"/>
                  </a:cubicBezTo>
                  <a:cubicBezTo>
                    <a:pt x="197" y="111"/>
                    <a:pt x="198" y="133"/>
                    <a:pt x="196" y="155"/>
                  </a:cubicBezTo>
                  <a:close/>
                  <a:moveTo>
                    <a:pt x="228" y="73"/>
                  </a:moveTo>
                  <a:cubicBezTo>
                    <a:pt x="227" y="62"/>
                    <a:pt x="228" y="50"/>
                    <a:pt x="226" y="39"/>
                  </a:cubicBezTo>
                  <a:cubicBezTo>
                    <a:pt x="221" y="28"/>
                    <a:pt x="206" y="36"/>
                    <a:pt x="196" y="37"/>
                  </a:cubicBezTo>
                  <a:cubicBezTo>
                    <a:pt x="197" y="49"/>
                    <a:pt x="197" y="61"/>
                    <a:pt x="197" y="73"/>
                  </a:cubicBezTo>
                  <a:cubicBezTo>
                    <a:pt x="207" y="73"/>
                    <a:pt x="218" y="73"/>
                    <a:pt x="228" y="73"/>
                  </a:cubicBezTo>
                  <a:close/>
                  <a:moveTo>
                    <a:pt x="176" y="74"/>
                  </a:moveTo>
                  <a:cubicBezTo>
                    <a:pt x="180" y="73"/>
                    <a:pt x="190" y="72"/>
                    <a:pt x="194" y="72"/>
                  </a:cubicBezTo>
                  <a:cubicBezTo>
                    <a:pt x="194" y="60"/>
                    <a:pt x="193" y="48"/>
                    <a:pt x="192" y="36"/>
                  </a:cubicBezTo>
                  <a:cubicBezTo>
                    <a:pt x="189" y="35"/>
                    <a:pt x="182" y="33"/>
                    <a:pt x="178" y="32"/>
                  </a:cubicBezTo>
                  <a:cubicBezTo>
                    <a:pt x="176" y="46"/>
                    <a:pt x="176" y="60"/>
                    <a:pt x="176" y="74"/>
                  </a:cubicBezTo>
                  <a:close/>
                  <a:moveTo>
                    <a:pt x="250" y="152"/>
                  </a:moveTo>
                  <a:cubicBezTo>
                    <a:pt x="243" y="155"/>
                    <a:pt x="236" y="158"/>
                    <a:pt x="230" y="162"/>
                  </a:cubicBezTo>
                  <a:cubicBezTo>
                    <a:pt x="219" y="154"/>
                    <a:pt x="206" y="152"/>
                    <a:pt x="195" y="161"/>
                  </a:cubicBezTo>
                  <a:cubicBezTo>
                    <a:pt x="190" y="160"/>
                    <a:pt x="185" y="159"/>
                    <a:pt x="180" y="158"/>
                  </a:cubicBezTo>
                  <a:cubicBezTo>
                    <a:pt x="183" y="157"/>
                    <a:pt x="189" y="155"/>
                    <a:pt x="192" y="155"/>
                  </a:cubicBezTo>
                  <a:cubicBezTo>
                    <a:pt x="195" y="133"/>
                    <a:pt x="194" y="111"/>
                    <a:pt x="194" y="90"/>
                  </a:cubicBezTo>
                  <a:cubicBezTo>
                    <a:pt x="190" y="90"/>
                    <a:pt x="181" y="90"/>
                    <a:pt x="176" y="90"/>
                  </a:cubicBezTo>
                  <a:cubicBezTo>
                    <a:pt x="176" y="108"/>
                    <a:pt x="176" y="127"/>
                    <a:pt x="176" y="145"/>
                  </a:cubicBezTo>
                  <a:cubicBezTo>
                    <a:pt x="175" y="166"/>
                    <a:pt x="192" y="180"/>
                    <a:pt x="202" y="197"/>
                  </a:cubicBezTo>
                  <a:cubicBezTo>
                    <a:pt x="209" y="197"/>
                    <a:pt x="216" y="197"/>
                    <a:pt x="223" y="197"/>
                  </a:cubicBezTo>
                  <a:cubicBezTo>
                    <a:pt x="232" y="182"/>
                    <a:pt x="243" y="169"/>
                    <a:pt x="250" y="15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endParaRPr>
            </a:p>
          </p:txBody>
        </p:sp>
        <p:sp>
          <p:nvSpPr>
            <p:cNvPr id="18" name="文本框 17">
              <a:extLst>
                <a:ext uri="{FF2B5EF4-FFF2-40B4-BE49-F238E27FC236}">
                  <a16:creationId xmlns:a16="http://schemas.microsoft.com/office/drawing/2014/main" xmlns="" id="{E358DB34-3A79-457F-8849-F47B3FF6C205}"/>
                </a:ext>
              </a:extLst>
            </p:cNvPr>
            <p:cNvSpPr txBox="1"/>
            <p:nvPr/>
          </p:nvSpPr>
          <p:spPr>
            <a:xfrm>
              <a:off x="1543492" y="2139821"/>
              <a:ext cx="1411534" cy="451919"/>
            </a:xfrm>
            <a:prstGeom prst="rect">
              <a:avLst/>
            </a:prstGeom>
            <a:noFill/>
          </p:spPr>
          <p:txBody>
            <a:bodyPr wrap="square" rtlCol="0">
              <a:spAutoFit/>
            </a:bodyPr>
            <a:lstStyle/>
            <a:p>
              <a:pPr>
                <a:lnSpc>
                  <a:spcPct val="125000"/>
                </a:lnSpc>
                <a:defRPr/>
              </a:pPr>
              <a:r>
                <a:rPr lang="zh-CN" altLang="en-US" sz="2000" dirty="0">
                  <a:solidFill>
                    <a:schemeClr val="bg1"/>
                  </a:solidFill>
                  <a:latin typeface="+mj-ea"/>
                  <a:ea typeface="+mj-ea"/>
                  <a:cs typeface="+mn-ea"/>
                  <a:sym typeface="+mn-lt"/>
                </a:rPr>
                <a:t>关键标题</a:t>
              </a:r>
            </a:p>
          </p:txBody>
        </p:sp>
      </p:grpSp>
      <p:grpSp>
        <p:nvGrpSpPr>
          <p:cNvPr id="2" name="组合 1">
            <a:extLst>
              <a:ext uri="{FF2B5EF4-FFF2-40B4-BE49-F238E27FC236}">
                <a16:creationId xmlns:a16="http://schemas.microsoft.com/office/drawing/2014/main" xmlns="" id="{752DA94F-9476-4106-B12E-9DAF660EE26B}"/>
              </a:ext>
            </a:extLst>
          </p:cNvPr>
          <p:cNvGrpSpPr/>
          <p:nvPr/>
        </p:nvGrpSpPr>
        <p:grpSpPr>
          <a:xfrm>
            <a:off x="4801083" y="2124760"/>
            <a:ext cx="1673636" cy="3612935"/>
            <a:chOff x="5349723" y="2124760"/>
            <a:chExt cx="1673636" cy="3612935"/>
          </a:xfrm>
        </p:grpSpPr>
        <p:grpSp>
          <p:nvGrpSpPr>
            <p:cNvPr id="16" name="组合 15">
              <a:extLst>
                <a:ext uri="{FF2B5EF4-FFF2-40B4-BE49-F238E27FC236}">
                  <a16:creationId xmlns:a16="http://schemas.microsoft.com/office/drawing/2014/main" xmlns="" id="{8209F2FD-310B-4E5E-80A2-A9E9F7FFE44B}"/>
                </a:ext>
              </a:extLst>
            </p:cNvPr>
            <p:cNvGrpSpPr/>
            <p:nvPr/>
          </p:nvGrpSpPr>
          <p:grpSpPr>
            <a:xfrm>
              <a:off x="5349723" y="2124760"/>
              <a:ext cx="1673636" cy="1744380"/>
              <a:chOff x="5349723" y="2124760"/>
              <a:chExt cx="1673636" cy="1744380"/>
            </a:xfrm>
          </p:grpSpPr>
          <p:pic>
            <p:nvPicPr>
              <p:cNvPr id="28" name="图片 27">
                <a:extLst>
                  <a:ext uri="{FF2B5EF4-FFF2-40B4-BE49-F238E27FC236}">
                    <a16:creationId xmlns:a16="http://schemas.microsoft.com/office/drawing/2014/main" xmlns="" id="{8744B3B1-99A5-415E-9BB4-2F9437079560}"/>
                  </a:ext>
                </a:extLst>
              </p:cNvPr>
              <p:cNvPicPr>
                <a:picLocks noChangeAspect="1"/>
              </p:cNvPicPr>
              <p:nvPr/>
            </p:nvPicPr>
            <p:blipFill rotWithShape="1">
              <a:blip r:embed="rId2"/>
              <a:srcRect l="4704" r="4704"/>
              <a:stretch/>
            </p:blipFill>
            <p:spPr>
              <a:xfrm>
                <a:off x="5571008" y="2124760"/>
                <a:ext cx="1231067" cy="1231067"/>
              </a:xfrm>
              <a:prstGeom prst="ellipse">
                <a:avLst/>
              </a:prstGeom>
              <a:ln>
                <a:solidFill>
                  <a:schemeClr val="accent1"/>
                </a:solidFill>
              </a:ln>
            </p:spPr>
          </p:pic>
          <p:sp>
            <p:nvSpPr>
              <p:cNvPr id="29" name="文本框 28">
                <a:extLst>
                  <a:ext uri="{FF2B5EF4-FFF2-40B4-BE49-F238E27FC236}">
                    <a16:creationId xmlns:a16="http://schemas.microsoft.com/office/drawing/2014/main" xmlns="" id="{3CD24CF5-CC6E-44A2-A194-CBC74C868C05}"/>
                  </a:ext>
                </a:extLst>
              </p:cNvPr>
              <p:cNvSpPr txBox="1"/>
              <p:nvPr/>
            </p:nvSpPr>
            <p:spPr>
              <a:xfrm>
                <a:off x="5349723" y="3417221"/>
                <a:ext cx="1673636" cy="451919"/>
              </a:xfrm>
              <a:prstGeom prst="rect">
                <a:avLst/>
              </a:prstGeom>
              <a:noFill/>
            </p:spPr>
            <p:txBody>
              <a:bodyPr wrap="square" rtlCol="0">
                <a:spAutoFit/>
              </a:bodyPr>
              <a:lstStyle/>
              <a:p>
                <a:pPr algn="ctr">
                  <a:lnSpc>
                    <a:spcPct val="125000"/>
                  </a:lnSpc>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grpSp>
        <p:grpSp>
          <p:nvGrpSpPr>
            <p:cNvPr id="15" name="组合 14">
              <a:extLst>
                <a:ext uri="{FF2B5EF4-FFF2-40B4-BE49-F238E27FC236}">
                  <a16:creationId xmlns:a16="http://schemas.microsoft.com/office/drawing/2014/main" xmlns="" id="{D62B4767-ED54-44F2-A81D-97077B0DA75D}"/>
                </a:ext>
              </a:extLst>
            </p:cNvPr>
            <p:cNvGrpSpPr/>
            <p:nvPr/>
          </p:nvGrpSpPr>
          <p:grpSpPr>
            <a:xfrm>
              <a:off x="5349723" y="3993315"/>
              <a:ext cx="1673636" cy="1744380"/>
              <a:chOff x="5349723" y="3993315"/>
              <a:chExt cx="1673636" cy="1744380"/>
            </a:xfrm>
          </p:grpSpPr>
          <p:pic>
            <p:nvPicPr>
              <p:cNvPr id="37" name="图片 36">
                <a:extLst>
                  <a:ext uri="{FF2B5EF4-FFF2-40B4-BE49-F238E27FC236}">
                    <a16:creationId xmlns:a16="http://schemas.microsoft.com/office/drawing/2014/main" xmlns="" id="{E5337EF4-C28C-4DEA-8BF8-5BC6DE4A0FEA}"/>
                  </a:ext>
                </a:extLst>
              </p:cNvPr>
              <p:cNvPicPr>
                <a:picLocks noChangeAspect="1"/>
              </p:cNvPicPr>
              <p:nvPr/>
            </p:nvPicPr>
            <p:blipFill rotWithShape="1">
              <a:blip r:embed="rId2"/>
              <a:srcRect l="4704" r="4704"/>
              <a:stretch/>
            </p:blipFill>
            <p:spPr>
              <a:xfrm>
                <a:off x="5571008" y="3993315"/>
                <a:ext cx="1231067" cy="1231067"/>
              </a:xfrm>
              <a:prstGeom prst="ellipse">
                <a:avLst/>
              </a:prstGeom>
              <a:ln>
                <a:solidFill>
                  <a:schemeClr val="accent1"/>
                </a:solidFill>
              </a:ln>
            </p:spPr>
          </p:pic>
          <p:sp>
            <p:nvSpPr>
              <p:cNvPr id="38" name="文本框 37">
                <a:extLst>
                  <a:ext uri="{FF2B5EF4-FFF2-40B4-BE49-F238E27FC236}">
                    <a16:creationId xmlns:a16="http://schemas.microsoft.com/office/drawing/2014/main" xmlns="" id="{2E4F5D10-5B10-414E-8913-8DB0C7997295}"/>
                  </a:ext>
                </a:extLst>
              </p:cNvPr>
              <p:cNvSpPr txBox="1"/>
              <p:nvPr/>
            </p:nvSpPr>
            <p:spPr>
              <a:xfrm>
                <a:off x="5349723" y="5285776"/>
                <a:ext cx="1673636" cy="451919"/>
              </a:xfrm>
              <a:prstGeom prst="rect">
                <a:avLst/>
              </a:prstGeom>
              <a:noFill/>
            </p:spPr>
            <p:txBody>
              <a:bodyPr wrap="square" rtlCol="0">
                <a:spAutoFit/>
              </a:bodyPr>
              <a:lstStyle/>
              <a:p>
                <a:pPr algn="ctr">
                  <a:lnSpc>
                    <a:spcPct val="125000"/>
                  </a:lnSpc>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grpSp>
      </p:grpSp>
      <p:grpSp>
        <p:nvGrpSpPr>
          <p:cNvPr id="4" name="组合 3">
            <a:extLst>
              <a:ext uri="{FF2B5EF4-FFF2-40B4-BE49-F238E27FC236}">
                <a16:creationId xmlns:a16="http://schemas.microsoft.com/office/drawing/2014/main" xmlns="" id="{40788375-6550-41E0-AE39-52A2CB1BD546}"/>
              </a:ext>
            </a:extLst>
          </p:cNvPr>
          <p:cNvGrpSpPr/>
          <p:nvPr/>
        </p:nvGrpSpPr>
        <p:grpSpPr>
          <a:xfrm>
            <a:off x="7329394" y="2124760"/>
            <a:ext cx="1673636" cy="3612935"/>
            <a:chOff x="7187662" y="2124760"/>
            <a:chExt cx="1673636" cy="3612935"/>
          </a:xfrm>
        </p:grpSpPr>
        <p:grpSp>
          <p:nvGrpSpPr>
            <p:cNvPr id="52" name="组合 51">
              <a:extLst>
                <a:ext uri="{FF2B5EF4-FFF2-40B4-BE49-F238E27FC236}">
                  <a16:creationId xmlns:a16="http://schemas.microsoft.com/office/drawing/2014/main" xmlns="" id="{39FC3799-4404-450B-A6B8-A62A4A6124E1}"/>
                </a:ext>
              </a:extLst>
            </p:cNvPr>
            <p:cNvGrpSpPr/>
            <p:nvPr/>
          </p:nvGrpSpPr>
          <p:grpSpPr>
            <a:xfrm>
              <a:off x="7187662" y="2124760"/>
              <a:ext cx="1673636" cy="1744380"/>
              <a:chOff x="7187662" y="2124760"/>
              <a:chExt cx="1673636" cy="1744380"/>
            </a:xfrm>
          </p:grpSpPr>
          <p:pic>
            <p:nvPicPr>
              <p:cNvPr id="31" name="图片 30">
                <a:extLst>
                  <a:ext uri="{FF2B5EF4-FFF2-40B4-BE49-F238E27FC236}">
                    <a16:creationId xmlns:a16="http://schemas.microsoft.com/office/drawing/2014/main" xmlns="" id="{A7C02A48-2953-4070-BC53-0FB56339A850}"/>
                  </a:ext>
                </a:extLst>
              </p:cNvPr>
              <p:cNvPicPr>
                <a:picLocks noChangeAspect="1"/>
              </p:cNvPicPr>
              <p:nvPr/>
            </p:nvPicPr>
            <p:blipFill rotWithShape="1">
              <a:blip r:embed="rId2"/>
              <a:srcRect l="4704" r="4704"/>
              <a:stretch/>
            </p:blipFill>
            <p:spPr>
              <a:xfrm>
                <a:off x="7408947" y="2124760"/>
                <a:ext cx="1231067" cy="1231067"/>
              </a:xfrm>
              <a:prstGeom prst="ellipse">
                <a:avLst/>
              </a:prstGeom>
              <a:ln>
                <a:solidFill>
                  <a:schemeClr val="accent1"/>
                </a:solidFill>
              </a:ln>
            </p:spPr>
          </p:pic>
          <p:sp>
            <p:nvSpPr>
              <p:cNvPr id="32" name="文本框 31">
                <a:extLst>
                  <a:ext uri="{FF2B5EF4-FFF2-40B4-BE49-F238E27FC236}">
                    <a16:creationId xmlns:a16="http://schemas.microsoft.com/office/drawing/2014/main" xmlns="" id="{7977C2E7-9C7C-48CD-82C2-294F839EFC81}"/>
                  </a:ext>
                </a:extLst>
              </p:cNvPr>
              <p:cNvSpPr txBox="1"/>
              <p:nvPr/>
            </p:nvSpPr>
            <p:spPr>
              <a:xfrm>
                <a:off x="7187662" y="3417221"/>
                <a:ext cx="1673636" cy="451919"/>
              </a:xfrm>
              <a:prstGeom prst="rect">
                <a:avLst/>
              </a:prstGeom>
              <a:noFill/>
            </p:spPr>
            <p:txBody>
              <a:bodyPr wrap="square" rtlCol="0">
                <a:spAutoFit/>
              </a:bodyPr>
              <a:lstStyle/>
              <a:p>
                <a:pPr algn="ctr">
                  <a:lnSpc>
                    <a:spcPct val="125000"/>
                  </a:lnSpc>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grpSp>
        <p:grpSp>
          <p:nvGrpSpPr>
            <p:cNvPr id="14" name="组合 13">
              <a:extLst>
                <a:ext uri="{FF2B5EF4-FFF2-40B4-BE49-F238E27FC236}">
                  <a16:creationId xmlns:a16="http://schemas.microsoft.com/office/drawing/2014/main" xmlns="" id="{CC04033A-05D1-4BA8-8A9F-3D87D15E6B23}"/>
                </a:ext>
              </a:extLst>
            </p:cNvPr>
            <p:cNvGrpSpPr/>
            <p:nvPr/>
          </p:nvGrpSpPr>
          <p:grpSpPr>
            <a:xfrm>
              <a:off x="7187662" y="3993315"/>
              <a:ext cx="1673636" cy="1744380"/>
              <a:chOff x="7187662" y="3993315"/>
              <a:chExt cx="1673636" cy="1744380"/>
            </a:xfrm>
          </p:grpSpPr>
          <p:pic>
            <p:nvPicPr>
              <p:cNvPr id="40" name="图片 39">
                <a:extLst>
                  <a:ext uri="{FF2B5EF4-FFF2-40B4-BE49-F238E27FC236}">
                    <a16:creationId xmlns:a16="http://schemas.microsoft.com/office/drawing/2014/main" xmlns="" id="{8030918E-C9D0-487E-8668-2C013E3E3A36}"/>
                  </a:ext>
                </a:extLst>
              </p:cNvPr>
              <p:cNvPicPr>
                <a:picLocks noChangeAspect="1"/>
              </p:cNvPicPr>
              <p:nvPr/>
            </p:nvPicPr>
            <p:blipFill rotWithShape="1">
              <a:blip r:embed="rId2"/>
              <a:srcRect l="4704" r="4704"/>
              <a:stretch/>
            </p:blipFill>
            <p:spPr>
              <a:xfrm>
                <a:off x="7408947" y="3993315"/>
                <a:ext cx="1231067" cy="1231067"/>
              </a:xfrm>
              <a:prstGeom prst="ellipse">
                <a:avLst/>
              </a:prstGeom>
              <a:ln>
                <a:solidFill>
                  <a:schemeClr val="accent1"/>
                </a:solidFill>
              </a:ln>
            </p:spPr>
          </p:pic>
          <p:sp>
            <p:nvSpPr>
              <p:cNvPr id="41" name="文本框 40">
                <a:extLst>
                  <a:ext uri="{FF2B5EF4-FFF2-40B4-BE49-F238E27FC236}">
                    <a16:creationId xmlns:a16="http://schemas.microsoft.com/office/drawing/2014/main" xmlns="" id="{FFD8BC17-4435-4A81-99B8-27B5333293D5}"/>
                  </a:ext>
                </a:extLst>
              </p:cNvPr>
              <p:cNvSpPr txBox="1"/>
              <p:nvPr/>
            </p:nvSpPr>
            <p:spPr>
              <a:xfrm>
                <a:off x="7187662" y="5285776"/>
                <a:ext cx="1673636" cy="451919"/>
              </a:xfrm>
              <a:prstGeom prst="rect">
                <a:avLst/>
              </a:prstGeom>
              <a:noFill/>
            </p:spPr>
            <p:txBody>
              <a:bodyPr wrap="square" rtlCol="0">
                <a:spAutoFit/>
              </a:bodyPr>
              <a:lstStyle/>
              <a:p>
                <a:pPr algn="ctr">
                  <a:lnSpc>
                    <a:spcPct val="125000"/>
                  </a:lnSpc>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grpSp>
      </p:grpSp>
      <p:grpSp>
        <p:nvGrpSpPr>
          <p:cNvPr id="3" name="组合 2">
            <a:extLst>
              <a:ext uri="{FF2B5EF4-FFF2-40B4-BE49-F238E27FC236}">
                <a16:creationId xmlns:a16="http://schemas.microsoft.com/office/drawing/2014/main" xmlns="" id="{C991178B-6F52-4DBC-85FE-314A33F3C79A}"/>
              </a:ext>
            </a:extLst>
          </p:cNvPr>
          <p:cNvGrpSpPr/>
          <p:nvPr/>
        </p:nvGrpSpPr>
        <p:grpSpPr>
          <a:xfrm>
            <a:off x="9857705" y="2124760"/>
            <a:ext cx="1673636" cy="3612935"/>
            <a:chOff x="9025601" y="2124760"/>
            <a:chExt cx="1673636" cy="3612935"/>
          </a:xfrm>
        </p:grpSpPr>
        <p:grpSp>
          <p:nvGrpSpPr>
            <p:cNvPr id="8" name="组合 7">
              <a:extLst>
                <a:ext uri="{FF2B5EF4-FFF2-40B4-BE49-F238E27FC236}">
                  <a16:creationId xmlns:a16="http://schemas.microsoft.com/office/drawing/2014/main" xmlns="" id="{AD672ED6-665E-4207-9B05-6093496A80A1}"/>
                </a:ext>
              </a:extLst>
            </p:cNvPr>
            <p:cNvGrpSpPr/>
            <p:nvPr/>
          </p:nvGrpSpPr>
          <p:grpSpPr>
            <a:xfrm>
              <a:off x="9025601" y="2124760"/>
              <a:ext cx="1673636" cy="1744380"/>
              <a:chOff x="9025601" y="2124760"/>
              <a:chExt cx="1673636" cy="1744380"/>
            </a:xfrm>
          </p:grpSpPr>
          <p:pic>
            <p:nvPicPr>
              <p:cNvPr id="34" name="图片 33">
                <a:extLst>
                  <a:ext uri="{FF2B5EF4-FFF2-40B4-BE49-F238E27FC236}">
                    <a16:creationId xmlns:a16="http://schemas.microsoft.com/office/drawing/2014/main" xmlns="" id="{702B7116-6405-450A-BDF6-AE5AA150938D}"/>
                  </a:ext>
                </a:extLst>
              </p:cNvPr>
              <p:cNvPicPr>
                <a:picLocks noChangeAspect="1"/>
              </p:cNvPicPr>
              <p:nvPr/>
            </p:nvPicPr>
            <p:blipFill rotWithShape="1">
              <a:blip r:embed="rId2"/>
              <a:srcRect l="4704" r="4704"/>
              <a:stretch/>
            </p:blipFill>
            <p:spPr>
              <a:xfrm>
                <a:off x="9246886" y="2124760"/>
                <a:ext cx="1231067" cy="1231067"/>
              </a:xfrm>
              <a:prstGeom prst="ellipse">
                <a:avLst/>
              </a:prstGeom>
              <a:ln>
                <a:solidFill>
                  <a:schemeClr val="accent1"/>
                </a:solidFill>
              </a:ln>
            </p:spPr>
          </p:pic>
          <p:sp>
            <p:nvSpPr>
              <p:cNvPr id="35" name="文本框 34">
                <a:extLst>
                  <a:ext uri="{FF2B5EF4-FFF2-40B4-BE49-F238E27FC236}">
                    <a16:creationId xmlns:a16="http://schemas.microsoft.com/office/drawing/2014/main" xmlns="" id="{62704C40-B36C-4AAE-B921-4808F386BAFF}"/>
                  </a:ext>
                </a:extLst>
              </p:cNvPr>
              <p:cNvSpPr txBox="1"/>
              <p:nvPr/>
            </p:nvSpPr>
            <p:spPr>
              <a:xfrm>
                <a:off x="9025601" y="3417221"/>
                <a:ext cx="1673636" cy="451919"/>
              </a:xfrm>
              <a:prstGeom prst="rect">
                <a:avLst/>
              </a:prstGeom>
              <a:noFill/>
            </p:spPr>
            <p:txBody>
              <a:bodyPr wrap="square" rtlCol="0">
                <a:spAutoFit/>
              </a:bodyPr>
              <a:lstStyle/>
              <a:p>
                <a:pPr algn="ctr">
                  <a:lnSpc>
                    <a:spcPct val="125000"/>
                  </a:lnSpc>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grpSp>
        <p:grpSp>
          <p:nvGrpSpPr>
            <p:cNvPr id="9" name="组合 8">
              <a:extLst>
                <a:ext uri="{FF2B5EF4-FFF2-40B4-BE49-F238E27FC236}">
                  <a16:creationId xmlns:a16="http://schemas.microsoft.com/office/drawing/2014/main" xmlns="" id="{C3FA4684-7212-4218-9874-AA0787E48C30}"/>
                </a:ext>
              </a:extLst>
            </p:cNvPr>
            <p:cNvGrpSpPr/>
            <p:nvPr/>
          </p:nvGrpSpPr>
          <p:grpSpPr>
            <a:xfrm>
              <a:off x="9025601" y="3993315"/>
              <a:ext cx="1673636" cy="1744380"/>
              <a:chOff x="9025601" y="3993315"/>
              <a:chExt cx="1673636" cy="1744380"/>
            </a:xfrm>
          </p:grpSpPr>
          <p:pic>
            <p:nvPicPr>
              <p:cNvPr id="43" name="图片 42">
                <a:extLst>
                  <a:ext uri="{FF2B5EF4-FFF2-40B4-BE49-F238E27FC236}">
                    <a16:creationId xmlns:a16="http://schemas.microsoft.com/office/drawing/2014/main" xmlns="" id="{9F37FAC6-A355-49E0-A645-CAC418733996}"/>
                  </a:ext>
                </a:extLst>
              </p:cNvPr>
              <p:cNvPicPr>
                <a:picLocks noChangeAspect="1"/>
              </p:cNvPicPr>
              <p:nvPr/>
            </p:nvPicPr>
            <p:blipFill rotWithShape="1">
              <a:blip r:embed="rId2"/>
              <a:srcRect l="4704" r="4704"/>
              <a:stretch/>
            </p:blipFill>
            <p:spPr>
              <a:xfrm>
                <a:off x="9246886" y="3993315"/>
                <a:ext cx="1231067" cy="1231067"/>
              </a:xfrm>
              <a:prstGeom prst="ellipse">
                <a:avLst/>
              </a:prstGeom>
              <a:ln>
                <a:solidFill>
                  <a:schemeClr val="accent1"/>
                </a:solidFill>
              </a:ln>
            </p:spPr>
          </p:pic>
          <p:sp>
            <p:nvSpPr>
              <p:cNvPr id="44" name="文本框 43">
                <a:extLst>
                  <a:ext uri="{FF2B5EF4-FFF2-40B4-BE49-F238E27FC236}">
                    <a16:creationId xmlns:a16="http://schemas.microsoft.com/office/drawing/2014/main" xmlns="" id="{CA84D11B-543E-4998-9A1D-2A2BA1CA88D4}"/>
                  </a:ext>
                </a:extLst>
              </p:cNvPr>
              <p:cNvSpPr txBox="1"/>
              <p:nvPr/>
            </p:nvSpPr>
            <p:spPr>
              <a:xfrm>
                <a:off x="9025601" y="5285776"/>
                <a:ext cx="1673636" cy="451919"/>
              </a:xfrm>
              <a:prstGeom prst="rect">
                <a:avLst/>
              </a:prstGeom>
              <a:noFill/>
            </p:spPr>
            <p:txBody>
              <a:bodyPr wrap="square" rtlCol="0">
                <a:spAutoFit/>
              </a:bodyPr>
              <a:lstStyle/>
              <a:p>
                <a:pPr algn="ctr">
                  <a:lnSpc>
                    <a:spcPct val="125000"/>
                  </a:lnSpc>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grpSp>
      </p:grpSp>
      <p:grpSp>
        <p:nvGrpSpPr>
          <p:cNvPr id="46" name="组合 45">
            <a:extLst>
              <a:ext uri="{FF2B5EF4-FFF2-40B4-BE49-F238E27FC236}">
                <a16:creationId xmlns:a16="http://schemas.microsoft.com/office/drawing/2014/main" xmlns="" id="{7F08092F-D82F-49B5-9D25-B024135254B9}"/>
              </a:ext>
            </a:extLst>
          </p:cNvPr>
          <p:cNvGrpSpPr/>
          <p:nvPr/>
        </p:nvGrpSpPr>
        <p:grpSpPr>
          <a:xfrm>
            <a:off x="397536" y="193917"/>
            <a:ext cx="8602348" cy="707886"/>
            <a:chOff x="553599" y="507235"/>
            <a:chExt cx="8602348" cy="707886"/>
          </a:xfrm>
        </p:grpSpPr>
        <p:sp>
          <p:nvSpPr>
            <p:cNvPr id="47" name="文本框 46">
              <a:extLst>
                <a:ext uri="{FF2B5EF4-FFF2-40B4-BE49-F238E27FC236}">
                  <a16:creationId xmlns:a16="http://schemas.microsoft.com/office/drawing/2014/main" xmlns="" id="{DD905013-D04F-4B79-945B-1D19FFD0AA3D}"/>
                </a:ext>
              </a:extLst>
            </p:cNvPr>
            <p:cNvSpPr txBox="1"/>
            <p:nvPr/>
          </p:nvSpPr>
          <p:spPr>
            <a:xfrm>
              <a:off x="553599" y="507235"/>
              <a:ext cx="1009720" cy="707886"/>
            </a:xfrm>
            <a:prstGeom prst="rect">
              <a:avLst/>
            </a:prstGeom>
            <a:noFill/>
          </p:spPr>
          <p:txBody>
            <a:bodyPr wrap="square" rtlCol="0">
              <a:spAutoFit/>
            </a:bodyPr>
            <a:lstStyle/>
            <a:p>
              <a:r>
                <a:rPr lang="en-US" altLang="zh-CN"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01.</a:t>
              </a:r>
              <a:endPar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48" name="文本框 47">
              <a:extLst>
                <a:ext uri="{FF2B5EF4-FFF2-40B4-BE49-F238E27FC236}">
                  <a16:creationId xmlns:a16="http://schemas.microsoft.com/office/drawing/2014/main" xmlns="" id="{5D9E25DD-3494-479C-B130-AE943A1586F1}"/>
                </a:ext>
              </a:extLst>
            </p:cNvPr>
            <p:cNvSpPr txBox="1"/>
            <p:nvPr/>
          </p:nvSpPr>
          <p:spPr>
            <a:xfrm>
              <a:off x="1490666" y="599568"/>
              <a:ext cx="2537324"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2800" dirty="0">
                  <a:solidFill>
                    <a:schemeClr val="tx1">
                      <a:lumMod val="75000"/>
                      <a:lumOff val="25000"/>
                    </a:schemeClr>
                  </a:solidFill>
                  <a:latin typeface="+mj-ea"/>
                  <a:ea typeface="+mj-ea"/>
                  <a:cs typeface="+mn-ea"/>
                  <a:sym typeface="+mn-lt"/>
                </a:rPr>
                <a:t>去年的业绩汇报</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49" name="文本框 48">
              <a:extLst>
                <a:ext uri="{FF2B5EF4-FFF2-40B4-BE49-F238E27FC236}">
                  <a16:creationId xmlns:a16="http://schemas.microsoft.com/office/drawing/2014/main" xmlns="" id="{349CA7C5-1D0F-4865-8788-6A52607E0EC3}"/>
                </a:ext>
              </a:extLst>
            </p:cNvPr>
            <p:cNvSpPr txBox="1"/>
            <p:nvPr/>
          </p:nvSpPr>
          <p:spPr>
            <a:xfrm>
              <a:off x="3928437"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Last Year's Performance Report</a:t>
              </a:r>
            </a:p>
          </p:txBody>
        </p:sp>
        <p:cxnSp>
          <p:nvCxnSpPr>
            <p:cNvPr id="50" name="直接连接符 49">
              <a:extLst>
                <a:ext uri="{FF2B5EF4-FFF2-40B4-BE49-F238E27FC236}">
                  <a16:creationId xmlns:a16="http://schemas.microsoft.com/office/drawing/2014/main" xmlns="" id="{FDA6D3BD-0254-47F0-B789-B94B22CED8A3}"/>
                </a:ext>
              </a:extLst>
            </p:cNvPr>
            <p:cNvCxnSpPr>
              <a:cxnSpLocks/>
            </p:cNvCxnSpPr>
            <p:nvPr/>
          </p:nvCxnSpPr>
          <p:spPr>
            <a:xfrm>
              <a:off x="3912336"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51" name="平行四边形 50">
              <a:extLst>
                <a:ext uri="{FF2B5EF4-FFF2-40B4-BE49-F238E27FC236}">
                  <a16:creationId xmlns:a16="http://schemas.microsoft.com/office/drawing/2014/main" xmlns="" id="{2D2CA392-221B-4F59-8CB9-24433895B0FB}"/>
                </a:ext>
              </a:extLst>
            </p:cNvPr>
            <p:cNvSpPr/>
            <p:nvPr/>
          </p:nvSpPr>
          <p:spPr>
            <a:xfrm>
              <a:off x="3912336"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grpSp>
    </p:spTree>
    <p:extLst>
      <p:ext uri="{BB962C8B-B14F-4D97-AF65-F5344CB8AC3E}">
        <p14:creationId xmlns:p14="http://schemas.microsoft.com/office/powerpoint/2010/main" val="3207166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BD676C83-A7E3-43E4-A5F4-546244616A5F}"/>
              </a:ext>
            </a:extLst>
          </p:cNvPr>
          <p:cNvSpPr txBox="1"/>
          <p:nvPr/>
        </p:nvSpPr>
        <p:spPr>
          <a:xfrm>
            <a:off x="3840944" y="4684851"/>
            <a:ext cx="1661501" cy="1015663"/>
          </a:xfrm>
          <a:prstGeom prst="rect">
            <a:avLst/>
          </a:prstGeom>
          <a:noFill/>
        </p:spPr>
        <p:txBody>
          <a:bodyPr wrap="square" rtlCol="0">
            <a:spAutoFit/>
          </a:bodyPr>
          <a:lstStyle/>
          <a:p>
            <a:pPr algn="ctr"/>
            <a:r>
              <a:rPr lang="en-US" altLang="zh-CN" sz="6000" dirty="0">
                <a:gradFill>
                  <a:gsLst>
                    <a:gs pos="0">
                      <a:schemeClr val="accent1">
                        <a:alpha val="80000"/>
                      </a:schemeClr>
                    </a:gs>
                    <a:gs pos="100000">
                      <a:schemeClr val="accent2">
                        <a:alpha val="90000"/>
                      </a:schemeClr>
                    </a:gs>
                  </a:gsLst>
                  <a:lin ang="18900000" scaled="1"/>
                </a:gradFill>
                <a:latin typeface="+mj-ea"/>
                <a:ea typeface="+mj-ea"/>
                <a:cs typeface="+mn-ea"/>
                <a:sym typeface="+mn-lt"/>
              </a:rPr>
              <a:t>02</a:t>
            </a:r>
            <a:endParaRPr lang="zh-CN" altLang="en-US" sz="6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6" name="文本框 5">
            <a:extLst>
              <a:ext uri="{FF2B5EF4-FFF2-40B4-BE49-F238E27FC236}">
                <a16:creationId xmlns:a16="http://schemas.microsoft.com/office/drawing/2014/main" xmlns="" id="{AB6DB750-4867-4870-BB10-0097355847DC}"/>
              </a:ext>
            </a:extLst>
          </p:cNvPr>
          <p:cNvSpPr txBox="1"/>
          <p:nvPr/>
        </p:nvSpPr>
        <p:spPr>
          <a:xfrm>
            <a:off x="5555562" y="4833938"/>
            <a:ext cx="4532656" cy="769441"/>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4400" dirty="0">
                <a:solidFill>
                  <a:schemeClr val="tx1">
                    <a:lumMod val="75000"/>
                    <a:lumOff val="25000"/>
                  </a:schemeClr>
                </a:solidFill>
                <a:latin typeface="+mj-ea"/>
                <a:ea typeface="+mj-ea"/>
                <a:cs typeface="+mn-ea"/>
                <a:sym typeface="+mn-lt"/>
              </a:rPr>
              <a:t>当前的项目总结</a:t>
            </a:r>
          </a:p>
        </p:txBody>
      </p:sp>
      <p:sp>
        <p:nvSpPr>
          <p:cNvPr id="7" name="文本框 6">
            <a:extLst>
              <a:ext uri="{FF2B5EF4-FFF2-40B4-BE49-F238E27FC236}">
                <a16:creationId xmlns:a16="http://schemas.microsoft.com/office/drawing/2014/main" xmlns="" id="{195CFA55-0A24-4ABA-90F8-30879CA7A2E3}"/>
              </a:ext>
            </a:extLst>
          </p:cNvPr>
          <p:cNvSpPr txBox="1"/>
          <p:nvPr/>
        </p:nvSpPr>
        <p:spPr>
          <a:xfrm>
            <a:off x="5575440" y="5464879"/>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Summary Of The Current Project</a:t>
            </a:r>
          </a:p>
        </p:txBody>
      </p:sp>
    </p:spTree>
    <p:extLst>
      <p:ext uri="{BB962C8B-B14F-4D97-AF65-F5344CB8AC3E}">
        <p14:creationId xmlns:p14="http://schemas.microsoft.com/office/powerpoint/2010/main" val="2337655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DBF0471C-8F67-4F92-A57B-0AA3FD092ABE}"/>
              </a:ext>
            </a:extLst>
          </p:cNvPr>
          <p:cNvGrpSpPr/>
          <p:nvPr/>
        </p:nvGrpSpPr>
        <p:grpSpPr>
          <a:xfrm>
            <a:off x="403322" y="180589"/>
            <a:ext cx="8602348" cy="707886"/>
            <a:chOff x="553599" y="507235"/>
            <a:chExt cx="8602348" cy="707886"/>
          </a:xfrm>
        </p:grpSpPr>
        <p:sp>
          <p:nvSpPr>
            <p:cNvPr id="9" name="文本框 8">
              <a:extLst>
                <a:ext uri="{FF2B5EF4-FFF2-40B4-BE49-F238E27FC236}">
                  <a16:creationId xmlns:a16="http://schemas.microsoft.com/office/drawing/2014/main" xmlns="" id="{7FC36CD3-B69E-4AA1-B7F5-D803DEE49D04}"/>
                </a:ext>
              </a:extLst>
            </p:cNvPr>
            <p:cNvSpPr txBox="1"/>
            <p:nvPr/>
          </p:nvSpPr>
          <p:spPr>
            <a:xfrm>
              <a:off x="553599" y="507235"/>
              <a:ext cx="1009720" cy="707886"/>
            </a:xfrm>
            <a:prstGeom prst="rect">
              <a:avLst/>
            </a:prstGeom>
            <a:noFill/>
          </p:spPr>
          <p:txBody>
            <a:bodyPr wrap="square" rtlCol="0">
              <a:spAutoFit/>
            </a:bodyPr>
            <a:lstStyle/>
            <a:p>
              <a:r>
                <a:rPr lang="en-US" altLang="zh-CN"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02.</a:t>
              </a:r>
              <a:endPar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10" name="文本框 9">
              <a:extLst>
                <a:ext uri="{FF2B5EF4-FFF2-40B4-BE49-F238E27FC236}">
                  <a16:creationId xmlns:a16="http://schemas.microsoft.com/office/drawing/2014/main" xmlns="" id="{6DF90CEB-E246-445A-806D-BBB215FB5E81}"/>
                </a:ext>
              </a:extLst>
            </p:cNvPr>
            <p:cNvSpPr txBox="1"/>
            <p:nvPr/>
          </p:nvSpPr>
          <p:spPr>
            <a:xfrm>
              <a:off x="1490666" y="599568"/>
              <a:ext cx="2537324"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2800" dirty="0">
                  <a:solidFill>
                    <a:schemeClr val="tx1">
                      <a:lumMod val="75000"/>
                      <a:lumOff val="25000"/>
                    </a:schemeClr>
                  </a:solidFill>
                  <a:latin typeface="+mj-ea"/>
                  <a:ea typeface="+mj-ea"/>
                  <a:cs typeface="+mn-ea"/>
                  <a:sym typeface="+mn-lt"/>
                </a:rPr>
                <a:t>当前的项目总结</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11" name="文本框 10">
              <a:extLst>
                <a:ext uri="{FF2B5EF4-FFF2-40B4-BE49-F238E27FC236}">
                  <a16:creationId xmlns:a16="http://schemas.microsoft.com/office/drawing/2014/main" xmlns="" id="{5C42F4D0-D1BA-4B12-839D-33F6A9D8AF13}"/>
                </a:ext>
              </a:extLst>
            </p:cNvPr>
            <p:cNvSpPr txBox="1"/>
            <p:nvPr/>
          </p:nvSpPr>
          <p:spPr>
            <a:xfrm>
              <a:off x="3928437"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Summary Of The Current Project</a:t>
              </a:r>
            </a:p>
          </p:txBody>
        </p:sp>
        <p:cxnSp>
          <p:nvCxnSpPr>
            <p:cNvPr id="12" name="直接连接符 11">
              <a:extLst>
                <a:ext uri="{FF2B5EF4-FFF2-40B4-BE49-F238E27FC236}">
                  <a16:creationId xmlns:a16="http://schemas.microsoft.com/office/drawing/2014/main" xmlns="" id="{0DF3F96D-A1F4-42FC-B157-74E9FA4181F1}"/>
                </a:ext>
              </a:extLst>
            </p:cNvPr>
            <p:cNvCxnSpPr>
              <a:cxnSpLocks/>
            </p:cNvCxnSpPr>
            <p:nvPr/>
          </p:nvCxnSpPr>
          <p:spPr>
            <a:xfrm>
              <a:off x="3912336"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3" name="平行四边形 12">
              <a:extLst>
                <a:ext uri="{FF2B5EF4-FFF2-40B4-BE49-F238E27FC236}">
                  <a16:creationId xmlns:a16="http://schemas.microsoft.com/office/drawing/2014/main" xmlns="" id="{7564375C-EC7A-41B5-80D9-2CAB1E823A71}"/>
                </a:ext>
              </a:extLst>
            </p:cNvPr>
            <p:cNvSpPr/>
            <p:nvPr/>
          </p:nvSpPr>
          <p:spPr>
            <a:xfrm>
              <a:off x="3912336"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grpSp>
      <p:sp>
        <p:nvSpPr>
          <p:cNvPr id="15" name="形状5">
            <a:extLst>
              <a:ext uri="{FF2B5EF4-FFF2-40B4-BE49-F238E27FC236}">
                <a16:creationId xmlns:a16="http://schemas.microsoft.com/office/drawing/2014/main" xmlns="" id="{25B7C85B-F712-475A-8C9D-C64C97BFDD54}"/>
              </a:ext>
            </a:extLst>
          </p:cNvPr>
          <p:cNvSpPr/>
          <p:nvPr/>
        </p:nvSpPr>
        <p:spPr>
          <a:xfrm rot="5400000">
            <a:off x="-1051561" y="1588997"/>
            <a:ext cx="4545104" cy="4545102"/>
          </a:xfrm>
          <a:prstGeom prst="donut">
            <a:avLst>
              <a:gd name="adj" fmla="val 11341"/>
            </a:avLst>
          </a:prstGeom>
          <a:gradFill flip="none" rotWithShape="1">
            <a:gsLst>
              <a:gs pos="57000">
                <a:srgbClr val="FFAFBA">
                  <a:lumMod val="0"/>
                  <a:lumOff val="100000"/>
                  <a:alpha val="0"/>
                </a:srgbClr>
              </a:gs>
              <a:gs pos="100000">
                <a:schemeClr val="accent1">
                  <a:alpha val="41000"/>
                </a:schemeClr>
              </a:gs>
            </a:gsLst>
            <a:lin ang="16200000" scaled="1"/>
            <a:tileRect/>
          </a:gra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思源黑体 CN Regular" panose="020B0500000000000000" pitchFamily="34" charset="-122"/>
              <a:cs typeface="+mn-ea"/>
              <a:sym typeface="+mn-lt"/>
            </a:endParaRPr>
          </a:p>
        </p:txBody>
      </p:sp>
      <p:cxnSp>
        <p:nvCxnSpPr>
          <p:cNvPr id="16" name="连接符 86">
            <a:extLst>
              <a:ext uri="{FF2B5EF4-FFF2-40B4-BE49-F238E27FC236}">
                <a16:creationId xmlns:a16="http://schemas.microsoft.com/office/drawing/2014/main" xmlns="" id="{E279B071-9A7B-4AEA-8878-AA2BCD9321BC}"/>
              </a:ext>
            </a:extLst>
          </p:cNvPr>
          <p:cNvCxnSpPr>
            <a:cxnSpLocks/>
          </p:cNvCxnSpPr>
          <p:nvPr/>
        </p:nvCxnSpPr>
        <p:spPr>
          <a:xfrm flipV="1">
            <a:off x="3410025" y="2557951"/>
            <a:ext cx="1299883" cy="1303598"/>
          </a:xfrm>
          <a:prstGeom prst="bentConnector2">
            <a:avLst/>
          </a:prstGeom>
          <a:noFill/>
          <a:ln w="3175" cap="rnd" cmpd="sng" algn="ctr">
            <a:solidFill>
              <a:schemeClr val="accent1"/>
            </a:solidFill>
            <a:prstDash val="solid"/>
            <a:round/>
            <a:headEnd type="oval"/>
          </a:ln>
          <a:effectLst/>
        </p:spPr>
      </p:cxnSp>
      <p:cxnSp>
        <p:nvCxnSpPr>
          <p:cNvPr id="17" name="连接符 90">
            <a:extLst>
              <a:ext uri="{FF2B5EF4-FFF2-40B4-BE49-F238E27FC236}">
                <a16:creationId xmlns:a16="http://schemas.microsoft.com/office/drawing/2014/main" xmlns="" id="{CB6EDE4A-AFFD-4B09-9618-83BB298D952A}"/>
              </a:ext>
            </a:extLst>
          </p:cNvPr>
          <p:cNvCxnSpPr>
            <a:cxnSpLocks/>
          </p:cNvCxnSpPr>
          <p:nvPr/>
        </p:nvCxnSpPr>
        <p:spPr>
          <a:xfrm>
            <a:off x="3410025" y="3861549"/>
            <a:ext cx="1299878" cy="1302460"/>
          </a:xfrm>
          <a:prstGeom prst="bentConnector2">
            <a:avLst/>
          </a:prstGeom>
          <a:noFill/>
          <a:ln w="3175" cap="rnd" cmpd="sng" algn="ctr">
            <a:solidFill>
              <a:schemeClr val="accent1"/>
            </a:solidFill>
            <a:prstDash val="solid"/>
            <a:round/>
            <a:headEnd type="oval"/>
          </a:ln>
          <a:effectLst/>
        </p:spPr>
      </p:cxnSp>
      <p:sp>
        <p:nvSpPr>
          <p:cNvPr id="18" name="形状">
            <a:extLst>
              <a:ext uri="{FF2B5EF4-FFF2-40B4-BE49-F238E27FC236}">
                <a16:creationId xmlns:a16="http://schemas.microsoft.com/office/drawing/2014/main" xmlns="" id="{AC4A1006-53E2-4061-9116-88C18524EF16}"/>
              </a:ext>
            </a:extLst>
          </p:cNvPr>
          <p:cNvSpPr txBox="1"/>
          <p:nvPr/>
        </p:nvSpPr>
        <p:spPr bwMode="auto">
          <a:xfrm>
            <a:off x="25535" y="3529177"/>
            <a:ext cx="4171575" cy="664743"/>
          </a:xfrm>
          <a:prstGeom prst="homePlate">
            <a:avLst/>
          </a:prstGeom>
          <a:solidFill>
            <a:schemeClr val="bg1"/>
          </a:solidFill>
          <a:ln w="3175">
            <a:gradFill flip="none" rotWithShape="1">
              <a:gsLst>
                <a:gs pos="55000">
                  <a:srgbClr val="FFFFFF">
                    <a:alpha val="49000"/>
                  </a:srgbClr>
                </a:gs>
                <a:gs pos="100000">
                  <a:schemeClr val="accent1"/>
                </a:gs>
              </a:gsLst>
              <a:lin ang="0" scaled="1"/>
              <a:tileRect/>
            </a:grad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R="0" lvl="0" indent="0" algn="r" fontAlgn="auto">
              <a:lnSpc>
                <a:spcPct val="125000"/>
              </a:lnSpc>
              <a:spcBef>
                <a:spcPct val="0"/>
              </a:spcBef>
              <a:spcAft>
                <a:spcPts val="0"/>
              </a:spcAft>
              <a:buClrTx/>
              <a:buSzTx/>
              <a:buFontTx/>
              <a:buNone/>
              <a:tabLst/>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endParaRPr lang="en-US" altLang="zh-CN" sz="2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grpSp>
        <p:nvGrpSpPr>
          <p:cNvPr id="19" name="组合 18">
            <a:extLst>
              <a:ext uri="{FF2B5EF4-FFF2-40B4-BE49-F238E27FC236}">
                <a16:creationId xmlns:a16="http://schemas.microsoft.com/office/drawing/2014/main" xmlns="" id="{4B89691F-19BC-430A-8AFC-03F875CE9080}"/>
              </a:ext>
            </a:extLst>
          </p:cNvPr>
          <p:cNvGrpSpPr/>
          <p:nvPr/>
        </p:nvGrpSpPr>
        <p:grpSpPr>
          <a:xfrm>
            <a:off x="4698335" y="2521951"/>
            <a:ext cx="546973" cy="2693583"/>
            <a:chOff x="5749895" y="2521951"/>
            <a:chExt cx="546973" cy="2693583"/>
          </a:xfrm>
        </p:grpSpPr>
        <p:cxnSp>
          <p:nvCxnSpPr>
            <p:cNvPr id="37" name="直接连接符 36">
              <a:extLst>
                <a:ext uri="{FF2B5EF4-FFF2-40B4-BE49-F238E27FC236}">
                  <a16:creationId xmlns:a16="http://schemas.microsoft.com/office/drawing/2014/main" xmlns="" id="{957DC546-ED72-41DF-BC4E-01BA259698AF}"/>
                </a:ext>
              </a:extLst>
            </p:cNvPr>
            <p:cNvCxnSpPr/>
            <p:nvPr/>
          </p:nvCxnSpPr>
          <p:spPr>
            <a:xfrm>
              <a:off x="5749895" y="2557951"/>
              <a:ext cx="528917" cy="0"/>
            </a:xfrm>
            <a:prstGeom prst="line">
              <a:avLst/>
            </a:prstGeom>
            <a:noFill/>
            <a:ln w="3175" cap="rnd" cmpd="sng" algn="ctr">
              <a:solidFill>
                <a:schemeClr val="accent1"/>
              </a:solidFill>
              <a:prstDash val="solid"/>
              <a:round/>
              <a:headEnd type="oval"/>
            </a:ln>
            <a:effectLst/>
          </p:spPr>
        </p:cxnSp>
        <p:cxnSp>
          <p:nvCxnSpPr>
            <p:cNvPr id="38" name="直接连接符 37">
              <a:extLst>
                <a:ext uri="{FF2B5EF4-FFF2-40B4-BE49-F238E27FC236}">
                  <a16:creationId xmlns:a16="http://schemas.microsoft.com/office/drawing/2014/main" xmlns="" id="{9FAE85F5-93EC-40DB-9C4A-A298C6B3411D}"/>
                </a:ext>
              </a:extLst>
            </p:cNvPr>
            <p:cNvCxnSpPr/>
            <p:nvPr/>
          </p:nvCxnSpPr>
          <p:spPr>
            <a:xfrm>
              <a:off x="5749895" y="3861548"/>
              <a:ext cx="528917" cy="0"/>
            </a:xfrm>
            <a:prstGeom prst="line">
              <a:avLst/>
            </a:prstGeom>
            <a:noFill/>
            <a:ln w="3175" cap="rnd" cmpd="sng" algn="ctr">
              <a:solidFill>
                <a:schemeClr val="accent1"/>
              </a:solidFill>
              <a:prstDash val="solid"/>
              <a:round/>
              <a:headEnd type="oval"/>
            </a:ln>
            <a:effectLst/>
          </p:spPr>
        </p:cxnSp>
        <p:cxnSp>
          <p:nvCxnSpPr>
            <p:cNvPr id="39" name="直接连接符 38">
              <a:extLst>
                <a:ext uri="{FF2B5EF4-FFF2-40B4-BE49-F238E27FC236}">
                  <a16:creationId xmlns:a16="http://schemas.microsoft.com/office/drawing/2014/main" xmlns="" id="{9908B62C-25FF-4EFC-AD22-E0EDFD740E50}"/>
                </a:ext>
              </a:extLst>
            </p:cNvPr>
            <p:cNvCxnSpPr/>
            <p:nvPr/>
          </p:nvCxnSpPr>
          <p:spPr>
            <a:xfrm>
              <a:off x="5749895" y="5165145"/>
              <a:ext cx="528917" cy="0"/>
            </a:xfrm>
            <a:prstGeom prst="line">
              <a:avLst/>
            </a:prstGeom>
            <a:noFill/>
            <a:ln w="3175" cap="rnd" cmpd="sng" algn="ctr">
              <a:solidFill>
                <a:schemeClr val="accent1"/>
              </a:solidFill>
              <a:prstDash val="solid"/>
              <a:round/>
              <a:headEnd type="oval"/>
            </a:ln>
            <a:effectLst/>
          </p:spPr>
        </p:cxnSp>
        <p:sp>
          <p:nvSpPr>
            <p:cNvPr id="40" name="椭圆 39">
              <a:extLst>
                <a:ext uri="{FF2B5EF4-FFF2-40B4-BE49-F238E27FC236}">
                  <a16:creationId xmlns:a16="http://schemas.microsoft.com/office/drawing/2014/main" xmlns="" id="{889D3EC3-D1B0-47C0-9C7B-591D4CEB4363}"/>
                </a:ext>
              </a:extLst>
            </p:cNvPr>
            <p:cNvSpPr/>
            <p:nvPr/>
          </p:nvSpPr>
          <p:spPr>
            <a:xfrm>
              <a:off x="6224868" y="2521951"/>
              <a:ext cx="72000" cy="72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sp>
          <p:nvSpPr>
            <p:cNvPr id="41" name="椭圆 40">
              <a:extLst>
                <a:ext uri="{FF2B5EF4-FFF2-40B4-BE49-F238E27FC236}">
                  <a16:creationId xmlns:a16="http://schemas.microsoft.com/office/drawing/2014/main" xmlns="" id="{DF18C805-5F04-44F3-8D53-AA6F69F7209F}"/>
                </a:ext>
              </a:extLst>
            </p:cNvPr>
            <p:cNvSpPr/>
            <p:nvPr/>
          </p:nvSpPr>
          <p:spPr>
            <a:xfrm>
              <a:off x="6224868" y="3831973"/>
              <a:ext cx="72000" cy="72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sp>
          <p:nvSpPr>
            <p:cNvPr id="42" name="椭圆 41">
              <a:extLst>
                <a:ext uri="{FF2B5EF4-FFF2-40B4-BE49-F238E27FC236}">
                  <a16:creationId xmlns:a16="http://schemas.microsoft.com/office/drawing/2014/main" xmlns="" id="{9D682364-3D35-4938-A1AA-B3947190169C}"/>
                </a:ext>
              </a:extLst>
            </p:cNvPr>
            <p:cNvSpPr/>
            <p:nvPr/>
          </p:nvSpPr>
          <p:spPr>
            <a:xfrm>
              <a:off x="6224868" y="5143534"/>
              <a:ext cx="72000" cy="72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grpSp>
      <p:sp>
        <p:nvSpPr>
          <p:cNvPr id="26" name="椭圆 25">
            <a:extLst>
              <a:ext uri="{FF2B5EF4-FFF2-40B4-BE49-F238E27FC236}">
                <a16:creationId xmlns:a16="http://schemas.microsoft.com/office/drawing/2014/main" xmlns="" id="{E5858FFD-333C-4EA4-B427-E5A76C15FE5F}"/>
              </a:ext>
            </a:extLst>
          </p:cNvPr>
          <p:cNvSpPr/>
          <p:nvPr/>
        </p:nvSpPr>
        <p:spPr>
          <a:xfrm>
            <a:off x="523240" y="3163796"/>
            <a:ext cx="1848892" cy="1848892"/>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27" name="Freeform 96">
            <a:extLst>
              <a:ext uri="{FF2B5EF4-FFF2-40B4-BE49-F238E27FC236}">
                <a16:creationId xmlns:a16="http://schemas.microsoft.com/office/drawing/2014/main" xmlns="" id="{0D8A3AC8-1787-4BA8-912C-91D5485D782D}"/>
              </a:ext>
            </a:extLst>
          </p:cNvPr>
          <p:cNvSpPr>
            <a:spLocks noEditPoints="1"/>
          </p:cNvSpPr>
          <p:nvPr/>
        </p:nvSpPr>
        <p:spPr bwMode="auto">
          <a:xfrm>
            <a:off x="1099844" y="3670552"/>
            <a:ext cx="695685" cy="835381"/>
          </a:xfrm>
          <a:custGeom>
            <a:avLst/>
            <a:gdLst>
              <a:gd name="T0" fmla="*/ 107 w 211"/>
              <a:gd name="T1" fmla="*/ 213 h 253"/>
              <a:gd name="T2" fmla="*/ 50 w 211"/>
              <a:gd name="T3" fmla="*/ 2 h 253"/>
              <a:gd name="T4" fmla="*/ 16 w 211"/>
              <a:gd name="T5" fmla="*/ 89 h 253"/>
              <a:gd name="T6" fmla="*/ 134 w 211"/>
              <a:gd name="T7" fmla="*/ 197 h 253"/>
              <a:gd name="T8" fmla="*/ 199 w 211"/>
              <a:gd name="T9" fmla="*/ 180 h 253"/>
              <a:gd name="T10" fmla="*/ 52 w 211"/>
              <a:gd name="T11" fmla="*/ 253 h 253"/>
              <a:gd name="T12" fmla="*/ 108 w 211"/>
              <a:gd name="T13" fmla="*/ 224 h 253"/>
              <a:gd name="T14" fmla="*/ 171 w 211"/>
              <a:gd name="T15" fmla="*/ 161 h 253"/>
              <a:gd name="T16" fmla="*/ 41 w 211"/>
              <a:gd name="T17" fmla="*/ 89 h 253"/>
              <a:gd name="T18" fmla="*/ 50 w 211"/>
              <a:gd name="T19" fmla="*/ 92 h 253"/>
              <a:gd name="T20" fmla="*/ 53 w 211"/>
              <a:gd name="T21" fmla="*/ 87 h 253"/>
              <a:gd name="T22" fmla="*/ 56 w 211"/>
              <a:gd name="T23" fmla="*/ 84 h 253"/>
              <a:gd name="T24" fmla="*/ 41 w 211"/>
              <a:gd name="T25" fmla="*/ 89 h 253"/>
              <a:gd name="T26" fmla="*/ 105 w 211"/>
              <a:gd name="T27" fmla="*/ 42 h 253"/>
              <a:gd name="T28" fmla="*/ 107 w 211"/>
              <a:gd name="T29" fmla="*/ 33 h 253"/>
              <a:gd name="T30" fmla="*/ 114 w 211"/>
              <a:gd name="T31" fmla="*/ 48 h 253"/>
              <a:gd name="T32" fmla="*/ 105 w 211"/>
              <a:gd name="T33" fmla="*/ 65 h 253"/>
              <a:gd name="T34" fmla="*/ 111 w 211"/>
              <a:gd name="T35" fmla="*/ 75 h 253"/>
              <a:gd name="T36" fmla="*/ 114 w 211"/>
              <a:gd name="T37" fmla="*/ 62 h 253"/>
              <a:gd name="T38" fmla="*/ 116 w 211"/>
              <a:gd name="T39" fmla="*/ 59 h 253"/>
              <a:gd name="T40" fmla="*/ 136 w 211"/>
              <a:gd name="T41" fmla="*/ 58 h 253"/>
              <a:gd name="T42" fmla="*/ 120 w 211"/>
              <a:gd name="T43" fmla="*/ 71 h 253"/>
              <a:gd name="T44" fmla="*/ 125 w 211"/>
              <a:gd name="T45" fmla="*/ 101 h 253"/>
              <a:gd name="T46" fmla="*/ 140 w 211"/>
              <a:gd name="T47" fmla="*/ 96 h 253"/>
              <a:gd name="T48" fmla="*/ 171 w 211"/>
              <a:gd name="T49" fmla="*/ 121 h 253"/>
              <a:gd name="T50" fmla="*/ 169 w 211"/>
              <a:gd name="T51" fmla="*/ 104 h 253"/>
              <a:gd name="T52" fmla="*/ 154 w 211"/>
              <a:gd name="T53" fmla="*/ 77 h 253"/>
              <a:gd name="T54" fmla="*/ 155 w 211"/>
              <a:gd name="T55" fmla="*/ 61 h 253"/>
              <a:gd name="T56" fmla="*/ 146 w 211"/>
              <a:gd name="T57" fmla="*/ 59 h 253"/>
              <a:gd name="T58" fmla="*/ 155 w 211"/>
              <a:gd name="T59" fmla="*/ 57 h 253"/>
              <a:gd name="T60" fmla="*/ 167 w 211"/>
              <a:gd name="T61" fmla="*/ 58 h 253"/>
              <a:gd name="T62" fmla="*/ 116 w 211"/>
              <a:gd name="T63" fmla="*/ 21 h 253"/>
              <a:gd name="T64" fmla="*/ 114 w 211"/>
              <a:gd name="T65" fmla="*/ 27 h 253"/>
              <a:gd name="T66" fmla="*/ 100 w 211"/>
              <a:gd name="T67" fmla="*/ 33 h 253"/>
              <a:gd name="T68" fmla="*/ 95 w 211"/>
              <a:gd name="T69" fmla="*/ 151 h 253"/>
              <a:gd name="T70" fmla="*/ 128 w 211"/>
              <a:gd name="T71" fmla="*/ 173 h 253"/>
              <a:gd name="T72" fmla="*/ 129 w 211"/>
              <a:gd name="T73" fmla="*/ 168 h 253"/>
              <a:gd name="T74" fmla="*/ 127 w 211"/>
              <a:gd name="T75" fmla="*/ 163 h 253"/>
              <a:gd name="T76" fmla="*/ 128 w 211"/>
              <a:gd name="T77" fmla="*/ 153 h 253"/>
              <a:gd name="T78" fmla="*/ 130 w 211"/>
              <a:gd name="T79" fmla="*/ 147 h 253"/>
              <a:gd name="T80" fmla="*/ 127 w 211"/>
              <a:gd name="T81" fmla="*/ 125 h 253"/>
              <a:gd name="T82" fmla="*/ 113 w 211"/>
              <a:gd name="T83" fmla="*/ 128 h 253"/>
              <a:gd name="T84" fmla="*/ 90 w 211"/>
              <a:gd name="T85" fmla="*/ 136 h 253"/>
              <a:gd name="T86" fmla="*/ 73 w 211"/>
              <a:gd name="T87" fmla="*/ 94 h 253"/>
              <a:gd name="T88" fmla="*/ 78 w 211"/>
              <a:gd name="T89" fmla="*/ 92 h 253"/>
              <a:gd name="T90" fmla="*/ 51 w 211"/>
              <a:gd name="T91" fmla="*/ 100 h 253"/>
              <a:gd name="T92" fmla="*/ 43 w 211"/>
              <a:gd name="T93" fmla="*/ 100 h 253"/>
              <a:gd name="T94" fmla="*/ 62 w 211"/>
              <a:gd name="T95" fmla="*/ 147 h 253"/>
              <a:gd name="T96" fmla="*/ 74 w 211"/>
              <a:gd name="T97" fmla="*/ 135 h 253"/>
              <a:gd name="T98" fmla="*/ 59 w 211"/>
              <a:gd name="T99" fmla="*/ 143 h 253"/>
              <a:gd name="T100" fmla="*/ 56 w 211"/>
              <a:gd name="T101" fmla="*/ 129 h 253"/>
              <a:gd name="T102" fmla="*/ 67 w 211"/>
              <a:gd name="T103" fmla="*/ 124 h 253"/>
              <a:gd name="T104" fmla="*/ 72 w 211"/>
              <a:gd name="T105" fmla="*/ 101 h 253"/>
              <a:gd name="T106" fmla="*/ 58 w 211"/>
              <a:gd name="T107" fmla="*/ 49 h 253"/>
              <a:gd name="T108" fmla="*/ 58 w 211"/>
              <a:gd name="T109" fmla="*/ 69 h 253"/>
              <a:gd name="T110" fmla="*/ 62 w 211"/>
              <a:gd name="T111" fmla="*/ 68 h 253"/>
              <a:gd name="T112" fmla="*/ 63 w 211"/>
              <a:gd name="T113" fmla="*/ 72 h 253"/>
              <a:gd name="T114" fmla="*/ 71 w 211"/>
              <a:gd name="T115" fmla="*/ 59 h 253"/>
              <a:gd name="T116" fmla="*/ 72 w 211"/>
              <a:gd name="T117" fmla="*/ 52 h 253"/>
              <a:gd name="T118" fmla="*/ 62 w 211"/>
              <a:gd name="T119" fmla="*/ 50 h 253"/>
              <a:gd name="T120" fmla="*/ 58 w 211"/>
              <a:gd name="T121" fmla="*/ 5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1" h="253">
                <a:moveTo>
                  <a:pt x="199" y="180"/>
                </a:moveTo>
                <a:cubicBezTo>
                  <a:pt x="182" y="196"/>
                  <a:pt x="161" y="208"/>
                  <a:pt x="137" y="212"/>
                </a:cubicBezTo>
                <a:cubicBezTo>
                  <a:pt x="127" y="214"/>
                  <a:pt x="117" y="214"/>
                  <a:pt x="107" y="213"/>
                </a:cubicBezTo>
                <a:cubicBezTo>
                  <a:pt x="53" y="208"/>
                  <a:pt x="11" y="168"/>
                  <a:pt x="2" y="118"/>
                </a:cubicBezTo>
                <a:cubicBezTo>
                  <a:pt x="1" y="108"/>
                  <a:pt x="0" y="98"/>
                  <a:pt x="1" y="87"/>
                </a:cubicBezTo>
                <a:cubicBezTo>
                  <a:pt x="4" y="52"/>
                  <a:pt x="23" y="21"/>
                  <a:pt x="50" y="2"/>
                </a:cubicBezTo>
                <a:cubicBezTo>
                  <a:pt x="54" y="0"/>
                  <a:pt x="58" y="1"/>
                  <a:pt x="61" y="4"/>
                </a:cubicBezTo>
                <a:cubicBezTo>
                  <a:pt x="63" y="8"/>
                  <a:pt x="62" y="12"/>
                  <a:pt x="59" y="15"/>
                </a:cubicBezTo>
                <a:cubicBezTo>
                  <a:pt x="35" y="31"/>
                  <a:pt x="19" y="58"/>
                  <a:pt x="16" y="89"/>
                </a:cubicBezTo>
                <a:cubicBezTo>
                  <a:pt x="16" y="98"/>
                  <a:pt x="16" y="106"/>
                  <a:pt x="18" y="115"/>
                </a:cubicBezTo>
                <a:cubicBezTo>
                  <a:pt x="25" y="159"/>
                  <a:pt x="62" y="194"/>
                  <a:pt x="108" y="198"/>
                </a:cubicBezTo>
                <a:cubicBezTo>
                  <a:pt x="117" y="199"/>
                  <a:pt x="126" y="198"/>
                  <a:pt x="134" y="197"/>
                </a:cubicBezTo>
                <a:cubicBezTo>
                  <a:pt x="155" y="193"/>
                  <a:pt x="174" y="183"/>
                  <a:pt x="188" y="169"/>
                </a:cubicBezTo>
                <a:cubicBezTo>
                  <a:pt x="191" y="166"/>
                  <a:pt x="196" y="166"/>
                  <a:pt x="199" y="169"/>
                </a:cubicBezTo>
                <a:cubicBezTo>
                  <a:pt x="202" y="172"/>
                  <a:pt x="202" y="177"/>
                  <a:pt x="199" y="180"/>
                </a:cubicBezTo>
                <a:close/>
                <a:moveTo>
                  <a:pt x="108" y="224"/>
                </a:moveTo>
                <a:cubicBezTo>
                  <a:pt x="82" y="224"/>
                  <a:pt x="57" y="235"/>
                  <a:pt x="49" y="247"/>
                </a:cubicBezTo>
                <a:cubicBezTo>
                  <a:pt x="48" y="249"/>
                  <a:pt x="49" y="253"/>
                  <a:pt x="52" y="253"/>
                </a:cubicBezTo>
                <a:cubicBezTo>
                  <a:pt x="164" y="253"/>
                  <a:pt x="164" y="253"/>
                  <a:pt x="164" y="253"/>
                </a:cubicBezTo>
                <a:cubicBezTo>
                  <a:pt x="167" y="253"/>
                  <a:pt x="169" y="249"/>
                  <a:pt x="167" y="247"/>
                </a:cubicBezTo>
                <a:cubicBezTo>
                  <a:pt x="158" y="233"/>
                  <a:pt x="133" y="224"/>
                  <a:pt x="108" y="224"/>
                </a:cubicBezTo>
                <a:close/>
                <a:moveTo>
                  <a:pt x="63" y="33"/>
                </a:moveTo>
                <a:cubicBezTo>
                  <a:pt x="99" y="3"/>
                  <a:pt x="152" y="8"/>
                  <a:pt x="181" y="43"/>
                </a:cubicBezTo>
                <a:cubicBezTo>
                  <a:pt x="211" y="79"/>
                  <a:pt x="206" y="132"/>
                  <a:pt x="171" y="161"/>
                </a:cubicBezTo>
                <a:cubicBezTo>
                  <a:pt x="136" y="191"/>
                  <a:pt x="83" y="186"/>
                  <a:pt x="53" y="151"/>
                </a:cubicBezTo>
                <a:cubicBezTo>
                  <a:pt x="23" y="116"/>
                  <a:pt x="28" y="63"/>
                  <a:pt x="63" y="33"/>
                </a:cubicBezTo>
                <a:close/>
                <a:moveTo>
                  <a:pt x="41" y="89"/>
                </a:moveTo>
                <a:cubicBezTo>
                  <a:pt x="42" y="88"/>
                  <a:pt x="43" y="88"/>
                  <a:pt x="44" y="88"/>
                </a:cubicBezTo>
                <a:cubicBezTo>
                  <a:pt x="46" y="88"/>
                  <a:pt x="47" y="88"/>
                  <a:pt x="48" y="89"/>
                </a:cubicBezTo>
                <a:cubicBezTo>
                  <a:pt x="49" y="90"/>
                  <a:pt x="49" y="91"/>
                  <a:pt x="50" y="92"/>
                </a:cubicBezTo>
                <a:cubicBezTo>
                  <a:pt x="51" y="92"/>
                  <a:pt x="52" y="91"/>
                  <a:pt x="53" y="91"/>
                </a:cubicBezTo>
                <a:cubicBezTo>
                  <a:pt x="54" y="91"/>
                  <a:pt x="55" y="90"/>
                  <a:pt x="55" y="90"/>
                </a:cubicBezTo>
                <a:cubicBezTo>
                  <a:pt x="55" y="90"/>
                  <a:pt x="55" y="89"/>
                  <a:pt x="53" y="87"/>
                </a:cubicBezTo>
                <a:cubicBezTo>
                  <a:pt x="53" y="87"/>
                  <a:pt x="53" y="86"/>
                  <a:pt x="53" y="86"/>
                </a:cubicBezTo>
                <a:cubicBezTo>
                  <a:pt x="53" y="85"/>
                  <a:pt x="53" y="85"/>
                  <a:pt x="54" y="85"/>
                </a:cubicBezTo>
                <a:cubicBezTo>
                  <a:pt x="55" y="85"/>
                  <a:pt x="56" y="84"/>
                  <a:pt x="56" y="84"/>
                </a:cubicBezTo>
                <a:cubicBezTo>
                  <a:pt x="56" y="84"/>
                  <a:pt x="56" y="83"/>
                  <a:pt x="56" y="83"/>
                </a:cubicBezTo>
                <a:cubicBezTo>
                  <a:pt x="51" y="84"/>
                  <a:pt x="45" y="85"/>
                  <a:pt x="41" y="87"/>
                </a:cubicBezTo>
                <a:cubicBezTo>
                  <a:pt x="41" y="88"/>
                  <a:pt x="41" y="88"/>
                  <a:pt x="41" y="89"/>
                </a:cubicBezTo>
                <a:close/>
                <a:moveTo>
                  <a:pt x="102" y="48"/>
                </a:moveTo>
                <a:cubicBezTo>
                  <a:pt x="103" y="47"/>
                  <a:pt x="105" y="47"/>
                  <a:pt x="106" y="48"/>
                </a:cubicBezTo>
                <a:cubicBezTo>
                  <a:pt x="106" y="46"/>
                  <a:pt x="106" y="44"/>
                  <a:pt x="105" y="42"/>
                </a:cubicBezTo>
                <a:cubicBezTo>
                  <a:pt x="104" y="34"/>
                  <a:pt x="104" y="33"/>
                  <a:pt x="105" y="32"/>
                </a:cubicBezTo>
                <a:cubicBezTo>
                  <a:pt x="105" y="32"/>
                  <a:pt x="105" y="32"/>
                  <a:pt x="106" y="32"/>
                </a:cubicBezTo>
                <a:cubicBezTo>
                  <a:pt x="107" y="32"/>
                  <a:pt x="107" y="33"/>
                  <a:pt x="107" y="33"/>
                </a:cubicBezTo>
                <a:cubicBezTo>
                  <a:pt x="107" y="33"/>
                  <a:pt x="107" y="33"/>
                  <a:pt x="107" y="33"/>
                </a:cubicBezTo>
                <a:cubicBezTo>
                  <a:pt x="108" y="34"/>
                  <a:pt x="109" y="36"/>
                  <a:pt x="110" y="38"/>
                </a:cubicBezTo>
                <a:cubicBezTo>
                  <a:pt x="112" y="41"/>
                  <a:pt x="114" y="44"/>
                  <a:pt x="114" y="48"/>
                </a:cubicBezTo>
                <a:cubicBezTo>
                  <a:pt x="113" y="50"/>
                  <a:pt x="112" y="51"/>
                  <a:pt x="110" y="53"/>
                </a:cubicBezTo>
                <a:cubicBezTo>
                  <a:pt x="108" y="54"/>
                  <a:pt x="108" y="54"/>
                  <a:pt x="108" y="56"/>
                </a:cubicBezTo>
                <a:cubicBezTo>
                  <a:pt x="108" y="58"/>
                  <a:pt x="108" y="61"/>
                  <a:pt x="105" y="65"/>
                </a:cubicBezTo>
                <a:cubicBezTo>
                  <a:pt x="107" y="67"/>
                  <a:pt x="107" y="69"/>
                  <a:pt x="107" y="71"/>
                </a:cubicBezTo>
                <a:cubicBezTo>
                  <a:pt x="107" y="73"/>
                  <a:pt x="107" y="74"/>
                  <a:pt x="109" y="76"/>
                </a:cubicBezTo>
                <a:cubicBezTo>
                  <a:pt x="110" y="76"/>
                  <a:pt x="111" y="75"/>
                  <a:pt x="111" y="75"/>
                </a:cubicBezTo>
                <a:cubicBezTo>
                  <a:pt x="112" y="74"/>
                  <a:pt x="112" y="72"/>
                  <a:pt x="112" y="70"/>
                </a:cubicBezTo>
                <a:cubicBezTo>
                  <a:pt x="111" y="68"/>
                  <a:pt x="111" y="65"/>
                  <a:pt x="112" y="64"/>
                </a:cubicBezTo>
                <a:cubicBezTo>
                  <a:pt x="113" y="63"/>
                  <a:pt x="113" y="63"/>
                  <a:pt x="114" y="62"/>
                </a:cubicBezTo>
                <a:cubicBezTo>
                  <a:pt x="115" y="62"/>
                  <a:pt x="115" y="62"/>
                  <a:pt x="115" y="61"/>
                </a:cubicBezTo>
                <a:cubicBezTo>
                  <a:pt x="114" y="61"/>
                  <a:pt x="114" y="60"/>
                  <a:pt x="115" y="60"/>
                </a:cubicBezTo>
                <a:cubicBezTo>
                  <a:pt x="115" y="59"/>
                  <a:pt x="115" y="59"/>
                  <a:pt x="116" y="59"/>
                </a:cubicBezTo>
                <a:cubicBezTo>
                  <a:pt x="119" y="59"/>
                  <a:pt x="123" y="60"/>
                  <a:pt x="126" y="62"/>
                </a:cubicBezTo>
                <a:cubicBezTo>
                  <a:pt x="126" y="61"/>
                  <a:pt x="127" y="60"/>
                  <a:pt x="128" y="59"/>
                </a:cubicBezTo>
                <a:cubicBezTo>
                  <a:pt x="130" y="57"/>
                  <a:pt x="133" y="56"/>
                  <a:pt x="136" y="58"/>
                </a:cubicBezTo>
                <a:cubicBezTo>
                  <a:pt x="138" y="60"/>
                  <a:pt x="139" y="62"/>
                  <a:pt x="138" y="64"/>
                </a:cubicBezTo>
                <a:cubicBezTo>
                  <a:pt x="136" y="69"/>
                  <a:pt x="130" y="73"/>
                  <a:pt x="125" y="73"/>
                </a:cubicBezTo>
                <a:cubicBezTo>
                  <a:pt x="123" y="73"/>
                  <a:pt x="121" y="72"/>
                  <a:pt x="120" y="71"/>
                </a:cubicBezTo>
                <a:cubicBezTo>
                  <a:pt x="117" y="72"/>
                  <a:pt x="115" y="74"/>
                  <a:pt x="114" y="77"/>
                </a:cubicBezTo>
                <a:cubicBezTo>
                  <a:pt x="112" y="82"/>
                  <a:pt x="113" y="89"/>
                  <a:pt x="117" y="95"/>
                </a:cubicBezTo>
                <a:cubicBezTo>
                  <a:pt x="121" y="101"/>
                  <a:pt x="123" y="101"/>
                  <a:pt x="125" y="101"/>
                </a:cubicBezTo>
                <a:cubicBezTo>
                  <a:pt x="127" y="101"/>
                  <a:pt x="130" y="100"/>
                  <a:pt x="132" y="99"/>
                </a:cubicBezTo>
                <a:cubicBezTo>
                  <a:pt x="135" y="97"/>
                  <a:pt x="137" y="96"/>
                  <a:pt x="140" y="96"/>
                </a:cubicBezTo>
                <a:cubicBezTo>
                  <a:pt x="140" y="96"/>
                  <a:pt x="140" y="96"/>
                  <a:pt x="140" y="96"/>
                </a:cubicBezTo>
                <a:cubicBezTo>
                  <a:pt x="140" y="96"/>
                  <a:pt x="140" y="96"/>
                  <a:pt x="141" y="96"/>
                </a:cubicBezTo>
                <a:cubicBezTo>
                  <a:pt x="142" y="97"/>
                  <a:pt x="144" y="99"/>
                  <a:pt x="146" y="101"/>
                </a:cubicBezTo>
                <a:cubicBezTo>
                  <a:pt x="153" y="108"/>
                  <a:pt x="166" y="121"/>
                  <a:pt x="171" y="121"/>
                </a:cubicBezTo>
                <a:cubicBezTo>
                  <a:pt x="172" y="121"/>
                  <a:pt x="172" y="121"/>
                  <a:pt x="172" y="121"/>
                </a:cubicBezTo>
                <a:cubicBezTo>
                  <a:pt x="172" y="121"/>
                  <a:pt x="173" y="119"/>
                  <a:pt x="171" y="112"/>
                </a:cubicBezTo>
                <a:cubicBezTo>
                  <a:pt x="170" y="110"/>
                  <a:pt x="170" y="107"/>
                  <a:pt x="169" y="104"/>
                </a:cubicBezTo>
                <a:cubicBezTo>
                  <a:pt x="166" y="94"/>
                  <a:pt x="163" y="82"/>
                  <a:pt x="159" y="75"/>
                </a:cubicBezTo>
                <a:cubicBezTo>
                  <a:pt x="158" y="76"/>
                  <a:pt x="157" y="77"/>
                  <a:pt x="156" y="78"/>
                </a:cubicBezTo>
                <a:cubicBezTo>
                  <a:pt x="155" y="78"/>
                  <a:pt x="154" y="78"/>
                  <a:pt x="154" y="77"/>
                </a:cubicBezTo>
                <a:cubicBezTo>
                  <a:pt x="152" y="75"/>
                  <a:pt x="153" y="73"/>
                  <a:pt x="155" y="70"/>
                </a:cubicBezTo>
                <a:cubicBezTo>
                  <a:pt x="156" y="67"/>
                  <a:pt x="157" y="64"/>
                  <a:pt x="156" y="61"/>
                </a:cubicBezTo>
                <a:cubicBezTo>
                  <a:pt x="156" y="61"/>
                  <a:pt x="156" y="61"/>
                  <a:pt x="155" y="61"/>
                </a:cubicBezTo>
                <a:cubicBezTo>
                  <a:pt x="155" y="61"/>
                  <a:pt x="154" y="61"/>
                  <a:pt x="153" y="62"/>
                </a:cubicBezTo>
                <a:cubicBezTo>
                  <a:pt x="152" y="62"/>
                  <a:pt x="151" y="63"/>
                  <a:pt x="150" y="63"/>
                </a:cubicBezTo>
                <a:cubicBezTo>
                  <a:pt x="148" y="63"/>
                  <a:pt x="146" y="61"/>
                  <a:pt x="146" y="59"/>
                </a:cubicBezTo>
                <a:cubicBezTo>
                  <a:pt x="145" y="59"/>
                  <a:pt x="145" y="58"/>
                  <a:pt x="146" y="58"/>
                </a:cubicBezTo>
                <a:cubicBezTo>
                  <a:pt x="146" y="57"/>
                  <a:pt x="147" y="57"/>
                  <a:pt x="147" y="58"/>
                </a:cubicBezTo>
                <a:cubicBezTo>
                  <a:pt x="150" y="59"/>
                  <a:pt x="152" y="58"/>
                  <a:pt x="155" y="57"/>
                </a:cubicBezTo>
                <a:cubicBezTo>
                  <a:pt x="156" y="56"/>
                  <a:pt x="158" y="55"/>
                  <a:pt x="161" y="55"/>
                </a:cubicBezTo>
                <a:cubicBezTo>
                  <a:pt x="162" y="55"/>
                  <a:pt x="164" y="55"/>
                  <a:pt x="165" y="56"/>
                </a:cubicBezTo>
                <a:cubicBezTo>
                  <a:pt x="166" y="57"/>
                  <a:pt x="166" y="57"/>
                  <a:pt x="167" y="58"/>
                </a:cubicBezTo>
                <a:cubicBezTo>
                  <a:pt x="168" y="60"/>
                  <a:pt x="170" y="62"/>
                  <a:pt x="174" y="62"/>
                </a:cubicBezTo>
                <a:cubicBezTo>
                  <a:pt x="173" y="58"/>
                  <a:pt x="172" y="51"/>
                  <a:pt x="175" y="47"/>
                </a:cubicBezTo>
                <a:cubicBezTo>
                  <a:pt x="160" y="30"/>
                  <a:pt x="139" y="20"/>
                  <a:pt x="116" y="21"/>
                </a:cubicBezTo>
                <a:cubicBezTo>
                  <a:pt x="117" y="22"/>
                  <a:pt x="117" y="23"/>
                  <a:pt x="117" y="24"/>
                </a:cubicBezTo>
                <a:cubicBezTo>
                  <a:pt x="117" y="25"/>
                  <a:pt x="116" y="26"/>
                  <a:pt x="115" y="27"/>
                </a:cubicBezTo>
                <a:cubicBezTo>
                  <a:pt x="115" y="27"/>
                  <a:pt x="114" y="27"/>
                  <a:pt x="114" y="27"/>
                </a:cubicBezTo>
                <a:cubicBezTo>
                  <a:pt x="113" y="27"/>
                  <a:pt x="113" y="26"/>
                  <a:pt x="113" y="26"/>
                </a:cubicBezTo>
                <a:cubicBezTo>
                  <a:pt x="112" y="25"/>
                  <a:pt x="111" y="24"/>
                  <a:pt x="110" y="24"/>
                </a:cubicBezTo>
                <a:cubicBezTo>
                  <a:pt x="107" y="24"/>
                  <a:pt x="102" y="27"/>
                  <a:pt x="100" y="33"/>
                </a:cubicBezTo>
                <a:cubicBezTo>
                  <a:pt x="98" y="36"/>
                  <a:pt x="97" y="42"/>
                  <a:pt x="102" y="48"/>
                </a:cubicBezTo>
                <a:close/>
                <a:moveTo>
                  <a:pt x="94" y="149"/>
                </a:moveTo>
                <a:cubicBezTo>
                  <a:pt x="94" y="149"/>
                  <a:pt x="95" y="150"/>
                  <a:pt x="95" y="151"/>
                </a:cubicBezTo>
                <a:cubicBezTo>
                  <a:pt x="97" y="150"/>
                  <a:pt x="98" y="150"/>
                  <a:pt x="100" y="150"/>
                </a:cubicBezTo>
                <a:cubicBezTo>
                  <a:pt x="110" y="150"/>
                  <a:pt x="116" y="158"/>
                  <a:pt x="122" y="166"/>
                </a:cubicBezTo>
                <a:cubicBezTo>
                  <a:pt x="124" y="168"/>
                  <a:pt x="126" y="171"/>
                  <a:pt x="128" y="173"/>
                </a:cubicBezTo>
                <a:cubicBezTo>
                  <a:pt x="129" y="173"/>
                  <a:pt x="131" y="172"/>
                  <a:pt x="132" y="172"/>
                </a:cubicBezTo>
                <a:cubicBezTo>
                  <a:pt x="132" y="171"/>
                  <a:pt x="131" y="170"/>
                  <a:pt x="130" y="169"/>
                </a:cubicBezTo>
                <a:cubicBezTo>
                  <a:pt x="130" y="169"/>
                  <a:pt x="129" y="168"/>
                  <a:pt x="129" y="168"/>
                </a:cubicBezTo>
                <a:cubicBezTo>
                  <a:pt x="130" y="165"/>
                  <a:pt x="129" y="165"/>
                  <a:pt x="129" y="165"/>
                </a:cubicBezTo>
                <a:cubicBezTo>
                  <a:pt x="128" y="165"/>
                  <a:pt x="128" y="165"/>
                  <a:pt x="128" y="164"/>
                </a:cubicBezTo>
                <a:cubicBezTo>
                  <a:pt x="128" y="164"/>
                  <a:pt x="127" y="164"/>
                  <a:pt x="127" y="163"/>
                </a:cubicBezTo>
                <a:cubicBezTo>
                  <a:pt x="128" y="161"/>
                  <a:pt x="129" y="158"/>
                  <a:pt x="130" y="156"/>
                </a:cubicBezTo>
                <a:cubicBezTo>
                  <a:pt x="130" y="156"/>
                  <a:pt x="129" y="155"/>
                  <a:pt x="128" y="155"/>
                </a:cubicBezTo>
                <a:cubicBezTo>
                  <a:pt x="128" y="154"/>
                  <a:pt x="128" y="154"/>
                  <a:pt x="128" y="153"/>
                </a:cubicBezTo>
                <a:cubicBezTo>
                  <a:pt x="129" y="152"/>
                  <a:pt x="129" y="152"/>
                  <a:pt x="130" y="151"/>
                </a:cubicBezTo>
                <a:cubicBezTo>
                  <a:pt x="130" y="151"/>
                  <a:pt x="130" y="150"/>
                  <a:pt x="131" y="150"/>
                </a:cubicBezTo>
                <a:cubicBezTo>
                  <a:pt x="130" y="149"/>
                  <a:pt x="130" y="148"/>
                  <a:pt x="130" y="147"/>
                </a:cubicBezTo>
                <a:cubicBezTo>
                  <a:pt x="130" y="145"/>
                  <a:pt x="130" y="143"/>
                  <a:pt x="129" y="142"/>
                </a:cubicBezTo>
                <a:cubicBezTo>
                  <a:pt x="128" y="141"/>
                  <a:pt x="128" y="141"/>
                  <a:pt x="128" y="140"/>
                </a:cubicBezTo>
                <a:cubicBezTo>
                  <a:pt x="132" y="135"/>
                  <a:pt x="130" y="130"/>
                  <a:pt x="127" y="125"/>
                </a:cubicBezTo>
                <a:cubicBezTo>
                  <a:pt x="127" y="124"/>
                  <a:pt x="126" y="123"/>
                  <a:pt x="126" y="121"/>
                </a:cubicBezTo>
                <a:cubicBezTo>
                  <a:pt x="124" y="121"/>
                  <a:pt x="122" y="123"/>
                  <a:pt x="120" y="124"/>
                </a:cubicBezTo>
                <a:cubicBezTo>
                  <a:pt x="118" y="126"/>
                  <a:pt x="115" y="128"/>
                  <a:pt x="113" y="128"/>
                </a:cubicBezTo>
                <a:cubicBezTo>
                  <a:pt x="112" y="128"/>
                  <a:pt x="111" y="127"/>
                  <a:pt x="110" y="127"/>
                </a:cubicBezTo>
                <a:cubicBezTo>
                  <a:pt x="108" y="128"/>
                  <a:pt x="106" y="128"/>
                  <a:pt x="104" y="129"/>
                </a:cubicBezTo>
                <a:cubicBezTo>
                  <a:pt x="99" y="131"/>
                  <a:pt x="95" y="132"/>
                  <a:pt x="90" y="136"/>
                </a:cubicBezTo>
                <a:cubicBezTo>
                  <a:pt x="90" y="140"/>
                  <a:pt x="92" y="144"/>
                  <a:pt x="94" y="149"/>
                </a:cubicBezTo>
                <a:close/>
                <a:moveTo>
                  <a:pt x="69" y="98"/>
                </a:moveTo>
                <a:cubicBezTo>
                  <a:pt x="71" y="95"/>
                  <a:pt x="72" y="94"/>
                  <a:pt x="73" y="94"/>
                </a:cubicBezTo>
                <a:cubicBezTo>
                  <a:pt x="74" y="94"/>
                  <a:pt x="75" y="95"/>
                  <a:pt x="75" y="96"/>
                </a:cubicBezTo>
                <a:cubicBezTo>
                  <a:pt x="75" y="96"/>
                  <a:pt x="75" y="96"/>
                  <a:pt x="75" y="96"/>
                </a:cubicBezTo>
                <a:cubicBezTo>
                  <a:pt x="76" y="95"/>
                  <a:pt x="76" y="95"/>
                  <a:pt x="78" y="92"/>
                </a:cubicBezTo>
                <a:cubicBezTo>
                  <a:pt x="77" y="91"/>
                  <a:pt x="75" y="91"/>
                  <a:pt x="73" y="91"/>
                </a:cubicBezTo>
                <a:cubicBezTo>
                  <a:pt x="65" y="91"/>
                  <a:pt x="55" y="94"/>
                  <a:pt x="52" y="97"/>
                </a:cubicBezTo>
                <a:cubicBezTo>
                  <a:pt x="52" y="98"/>
                  <a:pt x="52" y="99"/>
                  <a:pt x="51" y="100"/>
                </a:cubicBezTo>
                <a:cubicBezTo>
                  <a:pt x="50" y="101"/>
                  <a:pt x="49" y="102"/>
                  <a:pt x="47" y="102"/>
                </a:cubicBezTo>
                <a:cubicBezTo>
                  <a:pt x="47" y="102"/>
                  <a:pt x="45" y="102"/>
                  <a:pt x="44" y="99"/>
                </a:cubicBezTo>
                <a:cubicBezTo>
                  <a:pt x="44" y="100"/>
                  <a:pt x="43" y="100"/>
                  <a:pt x="43" y="100"/>
                </a:cubicBezTo>
                <a:cubicBezTo>
                  <a:pt x="42" y="100"/>
                  <a:pt x="41" y="100"/>
                  <a:pt x="41" y="99"/>
                </a:cubicBezTo>
                <a:cubicBezTo>
                  <a:pt x="41" y="116"/>
                  <a:pt x="47" y="132"/>
                  <a:pt x="58" y="146"/>
                </a:cubicBezTo>
                <a:cubicBezTo>
                  <a:pt x="58" y="146"/>
                  <a:pt x="59" y="147"/>
                  <a:pt x="62" y="147"/>
                </a:cubicBezTo>
                <a:cubicBezTo>
                  <a:pt x="70" y="147"/>
                  <a:pt x="80" y="143"/>
                  <a:pt x="85" y="139"/>
                </a:cubicBezTo>
                <a:cubicBezTo>
                  <a:pt x="82" y="139"/>
                  <a:pt x="79" y="138"/>
                  <a:pt x="77" y="137"/>
                </a:cubicBezTo>
                <a:cubicBezTo>
                  <a:pt x="76" y="136"/>
                  <a:pt x="75" y="136"/>
                  <a:pt x="74" y="135"/>
                </a:cubicBezTo>
                <a:cubicBezTo>
                  <a:pt x="74" y="135"/>
                  <a:pt x="74" y="135"/>
                  <a:pt x="74" y="135"/>
                </a:cubicBezTo>
                <a:cubicBezTo>
                  <a:pt x="71" y="135"/>
                  <a:pt x="66" y="140"/>
                  <a:pt x="64" y="142"/>
                </a:cubicBezTo>
                <a:cubicBezTo>
                  <a:pt x="63" y="143"/>
                  <a:pt x="62" y="144"/>
                  <a:pt x="59" y="143"/>
                </a:cubicBezTo>
                <a:cubicBezTo>
                  <a:pt x="57" y="142"/>
                  <a:pt x="55" y="139"/>
                  <a:pt x="55" y="137"/>
                </a:cubicBezTo>
                <a:cubicBezTo>
                  <a:pt x="54" y="134"/>
                  <a:pt x="55" y="132"/>
                  <a:pt x="56" y="130"/>
                </a:cubicBezTo>
                <a:cubicBezTo>
                  <a:pt x="56" y="130"/>
                  <a:pt x="56" y="129"/>
                  <a:pt x="56" y="129"/>
                </a:cubicBezTo>
                <a:cubicBezTo>
                  <a:pt x="58" y="129"/>
                  <a:pt x="60" y="129"/>
                  <a:pt x="63" y="130"/>
                </a:cubicBezTo>
                <a:cubicBezTo>
                  <a:pt x="64" y="130"/>
                  <a:pt x="66" y="130"/>
                  <a:pt x="67" y="131"/>
                </a:cubicBezTo>
                <a:cubicBezTo>
                  <a:pt x="67" y="129"/>
                  <a:pt x="67" y="126"/>
                  <a:pt x="67" y="124"/>
                </a:cubicBezTo>
                <a:cubicBezTo>
                  <a:pt x="66" y="118"/>
                  <a:pt x="65" y="109"/>
                  <a:pt x="73" y="101"/>
                </a:cubicBezTo>
                <a:cubicBezTo>
                  <a:pt x="73" y="101"/>
                  <a:pt x="73" y="101"/>
                  <a:pt x="73" y="101"/>
                </a:cubicBezTo>
                <a:cubicBezTo>
                  <a:pt x="72" y="101"/>
                  <a:pt x="72" y="101"/>
                  <a:pt x="72" y="101"/>
                </a:cubicBezTo>
                <a:cubicBezTo>
                  <a:pt x="70" y="101"/>
                  <a:pt x="69" y="100"/>
                  <a:pt x="69" y="99"/>
                </a:cubicBezTo>
                <a:cubicBezTo>
                  <a:pt x="69" y="99"/>
                  <a:pt x="69" y="98"/>
                  <a:pt x="69" y="98"/>
                </a:cubicBezTo>
                <a:close/>
                <a:moveTo>
                  <a:pt x="58" y="49"/>
                </a:moveTo>
                <a:cubicBezTo>
                  <a:pt x="54" y="54"/>
                  <a:pt x="50" y="59"/>
                  <a:pt x="48" y="65"/>
                </a:cubicBezTo>
                <a:cubicBezTo>
                  <a:pt x="51" y="64"/>
                  <a:pt x="56" y="66"/>
                  <a:pt x="58" y="69"/>
                </a:cubicBezTo>
                <a:cubicBezTo>
                  <a:pt x="58" y="69"/>
                  <a:pt x="58" y="69"/>
                  <a:pt x="58" y="69"/>
                </a:cubicBezTo>
                <a:cubicBezTo>
                  <a:pt x="59" y="69"/>
                  <a:pt x="59" y="69"/>
                  <a:pt x="59" y="69"/>
                </a:cubicBezTo>
                <a:cubicBezTo>
                  <a:pt x="60" y="68"/>
                  <a:pt x="60" y="68"/>
                  <a:pt x="61" y="68"/>
                </a:cubicBezTo>
                <a:cubicBezTo>
                  <a:pt x="61" y="68"/>
                  <a:pt x="62" y="68"/>
                  <a:pt x="62" y="68"/>
                </a:cubicBezTo>
                <a:cubicBezTo>
                  <a:pt x="62" y="68"/>
                  <a:pt x="62" y="68"/>
                  <a:pt x="63" y="69"/>
                </a:cubicBezTo>
                <a:cubicBezTo>
                  <a:pt x="63" y="70"/>
                  <a:pt x="63" y="71"/>
                  <a:pt x="63" y="71"/>
                </a:cubicBezTo>
                <a:cubicBezTo>
                  <a:pt x="63" y="72"/>
                  <a:pt x="63" y="72"/>
                  <a:pt x="63" y="72"/>
                </a:cubicBezTo>
                <a:cubicBezTo>
                  <a:pt x="67" y="74"/>
                  <a:pt x="70" y="74"/>
                  <a:pt x="74" y="71"/>
                </a:cubicBezTo>
                <a:cubicBezTo>
                  <a:pt x="72" y="68"/>
                  <a:pt x="72" y="65"/>
                  <a:pt x="72" y="62"/>
                </a:cubicBezTo>
                <a:cubicBezTo>
                  <a:pt x="72" y="61"/>
                  <a:pt x="72" y="60"/>
                  <a:pt x="71" y="59"/>
                </a:cubicBezTo>
                <a:cubicBezTo>
                  <a:pt x="71" y="57"/>
                  <a:pt x="72" y="56"/>
                  <a:pt x="73" y="56"/>
                </a:cubicBezTo>
                <a:cubicBezTo>
                  <a:pt x="73" y="55"/>
                  <a:pt x="74" y="54"/>
                  <a:pt x="74" y="53"/>
                </a:cubicBezTo>
                <a:cubicBezTo>
                  <a:pt x="73" y="52"/>
                  <a:pt x="73" y="52"/>
                  <a:pt x="72" y="52"/>
                </a:cubicBezTo>
                <a:cubicBezTo>
                  <a:pt x="70" y="52"/>
                  <a:pt x="68" y="52"/>
                  <a:pt x="66" y="50"/>
                </a:cubicBezTo>
                <a:cubicBezTo>
                  <a:pt x="65" y="49"/>
                  <a:pt x="65" y="49"/>
                  <a:pt x="64" y="49"/>
                </a:cubicBezTo>
                <a:cubicBezTo>
                  <a:pt x="64" y="49"/>
                  <a:pt x="63" y="49"/>
                  <a:pt x="62" y="50"/>
                </a:cubicBezTo>
                <a:cubicBezTo>
                  <a:pt x="61" y="50"/>
                  <a:pt x="61" y="50"/>
                  <a:pt x="61" y="50"/>
                </a:cubicBezTo>
                <a:cubicBezTo>
                  <a:pt x="60" y="51"/>
                  <a:pt x="60" y="51"/>
                  <a:pt x="60" y="50"/>
                </a:cubicBezTo>
                <a:cubicBezTo>
                  <a:pt x="59" y="50"/>
                  <a:pt x="59" y="50"/>
                  <a:pt x="58" y="50"/>
                </a:cubicBezTo>
                <a:cubicBezTo>
                  <a:pt x="58" y="49"/>
                  <a:pt x="58" y="49"/>
                  <a:pt x="58" y="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cs typeface="+mn-ea"/>
              <a:sym typeface="+mn-lt"/>
            </a:endParaRPr>
          </a:p>
        </p:txBody>
      </p:sp>
      <p:grpSp>
        <p:nvGrpSpPr>
          <p:cNvPr id="4" name="组合 3">
            <a:extLst>
              <a:ext uri="{FF2B5EF4-FFF2-40B4-BE49-F238E27FC236}">
                <a16:creationId xmlns:a16="http://schemas.microsoft.com/office/drawing/2014/main" xmlns="" id="{70F5BFE7-D088-4FEB-921D-CCAB85C6736B}"/>
              </a:ext>
            </a:extLst>
          </p:cNvPr>
          <p:cNvGrpSpPr/>
          <p:nvPr/>
        </p:nvGrpSpPr>
        <p:grpSpPr>
          <a:xfrm>
            <a:off x="5436007" y="1961870"/>
            <a:ext cx="5881281" cy="1192160"/>
            <a:chOff x="6487567" y="1961870"/>
            <a:chExt cx="5881281" cy="1192160"/>
          </a:xfrm>
        </p:grpSpPr>
        <p:sp>
          <p:nvSpPr>
            <p:cNvPr id="20" name="椭圆 19">
              <a:extLst>
                <a:ext uri="{FF2B5EF4-FFF2-40B4-BE49-F238E27FC236}">
                  <a16:creationId xmlns:a16="http://schemas.microsoft.com/office/drawing/2014/main" xmlns="" id="{F2E4B1F0-9872-4675-A417-2370072A0245}"/>
                </a:ext>
              </a:extLst>
            </p:cNvPr>
            <p:cNvSpPr/>
            <p:nvPr/>
          </p:nvSpPr>
          <p:spPr>
            <a:xfrm>
              <a:off x="6487567" y="2291733"/>
              <a:ext cx="532435" cy="532435"/>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35" name="矩形 34">
              <a:extLst>
                <a:ext uri="{FF2B5EF4-FFF2-40B4-BE49-F238E27FC236}">
                  <a16:creationId xmlns:a16="http://schemas.microsoft.com/office/drawing/2014/main" xmlns="" id="{351AFF5D-7928-4AF3-8295-6F2C9C112E58}"/>
                </a:ext>
              </a:extLst>
            </p:cNvPr>
            <p:cNvSpPr/>
            <p:nvPr/>
          </p:nvSpPr>
          <p:spPr>
            <a:xfrm>
              <a:off x="7020001" y="1961870"/>
              <a:ext cx="1579989" cy="451919"/>
            </a:xfrm>
            <a:prstGeom prst="rect">
              <a:avLst/>
            </a:prstGeom>
          </p:spPr>
          <p:txBody>
            <a:bodyPr wrap="square">
              <a:spAutoFit/>
            </a:bodyPr>
            <a:lstStyle/>
            <a:p>
              <a:pP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36" name="矩形 35">
              <a:extLst>
                <a:ext uri="{FF2B5EF4-FFF2-40B4-BE49-F238E27FC236}">
                  <a16:creationId xmlns:a16="http://schemas.microsoft.com/office/drawing/2014/main" xmlns="" id="{3FDFAA34-B5C0-41A4-AC0B-9CE3A0C3EF4E}"/>
                </a:ext>
              </a:extLst>
            </p:cNvPr>
            <p:cNvSpPr/>
            <p:nvPr/>
          </p:nvSpPr>
          <p:spPr>
            <a:xfrm>
              <a:off x="7036608" y="2360736"/>
              <a:ext cx="5332240" cy="793294"/>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点击文本框即可进行编辑输入相关内容点击文本框即可进行编辑输入相关内容。</a:t>
              </a:r>
            </a:p>
          </p:txBody>
        </p:sp>
        <p:sp>
          <p:nvSpPr>
            <p:cNvPr id="28" name="Freeform 66">
              <a:extLst>
                <a:ext uri="{FF2B5EF4-FFF2-40B4-BE49-F238E27FC236}">
                  <a16:creationId xmlns:a16="http://schemas.microsoft.com/office/drawing/2014/main" xmlns="" id="{0D0B5AAD-DAAB-4648-AB53-40F80A1A2436}"/>
                </a:ext>
              </a:extLst>
            </p:cNvPr>
            <p:cNvSpPr>
              <a:spLocks noEditPoints="1"/>
            </p:cNvSpPr>
            <p:nvPr/>
          </p:nvSpPr>
          <p:spPr bwMode="auto">
            <a:xfrm>
              <a:off x="6557736" y="2396901"/>
              <a:ext cx="366916" cy="322097"/>
            </a:xfrm>
            <a:custGeom>
              <a:avLst/>
              <a:gdLst>
                <a:gd name="T0" fmla="*/ 133 w 260"/>
                <a:gd name="T1" fmla="*/ 181 h 228"/>
                <a:gd name="T2" fmla="*/ 11 w 260"/>
                <a:gd name="T3" fmla="*/ 125 h 228"/>
                <a:gd name="T4" fmla="*/ 123 w 260"/>
                <a:gd name="T5" fmla="*/ 172 h 228"/>
                <a:gd name="T6" fmla="*/ 133 w 260"/>
                <a:gd name="T7" fmla="*/ 81 h 228"/>
                <a:gd name="T8" fmla="*/ 82 w 260"/>
                <a:gd name="T9" fmla="*/ 68 h 228"/>
                <a:gd name="T10" fmla="*/ 29 w 260"/>
                <a:gd name="T11" fmla="*/ 58 h 228"/>
                <a:gd name="T12" fmla="*/ 11 w 260"/>
                <a:gd name="T13" fmla="*/ 84 h 228"/>
                <a:gd name="T14" fmla="*/ 55 w 260"/>
                <a:gd name="T15" fmla="*/ 122 h 228"/>
                <a:gd name="T16" fmla="*/ 0 w 260"/>
                <a:gd name="T17" fmla="*/ 100 h 228"/>
                <a:gd name="T18" fmla="*/ 72 w 260"/>
                <a:gd name="T19" fmla="*/ 150 h 228"/>
                <a:gd name="T20" fmla="*/ 150 w 260"/>
                <a:gd name="T21" fmla="*/ 56 h 228"/>
                <a:gd name="T22" fmla="*/ 55 w 260"/>
                <a:gd name="T23" fmla="*/ 122 h 228"/>
                <a:gd name="T24" fmla="*/ 245 w 260"/>
                <a:gd name="T25" fmla="*/ 183 h 228"/>
                <a:gd name="T26" fmla="*/ 166 w 260"/>
                <a:gd name="T27" fmla="*/ 162 h 228"/>
                <a:gd name="T28" fmla="*/ 195 w 260"/>
                <a:gd name="T29" fmla="*/ 7 h 228"/>
                <a:gd name="T30" fmla="*/ 259 w 260"/>
                <a:gd name="T31" fmla="*/ 154 h 228"/>
                <a:gd name="T32" fmla="*/ 231 w 260"/>
                <a:gd name="T33" fmla="*/ 38 h 228"/>
                <a:gd name="T34" fmla="*/ 248 w 260"/>
                <a:gd name="T35" fmla="*/ 72 h 228"/>
                <a:gd name="T36" fmla="*/ 231 w 260"/>
                <a:gd name="T37" fmla="*/ 157 h 228"/>
                <a:gd name="T38" fmla="*/ 248 w 260"/>
                <a:gd name="T39" fmla="*/ 90 h 228"/>
                <a:gd name="T40" fmla="*/ 231 w 260"/>
                <a:gd name="T41" fmla="*/ 157 h 228"/>
                <a:gd name="T42" fmla="*/ 194 w 260"/>
                <a:gd name="T43" fmla="*/ 34 h 228"/>
                <a:gd name="T44" fmla="*/ 245 w 260"/>
                <a:gd name="T45" fmla="*/ 27 h 228"/>
                <a:gd name="T46" fmla="*/ 196 w 260"/>
                <a:gd name="T47" fmla="*/ 155 h 228"/>
                <a:gd name="T48" fmla="*/ 227 w 260"/>
                <a:gd name="T49" fmla="*/ 90 h 228"/>
                <a:gd name="T50" fmla="*/ 196 w 260"/>
                <a:gd name="T51" fmla="*/ 155 h 228"/>
                <a:gd name="T52" fmla="*/ 226 w 260"/>
                <a:gd name="T53" fmla="*/ 39 h 228"/>
                <a:gd name="T54" fmla="*/ 197 w 260"/>
                <a:gd name="T55" fmla="*/ 73 h 228"/>
                <a:gd name="T56" fmla="*/ 176 w 260"/>
                <a:gd name="T57" fmla="*/ 74 h 228"/>
                <a:gd name="T58" fmla="*/ 192 w 260"/>
                <a:gd name="T59" fmla="*/ 36 h 228"/>
                <a:gd name="T60" fmla="*/ 176 w 260"/>
                <a:gd name="T61" fmla="*/ 74 h 228"/>
                <a:gd name="T62" fmla="*/ 230 w 260"/>
                <a:gd name="T63" fmla="*/ 162 h 228"/>
                <a:gd name="T64" fmla="*/ 180 w 260"/>
                <a:gd name="T65" fmla="*/ 158 h 228"/>
                <a:gd name="T66" fmla="*/ 194 w 260"/>
                <a:gd name="T67" fmla="*/ 90 h 228"/>
                <a:gd name="T68" fmla="*/ 176 w 260"/>
                <a:gd name="T69" fmla="*/ 145 h 228"/>
                <a:gd name="T70" fmla="*/ 223 w 260"/>
                <a:gd name="T71" fmla="*/ 19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0" h="228">
                  <a:moveTo>
                    <a:pt x="133" y="81"/>
                  </a:moveTo>
                  <a:cubicBezTo>
                    <a:pt x="132" y="115"/>
                    <a:pt x="134" y="148"/>
                    <a:pt x="133" y="181"/>
                  </a:cubicBezTo>
                  <a:cubicBezTo>
                    <a:pt x="92" y="182"/>
                    <a:pt x="51" y="184"/>
                    <a:pt x="10" y="180"/>
                  </a:cubicBezTo>
                  <a:cubicBezTo>
                    <a:pt x="10" y="162"/>
                    <a:pt x="10" y="144"/>
                    <a:pt x="11" y="125"/>
                  </a:cubicBezTo>
                  <a:cubicBezTo>
                    <a:pt x="24" y="138"/>
                    <a:pt x="19" y="156"/>
                    <a:pt x="20" y="172"/>
                  </a:cubicBezTo>
                  <a:cubicBezTo>
                    <a:pt x="54" y="172"/>
                    <a:pt x="89" y="172"/>
                    <a:pt x="123" y="172"/>
                  </a:cubicBezTo>
                  <a:cubicBezTo>
                    <a:pt x="123" y="143"/>
                    <a:pt x="123" y="115"/>
                    <a:pt x="123" y="87"/>
                  </a:cubicBezTo>
                  <a:cubicBezTo>
                    <a:pt x="126" y="85"/>
                    <a:pt x="131" y="83"/>
                    <a:pt x="133" y="81"/>
                  </a:cubicBezTo>
                  <a:close/>
                  <a:moveTo>
                    <a:pt x="23" y="68"/>
                  </a:moveTo>
                  <a:cubicBezTo>
                    <a:pt x="43" y="68"/>
                    <a:pt x="62" y="69"/>
                    <a:pt x="82" y="68"/>
                  </a:cubicBezTo>
                  <a:cubicBezTo>
                    <a:pt x="91" y="69"/>
                    <a:pt x="97" y="63"/>
                    <a:pt x="104" y="59"/>
                  </a:cubicBezTo>
                  <a:cubicBezTo>
                    <a:pt x="79" y="59"/>
                    <a:pt x="54" y="58"/>
                    <a:pt x="29" y="58"/>
                  </a:cubicBezTo>
                  <a:cubicBezTo>
                    <a:pt x="23" y="59"/>
                    <a:pt x="15" y="57"/>
                    <a:pt x="10" y="63"/>
                  </a:cubicBezTo>
                  <a:cubicBezTo>
                    <a:pt x="10" y="70"/>
                    <a:pt x="10" y="77"/>
                    <a:pt x="11" y="84"/>
                  </a:cubicBezTo>
                  <a:cubicBezTo>
                    <a:pt x="16" y="80"/>
                    <a:pt x="19" y="74"/>
                    <a:pt x="23" y="68"/>
                  </a:cubicBezTo>
                  <a:close/>
                  <a:moveTo>
                    <a:pt x="55" y="122"/>
                  </a:moveTo>
                  <a:cubicBezTo>
                    <a:pt x="41" y="111"/>
                    <a:pt x="29" y="98"/>
                    <a:pt x="19" y="85"/>
                  </a:cubicBezTo>
                  <a:cubicBezTo>
                    <a:pt x="11" y="88"/>
                    <a:pt x="5" y="93"/>
                    <a:pt x="0" y="100"/>
                  </a:cubicBezTo>
                  <a:cubicBezTo>
                    <a:pt x="14" y="120"/>
                    <a:pt x="28" y="140"/>
                    <a:pt x="48" y="154"/>
                  </a:cubicBezTo>
                  <a:cubicBezTo>
                    <a:pt x="56" y="160"/>
                    <a:pt x="67" y="158"/>
                    <a:pt x="72" y="150"/>
                  </a:cubicBezTo>
                  <a:cubicBezTo>
                    <a:pt x="81" y="136"/>
                    <a:pt x="87" y="120"/>
                    <a:pt x="97" y="107"/>
                  </a:cubicBezTo>
                  <a:cubicBezTo>
                    <a:pt x="111" y="86"/>
                    <a:pt x="132" y="73"/>
                    <a:pt x="150" y="56"/>
                  </a:cubicBezTo>
                  <a:cubicBezTo>
                    <a:pt x="147" y="55"/>
                    <a:pt x="142" y="52"/>
                    <a:pt x="140" y="51"/>
                  </a:cubicBezTo>
                  <a:cubicBezTo>
                    <a:pt x="103" y="61"/>
                    <a:pt x="73" y="89"/>
                    <a:pt x="55" y="122"/>
                  </a:cubicBezTo>
                  <a:close/>
                  <a:moveTo>
                    <a:pt x="259" y="154"/>
                  </a:moveTo>
                  <a:cubicBezTo>
                    <a:pt x="260" y="166"/>
                    <a:pt x="251" y="174"/>
                    <a:pt x="245" y="183"/>
                  </a:cubicBezTo>
                  <a:cubicBezTo>
                    <a:pt x="234" y="198"/>
                    <a:pt x="226" y="215"/>
                    <a:pt x="212" y="228"/>
                  </a:cubicBezTo>
                  <a:cubicBezTo>
                    <a:pt x="195" y="208"/>
                    <a:pt x="180" y="185"/>
                    <a:pt x="166" y="162"/>
                  </a:cubicBezTo>
                  <a:cubicBezTo>
                    <a:pt x="164" y="123"/>
                    <a:pt x="166" y="83"/>
                    <a:pt x="165" y="43"/>
                  </a:cubicBezTo>
                  <a:cubicBezTo>
                    <a:pt x="164" y="25"/>
                    <a:pt x="179" y="12"/>
                    <a:pt x="195" y="7"/>
                  </a:cubicBezTo>
                  <a:cubicBezTo>
                    <a:pt x="218" y="0"/>
                    <a:pt x="253" y="8"/>
                    <a:pt x="259" y="36"/>
                  </a:cubicBezTo>
                  <a:cubicBezTo>
                    <a:pt x="260" y="75"/>
                    <a:pt x="259" y="115"/>
                    <a:pt x="259" y="154"/>
                  </a:cubicBezTo>
                  <a:close/>
                  <a:moveTo>
                    <a:pt x="246" y="31"/>
                  </a:moveTo>
                  <a:cubicBezTo>
                    <a:pt x="241" y="33"/>
                    <a:pt x="236" y="35"/>
                    <a:pt x="231" y="38"/>
                  </a:cubicBezTo>
                  <a:cubicBezTo>
                    <a:pt x="230" y="50"/>
                    <a:pt x="231" y="61"/>
                    <a:pt x="231" y="72"/>
                  </a:cubicBezTo>
                  <a:cubicBezTo>
                    <a:pt x="236" y="72"/>
                    <a:pt x="244" y="72"/>
                    <a:pt x="248" y="72"/>
                  </a:cubicBezTo>
                  <a:cubicBezTo>
                    <a:pt x="248" y="58"/>
                    <a:pt x="248" y="44"/>
                    <a:pt x="246" y="31"/>
                  </a:cubicBezTo>
                  <a:close/>
                  <a:moveTo>
                    <a:pt x="231" y="157"/>
                  </a:moveTo>
                  <a:cubicBezTo>
                    <a:pt x="236" y="154"/>
                    <a:pt x="242" y="152"/>
                    <a:pt x="248" y="149"/>
                  </a:cubicBezTo>
                  <a:cubicBezTo>
                    <a:pt x="248" y="129"/>
                    <a:pt x="248" y="110"/>
                    <a:pt x="248" y="90"/>
                  </a:cubicBezTo>
                  <a:cubicBezTo>
                    <a:pt x="244" y="90"/>
                    <a:pt x="235" y="90"/>
                    <a:pt x="231" y="90"/>
                  </a:cubicBezTo>
                  <a:cubicBezTo>
                    <a:pt x="231" y="112"/>
                    <a:pt x="231" y="134"/>
                    <a:pt x="231" y="157"/>
                  </a:cubicBezTo>
                  <a:close/>
                  <a:moveTo>
                    <a:pt x="180" y="25"/>
                  </a:moveTo>
                  <a:cubicBezTo>
                    <a:pt x="184" y="28"/>
                    <a:pt x="189" y="31"/>
                    <a:pt x="194" y="34"/>
                  </a:cubicBezTo>
                  <a:cubicBezTo>
                    <a:pt x="206" y="30"/>
                    <a:pt x="218" y="29"/>
                    <a:pt x="230" y="34"/>
                  </a:cubicBezTo>
                  <a:cubicBezTo>
                    <a:pt x="233" y="32"/>
                    <a:pt x="241" y="29"/>
                    <a:pt x="245" y="27"/>
                  </a:cubicBezTo>
                  <a:cubicBezTo>
                    <a:pt x="226" y="11"/>
                    <a:pt x="199" y="13"/>
                    <a:pt x="180" y="25"/>
                  </a:cubicBezTo>
                  <a:close/>
                  <a:moveTo>
                    <a:pt x="196" y="155"/>
                  </a:moveTo>
                  <a:cubicBezTo>
                    <a:pt x="206" y="151"/>
                    <a:pt x="217" y="151"/>
                    <a:pt x="227" y="154"/>
                  </a:cubicBezTo>
                  <a:cubicBezTo>
                    <a:pt x="227" y="133"/>
                    <a:pt x="228" y="111"/>
                    <a:pt x="227" y="90"/>
                  </a:cubicBezTo>
                  <a:cubicBezTo>
                    <a:pt x="217" y="90"/>
                    <a:pt x="207" y="90"/>
                    <a:pt x="197" y="90"/>
                  </a:cubicBezTo>
                  <a:cubicBezTo>
                    <a:pt x="197" y="111"/>
                    <a:pt x="198" y="133"/>
                    <a:pt x="196" y="155"/>
                  </a:cubicBezTo>
                  <a:close/>
                  <a:moveTo>
                    <a:pt x="228" y="73"/>
                  </a:moveTo>
                  <a:cubicBezTo>
                    <a:pt x="227" y="62"/>
                    <a:pt x="228" y="50"/>
                    <a:pt x="226" y="39"/>
                  </a:cubicBezTo>
                  <a:cubicBezTo>
                    <a:pt x="221" y="28"/>
                    <a:pt x="206" y="36"/>
                    <a:pt x="196" y="37"/>
                  </a:cubicBezTo>
                  <a:cubicBezTo>
                    <a:pt x="197" y="49"/>
                    <a:pt x="197" y="61"/>
                    <a:pt x="197" y="73"/>
                  </a:cubicBezTo>
                  <a:cubicBezTo>
                    <a:pt x="207" y="73"/>
                    <a:pt x="218" y="73"/>
                    <a:pt x="228" y="73"/>
                  </a:cubicBezTo>
                  <a:close/>
                  <a:moveTo>
                    <a:pt x="176" y="74"/>
                  </a:moveTo>
                  <a:cubicBezTo>
                    <a:pt x="180" y="73"/>
                    <a:pt x="190" y="72"/>
                    <a:pt x="194" y="72"/>
                  </a:cubicBezTo>
                  <a:cubicBezTo>
                    <a:pt x="194" y="60"/>
                    <a:pt x="193" y="48"/>
                    <a:pt x="192" y="36"/>
                  </a:cubicBezTo>
                  <a:cubicBezTo>
                    <a:pt x="189" y="35"/>
                    <a:pt x="182" y="33"/>
                    <a:pt x="178" y="32"/>
                  </a:cubicBezTo>
                  <a:cubicBezTo>
                    <a:pt x="176" y="46"/>
                    <a:pt x="176" y="60"/>
                    <a:pt x="176" y="74"/>
                  </a:cubicBezTo>
                  <a:close/>
                  <a:moveTo>
                    <a:pt x="250" y="152"/>
                  </a:moveTo>
                  <a:cubicBezTo>
                    <a:pt x="243" y="155"/>
                    <a:pt x="236" y="158"/>
                    <a:pt x="230" y="162"/>
                  </a:cubicBezTo>
                  <a:cubicBezTo>
                    <a:pt x="219" y="154"/>
                    <a:pt x="206" y="152"/>
                    <a:pt x="195" y="161"/>
                  </a:cubicBezTo>
                  <a:cubicBezTo>
                    <a:pt x="190" y="160"/>
                    <a:pt x="185" y="159"/>
                    <a:pt x="180" y="158"/>
                  </a:cubicBezTo>
                  <a:cubicBezTo>
                    <a:pt x="183" y="157"/>
                    <a:pt x="189" y="155"/>
                    <a:pt x="192" y="155"/>
                  </a:cubicBezTo>
                  <a:cubicBezTo>
                    <a:pt x="195" y="133"/>
                    <a:pt x="194" y="111"/>
                    <a:pt x="194" y="90"/>
                  </a:cubicBezTo>
                  <a:cubicBezTo>
                    <a:pt x="190" y="90"/>
                    <a:pt x="181" y="90"/>
                    <a:pt x="176" y="90"/>
                  </a:cubicBezTo>
                  <a:cubicBezTo>
                    <a:pt x="176" y="108"/>
                    <a:pt x="176" y="127"/>
                    <a:pt x="176" y="145"/>
                  </a:cubicBezTo>
                  <a:cubicBezTo>
                    <a:pt x="175" y="166"/>
                    <a:pt x="192" y="180"/>
                    <a:pt x="202" y="197"/>
                  </a:cubicBezTo>
                  <a:cubicBezTo>
                    <a:pt x="209" y="197"/>
                    <a:pt x="216" y="197"/>
                    <a:pt x="223" y="197"/>
                  </a:cubicBezTo>
                  <a:cubicBezTo>
                    <a:pt x="232" y="182"/>
                    <a:pt x="243" y="169"/>
                    <a:pt x="250" y="152"/>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cs typeface="+mn-ea"/>
                <a:sym typeface="+mn-lt"/>
              </a:endParaRPr>
            </a:p>
          </p:txBody>
        </p:sp>
      </p:grpSp>
      <p:grpSp>
        <p:nvGrpSpPr>
          <p:cNvPr id="3" name="组合 2">
            <a:extLst>
              <a:ext uri="{FF2B5EF4-FFF2-40B4-BE49-F238E27FC236}">
                <a16:creationId xmlns:a16="http://schemas.microsoft.com/office/drawing/2014/main" xmlns="" id="{020B0597-B083-4C6D-A913-F89F235FA622}"/>
              </a:ext>
            </a:extLst>
          </p:cNvPr>
          <p:cNvGrpSpPr/>
          <p:nvPr/>
        </p:nvGrpSpPr>
        <p:grpSpPr>
          <a:xfrm>
            <a:off x="5436007" y="3295127"/>
            <a:ext cx="5966561" cy="1192160"/>
            <a:chOff x="6487567" y="3295127"/>
            <a:chExt cx="5966561" cy="1192160"/>
          </a:xfrm>
        </p:grpSpPr>
        <p:sp>
          <p:nvSpPr>
            <p:cNvPr id="33" name="矩形 32">
              <a:extLst>
                <a:ext uri="{FF2B5EF4-FFF2-40B4-BE49-F238E27FC236}">
                  <a16:creationId xmlns:a16="http://schemas.microsoft.com/office/drawing/2014/main" xmlns="" id="{057C8B64-9970-40DC-A3BA-3E47CB6479DC}"/>
                </a:ext>
              </a:extLst>
            </p:cNvPr>
            <p:cNvSpPr/>
            <p:nvPr/>
          </p:nvSpPr>
          <p:spPr>
            <a:xfrm>
              <a:off x="7020001" y="3295127"/>
              <a:ext cx="1579989" cy="448392"/>
            </a:xfrm>
            <a:prstGeom prst="rect">
              <a:avLst/>
            </a:prstGeom>
          </p:spPr>
          <p:txBody>
            <a:bodyPr wrap="square">
              <a:spAutoFit/>
            </a:bodyPr>
            <a:lstStyle/>
            <a:p>
              <a:pP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34" name="矩形 33">
              <a:extLst>
                <a:ext uri="{FF2B5EF4-FFF2-40B4-BE49-F238E27FC236}">
                  <a16:creationId xmlns:a16="http://schemas.microsoft.com/office/drawing/2014/main" xmlns="" id="{7B948DB6-F4B1-4446-94EA-E28AE451DEC2}"/>
                </a:ext>
              </a:extLst>
            </p:cNvPr>
            <p:cNvSpPr/>
            <p:nvPr/>
          </p:nvSpPr>
          <p:spPr>
            <a:xfrm>
              <a:off x="7036608" y="3693993"/>
              <a:ext cx="5417520" cy="793294"/>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点击文本框即可进行编辑输入相关内容点击文本框即可进行编辑输入相关内容。</a:t>
              </a:r>
            </a:p>
          </p:txBody>
        </p:sp>
        <p:sp>
          <p:nvSpPr>
            <p:cNvPr id="24" name="椭圆 23">
              <a:extLst>
                <a:ext uri="{FF2B5EF4-FFF2-40B4-BE49-F238E27FC236}">
                  <a16:creationId xmlns:a16="http://schemas.microsoft.com/office/drawing/2014/main" xmlns="" id="{5B1DA40F-CAC9-4010-BF3F-92177DE3C01D}"/>
                </a:ext>
              </a:extLst>
            </p:cNvPr>
            <p:cNvSpPr/>
            <p:nvPr/>
          </p:nvSpPr>
          <p:spPr>
            <a:xfrm>
              <a:off x="6487567" y="3624990"/>
              <a:ext cx="532435" cy="532435"/>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29" name="Freeform 66">
              <a:extLst>
                <a:ext uri="{FF2B5EF4-FFF2-40B4-BE49-F238E27FC236}">
                  <a16:creationId xmlns:a16="http://schemas.microsoft.com/office/drawing/2014/main" xmlns="" id="{DA5791B7-7DCE-4731-BD81-CA2FBF32EF73}"/>
                </a:ext>
              </a:extLst>
            </p:cNvPr>
            <p:cNvSpPr>
              <a:spLocks noEditPoints="1"/>
            </p:cNvSpPr>
            <p:nvPr/>
          </p:nvSpPr>
          <p:spPr bwMode="auto">
            <a:xfrm>
              <a:off x="6557736" y="3744690"/>
              <a:ext cx="366916" cy="322097"/>
            </a:xfrm>
            <a:custGeom>
              <a:avLst/>
              <a:gdLst>
                <a:gd name="T0" fmla="*/ 133 w 260"/>
                <a:gd name="T1" fmla="*/ 181 h 228"/>
                <a:gd name="T2" fmla="*/ 11 w 260"/>
                <a:gd name="T3" fmla="*/ 125 h 228"/>
                <a:gd name="T4" fmla="*/ 123 w 260"/>
                <a:gd name="T5" fmla="*/ 172 h 228"/>
                <a:gd name="T6" fmla="*/ 133 w 260"/>
                <a:gd name="T7" fmla="*/ 81 h 228"/>
                <a:gd name="T8" fmla="*/ 82 w 260"/>
                <a:gd name="T9" fmla="*/ 68 h 228"/>
                <a:gd name="T10" fmla="*/ 29 w 260"/>
                <a:gd name="T11" fmla="*/ 58 h 228"/>
                <a:gd name="T12" fmla="*/ 11 w 260"/>
                <a:gd name="T13" fmla="*/ 84 h 228"/>
                <a:gd name="T14" fmla="*/ 55 w 260"/>
                <a:gd name="T15" fmla="*/ 122 h 228"/>
                <a:gd name="T16" fmla="*/ 0 w 260"/>
                <a:gd name="T17" fmla="*/ 100 h 228"/>
                <a:gd name="T18" fmla="*/ 72 w 260"/>
                <a:gd name="T19" fmla="*/ 150 h 228"/>
                <a:gd name="T20" fmla="*/ 150 w 260"/>
                <a:gd name="T21" fmla="*/ 56 h 228"/>
                <a:gd name="T22" fmla="*/ 55 w 260"/>
                <a:gd name="T23" fmla="*/ 122 h 228"/>
                <a:gd name="T24" fmla="*/ 245 w 260"/>
                <a:gd name="T25" fmla="*/ 183 h 228"/>
                <a:gd name="T26" fmla="*/ 166 w 260"/>
                <a:gd name="T27" fmla="*/ 162 h 228"/>
                <a:gd name="T28" fmla="*/ 195 w 260"/>
                <a:gd name="T29" fmla="*/ 7 h 228"/>
                <a:gd name="T30" fmla="*/ 259 w 260"/>
                <a:gd name="T31" fmla="*/ 154 h 228"/>
                <a:gd name="T32" fmla="*/ 231 w 260"/>
                <a:gd name="T33" fmla="*/ 38 h 228"/>
                <a:gd name="T34" fmla="*/ 248 w 260"/>
                <a:gd name="T35" fmla="*/ 72 h 228"/>
                <a:gd name="T36" fmla="*/ 231 w 260"/>
                <a:gd name="T37" fmla="*/ 157 h 228"/>
                <a:gd name="T38" fmla="*/ 248 w 260"/>
                <a:gd name="T39" fmla="*/ 90 h 228"/>
                <a:gd name="T40" fmla="*/ 231 w 260"/>
                <a:gd name="T41" fmla="*/ 157 h 228"/>
                <a:gd name="T42" fmla="*/ 194 w 260"/>
                <a:gd name="T43" fmla="*/ 34 h 228"/>
                <a:gd name="T44" fmla="*/ 245 w 260"/>
                <a:gd name="T45" fmla="*/ 27 h 228"/>
                <a:gd name="T46" fmla="*/ 196 w 260"/>
                <a:gd name="T47" fmla="*/ 155 h 228"/>
                <a:gd name="T48" fmla="*/ 227 w 260"/>
                <a:gd name="T49" fmla="*/ 90 h 228"/>
                <a:gd name="T50" fmla="*/ 196 w 260"/>
                <a:gd name="T51" fmla="*/ 155 h 228"/>
                <a:gd name="T52" fmla="*/ 226 w 260"/>
                <a:gd name="T53" fmla="*/ 39 h 228"/>
                <a:gd name="T54" fmla="*/ 197 w 260"/>
                <a:gd name="T55" fmla="*/ 73 h 228"/>
                <a:gd name="T56" fmla="*/ 176 w 260"/>
                <a:gd name="T57" fmla="*/ 74 h 228"/>
                <a:gd name="T58" fmla="*/ 192 w 260"/>
                <a:gd name="T59" fmla="*/ 36 h 228"/>
                <a:gd name="T60" fmla="*/ 176 w 260"/>
                <a:gd name="T61" fmla="*/ 74 h 228"/>
                <a:gd name="T62" fmla="*/ 230 w 260"/>
                <a:gd name="T63" fmla="*/ 162 h 228"/>
                <a:gd name="T64" fmla="*/ 180 w 260"/>
                <a:gd name="T65" fmla="*/ 158 h 228"/>
                <a:gd name="T66" fmla="*/ 194 w 260"/>
                <a:gd name="T67" fmla="*/ 90 h 228"/>
                <a:gd name="T68" fmla="*/ 176 w 260"/>
                <a:gd name="T69" fmla="*/ 145 h 228"/>
                <a:gd name="T70" fmla="*/ 223 w 260"/>
                <a:gd name="T71" fmla="*/ 19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0" h="228">
                  <a:moveTo>
                    <a:pt x="133" y="81"/>
                  </a:moveTo>
                  <a:cubicBezTo>
                    <a:pt x="132" y="115"/>
                    <a:pt x="134" y="148"/>
                    <a:pt x="133" y="181"/>
                  </a:cubicBezTo>
                  <a:cubicBezTo>
                    <a:pt x="92" y="182"/>
                    <a:pt x="51" y="184"/>
                    <a:pt x="10" y="180"/>
                  </a:cubicBezTo>
                  <a:cubicBezTo>
                    <a:pt x="10" y="162"/>
                    <a:pt x="10" y="144"/>
                    <a:pt x="11" y="125"/>
                  </a:cubicBezTo>
                  <a:cubicBezTo>
                    <a:pt x="24" y="138"/>
                    <a:pt x="19" y="156"/>
                    <a:pt x="20" y="172"/>
                  </a:cubicBezTo>
                  <a:cubicBezTo>
                    <a:pt x="54" y="172"/>
                    <a:pt x="89" y="172"/>
                    <a:pt x="123" y="172"/>
                  </a:cubicBezTo>
                  <a:cubicBezTo>
                    <a:pt x="123" y="143"/>
                    <a:pt x="123" y="115"/>
                    <a:pt x="123" y="87"/>
                  </a:cubicBezTo>
                  <a:cubicBezTo>
                    <a:pt x="126" y="85"/>
                    <a:pt x="131" y="83"/>
                    <a:pt x="133" y="81"/>
                  </a:cubicBezTo>
                  <a:close/>
                  <a:moveTo>
                    <a:pt x="23" y="68"/>
                  </a:moveTo>
                  <a:cubicBezTo>
                    <a:pt x="43" y="68"/>
                    <a:pt x="62" y="69"/>
                    <a:pt x="82" y="68"/>
                  </a:cubicBezTo>
                  <a:cubicBezTo>
                    <a:pt x="91" y="69"/>
                    <a:pt x="97" y="63"/>
                    <a:pt x="104" y="59"/>
                  </a:cubicBezTo>
                  <a:cubicBezTo>
                    <a:pt x="79" y="59"/>
                    <a:pt x="54" y="58"/>
                    <a:pt x="29" y="58"/>
                  </a:cubicBezTo>
                  <a:cubicBezTo>
                    <a:pt x="23" y="59"/>
                    <a:pt x="15" y="57"/>
                    <a:pt x="10" y="63"/>
                  </a:cubicBezTo>
                  <a:cubicBezTo>
                    <a:pt x="10" y="70"/>
                    <a:pt x="10" y="77"/>
                    <a:pt x="11" y="84"/>
                  </a:cubicBezTo>
                  <a:cubicBezTo>
                    <a:pt x="16" y="80"/>
                    <a:pt x="19" y="74"/>
                    <a:pt x="23" y="68"/>
                  </a:cubicBezTo>
                  <a:close/>
                  <a:moveTo>
                    <a:pt x="55" y="122"/>
                  </a:moveTo>
                  <a:cubicBezTo>
                    <a:pt x="41" y="111"/>
                    <a:pt x="29" y="98"/>
                    <a:pt x="19" y="85"/>
                  </a:cubicBezTo>
                  <a:cubicBezTo>
                    <a:pt x="11" y="88"/>
                    <a:pt x="5" y="93"/>
                    <a:pt x="0" y="100"/>
                  </a:cubicBezTo>
                  <a:cubicBezTo>
                    <a:pt x="14" y="120"/>
                    <a:pt x="28" y="140"/>
                    <a:pt x="48" y="154"/>
                  </a:cubicBezTo>
                  <a:cubicBezTo>
                    <a:pt x="56" y="160"/>
                    <a:pt x="67" y="158"/>
                    <a:pt x="72" y="150"/>
                  </a:cubicBezTo>
                  <a:cubicBezTo>
                    <a:pt x="81" y="136"/>
                    <a:pt x="87" y="120"/>
                    <a:pt x="97" y="107"/>
                  </a:cubicBezTo>
                  <a:cubicBezTo>
                    <a:pt x="111" y="86"/>
                    <a:pt x="132" y="73"/>
                    <a:pt x="150" y="56"/>
                  </a:cubicBezTo>
                  <a:cubicBezTo>
                    <a:pt x="147" y="55"/>
                    <a:pt x="142" y="52"/>
                    <a:pt x="140" y="51"/>
                  </a:cubicBezTo>
                  <a:cubicBezTo>
                    <a:pt x="103" y="61"/>
                    <a:pt x="73" y="89"/>
                    <a:pt x="55" y="122"/>
                  </a:cubicBezTo>
                  <a:close/>
                  <a:moveTo>
                    <a:pt x="259" y="154"/>
                  </a:moveTo>
                  <a:cubicBezTo>
                    <a:pt x="260" y="166"/>
                    <a:pt x="251" y="174"/>
                    <a:pt x="245" y="183"/>
                  </a:cubicBezTo>
                  <a:cubicBezTo>
                    <a:pt x="234" y="198"/>
                    <a:pt x="226" y="215"/>
                    <a:pt x="212" y="228"/>
                  </a:cubicBezTo>
                  <a:cubicBezTo>
                    <a:pt x="195" y="208"/>
                    <a:pt x="180" y="185"/>
                    <a:pt x="166" y="162"/>
                  </a:cubicBezTo>
                  <a:cubicBezTo>
                    <a:pt x="164" y="123"/>
                    <a:pt x="166" y="83"/>
                    <a:pt x="165" y="43"/>
                  </a:cubicBezTo>
                  <a:cubicBezTo>
                    <a:pt x="164" y="25"/>
                    <a:pt x="179" y="12"/>
                    <a:pt x="195" y="7"/>
                  </a:cubicBezTo>
                  <a:cubicBezTo>
                    <a:pt x="218" y="0"/>
                    <a:pt x="253" y="8"/>
                    <a:pt x="259" y="36"/>
                  </a:cubicBezTo>
                  <a:cubicBezTo>
                    <a:pt x="260" y="75"/>
                    <a:pt x="259" y="115"/>
                    <a:pt x="259" y="154"/>
                  </a:cubicBezTo>
                  <a:close/>
                  <a:moveTo>
                    <a:pt x="246" y="31"/>
                  </a:moveTo>
                  <a:cubicBezTo>
                    <a:pt x="241" y="33"/>
                    <a:pt x="236" y="35"/>
                    <a:pt x="231" y="38"/>
                  </a:cubicBezTo>
                  <a:cubicBezTo>
                    <a:pt x="230" y="50"/>
                    <a:pt x="231" y="61"/>
                    <a:pt x="231" y="72"/>
                  </a:cubicBezTo>
                  <a:cubicBezTo>
                    <a:pt x="236" y="72"/>
                    <a:pt x="244" y="72"/>
                    <a:pt x="248" y="72"/>
                  </a:cubicBezTo>
                  <a:cubicBezTo>
                    <a:pt x="248" y="58"/>
                    <a:pt x="248" y="44"/>
                    <a:pt x="246" y="31"/>
                  </a:cubicBezTo>
                  <a:close/>
                  <a:moveTo>
                    <a:pt x="231" y="157"/>
                  </a:moveTo>
                  <a:cubicBezTo>
                    <a:pt x="236" y="154"/>
                    <a:pt x="242" y="152"/>
                    <a:pt x="248" y="149"/>
                  </a:cubicBezTo>
                  <a:cubicBezTo>
                    <a:pt x="248" y="129"/>
                    <a:pt x="248" y="110"/>
                    <a:pt x="248" y="90"/>
                  </a:cubicBezTo>
                  <a:cubicBezTo>
                    <a:pt x="244" y="90"/>
                    <a:pt x="235" y="90"/>
                    <a:pt x="231" y="90"/>
                  </a:cubicBezTo>
                  <a:cubicBezTo>
                    <a:pt x="231" y="112"/>
                    <a:pt x="231" y="134"/>
                    <a:pt x="231" y="157"/>
                  </a:cubicBezTo>
                  <a:close/>
                  <a:moveTo>
                    <a:pt x="180" y="25"/>
                  </a:moveTo>
                  <a:cubicBezTo>
                    <a:pt x="184" y="28"/>
                    <a:pt x="189" y="31"/>
                    <a:pt x="194" y="34"/>
                  </a:cubicBezTo>
                  <a:cubicBezTo>
                    <a:pt x="206" y="30"/>
                    <a:pt x="218" y="29"/>
                    <a:pt x="230" y="34"/>
                  </a:cubicBezTo>
                  <a:cubicBezTo>
                    <a:pt x="233" y="32"/>
                    <a:pt x="241" y="29"/>
                    <a:pt x="245" y="27"/>
                  </a:cubicBezTo>
                  <a:cubicBezTo>
                    <a:pt x="226" y="11"/>
                    <a:pt x="199" y="13"/>
                    <a:pt x="180" y="25"/>
                  </a:cubicBezTo>
                  <a:close/>
                  <a:moveTo>
                    <a:pt x="196" y="155"/>
                  </a:moveTo>
                  <a:cubicBezTo>
                    <a:pt x="206" y="151"/>
                    <a:pt x="217" y="151"/>
                    <a:pt x="227" y="154"/>
                  </a:cubicBezTo>
                  <a:cubicBezTo>
                    <a:pt x="227" y="133"/>
                    <a:pt x="228" y="111"/>
                    <a:pt x="227" y="90"/>
                  </a:cubicBezTo>
                  <a:cubicBezTo>
                    <a:pt x="217" y="90"/>
                    <a:pt x="207" y="90"/>
                    <a:pt x="197" y="90"/>
                  </a:cubicBezTo>
                  <a:cubicBezTo>
                    <a:pt x="197" y="111"/>
                    <a:pt x="198" y="133"/>
                    <a:pt x="196" y="155"/>
                  </a:cubicBezTo>
                  <a:close/>
                  <a:moveTo>
                    <a:pt x="228" y="73"/>
                  </a:moveTo>
                  <a:cubicBezTo>
                    <a:pt x="227" y="62"/>
                    <a:pt x="228" y="50"/>
                    <a:pt x="226" y="39"/>
                  </a:cubicBezTo>
                  <a:cubicBezTo>
                    <a:pt x="221" y="28"/>
                    <a:pt x="206" y="36"/>
                    <a:pt x="196" y="37"/>
                  </a:cubicBezTo>
                  <a:cubicBezTo>
                    <a:pt x="197" y="49"/>
                    <a:pt x="197" y="61"/>
                    <a:pt x="197" y="73"/>
                  </a:cubicBezTo>
                  <a:cubicBezTo>
                    <a:pt x="207" y="73"/>
                    <a:pt x="218" y="73"/>
                    <a:pt x="228" y="73"/>
                  </a:cubicBezTo>
                  <a:close/>
                  <a:moveTo>
                    <a:pt x="176" y="74"/>
                  </a:moveTo>
                  <a:cubicBezTo>
                    <a:pt x="180" y="73"/>
                    <a:pt x="190" y="72"/>
                    <a:pt x="194" y="72"/>
                  </a:cubicBezTo>
                  <a:cubicBezTo>
                    <a:pt x="194" y="60"/>
                    <a:pt x="193" y="48"/>
                    <a:pt x="192" y="36"/>
                  </a:cubicBezTo>
                  <a:cubicBezTo>
                    <a:pt x="189" y="35"/>
                    <a:pt x="182" y="33"/>
                    <a:pt x="178" y="32"/>
                  </a:cubicBezTo>
                  <a:cubicBezTo>
                    <a:pt x="176" y="46"/>
                    <a:pt x="176" y="60"/>
                    <a:pt x="176" y="74"/>
                  </a:cubicBezTo>
                  <a:close/>
                  <a:moveTo>
                    <a:pt x="250" y="152"/>
                  </a:moveTo>
                  <a:cubicBezTo>
                    <a:pt x="243" y="155"/>
                    <a:pt x="236" y="158"/>
                    <a:pt x="230" y="162"/>
                  </a:cubicBezTo>
                  <a:cubicBezTo>
                    <a:pt x="219" y="154"/>
                    <a:pt x="206" y="152"/>
                    <a:pt x="195" y="161"/>
                  </a:cubicBezTo>
                  <a:cubicBezTo>
                    <a:pt x="190" y="160"/>
                    <a:pt x="185" y="159"/>
                    <a:pt x="180" y="158"/>
                  </a:cubicBezTo>
                  <a:cubicBezTo>
                    <a:pt x="183" y="157"/>
                    <a:pt x="189" y="155"/>
                    <a:pt x="192" y="155"/>
                  </a:cubicBezTo>
                  <a:cubicBezTo>
                    <a:pt x="195" y="133"/>
                    <a:pt x="194" y="111"/>
                    <a:pt x="194" y="90"/>
                  </a:cubicBezTo>
                  <a:cubicBezTo>
                    <a:pt x="190" y="90"/>
                    <a:pt x="181" y="90"/>
                    <a:pt x="176" y="90"/>
                  </a:cubicBezTo>
                  <a:cubicBezTo>
                    <a:pt x="176" y="108"/>
                    <a:pt x="176" y="127"/>
                    <a:pt x="176" y="145"/>
                  </a:cubicBezTo>
                  <a:cubicBezTo>
                    <a:pt x="175" y="166"/>
                    <a:pt x="192" y="180"/>
                    <a:pt x="202" y="197"/>
                  </a:cubicBezTo>
                  <a:cubicBezTo>
                    <a:pt x="209" y="197"/>
                    <a:pt x="216" y="197"/>
                    <a:pt x="223" y="197"/>
                  </a:cubicBezTo>
                  <a:cubicBezTo>
                    <a:pt x="232" y="182"/>
                    <a:pt x="243" y="169"/>
                    <a:pt x="250" y="152"/>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cs typeface="+mn-ea"/>
                <a:sym typeface="+mn-lt"/>
              </a:endParaRPr>
            </a:p>
          </p:txBody>
        </p:sp>
      </p:grpSp>
      <p:grpSp>
        <p:nvGrpSpPr>
          <p:cNvPr id="2" name="组合 1">
            <a:extLst>
              <a:ext uri="{FF2B5EF4-FFF2-40B4-BE49-F238E27FC236}">
                <a16:creationId xmlns:a16="http://schemas.microsoft.com/office/drawing/2014/main" xmlns="" id="{8FA20D74-5297-4F87-A9B8-4EE0171BB91E}"/>
              </a:ext>
            </a:extLst>
          </p:cNvPr>
          <p:cNvGrpSpPr/>
          <p:nvPr/>
        </p:nvGrpSpPr>
        <p:grpSpPr>
          <a:xfrm>
            <a:off x="5436007" y="4631278"/>
            <a:ext cx="5881281" cy="1192160"/>
            <a:chOff x="6487567" y="4631278"/>
            <a:chExt cx="5881281" cy="1192160"/>
          </a:xfrm>
        </p:grpSpPr>
        <p:sp>
          <p:nvSpPr>
            <p:cNvPr id="31" name="矩形 30">
              <a:extLst>
                <a:ext uri="{FF2B5EF4-FFF2-40B4-BE49-F238E27FC236}">
                  <a16:creationId xmlns:a16="http://schemas.microsoft.com/office/drawing/2014/main" xmlns="" id="{AFF2E3F0-120A-402D-8425-49A5E07BA719}"/>
                </a:ext>
              </a:extLst>
            </p:cNvPr>
            <p:cNvSpPr/>
            <p:nvPr/>
          </p:nvSpPr>
          <p:spPr>
            <a:xfrm>
              <a:off x="7020001" y="4631278"/>
              <a:ext cx="1579989" cy="448392"/>
            </a:xfrm>
            <a:prstGeom prst="rect">
              <a:avLst/>
            </a:prstGeom>
          </p:spPr>
          <p:txBody>
            <a:bodyPr wrap="square">
              <a:spAutoFit/>
            </a:bodyPr>
            <a:lstStyle/>
            <a:p>
              <a:pPr>
                <a:lnSpc>
                  <a:spcPct val="125000"/>
                </a:lnSpc>
                <a:spcBef>
                  <a:spcPct val="0"/>
                </a:spcBef>
                <a:defRPr/>
              </a:pPr>
              <a:r>
                <a:rPr lang="zh-CN" altLang="en-US" sz="2000" dirty="0">
                  <a:gradFill>
                    <a:gsLst>
                      <a:gs pos="0">
                        <a:schemeClr val="accent1">
                          <a:alpha val="80000"/>
                        </a:schemeClr>
                      </a:gs>
                      <a:gs pos="100000">
                        <a:schemeClr val="accent2">
                          <a:alpha val="90000"/>
                        </a:schemeClr>
                      </a:gs>
                    </a:gsLst>
                    <a:lin ang="18900000" scaled="1"/>
                  </a:gradFill>
                  <a:latin typeface="+mj-ea"/>
                  <a:ea typeface="+mj-ea"/>
                  <a:cs typeface="+mn-ea"/>
                  <a:sym typeface="+mn-lt"/>
                </a:rPr>
                <a:t>关键标题</a:t>
              </a:r>
            </a:p>
          </p:txBody>
        </p:sp>
        <p:sp>
          <p:nvSpPr>
            <p:cNvPr id="32" name="矩形 31">
              <a:extLst>
                <a:ext uri="{FF2B5EF4-FFF2-40B4-BE49-F238E27FC236}">
                  <a16:creationId xmlns:a16="http://schemas.microsoft.com/office/drawing/2014/main" xmlns="" id="{2320D902-85A8-44E7-B225-47F4353DC2F0}"/>
                </a:ext>
              </a:extLst>
            </p:cNvPr>
            <p:cNvSpPr/>
            <p:nvPr/>
          </p:nvSpPr>
          <p:spPr>
            <a:xfrm>
              <a:off x="7036608" y="5030144"/>
              <a:ext cx="5332240" cy="793294"/>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点击文本框即可进行编辑输入相关内容点击文本框即可进行编辑输入相关内容。</a:t>
              </a:r>
            </a:p>
          </p:txBody>
        </p:sp>
        <p:sp>
          <p:nvSpPr>
            <p:cNvPr id="25" name="椭圆 24">
              <a:extLst>
                <a:ext uri="{FF2B5EF4-FFF2-40B4-BE49-F238E27FC236}">
                  <a16:creationId xmlns:a16="http://schemas.microsoft.com/office/drawing/2014/main" xmlns="" id="{07CC440D-E707-4893-AE38-7CFD3D3CEF51}"/>
                </a:ext>
              </a:extLst>
            </p:cNvPr>
            <p:cNvSpPr/>
            <p:nvPr/>
          </p:nvSpPr>
          <p:spPr>
            <a:xfrm>
              <a:off x="6487567" y="4961141"/>
              <a:ext cx="532435" cy="532435"/>
            </a:xfrm>
            <a:prstGeom prst="ellipse">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sym typeface="+mn-lt"/>
              </a:endParaRPr>
            </a:p>
          </p:txBody>
        </p:sp>
        <p:sp>
          <p:nvSpPr>
            <p:cNvPr id="30" name="Freeform 66">
              <a:extLst>
                <a:ext uri="{FF2B5EF4-FFF2-40B4-BE49-F238E27FC236}">
                  <a16:creationId xmlns:a16="http://schemas.microsoft.com/office/drawing/2014/main" xmlns="" id="{1E5FB6A5-1343-45DD-B6C8-1CDE55B27A0C}"/>
                </a:ext>
              </a:extLst>
            </p:cNvPr>
            <p:cNvSpPr>
              <a:spLocks noEditPoints="1"/>
            </p:cNvSpPr>
            <p:nvPr/>
          </p:nvSpPr>
          <p:spPr bwMode="auto">
            <a:xfrm>
              <a:off x="6570326" y="5075733"/>
              <a:ext cx="366916" cy="322097"/>
            </a:xfrm>
            <a:custGeom>
              <a:avLst/>
              <a:gdLst>
                <a:gd name="T0" fmla="*/ 133 w 260"/>
                <a:gd name="T1" fmla="*/ 181 h 228"/>
                <a:gd name="T2" fmla="*/ 11 w 260"/>
                <a:gd name="T3" fmla="*/ 125 h 228"/>
                <a:gd name="T4" fmla="*/ 123 w 260"/>
                <a:gd name="T5" fmla="*/ 172 h 228"/>
                <a:gd name="T6" fmla="*/ 133 w 260"/>
                <a:gd name="T7" fmla="*/ 81 h 228"/>
                <a:gd name="T8" fmla="*/ 82 w 260"/>
                <a:gd name="T9" fmla="*/ 68 h 228"/>
                <a:gd name="T10" fmla="*/ 29 w 260"/>
                <a:gd name="T11" fmla="*/ 58 h 228"/>
                <a:gd name="T12" fmla="*/ 11 w 260"/>
                <a:gd name="T13" fmla="*/ 84 h 228"/>
                <a:gd name="T14" fmla="*/ 55 w 260"/>
                <a:gd name="T15" fmla="*/ 122 h 228"/>
                <a:gd name="T16" fmla="*/ 0 w 260"/>
                <a:gd name="T17" fmla="*/ 100 h 228"/>
                <a:gd name="T18" fmla="*/ 72 w 260"/>
                <a:gd name="T19" fmla="*/ 150 h 228"/>
                <a:gd name="T20" fmla="*/ 150 w 260"/>
                <a:gd name="T21" fmla="*/ 56 h 228"/>
                <a:gd name="T22" fmla="*/ 55 w 260"/>
                <a:gd name="T23" fmla="*/ 122 h 228"/>
                <a:gd name="T24" fmla="*/ 245 w 260"/>
                <a:gd name="T25" fmla="*/ 183 h 228"/>
                <a:gd name="T26" fmla="*/ 166 w 260"/>
                <a:gd name="T27" fmla="*/ 162 h 228"/>
                <a:gd name="T28" fmla="*/ 195 w 260"/>
                <a:gd name="T29" fmla="*/ 7 h 228"/>
                <a:gd name="T30" fmla="*/ 259 w 260"/>
                <a:gd name="T31" fmla="*/ 154 h 228"/>
                <a:gd name="T32" fmla="*/ 231 w 260"/>
                <a:gd name="T33" fmla="*/ 38 h 228"/>
                <a:gd name="T34" fmla="*/ 248 w 260"/>
                <a:gd name="T35" fmla="*/ 72 h 228"/>
                <a:gd name="T36" fmla="*/ 231 w 260"/>
                <a:gd name="T37" fmla="*/ 157 h 228"/>
                <a:gd name="T38" fmla="*/ 248 w 260"/>
                <a:gd name="T39" fmla="*/ 90 h 228"/>
                <a:gd name="T40" fmla="*/ 231 w 260"/>
                <a:gd name="T41" fmla="*/ 157 h 228"/>
                <a:gd name="T42" fmla="*/ 194 w 260"/>
                <a:gd name="T43" fmla="*/ 34 h 228"/>
                <a:gd name="T44" fmla="*/ 245 w 260"/>
                <a:gd name="T45" fmla="*/ 27 h 228"/>
                <a:gd name="T46" fmla="*/ 196 w 260"/>
                <a:gd name="T47" fmla="*/ 155 h 228"/>
                <a:gd name="T48" fmla="*/ 227 w 260"/>
                <a:gd name="T49" fmla="*/ 90 h 228"/>
                <a:gd name="T50" fmla="*/ 196 w 260"/>
                <a:gd name="T51" fmla="*/ 155 h 228"/>
                <a:gd name="T52" fmla="*/ 226 w 260"/>
                <a:gd name="T53" fmla="*/ 39 h 228"/>
                <a:gd name="T54" fmla="*/ 197 w 260"/>
                <a:gd name="T55" fmla="*/ 73 h 228"/>
                <a:gd name="T56" fmla="*/ 176 w 260"/>
                <a:gd name="T57" fmla="*/ 74 h 228"/>
                <a:gd name="T58" fmla="*/ 192 w 260"/>
                <a:gd name="T59" fmla="*/ 36 h 228"/>
                <a:gd name="T60" fmla="*/ 176 w 260"/>
                <a:gd name="T61" fmla="*/ 74 h 228"/>
                <a:gd name="T62" fmla="*/ 230 w 260"/>
                <a:gd name="T63" fmla="*/ 162 h 228"/>
                <a:gd name="T64" fmla="*/ 180 w 260"/>
                <a:gd name="T65" fmla="*/ 158 h 228"/>
                <a:gd name="T66" fmla="*/ 194 w 260"/>
                <a:gd name="T67" fmla="*/ 90 h 228"/>
                <a:gd name="T68" fmla="*/ 176 w 260"/>
                <a:gd name="T69" fmla="*/ 145 h 228"/>
                <a:gd name="T70" fmla="*/ 223 w 260"/>
                <a:gd name="T71" fmla="*/ 19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0" h="228">
                  <a:moveTo>
                    <a:pt x="133" y="81"/>
                  </a:moveTo>
                  <a:cubicBezTo>
                    <a:pt x="132" y="115"/>
                    <a:pt x="134" y="148"/>
                    <a:pt x="133" y="181"/>
                  </a:cubicBezTo>
                  <a:cubicBezTo>
                    <a:pt x="92" y="182"/>
                    <a:pt x="51" y="184"/>
                    <a:pt x="10" y="180"/>
                  </a:cubicBezTo>
                  <a:cubicBezTo>
                    <a:pt x="10" y="162"/>
                    <a:pt x="10" y="144"/>
                    <a:pt x="11" y="125"/>
                  </a:cubicBezTo>
                  <a:cubicBezTo>
                    <a:pt x="24" y="138"/>
                    <a:pt x="19" y="156"/>
                    <a:pt x="20" y="172"/>
                  </a:cubicBezTo>
                  <a:cubicBezTo>
                    <a:pt x="54" y="172"/>
                    <a:pt x="89" y="172"/>
                    <a:pt x="123" y="172"/>
                  </a:cubicBezTo>
                  <a:cubicBezTo>
                    <a:pt x="123" y="143"/>
                    <a:pt x="123" y="115"/>
                    <a:pt x="123" y="87"/>
                  </a:cubicBezTo>
                  <a:cubicBezTo>
                    <a:pt x="126" y="85"/>
                    <a:pt x="131" y="83"/>
                    <a:pt x="133" y="81"/>
                  </a:cubicBezTo>
                  <a:close/>
                  <a:moveTo>
                    <a:pt x="23" y="68"/>
                  </a:moveTo>
                  <a:cubicBezTo>
                    <a:pt x="43" y="68"/>
                    <a:pt x="62" y="69"/>
                    <a:pt x="82" y="68"/>
                  </a:cubicBezTo>
                  <a:cubicBezTo>
                    <a:pt x="91" y="69"/>
                    <a:pt x="97" y="63"/>
                    <a:pt x="104" y="59"/>
                  </a:cubicBezTo>
                  <a:cubicBezTo>
                    <a:pt x="79" y="59"/>
                    <a:pt x="54" y="58"/>
                    <a:pt x="29" y="58"/>
                  </a:cubicBezTo>
                  <a:cubicBezTo>
                    <a:pt x="23" y="59"/>
                    <a:pt x="15" y="57"/>
                    <a:pt x="10" y="63"/>
                  </a:cubicBezTo>
                  <a:cubicBezTo>
                    <a:pt x="10" y="70"/>
                    <a:pt x="10" y="77"/>
                    <a:pt x="11" y="84"/>
                  </a:cubicBezTo>
                  <a:cubicBezTo>
                    <a:pt x="16" y="80"/>
                    <a:pt x="19" y="74"/>
                    <a:pt x="23" y="68"/>
                  </a:cubicBezTo>
                  <a:close/>
                  <a:moveTo>
                    <a:pt x="55" y="122"/>
                  </a:moveTo>
                  <a:cubicBezTo>
                    <a:pt x="41" y="111"/>
                    <a:pt x="29" y="98"/>
                    <a:pt x="19" y="85"/>
                  </a:cubicBezTo>
                  <a:cubicBezTo>
                    <a:pt x="11" y="88"/>
                    <a:pt x="5" y="93"/>
                    <a:pt x="0" y="100"/>
                  </a:cubicBezTo>
                  <a:cubicBezTo>
                    <a:pt x="14" y="120"/>
                    <a:pt x="28" y="140"/>
                    <a:pt x="48" y="154"/>
                  </a:cubicBezTo>
                  <a:cubicBezTo>
                    <a:pt x="56" y="160"/>
                    <a:pt x="67" y="158"/>
                    <a:pt x="72" y="150"/>
                  </a:cubicBezTo>
                  <a:cubicBezTo>
                    <a:pt x="81" y="136"/>
                    <a:pt x="87" y="120"/>
                    <a:pt x="97" y="107"/>
                  </a:cubicBezTo>
                  <a:cubicBezTo>
                    <a:pt x="111" y="86"/>
                    <a:pt x="132" y="73"/>
                    <a:pt x="150" y="56"/>
                  </a:cubicBezTo>
                  <a:cubicBezTo>
                    <a:pt x="147" y="55"/>
                    <a:pt x="142" y="52"/>
                    <a:pt x="140" y="51"/>
                  </a:cubicBezTo>
                  <a:cubicBezTo>
                    <a:pt x="103" y="61"/>
                    <a:pt x="73" y="89"/>
                    <a:pt x="55" y="122"/>
                  </a:cubicBezTo>
                  <a:close/>
                  <a:moveTo>
                    <a:pt x="259" y="154"/>
                  </a:moveTo>
                  <a:cubicBezTo>
                    <a:pt x="260" y="166"/>
                    <a:pt x="251" y="174"/>
                    <a:pt x="245" y="183"/>
                  </a:cubicBezTo>
                  <a:cubicBezTo>
                    <a:pt x="234" y="198"/>
                    <a:pt x="226" y="215"/>
                    <a:pt x="212" y="228"/>
                  </a:cubicBezTo>
                  <a:cubicBezTo>
                    <a:pt x="195" y="208"/>
                    <a:pt x="180" y="185"/>
                    <a:pt x="166" y="162"/>
                  </a:cubicBezTo>
                  <a:cubicBezTo>
                    <a:pt x="164" y="123"/>
                    <a:pt x="166" y="83"/>
                    <a:pt x="165" y="43"/>
                  </a:cubicBezTo>
                  <a:cubicBezTo>
                    <a:pt x="164" y="25"/>
                    <a:pt x="179" y="12"/>
                    <a:pt x="195" y="7"/>
                  </a:cubicBezTo>
                  <a:cubicBezTo>
                    <a:pt x="218" y="0"/>
                    <a:pt x="253" y="8"/>
                    <a:pt x="259" y="36"/>
                  </a:cubicBezTo>
                  <a:cubicBezTo>
                    <a:pt x="260" y="75"/>
                    <a:pt x="259" y="115"/>
                    <a:pt x="259" y="154"/>
                  </a:cubicBezTo>
                  <a:close/>
                  <a:moveTo>
                    <a:pt x="246" y="31"/>
                  </a:moveTo>
                  <a:cubicBezTo>
                    <a:pt x="241" y="33"/>
                    <a:pt x="236" y="35"/>
                    <a:pt x="231" y="38"/>
                  </a:cubicBezTo>
                  <a:cubicBezTo>
                    <a:pt x="230" y="50"/>
                    <a:pt x="231" y="61"/>
                    <a:pt x="231" y="72"/>
                  </a:cubicBezTo>
                  <a:cubicBezTo>
                    <a:pt x="236" y="72"/>
                    <a:pt x="244" y="72"/>
                    <a:pt x="248" y="72"/>
                  </a:cubicBezTo>
                  <a:cubicBezTo>
                    <a:pt x="248" y="58"/>
                    <a:pt x="248" y="44"/>
                    <a:pt x="246" y="31"/>
                  </a:cubicBezTo>
                  <a:close/>
                  <a:moveTo>
                    <a:pt x="231" y="157"/>
                  </a:moveTo>
                  <a:cubicBezTo>
                    <a:pt x="236" y="154"/>
                    <a:pt x="242" y="152"/>
                    <a:pt x="248" y="149"/>
                  </a:cubicBezTo>
                  <a:cubicBezTo>
                    <a:pt x="248" y="129"/>
                    <a:pt x="248" y="110"/>
                    <a:pt x="248" y="90"/>
                  </a:cubicBezTo>
                  <a:cubicBezTo>
                    <a:pt x="244" y="90"/>
                    <a:pt x="235" y="90"/>
                    <a:pt x="231" y="90"/>
                  </a:cubicBezTo>
                  <a:cubicBezTo>
                    <a:pt x="231" y="112"/>
                    <a:pt x="231" y="134"/>
                    <a:pt x="231" y="157"/>
                  </a:cubicBezTo>
                  <a:close/>
                  <a:moveTo>
                    <a:pt x="180" y="25"/>
                  </a:moveTo>
                  <a:cubicBezTo>
                    <a:pt x="184" y="28"/>
                    <a:pt x="189" y="31"/>
                    <a:pt x="194" y="34"/>
                  </a:cubicBezTo>
                  <a:cubicBezTo>
                    <a:pt x="206" y="30"/>
                    <a:pt x="218" y="29"/>
                    <a:pt x="230" y="34"/>
                  </a:cubicBezTo>
                  <a:cubicBezTo>
                    <a:pt x="233" y="32"/>
                    <a:pt x="241" y="29"/>
                    <a:pt x="245" y="27"/>
                  </a:cubicBezTo>
                  <a:cubicBezTo>
                    <a:pt x="226" y="11"/>
                    <a:pt x="199" y="13"/>
                    <a:pt x="180" y="25"/>
                  </a:cubicBezTo>
                  <a:close/>
                  <a:moveTo>
                    <a:pt x="196" y="155"/>
                  </a:moveTo>
                  <a:cubicBezTo>
                    <a:pt x="206" y="151"/>
                    <a:pt x="217" y="151"/>
                    <a:pt x="227" y="154"/>
                  </a:cubicBezTo>
                  <a:cubicBezTo>
                    <a:pt x="227" y="133"/>
                    <a:pt x="228" y="111"/>
                    <a:pt x="227" y="90"/>
                  </a:cubicBezTo>
                  <a:cubicBezTo>
                    <a:pt x="217" y="90"/>
                    <a:pt x="207" y="90"/>
                    <a:pt x="197" y="90"/>
                  </a:cubicBezTo>
                  <a:cubicBezTo>
                    <a:pt x="197" y="111"/>
                    <a:pt x="198" y="133"/>
                    <a:pt x="196" y="155"/>
                  </a:cubicBezTo>
                  <a:close/>
                  <a:moveTo>
                    <a:pt x="228" y="73"/>
                  </a:moveTo>
                  <a:cubicBezTo>
                    <a:pt x="227" y="62"/>
                    <a:pt x="228" y="50"/>
                    <a:pt x="226" y="39"/>
                  </a:cubicBezTo>
                  <a:cubicBezTo>
                    <a:pt x="221" y="28"/>
                    <a:pt x="206" y="36"/>
                    <a:pt x="196" y="37"/>
                  </a:cubicBezTo>
                  <a:cubicBezTo>
                    <a:pt x="197" y="49"/>
                    <a:pt x="197" y="61"/>
                    <a:pt x="197" y="73"/>
                  </a:cubicBezTo>
                  <a:cubicBezTo>
                    <a:pt x="207" y="73"/>
                    <a:pt x="218" y="73"/>
                    <a:pt x="228" y="73"/>
                  </a:cubicBezTo>
                  <a:close/>
                  <a:moveTo>
                    <a:pt x="176" y="74"/>
                  </a:moveTo>
                  <a:cubicBezTo>
                    <a:pt x="180" y="73"/>
                    <a:pt x="190" y="72"/>
                    <a:pt x="194" y="72"/>
                  </a:cubicBezTo>
                  <a:cubicBezTo>
                    <a:pt x="194" y="60"/>
                    <a:pt x="193" y="48"/>
                    <a:pt x="192" y="36"/>
                  </a:cubicBezTo>
                  <a:cubicBezTo>
                    <a:pt x="189" y="35"/>
                    <a:pt x="182" y="33"/>
                    <a:pt x="178" y="32"/>
                  </a:cubicBezTo>
                  <a:cubicBezTo>
                    <a:pt x="176" y="46"/>
                    <a:pt x="176" y="60"/>
                    <a:pt x="176" y="74"/>
                  </a:cubicBezTo>
                  <a:close/>
                  <a:moveTo>
                    <a:pt x="250" y="152"/>
                  </a:moveTo>
                  <a:cubicBezTo>
                    <a:pt x="243" y="155"/>
                    <a:pt x="236" y="158"/>
                    <a:pt x="230" y="162"/>
                  </a:cubicBezTo>
                  <a:cubicBezTo>
                    <a:pt x="219" y="154"/>
                    <a:pt x="206" y="152"/>
                    <a:pt x="195" y="161"/>
                  </a:cubicBezTo>
                  <a:cubicBezTo>
                    <a:pt x="190" y="160"/>
                    <a:pt x="185" y="159"/>
                    <a:pt x="180" y="158"/>
                  </a:cubicBezTo>
                  <a:cubicBezTo>
                    <a:pt x="183" y="157"/>
                    <a:pt x="189" y="155"/>
                    <a:pt x="192" y="155"/>
                  </a:cubicBezTo>
                  <a:cubicBezTo>
                    <a:pt x="195" y="133"/>
                    <a:pt x="194" y="111"/>
                    <a:pt x="194" y="90"/>
                  </a:cubicBezTo>
                  <a:cubicBezTo>
                    <a:pt x="190" y="90"/>
                    <a:pt x="181" y="90"/>
                    <a:pt x="176" y="90"/>
                  </a:cubicBezTo>
                  <a:cubicBezTo>
                    <a:pt x="176" y="108"/>
                    <a:pt x="176" y="127"/>
                    <a:pt x="176" y="145"/>
                  </a:cubicBezTo>
                  <a:cubicBezTo>
                    <a:pt x="175" y="166"/>
                    <a:pt x="192" y="180"/>
                    <a:pt x="202" y="197"/>
                  </a:cubicBezTo>
                  <a:cubicBezTo>
                    <a:pt x="209" y="197"/>
                    <a:pt x="216" y="197"/>
                    <a:pt x="223" y="197"/>
                  </a:cubicBezTo>
                  <a:cubicBezTo>
                    <a:pt x="232" y="182"/>
                    <a:pt x="243" y="169"/>
                    <a:pt x="250" y="152"/>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latin typeface="思源黑体 CN Regular" panose="020B0500000000000000" pitchFamily="34" charset="-122"/>
                <a:cs typeface="+mn-ea"/>
                <a:sym typeface="+mn-lt"/>
              </a:endParaRPr>
            </a:p>
          </p:txBody>
        </p:sp>
      </p:grpSp>
    </p:spTree>
    <p:extLst>
      <p:ext uri="{BB962C8B-B14F-4D97-AF65-F5344CB8AC3E}">
        <p14:creationId xmlns:p14="http://schemas.microsoft.com/office/powerpoint/2010/main" val="3164845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A7DA8AA0-0C83-45DB-B7CC-A75EC0BE5C44}"/>
              </a:ext>
            </a:extLst>
          </p:cNvPr>
          <p:cNvGrpSpPr/>
          <p:nvPr/>
        </p:nvGrpSpPr>
        <p:grpSpPr>
          <a:xfrm>
            <a:off x="803593" y="1917462"/>
            <a:ext cx="10537917" cy="5241043"/>
            <a:chOff x="803593" y="1917462"/>
            <a:chExt cx="10537917" cy="5241043"/>
          </a:xfrm>
        </p:grpSpPr>
        <p:sp>
          <p:nvSpPr>
            <p:cNvPr id="15" name="任意多边形: 形状 14">
              <a:extLst>
                <a:ext uri="{FF2B5EF4-FFF2-40B4-BE49-F238E27FC236}">
                  <a16:creationId xmlns:a16="http://schemas.microsoft.com/office/drawing/2014/main" xmlns="" id="{DE894DFC-6732-4C04-9E70-3578F4639689}"/>
                </a:ext>
              </a:extLst>
            </p:cNvPr>
            <p:cNvSpPr/>
            <p:nvPr/>
          </p:nvSpPr>
          <p:spPr>
            <a:xfrm>
              <a:off x="3762890" y="3477947"/>
              <a:ext cx="4692443" cy="3680558"/>
            </a:xfrm>
            <a:custGeom>
              <a:avLst/>
              <a:gdLst>
                <a:gd name="connsiteX0" fmla="*/ 3340100 w 6680200"/>
                <a:gd name="connsiteY0" fmla="*/ 0 h 5201556"/>
                <a:gd name="connsiteX1" fmla="*/ 6680200 w 6680200"/>
                <a:gd name="connsiteY1" fmla="*/ 3340099 h 5201556"/>
                <a:gd name="connsiteX2" fmla="*/ 6277068 w 6680200"/>
                <a:gd name="connsiteY2" fmla="*/ 4932189 h 5201556"/>
                <a:gd name="connsiteX3" fmla="*/ 6113423 w 6680200"/>
                <a:gd name="connsiteY3" fmla="*/ 5201556 h 5201556"/>
                <a:gd name="connsiteX4" fmla="*/ 566777 w 6680200"/>
                <a:gd name="connsiteY4" fmla="*/ 5201556 h 5201556"/>
                <a:gd name="connsiteX5" fmla="*/ 403132 w 6680200"/>
                <a:gd name="connsiteY5" fmla="*/ 4932189 h 5201556"/>
                <a:gd name="connsiteX6" fmla="*/ 0 w 6680200"/>
                <a:gd name="connsiteY6" fmla="*/ 3340099 h 5201556"/>
                <a:gd name="connsiteX7" fmla="*/ 3340100 w 6680200"/>
                <a:gd name="connsiteY7" fmla="*/ 0 h 520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0200" h="5201556">
                  <a:moveTo>
                    <a:pt x="3340100" y="0"/>
                  </a:moveTo>
                  <a:cubicBezTo>
                    <a:pt x="5184786" y="0"/>
                    <a:pt x="6680200" y="1495413"/>
                    <a:pt x="6680200" y="3340099"/>
                  </a:cubicBezTo>
                  <a:cubicBezTo>
                    <a:pt x="6680200" y="3916564"/>
                    <a:pt x="6534164" y="4458919"/>
                    <a:pt x="6277068" y="4932189"/>
                  </a:cubicBezTo>
                  <a:lnTo>
                    <a:pt x="6113423" y="5201556"/>
                  </a:lnTo>
                  <a:lnTo>
                    <a:pt x="566777" y="5201556"/>
                  </a:lnTo>
                  <a:lnTo>
                    <a:pt x="403132" y="4932189"/>
                  </a:lnTo>
                  <a:cubicBezTo>
                    <a:pt x="146037" y="4458919"/>
                    <a:pt x="0" y="3916564"/>
                    <a:pt x="0" y="3340099"/>
                  </a:cubicBezTo>
                  <a:cubicBezTo>
                    <a:pt x="0" y="1495413"/>
                    <a:pt x="1495415" y="0"/>
                    <a:pt x="3340100" y="0"/>
                  </a:cubicBezTo>
                  <a:close/>
                </a:path>
              </a:pathLst>
            </a:custGeom>
            <a:noFill/>
            <a:ln>
              <a:gradFill>
                <a:gsLst>
                  <a:gs pos="78000">
                    <a:schemeClr val="accent1">
                      <a:lumMod val="5000"/>
                      <a:lumOff val="95000"/>
                      <a:alpha val="0"/>
                    </a:schemeClr>
                  </a:gs>
                  <a:gs pos="0">
                    <a:schemeClr val="accent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1"/>
                </a:solidFill>
                <a:latin typeface="+mj-ea"/>
                <a:ea typeface="+mj-ea"/>
              </a:endParaRPr>
            </a:p>
          </p:txBody>
        </p:sp>
        <p:sp>
          <p:nvSpPr>
            <p:cNvPr id="16" name="任意多边形: 形状 15">
              <a:extLst>
                <a:ext uri="{FF2B5EF4-FFF2-40B4-BE49-F238E27FC236}">
                  <a16:creationId xmlns:a16="http://schemas.microsoft.com/office/drawing/2014/main" xmlns="" id="{3CB1B489-F0C4-47F3-8B0C-E0413DD47DBF}"/>
                </a:ext>
              </a:extLst>
            </p:cNvPr>
            <p:cNvSpPr/>
            <p:nvPr/>
          </p:nvSpPr>
          <p:spPr>
            <a:xfrm>
              <a:off x="4204801" y="3824563"/>
              <a:ext cx="3808622" cy="2987326"/>
            </a:xfrm>
            <a:custGeom>
              <a:avLst/>
              <a:gdLst>
                <a:gd name="connsiteX0" fmla="*/ 3340100 w 6680200"/>
                <a:gd name="connsiteY0" fmla="*/ 0 h 5201556"/>
                <a:gd name="connsiteX1" fmla="*/ 6680200 w 6680200"/>
                <a:gd name="connsiteY1" fmla="*/ 3340099 h 5201556"/>
                <a:gd name="connsiteX2" fmla="*/ 6277068 w 6680200"/>
                <a:gd name="connsiteY2" fmla="*/ 4932189 h 5201556"/>
                <a:gd name="connsiteX3" fmla="*/ 6113423 w 6680200"/>
                <a:gd name="connsiteY3" fmla="*/ 5201556 h 5201556"/>
                <a:gd name="connsiteX4" fmla="*/ 566777 w 6680200"/>
                <a:gd name="connsiteY4" fmla="*/ 5201556 h 5201556"/>
                <a:gd name="connsiteX5" fmla="*/ 403132 w 6680200"/>
                <a:gd name="connsiteY5" fmla="*/ 4932189 h 5201556"/>
                <a:gd name="connsiteX6" fmla="*/ 0 w 6680200"/>
                <a:gd name="connsiteY6" fmla="*/ 3340099 h 5201556"/>
                <a:gd name="connsiteX7" fmla="*/ 3340100 w 6680200"/>
                <a:gd name="connsiteY7" fmla="*/ 0 h 520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0200" h="5201556">
                  <a:moveTo>
                    <a:pt x="3340100" y="0"/>
                  </a:moveTo>
                  <a:cubicBezTo>
                    <a:pt x="5184786" y="0"/>
                    <a:pt x="6680200" y="1495413"/>
                    <a:pt x="6680200" y="3340099"/>
                  </a:cubicBezTo>
                  <a:cubicBezTo>
                    <a:pt x="6680200" y="3916564"/>
                    <a:pt x="6534164" y="4458919"/>
                    <a:pt x="6277068" y="4932189"/>
                  </a:cubicBezTo>
                  <a:lnTo>
                    <a:pt x="6113423" y="5201556"/>
                  </a:lnTo>
                  <a:lnTo>
                    <a:pt x="566777" y="5201556"/>
                  </a:lnTo>
                  <a:lnTo>
                    <a:pt x="403132" y="4932189"/>
                  </a:lnTo>
                  <a:cubicBezTo>
                    <a:pt x="146037" y="4458919"/>
                    <a:pt x="0" y="3916564"/>
                    <a:pt x="0" y="3340099"/>
                  </a:cubicBezTo>
                  <a:cubicBezTo>
                    <a:pt x="0" y="1495413"/>
                    <a:pt x="1495415" y="0"/>
                    <a:pt x="3340100" y="0"/>
                  </a:cubicBezTo>
                  <a:close/>
                </a:path>
              </a:pathLst>
            </a:custGeom>
            <a:gradFill flip="none" rotWithShape="1">
              <a:gsLst>
                <a:gs pos="62000">
                  <a:schemeClr val="accent1">
                    <a:alpha val="13000"/>
                  </a:schemeClr>
                </a:gs>
                <a:gs pos="100000">
                  <a:schemeClr val="accent1">
                    <a:alpha val="85000"/>
                  </a:schemeClr>
                </a:gs>
              </a:gsLst>
              <a:lin ang="27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1"/>
                </a:solidFill>
                <a:latin typeface="+mj-ea"/>
                <a:ea typeface="+mj-ea"/>
              </a:endParaRPr>
            </a:p>
          </p:txBody>
        </p:sp>
        <p:sp>
          <p:nvSpPr>
            <p:cNvPr id="17" name="任意多边形: 形状 16">
              <a:extLst>
                <a:ext uri="{FF2B5EF4-FFF2-40B4-BE49-F238E27FC236}">
                  <a16:creationId xmlns:a16="http://schemas.microsoft.com/office/drawing/2014/main" xmlns="" id="{63084CB3-D475-457A-952C-9BA554F9FF8A}"/>
                </a:ext>
              </a:extLst>
            </p:cNvPr>
            <p:cNvSpPr/>
            <p:nvPr/>
          </p:nvSpPr>
          <p:spPr>
            <a:xfrm>
              <a:off x="4653883" y="4354657"/>
              <a:ext cx="2910457" cy="2457232"/>
            </a:xfrm>
            <a:custGeom>
              <a:avLst/>
              <a:gdLst>
                <a:gd name="connsiteX0" fmla="*/ 1455229 w 2910457"/>
                <a:gd name="connsiteY0" fmla="*/ 0 h 2457232"/>
                <a:gd name="connsiteX1" fmla="*/ 2910457 w 2910457"/>
                <a:gd name="connsiteY1" fmla="*/ 1465892 h 2457232"/>
                <a:gd name="connsiteX2" fmla="*/ 2532415 w 2910457"/>
                <a:gd name="connsiteY2" fmla="*/ 2451524 h 2457232"/>
                <a:gd name="connsiteX3" fmla="*/ 2526612 w 2910457"/>
                <a:gd name="connsiteY3" fmla="*/ 2457232 h 2457232"/>
                <a:gd name="connsiteX4" fmla="*/ 383846 w 2910457"/>
                <a:gd name="connsiteY4" fmla="*/ 2457232 h 2457232"/>
                <a:gd name="connsiteX5" fmla="*/ 378043 w 2910457"/>
                <a:gd name="connsiteY5" fmla="*/ 2451524 h 2457232"/>
                <a:gd name="connsiteX6" fmla="*/ 0 w 2910457"/>
                <a:gd name="connsiteY6" fmla="*/ 1465892 h 2457232"/>
                <a:gd name="connsiteX7" fmla="*/ 1455229 w 2910457"/>
                <a:gd name="connsiteY7" fmla="*/ 0 h 245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10457" h="2457232">
                  <a:moveTo>
                    <a:pt x="1455229" y="0"/>
                  </a:moveTo>
                  <a:cubicBezTo>
                    <a:pt x="2258929" y="0"/>
                    <a:pt x="2910457" y="656302"/>
                    <a:pt x="2910457" y="1465892"/>
                  </a:cubicBezTo>
                  <a:cubicBezTo>
                    <a:pt x="2910457" y="1845387"/>
                    <a:pt x="2767299" y="2191201"/>
                    <a:pt x="2532415" y="2451524"/>
                  </a:cubicBezTo>
                  <a:lnTo>
                    <a:pt x="2526612" y="2457232"/>
                  </a:lnTo>
                  <a:lnTo>
                    <a:pt x="383846" y="2457232"/>
                  </a:lnTo>
                  <a:lnTo>
                    <a:pt x="378043" y="2451524"/>
                  </a:lnTo>
                  <a:cubicBezTo>
                    <a:pt x="143159" y="2191201"/>
                    <a:pt x="0" y="1845387"/>
                    <a:pt x="0" y="1465892"/>
                  </a:cubicBezTo>
                  <a:cubicBezTo>
                    <a:pt x="0" y="656302"/>
                    <a:pt x="651528" y="0"/>
                    <a:pt x="1455229" y="0"/>
                  </a:cubicBezTo>
                  <a:close/>
                </a:path>
              </a:pathLst>
            </a:cu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endParaRPr>
            </a:p>
          </p:txBody>
        </p:sp>
        <p:sp>
          <p:nvSpPr>
            <p:cNvPr id="18" name="椭圆 17">
              <a:extLst>
                <a:ext uri="{FF2B5EF4-FFF2-40B4-BE49-F238E27FC236}">
                  <a16:creationId xmlns:a16="http://schemas.microsoft.com/office/drawing/2014/main" xmlns="" id="{C1935559-BDD0-4FF7-ADD2-FC219C4E2962}"/>
                </a:ext>
              </a:extLst>
            </p:cNvPr>
            <p:cNvSpPr/>
            <p:nvPr/>
          </p:nvSpPr>
          <p:spPr>
            <a:xfrm>
              <a:off x="5154053" y="4865039"/>
              <a:ext cx="1910117" cy="1924113"/>
            </a:xfrm>
            <a:prstGeom prst="ellipse">
              <a:avLst/>
            </a:prstGeom>
            <a:gradFill>
              <a:gsLst>
                <a:gs pos="100000">
                  <a:schemeClr val="bg2">
                    <a:lumMod val="90000"/>
                  </a:schemeClr>
                </a:gs>
                <a:gs pos="0">
                  <a:srgbClr val="F3F3F3"/>
                </a:gs>
                <a:gs pos="83000">
                  <a:srgbClr val="F3F3F3"/>
                </a:gs>
              </a:gsLst>
              <a:lin ang="81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schemeClr val="accent1"/>
                </a:solidFill>
                <a:latin typeface="+mj-ea"/>
                <a:ea typeface="+mj-ea"/>
              </a:endParaRPr>
            </a:p>
          </p:txBody>
        </p:sp>
        <p:sp>
          <p:nvSpPr>
            <p:cNvPr id="19" name="椭圆 18">
              <a:extLst>
                <a:ext uri="{FF2B5EF4-FFF2-40B4-BE49-F238E27FC236}">
                  <a16:creationId xmlns:a16="http://schemas.microsoft.com/office/drawing/2014/main" xmlns="" id="{A5FBCFD2-38A5-4913-9F50-258842A493C9}"/>
                </a:ext>
              </a:extLst>
            </p:cNvPr>
            <p:cNvSpPr/>
            <p:nvPr/>
          </p:nvSpPr>
          <p:spPr>
            <a:xfrm>
              <a:off x="3727148" y="5092370"/>
              <a:ext cx="305862" cy="308104"/>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defRPr/>
              </a:pPr>
              <a:r>
                <a:rPr lang="en-US" altLang="zh-CN" dirty="0">
                  <a:gradFill>
                    <a:gsLst>
                      <a:gs pos="0">
                        <a:schemeClr val="accent1">
                          <a:alpha val="80000"/>
                        </a:schemeClr>
                      </a:gs>
                      <a:gs pos="100000">
                        <a:schemeClr val="accent2">
                          <a:alpha val="90000"/>
                        </a:schemeClr>
                      </a:gs>
                    </a:gsLst>
                    <a:lin ang="18900000" scaled="1"/>
                  </a:gradFill>
                  <a:latin typeface="+mj-ea"/>
                  <a:ea typeface="+mj-ea"/>
                  <a:cs typeface="+mn-ea"/>
                </a:rPr>
                <a:t>1</a:t>
              </a:r>
              <a:endParaRPr lang="zh-CN" altLang="en-US" dirty="0">
                <a:gradFill>
                  <a:gsLst>
                    <a:gs pos="0">
                      <a:schemeClr val="accent1">
                        <a:alpha val="80000"/>
                      </a:schemeClr>
                    </a:gs>
                    <a:gs pos="100000">
                      <a:schemeClr val="accent2">
                        <a:alpha val="90000"/>
                      </a:schemeClr>
                    </a:gs>
                  </a:gsLst>
                  <a:lin ang="18900000" scaled="1"/>
                </a:gradFill>
                <a:latin typeface="+mj-ea"/>
                <a:ea typeface="+mj-ea"/>
                <a:cs typeface="+mn-ea"/>
              </a:endParaRPr>
            </a:p>
          </p:txBody>
        </p:sp>
        <p:sp>
          <p:nvSpPr>
            <p:cNvPr id="20" name="椭圆 19">
              <a:extLst>
                <a:ext uri="{FF2B5EF4-FFF2-40B4-BE49-F238E27FC236}">
                  <a16:creationId xmlns:a16="http://schemas.microsoft.com/office/drawing/2014/main" xmlns="" id="{75392366-0A60-4C73-988B-21C3DCD62923}"/>
                </a:ext>
              </a:extLst>
            </p:cNvPr>
            <p:cNvSpPr/>
            <p:nvPr/>
          </p:nvSpPr>
          <p:spPr>
            <a:xfrm>
              <a:off x="8158990" y="5092370"/>
              <a:ext cx="305862" cy="308104"/>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defRPr/>
              </a:pPr>
              <a:r>
                <a:rPr lang="en-US" altLang="zh-CN" dirty="0">
                  <a:gradFill>
                    <a:gsLst>
                      <a:gs pos="0">
                        <a:schemeClr val="accent1">
                          <a:alpha val="80000"/>
                        </a:schemeClr>
                      </a:gs>
                      <a:gs pos="100000">
                        <a:schemeClr val="accent2">
                          <a:alpha val="90000"/>
                        </a:schemeClr>
                      </a:gs>
                    </a:gsLst>
                    <a:lin ang="18900000" scaled="1"/>
                  </a:gradFill>
                  <a:latin typeface="+mj-ea"/>
                  <a:ea typeface="+mj-ea"/>
                  <a:cs typeface="+mn-ea"/>
                </a:rPr>
                <a:t>5</a:t>
              </a:r>
              <a:endParaRPr lang="zh-CN" altLang="en-US" dirty="0">
                <a:gradFill>
                  <a:gsLst>
                    <a:gs pos="0">
                      <a:schemeClr val="accent1">
                        <a:alpha val="80000"/>
                      </a:schemeClr>
                    </a:gs>
                    <a:gs pos="100000">
                      <a:schemeClr val="accent2">
                        <a:alpha val="90000"/>
                      </a:schemeClr>
                    </a:gs>
                  </a:gsLst>
                  <a:lin ang="18900000" scaled="1"/>
                </a:gradFill>
                <a:latin typeface="+mj-ea"/>
                <a:ea typeface="+mj-ea"/>
                <a:cs typeface="+mn-ea"/>
              </a:endParaRPr>
            </a:p>
          </p:txBody>
        </p:sp>
        <p:sp>
          <p:nvSpPr>
            <p:cNvPr id="21" name="椭圆 20">
              <a:extLst>
                <a:ext uri="{FF2B5EF4-FFF2-40B4-BE49-F238E27FC236}">
                  <a16:creationId xmlns:a16="http://schemas.microsoft.com/office/drawing/2014/main" xmlns="" id="{1D014DA3-48B3-459A-A26C-593E475116BA}"/>
                </a:ext>
              </a:extLst>
            </p:cNvPr>
            <p:cNvSpPr/>
            <p:nvPr/>
          </p:nvSpPr>
          <p:spPr>
            <a:xfrm>
              <a:off x="5956181" y="3379074"/>
              <a:ext cx="305862" cy="308104"/>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defRPr/>
              </a:pPr>
              <a:r>
                <a:rPr lang="en-US" altLang="zh-CN" dirty="0">
                  <a:gradFill>
                    <a:gsLst>
                      <a:gs pos="0">
                        <a:schemeClr val="accent1">
                          <a:alpha val="80000"/>
                        </a:schemeClr>
                      </a:gs>
                      <a:gs pos="100000">
                        <a:schemeClr val="accent2">
                          <a:alpha val="90000"/>
                        </a:schemeClr>
                      </a:gs>
                    </a:gsLst>
                    <a:lin ang="18900000" scaled="1"/>
                  </a:gradFill>
                  <a:latin typeface="+mj-ea"/>
                  <a:ea typeface="+mj-ea"/>
                  <a:cs typeface="+mn-ea"/>
                </a:rPr>
                <a:t>3</a:t>
              </a:r>
              <a:endParaRPr lang="zh-CN" altLang="en-US" dirty="0">
                <a:gradFill>
                  <a:gsLst>
                    <a:gs pos="0">
                      <a:schemeClr val="accent1">
                        <a:alpha val="80000"/>
                      </a:schemeClr>
                    </a:gs>
                    <a:gs pos="100000">
                      <a:schemeClr val="accent2">
                        <a:alpha val="90000"/>
                      </a:schemeClr>
                    </a:gs>
                  </a:gsLst>
                  <a:lin ang="18900000" scaled="1"/>
                </a:gradFill>
                <a:latin typeface="+mj-ea"/>
                <a:ea typeface="+mj-ea"/>
                <a:cs typeface="+mn-ea"/>
              </a:endParaRPr>
            </a:p>
          </p:txBody>
        </p:sp>
        <p:sp>
          <p:nvSpPr>
            <p:cNvPr id="22" name="椭圆 21">
              <a:extLst>
                <a:ext uri="{FF2B5EF4-FFF2-40B4-BE49-F238E27FC236}">
                  <a16:creationId xmlns:a16="http://schemas.microsoft.com/office/drawing/2014/main" xmlns="" id="{B177CB7A-648A-4457-B2EC-F5AB24CAD957}"/>
                </a:ext>
              </a:extLst>
            </p:cNvPr>
            <p:cNvSpPr/>
            <p:nvPr/>
          </p:nvSpPr>
          <p:spPr>
            <a:xfrm>
              <a:off x="7284860" y="3798657"/>
              <a:ext cx="305862" cy="308104"/>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defRPr/>
              </a:pPr>
              <a:r>
                <a:rPr lang="en-US" altLang="zh-CN" dirty="0">
                  <a:gradFill>
                    <a:gsLst>
                      <a:gs pos="0">
                        <a:schemeClr val="accent1">
                          <a:alpha val="80000"/>
                        </a:schemeClr>
                      </a:gs>
                      <a:gs pos="100000">
                        <a:schemeClr val="accent2">
                          <a:alpha val="90000"/>
                        </a:schemeClr>
                      </a:gs>
                    </a:gsLst>
                    <a:lin ang="18900000" scaled="1"/>
                  </a:gradFill>
                  <a:latin typeface="+mj-ea"/>
                  <a:ea typeface="+mj-ea"/>
                  <a:cs typeface="+mn-ea"/>
                </a:rPr>
                <a:t>4</a:t>
              </a:r>
              <a:endParaRPr lang="zh-CN" altLang="en-US" dirty="0">
                <a:gradFill>
                  <a:gsLst>
                    <a:gs pos="0">
                      <a:schemeClr val="accent1">
                        <a:alpha val="80000"/>
                      </a:schemeClr>
                    </a:gs>
                    <a:gs pos="100000">
                      <a:schemeClr val="accent2">
                        <a:alpha val="90000"/>
                      </a:schemeClr>
                    </a:gs>
                  </a:gsLst>
                  <a:lin ang="18900000" scaled="1"/>
                </a:gradFill>
                <a:latin typeface="+mj-ea"/>
                <a:ea typeface="+mj-ea"/>
                <a:cs typeface="+mn-ea"/>
              </a:endParaRPr>
            </a:p>
          </p:txBody>
        </p:sp>
        <p:sp>
          <p:nvSpPr>
            <p:cNvPr id="23" name="椭圆 22">
              <a:extLst>
                <a:ext uri="{FF2B5EF4-FFF2-40B4-BE49-F238E27FC236}">
                  <a16:creationId xmlns:a16="http://schemas.microsoft.com/office/drawing/2014/main" xmlns="" id="{95323343-8C9D-46DD-9C36-C76F6F0A85B6}"/>
                </a:ext>
              </a:extLst>
            </p:cNvPr>
            <p:cNvSpPr/>
            <p:nvPr/>
          </p:nvSpPr>
          <p:spPr>
            <a:xfrm>
              <a:off x="4627503" y="3798657"/>
              <a:ext cx="305862" cy="308104"/>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defRPr/>
              </a:pPr>
              <a:r>
                <a:rPr lang="en-US" altLang="zh-CN" dirty="0">
                  <a:gradFill>
                    <a:gsLst>
                      <a:gs pos="0">
                        <a:schemeClr val="accent1">
                          <a:alpha val="80000"/>
                        </a:schemeClr>
                      </a:gs>
                      <a:gs pos="100000">
                        <a:schemeClr val="accent2">
                          <a:alpha val="90000"/>
                        </a:schemeClr>
                      </a:gs>
                    </a:gsLst>
                    <a:lin ang="18900000" scaled="1"/>
                  </a:gradFill>
                  <a:latin typeface="+mj-ea"/>
                  <a:ea typeface="+mj-ea"/>
                  <a:cs typeface="+mn-ea"/>
                </a:rPr>
                <a:t>2</a:t>
              </a:r>
              <a:endParaRPr lang="zh-CN" altLang="en-US" dirty="0">
                <a:gradFill>
                  <a:gsLst>
                    <a:gs pos="0">
                      <a:schemeClr val="accent1">
                        <a:alpha val="80000"/>
                      </a:schemeClr>
                    </a:gs>
                    <a:gs pos="100000">
                      <a:schemeClr val="accent2">
                        <a:alpha val="90000"/>
                      </a:schemeClr>
                    </a:gs>
                  </a:gsLst>
                  <a:lin ang="18900000" scaled="1"/>
                </a:gradFill>
                <a:latin typeface="+mj-ea"/>
                <a:ea typeface="+mj-ea"/>
                <a:cs typeface="+mn-ea"/>
              </a:endParaRPr>
            </a:p>
          </p:txBody>
        </p:sp>
        <p:sp>
          <p:nvSpPr>
            <p:cNvPr id="24" name="freeform">
              <a:extLst>
                <a:ext uri="{FF2B5EF4-FFF2-40B4-BE49-F238E27FC236}">
                  <a16:creationId xmlns:a16="http://schemas.microsoft.com/office/drawing/2014/main" xmlns="" id="{1E457D9B-74F4-41A2-8302-34932F0F1549}"/>
                </a:ext>
              </a:extLst>
            </p:cNvPr>
            <p:cNvSpPr/>
            <p:nvPr/>
          </p:nvSpPr>
          <p:spPr bwMode="auto">
            <a:xfrm>
              <a:off x="5489255" y="5455284"/>
              <a:ext cx="1213490" cy="641129"/>
            </a:xfrm>
            <a:custGeom>
              <a:avLst/>
              <a:gdLst>
                <a:gd name="T0" fmla="*/ 1080063 w 2505075"/>
                <a:gd name="T1" fmla="*/ 966238 h 1325562"/>
                <a:gd name="T2" fmla="*/ 1088548 w 2505075"/>
                <a:gd name="T3" fmla="*/ 914266 h 1325562"/>
                <a:gd name="T4" fmla="*/ 445929 w 2505075"/>
                <a:gd name="T5" fmla="*/ 319311 h 1325562"/>
                <a:gd name="T6" fmla="*/ 395237 w 2505075"/>
                <a:gd name="T7" fmla="*/ 468695 h 1325562"/>
                <a:gd name="T8" fmla="*/ 512532 w 2505075"/>
                <a:gd name="T9" fmla="*/ 623196 h 1325562"/>
                <a:gd name="T10" fmla="*/ 620333 w 2505075"/>
                <a:gd name="T11" fmla="*/ 560492 h 1325562"/>
                <a:gd name="T12" fmla="*/ 663973 w 2505075"/>
                <a:gd name="T13" fmla="*/ 607742 h 1325562"/>
                <a:gd name="T14" fmla="*/ 627744 w 2505075"/>
                <a:gd name="T15" fmla="*/ 704255 h 1325562"/>
                <a:gd name="T16" fmla="*/ 757606 w 2505075"/>
                <a:gd name="T17" fmla="*/ 646073 h 1325562"/>
                <a:gd name="T18" fmla="*/ 808359 w 2505075"/>
                <a:gd name="T19" fmla="*/ 688124 h 1325562"/>
                <a:gd name="T20" fmla="*/ 784197 w 2505075"/>
                <a:gd name="T21" fmla="*/ 779867 h 1325562"/>
                <a:gd name="T22" fmla="*/ 928622 w 2505075"/>
                <a:gd name="T23" fmla="*/ 732135 h 1325562"/>
                <a:gd name="T24" fmla="*/ 906958 w 2505075"/>
                <a:gd name="T25" fmla="*/ 833145 h 1325562"/>
                <a:gd name="T26" fmla="*/ 948878 w 2505075"/>
                <a:gd name="T27" fmla="*/ 791644 h 1325562"/>
                <a:gd name="T28" fmla="*/ 967469 w 2505075"/>
                <a:gd name="T29" fmla="*/ 765403 h 1325562"/>
                <a:gd name="T30" fmla="*/ 1192310 w 2505075"/>
                <a:gd name="T31" fmla="*/ 919736 h 1325562"/>
                <a:gd name="T32" fmla="*/ 1202207 w 2505075"/>
                <a:gd name="T33" fmla="*/ 871307 h 1325562"/>
                <a:gd name="T34" fmla="*/ 973023 w 2505075"/>
                <a:gd name="T35" fmla="*/ 652581 h 1325562"/>
                <a:gd name="T36" fmla="*/ 1002109 w 2505075"/>
                <a:gd name="T37" fmla="*/ 637876 h 1325562"/>
                <a:gd name="T38" fmla="*/ 1285729 w 2505075"/>
                <a:gd name="T39" fmla="*/ 841671 h 1325562"/>
                <a:gd name="T40" fmla="*/ 1311316 w 2505075"/>
                <a:gd name="T41" fmla="*/ 796856 h 1325562"/>
                <a:gd name="T42" fmla="*/ 1092057 w 2505075"/>
                <a:gd name="T43" fmla="*/ 582941 h 1325562"/>
                <a:gd name="T44" fmla="*/ 1113371 w 2505075"/>
                <a:gd name="T45" fmla="*/ 558323 h 1325562"/>
                <a:gd name="T46" fmla="*/ 1383250 w 2505075"/>
                <a:gd name="T47" fmla="*/ 746018 h 1325562"/>
                <a:gd name="T48" fmla="*/ 1396527 w 2505075"/>
                <a:gd name="T49" fmla="*/ 680240 h 1325562"/>
                <a:gd name="T50" fmla="*/ 1184656 w 2505075"/>
                <a:gd name="T51" fmla="*/ 460782 h 1325562"/>
                <a:gd name="T52" fmla="*/ 1032502 w 2505075"/>
                <a:gd name="T53" fmla="*/ 404883 h 1325562"/>
                <a:gd name="T54" fmla="*/ 933963 w 2505075"/>
                <a:gd name="T55" fmla="*/ 481262 h 1325562"/>
                <a:gd name="T56" fmla="*/ 789778 w 2505075"/>
                <a:gd name="T57" fmla="*/ 559328 h 1325562"/>
                <a:gd name="T58" fmla="*/ 748479 w 2505075"/>
                <a:gd name="T59" fmla="*/ 508971 h 1325562"/>
                <a:gd name="T60" fmla="*/ 835666 w 2505075"/>
                <a:gd name="T61" fmla="*/ 313325 h 1325562"/>
                <a:gd name="T62" fmla="*/ 973330 w 2505075"/>
                <a:gd name="T63" fmla="*/ 213093 h 1325562"/>
                <a:gd name="T64" fmla="*/ 1302757 w 2505075"/>
                <a:gd name="T65" fmla="*/ 188035 h 1325562"/>
                <a:gd name="T66" fmla="*/ 1466747 w 2505075"/>
                <a:gd name="T67" fmla="*/ 282003 h 1325562"/>
                <a:gd name="T68" fmla="*/ 1564078 w 2505075"/>
                <a:gd name="T69" fmla="*/ 493551 h 1325562"/>
                <a:gd name="T70" fmla="*/ 1442633 w 2505075"/>
                <a:gd name="T71" fmla="*/ 704094 h 1325562"/>
                <a:gd name="T72" fmla="*/ 1413666 w 2505075"/>
                <a:gd name="T73" fmla="*/ 773726 h 1325562"/>
                <a:gd name="T74" fmla="*/ 1355490 w 2505075"/>
                <a:gd name="T75" fmla="*/ 815650 h 1325562"/>
                <a:gd name="T76" fmla="*/ 1304074 w 2505075"/>
                <a:gd name="T77" fmla="*/ 877331 h 1325562"/>
                <a:gd name="T78" fmla="*/ 1255071 w 2505075"/>
                <a:gd name="T79" fmla="*/ 922146 h 1325562"/>
                <a:gd name="T80" fmla="*/ 1195931 w 2505075"/>
                <a:gd name="T81" fmla="*/ 958287 h 1325562"/>
                <a:gd name="T82" fmla="*/ 1126169 w 2505075"/>
                <a:gd name="T83" fmla="*/ 987441 h 1325562"/>
                <a:gd name="T84" fmla="*/ 1025026 w 2505075"/>
                <a:gd name="T85" fmla="*/ 983586 h 1325562"/>
                <a:gd name="T86" fmla="*/ 943732 w 2505075"/>
                <a:gd name="T87" fmla="*/ 991771 h 1325562"/>
                <a:gd name="T88" fmla="*/ 890447 w 2505075"/>
                <a:gd name="T89" fmla="*/ 926198 h 1325562"/>
                <a:gd name="T90" fmla="*/ 804898 w 2505075"/>
                <a:gd name="T91" fmla="*/ 942109 h 1325562"/>
                <a:gd name="T92" fmla="*/ 719687 w 2505075"/>
                <a:gd name="T93" fmla="*/ 932466 h 1325562"/>
                <a:gd name="T94" fmla="*/ 719687 w 2505075"/>
                <a:gd name="T95" fmla="*/ 847609 h 1325562"/>
                <a:gd name="T96" fmla="*/ 649845 w 2505075"/>
                <a:gd name="T97" fmla="*/ 864980 h 1325562"/>
                <a:gd name="T98" fmla="*/ 564935 w 2505075"/>
                <a:gd name="T99" fmla="*/ 841431 h 1325562"/>
                <a:gd name="T100" fmla="*/ 599332 w 2505075"/>
                <a:gd name="T101" fmla="*/ 735462 h 1325562"/>
                <a:gd name="T102" fmla="*/ 525336 w 2505075"/>
                <a:gd name="T103" fmla="*/ 717912 h 1325562"/>
                <a:gd name="T104" fmla="*/ 434824 w 2505075"/>
                <a:gd name="T105" fmla="*/ 613741 h 1325562"/>
                <a:gd name="T106" fmla="*/ 356614 w 2505075"/>
                <a:gd name="T107" fmla="*/ 485079 h 1325562"/>
                <a:gd name="T108" fmla="*/ 409961 w 2505075"/>
                <a:gd name="T109" fmla="*/ 302445 h 1325562"/>
                <a:gd name="T110" fmla="*/ 585452 w 2505075"/>
                <a:gd name="T111" fmla="*/ 140292 h 1325562"/>
                <a:gd name="T112" fmla="*/ 1604643 w 2505075"/>
                <a:gd name="T113" fmla="*/ 378724 h 1325562"/>
                <a:gd name="T114" fmla="*/ 1484403 w 2505075"/>
                <a:gd name="T115" fmla="*/ 188277 h 1325562"/>
                <a:gd name="T116" fmla="*/ 490090 w 2505075"/>
                <a:gd name="T117" fmla="*/ 133795 h 1325562"/>
                <a:gd name="T118" fmla="*/ 325035 w 2505075"/>
                <a:gd name="T119" fmla="*/ 287116 h 1325562"/>
                <a:gd name="T120" fmla="*/ 274770 w 2505075"/>
                <a:gd name="T121" fmla="*/ 490340 h 13255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505075" h="1325562">
                  <a:moveTo>
                    <a:pt x="1393413" y="1171553"/>
                  </a:moveTo>
                  <a:lnTo>
                    <a:pt x="1392878" y="1173480"/>
                  </a:lnTo>
                  <a:lnTo>
                    <a:pt x="1390342" y="1178878"/>
                  </a:lnTo>
                  <a:lnTo>
                    <a:pt x="1387805" y="1184593"/>
                  </a:lnTo>
                  <a:lnTo>
                    <a:pt x="1384952" y="1190308"/>
                  </a:lnTo>
                  <a:lnTo>
                    <a:pt x="1381781" y="1196023"/>
                  </a:lnTo>
                  <a:lnTo>
                    <a:pt x="1378294" y="1201738"/>
                  </a:lnTo>
                  <a:lnTo>
                    <a:pt x="1374489" y="1207135"/>
                  </a:lnTo>
                  <a:lnTo>
                    <a:pt x="1370684" y="1212850"/>
                  </a:lnTo>
                  <a:lnTo>
                    <a:pt x="1362758" y="1223010"/>
                  </a:lnTo>
                  <a:lnTo>
                    <a:pt x="1354514" y="1233170"/>
                  </a:lnTo>
                  <a:lnTo>
                    <a:pt x="1350935" y="1237020"/>
                  </a:lnTo>
                  <a:lnTo>
                    <a:pt x="1356797" y="1240836"/>
                  </a:lnTo>
                  <a:lnTo>
                    <a:pt x="1369812" y="1248769"/>
                  </a:lnTo>
                  <a:lnTo>
                    <a:pt x="1382509" y="1256385"/>
                  </a:lnTo>
                  <a:lnTo>
                    <a:pt x="1394571" y="1262097"/>
                  </a:lnTo>
                  <a:lnTo>
                    <a:pt x="1405364" y="1267174"/>
                  </a:lnTo>
                  <a:lnTo>
                    <a:pt x="1410443" y="1269395"/>
                  </a:lnTo>
                  <a:lnTo>
                    <a:pt x="1415521" y="1271299"/>
                  </a:lnTo>
                  <a:lnTo>
                    <a:pt x="1420283" y="1272568"/>
                  </a:lnTo>
                  <a:lnTo>
                    <a:pt x="1424092" y="1273520"/>
                  </a:lnTo>
                  <a:lnTo>
                    <a:pt x="1428219" y="1274155"/>
                  </a:lnTo>
                  <a:lnTo>
                    <a:pt x="1432028" y="1274155"/>
                  </a:lnTo>
                  <a:lnTo>
                    <a:pt x="1433615" y="1274155"/>
                  </a:lnTo>
                  <a:lnTo>
                    <a:pt x="1434250" y="1274155"/>
                  </a:lnTo>
                  <a:lnTo>
                    <a:pt x="1436789" y="1272568"/>
                  </a:lnTo>
                  <a:lnTo>
                    <a:pt x="1439329" y="1270665"/>
                  </a:lnTo>
                  <a:lnTo>
                    <a:pt x="1440916" y="1268126"/>
                  </a:lnTo>
                  <a:lnTo>
                    <a:pt x="1442186" y="1265587"/>
                  </a:lnTo>
                  <a:lnTo>
                    <a:pt x="1443138" y="1261779"/>
                  </a:lnTo>
                  <a:lnTo>
                    <a:pt x="1443773" y="1258289"/>
                  </a:lnTo>
                  <a:lnTo>
                    <a:pt x="1444408" y="1253846"/>
                  </a:lnTo>
                  <a:lnTo>
                    <a:pt x="1443773" y="1250038"/>
                  </a:lnTo>
                  <a:lnTo>
                    <a:pt x="1443455" y="1245278"/>
                  </a:lnTo>
                  <a:lnTo>
                    <a:pt x="1442820" y="1240518"/>
                  </a:lnTo>
                  <a:lnTo>
                    <a:pt x="1440916" y="1231316"/>
                  </a:lnTo>
                  <a:lnTo>
                    <a:pt x="1438694" y="1222113"/>
                  </a:lnTo>
                  <a:lnTo>
                    <a:pt x="1435520" y="1213863"/>
                  </a:lnTo>
                  <a:lnTo>
                    <a:pt x="1432663" y="1206564"/>
                  </a:lnTo>
                  <a:lnTo>
                    <a:pt x="1431441" y="1204120"/>
                  </a:lnTo>
                  <a:lnTo>
                    <a:pt x="1393413" y="1171553"/>
                  </a:lnTo>
                  <a:close/>
                  <a:moveTo>
                    <a:pt x="1213954" y="208886"/>
                  </a:moveTo>
                  <a:lnTo>
                    <a:pt x="787646" y="233955"/>
                  </a:lnTo>
                  <a:lnTo>
                    <a:pt x="777171" y="240302"/>
                  </a:lnTo>
                  <a:lnTo>
                    <a:pt x="761934" y="250456"/>
                  </a:lnTo>
                  <a:lnTo>
                    <a:pt x="752411" y="256803"/>
                  </a:lnTo>
                  <a:lnTo>
                    <a:pt x="742571" y="264101"/>
                  </a:lnTo>
                  <a:lnTo>
                    <a:pt x="731778" y="272352"/>
                  </a:lnTo>
                  <a:lnTo>
                    <a:pt x="720034" y="281237"/>
                  </a:lnTo>
                  <a:lnTo>
                    <a:pt x="707971" y="291391"/>
                  </a:lnTo>
                  <a:lnTo>
                    <a:pt x="695274" y="301546"/>
                  </a:lnTo>
                  <a:lnTo>
                    <a:pt x="682577" y="312970"/>
                  </a:lnTo>
                  <a:lnTo>
                    <a:pt x="669245" y="325028"/>
                  </a:lnTo>
                  <a:lnTo>
                    <a:pt x="656230" y="337721"/>
                  </a:lnTo>
                  <a:lnTo>
                    <a:pt x="642898" y="351366"/>
                  </a:lnTo>
                  <a:lnTo>
                    <a:pt x="629884" y="365329"/>
                  </a:lnTo>
                  <a:lnTo>
                    <a:pt x="617186" y="380243"/>
                  </a:lnTo>
                  <a:lnTo>
                    <a:pt x="604489" y="396110"/>
                  </a:lnTo>
                  <a:lnTo>
                    <a:pt x="592427" y="411976"/>
                  </a:lnTo>
                  <a:lnTo>
                    <a:pt x="586396" y="420544"/>
                  </a:lnTo>
                  <a:lnTo>
                    <a:pt x="580682" y="429112"/>
                  </a:lnTo>
                  <a:lnTo>
                    <a:pt x="575286" y="437679"/>
                  </a:lnTo>
                  <a:lnTo>
                    <a:pt x="569889" y="446565"/>
                  </a:lnTo>
                  <a:lnTo>
                    <a:pt x="564811" y="455450"/>
                  </a:lnTo>
                  <a:lnTo>
                    <a:pt x="559732" y="464335"/>
                  </a:lnTo>
                  <a:lnTo>
                    <a:pt x="554970" y="473855"/>
                  </a:lnTo>
                  <a:lnTo>
                    <a:pt x="550526" y="483057"/>
                  </a:lnTo>
                  <a:lnTo>
                    <a:pt x="546400" y="492894"/>
                  </a:lnTo>
                  <a:lnTo>
                    <a:pt x="542273" y="502097"/>
                  </a:lnTo>
                  <a:lnTo>
                    <a:pt x="538464" y="512251"/>
                  </a:lnTo>
                  <a:lnTo>
                    <a:pt x="534972" y="522089"/>
                  </a:lnTo>
                  <a:lnTo>
                    <a:pt x="532115" y="532243"/>
                  </a:lnTo>
                  <a:lnTo>
                    <a:pt x="528941" y="542397"/>
                  </a:lnTo>
                  <a:lnTo>
                    <a:pt x="526719" y="552552"/>
                  </a:lnTo>
                  <a:lnTo>
                    <a:pt x="524814" y="563341"/>
                  </a:lnTo>
                  <a:lnTo>
                    <a:pt x="522592" y="573496"/>
                  </a:lnTo>
                  <a:lnTo>
                    <a:pt x="521323" y="584285"/>
                  </a:lnTo>
                  <a:lnTo>
                    <a:pt x="520370" y="595391"/>
                  </a:lnTo>
                  <a:lnTo>
                    <a:pt x="519736" y="605863"/>
                  </a:lnTo>
                  <a:lnTo>
                    <a:pt x="519736" y="617287"/>
                  </a:lnTo>
                  <a:lnTo>
                    <a:pt x="519736" y="628393"/>
                  </a:lnTo>
                  <a:lnTo>
                    <a:pt x="520370" y="639817"/>
                  </a:lnTo>
                  <a:lnTo>
                    <a:pt x="521640" y="650924"/>
                  </a:lnTo>
                  <a:lnTo>
                    <a:pt x="522910" y="662347"/>
                  </a:lnTo>
                  <a:lnTo>
                    <a:pt x="525132" y="674088"/>
                  </a:lnTo>
                  <a:lnTo>
                    <a:pt x="527671" y="685830"/>
                  </a:lnTo>
                  <a:lnTo>
                    <a:pt x="530846" y="697571"/>
                  </a:lnTo>
                  <a:lnTo>
                    <a:pt x="531798" y="700109"/>
                  </a:lnTo>
                  <a:lnTo>
                    <a:pt x="533385" y="703283"/>
                  </a:lnTo>
                  <a:lnTo>
                    <a:pt x="535607" y="706138"/>
                  </a:lnTo>
                  <a:lnTo>
                    <a:pt x="538464" y="709629"/>
                  </a:lnTo>
                  <a:lnTo>
                    <a:pt x="545130" y="717245"/>
                  </a:lnTo>
                  <a:lnTo>
                    <a:pt x="553701" y="725813"/>
                  </a:lnTo>
                  <a:lnTo>
                    <a:pt x="563858" y="735333"/>
                  </a:lnTo>
                  <a:lnTo>
                    <a:pt x="575603" y="744852"/>
                  </a:lnTo>
                  <a:lnTo>
                    <a:pt x="588300" y="755642"/>
                  </a:lnTo>
                  <a:lnTo>
                    <a:pt x="601950" y="766113"/>
                  </a:lnTo>
                  <a:lnTo>
                    <a:pt x="630836" y="788961"/>
                  </a:lnTo>
                  <a:lnTo>
                    <a:pt x="660992" y="811174"/>
                  </a:lnTo>
                  <a:lnTo>
                    <a:pt x="673980" y="820771"/>
                  </a:lnTo>
                  <a:lnTo>
                    <a:pt x="676549" y="818197"/>
                  </a:lnTo>
                  <a:lnTo>
                    <a:pt x="682891" y="811847"/>
                  </a:lnTo>
                  <a:lnTo>
                    <a:pt x="690500" y="804545"/>
                  </a:lnTo>
                  <a:lnTo>
                    <a:pt x="700329" y="795655"/>
                  </a:lnTo>
                  <a:lnTo>
                    <a:pt x="712060" y="785494"/>
                  </a:lnTo>
                  <a:lnTo>
                    <a:pt x="718401" y="780732"/>
                  </a:lnTo>
                  <a:lnTo>
                    <a:pt x="725376" y="775334"/>
                  </a:lnTo>
                  <a:lnTo>
                    <a:pt x="732352" y="770254"/>
                  </a:lnTo>
                  <a:lnTo>
                    <a:pt x="739961" y="765174"/>
                  </a:lnTo>
                  <a:lnTo>
                    <a:pt x="747570" y="760412"/>
                  </a:lnTo>
                  <a:lnTo>
                    <a:pt x="755497" y="755649"/>
                  </a:lnTo>
                  <a:lnTo>
                    <a:pt x="763423" y="751522"/>
                  </a:lnTo>
                  <a:lnTo>
                    <a:pt x="771350" y="747712"/>
                  </a:lnTo>
                  <a:lnTo>
                    <a:pt x="779593" y="744537"/>
                  </a:lnTo>
                  <a:lnTo>
                    <a:pt x="787837" y="741997"/>
                  </a:lnTo>
                  <a:lnTo>
                    <a:pt x="796080" y="739774"/>
                  </a:lnTo>
                  <a:lnTo>
                    <a:pt x="804007" y="738504"/>
                  </a:lnTo>
                  <a:lnTo>
                    <a:pt x="808128" y="738187"/>
                  </a:lnTo>
                  <a:lnTo>
                    <a:pt x="811933" y="738187"/>
                  </a:lnTo>
                  <a:lnTo>
                    <a:pt x="815738" y="738187"/>
                  </a:lnTo>
                  <a:lnTo>
                    <a:pt x="819859" y="738504"/>
                  </a:lnTo>
                  <a:lnTo>
                    <a:pt x="823347" y="739139"/>
                  </a:lnTo>
                  <a:lnTo>
                    <a:pt x="827469" y="740092"/>
                  </a:lnTo>
                  <a:lnTo>
                    <a:pt x="830956" y="741362"/>
                  </a:lnTo>
                  <a:lnTo>
                    <a:pt x="834444" y="742949"/>
                  </a:lnTo>
                  <a:lnTo>
                    <a:pt x="837932" y="744537"/>
                  </a:lnTo>
                  <a:lnTo>
                    <a:pt x="841419" y="746442"/>
                  </a:lnTo>
                  <a:lnTo>
                    <a:pt x="845224" y="748982"/>
                  </a:lnTo>
                  <a:lnTo>
                    <a:pt x="848077" y="751522"/>
                  </a:lnTo>
                  <a:lnTo>
                    <a:pt x="851565" y="754697"/>
                  </a:lnTo>
                  <a:lnTo>
                    <a:pt x="854419" y="757554"/>
                  </a:lnTo>
                  <a:lnTo>
                    <a:pt x="857272" y="761364"/>
                  </a:lnTo>
                  <a:lnTo>
                    <a:pt x="860443" y="765174"/>
                  </a:lnTo>
                  <a:lnTo>
                    <a:pt x="862979" y="769937"/>
                  </a:lnTo>
                  <a:lnTo>
                    <a:pt x="865833" y="774699"/>
                  </a:lnTo>
                  <a:lnTo>
                    <a:pt x="868052" y="779779"/>
                  </a:lnTo>
                  <a:lnTo>
                    <a:pt x="870589" y="785177"/>
                  </a:lnTo>
                  <a:lnTo>
                    <a:pt x="872174" y="789939"/>
                  </a:lnTo>
                  <a:lnTo>
                    <a:pt x="872808" y="795337"/>
                  </a:lnTo>
                  <a:lnTo>
                    <a:pt x="873125" y="800417"/>
                  </a:lnTo>
                  <a:lnTo>
                    <a:pt x="872808" y="805815"/>
                  </a:lnTo>
                  <a:lnTo>
                    <a:pt x="872174" y="810895"/>
                  </a:lnTo>
                  <a:lnTo>
                    <a:pt x="870906" y="816610"/>
                  </a:lnTo>
                  <a:lnTo>
                    <a:pt x="868686" y="822325"/>
                  </a:lnTo>
                  <a:lnTo>
                    <a:pt x="866784" y="828040"/>
                  </a:lnTo>
                  <a:lnTo>
                    <a:pt x="864247" y="833755"/>
                  </a:lnTo>
                  <a:lnTo>
                    <a:pt x="861077" y="839470"/>
                  </a:lnTo>
                  <a:lnTo>
                    <a:pt x="858223" y="844867"/>
                  </a:lnTo>
                  <a:lnTo>
                    <a:pt x="854419" y="850582"/>
                  </a:lnTo>
                  <a:lnTo>
                    <a:pt x="850614" y="855980"/>
                  </a:lnTo>
                  <a:lnTo>
                    <a:pt x="846809" y="861377"/>
                  </a:lnTo>
                  <a:lnTo>
                    <a:pt x="838883" y="872172"/>
                  </a:lnTo>
                  <a:lnTo>
                    <a:pt x="830322" y="882017"/>
                  </a:lnTo>
                  <a:lnTo>
                    <a:pt x="822079" y="891222"/>
                  </a:lnTo>
                  <a:lnTo>
                    <a:pt x="814469" y="899477"/>
                  </a:lnTo>
                  <a:lnTo>
                    <a:pt x="807177" y="906780"/>
                  </a:lnTo>
                  <a:lnTo>
                    <a:pt x="801280" y="912179"/>
                  </a:lnTo>
                  <a:lnTo>
                    <a:pt x="807327" y="916209"/>
                  </a:lnTo>
                  <a:lnTo>
                    <a:pt x="820976" y="924777"/>
                  </a:lnTo>
                  <a:lnTo>
                    <a:pt x="825483" y="927528"/>
                  </a:lnTo>
                  <a:lnTo>
                    <a:pt x="830507" y="922740"/>
                  </a:lnTo>
                  <a:lnTo>
                    <a:pt x="837466" y="916726"/>
                  </a:lnTo>
                  <a:lnTo>
                    <a:pt x="844425" y="910397"/>
                  </a:lnTo>
                  <a:lnTo>
                    <a:pt x="852332" y="904384"/>
                  </a:lnTo>
                  <a:lnTo>
                    <a:pt x="859924" y="898687"/>
                  </a:lnTo>
                  <a:lnTo>
                    <a:pt x="867831" y="893307"/>
                  </a:lnTo>
                  <a:lnTo>
                    <a:pt x="875739" y="887927"/>
                  </a:lnTo>
                  <a:lnTo>
                    <a:pt x="884596" y="882864"/>
                  </a:lnTo>
                  <a:lnTo>
                    <a:pt x="893136" y="878117"/>
                  </a:lnTo>
                  <a:lnTo>
                    <a:pt x="902309" y="873686"/>
                  </a:lnTo>
                  <a:lnTo>
                    <a:pt x="911798" y="869572"/>
                  </a:lnTo>
                  <a:lnTo>
                    <a:pt x="921287" y="865774"/>
                  </a:lnTo>
                  <a:lnTo>
                    <a:pt x="931409" y="862293"/>
                  </a:lnTo>
                  <a:lnTo>
                    <a:pt x="941847" y="859445"/>
                  </a:lnTo>
                  <a:lnTo>
                    <a:pt x="952285" y="856596"/>
                  </a:lnTo>
                  <a:lnTo>
                    <a:pt x="963356" y="854698"/>
                  </a:lnTo>
                  <a:lnTo>
                    <a:pt x="972212" y="853432"/>
                  </a:lnTo>
                  <a:lnTo>
                    <a:pt x="980753" y="852166"/>
                  </a:lnTo>
                  <a:lnTo>
                    <a:pt x="988660" y="851533"/>
                  </a:lnTo>
                  <a:lnTo>
                    <a:pt x="996252" y="850900"/>
                  </a:lnTo>
                  <a:lnTo>
                    <a:pt x="1003527" y="850900"/>
                  </a:lnTo>
                  <a:lnTo>
                    <a:pt x="1010169" y="851533"/>
                  </a:lnTo>
                  <a:lnTo>
                    <a:pt x="1016812" y="852166"/>
                  </a:lnTo>
                  <a:lnTo>
                    <a:pt x="1022505" y="853115"/>
                  </a:lnTo>
                  <a:lnTo>
                    <a:pt x="1028199" y="854381"/>
                  </a:lnTo>
                  <a:lnTo>
                    <a:pt x="1033260" y="855963"/>
                  </a:lnTo>
                  <a:lnTo>
                    <a:pt x="1038004" y="858179"/>
                  </a:lnTo>
                  <a:lnTo>
                    <a:pt x="1042116" y="860394"/>
                  </a:lnTo>
                  <a:lnTo>
                    <a:pt x="1046228" y="862609"/>
                  </a:lnTo>
                  <a:lnTo>
                    <a:pt x="1049391" y="865458"/>
                  </a:lnTo>
                  <a:lnTo>
                    <a:pt x="1052871" y="868306"/>
                  </a:lnTo>
                  <a:lnTo>
                    <a:pt x="1055401" y="871787"/>
                  </a:lnTo>
                  <a:lnTo>
                    <a:pt x="1057931" y="875268"/>
                  </a:lnTo>
                  <a:lnTo>
                    <a:pt x="1059513" y="879066"/>
                  </a:lnTo>
                  <a:lnTo>
                    <a:pt x="1061095" y="882864"/>
                  </a:lnTo>
                  <a:lnTo>
                    <a:pt x="1062043" y="887294"/>
                  </a:lnTo>
                  <a:lnTo>
                    <a:pt x="1062992" y="891725"/>
                  </a:lnTo>
                  <a:lnTo>
                    <a:pt x="1063625" y="896472"/>
                  </a:lnTo>
                  <a:lnTo>
                    <a:pt x="1063625" y="901219"/>
                  </a:lnTo>
                  <a:lnTo>
                    <a:pt x="1062992" y="906283"/>
                  </a:lnTo>
                  <a:lnTo>
                    <a:pt x="1062360" y="911663"/>
                  </a:lnTo>
                  <a:lnTo>
                    <a:pt x="1061411" y="917043"/>
                  </a:lnTo>
                  <a:lnTo>
                    <a:pt x="1060146" y="922740"/>
                  </a:lnTo>
                  <a:lnTo>
                    <a:pt x="1058564" y="928436"/>
                  </a:lnTo>
                  <a:lnTo>
                    <a:pt x="1056350" y="934133"/>
                  </a:lnTo>
                  <a:lnTo>
                    <a:pt x="1054136" y="940146"/>
                  </a:lnTo>
                  <a:lnTo>
                    <a:pt x="1051605" y="946475"/>
                  </a:lnTo>
                  <a:lnTo>
                    <a:pt x="1048442" y="952805"/>
                  </a:lnTo>
                  <a:lnTo>
                    <a:pt x="1044963" y="959134"/>
                  </a:lnTo>
                  <a:lnTo>
                    <a:pt x="1041167" y="966096"/>
                  </a:lnTo>
                  <a:lnTo>
                    <a:pt x="1036739" y="973375"/>
                  </a:lnTo>
                  <a:lnTo>
                    <a:pt x="1031994" y="980654"/>
                  </a:lnTo>
                  <a:lnTo>
                    <a:pt x="1026933" y="988250"/>
                  </a:lnTo>
                  <a:lnTo>
                    <a:pt x="1021240" y="995845"/>
                  </a:lnTo>
                  <a:lnTo>
                    <a:pt x="1008904" y="1011353"/>
                  </a:lnTo>
                  <a:lnTo>
                    <a:pt x="997613" y="1025070"/>
                  </a:lnTo>
                  <a:lnTo>
                    <a:pt x="998737" y="1025688"/>
                  </a:lnTo>
                  <a:lnTo>
                    <a:pt x="1020087" y="1037234"/>
                  </a:lnTo>
                  <a:lnTo>
                    <a:pt x="1021090" y="1036320"/>
                  </a:lnTo>
                  <a:lnTo>
                    <a:pt x="1031219" y="1027112"/>
                  </a:lnTo>
                  <a:lnTo>
                    <a:pt x="1052110" y="1009332"/>
                  </a:lnTo>
                  <a:lnTo>
                    <a:pt x="1071419" y="993774"/>
                  </a:lnTo>
                  <a:lnTo>
                    <a:pt x="1088828" y="979804"/>
                  </a:lnTo>
                  <a:lnTo>
                    <a:pt x="1104021" y="968374"/>
                  </a:lnTo>
                  <a:lnTo>
                    <a:pt x="1116050" y="959802"/>
                  </a:lnTo>
                  <a:lnTo>
                    <a:pt x="1125862" y="952182"/>
                  </a:lnTo>
                  <a:lnTo>
                    <a:pt x="1136624" y="950277"/>
                  </a:lnTo>
                  <a:lnTo>
                    <a:pt x="1146437" y="949007"/>
                  </a:lnTo>
                  <a:lnTo>
                    <a:pt x="1156249" y="948372"/>
                  </a:lnTo>
                  <a:lnTo>
                    <a:pt x="1164795" y="947737"/>
                  </a:lnTo>
                  <a:lnTo>
                    <a:pt x="1172709" y="947737"/>
                  </a:lnTo>
                  <a:lnTo>
                    <a:pt x="1180622" y="948372"/>
                  </a:lnTo>
                  <a:lnTo>
                    <a:pt x="1187586" y="949007"/>
                  </a:lnTo>
                  <a:lnTo>
                    <a:pt x="1193916" y="949959"/>
                  </a:lnTo>
                  <a:lnTo>
                    <a:pt x="1199930" y="951547"/>
                  </a:lnTo>
                  <a:lnTo>
                    <a:pt x="1204995" y="953452"/>
                  </a:lnTo>
                  <a:lnTo>
                    <a:pt x="1209743" y="955674"/>
                  </a:lnTo>
                  <a:lnTo>
                    <a:pt x="1214174" y="958214"/>
                  </a:lnTo>
                  <a:lnTo>
                    <a:pt x="1217656" y="961072"/>
                  </a:lnTo>
                  <a:lnTo>
                    <a:pt x="1221138" y="964247"/>
                  </a:lnTo>
                  <a:lnTo>
                    <a:pt x="1223670" y="967739"/>
                  </a:lnTo>
                  <a:lnTo>
                    <a:pt x="1226202" y="971232"/>
                  </a:lnTo>
                  <a:lnTo>
                    <a:pt x="1228102" y="975359"/>
                  </a:lnTo>
                  <a:lnTo>
                    <a:pt x="1229684" y="979804"/>
                  </a:lnTo>
                  <a:lnTo>
                    <a:pt x="1230634" y="983932"/>
                  </a:lnTo>
                  <a:lnTo>
                    <a:pt x="1231583" y="988694"/>
                  </a:lnTo>
                  <a:lnTo>
                    <a:pt x="1231900" y="993774"/>
                  </a:lnTo>
                  <a:lnTo>
                    <a:pt x="1231900" y="998854"/>
                  </a:lnTo>
                  <a:lnTo>
                    <a:pt x="1231267" y="1003934"/>
                  </a:lnTo>
                  <a:lnTo>
                    <a:pt x="1230317" y="1009650"/>
                  </a:lnTo>
                  <a:lnTo>
                    <a:pt x="1229368" y="1015365"/>
                  </a:lnTo>
                  <a:lnTo>
                    <a:pt x="1228102" y="1021080"/>
                  </a:lnTo>
                  <a:lnTo>
                    <a:pt x="1226519" y="1027112"/>
                  </a:lnTo>
                  <a:lnTo>
                    <a:pt x="1224303" y="1033145"/>
                  </a:lnTo>
                  <a:lnTo>
                    <a:pt x="1222088" y="1039177"/>
                  </a:lnTo>
                  <a:lnTo>
                    <a:pt x="1219872" y="1045527"/>
                  </a:lnTo>
                  <a:lnTo>
                    <a:pt x="1214174" y="1058227"/>
                  </a:lnTo>
                  <a:lnTo>
                    <a:pt x="1207527" y="1070927"/>
                  </a:lnTo>
                  <a:lnTo>
                    <a:pt x="1200563" y="1084262"/>
                  </a:lnTo>
                  <a:lnTo>
                    <a:pt x="1192650" y="1097280"/>
                  </a:lnTo>
                  <a:lnTo>
                    <a:pt x="1184104" y="1110297"/>
                  </a:lnTo>
                  <a:lnTo>
                    <a:pt x="1177556" y="1120028"/>
                  </a:lnTo>
                  <a:lnTo>
                    <a:pt x="1226114" y="1144685"/>
                  </a:lnTo>
                  <a:lnTo>
                    <a:pt x="1235618" y="1136968"/>
                  </a:lnTo>
                  <a:lnTo>
                    <a:pt x="1241959" y="1131570"/>
                  </a:lnTo>
                  <a:lnTo>
                    <a:pt x="1248934" y="1126173"/>
                  </a:lnTo>
                  <a:lnTo>
                    <a:pt x="1256227" y="1121093"/>
                  </a:lnTo>
                  <a:lnTo>
                    <a:pt x="1263836" y="1116330"/>
                  </a:lnTo>
                  <a:lnTo>
                    <a:pt x="1271445" y="1111250"/>
                  </a:lnTo>
                  <a:lnTo>
                    <a:pt x="1279055" y="1106488"/>
                  </a:lnTo>
                  <a:lnTo>
                    <a:pt x="1286981" y="1102678"/>
                  </a:lnTo>
                  <a:lnTo>
                    <a:pt x="1295542" y="1098868"/>
                  </a:lnTo>
                  <a:lnTo>
                    <a:pt x="1303468" y="1095375"/>
                  </a:lnTo>
                  <a:lnTo>
                    <a:pt x="1304197" y="1095150"/>
                  </a:lnTo>
                  <a:lnTo>
                    <a:pt x="1255077" y="1053085"/>
                  </a:lnTo>
                  <a:lnTo>
                    <a:pt x="1253172" y="1051499"/>
                  </a:lnTo>
                  <a:lnTo>
                    <a:pt x="1251585" y="1049280"/>
                  </a:lnTo>
                  <a:lnTo>
                    <a:pt x="1249997" y="1047378"/>
                  </a:lnTo>
                  <a:lnTo>
                    <a:pt x="1248727" y="1045158"/>
                  </a:lnTo>
                  <a:lnTo>
                    <a:pt x="1247775" y="1042622"/>
                  </a:lnTo>
                  <a:lnTo>
                    <a:pt x="1247140" y="1040402"/>
                  </a:lnTo>
                  <a:lnTo>
                    <a:pt x="1246505" y="1038183"/>
                  </a:lnTo>
                  <a:lnTo>
                    <a:pt x="1246187" y="1035646"/>
                  </a:lnTo>
                  <a:lnTo>
                    <a:pt x="1246187" y="1033110"/>
                  </a:lnTo>
                  <a:lnTo>
                    <a:pt x="1246505" y="1030890"/>
                  </a:lnTo>
                  <a:lnTo>
                    <a:pt x="1246822" y="1028354"/>
                  </a:lnTo>
                  <a:lnTo>
                    <a:pt x="1247457" y="1026135"/>
                  </a:lnTo>
                  <a:lnTo>
                    <a:pt x="1248092" y="1023281"/>
                  </a:lnTo>
                  <a:lnTo>
                    <a:pt x="1249362" y="1021379"/>
                  </a:lnTo>
                  <a:lnTo>
                    <a:pt x="1250632" y="1019159"/>
                  </a:lnTo>
                  <a:lnTo>
                    <a:pt x="1252537" y="1016940"/>
                  </a:lnTo>
                  <a:lnTo>
                    <a:pt x="1254125" y="1015037"/>
                  </a:lnTo>
                  <a:lnTo>
                    <a:pt x="1256030" y="1013452"/>
                  </a:lnTo>
                  <a:lnTo>
                    <a:pt x="1258252" y="1012184"/>
                  </a:lnTo>
                  <a:lnTo>
                    <a:pt x="1260475" y="1010599"/>
                  </a:lnTo>
                  <a:lnTo>
                    <a:pt x="1262380" y="1009647"/>
                  </a:lnTo>
                  <a:lnTo>
                    <a:pt x="1264920" y="1009013"/>
                  </a:lnTo>
                  <a:lnTo>
                    <a:pt x="1267460" y="1008379"/>
                  </a:lnTo>
                  <a:lnTo>
                    <a:pt x="1269682" y="1008062"/>
                  </a:lnTo>
                  <a:lnTo>
                    <a:pt x="1272222" y="1008062"/>
                  </a:lnTo>
                  <a:lnTo>
                    <a:pt x="1274762" y="1008062"/>
                  </a:lnTo>
                  <a:lnTo>
                    <a:pt x="1277302" y="1008696"/>
                  </a:lnTo>
                  <a:lnTo>
                    <a:pt x="1279525" y="1009013"/>
                  </a:lnTo>
                  <a:lnTo>
                    <a:pt x="1281747" y="1009964"/>
                  </a:lnTo>
                  <a:lnTo>
                    <a:pt x="1284287" y="1010916"/>
                  </a:lnTo>
                  <a:lnTo>
                    <a:pt x="1286510" y="1012818"/>
                  </a:lnTo>
                  <a:lnTo>
                    <a:pt x="1288415" y="1014086"/>
                  </a:lnTo>
                  <a:lnTo>
                    <a:pt x="1476735" y="1175116"/>
                  </a:lnTo>
                  <a:lnTo>
                    <a:pt x="1485356" y="1180861"/>
                  </a:lnTo>
                  <a:lnTo>
                    <a:pt x="1496783" y="1187525"/>
                  </a:lnTo>
                  <a:lnTo>
                    <a:pt x="1503132" y="1191015"/>
                  </a:lnTo>
                  <a:lnTo>
                    <a:pt x="1509798" y="1194506"/>
                  </a:lnTo>
                  <a:lnTo>
                    <a:pt x="1516781" y="1197679"/>
                  </a:lnTo>
                  <a:lnTo>
                    <a:pt x="1523765" y="1200852"/>
                  </a:lnTo>
                  <a:lnTo>
                    <a:pt x="1531066" y="1203708"/>
                  </a:lnTo>
                  <a:lnTo>
                    <a:pt x="1538367" y="1206247"/>
                  </a:lnTo>
                  <a:lnTo>
                    <a:pt x="1545668" y="1208151"/>
                  </a:lnTo>
                  <a:lnTo>
                    <a:pt x="1552969" y="1209738"/>
                  </a:lnTo>
                  <a:lnTo>
                    <a:pt x="1560587" y="1210690"/>
                  </a:lnTo>
                  <a:lnTo>
                    <a:pt x="1567888" y="1211324"/>
                  </a:lnTo>
                  <a:lnTo>
                    <a:pt x="1572649" y="1210690"/>
                  </a:lnTo>
                  <a:lnTo>
                    <a:pt x="1577411" y="1210372"/>
                  </a:lnTo>
                  <a:lnTo>
                    <a:pt x="1581855" y="1209420"/>
                  </a:lnTo>
                  <a:lnTo>
                    <a:pt x="1586299" y="1208151"/>
                  </a:lnTo>
                  <a:lnTo>
                    <a:pt x="1590108" y="1206564"/>
                  </a:lnTo>
                  <a:lnTo>
                    <a:pt x="1593917" y="1204026"/>
                  </a:lnTo>
                  <a:lnTo>
                    <a:pt x="1597409" y="1201804"/>
                  </a:lnTo>
                  <a:lnTo>
                    <a:pt x="1600900" y="1198948"/>
                  </a:lnTo>
                  <a:lnTo>
                    <a:pt x="1601535" y="1197996"/>
                  </a:lnTo>
                  <a:lnTo>
                    <a:pt x="1601853" y="1197362"/>
                  </a:lnTo>
                  <a:lnTo>
                    <a:pt x="1602170" y="1195141"/>
                  </a:lnTo>
                  <a:lnTo>
                    <a:pt x="1602170" y="1191967"/>
                  </a:lnTo>
                  <a:lnTo>
                    <a:pt x="1601218" y="1188159"/>
                  </a:lnTo>
                  <a:lnTo>
                    <a:pt x="1599948" y="1183717"/>
                  </a:lnTo>
                  <a:lnTo>
                    <a:pt x="1597726" y="1178640"/>
                  </a:lnTo>
                  <a:lnTo>
                    <a:pt x="1595504" y="1173245"/>
                  </a:lnTo>
                  <a:lnTo>
                    <a:pt x="1592647" y="1167533"/>
                  </a:lnTo>
                  <a:lnTo>
                    <a:pt x="1589155" y="1161186"/>
                  </a:lnTo>
                  <a:lnTo>
                    <a:pt x="1585029" y="1154523"/>
                  </a:lnTo>
                  <a:lnTo>
                    <a:pt x="1580902" y="1147541"/>
                  </a:lnTo>
                  <a:lnTo>
                    <a:pt x="1576141" y="1140560"/>
                  </a:lnTo>
                  <a:lnTo>
                    <a:pt x="1570745" y="1132944"/>
                  </a:lnTo>
                  <a:lnTo>
                    <a:pt x="1565031" y="1125646"/>
                  </a:lnTo>
                  <a:lnTo>
                    <a:pt x="1559000" y="1118347"/>
                  </a:lnTo>
                  <a:lnTo>
                    <a:pt x="1552334" y="1111049"/>
                  </a:lnTo>
                  <a:lnTo>
                    <a:pt x="1550747" y="1109145"/>
                  </a:lnTo>
                  <a:lnTo>
                    <a:pt x="1549477" y="1106923"/>
                  </a:lnTo>
                  <a:lnTo>
                    <a:pt x="1548525" y="1105020"/>
                  </a:lnTo>
                  <a:lnTo>
                    <a:pt x="1548518" y="1105002"/>
                  </a:lnTo>
                  <a:lnTo>
                    <a:pt x="1288131" y="881697"/>
                  </a:lnTo>
                  <a:lnTo>
                    <a:pt x="1286218" y="880109"/>
                  </a:lnTo>
                  <a:lnTo>
                    <a:pt x="1284625" y="878204"/>
                  </a:lnTo>
                  <a:lnTo>
                    <a:pt x="1283350" y="875982"/>
                  </a:lnTo>
                  <a:lnTo>
                    <a:pt x="1282394" y="873759"/>
                  </a:lnTo>
                  <a:lnTo>
                    <a:pt x="1281119" y="871854"/>
                  </a:lnTo>
                  <a:lnTo>
                    <a:pt x="1280162" y="869314"/>
                  </a:lnTo>
                  <a:lnTo>
                    <a:pt x="1279844" y="866774"/>
                  </a:lnTo>
                  <a:lnTo>
                    <a:pt x="1279525" y="864552"/>
                  </a:lnTo>
                  <a:lnTo>
                    <a:pt x="1279525" y="862012"/>
                  </a:lnTo>
                  <a:lnTo>
                    <a:pt x="1279525" y="859472"/>
                  </a:lnTo>
                  <a:lnTo>
                    <a:pt x="1279844" y="857249"/>
                  </a:lnTo>
                  <a:lnTo>
                    <a:pt x="1280481" y="854709"/>
                  </a:lnTo>
                  <a:lnTo>
                    <a:pt x="1281437" y="852487"/>
                  </a:lnTo>
                  <a:lnTo>
                    <a:pt x="1282712" y="849947"/>
                  </a:lnTo>
                  <a:lnTo>
                    <a:pt x="1283987" y="847724"/>
                  </a:lnTo>
                  <a:lnTo>
                    <a:pt x="1285581" y="845819"/>
                  </a:lnTo>
                  <a:lnTo>
                    <a:pt x="1287493" y="843597"/>
                  </a:lnTo>
                  <a:lnTo>
                    <a:pt x="1289406" y="842009"/>
                  </a:lnTo>
                  <a:lnTo>
                    <a:pt x="1291637" y="840739"/>
                  </a:lnTo>
                  <a:lnTo>
                    <a:pt x="1293549" y="839469"/>
                  </a:lnTo>
                  <a:lnTo>
                    <a:pt x="1296099" y="838517"/>
                  </a:lnTo>
                  <a:lnTo>
                    <a:pt x="1298330" y="837882"/>
                  </a:lnTo>
                  <a:lnTo>
                    <a:pt x="1300561" y="837247"/>
                  </a:lnTo>
                  <a:lnTo>
                    <a:pt x="1303430" y="836929"/>
                  </a:lnTo>
                  <a:lnTo>
                    <a:pt x="1305661" y="836612"/>
                  </a:lnTo>
                  <a:lnTo>
                    <a:pt x="1308211" y="836929"/>
                  </a:lnTo>
                  <a:lnTo>
                    <a:pt x="1310761" y="837247"/>
                  </a:lnTo>
                  <a:lnTo>
                    <a:pt x="1312992" y="838199"/>
                  </a:lnTo>
                  <a:lnTo>
                    <a:pt x="1315542" y="839152"/>
                  </a:lnTo>
                  <a:lnTo>
                    <a:pt x="1317773" y="840104"/>
                  </a:lnTo>
                  <a:lnTo>
                    <a:pt x="1319685" y="841374"/>
                  </a:lnTo>
                  <a:lnTo>
                    <a:pt x="1322235" y="842962"/>
                  </a:lnTo>
                  <a:lnTo>
                    <a:pt x="1599213" y="1080452"/>
                  </a:lnTo>
                  <a:lnTo>
                    <a:pt x="1601126" y="1082675"/>
                  </a:lnTo>
                  <a:lnTo>
                    <a:pt x="1602720" y="1084262"/>
                  </a:lnTo>
                  <a:lnTo>
                    <a:pt x="1603369" y="1085394"/>
                  </a:lnTo>
                  <a:lnTo>
                    <a:pt x="1603757" y="1085663"/>
                  </a:lnTo>
                  <a:lnTo>
                    <a:pt x="1609153" y="1089153"/>
                  </a:lnTo>
                  <a:lnTo>
                    <a:pt x="1614867" y="1092326"/>
                  </a:lnTo>
                  <a:lnTo>
                    <a:pt x="1621216" y="1095500"/>
                  </a:lnTo>
                  <a:lnTo>
                    <a:pt x="1627882" y="1098673"/>
                  </a:lnTo>
                  <a:lnTo>
                    <a:pt x="1634865" y="1101529"/>
                  </a:lnTo>
                  <a:lnTo>
                    <a:pt x="1642484" y="1104385"/>
                  </a:lnTo>
                  <a:lnTo>
                    <a:pt x="1650737" y="1106289"/>
                  </a:lnTo>
                  <a:lnTo>
                    <a:pt x="1658673" y="1107875"/>
                  </a:lnTo>
                  <a:lnTo>
                    <a:pt x="1667243" y="1109462"/>
                  </a:lnTo>
                  <a:lnTo>
                    <a:pt x="1676131" y="1109779"/>
                  </a:lnTo>
                  <a:lnTo>
                    <a:pt x="1680893" y="1109462"/>
                  </a:lnTo>
                  <a:lnTo>
                    <a:pt x="1685654" y="1109145"/>
                  </a:lnTo>
                  <a:lnTo>
                    <a:pt x="1690733" y="1108510"/>
                  </a:lnTo>
                  <a:lnTo>
                    <a:pt x="1695494" y="1107241"/>
                  </a:lnTo>
                  <a:lnTo>
                    <a:pt x="1700256" y="1105971"/>
                  </a:lnTo>
                  <a:lnTo>
                    <a:pt x="1705017" y="1104702"/>
                  </a:lnTo>
                  <a:lnTo>
                    <a:pt x="1709461" y="1102798"/>
                  </a:lnTo>
                  <a:lnTo>
                    <a:pt x="1713905" y="1100577"/>
                  </a:lnTo>
                  <a:lnTo>
                    <a:pt x="1718349" y="1098356"/>
                  </a:lnTo>
                  <a:lnTo>
                    <a:pt x="1722158" y="1095817"/>
                  </a:lnTo>
                  <a:lnTo>
                    <a:pt x="1725015" y="1092961"/>
                  </a:lnTo>
                  <a:lnTo>
                    <a:pt x="1726920" y="1090740"/>
                  </a:lnTo>
                  <a:lnTo>
                    <a:pt x="1728824" y="1088201"/>
                  </a:lnTo>
                  <a:lnTo>
                    <a:pt x="1729777" y="1085980"/>
                  </a:lnTo>
                  <a:lnTo>
                    <a:pt x="1730411" y="1083759"/>
                  </a:lnTo>
                  <a:lnTo>
                    <a:pt x="1730729" y="1081220"/>
                  </a:lnTo>
                  <a:lnTo>
                    <a:pt x="1731046" y="1078681"/>
                  </a:lnTo>
                  <a:lnTo>
                    <a:pt x="1731364" y="1075508"/>
                  </a:lnTo>
                  <a:lnTo>
                    <a:pt x="1731046" y="1072652"/>
                  </a:lnTo>
                  <a:lnTo>
                    <a:pt x="1730729" y="1069796"/>
                  </a:lnTo>
                  <a:lnTo>
                    <a:pt x="1729459" y="1063450"/>
                  </a:lnTo>
                  <a:lnTo>
                    <a:pt x="1727237" y="1056468"/>
                  </a:lnTo>
                  <a:lnTo>
                    <a:pt x="1724380" y="1049487"/>
                  </a:lnTo>
                  <a:lnTo>
                    <a:pt x="1721523" y="1042506"/>
                  </a:lnTo>
                  <a:lnTo>
                    <a:pt x="1717397" y="1035525"/>
                  </a:lnTo>
                  <a:lnTo>
                    <a:pt x="1713270" y="1028226"/>
                  </a:lnTo>
                  <a:lnTo>
                    <a:pt x="1708826" y="1021245"/>
                  </a:lnTo>
                  <a:lnTo>
                    <a:pt x="1704065" y="1014581"/>
                  </a:lnTo>
                  <a:lnTo>
                    <a:pt x="1699303" y="1008235"/>
                  </a:lnTo>
                  <a:lnTo>
                    <a:pt x="1694542" y="1001888"/>
                  </a:lnTo>
                  <a:lnTo>
                    <a:pt x="1685337" y="990781"/>
                  </a:lnTo>
                  <a:lnTo>
                    <a:pt x="1677083" y="982213"/>
                  </a:lnTo>
                  <a:lnTo>
                    <a:pt x="1675496" y="980309"/>
                  </a:lnTo>
                  <a:lnTo>
                    <a:pt x="1674227" y="978406"/>
                  </a:lnTo>
                  <a:lnTo>
                    <a:pt x="1672005" y="974598"/>
                  </a:lnTo>
                  <a:lnTo>
                    <a:pt x="1671927" y="974324"/>
                  </a:lnTo>
                  <a:lnTo>
                    <a:pt x="1444336" y="780150"/>
                  </a:lnTo>
                  <a:lnTo>
                    <a:pt x="1442107" y="778243"/>
                  </a:lnTo>
                  <a:lnTo>
                    <a:pt x="1440514" y="776336"/>
                  </a:lnTo>
                  <a:lnTo>
                    <a:pt x="1439240" y="774429"/>
                  </a:lnTo>
                  <a:lnTo>
                    <a:pt x="1437966" y="771886"/>
                  </a:lnTo>
                  <a:lnTo>
                    <a:pt x="1436692" y="769978"/>
                  </a:lnTo>
                  <a:lnTo>
                    <a:pt x="1436055" y="767753"/>
                  </a:lnTo>
                  <a:lnTo>
                    <a:pt x="1435418" y="764892"/>
                  </a:lnTo>
                  <a:lnTo>
                    <a:pt x="1435100" y="762667"/>
                  </a:lnTo>
                  <a:lnTo>
                    <a:pt x="1435100" y="760442"/>
                  </a:lnTo>
                  <a:lnTo>
                    <a:pt x="1435418" y="757581"/>
                  </a:lnTo>
                  <a:lnTo>
                    <a:pt x="1435737" y="755356"/>
                  </a:lnTo>
                  <a:lnTo>
                    <a:pt x="1436374" y="752813"/>
                  </a:lnTo>
                  <a:lnTo>
                    <a:pt x="1437329" y="750588"/>
                  </a:lnTo>
                  <a:lnTo>
                    <a:pt x="1438603" y="748363"/>
                  </a:lnTo>
                  <a:lnTo>
                    <a:pt x="1439877" y="745820"/>
                  </a:lnTo>
                  <a:lnTo>
                    <a:pt x="1441470" y="743912"/>
                  </a:lnTo>
                  <a:lnTo>
                    <a:pt x="1443062" y="742005"/>
                  </a:lnTo>
                  <a:lnTo>
                    <a:pt x="1445292" y="740098"/>
                  </a:lnTo>
                  <a:lnTo>
                    <a:pt x="1447203" y="738826"/>
                  </a:lnTo>
                  <a:lnTo>
                    <a:pt x="1449114" y="737555"/>
                  </a:lnTo>
                  <a:lnTo>
                    <a:pt x="1451662" y="736601"/>
                  </a:lnTo>
                  <a:lnTo>
                    <a:pt x="1453891" y="735966"/>
                  </a:lnTo>
                  <a:lnTo>
                    <a:pt x="1456120" y="735330"/>
                  </a:lnTo>
                  <a:lnTo>
                    <a:pt x="1458987" y="735012"/>
                  </a:lnTo>
                  <a:lnTo>
                    <a:pt x="1461216" y="735012"/>
                  </a:lnTo>
                  <a:lnTo>
                    <a:pt x="1464083" y="735330"/>
                  </a:lnTo>
                  <a:lnTo>
                    <a:pt x="1466312" y="735648"/>
                  </a:lnTo>
                  <a:lnTo>
                    <a:pt x="1468542" y="736283"/>
                  </a:lnTo>
                  <a:lnTo>
                    <a:pt x="1471089" y="736919"/>
                  </a:lnTo>
                  <a:lnTo>
                    <a:pt x="1473319" y="738191"/>
                  </a:lnTo>
                  <a:lnTo>
                    <a:pt x="1475548" y="739462"/>
                  </a:lnTo>
                  <a:lnTo>
                    <a:pt x="1477778" y="741369"/>
                  </a:lnTo>
                  <a:lnTo>
                    <a:pt x="1720261" y="947946"/>
                  </a:lnTo>
                  <a:lnTo>
                    <a:pt x="1725967" y="950798"/>
                  </a:lnTo>
                  <a:lnTo>
                    <a:pt x="1748505" y="962222"/>
                  </a:lnTo>
                  <a:lnTo>
                    <a:pt x="1760250" y="967934"/>
                  </a:lnTo>
                  <a:lnTo>
                    <a:pt x="1771043" y="972694"/>
                  </a:lnTo>
                  <a:lnTo>
                    <a:pt x="1782153" y="976819"/>
                  </a:lnTo>
                  <a:lnTo>
                    <a:pt x="1787549" y="978723"/>
                  </a:lnTo>
                  <a:lnTo>
                    <a:pt x="1792628" y="980309"/>
                  </a:lnTo>
                  <a:lnTo>
                    <a:pt x="1797389" y="981579"/>
                  </a:lnTo>
                  <a:lnTo>
                    <a:pt x="1802468" y="982531"/>
                  </a:lnTo>
                  <a:lnTo>
                    <a:pt x="1806912" y="982848"/>
                  </a:lnTo>
                  <a:lnTo>
                    <a:pt x="1811673" y="983165"/>
                  </a:lnTo>
                  <a:lnTo>
                    <a:pt x="1814848" y="983165"/>
                  </a:lnTo>
                  <a:lnTo>
                    <a:pt x="1818974" y="982531"/>
                  </a:lnTo>
                  <a:lnTo>
                    <a:pt x="1820879" y="981896"/>
                  </a:lnTo>
                  <a:lnTo>
                    <a:pt x="1823101" y="981261"/>
                  </a:lnTo>
                  <a:lnTo>
                    <a:pt x="1825640" y="979992"/>
                  </a:lnTo>
                  <a:lnTo>
                    <a:pt x="1827862" y="977771"/>
                  </a:lnTo>
                  <a:lnTo>
                    <a:pt x="1829767" y="975867"/>
                  </a:lnTo>
                  <a:lnTo>
                    <a:pt x="1832306" y="973328"/>
                  </a:lnTo>
                  <a:lnTo>
                    <a:pt x="1834528" y="969838"/>
                  </a:lnTo>
                  <a:lnTo>
                    <a:pt x="1836433" y="965395"/>
                  </a:lnTo>
                  <a:lnTo>
                    <a:pt x="1838972" y="960953"/>
                  </a:lnTo>
                  <a:lnTo>
                    <a:pt x="1840559" y="955558"/>
                  </a:lnTo>
                  <a:lnTo>
                    <a:pt x="1842464" y="948894"/>
                  </a:lnTo>
                  <a:lnTo>
                    <a:pt x="1844369" y="941596"/>
                  </a:lnTo>
                  <a:lnTo>
                    <a:pt x="1845321" y="935884"/>
                  </a:lnTo>
                  <a:lnTo>
                    <a:pt x="1845638" y="929854"/>
                  </a:lnTo>
                  <a:lnTo>
                    <a:pt x="1845321" y="924143"/>
                  </a:lnTo>
                  <a:lnTo>
                    <a:pt x="1844686" y="918113"/>
                  </a:lnTo>
                  <a:lnTo>
                    <a:pt x="1843099" y="912401"/>
                  </a:lnTo>
                  <a:lnTo>
                    <a:pt x="1841194" y="906689"/>
                  </a:lnTo>
                  <a:lnTo>
                    <a:pt x="1839290" y="901295"/>
                  </a:lnTo>
                  <a:lnTo>
                    <a:pt x="1836433" y="895900"/>
                  </a:lnTo>
                  <a:lnTo>
                    <a:pt x="1833576" y="890188"/>
                  </a:lnTo>
                  <a:lnTo>
                    <a:pt x="1830719" y="884794"/>
                  </a:lnTo>
                  <a:lnTo>
                    <a:pt x="1823101" y="874005"/>
                  </a:lnTo>
                  <a:lnTo>
                    <a:pt x="1815483" y="863216"/>
                  </a:lnTo>
                  <a:lnTo>
                    <a:pt x="1807864" y="852744"/>
                  </a:lnTo>
                  <a:lnTo>
                    <a:pt x="1798976" y="841320"/>
                  </a:lnTo>
                  <a:lnTo>
                    <a:pt x="1794850" y="835608"/>
                  </a:lnTo>
                  <a:lnTo>
                    <a:pt x="1791041" y="829896"/>
                  </a:lnTo>
                  <a:lnTo>
                    <a:pt x="1783105" y="817520"/>
                  </a:lnTo>
                  <a:lnTo>
                    <a:pt x="1775487" y="804510"/>
                  </a:lnTo>
                  <a:lnTo>
                    <a:pt x="1772927" y="799925"/>
                  </a:lnTo>
                  <a:lnTo>
                    <a:pt x="1762353" y="789648"/>
                  </a:lnTo>
                  <a:lnTo>
                    <a:pt x="1738534" y="767435"/>
                  </a:lnTo>
                  <a:lnTo>
                    <a:pt x="1711856" y="742048"/>
                  </a:lnTo>
                  <a:lnTo>
                    <a:pt x="1682955" y="714758"/>
                  </a:lnTo>
                  <a:lnTo>
                    <a:pt x="1652148" y="686833"/>
                  </a:lnTo>
                  <a:lnTo>
                    <a:pt x="1620389" y="659225"/>
                  </a:lnTo>
                  <a:lnTo>
                    <a:pt x="1588630" y="631935"/>
                  </a:lnTo>
                  <a:lnTo>
                    <a:pt x="1573385" y="619242"/>
                  </a:lnTo>
                  <a:lnTo>
                    <a:pt x="1557823" y="606866"/>
                  </a:lnTo>
                  <a:lnTo>
                    <a:pt x="1542896" y="595125"/>
                  </a:lnTo>
                  <a:lnTo>
                    <a:pt x="1528605" y="584018"/>
                  </a:lnTo>
                  <a:lnTo>
                    <a:pt x="1514948" y="574181"/>
                  </a:lnTo>
                  <a:lnTo>
                    <a:pt x="1501609" y="564661"/>
                  </a:lnTo>
                  <a:lnTo>
                    <a:pt x="1489223" y="557045"/>
                  </a:lnTo>
                  <a:lnTo>
                    <a:pt x="1477790" y="550064"/>
                  </a:lnTo>
                  <a:lnTo>
                    <a:pt x="1466992" y="544669"/>
                  </a:lnTo>
                  <a:lnTo>
                    <a:pt x="1462228" y="542448"/>
                  </a:lnTo>
                  <a:lnTo>
                    <a:pt x="1457781" y="540544"/>
                  </a:lnTo>
                  <a:lnTo>
                    <a:pt x="1453335" y="538957"/>
                  </a:lnTo>
                  <a:lnTo>
                    <a:pt x="1449206" y="538005"/>
                  </a:lnTo>
                  <a:lnTo>
                    <a:pt x="1445713" y="537371"/>
                  </a:lnTo>
                  <a:lnTo>
                    <a:pt x="1442219" y="537371"/>
                  </a:lnTo>
                  <a:lnTo>
                    <a:pt x="1429516" y="537053"/>
                  </a:lnTo>
                  <a:lnTo>
                    <a:pt x="1417129" y="536101"/>
                  </a:lnTo>
                  <a:lnTo>
                    <a:pt x="1393310" y="533563"/>
                  </a:lnTo>
                  <a:lnTo>
                    <a:pt x="1381559" y="532928"/>
                  </a:lnTo>
                  <a:lnTo>
                    <a:pt x="1369808" y="532611"/>
                  </a:lnTo>
                  <a:lnTo>
                    <a:pt x="1363774" y="532928"/>
                  </a:lnTo>
                  <a:lnTo>
                    <a:pt x="1357740" y="533245"/>
                  </a:lnTo>
                  <a:lnTo>
                    <a:pt x="1351705" y="533880"/>
                  </a:lnTo>
                  <a:lnTo>
                    <a:pt x="1345671" y="535149"/>
                  </a:lnTo>
                  <a:lnTo>
                    <a:pt x="1339637" y="536419"/>
                  </a:lnTo>
                  <a:lnTo>
                    <a:pt x="1333920" y="538323"/>
                  </a:lnTo>
                  <a:lnTo>
                    <a:pt x="1327568" y="540227"/>
                  </a:lnTo>
                  <a:lnTo>
                    <a:pt x="1321534" y="543083"/>
                  </a:lnTo>
                  <a:lnTo>
                    <a:pt x="1315182" y="546256"/>
                  </a:lnTo>
                  <a:lnTo>
                    <a:pt x="1308830" y="549746"/>
                  </a:lnTo>
                  <a:lnTo>
                    <a:pt x="1302161" y="553872"/>
                  </a:lnTo>
                  <a:lnTo>
                    <a:pt x="1295491" y="558949"/>
                  </a:lnTo>
                  <a:lnTo>
                    <a:pt x="1288822" y="564344"/>
                  </a:lnTo>
                  <a:lnTo>
                    <a:pt x="1281517" y="570373"/>
                  </a:lnTo>
                  <a:lnTo>
                    <a:pt x="1274530" y="577037"/>
                  </a:lnTo>
                  <a:lnTo>
                    <a:pt x="1267225" y="584653"/>
                  </a:lnTo>
                  <a:lnTo>
                    <a:pt x="1259921" y="593221"/>
                  </a:lnTo>
                  <a:lnTo>
                    <a:pt x="1252616" y="602106"/>
                  </a:lnTo>
                  <a:lnTo>
                    <a:pt x="1244676" y="612260"/>
                  </a:lnTo>
                  <a:lnTo>
                    <a:pt x="1236737" y="622732"/>
                  </a:lnTo>
                  <a:lnTo>
                    <a:pt x="1232608" y="628444"/>
                  </a:lnTo>
                  <a:lnTo>
                    <a:pt x="1228162" y="633839"/>
                  </a:lnTo>
                  <a:lnTo>
                    <a:pt x="1219269" y="644628"/>
                  </a:lnTo>
                  <a:lnTo>
                    <a:pt x="1209424" y="654783"/>
                  </a:lnTo>
                  <a:lnTo>
                    <a:pt x="1199261" y="664937"/>
                  </a:lnTo>
                  <a:lnTo>
                    <a:pt x="1188145" y="674140"/>
                  </a:lnTo>
                  <a:lnTo>
                    <a:pt x="1177029" y="683342"/>
                  </a:lnTo>
                  <a:lnTo>
                    <a:pt x="1165278" y="691593"/>
                  </a:lnTo>
                  <a:lnTo>
                    <a:pt x="1153845" y="699526"/>
                  </a:lnTo>
                  <a:lnTo>
                    <a:pt x="1141776" y="706508"/>
                  </a:lnTo>
                  <a:lnTo>
                    <a:pt x="1129390" y="713171"/>
                  </a:lnTo>
                  <a:lnTo>
                    <a:pt x="1117322" y="718883"/>
                  </a:lnTo>
                  <a:lnTo>
                    <a:pt x="1105253" y="724278"/>
                  </a:lnTo>
                  <a:lnTo>
                    <a:pt x="1093184" y="728403"/>
                  </a:lnTo>
                  <a:lnTo>
                    <a:pt x="1081433" y="731894"/>
                  </a:lnTo>
                  <a:lnTo>
                    <a:pt x="1070318" y="734433"/>
                  </a:lnTo>
                  <a:lnTo>
                    <a:pt x="1064601" y="735385"/>
                  </a:lnTo>
                  <a:lnTo>
                    <a:pt x="1059202" y="736019"/>
                  </a:lnTo>
                  <a:lnTo>
                    <a:pt x="1053803" y="736654"/>
                  </a:lnTo>
                  <a:lnTo>
                    <a:pt x="1048404" y="736971"/>
                  </a:lnTo>
                  <a:lnTo>
                    <a:pt x="1043322" y="736971"/>
                  </a:lnTo>
                  <a:lnTo>
                    <a:pt x="1038558" y="736654"/>
                  </a:lnTo>
                  <a:lnTo>
                    <a:pt x="1033795" y="736019"/>
                  </a:lnTo>
                  <a:lnTo>
                    <a:pt x="1029031" y="735385"/>
                  </a:lnTo>
                  <a:lnTo>
                    <a:pt x="1024267" y="734433"/>
                  </a:lnTo>
                  <a:lnTo>
                    <a:pt x="1020138" y="732846"/>
                  </a:lnTo>
                  <a:lnTo>
                    <a:pt x="1016009" y="731259"/>
                  </a:lnTo>
                  <a:lnTo>
                    <a:pt x="1012198" y="729355"/>
                  </a:lnTo>
                  <a:lnTo>
                    <a:pt x="1008387" y="727134"/>
                  </a:lnTo>
                  <a:lnTo>
                    <a:pt x="1004894" y="724595"/>
                  </a:lnTo>
                  <a:lnTo>
                    <a:pt x="1001718" y="722057"/>
                  </a:lnTo>
                  <a:lnTo>
                    <a:pt x="998542" y="718883"/>
                  </a:lnTo>
                  <a:lnTo>
                    <a:pt x="996001" y="715710"/>
                  </a:lnTo>
                  <a:lnTo>
                    <a:pt x="993778" y="711902"/>
                  </a:lnTo>
                  <a:lnTo>
                    <a:pt x="991237" y="707777"/>
                  </a:lnTo>
                  <a:lnTo>
                    <a:pt x="989331" y="703652"/>
                  </a:lnTo>
                  <a:lnTo>
                    <a:pt x="987744" y="698892"/>
                  </a:lnTo>
                  <a:lnTo>
                    <a:pt x="986473" y="693814"/>
                  </a:lnTo>
                  <a:lnTo>
                    <a:pt x="985203" y="688420"/>
                  </a:lnTo>
                  <a:lnTo>
                    <a:pt x="984568" y="683025"/>
                  </a:lnTo>
                  <a:lnTo>
                    <a:pt x="984250" y="676678"/>
                  </a:lnTo>
                  <a:lnTo>
                    <a:pt x="984250" y="670332"/>
                  </a:lnTo>
                  <a:lnTo>
                    <a:pt x="984250" y="663668"/>
                  </a:lnTo>
                  <a:lnTo>
                    <a:pt x="984885" y="656369"/>
                  </a:lnTo>
                  <a:lnTo>
                    <a:pt x="986156" y="648753"/>
                  </a:lnTo>
                  <a:lnTo>
                    <a:pt x="987744" y="641138"/>
                  </a:lnTo>
                  <a:lnTo>
                    <a:pt x="989331" y="632887"/>
                  </a:lnTo>
                  <a:lnTo>
                    <a:pt x="991237" y="624002"/>
                  </a:lnTo>
                  <a:lnTo>
                    <a:pt x="994095" y="615116"/>
                  </a:lnTo>
                  <a:lnTo>
                    <a:pt x="996954" y="605914"/>
                  </a:lnTo>
                  <a:lnTo>
                    <a:pt x="1002035" y="594173"/>
                  </a:lnTo>
                  <a:lnTo>
                    <a:pt x="1007752" y="580845"/>
                  </a:lnTo>
                  <a:lnTo>
                    <a:pt x="1015692" y="563074"/>
                  </a:lnTo>
                  <a:lnTo>
                    <a:pt x="1025855" y="542131"/>
                  </a:lnTo>
                  <a:lnTo>
                    <a:pt x="1037606" y="518648"/>
                  </a:lnTo>
                  <a:lnTo>
                    <a:pt x="1050627" y="492944"/>
                  </a:lnTo>
                  <a:lnTo>
                    <a:pt x="1057932" y="479934"/>
                  </a:lnTo>
                  <a:lnTo>
                    <a:pt x="1065554" y="466606"/>
                  </a:lnTo>
                  <a:lnTo>
                    <a:pt x="1073176" y="452961"/>
                  </a:lnTo>
                  <a:lnTo>
                    <a:pt x="1081433" y="439316"/>
                  </a:lnTo>
                  <a:lnTo>
                    <a:pt x="1090326" y="425988"/>
                  </a:lnTo>
                  <a:lnTo>
                    <a:pt x="1098901" y="412660"/>
                  </a:lnTo>
                  <a:lnTo>
                    <a:pt x="1107794" y="399015"/>
                  </a:lnTo>
                  <a:lnTo>
                    <a:pt x="1117322" y="386321"/>
                  </a:lnTo>
                  <a:lnTo>
                    <a:pt x="1126532" y="374263"/>
                  </a:lnTo>
                  <a:lnTo>
                    <a:pt x="1136695" y="362522"/>
                  </a:lnTo>
                  <a:lnTo>
                    <a:pt x="1146223" y="351098"/>
                  </a:lnTo>
                  <a:lnTo>
                    <a:pt x="1156703" y="340626"/>
                  </a:lnTo>
                  <a:lnTo>
                    <a:pt x="1166866" y="331106"/>
                  </a:lnTo>
                  <a:lnTo>
                    <a:pt x="1177029" y="322538"/>
                  </a:lnTo>
                  <a:lnTo>
                    <a:pt x="1182428" y="318095"/>
                  </a:lnTo>
                  <a:lnTo>
                    <a:pt x="1187827" y="314287"/>
                  </a:lnTo>
                  <a:lnTo>
                    <a:pt x="1193226" y="311114"/>
                  </a:lnTo>
                  <a:lnTo>
                    <a:pt x="1197990" y="307624"/>
                  </a:lnTo>
                  <a:lnTo>
                    <a:pt x="1203389" y="304768"/>
                  </a:lnTo>
                  <a:lnTo>
                    <a:pt x="1208788" y="301912"/>
                  </a:lnTo>
                  <a:lnTo>
                    <a:pt x="1214187" y="299690"/>
                  </a:lnTo>
                  <a:lnTo>
                    <a:pt x="1219587" y="297786"/>
                  </a:lnTo>
                  <a:lnTo>
                    <a:pt x="1233878" y="293026"/>
                  </a:lnTo>
                  <a:lnTo>
                    <a:pt x="1248805" y="288584"/>
                  </a:lnTo>
                  <a:lnTo>
                    <a:pt x="1264367" y="284458"/>
                  </a:lnTo>
                  <a:lnTo>
                    <a:pt x="1279929" y="280651"/>
                  </a:lnTo>
                  <a:lnTo>
                    <a:pt x="1296126" y="276843"/>
                  </a:lnTo>
                  <a:lnTo>
                    <a:pt x="1312324" y="273352"/>
                  </a:lnTo>
                  <a:lnTo>
                    <a:pt x="1329156" y="270179"/>
                  </a:lnTo>
                  <a:lnTo>
                    <a:pt x="1345989" y="267323"/>
                  </a:lnTo>
                  <a:lnTo>
                    <a:pt x="1363456" y="264784"/>
                  </a:lnTo>
                  <a:lnTo>
                    <a:pt x="1380606" y="261928"/>
                  </a:lnTo>
                  <a:lnTo>
                    <a:pt x="1398391" y="259707"/>
                  </a:lnTo>
                  <a:lnTo>
                    <a:pt x="1402962" y="259030"/>
                  </a:lnTo>
                  <a:lnTo>
                    <a:pt x="1213954" y="208886"/>
                  </a:lnTo>
                  <a:close/>
                  <a:moveTo>
                    <a:pt x="1214906" y="157162"/>
                  </a:moveTo>
                  <a:lnTo>
                    <a:pt x="1219033" y="157479"/>
                  </a:lnTo>
                  <a:lnTo>
                    <a:pt x="1222842" y="158114"/>
                  </a:lnTo>
                  <a:lnTo>
                    <a:pt x="1555169" y="246562"/>
                  </a:lnTo>
                  <a:lnTo>
                    <a:pt x="1581643" y="245744"/>
                  </a:lnTo>
                  <a:lnTo>
                    <a:pt x="1610544" y="244792"/>
                  </a:lnTo>
                  <a:lnTo>
                    <a:pt x="1637221" y="244475"/>
                  </a:lnTo>
                  <a:lnTo>
                    <a:pt x="1661041" y="244792"/>
                  </a:lnTo>
                  <a:lnTo>
                    <a:pt x="1682002" y="245744"/>
                  </a:lnTo>
                  <a:lnTo>
                    <a:pt x="1698835" y="246379"/>
                  </a:lnTo>
                  <a:lnTo>
                    <a:pt x="1713126" y="247648"/>
                  </a:lnTo>
                  <a:lnTo>
                    <a:pt x="1727418" y="249552"/>
                  </a:lnTo>
                  <a:lnTo>
                    <a:pt x="1740757" y="252091"/>
                  </a:lnTo>
                  <a:lnTo>
                    <a:pt x="1754096" y="254947"/>
                  </a:lnTo>
                  <a:lnTo>
                    <a:pt x="1766799" y="258755"/>
                  </a:lnTo>
                  <a:lnTo>
                    <a:pt x="1779503" y="262563"/>
                  </a:lnTo>
                  <a:lnTo>
                    <a:pt x="1791572" y="267323"/>
                  </a:lnTo>
                  <a:lnTo>
                    <a:pt x="1803323" y="272400"/>
                  </a:lnTo>
                  <a:lnTo>
                    <a:pt x="1814756" y="277795"/>
                  </a:lnTo>
                  <a:lnTo>
                    <a:pt x="1826189" y="283506"/>
                  </a:lnTo>
                  <a:lnTo>
                    <a:pt x="1836988" y="289853"/>
                  </a:lnTo>
                  <a:lnTo>
                    <a:pt x="1847468" y="296834"/>
                  </a:lnTo>
                  <a:lnTo>
                    <a:pt x="1857631" y="303816"/>
                  </a:lnTo>
                  <a:lnTo>
                    <a:pt x="1867477" y="311114"/>
                  </a:lnTo>
                  <a:lnTo>
                    <a:pt x="1877322" y="318730"/>
                  </a:lnTo>
                  <a:lnTo>
                    <a:pt x="1886532" y="326981"/>
                  </a:lnTo>
                  <a:lnTo>
                    <a:pt x="1895742" y="335549"/>
                  </a:lnTo>
                  <a:lnTo>
                    <a:pt x="1904317" y="344117"/>
                  </a:lnTo>
                  <a:lnTo>
                    <a:pt x="1912575" y="352684"/>
                  </a:lnTo>
                  <a:lnTo>
                    <a:pt x="1921150" y="362204"/>
                  </a:lnTo>
                  <a:lnTo>
                    <a:pt x="1928772" y="371407"/>
                  </a:lnTo>
                  <a:lnTo>
                    <a:pt x="1936394" y="380927"/>
                  </a:lnTo>
                  <a:lnTo>
                    <a:pt x="1943699" y="390764"/>
                  </a:lnTo>
                  <a:lnTo>
                    <a:pt x="1951003" y="400601"/>
                  </a:lnTo>
                  <a:lnTo>
                    <a:pt x="1957673" y="410439"/>
                  </a:lnTo>
                  <a:lnTo>
                    <a:pt x="1964342" y="420910"/>
                  </a:lnTo>
                  <a:lnTo>
                    <a:pt x="1970694" y="431065"/>
                  </a:lnTo>
                  <a:lnTo>
                    <a:pt x="1976729" y="441537"/>
                  </a:lnTo>
                  <a:lnTo>
                    <a:pt x="1982445" y="452009"/>
                  </a:lnTo>
                  <a:lnTo>
                    <a:pt x="1988162" y="462163"/>
                  </a:lnTo>
                  <a:lnTo>
                    <a:pt x="1993561" y="472635"/>
                  </a:lnTo>
                  <a:lnTo>
                    <a:pt x="1998643" y="483424"/>
                  </a:lnTo>
                  <a:lnTo>
                    <a:pt x="2008170" y="504051"/>
                  </a:lnTo>
                  <a:lnTo>
                    <a:pt x="2017063" y="524677"/>
                  </a:lnTo>
                  <a:lnTo>
                    <a:pt x="2025003" y="544986"/>
                  </a:lnTo>
                  <a:lnTo>
                    <a:pt x="2031990" y="564661"/>
                  </a:lnTo>
                  <a:lnTo>
                    <a:pt x="2038342" y="584018"/>
                  </a:lnTo>
                  <a:lnTo>
                    <a:pt x="2044058" y="602106"/>
                  </a:lnTo>
                  <a:lnTo>
                    <a:pt x="2048505" y="619559"/>
                  </a:lnTo>
                  <a:lnTo>
                    <a:pt x="2052951" y="635426"/>
                  </a:lnTo>
                  <a:lnTo>
                    <a:pt x="2056762" y="650023"/>
                  </a:lnTo>
                  <a:lnTo>
                    <a:pt x="2059620" y="663668"/>
                  </a:lnTo>
                  <a:lnTo>
                    <a:pt x="2064067" y="685246"/>
                  </a:lnTo>
                  <a:lnTo>
                    <a:pt x="2066290" y="699209"/>
                  </a:lnTo>
                  <a:lnTo>
                    <a:pt x="2066925" y="703969"/>
                  </a:lnTo>
                  <a:lnTo>
                    <a:pt x="1845974" y="818319"/>
                  </a:lnTo>
                  <a:lnTo>
                    <a:pt x="1848495" y="821646"/>
                  </a:lnTo>
                  <a:lnTo>
                    <a:pt x="1858018" y="834339"/>
                  </a:lnTo>
                  <a:lnTo>
                    <a:pt x="1862462" y="841003"/>
                  </a:lnTo>
                  <a:lnTo>
                    <a:pt x="1867541" y="847667"/>
                  </a:lnTo>
                  <a:lnTo>
                    <a:pt x="1872303" y="854965"/>
                  </a:lnTo>
                  <a:lnTo>
                    <a:pt x="1877064" y="862264"/>
                  </a:lnTo>
                  <a:lnTo>
                    <a:pt x="1880873" y="870514"/>
                  </a:lnTo>
                  <a:lnTo>
                    <a:pt x="1885000" y="878447"/>
                  </a:lnTo>
                  <a:lnTo>
                    <a:pt x="1888174" y="886698"/>
                  </a:lnTo>
                  <a:lnTo>
                    <a:pt x="1891348" y="894948"/>
                  </a:lnTo>
                  <a:lnTo>
                    <a:pt x="1893888" y="904151"/>
                  </a:lnTo>
                  <a:lnTo>
                    <a:pt x="1895792" y="913036"/>
                  </a:lnTo>
                  <a:lnTo>
                    <a:pt x="1896427" y="917796"/>
                  </a:lnTo>
                  <a:lnTo>
                    <a:pt x="1896745" y="922556"/>
                  </a:lnTo>
                  <a:lnTo>
                    <a:pt x="1897062" y="927316"/>
                  </a:lnTo>
                  <a:lnTo>
                    <a:pt x="1897062" y="932076"/>
                  </a:lnTo>
                  <a:lnTo>
                    <a:pt x="1896745" y="937153"/>
                  </a:lnTo>
                  <a:lnTo>
                    <a:pt x="1896427" y="942230"/>
                  </a:lnTo>
                  <a:lnTo>
                    <a:pt x="1895475" y="946990"/>
                  </a:lnTo>
                  <a:lnTo>
                    <a:pt x="1894523" y="952067"/>
                  </a:lnTo>
                  <a:lnTo>
                    <a:pt x="1892935" y="958414"/>
                  </a:lnTo>
                  <a:lnTo>
                    <a:pt x="1891666" y="964443"/>
                  </a:lnTo>
                  <a:lnTo>
                    <a:pt x="1890079" y="969838"/>
                  </a:lnTo>
                  <a:lnTo>
                    <a:pt x="1887857" y="975232"/>
                  </a:lnTo>
                  <a:lnTo>
                    <a:pt x="1886269" y="980309"/>
                  </a:lnTo>
                  <a:lnTo>
                    <a:pt x="1884047" y="985069"/>
                  </a:lnTo>
                  <a:lnTo>
                    <a:pt x="1881825" y="989512"/>
                  </a:lnTo>
                  <a:lnTo>
                    <a:pt x="1879603" y="993955"/>
                  </a:lnTo>
                  <a:lnTo>
                    <a:pt x="1877381" y="997762"/>
                  </a:lnTo>
                  <a:lnTo>
                    <a:pt x="1874842" y="1001570"/>
                  </a:lnTo>
                  <a:lnTo>
                    <a:pt x="1872620" y="1004744"/>
                  </a:lnTo>
                  <a:lnTo>
                    <a:pt x="1870081" y="1008235"/>
                  </a:lnTo>
                  <a:lnTo>
                    <a:pt x="1867224" y="1011091"/>
                  </a:lnTo>
                  <a:lnTo>
                    <a:pt x="1864684" y="1013947"/>
                  </a:lnTo>
                  <a:lnTo>
                    <a:pt x="1858971" y="1019024"/>
                  </a:lnTo>
                  <a:lnTo>
                    <a:pt x="1852939" y="1022832"/>
                  </a:lnTo>
                  <a:lnTo>
                    <a:pt x="1847226" y="1026640"/>
                  </a:lnTo>
                  <a:lnTo>
                    <a:pt x="1841194" y="1029178"/>
                  </a:lnTo>
                  <a:lnTo>
                    <a:pt x="1834846" y="1031400"/>
                  </a:lnTo>
                  <a:lnTo>
                    <a:pt x="1828815" y="1032986"/>
                  </a:lnTo>
                  <a:lnTo>
                    <a:pt x="1822783" y="1033938"/>
                  </a:lnTo>
                  <a:lnTo>
                    <a:pt x="1817070" y="1034255"/>
                  </a:lnTo>
                  <a:lnTo>
                    <a:pt x="1811673" y="1034573"/>
                  </a:lnTo>
                  <a:lnTo>
                    <a:pt x="1806595" y="1034255"/>
                  </a:lnTo>
                  <a:lnTo>
                    <a:pt x="1801516" y="1033938"/>
                  </a:lnTo>
                  <a:lnTo>
                    <a:pt x="1796119" y="1033303"/>
                  </a:lnTo>
                  <a:lnTo>
                    <a:pt x="1791041" y="1032669"/>
                  </a:lnTo>
                  <a:lnTo>
                    <a:pt x="1781200" y="1030130"/>
                  </a:lnTo>
                  <a:lnTo>
                    <a:pt x="1770725" y="1027274"/>
                  </a:lnTo>
                  <a:lnTo>
                    <a:pt x="1773899" y="1034890"/>
                  </a:lnTo>
                  <a:lnTo>
                    <a:pt x="1776756" y="1042506"/>
                  </a:lnTo>
                  <a:lnTo>
                    <a:pt x="1778661" y="1050757"/>
                  </a:lnTo>
                  <a:lnTo>
                    <a:pt x="1780883" y="1058372"/>
                  </a:lnTo>
                  <a:lnTo>
                    <a:pt x="1781835" y="1066306"/>
                  </a:lnTo>
                  <a:lnTo>
                    <a:pt x="1782470" y="1074239"/>
                  </a:lnTo>
                  <a:lnTo>
                    <a:pt x="1782470" y="1081855"/>
                  </a:lnTo>
                  <a:lnTo>
                    <a:pt x="1781518" y="1090105"/>
                  </a:lnTo>
                  <a:lnTo>
                    <a:pt x="1780248" y="1096769"/>
                  </a:lnTo>
                  <a:lnTo>
                    <a:pt x="1779296" y="1099942"/>
                  </a:lnTo>
                  <a:lnTo>
                    <a:pt x="1777709" y="1103750"/>
                  </a:lnTo>
                  <a:lnTo>
                    <a:pt x="1776439" y="1107241"/>
                  </a:lnTo>
                  <a:lnTo>
                    <a:pt x="1774534" y="1111049"/>
                  </a:lnTo>
                  <a:lnTo>
                    <a:pt x="1772312" y="1115174"/>
                  </a:lnTo>
                  <a:lnTo>
                    <a:pt x="1770090" y="1118665"/>
                  </a:lnTo>
                  <a:lnTo>
                    <a:pt x="1767551" y="1122473"/>
                  </a:lnTo>
                  <a:lnTo>
                    <a:pt x="1764059" y="1125963"/>
                  </a:lnTo>
                  <a:lnTo>
                    <a:pt x="1760885" y="1129771"/>
                  </a:lnTo>
                  <a:lnTo>
                    <a:pt x="1756758" y="1133262"/>
                  </a:lnTo>
                  <a:lnTo>
                    <a:pt x="1752632" y="1137070"/>
                  </a:lnTo>
                  <a:lnTo>
                    <a:pt x="1747870" y="1140560"/>
                  </a:lnTo>
                  <a:lnTo>
                    <a:pt x="1742791" y="1143416"/>
                  </a:lnTo>
                  <a:lnTo>
                    <a:pt x="1737077" y="1146907"/>
                  </a:lnTo>
                  <a:lnTo>
                    <a:pt x="1729777" y="1150080"/>
                  </a:lnTo>
                  <a:lnTo>
                    <a:pt x="1722476" y="1152619"/>
                  </a:lnTo>
                  <a:lnTo>
                    <a:pt x="1714857" y="1155475"/>
                  </a:lnTo>
                  <a:lnTo>
                    <a:pt x="1707239" y="1157379"/>
                  </a:lnTo>
                  <a:lnTo>
                    <a:pt x="1699621" y="1158965"/>
                  </a:lnTo>
                  <a:lnTo>
                    <a:pt x="1691685" y="1160235"/>
                  </a:lnTo>
                  <a:lnTo>
                    <a:pt x="1683749" y="1160869"/>
                  </a:lnTo>
                  <a:lnTo>
                    <a:pt x="1676131" y="1161186"/>
                  </a:lnTo>
                  <a:lnTo>
                    <a:pt x="1667878" y="1160869"/>
                  </a:lnTo>
                  <a:lnTo>
                    <a:pt x="1659942" y="1160235"/>
                  </a:lnTo>
                  <a:lnTo>
                    <a:pt x="1652324" y="1158965"/>
                  </a:lnTo>
                  <a:lnTo>
                    <a:pt x="1644706" y="1157696"/>
                  </a:lnTo>
                  <a:lnTo>
                    <a:pt x="1646928" y="1163090"/>
                  </a:lnTo>
                  <a:lnTo>
                    <a:pt x="1648515" y="1168485"/>
                  </a:lnTo>
                  <a:lnTo>
                    <a:pt x="1650419" y="1173880"/>
                  </a:lnTo>
                  <a:lnTo>
                    <a:pt x="1651372" y="1179274"/>
                  </a:lnTo>
                  <a:lnTo>
                    <a:pt x="1652324" y="1184034"/>
                  </a:lnTo>
                  <a:lnTo>
                    <a:pt x="1652959" y="1189429"/>
                  </a:lnTo>
                  <a:lnTo>
                    <a:pt x="1653276" y="1194823"/>
                  </a:lnTo>
                  <a:lnTo>
                    <a:pt x="1653276" y="1199900"/>
                  </a:lnTo>
                  <a:lnTo>
                    <a:pt x="1652641" y="1204978"/>
                  </a:lnTo>
                  <a:lnTo>
                    <a:pt x="1651689" y="1209738"/>
                  </a:lnTo>
                  <a:lnTo>
                    <a:pt x="1650419" y="1214498"/>
                  </a:lnTo>
                  <a:lnTo>
                    <a:pt x="1648515" y="1219257"/>
                  </a:lnTo>
                  <a:lnTo>
                    <a:pt x="1646293" y="1223700"/>
                  </a:lnTo>
                  <a:lnTo>
                    <a:pt x="1643118" y="1228143"/>
                  </a:lnTo>
                  <a:lnTo>
                    <a:pt x="1639944" y="1232585"/>
                  </a:lnTo>
                  <a:lnTo>
                    <a:pt x="1635817" y="1236393"/>
                  </a:lnTo>
                  <a:lnTo>
                    <a:pt x="1632643" y="1239566"/>
                  </a:lnTo>
                  <a:lnTo>
                    <a:pt x="1628834" y="1242422"/>
                  </a:lnTo>
                  <a:lnTo>
                    <a:pt x="1625342" y="1245278"/>
                  </a:lnTo>
                  <a:lnTo>
                    <a:pt x="1621216" y="1247817"/>
                  </a:lnTo>
                  <a:lnTo>
                    <a:pt x="1617089" y="1250356"/>
                  </a:lnTo>
                  <a:lnTo>
                    <a:pt x="1613280" y="1252260"/>
                  </a:lnTo>
                  <a:lnTo>
                    <a:pt x="1609153" y="1254163"/>
                  </a:lnTo>
                  <a:lnTo>
                    <a:pt x="1604709" y="1255750"/>
                  </a:lnTo>
                  <a:lnTo>
                    <a:pt x="1600583" y="1257654"/>
                  </a:lnTo>
                  <a:lnTo>
                    <a:pt x="1596139" y="1258923"/>
                  </a:lnTo>
                  <a:lnTo>
                    <a:pt x="1591377" y="1259875"/>
                  </a:lnTo>
                  <a:lnTo>
                    <a:pt x="1587251" y="1260827"/>
                  </a:lnTo>
                  <a:lnTo>
                    <a:pt x="1582489" y="1261462"/>
                  </a:lnTo>
                  <a:lnTo>
                    <a:pt x="1577411" y="1261779"/>
                  </a:lnTo>
                  <a:lnTo>
                    <a:pt x="1572649" y="1262097"/>
                  </a:lnTo>
                  <a:lnTo>
                    <a:pt x="1567888" y="1262414"/>
                  </a:lnTo>
                  <a:lnTo>
                    <a:pt x="1558047" y="1261779"/>
                  </a:lnTo>
                  <a:lnTo>
                    <a:pt x="1548842" y="1260827"/>
                  </a:lnTo>
                  <a:lnTo>
                    <a:pt x="1539319" y="1259241"/>
                  </a:lnTo>
                  <a:lnTo>
                    <a:pt x="1530113" y="1257337"/>
                  </a:lnTo>
                  <a:lnTo>
                    <a:pt x="1520591" y="1254481"/>
                  </a:lnTo>
                  <a:lnTo>
                    <a:pt x="1512020" y="1251308"/>
                  </a:lnTo>
                  <a:lnTo>
                    <a:pt x="1503449" y="1247817"/>
                  </a:lnTo>
                  <a:lnTo>
                    <a:pt x="1494879" y="1244326"/>
                  </a:lnTo>
                  <a:lnTo>
                    <a:pt x="1495196" y="1249086"/>
                  </a:lnTo>
                  <a:lnTo>
                    <a:pt x="1495196" y="1253846"/>
                  </a:lnTo>
                  <a:lnTo>
                    <a:pt x="1495196" y="1258923"/>
                  </a:lnTo>
                  <a:lnTo>
                    <a:pt x="1494879" y="1264001"/>
                  </a:lnTo>
                  <a:lnTo>
                    <a:pt x="1494244" y="1268443"/>
                  </a:lnTo>
                  <a:lnTo>
                    <a:pt x="1493292" y="1273520"/>
                  </a:lnTo>
                  <a:lnTo>
                    <a:pt x="1492022" y="1278280"/>
                  </a:lnTo>
                  <a:lnTo>
                    <a:pt x="1490752" y="1283040"/>
                  </a:lnTo>
                  <a:lnTo>
                    <a:pt x="1487895" y="1289387"/>
                  </a:lnTo>
                  <a:lnTo>
                    <a:pt x="1484721" y="1295099"/>
                  </a:lnTo>
                  <a:lnTo>
                    <a:pt x="1480912" y="1300493"/>
                  </a:lnTo>
                  <a:lnTo>
                    <a:pt x="1477103" y="1305571"/>
                  </a:lnTo>
                  <a:lnTo>
                    <a:pt x="1472024" y="1310330"/>
                  </a:lnTo>
                  <a:lnTo>
                    <a:pt x="1466945" y="1314456"/>
                  </a:lnTo>
                  <a:lnTo>
                    <a:pt x="1460914" y="1317946"/>
                  </a:lnTo>
                  <a:lnTo>
                    <a:pt x="1454883" y="1321120"/>
                  </a:lnTo>
                  <a:lnTo>
                    <a:pt x="1449486" y="1323024"/>
                  </a:lnTo>
                  <a:lnTo>
                    <a:pt x="1443773" y="1324293"/>
                  </a:lnTo>
                  <a:lnTo>
                    <a:pt x="1438059" y="1325245"/>
                  </a:lnTo>
                  <a:lnTo>
                    <a:pt x="1432028" y="1325562"/>
                  </a:lnTo>
                  <a:lnTo>
                    <a:pt x="1425679" y="1325245"/>
                  </a:lnTo>
                  <a:lnTo>
                    <a:pt x="1418696" y="1324293"/>
                  </a:lnTo>
                  <a:lnTo>
                    <a:pt x="1411395" y="1323024"/>
                  </a:lnTo>
                  <a:lnTo>
                    <a:pt x="1404094" y="1321120"/>
                  </a:lnTo>
                  <a:lnTo>
                    <a:pt x="1396793" y="1318581"/>
                  </a:lnTo>
                  <a:lnTo>
                    <a:pt x="1389175" y="1315725"/>
                  </a:lnTo>
                  <a:lnTo>
                    <a:pt x="1381239" y="1312234"/>
                  </a:lnTo>
                  <a:lnTo>
                    <a:pt x="1372669" y="1308744"/>
                  </a:lnTo>
                  <a:lnTo>
                    <a:pt x="1364733" y="1304619"/>
                  </a:lnTo>
                  <a:lnTo>
                    <a:pt x="1356480" y="1299859"/>
                  </a:lnTo>
                  <a:lnTo>
                    <a:pt x="1347909" y="1295416"/>
                  </a:lnTo>
                  <a:lnTo>
                    <a:pt x="1339338" y="1290656"/>
                  </a:lnTo>
                  <a:lnTo>
                    <a:pt x="1322515" y="1279867"/>
                  </a:lnTo>
                  <a:lnTo>
                    <a:pt x="1313888" y="1274172"/>
                  </a:lnTo>
                  <a:lnTo>
                    <a:pt x="1313614" y="1274446"/>
                  </a:lnTo>
                  <a:lnTo>
                    <a:pt x="1311077" y="1277303"/>
                  </a:lnTo>
                  <a:lnTo>
                    <a:pt x="1307590" y="1280796"/>
                  </a:lnTo>
                  <a:lnTo>
                    <a:pt x="1303151" y="1284923"/>
                  </a:lnTo>
                  <a:lnTo>
                    <a:pt x="1297761" y="1289368"/>
                  </a:lnTo>
                  <a:lnTo>
                    <a:pt x="1291737" y="1293496"/>
                  </a:lnTo>
                  <a:lnTo>
                    <a:pt x="1285079" y="1297623"/>
                  </a:lnTo>
                  <a:lnTo>
                    <a:pt x="1280957" y="1299211"/>
                  </a:lnTo>
                  <a:lnTo>
                    <a:pt x="1277469" y="1301116"/>
                  </a:lnTo>
                  <a:lnTo>
                    <a:pt x="1273348" y="1302703"/>
                  </a:lnTo>
                  <a:lnTo>
                    <a:pt x="1268909" y="1303973"/>
                  </a:lnTo>
                  <a:lnTo>
                    <a:pt x="1264787" y="1305243"/>
                  </a:lnTo>
                  <a:lnTo>
                    <a:pt x="1260348" y="1305878"/>
                  </a:lnTo>
                  <a:lnTo>
                    <a:pt x="1255592" y="1306513"/>
                  </a:lnTo>
                  <a:lnTo>
                    <a:pt x="1251154" y="1306513"/>
                  </a:lnTo>
                  <a:lnTo>
                    <a:pt x="1246081" y="1306513"/>
                  </a:lnTo>
                  <a:lnTo>
                    <a:pt x="1241008" y="1306196"/>
                  </a:lnTo>
                  <a:lnTo>
                    <a:pt x="1235935" y="1305243"/>
                  </a:lnTo>
                  <a:lnTo>
                    <a:pt x="1230545" y="1303973"/>
                  </a:lnTo>
                  <a:lnTo>
                    <a:pt x="1225472" y="1302068"/>
                  </a:lnTo>
                  <a:lnTo>
                    <a:pt x="1220082" y="1299528"/>
                  </a:lnTo>
                  <a:lnTo>
                    <a:pt x="1214692" y="1296671"/>
                  </a:lnTo>
                  <a:lnTo>
                    <a:pt x="1208985" y="1293178"/>
                  </a:lnTo>
                  <a:lnTo>
                    <a:pt x="1201793" y="1287781"/>
                  </a:lnTo>
                  <a:lnTo>
                    <a:pt x="1195352" y="1283018"/>
                  </a:lnTo>
                  <a:lnTo>
                    <a:pt x="1189645" y="1277621"/>
                  </a:lnTo>
                  <a:lnTo>
                    <a:pt x="1184889" y="1272223"/>
                  </a:lnTo>
                  <a:lnTo>
                    <a:pt x="1180767" y="1266508"/>
                  </a:lnTo>
                  <a:lnTo>
                    <a:pt x="1177279" y="1261111"/>
                  </a:lnTo>
                  <a:lnTo>
                    <a:pt x="1174743" y="1255713"/>
                  </a:lnTo>
                  <a:lnTo>
                    <a:pt x="1172523" y="1250633"/>
                  </a:lnTo>
                  <a:lnTo>
                    <a:pt x="1171255" y="1245235"/>
                  </a:lnTo>
                  <a:lnTo>
                    <a:pt x="1170304" y="1239838"/>
                  </a:lnTo>
                  <a:lnTo>
                    <a:pt x="1169987" y="1234758"/>
                  </a:lnTo>
                  <a:lnTo>
                    <a:pt x="1169987" y="1229678"/>
                  </a:lnTo>
                  <a:lnTo>
                    <a:pt x="1170304" y="1224915"/>
                  </a:lnTo>
                  <a:lnTo>
                    <a:pt x="1170938" y="1219835"/>
                  </a:lnTo>
                  <a:lnTo>
                    <a:pt x="1172206" y="1215073"/>
                  </a:lnTo>
                  <a:lnTo>
                    <a:pt x="1173792" y="1210310"/>
                  </a:lnTo>
                  <a:lnTo>
                    <a:pt x="1175377" y="1206183"/>
                  </a:lnTo>
                  <a:lnTo>
                    <a:pt x="1177279" y="1201738"/>
                  </a:lnTo>
                  <a:lnTo>
                    <a:pt x="1179182" y="1197610"/>
                  </a:lnTo>
                  <a:lnTo>
                    <a:pt x="1181401" y="1193800"/>
                  </a:lnTo>
                  <a:lnTo>
                    <a:pt x="1185523" y="1186815"/>
                  </a:lnTo>
                  <a:lnTo>
                    <a:pt x="1188434" y="1183124"/>
                  </a:lnTo>
                  <a:lnTo>
                    <a:pt x="1179671" y="1178640"/>
                  </a:lnTo>
                  <a:lnTo>
                    <a:pt x="1146133" y="1161542"/>
                  </a:lnTo>
                  <a:lnTo>
                    <a:pt x="1139156" y="1169987"/>
                  </a:lnTo>
                  <a:lnTo>
                    <a:pt x="1130294" y="1180465"/>
                  </a:lnTo>
                  <a:lnTo>
                    <a:pt x="1122064" y="1189990"/>
                  </a:lnTo>
                  <a:lnTo>
                    <a:pt x="1113517" y="1198563"/>
                  </a:lnTo>
                  <a:lnTo>
                    <a:pt x="1105921" y="1206183"/>
                  </a:lnTo>
                  <a:lnTo>
                    <a:pt x="1098957" y="1212533"/>
                  </a:lnTo>
                  <a:lnTo>
                    <a:pt x="1092943" y="1217930"/>
                  </a:lnTo>
                  <a:lnTo>
                    <a:pt x="1087562" y="1221740"/>
                  </a:lnTo>
                  <a:lnTo>
                    <a:pt x="1068253" y="1234440"/>
                  </a:lnTo>
                  <a:lnTo>
                    <a:pt x="1058441" y="1240790"/>
                  </a:lnTo>
                  <a:lnTo>
                    <a:pt x="1048629" y="1246505"/>
                  </a:lnTo>
                  <a:lnTo>
                    <a:pt x="1038816" y="1251585"/>
                  </a:lnTo>
                  <a:lnTo>
                    <a:pt x="1033752" y="1253808"/>
                  </a:lnTo>
                  <a:lnTo>
                    <a:pt x="1028371" y="1256030"/>
                  </a:lnTo>
                  <a:lnTo>
                    <a:pt x="1023306" y="1257300"/>
                  </a:lnTo>
                  <a:lnTo>
                    <a:pt x="1018242" y="1258570"/>
                  </a:lnTo>
                  <a:lnTo>
                    <a:pt x="1013494" y="1259523"/>
                  </a:lnTo>
                  <a:lnTo>
                    <a:pt x="1008429" y="1260158"/>
                  </a:lnTo>
                  <a:lnTo>
                    <a:pt x="1003048" y="1260475"/>
                  </a:lnTo>
                  <a:lnTo>
                    <a:pt x="997984" y="1260158"/>
                  </a:lnTo>
                  <a:lnTo>
                    <a:pt x="992603" y="1259523"/>
                  </a:lnTo>
                  <a:lnTo>
                    <a:pt x="987855" y="1258253"/>
                  </a:lnTo>
                  <a:lnTo>
                    <a:pt x="982790" y="1256665"/>
                  </a:lnTo>
                  <a:lnTo>
                    <a:pt x="977409" y="1254443"/>
                  </a:lnTo>
                  <a:lnTo>
                    <a:pt x="972345" y="1251585"/>
                  </a:lnTo>
                  <a:lnTo>
                    <a:pt x="966964" y="1248093"/>
                  </a:lnTo>
                  <a:lnTo>
                    <a:pt x="961899" y="1244283"/>
                  </a:lnTo>
                  <a:lnTo>
                    <a:pt x="956835" y="1239520"/>
                  </a:lnTo>
                  <a:lnTo>
                    <a:pt x="951454" y="1234123"/>
                  </a:lnTo>
                  <a:lnTo>
                    <a:pt x="946389" y="1228090"/>
                  </a:lnTo>
                  <a:lnTo>
                    <a:pt x="941008" y="1221105"/>
                  </a:lnTo>
                  <a:lnTo>
                    <a:pt x="935943" y="1213485"/>
                  </a:lnTo>
                  <a:lnTo>
                    <a:pt x="930879" y="1205230"/>
                  </a:lnTo>
                  <a:lnTo>
                    <a:pt x="925498" y="1196023"/>
                  </a:lnTo>
                  <a:lnTo>
                    <a:pt x="923915" y="1192530"/>
                  </a:lnTo>
                  <a:lnTo>
                    <a:pt x="922333" y="1188720"/>
                  </a:lnTo>
                  <a:lnTo>
                    <a:pt x="921700" y="1184593"/>
                  </a:lnTo>
                  <a:lnTo>
                    <a:pt x="921067" y="1180783"/>
                  </a:lnTo>
                  <a:lnTo>
                    <a:pt x="920750" y="1176655"/>
                  </a:lnTo>
                  <a:lnTo>
                    <a:pt x="921067" y="1172845"/>
                  </a:lnTo>
                  <a:lnTo>
                    <a:pt x="921700" y="1168400"/>
                  </a:lnTo>
                  <a:lnTo>
                    <a:pt x="922333" y="1163955"/>
                  </a:lnTo>
                  <a:lnTo>
                    <a:pt x="923915" y="1159510"/>
                  </a:lnTo>
                  <a:lnTo>
                    <a:pt x="925181" y="1155065"/>
                  </a:lnTo>
                  <a:lnTo>
                    <a:pt x="926764" y="1150302"/>
                  </a:lnTo>
                  <a:lnTo>
                    <a:pt x="928980" y="1145540"/>
                  </a:lnTo>
                  <a:lnTo>
                    <a:pt x="931512" y="1140777"/>
                  </a:lnTo>
                  <a:lnTo>
                    <a:pt x="933728" y="1136015"/>
                  </a:lnTo>
                  <a:lnTo>
                    <a:pt x="939742" y="1126172"/>
                  </a:lnTo>
                  <a:lnTo>
                    <a:pt x="946389" y="1116330"/>
                  </a:lnTo>
                  <a:lnTo>
                    <a:pt x="953986" y="1106170"/>
                  </a:lnTo>
                  <a:lnTo>
                    <a:pt x="962532" y="1096010"/>
                  </a:lnTo>
                  <a:lnTo>
                    <a:pt x="971078" y="1085850"/>
                  </a:lnTo>
                  <a:lnTo>
                    <a:pt x="980258" y="1075690"/>
                  </a:lnTo>
                  <a:lnTo>
                    <a:pt x="981263" y="1074682"/>
                  </a:lnTo>
                  <a:lnTo>
                    <a:pt x="961294" y="1063855"/>
                  </a:lnTo>
                  <a:lnTo>
                    <a:pt x="958295" y="1066735"/>
                  </a:lnTo>
                  <a:lnTo>
                    <a:pt x="950387" y="1074331"/>
                  </a:lnTo>
                  <a:lnTo>
                    <a:pt x="942480" y="1081610"/>
                  </a:lnTo>
                  <a:lnTo>
                    <a:pt x="934256" y="1088889"/>
                  </a:lnTo>
                  <a:lnTo>
                    <a:pt x="926032" y="1095535"/>
                  </a:lnTo>
                  <a:lnTo>
                    <a:pt x="917808" y="1102181"/>
                  </a:lnTo>
                  <a:lnTo>
                    <a:pt x="909900" y="1108194"/>
                  </a:lnTo>
                  <a:lnTo>
                    <a:pt x="901360" y="1113890"/>
                  </a:lnTo>
                  <a:lnTo>
                    <a:pt x="893452" y="1119270"/>
                  </a:lnTo>
                  <a:lnTo>
                    <a:pt x="885545" y="1124334"/>
                  </a:lnTo>
                  <a:lnTo>
                    <a:pt x="877637" y="1128764"/>
                  </a:lnTo>
                  <a:lnTo>
                    <a:pt x="869413" y="1132562"/>
                  </a:lnTo>
                  <a:lnTo>
                    <a:pt x="861822" y="1136360"/>
                  </a:lnTo>
                  <a:lnTo>
                    <a:pt x="854546" y="1139208"/>
                  </a:lnTo>
                  <a:lnTo>
                    <a:pt x="847271" y="1141740"/>
                  </a:lnTo>
                  <a:lnTo>
                    <a:pt x="840313" y="1143322"/>
                  </a:lnTo>
                  <a:lnTo>
                    <a:pt x="833354" y="1144272"/>
                  </a:lnTo>
                  <a:lnTo>
                    <a:pt x="826712" y="1144588"/>
                  </a:lnTo>
                  <a:lnTo>
                    <a:pt x="820385" y="1144588"/>
                  </a:lnTo>
                  <a:lnTo>
                    <a:pt x="814059" y="1143955"/>
                  </a:lnTo>
                  <a:lnTo>
                    <a:pt x="808049" y="1143322"/>
                  </a:lnTo>
                  <a:lnTo>
                    <a:pt x="801723" y="1142056"/>
                  </a:lnTo>
                  <a:lnTo>
                    <a:pt x="795713" y="1140790"/>
                  </a:lnTo>
                  <a:lnTo>
                    <a:pt x="790020" y="1138575"/>
                  </a:lnTo>
                  <a:lnTo>
                    <a:pt x="784326" y="1136676"/>
                  </a:lnTo>
                  <a:lnTo>
                    <a:pt x="778633" y="1134461"/>
                  </a:lnTo>
                  <a:lnTo>
                    <a:pt x="773256" y="1131929"/>
                  </a:lnTo>
                  <a:lnTo>
                    <a:pt x="768511" y="1129081"/>
                  </a:lnTo>
                  <a:lnTo>
                    <a:pt x="763450" y="1125916"/>
                  </a:lnTo>
                  <a:lnTo>
                    <a:pt x="758706" y="1123068"/>
                  </a:lnTo>
                  <a:lnTo>
                    <a:pt x="753961" y="1119270"/>
                  </a:lnTo>
                  <a:lnTo>
                    <a:pt x="750165" y="1115789"/>
                  </a:lnTo>
                  <a:lnTo>
                    <a:pt x="746053" y="1111991"/>
                  </a:lnTo>
                  <a:lnTo>
                    <a:pt x="742890" y="1108194"/>
                  </a:lnTo>
                  <a:lnTo>
                    <a:pt x="739411" y="1103763"/>
                  </a:lnTo>
                  <a:lnTo>
                    <a:pt x="736564" y="1099332"/>
                  </a:lnTo>
                  <a:lnTo>
                    <a:pt x="734034" y="1095218"/>
                  </a:lnTo>
                  <a:lnTo>
                    <a:pt x="731820" y="1090471"/>
                  </a:lnTo>
                  <a:lnTo>
                    <a:pt x="730238" y="1085724"/>
                  </a:lnTo>
                  <a:lnTo>
                    <a:pt x="728657" y="1080660"/>
                  </a:lnTo>
                  <a:lnTo>
                    <a:pt x="727708" y="1076230"/>
                  </a:lnTo>
                  <a:lnTo>
                    <a:pt x="727391" y="1071166"/>
                  </a:lnTo>
                  <a:lnTo>
                    <a:pt x="727075" y="1065786"/>
                  </a:lnTo>
                  <a:lnTo>
                    <a:pt x="727708" y="1060722"/>
                  </a:lnTo>
                  <a:lnTo>
                    <a:pt x="728657" y="1055659"/>
                  </a:lnTo>
                  <a:lnTo>
                    <a:pt x="730238" y="1050595"/>
                  </a:lnTo>
                  <a:lnTo>
                    <a:pt x="732136" y="1045215"/>
                  </a:lnTo>
                  <a:lnTo>
                    <a:pt x="734666" y="1040152"/>
                  </a:lnTo>
                  <a:lnTo>
                    <a:pt x="737829" y="1034772"/>
                  </a:lnTo>
                  <a:lnTo>
                    <a:pt x="741309" y="1029392"/>
                  </a:lnTo>
                  <a:lnTo>
                    <a:pt x="758389" y="1006922"/>
                  </a:lnTo>
                  <a:lnTo>
                    <a:pt x="767562" y="994579"/>
                  </a:lnTo>
                  <a:lnTo>
                    <a:pt x="777368" y="981920"/>
                  </a:lnTo>
                  <a:lnTo>
                    <a:pt x="788122" y="968628"/>
                  </a:lnTo>
                  <a:lnTo>
                    <a:pt x="790242" y="966009"/>
                  </a:lnTo>
                  <a:lnTo>
                    <a:pt x="789233" y="965395"/>
                  </a:lnTo>
                  <a:lnTo>
                    <a:pt x="776219" y="957145"/>
                  </a:lnTo>
                  <a:lnTo>
                    <a:pt x="763839" y="949211"/>
                  </a:lnTo>
                  <a:lnTo>
                    <a:pt x="760189" y="946743"/>
                  </a:lnTo>
                  <a:lnTo>
                    <a:pt x="757399" y="948372"/>
                  </a:lnTo>
                  <a:lnTo>
                    <a:pt x="753277" y="949960"/>
                  </a:lnTo>
                  <a:lnTo>
                    <a:pt x="749473" y="951547"/>
                  </a:lnTo>
                  <a:lnTo>
                    <a:pt x="745351" y="952817"/>
                  </a:lnTo>
                  <a:lnTo>
                    <a:pt x="740912" y="954087"/>
                  </a:lnTo>
                  <a:lnTo>
                    <a:pt x="736473" y="955040"/>
                  </a:lnTo>
                  <a:lnTo>
                    <a:pt x="732035" y="955357"/>
                  </a:lnTo>
                  <a:lnTo>
                    <a:pt x="726962" y="955675"/>
                  </a:lnTo>
                  <a:lnTo>
                    <a:pt x="722206" y="955675"/>
                  </a:lnTo>
                  <a:lnTo>
                    <a:pt x="717450" y="955040"/>
                  </a:lnTo>
                  <a:lnTo>
                    <a:pt x="712377" y="954087"/>
                  </a:lnTo>
                  <a:lnTo>
                    <a:pt x="706987" y="952500"/>
                  </a:lnTo>
                  <a:lnTo>
                    <a:pt x="701597" y="950912"/>
                  </a:lnTo>
                  <a:lnTo>
                    <a:pt x="696207" y="948690"/>
                  </a:lnTo>
                  <a:lnTo>
                    <a:pt x="690817" y="945515"/>
                  </a:lnTo>
                  <a:lnTo>
                    <a:pt x="685427" y="942340"/>
                  </a:lnTo>
                  <a:lnTo>
                    <a:pt x="678135" y="936942"/>
                  </a:lnTo>
                  <a:lnTo>
                    <a:pt x="671477" y="931545"/>
                  </a:lnTo>
                  <a:lnTo>
                    <a:pt x="666087" y="926147"/>
                  </a:lnTo>
                  <a:lnTo>
                    <a:pt x="661014" y="920750"/>
                  </a:lnTo>
                  <a:lnTo>
                    <a:pt x="656892" y="915670"/>
                  </a:lnTo>
                  <a:lnTo>
                    <a:pt x="653721" y="910272"/>
                  </a:lnTo>
                  <a:lnTo>
                    <a:pt x="650868" y="904875"/>
                  </a:lnTo>
                  <a:lnTo>
                    <a:pt x="648966" y="899477"/>
                  </a:lnTo>
                  <a:lnTo>
                    <a:pt x="647380" y="894080"/>
                  </a:lnTo>
                  <a:lnTo>
                    <a:pt x="646746" y="889000"/>
                  </a:lnTo>
                  <a:lnTo>
                    <a:pt x="646112" y="883920"/>
                  </a:lnTo>
                  <a:lnTo>
                    <a:pt x="646112" y="878522"/>
                  </a:lnTo>
                  <a:lnTo>
                    <a:pt x="646746" y="873442"/>
                  </a:lnTo>
                  <a:lnTo>
                    <a:pt x="647380" y="868680"/>
                  </a:lnTo>
                  <a:lnTo>
                    <a:pt x="648039" y="865599"/>
                  </a:lnTo>
                  <a:lnTo>
                    <a:pt x="643850" y="862581"/>
                  </a:lnTo>
                  <a:lnTo>
                    <a:pt x="605442" y="834021"/>
                  </a:lnTo>
                  <a:lnTo>
                    <a:pt x="588300" y="821011"/>
                  </a:lnTo>
                  <a:lnTo>
                    <a:pt x="571794" y="808318"/>
                  </a:lnTo>
                  <a:lnTo>
                    <a:pt x="557192" y="796260"/>
                  </a:lnTo>
                  <a:lnTo>
                    <a:pt x="543225" y="784836"/>
                  </a:lnTo>
                  <a:lnTo>
                    <a:pt x="530846" y="774047"/>
                  </a:lnTo>
                  <a:lnTo>
                    <a:pt x="519736" y="763575"/>
                  </a:lnTo>
                  <a:lnTo>
                    <a:pt x="509578" y="753738"/>
                  </a:lnTo>
                  <a:lnTo>
                    <a:pt x="501325" y="744535"/>
                  </a:lnTo>
                  <a:lnTo>
                    <a:pt x="497516" y="739775"/>
                  </a:lnTo>
                  <a:lnTo>
                    <a:pt x="494341" y="735650"/>
                  </a:lnTo>
                  <a:lnTo>
                    <a:pt x="491484" y="731207"/>
                  </a:lnTo>
                  <a:lnTo>
                    <a:pt x="488627" y="727082"/>
                  </a:lnTo>
                  <a:lnTo>
                    <a:pt x="486405" y="723274"/>
                  </a:lnTo>
                  <a:lnTo>
                    <a:pt x="484183" y="719149"/>
                  </a:lnTo>
                  <a:lnTo>
                    <a:pt x="482596" y="715024"/>
                  </a:lnTo>
                  <a:lnTo>
                    <a:pt x="481327" y="711533"/>
                  </a:lnTo>
                  <a:lnTo>
                    <a:pt x="478152" y="699475"/>
                  </a:lnTo>
                  <a:lnTo>
                    <a:pt x="475613" y="687099"/>
                  </a:lnTo>
                  <a:lnTo>
                    <a:pt x="473391" y="675040"/>
                  </a:lnTo>
                  <a:lnTo>
                    <a:pt x="471169" y="662982"/>
                  </a:lnTo>
                  <a:lnTo>
                    <a:pt x="469899" y="650606"/>
                  </a:lnTo>
                  <a:lnTo>
                    <a:pt x="468947" y="638865"/>
                  </a:lnTo>
                  <a:lnTo>
                    <a:pt x="468312" y="626807"/>
                  </a:lnTo>
                  <a:lnTo>
                    <a:pt x="468312" y="614431"/>
                  </a:lnTo>
                  <a:lnTo>
                    <a:pt x="468629" y="602372"/>
                  </a:lnTo>
                  <a:lnTo>
                    <a:pt x="469264" y="589997"/>
                  </a:lnTo>
                  <a:lnTo>
                    <a:pt x="470217" y="577938"/>
                  </a:lnTo>
                  <a:lnTo>
                    <a:pt x="471804" y="565562"/>
                  </a:lnTo>
                  <a:lnTo>
                    <a:pt x="474026" y="553504"/>
                  </a:lnTo>
                  <a:lnTo>
                    <a:pt x="476248" y="541446"/>
                  </a:lnTo>
                  <a:lnTo>
                    <a:pt x="479422" y="529704"/>
                  </a:lnTo>
                  <a:lnTo>
                    <a:pt x="482596" y="517329"/>
                  </a:lnTo>
                  <a:lnTo>
                    <a:pt x="486405" y="505270"/>
                  </a:lnTo>
                  <a:lnTo>
                    <a:pt x="490215" y="493212"/>
                  </a:lnTo>
                  <a:lnTo>
                    <a:pt x="494976" y="481153"/>
                  </a:lnTo>
                  <a:lnTo>
                    <a:pt x="500055" y="469412"/>
                  </a:lnTo>
                  <a:lnTo>
                    <a:pt x="505451" y="457354"/>
                  </a:lnTo>
                  <a:lnTo>
                    <a:pt x="511482" y="445613"/>
                  </a:lnTo>
                  <a:lnTo>
                    <a:pt x="517831" y="433871"/>
                  </a:lnTo>
                  <a:lnTo>
                    <a:pt x="524497" y="421813"/>
                  </a:lnTo>
                  <a:lnTo>
                    <a:pt x="531480" y="410072"/>
                  </a:lnTo>
                  <a:lnTo>
                    <a:pt x="539099" y="398331"/>
                  </a:lnTo>
                  <a:lnTo>
                    <a:pt x="547035" y="386590"/>
                  </a:lnTo>
                  <a:lnTo>
                    <a:pt x="555288" y="375166"/>
                  </a:lnTo>
                  <a:lnTo>
                    <a:pt x="564176" y="363742"/>
                  </a:lnTo>
                  <a:lnTo>
                    <a:pt x="573064" y="352001"/>
                  </a:lnTo>
                  <a:lnTo>
                    <a:pt x="582904" y="340577"/>
                  </a:lnTo>
                  <a:lnTo>
                    <a:pt x="592744" y="329153"/>
                  </a:lnTo>
                  <a:lnTo>
                    <a:pt x="608298" y="312970"/>
                  </a:lnTo>
                  <a:lnTo>
                    <a:pt x="623535" y="297738"/>
                  </a:lnTo>
                  <a:lnTo>
                    <a:pt x="638454" y="282824"/>
                  </a:lnTo>
                  <a:lnTo>
                    <a:pt x="653691" y="269496"/>
                  </a:lnTo>
                  <a:lnTo>
                    <a:pt x="668293" y="256803"/>
                  </a:lnTo>
                  <a:lnTo>
                    <a:pt x="682577" y="245062"/>
                  </a:lnTo>
                  <a:lnTo>
                    <a:pt x="695909" y="234590"/>
                  </a:lnTo>
                  <a:lnTo>
                    <a:pt x="708924" y="224753"/>
                  </a:lnTo>
                  <a:lnTo>
                    <a:pt x="720668" y="216502"/>
                  </a:lnTo>
                  <a:lnTo>
                    <a:pt x="731778" y="208886"/>
                  </a:lnTo>
                  <a:lnTo>
                    <a:pt x="749872" y="196828"/>
                  </a:lnTo>
                  <a:lnTo>
                    <a:pt x="762252" y="189212"/>
                  </a:lnTo>
                  <a:lnTo>
                    <a:pt x="767013" y="186039"/>
                  </a:lnTo>
                  <a:lnTo>
                    <a:pt x="769870" y="184769"/>
                  </a:lnTo>
                  <a:lnTo>
                    <a:pt x="772727" y="183817"/>
                  </a:lnTo>
                  <a:lnTo>
                    <a:pt x="775584" y="183183"/>
                  </a:lnTo>
                  <a:lnTo>
                    <a:pt x="778441" y="182865"/>
                  </a:lnTo>
                  <a:lnTo>
                    <a:pt x="1214906" y="157162"/>
                  </a:lnTo>
                  <a:close/>
                  <a:moveTo>
                    <a:pt x="2261552" y="58737"/>
                  </a:moveTo>
                  <a:lnTo>
                    <a:pt x="2505075" y="597852"/>
                  </a:lnTo>
                  <a:lnTo>
                    <a:pt x="2166937" y="725487"/>
                  </a:lnTo>
                  <a:lnTo>
                    <a:pt x="2163762" y="705484"/>
                  </a:lnTo>
                  <a:lnTo>
                    <a:pt x="2160587" y="685799"/>
                  </a:lnTo>
                  <a:lnTo>
                    <a:pt x="2157095" y="666749"/>
                  </a:lnTo>
                  <a:lnTo>
                    <a:pt x="2153602" y="647699"/>
                  </a:lnTo>
                  <a:lnTo>
                    <a:pt x="2149475" y="629284"/>
                  </a:lnTo>
                  <a:lnTo>
                    <a:pt x="2145030" y="611504"/>
                  </a:lnTo>
                  <a:lnTo>
                    <a:pt x="2140902" y="594359"/>
                  </a:lnTo>
                  <a:lnTo>
                    <a:pt x="2136140" y="577214"/>
                  </a:lnTo>
                  <a:lnTo>
                    <a:pt x="2131060" y="560387"/>
                  </a:lnTo>
                  <a:lnTo>
                    <a:pt x="2126297" y="544512"/>
                  </a:lnTo>
                  <a:lnTo>
                    <a:pt x="2121217" y="528954"/>
                  </a:lnTo>
                  <a:lnTo>
                    <a:pt x="2115820" y="513397"/>
                  </a:lnTo>
                  <a:lnTo>
                    <a:pt x="2110105" y="498792"/>
                  </a:lnTo>
                  <a:lnTo>
                    <a:pt x="2104707" y="484187"/>
                  </a:lnTo>
                  <a:lnTo>
                    <a:pt x="2098675" y="469899"/>
                  </a:lnTo>
                  <a:lnTo>
                    <a:pt x="2092960" y="456564"/>
                  </a:lnTo>
                  <a:lnTo>
                    <a:pt x="2086927" y="443229"/>
                  </a:lnTo>
                  <a:lnTo>
                    <a:pt x="2080577" y="430212"/>
                  </a:lnTo>
                  <a:lnTo>
                    <a:pt x="2074862" y="417829"/>
                  </a:lnTo>
                  <a:lnTo>
                    <a:pt x="2068512" y="405764"/>
                  </a:lnTo>
                  <a:lnTo>
                    <a:pt x="2062162" y="394334"/>
                  </a:lnTo>
                  <a:lnTo>
                    <a:pt x="2055812" y="382904"/>
                  </a:lnTo>
                  <a:lnTo>
                    <a:pt x="2049145" y="371792"/>
                  </a:lnTo>
                  <a:lnTo>
                    <a:pt x="2042795" y="361314"/>
                  </a:lnTo>
                  <a:lnTo>
                    <a:pt x="2036127" y="350837"/>
                  </a:lnTo>
                  <a:lnTo>
                    <a:pt x="2029142" y="340994"/>
                  </a:lnTo>
                  <a:lnTo>
                    <a:pt x="2022792" y="331469"/>
                  </a:lnTo>
                  <a:lnTo>
                    <a:pt x="2017125" y="321944"/>
                  </a:lnTo>
                  <a:lnTo>
                    <a:pt x="2002790" y="304799"/>
                  </a:lnTo>
                  <a:lnTo>
                    <a:pt x="1989772" y="288607"/>
                  </a:lnTo>
                  <a:lnTo>
                    <a:pt x="1977072" y="273684"/>
                  </a:lnTo>
                  <a:lnTo>
                    <a:pt x="1964372" y="260349"/>
                  </a:lnTo>
                  <a:lnTo>
                    <a:pt x="1951990" y="247967"/>
                  </a:lnTo>
                  <a:lnTo>
                    <a:pt x="1940242" y="236537"/>
                  </a:lnTo>
                  <a:lnTo>
                    <a:pt x="1928812" y="226377"/>
                  </a:lnTo>
                  <a:lnTo>
                    <a:pt x="1918017" y="217169"/>
                  </a:lnTo>
                  <a:lnTo>
                    <a:pt x="1907857" y="209232"/>
                  </a:lnTo>
                  <a:lnTo>
                    <a:pt x="1898332" y="202247"/>
                  </a:lnTo>
                  <a:lnTo>
                    <a:pt x="1889760" y="196214"/>
                  </a:lnTo>
                  <a:lnTo>
                    <a:pt x="1882140" y="191134"/>
                  </a:lnTo>
                  <a:lnTo>
                    <a:pt x="1875472" y="187007"/>
                  </a:lnTo>
                  <a:lnTo>
                    <a:pt x="1869757" y="183514"/>
                  </a:lnTo>
                  <a:lnTo>
                    <a:pt x="1861502" y="179387"/>
                  </a:lnTo>
                  <a:lnTo>
                    <a:pt x="1858962" y="177799"/>
                  </a:lnTo>
                  <a:lnTo>
                    <a:pt x="2261552" y="58737"/>
                  </a:lnTo>
                  <a:close/>
                  <a:moveTo>
                    <a:pt x="371173" y="0"/>
                  </a:moveTo>
                  <a:lnTo>
                    <a:pt x="708025" y="151447"/>
                  </a:lnTo>
                  <a:lnTo>
                    <a:pt x="701351" y="153352"/>
                  </a:lnTo>
                  <a:lnTo>
                    <a:pt x="693089" y="155892"/>
                  </a:lnTo>
                  <a:lnTo>
                    <a:pt x="682284" y="159702"/>
                  </a:lnTo>
                  <a:lnTo>
                    <a:pt x="668937" y="165100"/>
                  </a:lnTo>
                  <a:lnTo>
                    <a:pt x="653366" y="172085"/>
                  </a:lnTo>
                  <a:lnTo>
                    <a:pt x="644468" y="176212"/>
                  </a:lnTo>
                  <a:lnTo>
                    <a:pt x="635570" y="180657"/>
                  </a:lnTo>
                  <a:lnTo>
                    <a:pt x="626354" y="186055"/>
                  </a:lnTo>
                  <a:lnTo>
                    <a:pt x="616185" y="191770"/>
                  </a:lnTo>
                  <a:lnTo>
                    <a:pt x="606016" y="198120"/>
                  </a:lnTo>
                  <a:lnTo>
                    <a:pt x="595529" y="204787"/>
                  </a:lnTo>
                  <a:lnTo>
                    <a:pt x="584724" y="212090"/>
                  </a:lnTo>
                  <a:lnTo>
                    <a:pt x="573602" y="220345"/>
                  </a:lnTo>
                  <a:lnTo>
                    <a:pt x="562479" y="228917"/>
                  </a:lnTo>
                  <a:lnTo>
                    <a:pt x="550721" y="237807"/>
                  </a:lnTo>
                  <a:lnTo>
                    <a:pt x="538963" y="247967"/>
                  </a:lnTo>
                  <a:lnTo>
                    <a:pt x="527205" y="258445"/>
                  </a:lnTo>
                  <a:lnTo>
                    <a:pt x="515129" y="269875"/>
                  </a:lnTo>
                  <a:lnTo>
                    <a:pt x="503054" y="281940"/>
                  </a:lnTo>
                  <a:lnTo>
                    <a:pt x="491296" y="294640"/>
                  </a:lnTo>
                  <a:lnTo>
                    <a:pt x="479220" y="308292"/>
                  </a:lnTo>
                  <a:lnTo>
                    <a:pt x="467462" y="322580"/>
                  </a:lnTo>
                  <a:lnTo>
                    <a:pt x="455386" y="337820"/>
                  </a:lnTo>
                  <a:lnTo>
                    <a:pt x="443628" y="353695"/>
                  </a:lnTo>
                  <a:lnTo>
                    <a:pt x="431870" y="370840"/>
                  </a:lnTo>
                  <a:lnTo>
                    <a:pt x="427421" y="378142"/>
                  </a:lnTo>
                  <a:lnTo>
                    <a:pt x="422654" y="385445"/>
                  </a:lnTo>
                  <a:lnTo>
                    <a:pt x="418205" y="392747"/>
                  </a:lnTo>
                  <a:lnTo>
                    <a:pt x="414392" y="400050"/>
                  </a:lnTo>
                  <a:lnTo>
                    <a:pt x="406447" y="415290"/>
                  </a:lnTo>
                  <a:lnTo>
                    <a:pt x="399774" y="430530"/>
                  </a:lnTo>
                  <a:lnTo>
                    <a:pt x="393418" y="446087"/>
                  </a:lnTo>
                  <a:lnTo>
                    <a:pt x="388015" y="461327"/>
                  </a:lnTo>
                  <a:lnTo>
                    <a:pt x="383249" y="476567"/>
                  </a:lnTo>
                  <a:lnTo>
                    <a:pt x="378800" y="492125"/>
                  </a:lnTo>
                  <a:lnTo>
                    <a:pt x="375304" y="507365"/>
                  </a:lnTo>
                  <a:lnTo>
                    <a:pt x="371808" y="522287"/>
                  </a:lnTo>
                  <a:lnTo>
                    <a:pt x="369266" y="537527"/>
                  </a:lnTo>
                  <a:lnTo>
                    <a:pt x="366724" y="552132"/>
                  </a:lnTo>
                  <a:lnTo>
                    <a:pt x="365135" y="566737"/>
                  </a:lnTo>
                  <a:lnTo>
                    <a:pt x="363864" y="581025"/>
                  </a:lnTo>
                  <a:lnTo>
                    <a:pt x="362910" y="594995"/>
                  </a:lnTo>
                  <a:lnTo>
                    <a:pt x="362275" y="608330"/>
                  </a:lnTo>
                  <a:lnTo>
                    <a:pt x="361322" y="621347"/>
                  </a:lnTo>
                  <a:lnTo>
                    <a:pt x="361322" y="633730"/>
                  </a:lnTo>
                  <a:lnTo>
                    <a:pt x="361322" y="645795"/>
                  </a:lnTo>
                  <a:lnTo>
                    <a:pt x="361957" y="656907"/>
                  </a:lnTo>
                  <a:lnTo>
                    <a:pt x="363228" y="678180"/>
                  </a:lnTo>
                  <a:lnTo>
                    <a:pt x="364499" y="695642"/>
                  </a:lnTo>
                  <a:lnTo>
                    <a:pt x="366088" y="710247"/>
                  </a:lnTo>
                  <a:lnTo>
                    <a:pt x="367359" y="721042"/>
                  </a:lnTo>
                  <a:lnTo>
                    <a:pt x="369266" y="730250"/>
                  </a:lnTo>
                  <a:lnTo>
                    <a:pt x="0" y="553720"/>
                  </a:lnTo>
                  <a:lnTo>
                    <a:pt x="371173" y="0"/>
                  </a:lnTo>
                  <a:close/>
                </a:path>
              </a:pathLst>
            </a:cu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Regular" panose="020B0500000000000000" pitchFamily="34" charset="-122"/>
              </a:endParaRPr>
            </a:p>
          </p:txBody>
        </p:sp>
        <p:sp>
          <p:nvSpPr>
            <p:cNvPr id="26" name="矩形: 圆角 25">
              <a:extLst>
                <a:ext uri="{FF2B5EF4-FFF2-40B4-BE49-F238E27FC236}">
                  <a16:creationId xmlns:a16="http://schemas.microsoft.com/office/drawing/2014/main" xmlns="" id="{D850901B-26E5-4C52-9229-73B6BBCC9DA9}"/>
                </a:ext>
              </a:extLst>
            </p:cNvPr>
            <p:cNvSpPr/>
            <p:nvPr/>
          </p:nvSpPr>
          <p:spPr>
            <a:xfrm>
              <a:off x="2214880" y="4773601"/>
              <a:ext cx="1297925" cy="374020"/>
            </a:xfrm>
            <a:prstGeom prst="roundRect">
              <a:avLst>
                <a:gd name="adj" fmla="val 50000"/>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r>
                <a:rPr lang="zh-CN" altLang="en-US" kern="0" dirty="0">
                  <a:solidFill>
                    <a:prstClr val="white"/>
                  </a:solidFill>
                  <a:latin typeface="+mj-ea"/>
                  <a:ea typeface="+mj-ea"/>
                </a:rPr>
                <a:t>关键标题</a:t>
              </a:r>
            </a:p>
          </p:txBody>
        </p:sp>
        <p:sp>
          <p:nvSpPr>
            <p:cNvPr id="27" name="矩形 26">
              <a:extLst>
                <a:ext uri="{FF2B5EF4-FFF2-40B4-BE49-F238E27FC236}">
                  <a16:creationId xmlns:a16="http://schemas.microsoft.com/office/drawing/2014/main" xmlns="" id="{86217578-DDF5-4C46-87CB-3D54E70C17D6}"/>
                </a:ext>
              </a:extLst>
            </p:cNvPr>
            <p:cNvSpPr/>
            <p:nvPr/>
          </p:nvSpPr>
          <p:spPr>
            <a:xfrm>
              <a:off x="803593" y="5211717"/>
              <a:ext cx="2779651" cy="705129"/>
            </a:xfrm>
            <a:prstGeom prst="rect">
              <a:avLst/>
            </a:prstGeom>
          </p:spPr>
          <p:txBody>
            <a:bodyPr wrap="square">
              <a:spAutoFit/>
            </a:bodyPr>
            <a:lstStyle/>
            <a:p>
              <a:pPr algn="r">
                <a:lnSpc>
                  <a:spcPct val="150000"/>
                </a:lnSpc>
              </a:pPr>
              <a:r>
                <a:rPr lang="zh-CN" altLang="en-US" sz="14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a:t>
              </a:r>
            </a:p>
          </p:txBody>
        </p:sp>
        <p:sp>
          <p:nvSpPr>
            <p:cNvPr id="29" name="矩形: 圆角 28">
              <a:extLst>
                <a:ext uri="{FF2B5EF4-FFF2-40B4-BE49-F238E27FC236}">
                  <a16:creationId xmlns:a16="http://schemas.microsoft.com/office/drawing/2014/main" xmlns="" id="{D5E81CF3-AEA0-4A07-93F6-0709D3BE3DB9}"/>
                </a:ext>
              </a:extLst>
            </p:cNvPr>
            <p:cNvSpPr/>
            <p:nvPr/>
          </p:nvSpPr>
          <p:spPr>
            <a:xfrm>
              <a:off x="2954779" y="3290091"/>
              <a:ext cx="1297925" cy="374020"/>
            </a:xfrm>
            <a:prstGeom prst="roundRect">
              <a:avLst>
                <a:gd name="adj" fmla="val 50000"/>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r>
                <a:rPr lang="zh-CN" altLang="en-US" kern="0" dirty="0">
                  <a:solidFill>
                    <a:prstClr val="white"/>
                  </a:solidFill>
                  <a:latin typeface="+mj-ea"/>
                  <a:ea typeface="+mj-ea"/>
                </a:rPr>
                <a:t>关键标题</a:t>
              </a:r>
            </a:p>
          </p:txBody>
        </p:sp>
        <p:sp>
          <p:nvSpPr>
            <p:cNvPr id="30" name="矩形 29">
              <a:extLst>
                <a:ext uri="{FF2B5EF4-FFF2-40B4-BE49-F238E27FC236}">
                  <a16:creationId xmlns:a16="http://schemas.microsoft.com/office/drawing/2014/main" xmlns="" id="{9664EF09-6179-477D-BA47-DEF31E1371EF}"/>
                </a:ext>
              </a:extLst>
            </p:cNvPr>
            <p:cNvSpPr/>
            <p:nvPr/>
          </p:nvSpPr>
          <p:spPr>
            <a:xfrm>
              <a:off x="1543492" y="3728207"/>
              <a:ext cx="2779651" cy="705129"/>
            </a:xfrm>
            <a:prstGeom prst="rect">
              <a:avLst/>
            </a:prstGeom>
          </p:spPr>
          <p:txBody>
            <a:bodyPr wrap="square">
              <a:spAutoFit/>
            </a:bodyPr>
            <a:lstStyle/>
            <a:p>
              <a:pPr algn="r">
                <a:lnSpc>
                  <a:spcPct val="150000"/>
                </a:lnSpc>
              </a:pPr>
              <a:r>
                <a:rPr lang="zh-CN" altLang="en-US" sz="14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a:t>
              </a:r>
            </a:p>
          </p:txBody>
        </p:sp>
        <p:sp>
          <p:nvSpPr>
            <p:cNvPr id="32" name="矩形: 圆角 31">
              <a:extLst>
                <a:ext uri="{FF2B5EF4-FFF2-40B4-BE49-F238E27FC236}">
                  <a16:creationId xmlns:a16="http://schemas.microsoft.com/office/drawing/2014/main" xmlns="" id="{FB52CE35-B9F1-476F-A0DB-503701660246}"/>
                </a:ext>
              </a:extLst>
            </p:cNvPr>
            <p:cNvSpPr/>
            <p:nvPr/>
          </p:nvSpPr>
          <p:spPr>
            <a:xfrm>
              <a:off x="8056687" y="3290091"/>
              <a:ext cx="1297925" cy="374020"/>
            </a:xfrm>
            <a:prstGeom prst="roundRect">
              <a:avLst>
                <a:gd name="adj" fmla="val 50000"/>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r>
                <a:rPr lang="zh-CN" altLang="en-US" kern="0" dirty="0">
                  <a:solidFill>
                    <a:prstClr val="white"/>
                  </a:solidFill>
                  <a:latin typeface="+mj-ea"/>
                  <a:ea typeface="+mj-ea"/>
                </a:rPr>
                <a:t>关键标题</a:t>
              </a:r>
            </a:p>
          </p:txBody>
        </p:sp>
        <p:sp>
          <p:nvSpPr>
            <p:cNvPr id="33" name="矩形 32">
              <a:extLst>
                <a:ext uri="{FF2B5EF4-FFF2-40B4-BE49-F238E27FC236}">
                  <a16:creationId xmlns:a16="http://schemas.microsoft.com/office/drawing/2014/main" xmlns="" id="{359504DB-D879-44C2-84AC-21EC3760F775}"/>
                </a:ext>
              </a:extLst>
            </p:cNvPr>
            <p:cNvSpPr/>
            <p:nvPr/>
          </p:nvSpPr>
          <p:spPr>
            <a:xfrm>
              <a:off x="7956040" y="3728207"/>
              <a:ext cx="2779651" cy="705129"/>
            </a:xfrm>
            <a:prstGeom prst="rect">
              <a:avLst/>
            </a:prstGeom>
          </p:spPr>
          <p:txBody>
            <a:bodyPr wrap="square">
              <a:spAutoFit/>
            </a:bodyPr>
            <a:lstStyle/>
            <a:p>
              <a:pPr>
                <a:lnSpc>
                  <a:spcPct val="150000"/>
                </a:lnSpc>
              </a:pPr>
              <a:r>
                <a:rPr lang="zh-CN" altLang="en-US" sz="14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a:t>
              </a:r>
            </a:p>
          </p:txBody>
        </p:sp>
        <p:sp>
          <p:nvSpPr>
            <p:cNvPr id="35" name="矩形: 圆角 34">
              <a:extLst>
                <a:ext uri="{FF2B5EF4-FFF2-40B4-BE49-F238E27FC236}">
                  <a16:creationId xmlns:a16="http://schemas.microsoft.com/office/drawing/2014/main" xmlns="" id="{8EAC4059-0D11-4B7A-BA0C-02C0527B0127}"/>
                </a:ext>
              </a:extLst>
            </p:cNvPr>
            <p:cNvSpPr/>
            <p:nvPr/>
          </p:nvSpPr>
          <p:spPr>
            <a:xfrm>
              <a:off x="8662506" y="4773601"/>
              <a:ext cx="1297925" cy="374020"/>
            </a:xfrm>
            <a:prstGeom prst="roundRect">
              <a:avLst>
                <a:gd name="adj" fmla="val 50000"/>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r>
                <a:rPr lang="zh-CN" altLang="en-US" kern="0" dirty="0">
                  <a:solidFill>
                    <a:prstClr val="white"/>
                  </a:solidFill>
                  <a:latin typeface="+mj-ea"/>
                  <a:ea typeface="+mj-ea"/>
                </a:rPr>
                <a:t>关键标题</a:t>
              </a:r>
            </a:p>
          </p:txBody>
        </p:sp>
        <p:sp>
          <p:nvSpPr>
            <p:cNvPr id="36" name="矩形 35">
              <a:extLst>
                <a:ext uri="{FF2B5EF4-FFF2-40B4-BE49-F238E27FC236}">
                  <a16:creationId xmlns:a16="http://schemas.microsoft.com/office/drawing/2014/main" xmlns="" id="{A904D91F-C1B3-4769-B4A0-04F7F8AE11CD}"/>
                </a:ext>
              </a:extLst>
            </p:cNvPr>
            <p:cNvSpPr/>
            <p:nvPr/>
          </p:nvSpPr>
          <p:spPr>
            <a:xfrm>
              <a:off x="8561859" y="5211717"/>
              <a:ext cx="2779651" cy="705129"/>
            </a:xfrm>
            <a:prstGeom prst="rect">
              <a:avLst/>
            </a:prstGeom>
          </p:spPr>
          <p:txBody>
            <a:bodyPr wrap="square">
              <a:spAutoFit/>
            </a:bodyPr>
            <a:lstStyle/>
            <a:p>
              <a:pPr>
                <a:lnSpc>
                  <a:spcPct val="150000"/>
                </a:lnSpc>
              </a:pPr>
              <a:r>
                <a:rPr lang="zh-CN" altLang="en-US" sz="14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a:t>
              </a:r>
            </a:p>
          </p:txBody>
        </p:sp>
        <p:sp>
          <p:nvSpPr>
            <p:cNvPr id="37" name="矩形: 圆角 36">
              <a:extLst>
                <a:ext uri="{FF2B5EF4-FFF2-40B4-BE49-F238E27FC236}">
                  <a16:creationId xmlns:a16="http://schemas.microsoft.com/office/drawing/2014/main" xmlns="" id="{5916DFF8-EC68-45AD-968B-86E42B396182}"/>
                </a:ext>
              </a:extLst>
            </p:cNvPr>
            <p:cNvSpPr/>
            <p:nvPr/>
          </p:nvSpPr>
          <p:spPr>
            <a:xfrm>
              <a:off x="5447038" y="1917462"/>
              <a:ext cx="1297925" cy="374020"/>
            </a:xfrm>
            <a:prstGeom prst="roundRect">
              <a:avLst>
                <a:gd name="adj" fmla="val 50000"/>
              </a:avLst>
            </a:prstGeom>
            <a:gradFill flip="none" rotWithShape="1">
              <a:gsLst>
                <a:gs pos="0">
                  <a:schemeClr val="accent1">
                    <a:alpha val="80000"/>
                  </a:schemeClr>
                </a:gs>
                <a:gs pos="100000">
                  <a:schemeClr val="accent2">
                    <a:alpha val="90000"/>
                  </a:schemeClr>
                </a:gs>
              </a:gsLst>
              <a:lin ang="18900000" scaled="1"/>
              <a:tileRect/>
            </a:gradFill>
            <a:ln w="12700" cap="flat" cmpd="sng" algn="ctr">
              <a:noFill/>
              <a:prstDash val="solid"/>
              <a:miter lim="800000"/>
            </a:ln>
            <a:effectLst/>
          </p:spPr>
          <p:txBody>
            <a:bodyPr rtlCol="0" anchor="ctr"/>
            <a:lstStyle/>
            <a:p>
              <a:pPr algn="ctr"/>
              <a:r>
                <a:rPr lang="zh-CN" altLang="en-US" kern="0" dirty="0">
                  <a:solidFill>
                    <a:prstClr val="white"/>
                  </a:solidFill>
                  <a:latin typeface="+mj-ea"/>
                  <a:ea typeface="+mj-ea"/>
                </a:rPr>
                <a:t>关键标题</a:t>
              </a:r>
            </a:p>
          </p:txBody>
        </p:sp>
        <p:sp>
          <p:nvSpPr>
            <p:cNvPr id="38" name="矩形 37">
              <a:extLst>
                <a:ext uri="{FF2B5EF4-FFF2-40B4-BE49-F238E27FC236}">
                  <a16:creationId xmlns:a16="http://schemas.microsoft.com/office/drawing/2014/main" xmlns="" id="{C7EFCF27-E0F4-4C2C-A8AF-1046F4F44179}"/>
                </a:ext>
              </a:extLst>
            </p:cNvPr>
            <p:cNvSpPr/>
            <p:nvPr/>
          </p:nvSpPr>
          <p:spPr>
            <a:xfrm>
              <a:off x="3607847" y="2355578"/>
              <a:ext cx="4976306" cy="381964"/>
            </a:xfrm>
            <a:prstGeom prst="rect">
              <a:avLst/>
            </a:prstGeom>
          </p:spPr>
          <p:txBody>
            <a:bodyPr wrap="square">
              <a:spAutoFit/>
            </a:bodyPr>
            <a:lstStyle/>
            <a:p>
              <a:pPr algn="ctr">
                <a:lnSpc>
                  <a:spcPct val="150000"/>
                </a:lnSpc>
              </a:pPr>
              <a:r>
                <a:rPr lang="zh-CN" altLang="en-US" sz="1400" dirty="0">
                  <a:solidFill>
                    <a:schemeClr val="tx1">
                      <a:lumMod val="75000"/>
                      <a:lumOff val="25000"/>
                    </a:schemeClr>
                  </a:solidFill>
                  <a:latin typeface="思源黑体 CN Regular" panose="020B0500000000000000" pitchFamily="34" charset="-122"/>
                  <a:cs typeface="+mn-ea"/>
                  <a:sym typeface="+mn-lt"/>
                </a:rPr>
                <a:t>点击文本框即可进行编辑输入相关内容点击文本框即可。</a:t>
              </a:r>
            </a:p>
          </p:txBody>
        </p:sp>
      </p:grpSp>
      <p:grpSp>
        <p:nvGrpSpPr>
          <p:cNvPr id="31" name="组合 30">
            <a:extLst>
              <a:ext uri="{FF2B5EF4-FFF2-40B4-BE49-F238E27FC236}">
                <a16:creationId xmlns:a16="http://schemas.microsoft.com/office/drawing/2014/main" xmlns="" id="{13ED3DB3-971C-407F-8076-EEAD57B3C11E}"/>
              </a:ext>
            </a:extLst>
          </p:cNvPr>
          <p:cNvGrpSpPr/>
          <p:nvPr/>
        </p:nvGrpSpPr>
        <p:grpSpPr>
          <a:xfrm>
            <a:off x="403322" y="180589"/>
            <a:ext cx="8602348" cy="707886"/>
            <a:chOff x="553599" y="507235"/>
            <a:chExt cx="8602348" cy="707886"/>
          </a:xfrm>
        </p:grpSpPr>
        <p:sp>
          <p:nvSpPr>
            <p:cNvPr id="34" name="文本框 33">
              <a:extLst>
                <a:ext uri="{FF2B5EF4-FFF2-40B4-BE49-F238E27FC236}">
                  <a16:creationId xmlns:a16="http://schemas.microsoft.com/office/drawing/2014/main" xmlns="" id="{49E2B4C3-D409-41CF-94D4-042D3BC4FDAF}"/>
                </a:ext>
              </a:extLst>
            </p:cNvPr>
            <p:cNvSpPr txBox="1"/>
            <p:nvPr/>
          </p:nvSpPr>
          <p:spPr>
            <a:xfrm>
              <a:off x="553599" y="507235"/>
              <a:ext cx="1009720" cy="707886"/>
            </a:xfrm>
            <a:prstGeom prst="rect">
              <a:avLst/>
            </a:prstGeom>
            <a:noFill/>
          </p:spPr>
          <p:txBody>
            <a:bodyPr wrap="square" rtlCol="0">
              <a:spAutoFit/>
            </a:bodyPr>
            <a:lstStyle/>
            <a:p>
              <a:r>
                <a:rPr lang="en-US" altLang="zh-CN" sz="4000" dirty="0">
                  <a:gradFill>
                    <a:gsLst>
                      <a:gs pos="0">
                        <a:schemeClr val="accent1">
                          <a:alpha val="80000"/>
                        </a:schemeClr>
                      </a:gs>
                      <a:gs pos="100000">
                        <a:schemeClr val="accent2">
                          <a:alpha val="90000"/>
                        </a:schemeClr>
                      </a:gs>
                    </a:gsLst>
                    <a:lin ang="18900000" scaled="1"/>
                  </a:gradFill>
                  <a:latin typeface="+mj-ea"/>
                  <a:ea typeface="+mj-ea"/>
                  <a:cs typeface="+mn-ea"/>
                  <a:sym typeface="+mn-lt"/>
                </a:rPr>
                <a:t>02.</a:t>
              </a:r>
              <a:endParaRPr lang="zh-CN" altLang="en-US" sz="4000" dirty="0">
                <a:gradFill>
                  <a:gsLst>
                    <a:gs pos="0">
                      <a:schemeClr val="accent1">
                        <a:alpha val="80000"/>
                      </a:schemeClr>
                    </a:gs>
                    <a:gs pos="100000">
                      <a:schemeClr val="accent2">
                        <a:alpha val="90000"/>
                      </a:schemeClr>
                    </a:gs>
                  </a:gsLst>
                  <a:lin ang="18900000" scaled="1"/>
                </a:gradFill>
                <a:latin typeface="+mj-ea"/>
                <a:ea typeface="+mj-ea"/>
                <a:cs typeface="+mn-ea"/>
                <a:sym typeface="+mn-lt"/>
              </a:endParaRPr>
            </a:p>
          </p:txBody>
        </p:sp>
        <p:sp>
          <p:nvSpPr>
            <p:cNvPr id="39" name="文本框 38">
              <a:extLst>
                <a:ext uri="{FF2B5EF4-FFF2-40B4-BE49-F238E27FC236}">
                  <a16:creationId xmlns:a16="http://schemas.microsoft.com/office/drawing/2014/main" xmlns="" id="{1A50BF91-7B31-455E-9877-3C649255EC41}"/>
                </a:ext>
              </a:extLst>
            </p:cNvPr>
            <p:cNvSpPr txBox="1"/>
            <p:nvPr/>
          </p:nvSpPr>
          <p:spPr>
            <a:xfrm>
              <a:off x="1490666" y="599568"/>
              <a:ext cx="2537324" cy="523220"/>
            </a:xfrm>
            <a:prstGeom prst="rect">
              <a:avLst/>
            </a:prstGeom>
            <a:noFill/>
          </p:spPr>
          <p:txBody>
            <a:bodyPr wrap="square" rtlCol="0">
              <a:sp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1" lang="zh-CN" altLang="en-US" sz="2800" dirty="0">
                  <a:solidFill>
                    <a:schemeClr val="tx1">
                      <a:lumMod val="75000"/>
                      <a:lumOff val="25000"/>
                    </a:schemeClr>
                  </a:solidFill>
                  <a:latin typeface="+mj-ea"/>
                  <a:ea typeface="+mj-ea"/>
                  <a:cs typeface="+mn-ea"/>
                  <a:sym typeface="+mn-lt"/>
                </a:rPr>
                <a:t>当前的项目总结</a:t>
              </a:r>
              <a:endParaRPr kumimoji="1"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ea"/>
                <a:sym typeface="+mn-lt"/>
              </a:endParaRPr>
            </a:p>
          </p:txBody>
        </p:sp>
        <p:sp>
          <p:nvSpPr>
            <p:cNvPr id="40" name="文本框 39">
              <a:extLst>
                <a:ext uri="{FF2B5EF4-FFF2-40B4-BE49-F238E27FC236}">
                  <a16:creationId xmlns:a16="http://schemas.microsoft.com/office/drawing/2014/main" xmlns="" id="{46AD36A8-8C57-4C30-9FAA-E601BC824573}"/>
                </a:ext>
              </a:extLst>
            </p:cNvPr>
            <p:cNvSpPr txBox="1"/>
            <p:nvPr/>
          </p:nvSpPr>
          <p:spPr>
            <a:xfrm>
              <a:off x="3928437" y="753456"/>
              <a:ext cx="3659247" cy="276999"/>
            </a:xfrm>
            <a:prstGeom prst="rect">
              <a:avLst/>
            </a:prstGeom>
            <a:noFill/>
          </p:spPr>
          <p:txBody>
            <a:bodyPr wrap="square">
              <a:spAutoFit/>
            </a:bodyPr>
            <a:lstStyle/>
            <a:p>
              <a:pPr>
                <a:defRPr/>
              </a:pPr>
              <a:r>
                <a:rPr kumimoji="0" lang="en-US" altLang="zh-CN" sz="1200" b="0" i="1" u="none" strike="noStrike" kern="1200" cap="none" spc="300" normalizeH="0" baseline="0" noProof="0" dirty="0">
                  <a:ln>
                    <a:noFill/>
                  </a:ln>
                  <a:solidFill>
                    <a:prstClr val="black">
                      <a:lumMod val="75000"/>
                      <a:lumOff val="25000"/>
                    </a:prstClr>
                  </a:solidFill>
                  <a:effectLst/>
                  <a:uLnTx/>
                  <a:uFillTx/>
                  <a:latin typeface="思源黑体 CN Regular" panose="020B0500000000000000" pitchFamily="34" charset="-122"/>
                  <a:cs typeface="+mn-ea"/>
                  <a:sym typeface="+mn-lt"/>
                </a:rPr>
                <a:t>Summary Of The Current Project</a:t>
              </a:r>
            </a:p>
          </p:txBody>
        </p:sp>
        <p:cxnSp>
          <p:nvCxnSpPr>
            <p:cNvPr id="41" name="直接连接符 40">
              <a:extLst>
                <a:ext uri="{FF2B5EF4-FFF2-40B4-BE49-F238E27FC236}">
                  <a16:creationId xmlns:a16="http://schemas.microsoft.com/office/drawing/2014/main" xmlns="" id="{C314ADC3-1265-4B24-8980-2D5798E2E6EE}"/>
                </a:ext>
              </a:extLst>
            </p:cNvPr>
            <p:cNvCxnSpPr>
              <a:cxnSpLocks/>
            </p:cNvCxnSpPr>
            <p:nvPr/>
          </p:nvCxnSpPr>
          <p:spPr>
            <a:xfrm>
              <a:off x="3912336" y="1030455"/>
              <a:ext cx="5243611" cy="0"/>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2" name="平行四边形 41">
              <a:extLst>
                <a:ext uri="{FF2B5EF4-FFF2-40B4-BE49-F238E27FC236}">
                  <a16:creationId xmlns:a16="http://schemas.microsoft.com/office/drawing/2014/main" xmlns="" id="{E84880EE-94BD-4C55-801E-6567E789A464}"/>
                </a:ext>
              </a:extLst>
            </p:cNvPr>
            <p:cNvSpPr/>
            <p:nvPr/>
          </p:nvSpPr>
          <p:spPr>
            <a:xfrm>
              <a:off x="3912336" y="978793"/>
              <a:ext cx="68710" cy="51662"/>
            </a:xfrm>
            <a:prstGeom prst="parallelogram">
              <a:avLst>
                <a:gd name="adj" fmla="val 665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Regular" panose="020B0500000000000000" pitchFamily="34" charset="-122"/>
                <a:cs typeface="+mn-ea"/>
                <a:sym typeface="+mn-lt"/>
              </a:endParaRPr>
            </a:p>
          </p:txBody>
        </p:sp>
      </p:grpSp>
    </p:spTree>
    <p:extLst>
      <p:ext uri="{BB962C8B-B14F-4D97-AF65-F5344CB8AC3E}">
        <p14:creationId xmlns:p14="http://schemas.microsoft.com/office/powerpoint/2010/main" val="528258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4"/>
</p:tagLst>
</file>

<file path=ppt/tags/tag10.xml><?xml version="1.0" encoding="utf-8"?>
<p:tagLst xmlns:a="http://schemas.openxmlformats.org/drawingml/2006/main" xmlns:r="http://schemas.openxmlformats.org/officeDocument/2006/relationships" xmlns:p="http://schemas.openxmlformats.org/presentationml/2006/main">
  <p:tag name="PA" val="v5.2.4"/>
</p:tagLst>
</file>

<file path=ppt/tags/tag11.xml><?xml version="1.0" encoding="utf-8"?>
<p:tagLst xmlns:a="http://schemas.openxmlformats.org/drawingml/2006/main" xmlns:r="http://schemas.openxmlformats.org/officeDocument/2006/relationships" xmlns:p="http://schemas.openxmlformats.org/presentationml/2006/main">
  <p:tag name="PA" val="v5.2.4"/>
</p:tagLst>
</file>

<file path=ppt/tags/tag12.xml><?xml version="1.0" encoding="utf-8"?>
<p:tagLst xmlns:a="http://schemas.openxmlformats.org/drawingml/2006/main" xmlns:r="http://schemas.openxmlformats.org/officeDocument/2006/relationships" xmlns:p="http://schemas.openxmlformats.org/presentationml/2006/main">
  <p:tag name="PA" val="v5.2.4"/>
</p:tagLst>
</file>

<file path=ppt/tags/tag13.xml><?xml version="1.0" encoding="utf-8"?>
<p:tagLst xmlns:a="http://schemas.openxmlformats.org/drawingml/2006/main" xmlns:r="http://schemas.openxmlformats.org/officeDocument/2006/relationships" xmlns:p="http://schemas.openxmlformats.org/presentationml/2006/main">
  <p:tag name="PA" val="v5.2.4"/>
</p:tagLst>
</file>

<file path=ppt/tags/tag14.xml><?xml version="1.0" encoding="utf-8"?>
<p:tagLst xmlns:a="http://schemas.openxmlformats.org/drawingml/2006/main" xmlns:r="http://schemas.openxmlformats.org/officeDocument/2006/relationships" xmlns:p="http://schemas.openxmlformats.org/presentationml/2006/main">
  <p:tag name="PA" val="v5.2.4"/>
</p:tagLst>
</file>

<file path=ppt/tags/tag15.xml><?xml version="1.0" encoding="utf-8"?>
<p:tagLst xmlns:a="http://schemas.openxmlformats.org/drawingml/2006/main" xmlns:r="http://schemas.openxmlformats.org/officeDocument/2006/relationships" xmlns:p="http://schemas.openxmlformats.org/presentationml/2006/main">
  <p:tag name="PA" val="v5.2.4"/>
</p:tagLst>
</file>

<file path=ppt/tags/tag16.xml><?xml version="1.0" encoding="utf-8"?>
<p:tagLst xmlns:a="http://schemas.openxmlformats.org/drawingml/2006/main" xmlns:r="http://schemas.openxmlformats.org/officeDocument/2006/relationships" xmlns:p="http://schemas.openxmlformats.org/presentationml/2006/main">
  <p:tag name="PA" val="v5.2.4"/>
</p:tagLst>
</file>

<file path=ppt/tags/tag17.xml><?xml version="1.0" encoding="utf-8"?>
<p:tagLst xmlns:a="http://schemas.openxmlformats.org/drawingml/2006/main" xmlns:r="http://schemas.openxmlformats.org/officeDocument/2006/relationships" xmlns:p="http://schemas.openxmlformats.org/presentationml/2006/main">
  <p:tag name="PA" val="v5.2.4"/>
</p:tagLst>
</file>

<file path=ppt/tags/tag18.xml><?xml version="1.0" encoding="utf-8"?>
<p:tagLst xmlns:a="http://schemas.openxmlformats.org/drawingml/2006/main" xmlns:r="http://schemas.openxmlformats.org/officeDocument/2006/relationships" xmlns:p="http://schemas.openxmlformats.org/presentationml/2006/main">
  <p:tag name="PA" val="v5.2.4"/>
</p:tagLst>
</file>

<file path=ppt/tags/tag19.xml><?xml version="1.0" encoding="utf-8"?>
<p:tagLst xmlns:a="http://schemas.openxmlformats.org/drawingml/2006/main" xmlns:r="http://schemas.openxmlformats.org/officeDocument/2006/relationships" xmlns:p="http://schemas.openxmlformats.org/presentationml/2006/main">
  <p:tag name="PA" val="v5.2.4"/>
</p:tagLst>
</file>

<file path=ppt/tags/tag2.xml><?xml version="1.0" encoding="utf-8"?>
<p:tagLst xmlns:a="http://schemas.openxmlformats.org/drawingml/2006/main" xmlns:r="http://schemas.openxmlformats.org/officeDocument/2006/relationships" xmlns:p="http://schemas.openxmlformats.org/presentationml/2006/main">
  <p:tag name="PA" val="v5.2.4"/>
</p:tagLst>
</file>

<file path=ppt/tags/tag20.xml><?xml version="1.0" encoding="utf-8"?>
<p:tagLst xmlns:a="http://schemas.openxmlformats.org/drawingml/2006/main" xmlns:r="http://schemas.openxmlformats.org/officeDocument/2006/relationships" xmlns:p="http://schemas.openxmlformats.org/presentationml/2006/main">
  <p:tag name="PA" val="v5.2.4"/>
</p:tagLst>
</file>

<file path=ppt/tags/tag21.xml><?xml version="1.0" encoding="utf-8"?>
<p:tagLst xmlns:a="http://schemas.openxmlformats.org/drawingml/2006/main" xmlns:r="http://schemas.openxmlformats.org/officeDocument/2006/relationships" xmlns:p="http://schemas.openxmlformats.org/presentationml/2006/main">
  <p:tag name="PA" val="v5.2.4"/>
</p:tagLst>
</file>

<file path=ppt/tags/tag22.xml><?xml version="1.0" encoding="utf-8"?>
<p:tagLst xmlns:a="http://schemas.openxmlformats.org/drawingml/2006/main" xmlns:r="http://schemas.openxmlformats.org/officeDocument/2006/relationships" xmlns:p="http://schemas.openxmlformats.org/presentationml/2006/main">
  <p:tag name="PA" val="v5.2.4"/>
</p:tagLst>
</file>

<file path=ppt/tags/tag23.xml><?xml version="1.0" encoding="utf-8"?>
<p:tagLst xmlns:a="http://schemas.openxmlformats.org/drawingml/2006/main" xmlns:r="http://schemas.openxmlformats.org/officeDocument/2006/relationships" xmlns:p="http://schemas.openxmlformats.org/presentationml/2006/main">
  <p:tag name="PA" val="v5.2.4"/>
</p:tagLst>
</file>

<file path=ppt/tags/tag24.xml><?xml version="1.0" encoding="utf-8"?>
<p:tagLst xmlns:a="http://schemas.openxmlformats.org/drawingml/2006/main" xmlns:r="http://schemas.openxmlformats.org/officeDocument/2006/relationships" xmlns:p="http://schemas.openxmlformats.org/presentationml/2006/main">
  <p:tag name="PA" val="v5.2.4"/>
</p:tagLst>
</file>

<file path=ppt/tags/tag25.xml><?xml version="1.0" encoding="utf-8"?>
<p:tagLst xmlns:a="http://schemas.openxmlformats.org/drawingml/2006/main" xmlns:r="http://schemas.openxmlformats.org/officeDocument/2006/relationships" xmlns:p="http://schemas.openxmlformats.org/presentationml/2006/main">
  <p:tag name="PA" val="v5.2.4"/>
</p:tagLst>
</file>

<file path=ppt/tags/tag26.xml><?xml version="1.0" encoding="utf-8"?>
<p:tagLst xmlns:a="http://schemas.openxmlformats.org/drawingml/2006/main" xmlns:r="http://schemas.openxmlformats.org/officeDocument/2006/relationships" xmlns:p="http://schemas.openxmlformats.org/presentationml/2006/main">
  <p:tag name="PA" val="v5.2.4"/>
</p:tagLst>
</file>

<file path=ppt/tags/tag3.xml><?xml version="1.0" encoding="utf-8"?>
<p:tagLst xmlns:a="http://schemas.openxmlformats.org/drawingml/2006/main" xmlns:r="http://schemas.openxmlformats.org/officeDocument/2006/relationships" xmlns:p="http://schemas.openxmlformats.org/presentationml/2006/main">
  <p:tag name="PA" val="v5.2.4"/>
</p:tagLst>
</file>

<file path=ppt/tags/tag4.xml><?xml version="1.0" encoding="utf-8"?>
<p:tagLst xmlns:a="http://schemas.openxmlformats.org/drawingml/2006/main" xmlns:r="http://schemas.openxmlformats.org/officeDocument/2006/relationships" xmlns:p="http://schemas.openxmlformats.org/presentationml/2006/main">
  <p:tag name="PA" val="v5.2.4"/>
</p:tagLst>
</file>

<file path=ppt/tags/tag5.xml><?xml version="1.0" encoding="utf-8"?>
<p:tagLst xmlns:a="http://schemas.openxmlformats.org/drawingml/2006/main" xmlns:r="http://schemas.openxmlformats.org/officeDocument/2006/relationships" xmlns:p="http://schemas.openxmlformats.org/presentationml/2006/main">
  <p:tag name="PA" val="v5.2.4"/>
</p:tagLst>
</file>

<file path=ppt/tags/tag6.xml><?xml version="1.0" encoding="utf-8"?>
<p:tagLst xmlns:a="http://schemas.openxmlformats.org/drawingml/2006/main" xmlns:r="http://schemas.openxmlformats.org/officeDocument/2006/relationships" xmlns:p="http://schemas.openxmlformats.org/presentationml/2006/main">
  <p:tag name="PA" val="v5.2.4"/>
</p:tagLst>
</file>

<file path=ppt/tags/tag7.xml><?xml version="1.0" encoding="utf-8"?>
<p:tagLst xmlns:a="http://schemas.openxmlformats.org/drawingml/2006/main" xmlns:r="http://schemas.openxmlformats.org/officeDocument/2006/relationships" xmlns:p="http://schemas.openxmlformats.org/presentationml/2006/main">
  <p:tag name="PA" val="v5.2.4"/>
</p:tagLst>
</file>

<file path=ppt/tags/tag8.xml><?xml version="1.0" encoding="utf-8"?>
<p:tagLst xmlns:a="http://schemas.openxmlformats.org/drawingml/2006/main" xmlns:r="http://schemas.openxmlformats.org/officeDocument/2006/relationships" xmlns:p="http://schemas.openxmlformats.org/presentationml/2006/main">
  <p:tag name="PA" val="v5.2.4"/>
</p:tagLst>
</file>

<file path=ppt/tags/tag9.xml><?xml version="1.0" encoding="utf-8"?>
<p:tagLst xmlns:a="http://schemas.openxmlformats.org/drawingml/2006/main" xmlns:r="http://schemas.openxmlformats.org/officeDocument/2006/relationships" xmlns:p="http://schemas.openxmlformats.org/presentationml/2006/main">
  <p:tag name="PA" val="v5.2.4"/>
</p:tagLst>
</file>

<file path=ppt/theme/theme1.xml><?xml version="1.0" encoding="utf-8"?>
<a:theme xmlns:a="http://schemas.openxmlformats.org/drawingml/2006/main" name="Office 主题​​">
  <a:themeElements>
    <a:clrScheme name="自定义 667">
      <a:dk1>
        <a:sysClr val="windowText" lastClr="000000"/>
      </a:dk1>
      <a:lt1>
        <a:sysClr val="window" lastClr="FFFFFF"/>
      </a:lt1>
      <a:dk2>
        <a:srgbClr val="17406D"/>
      </a:dk2>
      <a:lt2>
        <a:srgbClr val="DBEFF9"/>
      </a:lt2>
      <a:accent1>
        <a:srgbClr val="1328ED"/>
      </a:accent1>
      <a:accent2>
        <a:srgbClr val="48C6EF"/>
      </a:accent2>
      <a:accent3>
        <a:srgbClr val="0BD0D9"/>
      </a:accent3>
      <a:accent4>
        <a:srgbClr val="10CF9B"/>
      </a:accent4>
      <a:accent5>
        <a:srgbClr val="7CCA62"/>
      </a:accent5>
      <a:accent6>
        <a:srgbClr val="A5C249"/>
      </a:accent6>
      <a:hlink>
        <a:srgbClr val="F49100"/>
      </a:hlink>
      <a:folHlink>
        <a:srgbClr val="85DFD0"/>
      </a:folHlink>
    </a:clrScheme>
    <a:fontScheme name="自定义 10">
      <a:majorFont>
        <a:latin typeface="等线 Light"/>
        <a:ea typeface="优设标题黑"/>
        <a:cs typeface=""/>
      </a:majorFont>
      <a:minorFont>
        <a:latin typeface="等线"/>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dirty="0" smtClean="0"/>
        </a:defPPr>
      </a:lstStyle>
    </a:txDef>
  </a:objectDefaults>
  <a:extraClrSchemeLst/>
  <a:extLst>
    <a:ext uri="{05A4C25C-085E-4340-85A3-A5531E510DB2}">
      <thm15:themeFamily xmlns:thm15="http://schemas.microsoft.com/office/thememl/2012/main" name="稻壳儿模板制作" id="{59E6677A-4254-40A9-8DB5-256A0B489CB9}" vid="{F7B86FCA-EA37-49E9-B008-B2E9834C21AB}"/>
    </a:ext>
  </a:extLst>
</a:theme>
</file>

<file path=docProps/app.xml><?xml version="1.0" encoding="utf-8"?>
<Properties xmlns="http://schemas.openxmlformats.org/officeDocument/2006/extended-properties" xmlns:vt="http://schemas.openxmlformats.org/officeDocument/2006/docPropsVTypes">
  <Template>稻壳儿模板制作</Template>
  <TotalTime>664</TotalTime>
  <Words>2158</Words>
  <Application>Microsoft Office PowerPoint</Application>
  <PresentationFormat>宽屏</PresentationFormat>
  <Paragraphs>207</Paragraphs>
  <Slides>24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思源黑体 CN Regular</vt:lpstr>
      <vt:lpstr>等线</vt:lpstr>
      <vt:lpstr>汉仪雅酷黑 45W</vt:lpstr>
      <vt:lpstr>宋体</vt:lpstr>
      <vt:lpstr>优设标题黑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公司个人作工作总结报告ppt模板</dc:title>
  <dc:creator>非同儿熙</dc:creator>
  <cp:keywords>P界达人</cp:keywords>
  <dc:description>www.51pptmoban.com</dc:description>
  <cp:lastModifiedBy>YANGs</cp:lastModifiedBy>
  <cp:revision>183</cp:revision>
  <dcterms:created xsi:type="dcterms:W3CDTF">2021-03-22T11:43:44Z</dcterms:created>
  <dcterms:modified xsi:type="dcterms:W3CDTF">2021-08-23T14:00:03Z</dcterms:modified>
</cp:coreProperties>
</file>