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0" r:id="rId3"/>
    <p:sldId id="261" r:id="rId4"/>
    <p:sldId id="262" r:id="rId5"/>
    <p:sldId id="271" r:id="rId6"/>
    <p:sldId id="276" r:id="rId7"/>
    <p:sldId id="263" r:id="rId8"/>
    <p:sldId id="266" r:id="rId9"/>
    <p:sldId id="272" r:id="rId10"/>
    <p:sldId id="277" r:id="rId11"/>
    <p:sldId id="264" r:id="rId12"/>
    <p:sldId id="267" r:id="rId13"/>
    <p:sldId id="273" r:id="rId14"/>
    <p:sldId id="278" r:id="rId15"/>
    <p:sldId id="265" r:id="rId16"/>
    <p:sldId id="268" r:id="rId17"/>
    <p:sldId id="274" r:id="rId18"/>
    <p:sldId id="279" r:id="rId19"/>
    <p:sldId id="280" r:id="rId20"/>
    <p:sldId id="259" r:id="rId21"/>
    <p:sldId id="275" r:id="rId22"/>
    <p:sldId id="281" r:id="rId23"/>
    <p:sldId id="282" r:id="rId24"/>
    <p:sldId id="283"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11" userDrawn="1">
          <p15:clr>
            <a:srgbClr val="A4A3A4"/>
          </p15:clr>
        </p15:guide>
        <p15:guide id="2" pos="24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F1C22"/>
    <a:srgbClr val="B81C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715" autoAdjust="0"/>
  </p:normalViewPr>
  <p:slideViewPr>
    <p:cSldViewPr snapToGrid="0" showGuides="1">
      <p:cViewPr varScale="1">
        <p:scale>
          <a:sx n="96" d="100"/>
          <a:sy n="96" d="100"/>
        </p:scale>
        <p:origin x="96" y="390"/>
      </p:cViewPr>
      <p:guideLst>
        <p:guide orient="horz" pos="1911"/>
        <p:guide pos="2411"/>
      </p:guideLst>
    </p:cSldViewPr>
  </p:slideViewPr>
  <p:notesTextViewPr>
    <p:cViewPr>
      <p:scale>
        <a:sx n="1" d="1"/>
        <a:sy n="1" d="1"/>
      </p:scale>
      <p:origin x="0" y="0"/>
    </p:cViewPr>
  </p:notesTextViewPr>
  <p:sorterViewPr>
    <p:cViewPr>
      <p:scale>
        <a:sx n="100" d="100"/>
        <a:sy n="100" d="100"/>
      </p:scale>
      <p:origin x="0" y="-358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1"/>
            </a:solidFill>
            <a:ln w="19050">
              <a:solidFill>
                <a:schemeClr val="bg1"/>
              </a:solidFill>
            </a:ln>
          </c:spPr>
          <c:cat>
            <c:strRef>
              <c:f>Sheet1!$A$2:$A$7</c:f>
              <c:strCache>
                <c:ptCount val="6"/>
                <c:pt idx="0">
                  <c:v>项目1</c:v>
                </c:pt>
                <c:pt idx="1">
                  <c:v>项目2</c:v>
                </c:pt>
                <c:pt idx="2">
                  <c:v>项目3</c:v>
                </c:pt>
                <c:pt idx="3">
                  <c:v>项目4</c:v>
                </c:pt>
                <c:pt idx="4">
                  <c:v>项目5</c:v>
                </c:pt>
                <c:pt idx="5">
                  <c:v>项目6</c:v>
                </c:pt>
              </c:strCache>
            </c:strRef>
          </c:cat>
          <c:val>
            <c:numRef>
              <c:f>Sheet1!$B$2:$B$7</c:f>
              <c:numCache>
                <c:formatCode>General</c:formatCode>
                <c:ptCount val="6"/>
                <c:pt idx="0">
                  <c:v>5</c:v>
                </c:pt>
                <c:pt idx="1">
                  <c:v>10</c:v>
                </c:pt>
                <c:pt idx="2">
                  <c:v>15</c:v>
                </c:pt>
                <c:pt idx="3">
                  <c:v>18</c:v>
                </c:pt>
                <c:pt idx="4">
                  <c:v>20</c:v>
                </c:pt>
                <c:pt idx="5">
                  <c:v>25</c:v>
                </c:pt>
              </c:numCache>
            </c:numRef>
          </c:val>
          <c:extLst xmlns:c16r2="http://schemas.microsoft.com/office/drawing/2015/06/chart">
            <c:ext xmlns:c16="http://schemas.microsoft.com/office/drawing/2014/chart" uri="{C3380CC4-5D6E-409C-BE32-E72D297353CC}">
              <c16:uniqueId val="{00000000-37B6-40AD-974D-F3C12583567E}"/>
            </c:ext>
          </c:extLst>
        </c:ser>
        <c:dLbls>
          <c:showLegendKey val="0"/>
          <c:showVal val="0"/>
          <c:showCatName val="0"/>
          <c:showSerName val="0"/>
          <c:showPercent val="0"/>
          <c:showBubbleSize val="0"/>
        </c:dLbls>
        <c:axId val="-257429200"/>
        <c:axId val="-257427568"/>
      </c:areaChart>
      <c:catAx>
        <c:axId val="-257429200"/>
        <c:scaling>
          <c:orientation val="minMax"/>
        </c:scaling>
        <c:delete val="0"/>
        <c:axPos val="b"/>
        <c:numFmt formatCode="General" sourceLinked="1"/>
        <c:majorTickMark val="out"/>
        <c:minorTickMark val="none"/>
        <c:tickLblPos val="nextTo"/>
        <c:spPr>
          <a:ln>
            <a:solidFill>
              <a:schemeClr val="tx1">
                <a:lumMod val="65000"/>
                <a:lumOff val="35000"/>
              </a:schemeClr>
            </a:solidFill>
          </a:ln>
        </c:spPr>
        <c:crossAx val="-257427568"/>
        <c:crosses val="autoZero"/>
        <c:auto val="1"/>
        <c:lblAlgn val="ctr"/>
        <c:lblOffset val="100"/>
        <c:noMultiLvlLbl val="0"/>
      </c:catAx>
      <c:valAx>
        <c:axId val="-257427568"/>
        <c:scaling>
          <c:orientation val="minMax"/>
        </c:scaling>
        <c:delete val="0"/>
        <c:axPos val="l"/>
        <c:majorGridlines>
          <c:spPr>
            <a:ln>
              <a:solidFill>
                <a:schemeClr val="bg1">
                  <a:lumMod val="85000"/>
                </a:schemeClr>
              </a:solidFill>
              <a:prstDash val="sysDot"/>
            </a:ln>
          </c:spPr>
        </c:majorGridlines>
        <c:numFmt formatCode="General" sourceLinked="1"/>
        <c:majorTickMark val="out"/>
        <c:minorTickMark val="none"/>
        <c:tickLblPos val="nextTo"/>
        <c:spPr>
          <a:ln>
            <a:solidFill>
              <a:schemeClr val="tx1">
                <a:lumMod val="65000"/>
                <a:lumOff val="35000"/>
              </a:schemeClr>
            </a:solidFill>
          </a:ln>
        </c:spPr>
        <c:crossAx val="-257429200"/>
        <c:crosses val="autoZero"/>
        <c:crossBetween val="midCat"/>
      </c:valAx>
      <c:spPr>
        <a:noFill/>
      </c:spPr>
    </c:plotArea>
    <c:plotVisOnly val="1"/>
    <c:dispBlanksAs val="gap"/>
    <c:showDLblsOverMax val="0"/>
  </c:chart>
  <c:txPr>
    <a:bodyPr/>
    <a:lstStyle/>
    <a:p>
      <a:pPr>
        <a:defRPr sz="1200" b="0" i="0">
          <a:solidFill>
            <a:schemeClr val="bg1">
              <a:lumMod val="65000"/>
            </a:schemeClr>
          </a:solidFill>
          <a:latin typeface="+mn-lt"/>
          <a:ea typeface="+mn-ea"/>
          <a:cs typeface="+mn-ea"/>
          <a:sym typeface="+mn-lt"/>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57C065-B293-416F-8834-53CD931F7839}" type="doc">
      <dgm:prSet loTypeId="urn:microsoft.com/office/officeart/2005/8/layout/pyramid1" loCatId="pyramid" qsTypeId="urn:microsoft.com/office/officeart/2005/8/quickstyle/simple1" qsCatId="simple" csTypeId="urn:microsoft.com/office/officeart/2005/8/colors/accent1_2" csCatId="accent1" phldr="1"/>
      <dgm:spPr/>
    </dgm:pt>
    <dgm:pt modelId="{7FFA69A7-3A10-4C1F-9E38-7E84101E2E62}">
      <dgm:prSet phldrT="[文本]" custT="1"/>
      <dgm:spPr>
        <a:solidFill>
          <a:schemeClr val="accent1">
            <a:lumMod val="20000"/>
            <a:lumOff val="80000"/>
          </a:schemeClr>
        </a:solidFill>
      </dgm:spPr>
      <dgm:t>
        <a:bodyPr/>
        <a:lstStyle/>
        <a:p>
          <a:r>
            <a:rPr lang="zh-CN" altLang="en-US" sz="1200" dirty="0">
              <a:solidFill>
                <a:schemeClr val="bg1"/>
              </a:solidFill>
              <a:effectLst/>
              <a:latin typeface="阿里巴巴普惠体 R" panose="00020600040101010101" pitchFamily="18" charset="-122"/>
              <a:ea typeface="+mn-ea"/>
              <a:cs typeface="+mn-ea"/>
              <a:sym typeface="+mn-lt"/>
            </a:rPr>
            <a:t>第三步</a:t>
          </a:r>
        </a:p>
      </dgm:t>
    </dgm:pt>
    <dgm:pt modelId="{42413177-E521-489E-ABCF-A50956E7B66E}" type="parTrans" cxnId="{C9D60F55-E095-41B0-BB32-C3E493C5FF6F}">
      <dgm:prSet/>
      <dgm:spPr/>
      <dgm:t>
        <a:bodyPr/>
        <a:lstStyle/>
        <a:p>
          <a:endParaRPr lang="zh-CN" altLang="en-US"/>
        </a:p>
      </dgm:t>
    </dgm:pt>
    <dgm:pt modelId="{56506ED2-55ED-4E7F-8C20-F49D6B0F1CF1}" type="sibTrans" cxnId="{C9D60F55-E095-41B0-BB32-C3E493C5FF6F}">
      <dgm:prSet/>
      <dgm:spPr/>
      <dgm:t>
        <a:bodyPr/>
        <a:lstStyle/>
        <a:p>
          <a:endParaRPr lang="zh-CN" altLang="en-US"/>
        </a:p>
      </dgm:t>
    </dgm:pt>
    <dgm:pt modelId="{0BD74ECE-B565-4873-BD1E-F9E7E53FA8FB}">
      <dgm:prSet phldrT="[文本]" custT="1"/>
      <dgm:spPr>
        <a:solidFill>
          <a:schemeClr val="accent1">
            <a:lumMod val="60000"/>
            <a:lumOff val="40000"/>
          </a:schemeClr>
        </a:solidFill>
      </dgm:spPr>
      <dgm:t>
        <a:bodyPr/>
        <a:lstStyle/>
        <a:p>
          <a:r>
            <a:rPr lang="zh-CN" altLang="en-US" sz="1800" dirty="0">
              <a:solidFill>
                <a:schemeClr val="bg1"/>
              </a:solidFill>
              <a:effectLst/>
              <a:latin typeface="阿里巴巴普惠体 R" panose="00020600040101010101" pitchFamily="18" charset="-122"/>
              <a:ea typeface="+mn-ea"/>
              <a:cs typeface="+mn-ea"/>
              <a:sym typeface="+mn-lt"/>
            </a:rPr>
            <a:t>第二步</a:t>
          </a:r>
        </a:p>
      </dgm:t>
    </dgm:pt>
    <dgm:pt modelId="{308C4346-F028-42DA-8A22-0A543222232A}" type="parTrans" cxnId="{89E21CDF-2FC5-4E2E-9849-D6E495462FF9}">
      <dgm:prSet/>
      <dgm:spPr/>
      <dgm:t>
        <a:bodyPr/>
        <a:lstStyle/>
        <a:p>
          <a:endParaRPr lang="zh-CN" altLang="en-US"/>
        </a:p>
      </dgm:t>
    </dgm:pt>
    <dgm:pt modelId="{2AF9A589-18C6-43D1-86DE-CDB4F868DD93}" type="sibTrans" cxnId="{89E21CDF-2FC5-4E2E-9849-D6E495462FF9}">
      <dgm:prSet/>
      <dgm:spPr/>
      <dgm:t>
        <a:bodyPr/>
        <a:lstStyle/>
        <a:p>
          <a:endParaRPr lang="zh-CN" altLang="en-US"/>
        </a:p>
      </dgm:t>
    </dgm:pt>
    <dgm:pt modelId="{F365DECE-9AEF-4FA1-B4FE-80FE9288B597}">
      <dgm:prSet phldrT="[文本]" custT="1"/>
      <dgm:spPr>
        <a:solidFill>
          <a:schemeClr val="accent1"/>
        </a:solidFill>
      </dgm:spPr>
      <dgm:t>
        <a:bodyPr/>
        <a:lstStyle/>
        <a:p>
          <a:r>
            <a:rPr lang="zh-CN" altLang="en-US" sz="2000" dirty="0">
              <a:solidFill>
                <a:schemeClr val="bg1"/>
              </a:solidFill>
              <a:effectLst/>
              <a:latin typeface="阿里巴巴普惠体 R" panose="00020600040101010101" pitchFamily="18" charset="-122"/>
              <a:ea typeface="+mn-ea"/>
              <a:cs typeface="+mn-ea"/>
              <a:sym typeface="+mn-lt"/>
            </a:rPr>
            <a:t>第一步</a:t>
          </a:r>
        </a:p>
      </dgm:t>
    </dgm:pt>
    <dgm:pt modelId="{0F019324-793C-4C73-B715-42AA0904194F}" type="parTrans" cxnId="{2D21C768-8788-4F1D-907A-A72BE5A49F72}">
      <dgm:prSet/>
      <dgm:spPr/>
      <dgm:t>
        <a:bodyPr/>
        <a:lstStyle/>
        <a:p>
          <a:endParaRPr lang="zh-CN" altLang="en-US"/>
        </a:p>
      </dgm:t>
    </dgm:pt>
    <dgm:pt modelId="{BE18B06A-AE20-40A5-B9CB-BB3099540D91}" type="sibTrans" cxnId="{2D21C768-8788-4F1D-907A-A72BE5A49F72}">
      <dgm:prSet/>
      <dgm:spPr/>
      <dgm:t>
        <a:bodyPr/>
        <a:lstStyle/>
        <a:p>
          <a:endParaRPr lang="zh-CN" altLang="en-US"/>
        </a:p>
      </dgm:t>
    </dgm:pt>
    <dgm:pt modelId="{F4431E02-1754-476A-BE52-332B11F237F7}" type="pres">
      <dgm:prSet presAssocID="{3957C065-B293-416F-8834-53CD931F7839}" presName="Name0" presStyleCnt="0">
        <dgm:presLayoutVars>
          <dgm:dir/>
          <dgm:animLvl val="lvl"/>
          <dgm:resizeHandles val="exact"/>
        </dgm:presLayoutVars>
      </dgm:prSet>
      <dgm:spPr/>
    </dgm:pt>
    <dgm:pt modelId="{72BE688C-FC60-4C58-855E-C31377B19963}" type="pres">
      <dgm:prSet presAssocID="{7FFA69A7-3A10-4C1F-9E38-7E84101E2E62}" presName="Name8" presStyleCnt="0"/>
      <dgm:spPr/>
    </dgm:pt>
    <dgm:pt modelId="{1031D29C-F0A6-4249-B05A-DB904B7297C9}" type="pres">
      <dgm:prSet presAssocID="{7FFA69A7-3A10-4C1F-9E38-7E84101E2E62}" presName="level" presStyleLbl="node1" presStyleIdx="0" presStyleCnt="3">
        <dgm:presLayoutVars>
          <dgm:chMax val="1"/>
          <dgm:bulletEnabled val="1"/>
        </dgm:presLayoutVars>
      </dgm:prSet>
      <dgm:spPr/>
      <dgm:t>
        <a:bodyPr/>
        <a:lstStyle/>
        <a:p>
          <a:endParaRPr lang="zh-CN" altLang="en-US"/>
        </a:p>
      </dgm:t>
    </dgm:pt>
    <dgm:pt modelId="{49F2A67B-13B3-4BF2-A5AB-01216B616005}" type="pres">
      <dgm:prSet presAssocID="{7FFA69A7-3A10-4C1F-9E38-7E84101E2E62}" presName="levelTx" presStyleLbl="revTx" presStyleIdx="0" presStyleCnt="0">
        <dgm:presLayoutVars>
          <dgm:chMax val="1"/>
          <dgm:bulletEnabled val="1"/>
        </dgm:presLayoutVars>
      </dgm:prSet>
      <dgm:spPr/>
      <dgm:t>
        <a:bodyPr/>
        <a:lstStyle/>
        <a:p>
          <a:endParaRPr lang="zh-CN" altLang="en-US"/>
        </a:p>
      </dgm:t>
    </dgm:pt>
    <dgm:pt modelId="{612FC1AE-285D-4DCF-82A3-6EAA0AE0DF81}" type="pres">
      <dgm:prSet presAssocID="{0BD74ECE-B565-4873-BD1E-F9E7E53FA8FB}" presName="Name8" presStyleCnt="0"/>
      <dgm:spPr/>
    </dgm:pt>
    <dgm:pt modelId="{F3FE3403-AD7E-4949-81C2-772CE095C806}" type="pres">
      <dgm:prSet presAssocID="{0BD74ECE-B565-4873-BD1E-F9E7E53FA8FB}" presName="level" presStyleLbl="node1" presStyleIdx="1" presStyleCnt="3">
        <dgm:presLayoutVars>
          <dgm:chMax val="1"/>
          <dgm:bulletEnabled val="1"/>
        </dgm:presLayoutVars>
      </dgm:prSet>
      <dgm:spPr/>
      <dgm:t>
        <a:bodyPr/>
        <a:lstStyle/>
        <a:p>
          <a:endParaRPr lang="zh-CN" altLang="en-US"/>
        </a:p>
      </dgm:t>
    </dgm:pt>
    <dgm:pt modelId="{C3FA63B0-23D9-4ECF-8205-65AC8E138744}" type="pres">
      <dgm:prSet presAssocID="{0BD74ECE-B565-4873-BD1E-F9E7E53FA8FB}" presName="levelTx" presStyleLbl="revTx" presStyleIdx="0" presStyleCnt="0">
        <dgm:presLayoutVars>
          <dgm:chMax val="1"/>
          <dgm:bulletEnabled val="1"/>
        </dgm:presLayoutVars>
      </dgm:prSet>
      <dgm:spPr/>
      <dgm:t>
        <a:bodyPr/>
        <a:lstStyle/>
        <a:p>
          <a:endParaRPr lang="zh-CN" altLang="en-US"/>
        </a:p>
      </dgm:t>
    </dgm:pt>
    <dgm:pt modelId="{89F854C6-AF39-4F26-86C1-4A95B2EB16A1}" type="pres">
      <dgm:prSet presAssocID="{F365DECE-9AEF-4FA1-B4FE-80FE9288B597}" presName="Name8" presStyleCnt="0"/>
      <dgm:spPr/>
    </dgm:pt>
    <dgm:pt modelId="{1FD75601-87D8-43BA-97F6-E54C37741A1A}" type="pres">
      <dgm:prSet presAssocID="{F365DECE-9AEF-4FA1-B4FE-80FE9288B597}" presName="level" presStyleLbl="node1" presStyleIdx="2" presStyleCnt="3">
        <dgm:presLayoutVars>
          <dgm:chMax val="1"/>
          <dgm:bulletEnabled val="1"/>
        </dgm:presLayoutVars>
      </dgm:prSet>
      <dgm:spPr/>
      <dgm:t>
        <a:bodyPr/>
        <a:lstStyle/>
        <a:p>
          <a:endParaRPr lang="zh-CN" altLang="en-US"/>
        </a:p>
      </dgm:t>
    </dgm:pt>
    <dgm:pt modelId="{050DABAD-2657-41E0-A6FA-882D53C1DECA}" type="pres">
      <dgm:prSet presAssocID="{F365DECE-9AEF-4FA1-B4FE-80FE9288B597}" presName="levelTx" presStyleLbl="revTx" presStyleIdx="0" presStyleCnt="0">
        <dgm:presLayoutVars>
          <dgm:chMax val="1"/>
          <dgm:bulletEnabled val="1"/>
        </dgm:presLayoutVars>
      </dgm:prSet>
      <dgm:spPr/>
      <dgm:t>
        <a:bodyPr/>
        <a:lstStyle/>
        <a:p>
          <a:endParaRPr lang="zh-CN" altLang="en-US"/>
        </a:p>
      </dgm:t>
    </dgm:pt>
  </dgm:ptLst>
  <dgm:cxnLst>
    <dgm:cxn modelId="{11AC53F1-9C0C-478C-9386-436E2DD5BAE8}" type="presOf" srcId="{7FFA69A7-3A10-4C1F-9E38-7E84101E2E62}" destId="{1031D29C-F0A6-4249-B05A-DB904B7297C9}" srcOrd="0" destOrd="0" presId="urn:microsoft.com/office/officeart/2005/8/layout/pyramid1"/>
    <dgm:cxn modelId="{0E7B98DD-A420-4D30-A103-AB91DCB4F493}" type="presOf" srcId="{7FFA69A7-3A10-4C1F-9E38-7E84101E2E62}" destId="{49F2A67B-13B3-4BF2-A5AB-01216B616005}" srcOrd="1" destOrd="0" presId="urn:microsoft.com/office/officeart/2005/8/layout/pyramid1"/>
    <dgm:cxn modelId="{4FDF6C75-9656-44C0-B74C-FD781C8771C1}" type="presOf" srcId="{F365DECE-9AEF-4FA1-B4FE-80FE9288B597}" destId="{1FD75601-87D8-43BA-97F6-E54C37741A1A}" srcOrd="0" destOrd="0" presId="urn:microsoft.com/office/officeart/2005/8/layout/pyramid1"/>
    <dgm:cxn modelId="{89E21CDF-2FC5-4E2E-9849-D6E495462FF9}" srcId="{3957C065-B293-416F-8834-53CD931F7839}" destId="{0BD74ECE-B565-4873-BD1E-F9E7E53FA8FB}" srcOrd="1" destOrd="0" parTransId="{308C4346-F028-42DA-8A22-0A543222232A}" sibTransId="{2AF9A589-18C6-43D1-86DE-CDB4F868DD93}"/>
    <dgm:cxn modelId="{15434C60-F4D9-440E-BB87-45C1987CD515}" type="presOf" srcId="{0BD74ECE-B565-4873-BD1E-F9E7E53FA8FB}" destId="{C3FA63B0-23D9-4ECF-8205-65AC8E138744}" srcOrd="1" destOrd="0" presId="urn:microsoft.com/office/officeart/2005/8/layout/pyramid1"/>
    <dgm:cxn modelId="{C9D60F55-E095-41B0-BB32-C3E493C5FF6F}" srcId="{3957C065-B293-416F-8834-53CD931F7839}" destId="{7FFA69A7-3A10-4C1F-9E38-7E84101E2E62}" srcOrd="0" destOrd="0" parTransId="{42413177-E521-489E-ABCF-A50956E7B66E}" sibTransId="{56506ED2-55ED-4E7F-8C20-F49D6B0F1CF1}"/>
    <dgm:cxn modelId="{2D21C768-8788-4F1D-907A-A72BE5A49F72}" srcId="{3957C065-B293-416F-8834-53CD931F7839}" destId="{F365DECE-9AEF-4FA1-B4FE-80FE9288B597}" srcOrd="2" destOrd="0" parTransId="{0F019324-793C-4C73-B715-42AA0904194F}" sibTransId="{BE18B06A-AE20-40A5-B9CB-BB3099540D91}"/>
    <dgm:cxn modelId="{362234D0-F169-481E-8EEB-C5D028FF55FC}" type="presOf" srcId="{0BD74ECE-B565-4873-BD1E-F9E7E53FA8FB}" destId="{F3FE3403-AD7E-4949-81C2-772CE095C806}" srcOrd="0" destOrd="0" presId="urn:microsoft.com/office/officeart/2005/8/layout/pyramid1"/>
    <dgm:cxn modelId="{940C3031-3F94-4522-A362-7D6ECE90BEE0}" type="presOf" srcId="{3957C065-B293-416F-8834-53CD931F7839}" destId="{F4431E02-1754-476A-BE52-332B11F237F7}" srcOrd="0" destOrd="0" presId="urn:microsoft.com/office/officeart/2005/8/layout/pyramid1"/>
    <dgm:cxn modelId="{7152BE59-4CA2-4932-A46C-88A9D33774EC}" type="presOf" srcId="{F365DECE-9AEF-4FA1-B4FE-80FE9288B597}" destId="{050DABAD-2657-41E0-A6FA-882D53C1DECA}" srcOrd="1" destOrd="0" presId="urn:microsoft.com/office/officeart/2005/8/layout/pyramid1"/>
    <dgm:cxn modelId="{31F41A82-4E5B-4A72-A1AB-5AE9B9F7F28E}" type="presParOf" srcId="{F4431E02-1754-476A-BE52-332B11F237F7}" destId="{72BE688C-FC60-4C58-855E-C31377B19963}" srcOrd="0" destOrd="0" presId="urn:microsoft.com/office/officeart/2005/8/layout/pyramid1"/>
    <dgm:cxn modelId="{07C4F450-EC7C-4CA2-8EB3-86A1962E006E}" type="presParOf" srcId="{72BE688C-FC60-4C58-855E-C31377B19963}" destId="{1031D29C-F0A6-4249-B05A-DB904B7297C9}" srcOrd="0" destOrd="0" presId="urn:microsoft.com/office/officeart/2005/8/layout/pyramid1"/>
    <dgm:cxn modelId="{DE10C575-1A2F-4413-8331-7387A728485F}" type="presParOf" srcId="{72BE688C-FC60-4C58-855E-C31377B19963}" destId="{49F2A67B-13B3-4BF2-A5AB-01216B616005}" srcOrd="1" destOrd="0" presId="urn:microsoft.com/office/officeart/2005/8/layout/pyramid1"/>
    <dgm:cxn modelId="{F9BCD68A-F399-4017-9010-39D11A4F6641}" type="presParOf" srcId="{F4431E02-1754-476A-BE52-332B11F237F7}" destId="{612FC1AE-285D-4DCF-82A3-6EAA0AE0DF81}" srcOrd="1" destOrd="0" presId="urn:microsoft.com/office/officeart/2005/8/layout/pyramid1"/>
    <dgm:cxn modelId="{6AE6AFD3-1A6C-460C-BD56-CE2E9185DCEE}" type="presParOf" srcId="{612FC1AE-285D-4DCF-82A3-6EAA0AE0DF81}" destId="{F3FE3403-AD7E-4949-81C2-772CE095C806}" srcOrd="0" destOrd="0" presId="urn:microsoft.com/office/officeart/2005/8/layout/pyramid1"/>
    <dgm:cxn modelId="{966A9CC3-49B2-48A2-951E-BA34C701031C}" type="presParOf" srcId="{612FC1AE-285D-4DCF-82A3-6EAA0AE0DF81}" destId="{C3FA63B0-23D9-4ECF-8205-65AC8E138744}" srcOrd="1" destOrd="0" presId="urn:microsoft.com/office/officeart/2005/8/layout/pyramid1"/>
    <dgm:cxn modelId="{32D131F8-3598-40EF-AB89-888A4C76B012}" type="presParOf" srcId="{F4431E02-1754-476A-BE52-332B11F237F7}" destId="{89F854C6-AF39-4F26-86C1-4A95B2EB16A1}" srcOrd="2" destOrd="0" presId="urn:microsoft.com/office/officeart/2005/8/layout/pyramid1"/>
    <dgm:cxn modelId="{57C3EE21-30C9-4246-8BB7-180E3604691F}" type="presParOf" srcId="{89F854C6-AF39-4F26-86C1-4A95B2EB16A1}" destId="{1FD75601-87D8-43BA-97F6-E54C37741A1A}" srcOrd="0" destOrd="0" presId="urn:microsoft.com/office/officeart/2005/8/layout/pyramid1"/>
    <dgm:cxn modelId="{30BEA8D6-61C0-4132-A44F-7B63F89A558E}" type="presParOf" srcId="{89F854C6-AF39-4F26-86C1-4A95B2EB16A1}" destId="{050DABAD-2657-41E0-A6FA-882D53C1DECA}"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31D29C-F0A6-4249-B05A-DB904B7297C9}">
      <dsp:nvSpPr>
        <dsp:cNvPr id="0" name=""/>
        <dsp:cNvSpPr/>
      </dsp:nvSpPr>
      <dsp:spPr>
        <a:xfrm>
          <a:off x="1287443" y="0"/>
          <a:ext cx="1287443" cy="1154313"/>
        </a:xfrm>
        <a:prstGeom prst="trapezoid">
          <a:avLst>
            <a:gd name="adj" fmla="val 55767"/>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a:solidFill>
                <a:schemeClr val="bg1"/>
              </a:solidFill>
              <a:effectLst/>
              <a:latin typeface="阿里巴巴普惠体 R" panose="00020600040101010101" pitchFamily="18" charset="-122"/>
              <a:ea typeface="+mn-ea"/>
              <a:cs typeface="+mn-ea"/>
              <a:sym typeface="+mn-lt"/>
            </a:rPr>
            <a:t>第三步</a:t>
          </a:r>
        </a:p>
      </dsp:txBody>
      <dsp:txXfrm>
        <a:off x="1287443" y="0"/>
        <a:ext cx="1287443" cy="1154313"/>
      </dsp:txXfrm>
    </dsp:sp>
    <dsp:sp modelId="{F3FE3403-AD7E-4949-81C2-772CE095C806}">
      <dsp:nvSpPr>
        <dsp:cNvPr id="0" name=""/>
        <dsp:cNvSpPr/>
      </dsp:nvSpPr>
      <dsp:spPr>
        <a:xfrm>
          <a:off x="643721" y="1154313"/>
          <a:ext cx="2574886" cy="1154313"/>
        </a:xfrm>
        <a:prstGeom prst="trapezoid">
          <a:avLst>
            <a:gd name="adj" fmla="val 55767"/>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a:solidFill>
                <a:schemeClr val="bg1"/>
              </a:solidFill>
              <a:effectLst/>
              <a:latin typeface="阿里巴巴普惠体 R" panose="00020600040101010101" pitchFamily="18" charset="-122"/>
              <a:ea typeface="+mn-ea"/>
              <a:cs typeface="+mn-ea"/>
              <a:sym typeface="+mn-lt"/>
            </a:rPr>
            <a:t>第二步</a:t>
          </a:r>
        </a:p>
      </dsp:txBody>
      <dsp:txXfrm>
        <a:off x="1094326" y="1154313"/>
        <a:ext cx="1673675" cy="1154313"/>
      </dsp:txXfrm>
    </dsp:sp>
    <dsp:sp modelId="{1FD75601-87D8-43BA-97F6-E54C37741A1A}">
      <dsp:nvSpPr>
        <dsp:cNvPr id="0" name=""/>
        <dsp:cNvSpPr/>
      </dsp:nvSpPr>
      <dsp:spPr>
        <a:xfrm>
          <a:off x="0" y="2308627"/>
          <a:ext cx="3862329" cy="1154313"/>
        </a:xfrm>
        <a:prstGeom prst="trapezoid">
          <a:avLst>
            <a:gd name="adj" fmla="val 55767"/>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kern="1200" dirty="0">
              <a:solidFill>
                <a:schemeClr val="bg1"/>
              </a:solidFill>
              <a:effectLst/>
              <a:latin typeface="阿里巴巴普惠体 R" panose="00020600040101010101" pitchFamily="18" charset="-122"/>
              <a:ea typeface="+mn-ea"/>
              <a:cs typeface="+mn-ea"/>
              <a:sym typeface="+mn-lt"/>
            </a:rPr>
            <a:t>第一步</a:t>
          </a:r>
        </a:p>
      </dsp:txBody>
      <dsp:txXfrm>
        <a:off x="675907" y="2308627"/>
        <a:ext cx="2510513" cy="1154313"/>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pic>
        <p:nvPicPr>
          <p:cNvPr id="2" name="图片 1" descr="图片包含 户外, 塔, 船&#10;&#10;描述已自动生成">
            <a:extLst>
              <a:ext uri="{FF2B5EF4-FFF2-40B4-BE49-F238E27FC236}">
                <a16:creationId xmlns:a16="http://schemas.microsoft.com/office/drawing/2014/main" xmlns="" id="{597F2CD2-7D74-46D8-A602-E427CB9D0EB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0392" r="1" b="21420"/>
          <a:stretch/>
        </p:blipFill>
        <p:spPr>
          <a:xfrm>
            <a:off x="6096000" y="0"/>
            <a:ext cx="6096000" cy="5388988"/>
          </a:xfrm>
          <a:custGeom>
            <a:avLst/>
            <a:gdLst>
              <a:gd name="connsiteX0" fmla="*/ 0 w 6096000"/>
              <a:gd name="connsiteY0" fmla="*/ 0 h 5388988"/>
              <a:gd name="connsiteX1" fmla="*/ 6096000 w 6096000"/>
              <a:gd name="connsiteY1" fmla="*/ 0 h 5388988"/>
              <a:gd name="connsiteX2" fmla="*/ 6096000 w 6096000"/>
              <a:gd name="connsiteY2" fmla="*/ 4687532 h 5388988"/>
              <a:gd name="connsiteX3" fmla="*/ 5919792 w 6096000"/>
              <a:gd name="connsiteY3" fmla="*/ 4740928 h 5388988"/>
              <a:gd name="connsiteX4" fmla="*/ 0 w 6096000"/>
              <a:gd name="connsiteY4" fmla="*/ 5388988 h 538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388988">
                <a:moveTo>
                  <a:pt x="0" y="0"/>
                </a:moveTo>
                <a:lnTo>
                  <a:pt x="6096000" y="0"/>
                </a:lnTo>
                <a:lnTo>
                  <a:pt x="6096000" y="4687532"/>
                </a:lnTo>
                <a:lnTo>
                  <a:pt x="5919792" y="4740928"/>
                </a:lnTo>
                <a:cubicBezTo>
                  <a:pt x="4557237" y="5134939"/>
                  <a:pt x="2412438" y="5388988"/>
                  <a:pt x="0" y="5388988"/>
                </a:cubicBezTo>
                <a:close/>
              </a:path>
            </a:pathLst>
          </a:custGeom>
          <a:gradFill>
            <a:gsLst>
              <a:gs pos="0">
                <a:srgbClr val="00B0F0">
                  <a:alpha val="70000"/>
                </a:srgbClr>
              </a:gs>
              <a:gs pos="45000">
                <a:srgbClr val="0079DE">
                  <a:alpha val="70000"/>
                </a:srgbClr>
              </a:gs>
              <a:gs pos="100000">
                <a:srgbClr val="0060BF">
                  <a:alpha val="70000"/>
                </a:srgbClr>
              </a:gs>
            </a:gsLst>
            <a:lin ang="13500000" scaled="1"/>
          </a:gradFill>
          <a:ln w="12700" cap="flat" cmpd="sng" algn="ctr">
            <a:noFill/>
            <a:prstDash val="solid"/>
            <a:miter lim="800000"/>
          </a:ln>
          <a:effectLst/>
        </p:spPr>
      </p:pic>
      <p:pic>
        <p:nvPicPr>
          <p:cNvPr id="3" name="图片 2" descr="图片包含 户外, 塔, 船&#10;&#10;描述已自动生成">
            <a:extLst>
              <a:ext uri="{FF2B5EF4-FFF2-40B4-BE49-F238E27FC236}">
                <a16:creationId xmlns:a16="http://schemas.microsoft.com/office/drawing/2014/main" xmlns="" id="{5A019FB1-6048-4851-8CFC-EE89EAE1EB4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0392" r="1" b="21420"/>
          <a:stretch/>
        </p:blipFill>
        <p:spPr>
          <a:xfrm flipH="1">
            <a:off x="0" y="0"/>
            <a:ext cx="6096000" cy="5388988"/>
          </a:xfrm>
          <a:custGeom>
            <a:avLst/>
            <a:gdLst>
              <a:gd name="connsiteX0" fmla="*/ 0 w 6096000"/>
              <a:gd name="connsiteY0" fmla="*/ 0 h 5388988"/>
              <a:gd name="connsiteX1" fmla="*/ 6096000 w 6096000"/>
              <a:gd name="connsiteY1" fmla="*/ 0 h 5388988"/>
              <a:gd name="connsiteX2" fmla="*/ 6096000 w 6096000"/>
              <a:gd name="connsiteY2" fmla="*/ 4687532 h 5388988"/>
              <a:gd name="connsiteX3" fmla="*/ 5919792 w 6096000"/>
              <a:gd name="connsiteY3" fmla="*/ 4740928 h 5388988"/>
              <a:gd name="connsiteX4" fmla="*/ 0 w 6096000"/>
              <a:gd name="connsiteY4" fmla="*/ 5388988 h 538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388988">
                <a:moveTo>
                  <a:pt x="0" y="0"/>
                </a:moveTo>
                <a:lnTo>
                  <a:pt x="6096000" y="0"/>
                </a:lnTo>
                <a:lnTo>
                  <a:pt x="6096000" y="4687532"/>
                </a:lnTo>
                <a:lnTo>
                  <a:pt x="5919792" y="4740928"/>
                </a:lnTo>
                <a:cubicBezTo>
                  <a:pt x="4557237" y="5134939"/>
                  <a:pt x="2412438" y="5388988"/>
                  <a:pt x="0" y="5388988"/>
                </a:cubicBezTo>
                <a:close/>
              </a:path>
            </a:pathLst>
          </a:custGeom>
          <a:gradFill>
            <a:gsLst>
              <a:gs pos="0">
                <a:srgbClr val="00B0F0">
                  <a:alpha val="70000"/>
                </a:srgbClr>
              </a:gs>
              <a:gs pos="45000">
                <a:srgbClr val="0079DE">
                  <a:alpha val="70000"/>
                </a:srgbClr>
              </a:gs>
              <a:gs pos="100000">
                <a:srgbClr val="0060BF">
                  <a:alpha val="70000"/>
                </a:srgbClr>
              </a:gs>
            </a:gsLst>
            <a:lin ang="13500000" scaled="1"/>
          </a:gradFill>
          <a:ln w="12700" cap="flat" cmpd="sng" algn="ctr">
            <a:noFill/>
            <a:prstDash val="solid"/>
            <a:miter lim="800000"/>
          </a:ln>
          <a:effectLst/>
        </p:spPr>
      </p:pic>
      <p:sp>
        <p:nvSpPr>
          <p:cNvPr id="4" name="任意多边形: 形状 3">
            <a:extLst>
              <a:ext uri="{FF2B5EF4-FFF2-40B4-BE49-F238E27FC236}">
                <a16:creationId xmlns:a16="http://schemas.microsoft.com/office/drawing/2014/main" xmlns="" id="{EB40CC09-CB0E-49C2-AAC6-196DDA3E8AC9}"/>
              </a:ext>
            </a:extLst>
          </p:cNvPr>
          <p:cNvSpPr/>
          <p:nvPr userDrawn="1"/>
        </p:nvSpPr>
        <p:spPr>
          <a:xfrm>
            <a:off x="0" y="0"/>
            <a:ext cx="12192000" cy="5388988"/>
          </a:xfrm>
          <a:custGeom>
            <a:avLst/>
            <a:gdLst>
              <a:gd name="connsiteX0" fmla="*/ 0 w 12192000"/>
              <a:gd name="connsiteY0" fmla="*/ 0 h 5388988"/>
              <a:gd name="connsiteX1" fmla="*/ 12192000 w 12192000"/>
              <a:gd name="connsiteY1" fmla="*/ 0 h 5388988"/>
              <a:gd name="connsiteX2" fmla="*/ 12192000 w 12192000"/>
              <a:gd name="connsiteY2" fmla="*/ 4687532 h 5388988"/>
              <a:gd name="connsiteX3" fmla="*/ 12015792 w 12192000"/>
              <a:gd name="connsiteY3" fmla="*/ 4740928 h 5388988"/>
              <a:gd name="connsiteX4" fmla="*/ 6096000 w 12192000"/>
              <a:gd name="connsiteY4" fmla="*/ 5388988 h 5388988"/>
              <a:gd name="connsiteX5" fmla="*/ 176209 w 12192000"/>
              <a:gd name="connsiteY5" fmla="*/ 4740928 h 5388988"/>
              <a:gd name="connsiteX6" fmla="*/ 0 w 12192000"/>
              <a:gd name="connsiteY6" fmla="*/ 4687532 h 538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388988">
                <a:moveTo>
                  <a:pt x="0" y="0"/>
                </a:moveTo>
                <a:lnTo>
                  <a:pt x="12192000" y="0"/>
                </a:lnTo>
                <a:lnTo>
                  <a:pt x="12192000" y="4687532"/>
                </a:lnTo>
                <a:lnTo>
                  <a:pt x="12015792" y="4740928"/>
                </a:lnTo>
                <a:cubicBezTo>
                  <a:pt x="10653237" y="5134939"/>
                  <a:pt x="8508438" y="5388988"/>
                  <a:pt x="6096000" y="5388988"/>
                </a:cubicBezTo>
                <a:cubicBezTo>
                  <a:pt x="3683562" y="5388988"/>
                  <a:pt x="1538763" y="5134939"/>
                  <a:pt x="176209" y="4740928"/>
                </a:cubicBezTo>
                <a:lnTo>
                  <a:pt x="0" y="4687532"/>
                </a:lnTo>
                <a:close/>
              </a:path>
            </a:pathLst>
          </a:custGeom>
          <a:solidFill>
            <a:schemeClr val="accent1">
              <a:alpha val="81000"/>
            </a:scheme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mn-cs"/>
            </a:endParaRPr>
          </a:p>
        </p:txBody>
      </p:sp>
      <p:sp>
        <p:nvSpPr>
          <p:cNvPr id="5" name="任意多边形: 形状 4">
            <a:extLst>
              <a:ext uri="{FF2B5EF4-FFF2-40B4-BE49-F238E27FC236}">
                <a16:creationId xmlns:a16="http://schemas.microsoft.com/office/drawing/2014/main" xmlns="" id="{210F1A5C-B9BF-4693-A1CE-AFAAC17ACB7D}"/>
              </a:ext>
            </a:extLst>
          </p:cNvPr>
          <p:cNvSpPr/>
          <p:nvPr userDrawn="1"/>
        </p:nvSpPr>
        <p:spPr>
          <a:xfrm>
            <a:off x="0" y="4099925"/>
            <a:ext cx="6096000" cy="1296683"/>
          </a:xfrm>
          <a:custGeom>
            <a:avLst/>
            <a:gdLst>
              <a:gd name="connsiteX0" fmla="*/ 0 w 6096000"/>
              <a:gd name="connsiteY0" fmla="*/ 0 h 1296683"/>
              <a:gd name="connsiteX1" fmla="*/ 176209 w 6096000"/>
              <a:gd name="connsiteY1" fmla="*/ 92112 h 1296683"/>
              <a:gd name="connsiteX2" fmla="*/ 6096000 w 6096000"/>
              <a:gd name="connsiteY2" fmla="*/ 1210057 h 1296683"/>
              <a:gd name="connsiteX3" fmla="*/ 6096000 w 6096000"/>
              <a:gd name="connsiteY3" fmla="*/ 1296683 h 1296683"/>
              <a:gd name="connsiteX4" fmla="*/ 176209 w 6096000"/>
              <a:gd name="connsiteY4" fmla="*/ 648623 h 1296683"/>
              <a:gd name="connsiteX5" fmla="*/ 0 w 6096000"/>
              <a:gd name="connsiteY5" fmla="*/ 595227 h 129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1296683">
                <a:moveTo>
                  <a:pt x="0" y="0"/>
                </a:moveTo>
                <a:lnTo>
                  <a:pt x="176209" y="92112"/>
                </a:lnTo>
                <a:cubicBezTo>
                  <a:pt x="1538763" y="771805"/>
                  <a:pt x="3683562" y="1210057"/>
                  <a:pt x="6096000" y="1210057"/>
                </a:cubicBezTo>
                <a:lnTo>
                  <a:pt x="6096000" y="1296683"/>
                </a:lnTo>
                <a:cubicBezTo>
                  <a:pt x="3683562" y="1296683"/>
                  <a:pt x="1538763" y="1042634"/>
                  <a:pt x="176209" y="648623"/>
                </a:cubicBezTo>
                <a:lnTo>
                  <a:pt x="0" y="595227"/>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R" panose="00020600040101010101" pitchFamily="18" charset="-122"/>
              <a:ea typeface="阿里巴巴普惠体 R"/>
              <a:cs typeface="+mn-cs"/>
            </a:endParaRPr>
          </a:p>
        </p:txBody>
      </p:sp>
      <p:sp>
        <p:nvSpPr>
          <p:cNvPr id="6" name="任意多边形: 形状 5">
            <a:extLst>
              <a:ext uri="{FF2B5EF4-FFF2-40B4-BE49-F238E27FC236}">
                <a16:creationId xmlns:a16="http://schemas.microsoft.com/office/drawing/2014/main" xmlns="" id="{7327AF24-18E2-4889-A830-37CC756DFD3D}"/>
              </a:ext>
            </a:extLst>
          </p:cNvPr>
          <p:cNvSpPr/>
          <p:nvPr userDrawn="1"/>
        </p:nvSpPr>
        <p:spPr>
          <a:xfrm flipH="1">
            <a:off x="6096000" y="4099925"/>
            <a:ext cx="6096000" cy="1296683"/>
          </a:xfrm>
          <a:custGeom>
            <a:avLst/>
            <a:gdLst>
              <a:gd name="connsiteX0" fmla="*/ 0 w 6096000"/>
              <a:gd name="connsiteY0" fmla="*/ 0 h 1296683"/>
              <a:gd name="connsiteX1" fmla="*/ 176209 w 6096000"/>
              <a:gd name="connsiteY1" fmla="*/ 92112 h 1296683"/>
              <a:gd name="connsiteX2" fmla="*/ 6096000 w 6096000"/>
              <a:gd name="connsiteY2" fmla="*/ 1210057 h 1296683"/>
              <a:gd name="connsiteX3" fmla="*/ 6096000 w 6096000"/>
              <a:gd name="connsiteY3" fmla="*/ 1296683 h 1296683"/>
              <a:gd name="connsiteX4" fmla="*/ 176209 w 6096000"/>
              <a:gd name="connsiteY4" fmla="*/ 648623 h 1296683"/>
              <a:gd name="connsiteX5" fmla="*/ 0 w 6096000"/>
              <a:gd name="connsiteY5" fmla="*/ 595227 h 129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1296683">
                <a:moveTo>
                  <a:pt x="0" y="0"/>
                </a:moveTo>
                <a:lnTo>
                  <a:pt x="176209" y="92112"/>
                </a:lnTo>
                <a:cubicBezTo>
                  <a:pt x="1538763" y="771805"/>
                  <a:pt x="3683562" y="1210057"/>
                  <a:pt x="6096000" y="1210057"/>
                </a:cubicBezTo>
                <a:lnTo>
                  <a:pt x="6096000" y="1296683"/>
                </a:lnTo>
                <a:cubicBezTo>
                  <a:pt x="3683562" y="1296683"/>
                  <a:pt x="1538763" y="1042634"/>
                  <a:pt x="176209" y="648623"/>
                </a:cubicBezTo>
                <a:lnTo>
                  <a:pt x="0" y="595227"/>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R" panose="00020600040101010101" pitchFamily="18" charset="-122"/>
              <a:ea typeface="阿里巴巴普惠体 R"/>
              <a:cs typeface="+mn-cs"/>
            </a:endParaRPr>
          </a:p>
        </p:txBody>
      </p:sp>
    </p:spTree>
    <p:extLst>
      <p:ext uri="{BB962C8B-B14F-4D97-AF65-F5344CB8AC3E}">
        <p14:creationId xmlns:p14="http://schemas.microsoft.com/office/powerpoint/2010/main" val="418967399"/>
      </p:ext>
    </p:extLst>
  </p:cSld>
  <p:clrMapOvr>
    <a:masterClrMapping/>
  </p:clrMapOvr>
  <p:extLst>
    <p:ext uri="{DCECCB84-F9BA-43D5-87BE-67443E8EF086}">
      <p15:sldGuideLst xmlns:p15="http://schemas.microsoft.com/office/powerpoint/2012/main">
        <p15:guide id="1" pos="551" userDrawn="1">
          <p15:clr>
            <a:srgbClr val="FBAE40"/>
          </p15:clr>
        </p15:guide>
        <p15:guide id="2" pos="7129" userDrawn="1">
          <p15:clr>
            <a:srgbClr val="FBAE40"/>
          </p15:clr>
        </p15:guide>
        <p15:guide id="3" userDrawn="1">
          <p15:clr>
            <a:srgbClr val="FBAE40"/>
          </p15:clr>
        </p15:guide>
        <p15:guide id="4" pos="7680" userDrawn="1">
          <p15:clr>
            <a:srgbClr val="FBAE40"/>
          </p15:clr>
        </p15:guide>
        <p15:guide id="5" orient="horz" pos="346" userDrawn="1">
          <p15:clr>
            <a:srgbClr val="FBAE40"/>
          </p15:clr>
        </p15:guide>
        <p15:guide id="6" orient="horz" pos="3974" userDrawn="1">
          <p15:clr>
            <a:srgbClr val="FBAE40"/>
          </p15:clr>
        </p15:guide>
        <p15:guide id="7" orient="horz" userDrawn="1">
          <p15:clr>
            <a:srgbClr val="FBAE40"/>
          </p15:clr>
        </p15:guide>
        <p15:guide id="8" orient="horz" pos="4315" userDrawn="1">
          <p15:clr>
            <a:srgbClr val="FBAE40"/>
          </p15:clr>
        </p15:guide>
        <p15:guide id="9" pos="3840" userDrawn="1">
          <p15:clr>
            <a:srgbClr val="FBAE40"/>
          </p15:clr>
        </p15:guide>
        <p15:guide id="10"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7" name="图片 6" descr="图片包含 户外, 塔, 船&#10;&#10;描述已自动生成">
            <a:extLst>
              <a:ext uri="{FF2B5EF4-FFF2-40B4-BE49-F238E27FC236}">
                <a16:creationId xmlns:a16="http://schemas.microsoft.com/office/drawing/2014/main" xmlns="" id="{36386938-1061-43F4-8DC1-B4755F5EF3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7815" b="13034"/>
          <a:stretch/>
        </p:blipFill>
        <p:spPr>
          <a:xfrm>
            <a:off x="6096000" y="-1"/>
            <a:ext cx="6096000" cy="5486401"/>
          </a:xfrm>
          <a:prstGeom prst="rect">
            <a:avLst/>
          </a:prstGeom>
        </p:spPr>
      </p:pic>
      <p:pic>
        <p:nvPicPr>
          <p:cNvPr id="8" name="图片 7" descr="图片包含 户外, 塔, 船&#10;&#10;描述已自动生成">
            <a:extLst>
              <a:ext uri="{FF2B5EF4-FFF2-40B4-BE49-F238E27FC236}">
                <a16:creationId xmlns:a16="http://schemas.microsoft.com/office/drawing/2014/main" xmlns="" id="{AE9B4C82-8FB3-40FF-A03C-CD8461FEFF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7815" b="13034"/>
          <a:stretch/>
        </p:blipFill>
        <p:spPr>
          <a:xfrm flipH="1">
            <a:off x="0" y="0"/>
            <a:ext cx="6096000" cy="5486401"/>
          </a:xfrm>
          <a:prstGeom prst="rect">
            <a:avLst/>
          </a:prstGeom>
        </p:spPr>
      </p:pic>
      <p:sp>
        <p:nvSpPr>
          <p:cNvPr id="9" name="矩形 8">
            <a:extLst>
              <a:ext uri="{FF2B5EF4-FFF2-40B4-BE49-F238E27FC236}">
                <a16:creationId xmlns:a16="http://schemas.microsoft.com/office/drawing/2014/main" xmlns="" id="{74319D0D-FE69-4A94-80A1-C4E44E5AA241}"/>
              </a:ext>
            </a:extLst>
          </p:cNvPr>
          <p:cNvSpPr/>
          <p:nvPr userDrawn="1"/>
        </p:nvSpPr>
        <p:spPr>
          <a:xfrm>
            <a:off x="0" y="0"/>
            <a:ext cx="12192000" cy="5486400"/>
          </a:xfrm>
          <a:prstGeom prst="rect">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0" name="矩形 9">
            <a:extLst>
              <a:ext uri="{FF2B5EF4-FFF2-40B4-BE49-F238E27FC236}">
                <a16:creationId xmlns:a16="http://schemas.microsoft.com/office/drawing/2014/main" xmlns="" id="{15EB8E64-9E82-4B64-BD3E-87A04FBDDB24}"/>
              </a:ext>
            </a:extLst>
          </p:cNvPr>
          <p:cNvSpPr/>
          <p:nvPr userDrawn="1"/>
        </p:nvSpPr>
        <p:spPr>
          <a:xfrm>
            <a:off x="0" y="5317292"/>
            <a:ext cx="12192000" cy="1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Tree>
    <p:extLst>
      <p:ext uri="{BB962C8B-B14F-4D97-AF65-F5344CB8AC3E}">
        <p14:creationId xmlns:p14="http://schemas.microsoft.com/office/powerpoint/2010/main" val="3111881612"/>
      </p:ext>
    </p:extLst>
  </p:cSld>
  <p:clrMapOvr>
    <a:masterClrMapping/>
  </p:clrMapOvr>
  <p:extLst>
    <p:ext uri="{DCECCB84-F9BA-43D5-87BE-67443E8EF086}">
      <p15:sldGuideLst xmlns:p15="http://schemas.microsoft.com/office/powerpoint/2012/main">
        <p15:guide id="1" pos="551" userDrawn="1">
          <p15:clr>
            <a:srgbClr val="FBAE40"/>
          </p15:clr>
        </p15:guide>
        <p15:guide id="2" pos="7129" userDrawn="1">
          <p15:clr>
            <a:srgbClr val="FBAE40"/>
          </p15:clr>
        </p15:guide>
        <p15:guide id="3" userDrawn="1">
          <p15:clr>
            <a:srgbClr val="FBAE40"/>
          </p15:clr>
        </p15:guide>
        <p15:guide id="4" pos="7680" userDrawn="1">
          <p15:clr>
            <a:srgbClr val="FBAE40"/>
          </p15:clr>
        </p15:guide>
        <p15:guide id="5" orient="horz" pos="346" userDrawn="1">
          <p15:clr>
            <a:srgbClr val="FBAE40"/>
          </p15:clr>
        </p15:guide>
        <p15:guide id="6" orient="horz" pos="3974" userDrawn="1">
          <p15:clr>
            <a:srgbClr val="FBAE40"/>
          </p15:clr>
        </p15:guide>
        <p15:guide id="7" orient="horz" userDrawn="1">
          <p15:clr>
            <a:srgbClr val="FBAE40"/>
          </p15:clr>
        </p15:guide>
        <p15:guide id="8" orient="horz" pos="4315" userDrawn="1">
          <p15:clr>
            <a:srgbClr val="FBAE40"/>
          </p15:clr>
        </p15:guide>
        <p15:guide id="9" pos="3840" userDrawn="1">
          <p15:clr>
            <a:srgbClr val="FBAE40"/>
          </p15:clr>
        </p15:guide>
        <p15:guide id="10"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descr="图片包含 户外, 塔, 船&#10;&#10;描述已自动生成">
            <a:extLst>
              <a:ext uri="{FF2B5EF4-FFF2-40B4-BE49-F238E27FC236}">
                <a16:creationId xmlns:a16="http://schemas.microsoft.com/office/drawing/2014/main" xmlns="" id="{4586A0E0-1FF8-4641-AE18-13E581E2F6C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0392" r="1" b="21420"/>
          <a:stretch/>
        </p:blipFill>
        <p:spPr>
          <a:xfrm>
            <a:off x="6096000" y="0"/>
            <a:ext cx="6096000" cy="5388988"/>
          </a:xfrm>
          <a:custGeom>
            <a:avLst/>
            <a:gdLst>
              <a:gd name="connsiteX0" fmla="*/ 0 w 6096000"/>
              <a:gd name="connsiteY0" fmla="*/ 0 h 5388988"/>
              <a:gd name="connsiteX1" fmla="*/ 6096000 w 6096000"/>
              <a:gd name="connsiteY1" fmla="*/ 0 h 5388988"/>
              <a:gd name="connsiteX2" fmla="*/ 6096000 w 6096000"/>
              <a:gd name="connsiteY2" fmla="*/ 4687532 h 5388988"/>
              <a:gd name="connsiteX3" fmla="*/ 5919792 w 6096000"/>
              <a:gd name="connsiteY3" fmla="*/ 4740928 h 5388988"/>
              <a:gd name="connsiteX4" fmla="*/ 0 w 6096000"/>
              <a:gd name="connsiteY4" fmla="*/ 5388988 h 538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388988">
                <a:moveTo>
                  <a:pt x="0" y="0"/>
                </a:moveTo>
                <a:lnTo>
                  <a:pt x="6096000" y="0"/>
                </a:lnTo>
                <a:lnTo>
                  <a:pt x="6096000" y="4687532"/>
                </a:lnTo>
                <a:lnTo>
                  <a:pt x="5919792" y="4740928"/>
                </a:lnTo>
                <a:cubicBezTo>
                  <a:pt x="4557237" y="5134939"/>
                  <a:pt x="2412438" y="5388988"/>
                  <a:pt x="0" y="5388988"/>
                </a:cubicBezTo>
                <a:close/>
              </a:path>
            </a:pathLst>
          </a:custGeom>
        </p:spPr>
      </p:pic>
      <p:pic>
        <p:nvPicPr>
          <p:cNvPr id="3" name="图片 2" descr="图片包含 户外, 塔, 船&#10;&#10;描述已自动生成">
            <a:extLst>
              <a:ext uri="{FF2B5EF4-FFF2-40B4-BE49-F238E27FC236}">
                <a16:creationId xmlns:a16="http://schemas.microsoft.com/office/drawing/2014/main" xmlns="" id="{FB36C7F2-A5D2-41D0-8058-5A2E79BDC76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0392" r="1" b="21420"/>
          <a:stretch/>
        </p:blipFill>
        <p:spPr>
          <a:xfrm flipH="1">
            <a:off x="0" y="0"/>
            <a:ext cx="6096000" cy="5388988"/>
          </a:xfrm>
          <a:custGeom>
            <a:avLst/>
            <a:gdLst>
              <a:gd name="connsiteX0" fmla="*/ 0 w 6096000"/>
              <a:gd name="connsiteY0" fmla="*/ 0 h 5388988"/>
              <a:gd name="connsiteX1" fmla="*/ 6096000 w 6096000"/>
              <a:gd name="connsiteY1" fmla="*/ 0 h 5388988"/>
              <a:gd name="connsiteX2" fmla="*/ 6096000 w 6096000"/>
              <a:gd name="connsiteY2" fmla="*/ 4687532 h 5388988"/>
              <a:gd name="connsiteX3" fmla="*/ 5919792 w 6096000"/>
              <a:gd name="connsiteY3" fmla="*/ 4740928 h 5388988"/>
              <a:gd name="connsiteX4" fmla="*/ 0 w 6096000"/>
              <a:gd name="connsiteY4" fmla="*/ 5388988 h 538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388988">
                <a:moveTo>
                  <a:pt x="0" y="0"/>
                </a:moveTo>
                <a:lnTo>
                  <a:pt x="6096000" y="0"/>
                </a:lnTo>
                <a:lnTo>
                  <a:pt x="6096000" y="4687532"/>
                </a:lnTo>
                <a:lnTo>
                  <a:pt x="5919792" y="4740928"/>
                </a:lnTo>
                <a:cubicBezTo>
                  <a:pt x="4557237" y="5134939"/>
                  <a:pt x="2412438" y="5388988"/>
                  <a:pt x="0" y="5388988"/>
                </a:cubicBezTo>
                <a:close/>
              </a:path>
            </a:pathLst>
          </a:custGeom>
        </p:spPr>
      </p:pic>
      <p:sp>
        <p:nvSpPr>
          <p:cNvPr id="4" name="任意多边形: 形状 3">
            <a:extLst>
              <a:ext uri="{FF2B5EF4-FFF2-40B4-BE49-F238E27FC236}">
                <a16:creationId xmlns:a16="http://schemas.microsoft.com/office/drawing/2014/main" xmlns="" id="{B580366A-24DF-43D3-8318-270A31E4C940}"/>
              </a:ext>
            </a:extLst>
          </p:cNvPr>
          <p:cNvSpPr/>
          <p:nvPr userDrawn="1"/>
        </p:nvSpPr>
        <p:spPr>
          <a:xfrm>
            <a:off x="0" y="0"/>
            <a:ext cx="12192000" cy="5388988"/>
          </a:xfrm>
          <a:custGeom>
            <a:avLst/>
            <a:gdLst>
              <a:gd name="connsiteX0" fmla="*/ 0 w 12192000"/>
              <a:gd name="connsiteY0" fmla="*/ 0 h 5388988"/>
              <a:gd name="connsiteX1" fmla="*/ 12192000 w 12192000"/>
              <a:gd name="connsiteY1" fmla="*/ 0 h 5388988"/>
              <a:gd name="connsiteX2" fmla="*/ 12192000 w 12192000"/>
              <a:gd name="connsiteY2" fmla="*/ 4687532 h 5388988"/>
              <a:gd name="connsiteX3" fmla="*/ 12015792 w 12192000"/>
              <a:gd name="connsiteY3" fmla="*/ 4740928 h 5388988"/>
              <a:gd name="connsiteX4" fmla="*/ 6096000 w 12192000"/>
              <a:gd name="connsiteY4" fmla="*/ 5388988 h 5388988"/>
              <a:gd name="connsiteX5" fmla="*/ 176209 w 12192000"/>
              <a:gd name="connsiteY5" fmla="*/ 4740928 h 5388988"/>
              <a:gd name="connsiteX6" fmla="*/ 0 w 12192000"/>
              <a:gd name="connsiteY6" fmla="*/ 4687532 h 538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388988">
                <a:moveTo>
                  <a:pt x="0" y="0"/>
                </a:moveTo>
                <a:lnTo>
                  <a:pt x="12192000" y="0"/>
                </a:lnTo>
                <a:lnTo>
                  <a:pt x="12192000" y="4687532"/>
                </a:lnTo>
                <a:lnTo>
                  <a:pt x="12015792" y="4740928"/>
                </a:lnTo>
                <a:cubicBezTo>
                  <a:pt x="10653237" y="5134939"/>
                  <a:pt x="8508438" y="5388988"/>
                  <a:pt x="6096000" y="5388988"/>
                </a:cubicBezTo>
                <a:cubicBezTo>
                  <a:pt x="3683562" y="5388988"/>
                  <a:pt x="1538763" y="5134939"/>
                  <a:pt x="176209" y="4740928"/>
                </a:cubicBezTo>
                <a:lnTo>
                  <a:pt x="0" y="4687532"/>
                </a:lnTo>
                <a:close/>
              </a:path>
            </a:pathLst>
          </a:custGeom>
          <a:solidFill>
            <a:schemeClr val="accent1">
              <a:alpha val="81000"/>
            </a:scheme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mn-cs"/>
            </a:endParaRPr>
          </a:p>
        </p:txBody>
      </p:sp>
      <p:sp>
        <p:nvSpPr>
          <p:cNvPr id="5" name="任意多边形: 形状 4">
            <a:extLst>
              <a:ext uri="{FF2B5EF4-FFF2-40B4-BE49-F238E27FC236}">
                <a16:creationId xmlns:a16="http://schemas.microsoft.com/office/drawing/2014/main" xmlns="" id="{35555389-AA73-4EF3-BA75-68BEFDAC2410}"/>
              </a:ext>
            </a:extLst>
          </p:cNvPr>
          <p:cNvSpPr/>
          <p:nvPr userDrawn="1"/>
        </p:nvSpPr>
        <p:spPr>
          <a:xfrm>
            <a:off x="0" y="4099925"/>
            <a:ext cx="6096000" cy="1296683"/>
          </a:xfrm>
          <a:custGeom>
            <a:avLst/>
            <a:gdLst>
              <a:gd name="connsiteX0" fmla="*/ 0 w 6096000"/>
              <a:gd name="connsiteY0" fmla="*/ 0 h 1296683"/>
              <a:gd name="connsiteX1" fmla="*/ 176209 w 6096000"/>
              <a:gd name="connsiteY1" fmla="*/ 92112 h 1296683"/>
              <a:gd name="connsiteX2" fmla="*/ 6096000 w 6096000"/>
              <a:gd name="connsiteY2" fmla="*/ 1210057 h 1296683"/>
              <a:gd name="connsiteX3" fmla="*/ 6096000 w 6096000"/>
              <a:gd name="connsiteY3" fmla="*/ 1296683 h 1296683"/>
              <a:gd name="connsiteX4" fmla="*/ 176209 w 6096000"/>
              <a:gd name="connsiteY4" fmla="*/ 648623 h 1296683"/>
              <a:gd name="connsiteX5" fmla="*/ 0 w 6096000"/>
              <a:gd name="connsiteY5" fmla="*/ 595227 h 129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1296683">
                <a:moveTo>
                  <a:pt x="0" y="0"/>
                </a:moveTo>
                <a:lnTo>
                  <a:pt x="176209" y="92112"/>
                </a:lnTo>
                <a:cubicBezTo>
                  <a:pt x="1538763" y="771805"/>
                  <a:pt x="3683562" y="1210057"/>
                  <a:pt x="6096000" y="1210057"/>
                </a:cubicBezTo>
                <a:lnTo>
                  <a:pt x="6096000" y="1296683"/>
                </a:lnTo>
                <a:cubicBezTo>
                  <a:pt x="3683562" y="1296683"/>
                  <a:pt x="1538763" y="1042634"/>
                  <a:pt x="176209" y="648623"/>
                </a:cubicBezTo>
                <a:lnTo>
                  <a:pt x="0" y="595227"/>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R" panose="00020600040101010101" pitchFamily="18" charset="-122"/>
              <a:ea typeface="阿里巴巴普惠体 R"/>
              <a:cs typeface="+mn-cs"/>
            </a:endParaRPr>
          </a:p>
        </p:txBody>
      </p:sp>
      <p:sp>
        <p:nvSpPr>
          <p:cNvPr id="6" name="任意多边形: 形状 5">
            <a:extLst>
              <a:ext uri="{FF2B5EF4-FFF2-40B4-BE49-F238E27FC236}">
                <a16:creationId xmlns:a16="http://schemas.microsoft.com/office/drawing/2014/main" xmlns="" id="{AC45AE58-35B1-42AC-98C3-83289EF1DEC9}"/>
              </a:ext>
            </a:extLst>
          </p:cNvPr>
          <p:cNvSpPr/>
          <p:nvPr userDrawn="1"/>
        </p:nvSpPr>
        <p:spPr>
          <a:xfrm flipH="1">
            <a:off x="6096000" y="4099925"/>
            <a:ext cx="6096000" cy="1296683"/>
          </a:xfrm>
          <a:custGeom>
            <a:avLst/>
            <a:gdLst>
              <a:gd name="connsiteX0" fmla="*/ 0 w 6096000"/>
              <a:gd name="connsiteY0" fmla="*/ 0 h 1296683"/>
              <a:gd name="connsiteX1" fmla="*/ 176209 w 6096000"/>
              <a:gd name="connsiteY1" fmla="*/ 92112 h 1296683"/>
              <a:gd name="connsiteX2" fmla="*/ 6096000 w 6096000"/>
              <a:gd name="connsiteY2" fmla="*/ 1210057 h 1296683"/>
              <a:gd name="connsiteX3" fmla="*/ 6096000 w 6096000"/>
              <a:gd name="connsiteY3" fmla="*/ 1296683 h 1296683"/>
              <a:gd name="connsiteX4" fmla="*/ 176209 w 6096000"/>
              <a:gd name="connsiteY4" fmla="*/ 648623 h 1296683"/>
              <a:gd name="connsiteX5" fmla="*/ 0 w 6096000"/>
              <a:gd name="connsiteY5" fmla="*/ 595227 h 129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1296683">
                <a:moveTo>
                  <a:pt x="0" y="0"/>
                </a:moveTo>
                <a:lnTo>
                  <a:pt x="176209" y="92112"/>
                </a:lnTo>
                <a:cubicBezTo>
                  <a:pt x="1538763" y="771805"/>
                  <a:pt x="3683562" y="1210057"/>
                  <a:pt x="6096000" y="1210057"/>
                </a:cubicBezTo>
                <a:lnTo>
                  <a:pt x="6096000" y="1296683"/>
                </a:lnTo>
                <a:cubicBezTo>
                  <a:pt x="3683562" y="1296683"/>
                  <a:pt x="1538763" y="1042634"/>
                  <a:pt x="176209" y="648623"/>
                </a:cubicBezTo>
                <a:lnTo>
                  <a:pt x="0" y="595227"/>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阿里巴巴普惠体 R" panose="00020600040101010101" pitchFamily="18" charset="-122"/>
              <a:ea typeface="阿里巴巴普惠体 R"/>
              <a:cs typeface="+mn-cs"/>
            </a:endParaRPr>
          </a:p>
        </p:txBody>
      </p:sp>
    </p:spTree>
    <p:extLst>
      <p:ext uri="{BB962C8B-B14F-4D97-AF65-F5344CB8AC3E}">
        <p14:creationId xmlns:p14="http://schemas.microsoft.com/office/powerpoint/2010/main" val="2561064320"/>
      </p:ext>
    </p:extLst>
  </p:cSld>
  <p:clrMapOvr>
    <a:masterClrMapping/>
  </p:clrMapOvr>
  <p:extLst>
    <p:ext uri="{DCECCB84-F9BA-43D5-87BE-67443E8EF086}">
      <p15:sldGuideLst xmlns:p15="http://schemas.microsoft.com/office/powerpoint/2012/main">
        <p15:guide id="1" pos="551" userDrawn="1">
          <p15:clr>
            <a:srgbClr val="FBAE40"/>
          </p15:clr>
        </p15:guide>
        <p15:guide id="2" pos="7129" userDrawn="1">
          <p15:clr>
            <a:srgbClr val="FBAE40"/>
          </p15:clr>
        </p15:guide>
        <p15:guide id="3" userDrawn="1">
          <p15:clr>
            <a:srgbClr val="FBAE40"/>
          </p15:clr>
        </p15:guide>
        <p15:guide id="4" pos="7680" userDrawn="1">
          <p15:clr>
            <a:srgbClr val="FBAE40"/>
          </p15:clr>
        </p15:guide>
        <p15:guide id="5" orient="horz" pos="346" userDrawn="1">
          <p15:clr>
            <a:srgbClr val="FBAE40"/>
          </p15:clr>
        </p15:guide>
        <p15:guide id="6" orient="horz" pos="3974" userDrawn="1">
          <p15:clr>
            <a:srgbClr val="FBAE40"/>
          </p15:clr>
        </p15:guide>
        <p15:guide id="7" orient="horz" userDrawn="1">
          <p15:clr>
            <a:srgbClr val="FBAE40"/>
          </p15:clr>
        </p15:guide>
        <p15:guide id="8" orient="horz" pos="4315" userDrawn="1">
          <p15:clr>
            <a:srgbClr val="FBAE40"/>
          </p15:clr>
        </p15:guide>
        <p15:guide id="9" pos="3840" userDrawn="1">
          <p15:clr>
            <a:srgbClr val="FBAE40"/>
          </p15:clr>
        </p15:guide>
        <p15:guide id="10"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A4467252-5BF8-4ABA-A350-21B9721D0058}"/>
              </a:ext>
            </a:extLst>
          </p:cNvPr>
          <p:cNvPicPr>
            <a:picLocks noChangeAspect="1"/>
          </p:cNvPicPr>
          <p:nvPr userDrawn="1"/>
        </p:nvPicPr>
        <p:blipFill rotWithShape="1">
          <a:blip r:embed="rId2">
            <a:alphaModFix amt="70000"/>
            <a:extLst>
              <a:ext uri="{28A0092B-C50C-407E-A947-70E740481C1C}">
                <a14:useLocalDpi xmlns:a14="http://schemas.microsoft.com/office/drawing/2010/main" val="0"/>
              </a:ext>
            </a:extLst>
          </a:blip>
          <a:srcRect l="43547" b="38399"/>
          <a:stretch/>
        </p:blipFill>
        <p:spPr>
          <a:xfrm flipH="1">
            <a:off x="8866208" y="2431740"/>
            <a:ext cx="3325792" cy="4426260"/>
          </a:xfrm>
          <a:prstGeom prst="rect">
            <a:avLst/>
          </a:prstGeom>
        </p:spPr>
      </p:pic>
    </p:spTree>
    <p:extLst>
      <p:ext uri="{BB962C8B-B14F-4D97-AF65-F5344CB8AC3E}">
        <p14:creationId xmlns:p14="http://schemas.microsoft.com/office/powerpoint/2010/main" val="4238744787"/>
      </p:ext>
    </p:extLst>
  </p:cSld>
  <p:clrMapOvr>
    <a:masterClrMapping/>
  </p:clrMapOvr>
  <p:extLst>
    <p:ext uri="{DCECCB84-F9BA-43D5-87BE-67443E8EF086}">
      <p15:sldGuideLst xmlns:p15="http://schemas.microsoft.com/office/powerpoint/2012/main">
        <p15:guide id="1" pos="551" userDrawn="1">
          <p15:clr>
            <a:srgbClr val="FBAE40"/>
          </p15:clr>
        </p15:guide>
        <p15:guide id="2" pos="7129" userDrawn="1">
          <p15:clr>
            <a:srgbClr val="FBAE40"/>
          </p15:clr>
        </p15:guide>
        <p15:guide id="3" userDrawn="1">
          <p15:clr>
            <a:srgbClr val="FBAE40"/>
          </p15:clr>
        </p15:guide>
        <p15:guide id="4" pos="7680" userDrawn="1">
          <p15:clr>
            <a:srgbClr val="FBAE40"/>
          </p15:clr>
        </p15:guide>
        <p15:guide id="5" orient="horz" pos="346" userDrawn="1">
          <p15:clr>
            <a:srgbClr val="FBAE40"/>
          </p15:clr>
        </p15:guide>
        <p15:guide id="6" orient="horz" pos="3974" userDrawn="1">
          <p15:clr>
            <a:srgbClr val="FBAE40"/>
          </p15:clr>
        </p15:guide>
        <p15:guide id="7" orient="horz" userDrawn="1">
          <p15:clr>
            <a:srgbClr val="FBAE40"/>
          </p15:clr>
        </p15:guide>
        <p15:guide id="8" orient="horz" pos="4315" userDrawn="1">
          <p15:clr>
            <a:srgbClr val="FBAE40"/>
          </p15:clr>
        </p15:guide>
        <p15:guide id="9" pos="3840" userDrawn="1">
          <p15:clr>
            <a:srgbClr val="FBAE40"/>
          </p15:clr>
        </p15:guide>
        <p15:guide id="10" orient="horz" pos="21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A21EFE-7879-4DF2-96D2-D3A8518C2082}" type="datetimeFigureOut">
              <a:rPr lang="zh-CN" altLang="en-US" smtClean="0"/>
              <a:t>2021/8/23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37610836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7754CAC-B039-4541-B42E-B21FAFB3AB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160CE8F8-FD57-4D91-BF8E-26395EFEA9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40A0833A-C89A-47A3-B429-8A0F1926A8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R" panose="00020600040101010101" pitchFamily="18" charset="-122"/>
              </a:defRPr>
            </a:lvl1pPr>
          </a:lstStyle>
          <a:p>
            <a:fld id="{F97582CB-84AC-4D60-852E-86CD62303D7C}" type="datetimeFigureOut">
              <a:rPr lang="zh-CN" altLang="en-US" smtClean="0"/>
              <a:pPr/>
              <a:t>2021/8/23</a:t>
            </a:fld>
            <a:endParaRPr lang="zh-CN" altLang="en-US" dirty="0"/>
          </a:p>
        </p:txBody>
      </p:sp>
      <p:sp>
        <p:nvSpPr>
          <p:cNvPr id="5" name="页脚占位符 4">
            <a:extLst>
              <a:ext uri="{FF2B5EF4-FFF2-40B4-BE49-F238E27FC236}">
                <a16:creationId xmlns:a16="http://schemas.microsoft.com/office/drawing/2014/main" xmlns="" id="{4233BF88-9933-4ECE-8409-DD0D84ABB6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xmlns="" id="{67ECD562-B551-4B8A-A457-F80BEEC7F2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R" panose="00020600040101010101" pitchFamily="18" charset="-122"/>
              </a:defRPr>
            </a:lvl1pPr>
          </a:lstStyle>
          <a:p>
            <a:fld id="{B967E011-908A-4C66-A538-31C58D32DFEF}" type="slidenum">
              <a:rPr lang="zh-CN" altLang="en-US" smtClean="0"/>
              <a:pPr/>
              <a:t>‹#›</a:t>
            </a:fld>
            <a:endParaRPr lang="zh-CN" altLang="en-US" dirty="0"/>
          </a:p>
        </p:txBody>
      </p:sp>
    </p:spTree>
    <p:extLst>
      <p:ext uri="{BB962C8B-B14F-4D97-AF65-F5344CB8AC3E}">
        <p14:creationId xmlns:p14="http://schemas.microsoft.com/office/powerpoint/2010/main" val="38346021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阿里巴巴普惠体 R" panose="00020600040101010101" pitchFamily="18"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R" panose="00020600040101010101" pitchFamily="18"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R" panose="00020600040101010101" pitchFamily="18"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R" panose="00020600040101010101" pitchFamily="18"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image" Target="../media/image13.jpeg"/><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8366C6CD-C231-416E-A183-DBD8D60427FE}"/>
              </a:ext>
            </a:extLst>
          </p:cNvPr>
          <p:cNvSpPr/>
          <p:nvPr/>
        </p:nvSpPr>
        <p:spPr>
          <a:xfrm>
            <a:off x="2039948" y="1809670"/>
            <a:ext cx="8112104" cy="1354217"/>
          </a:xfrm>
          <a:prstGeom prst="rect">
            <a:avLst/>
          </a:prstGeom>
        </p:spPr>
        <p:txBody>
          <a:bodyPr wrap="square" lIns="0" tIns="0" rIns="0" bIns="0">
            <a:spAutoFit/>
          </a:bodyPr>
          <a:lstStyle/>
          <a:p>
            <a:pPr algn="ctr">
              <a:defRPr/>
            </a:pPr>
            <a:r>
              <a:rPr lang="zh-CN" altLang="en-US" sz="88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岗位竞聘述职</a:t>
            </a:r>
          </a:p>
        </p:txBody>
      </p:sp>
      <p:cxnSp>
        <p:nvCxnSpPr>
          <p:cNvPr id="14" name="直接连接符 13">
            <a:extLst>
              <a:ext uri="{FF2B5EF4-FFF2-40B4-BE49-F238E27FC236}">
                <a16:creationId xmlns:a16="http://schemas.microsoft.com/office/drawing/2014/main" xmlns="" id="{65D4B3EC-6811-46DA-9A66-DF4E14E769C7}"/>
              </a:ext>
            </a:extLst>
          </p:cNvPr>
          <p:cNvCxnSpPr/>
          <p:nvPr/>
        </p:nvCxnSpPr>
        <p:spPr>
          <a:xfrm>
            <a:off x="8108223" y="3570064"/>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E84B6523-1064-4F80-96CD-7FA66BC1F582}"/>
              </a:ext>
            </a:extLst>
          </p:cNvPr>
          <p:cNvCxnSpPr>
            <a:cxnSpLocks/>
          </p:cNvCxnSpPr>
          <p:nvPr/>
        </p:nvCxnSpPr>
        <p:spPr>
          <a:xfrm flipH="1">
            <a:off x="2667060" y="3570064"/>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xmlns="" id="{1CC460CB-F035-4575-A7AA-CD23C927CDC4}"/>
              </a:ext>
            </a:extLst>
          </p:cNvPr>
          <p:cNvSpPr txBox="1"/>
          <p:nvPr/>
        </p:nvSpPr>
        <p:spPr>
          <a:xfrm>
            <a:off x="3879691" y="3465664"/>
            <a:ext cx="4432617" cy="246221"/>
          </a:xfrm>
          <a:prstGeom prst="rect">
            <a:avLst/>
          </a:prstGeom>
          <a:noFill/>
        </p:spPr>
        <p:txBody>
          <a:bodyPr wrap="square" lIns="0" tIns="0" rIns="0" bIns="0" rtlCol="0">
            <a:spAutoFit/>
          </a:bodyPr>
          <a:lstStyle/>
          <a:p>
            <a:pPr algn="ctr"/>
            <a:r>
              <a:rPr lang="zh-CN" altLang="en-US" sz="1600" dirty="0">
                <a:solidFill>
                  <a:schemeClr val="bg1"/>
                </a:solidFill>
                <a:latin typeface="阿里巴巴普惠体 R" panose="00020600040101010101" pitchFamily="18" charset="-122"/>
              </a:rPr>
              <a:t>红色简约岗位竞聘述职</a:t>
            </a:r>
            <a:r>
              <a:rPr lang="en-US" altLang="zh-CN" sz="1600" dirty="0">
                <a:solidFill>
                  <a:schemeClr val="bg1"/>
                </a:solidFill>
                <a:latin typeface="阿里巴巴普惠体 R" panose="00020600040101010101" pitchFamily="18" charset="-122"/>
              </a:rPr>
              <a:t>PPT</a:t>
            </a:r>
            <a:r>
              <a:rPr lang="zh-CN" altLang="en-US" sz="1600" dirty="0">
                <a:solidFill>
                  <a:schemeClr val="bg1"/>
                </a:solidFill>
                <a:latin typeface="阿里巴巴普惠体 R" panose="00020600040101010101" pitchFamily="18" charset="-122"/>
              </a:rPr>
              <a:t>模板</a:t>
            </a:r>
          </a:p>
        </p:txBody>
      </p:sp>
      <p:sp>
        <p:nvSpPr>
          <p:cNvPr id="16" name="文本框 15">
            <a:extLst>
              <a:ext uri="{FF2B5EF4-FFF2-40B4-BE49-F238E27FC236}">
                <a16:creationId xmlns:a16="http://schemas.microsoft.com/office/drawing/2014/main" xmlns="" id="{62E97954-948E-4B6D-ADBB-C2A42F569722}"/>
              </a:ext>
            </a:extLst>
          </p:cNvPr>
          <p:cNvSpPr txBox="1"/>
          <p:nvPr/>
        </p:nvSpPr>
        <p:spPr>
          <a:xfrm>
            <a:off x="4398371" y="4168442"/>
            <a:ext cx="3395258" cy="246221"/>
          </a:xfrm>
          <a:prstGeom prst="rect">
            <a:avLst/>
          </a:prstGeom>
          <a:noFill/>
        </p:spPr>
        <p:txBody>
          <a:bodyPr wrap="square" lIns="0" tIns="0" rIns="0" bIns="0" rtlCol="0">
            <a:spAutoFit/>
          </a:bodyPr>
          <a:lstStyle/>
          <a:p>
            <a:pPr algn="ctr"/>
            <a:r>
              <a:rPr lang="zh-CN" altLang="en-US" sz="1600" dirty="0">
                <a:solidFill>
                  <a:schemeClr val="bg1"/>
                </a:solidFill>
                <a:latin typeface="阿里巴巴普惠体 R" panose="00020600040101010101" pitchFamily="18" charset="-122"/>
              </a:rPr>
              <a:t>竞聘者：非同儿熙</a:t>
            </a:r>
          </a:p>
        </p:txBody>
      </p:sp>
      <p:pic>
        <p:nvPicPr>
          <p:cNvPr id="17" name="图片 16">
            <a:extLst>
              <a:ext uri="{FF2B5EF4-FFF2-40B4-BE49-F238E27FC236}">
                <a16:creationId xmlns:a16="http://schemas.microsoft.com/office/drawing/2014/main" xmlns="" id="{D9C9878C-C3AA-41C7-9572-4B4464DBC8DD}"/>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644129" y="1698330"/>
            <a:ext cx="1126018" cy="574430"/>
          </a:xfrm>
          <a:prstGeom prst="rect">
            <a:avLst/>
          </a:prstGeom>
        </p:spPr>
      </p:pic>
    </p:spTree>
    <p:extLst>
      <p:ext uri="{BB962C8B-B14F-4D97-AF65-F5344CB8AC3E}">
        <p14:creationId xmlns:p14="http://schemas.microsoft.com/office/powerpoint/2010/main" val="152236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02.</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岗位认知概述</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8"/>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Overview Of Job Cognition</a:t>
              </a:r>
            </a:p>
          </p:txBody>
        </p:sp>
      </p:grpSp>
      <p:grpSp>
        <p:nvGrpSpPr>
          <p:cNvPr id="32" name="组合 31">
            <a:extLst>
              <a:ext uri="{FF2B5EF4-FFF2-40B4-BE49-F238E27FC236}">
                <a16:creationId xmlns:a16="http://schemas.microsoft.com/office/drawing/2014/main" xmlns="" id="{2A7D8F29-C279-48A9-AADC-3E779B09E39C}"/>
              </a:ext>
            </a:extLst>
          </p:cNvPr>
          <p:cNvGrpSpPr/>
          <p:nvPr/>
        </p:nvGrpSpPr>
        <p:grpSpPr>
          <a:xfrm>
            <a:off x="866104" y="1733137"/>
            <a:ext cx="3384110" cy="4198800"/>
            <a:chOff x="695325" y="1894025"/>
            <a:chExt cx="3384110" cy="4198800"/>
          </a:xfrm>
          <a:solidFill>
            <a:schemeClr val="accent1"/>
          </a:solidFill>
        </p:grpSpPr>
        <p:sp>
          <p:nvSpPr>
            <p:cNvPr id="33" name="Freeform 7">
              <a:extLst>
                <a:ext uri="{FF2B5EF4-FFF2-40B4-BE49-F238E27FC236}">
                  <a16:creationId xmlns:a16="http://schemas.microsoft.com/office/drawing/2014/main" xmlns="" id="{B2760A2B-9D64-44EA-8880-501BF4EF1F2F}"/>
                </a:ext>
              </a:extLst>
            </p:cNvPr>
            <p:cNvSpPr/>
            <p:nvPr/>
          </p:nvSpPr>
          <p:spPr bwMode="auto">
            <a:xfrm>
              <a:off x="695325" y="3549573"/>
              <a:ext cx="1492056" cy="1422215"/>
            </a:xfrm>
            <a:custGeom>
              <a:avLst/>
              <a:gdLst>
                <a:gd name="T0" fmla="*/ 19 w 1060"/>
                <a:gd name="T1" fmla="*/ 370 h 1010"/>
                <a:gd name="T2" fmla="*/ 602 w 1060"/>
                <a:gd name="T3" fmla="*/ 57 h 1010"/>
                <a:gd name="T4" fmla="*/ 1012 w 1060"/>
                <a:gd name="T5" fmla="*/ 577 h 1010"/>
                <a:gd name="T6" fmla="*/ 824 w 1060"/>
                <a:gd name="T7" fmla="*/ 830 h 1010"/>
                <a:gd name="T8" fmla="*/ 967 w 1060"/>
                <a:gd name="T9" fmla="*/ 949 h 1010"/>
                <a:gd name="T10" fmla="*/ 63 w 1060"/>
                <a:gd name="T11" fmla="*/ 635 h 1010"/>
                <a:gd name="T12" fmla="*/ 63 w 1060"/>
                <a:gd name="T13" fmla="*/ 635 h 1010"/>
                <a:gd name="T14" fmla="*/ 19 w 1060"/>
                <a:gd name="T15" fmla="*/ 370 h 10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0" h="1010">
                  <a:moveTo>
                    <a:pt x="19" y="370"/>
                  </a:moveTo>
                  <a:cubicBezTo>
                    <a:pt x="67" y="140"/>
                    <a:pt x="328" y="0"/>
                    <a:pt x="602" y="57"/>
                  </a:cubicBezTo>
                  <a:cubicBezTo>
                    <a:pt x="876" y="114"/>
                    <a:pt x="1060" y="347"/>
                    <a:pt x="1012" y="577"/>
                  </a:cubicBezTo>
                  <a:cubicBezTo>
                    <a:pt x="990" y="685"/>
                    <a:pt x="920" y="773"/>
                    <a:pt x="824" y="830"/>
                  </a:cubicBezTo>
                  <a:cubicBezTo>
                    <a:pt x="836" y="923"/>
                    <a:pt x="967" y="949"/>
                    <a:pt x="967" y="949"/>
                  </a:cubicBezTo>
                  <a:cubicBezTo>
                    <a:pt x="227" y="1010"/>
                    <a:pt x="63" y="635"/>
                    <a:pt x="63" y="635"/>
                  </a:cubicBezTo>
                  <a:cubicBezTo>
                    <a:pt x="63" y="635"/>
                    <a:pt x="63" y="635"/>
                    <a:pt x="63" y="635"/>
                  </a:cubicBezTo>
                  <a:cubicBezTo>
                    <a:pt x="17" y="553"/>
                    <a:pt x="0" y="461"/>
                    <a:pt x="19" y="37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mj-ea"/>
                <a:ea typeface="+mj-ea"/>
                <a:cs typeface="+mn-ea"/>
                <a:sym typeface="+mn-lt"/>
              </a:endParaRPr>
            </a:p>
          </p:txBody>
        </p:sp>
        <p:sp>
          <p:nvSpPr>
            <p:cNvPr id="34" name="Freeform 8">
              <a:extLst>
                <a:ext uri="{FF2B5EF4-FFF2-40B4-BE49-F238E27FC236}">
                  <a16:creationId xmlns:a16="http://schemas.microsoft.com/office/drawing/2014/main" xmlns="" id="{1F9FB197-9F48-4D87-96DD-1791DF948553}"/>
                </a:ext>
              </a:extLst>
            </p:cNvPr>
            <p:cNvSpPr/>
            <p:nvPr/>
          </p:nvSpPr>
          <p:spPr bwMode="auto">
            <a:xfrm>
              <a:off x="1036594" y="1894025"/>
              <a:ext cx="2263480" cy="2219036"/>
            </a:xfrm>
            <a:custGeom>
              <a:avLst/>
              <a:gdLst>
                <a:gd name="T0" fmla="*/ 911 w 1608"/>
                <a:gd name="T1" fmla="*/ 104 h 1577"/>
                <a:gd name="T2" fmla="*/ 109 w 1608"/>
                <a:gd name="T3" fmla="*/ 549 h 1577"/>
                <a:gd name="T4" fmla="*/ 513 w 1608"/>
                <a:gd name="T5" fmla="*/ 1372 h 1577"/>
                <a:gd name="T6" fmla="*/ 972 w 1608"/>
                <a:gd name="T7" fmla="*/ 1334 h 1577"/>
                <a:gd name="T8" fmla="*/ 1031 w 1608"/>
                <a:gd name="T9" fmla="*/ 1577 h 1577"/>
                <a:gd name="T10" fmla="*/ 1227 w 1608"/>
                <a:gd name="T11" fmla="*/ 337 h 1577"/>
                <a:gd name="T12" fmla="*/ 1227 w 1608"/>
                <a:gd name="T13" fmla="*/ 337 h 1577"/>
                <a:gd name="T14" fmla="*/ 911 w 1608"/>
                <a:gd name="T15" fmla="*/ 104 h 15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8" h="1577">
                  <a:moveTo>
                    <a:pt x="911" y="104"/>
                  </a:moveTo>
                  <a:cubicBezTo>
                    <a:pt x="578" y="0"/>
                    <a:pt x="219" y="199"/>
                    <a:pt x="109" y="549"/>
                  </a:cubicBezTo>
                  <a:cubicBezTo>
                    <a:pt x="0" y="900"/>
                    <a:pt x="181" y="1268"/>
                    <a:pt x="513" y="1372"/>
                  </a:cubicBezTo>
                  <a:cubicBezTo>
                    <a:pt x="670" y="1421"/>
                    <a:pt x="832" y="1403"/>
                    <a:pt x="972" y="1334"/>
                  </a:cubicBezTo>
                  <a:cubicBezTo>
                    <a:pt x="1085" y="1412"/>
                    <a:pt x="1031" y="1577"/>
                    <a:pt x="1031" y="1577"/>
                  </a:cubicBezTo>
                  <a:cubicBezTo>
                    <a:pt x="1608" y="781"/>
                    <a:pt x="1227" y="337"/>
                    <a:pt x="1227" y="337"/>
                  </a:cubicBezTo>
                  <a:cubicBezTo>
                    <a:pt x="1227" y="337"/>
                    <a:pt x="1227" y="337"/>
                    <a:pt x="1227" y="337"/>
                  </a:cubicBezTo>
                  <a:cubicBezTo>
                    <a:pt x="1152" y="229"/>
                    <a:pt x="1043" y="146"/>
                    <a:pt x="911" y="104"/>
                  </a:cubicBezTo>
                  <a:close/>
                </a:path>
              </a:pathLst>
            </a:custGeom>
            <a:grpFill/>
            <a:ln w="9525" cmpd="sng">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mj-ea"/>
                <a:ea typeface="+mj-ea"/>
                <a:cs typeface="+mn-ea"/>
                <a:sym typeface="+mn-lt"/>
              </a:endParaRPr>
            </a:p>
          </p:txBody>
        </p:sp>
        <p:sp>
          <p:nvSpPr>
            <p:cNvPr id="35" name="Freeform 10">
              <a:extLst>
                <a:ext uri="{FF2B5EF4-FFF2-40B4-BE49-F238E27FC236}">
                  <a16:creationId xmlns:a16="http://schemas.microsoft.com/office/drawing/2014/main" xmlns="" id="{8A98A839-B1AB-4CB4-9E7D-574D79F30244}"/>
                </a:ext>
              </a:extLst>
            </p:cNvPr>
            <p:cNvSpPr/>
            <p:nvPr/>
          </p:nvSpPr>
          <p:spPr bwMode="auto">
            <a:xfrm>
              <a:off x="2293730" y="2011486"/>
              <a:ext cx="1785705" cy="1969831"/>
            </a:xfrm>
            <a:custGeom>
              <a:avLst/>
              <a:gdLst>
                <a:gd name="T0" fmla="*/ 1117 w 1269"/>
                <a:gd name="T1" fmla="*/ 285 h 1399"/>
                <a:gd name="T2" fmla="*/ 317 w 1269"/>
                <a:gd name="T3" fmla="*/ 194 h 1399"/>
                <a:gd name="T4" fmla="*/ 185 w 1269"/>
                <a:gd name="T5" fmla="*/ 988 h 1399"/>
                <a:gd name="T6" fmla="*/ 532 w 1269"/>
                <a:gd name="T7" fmla="*/ 1195 h 1399"/>
                <a:gd name="T8" fmla="*/ 450 w 1269"/>
                <a:gd name="T9" fmla="*/ 1399 h 1399"/>
                <a:gd name="T10" fmla="*/ 1224 w 1269"/>
                <a:gd name="T11" fmla="*/ 613 h 1399"/>
                <a:gd name="T12" fmla="*/ 1224 w 1269"/>
                <a:gd name="T13" fmla="*/ 613 h 1399"/>
                <a:gd name="T14" fmla="*/ 1117 w 1269"/>
                <a:gd name="T15" fmla="*/ 285 h 13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9" h="1399">
                  <a:moveTo>
                    <a:pt x="1117" y="285"/>
                  </a:moveTo>
                  <a:cubicBezTo>
                    <a:pt x="932" y="41"/>
                    <a:pt x="574" y="0"/>
                    <a:pt x="317" y="194"/>
                  </a:cubicBezTo>
                  <a:cubicBezTo>
                    <a:pt x="59" y="388"/>
                    <a:pt x="0" y="744"/>
                    <a:pt x="185" y="988"/>
                  </a:cubicBezTo>
                  <a:cubicBezTo>
                    <a:pt x="272" y="1103"/>
                    <a:pt x="397" y="1173"/>
                    <a:pt x="532" y="1195"/>
                  </a:cubicBezTo>
                  <a:cubicBezTo>
                    <a:pt x="573" y="1309"/>
                    <a:pt x="450" y="1399"/>
                    <a:pt x="450" y="1399"/>
                  </a:cubicBezTo>
                  <a:cubicBezTo>
                    <a:pt x="1269" y="1125"/>
                    <a:pt x="1224" y="613"/>
                    <a:pt x="1224" y="613"/>
                  </a:cubicBezTo>
                  <a:cubicBezTo>
                    <a:pt x="1224" y="613"/>
                    <a:pt x="1224" y="613"/>
                    <a:pt x="1224" y="613"/>
                  </a:cubicBezTo>
                  <a:cubicBezTo>
                    <a:pt x="1225" y="498"/>
                    <a:pt x="1190" y="383"/>
                    <a:pt x="1117" y="285"/>
                  </a:cubicBezTo>
                  <a:close/>
                </a:path>
              </a:pathLst>
            </a:custGeom>
            <a:grpFill/>
            <a:ln>
              <a:solidFill>
                <a:schemeClr val="bg1"/>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mj-ea"/>
                <a:ea typeface="+mj-ea"/>
                <a:cs typeface="+mn-ea"/>
                <a:sym typeface="+mn-lt"/>
              </a:endParaRPr>
            </a:p>
          </p:txBody>
        </p:sp>
        <p:sp>
          <p:nvSpPr>
            <p:cNvPr id="36" name="文本框 3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xmlns="" id="{450680CA-028B-43E8-AB9C-CCF8799D492F}"/>
                </a:ext>
              </a:extLst>
            </p:cNvPr>
            <p:cNvSpPr txBox="1"/>
            <p:nvPr/>
          </p:nvSpPr>
          <p:spPr>
            <a:xfrm>
              <a:off x="695325" y="3957794"/>
              <a:ext cx="1366987" cy="510845"/>
            </a:xfrm>
            <a:prstGeom prst="rect">
              <a:avLst/>
            </a:prstGeom>
            <a:noFill/>
            <a:effectLst/>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US" altLang="zh-CN" sz="2000" b="0"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37" name="文本框 3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xmlns="" id="{CB27AB16-9F94-4E3C-9964-D7F8A3117CF3}"/>
                </a:ext>
              </a:extLst>
            </p:cNvPr>
            <p:cNvSpPr txBox="1"/>
            <p:nvPr/>
          </p:nvSpPr>
          <p:spPr>
            <a:xfrm>
              <a:off x="1192268" y="2743692"/>
              <a:ext cx="1366987" cy="510845"/>
            </a:xfrm>
            <a:prstGeom prst="rect">
              <a:avLst/>
            </a:prstGeom>
            <a:noFill/>
            <a:effectLst/>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US" altLang="zh-CN" sz="2000" b="0"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38" name="文本框 3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xmlns="" id="{EB81C135-18D3-4CA8-8A3C-5299167521C0}"/>
                </a:ext>
              </a:extLst>
            </p:cNvPr>
            <p:cNvSpPr txBox="1"/>
            <p:nvPr/>
          </p:nvSpPr>
          <p:spPr>
            <a:xfrm>
              <a:off x="2559255" y="2690250"/>
              <a:ext cx="1270532" cy="510845"/>
            </a:xfrm>
            <a:prstGeom prst="rect">
              <a:avLst/>
            </a:prstGeom>
            <a:noFill/>
            <a:effectLst/>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ea"/>
                  <a:sym typeface="+mn-lt"/>
                </a:rPr>
                <a:t>关键标题</a:t>
              </a:r>
              <a:endParaRPr kumimoji="0" lang="en-US" altLang="zh-CN" sz="2000" b="0" i="0" u="none" strike="noStrike" kern="1200" cap="none" spc="0" normalizeH="0" baseline="0" noProof="0" dirty="0">
                <a:ln>
                  <a:noFill/>
                </a:ln>
                <a:solidFill>
                  <a:prstClr val="white"/>
                </a:solidFill>
                <a:effectLst/>
                <a:uLnTx/>
                <a:uFillTx/>
                <a:latin typeface="+mj-ea"/>
                <a:ea typeface="+mj-ea"/>
                <a:cs typeface="+mn-ea"/>
                <a:sym typeface="+mn-lt"/>
              </a:endParaRPr>
            </a:p>
          </p:txBody>
        </p:sp>
        <p:grpSp>
          <p:nvGrpSpPr>
            <p:cNvPr id="39" name="组合 38">
              <a:extLst>
                <a:ext uri="{FF2B5EF4-FFF2-40B4-BE49-F238E27FC236}">
                  <a16:creationId xmlns:a16="http://schemas.microsoft.com/office/drawing/2014/main" xmlns="" id="{D428F82D-7981-4EBB-9073-A888DCBA695B}"/>
                </a:ext>
              </a:extLst>
            </p:cNvPr>
            <p:cNvGrpSpPr/>
            <p:nvPr/>
          </p:nvGrpSpPr>
          <p:grpSpPr>
            <a:xfrm>
              <a:off x="2428248" y="4260680"/>
              <a:ext cx="1618973" cy="1832145"/>
              <a:chOff x="4391912" y="1849312"/>
              <a:chExt cx="371893" cy="420860"/>
            </a:xfrm>
            <a:grpFill/>
          </p:grpSpPr>
          <p:sp>
            <p:nvSpPr>
              <p:cNvPr id="40" name="Oval 66">
                <a:extLst>
                  <a:ext uri="{FF2B5EF4-FFF2-40B4-BE49-F238E27FC236}">
                    <a16:creationId xmlns:a16="http://schemas.microsoft.com/office/drawing/2014/main" xmlns="" id="{6B1E3957-E63E-49D8-8942-9C3B5ABA6A86}"/>
                  </a:ext>
                </a:extLst>
              </p:cNvPr>
              <p:cNvSpPr>
                <a:spLocks noChangeArrowheads="1"/>
              </p:cNvSpPr>
              <p:nvPr/>
            </p:nvSpPr>
            <p:spPr bwMode="auto">
              <a:xfrm>
                <a:off x="4476992" y="1849312"/>
                <a:ext cx="64029" cy="81542"/>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41" name="Freeform 67">
                <a:extLst>
                  <a:ext uri="{FF2B5EF4-FFF2-40B4-BE49-F238E27FC236}">
                    <a16:creationId xmlns:a16="http://schemas.microsoft.com/office/drawing/2014/main" xmlns="" id="{138A7DEA-4A62-421E-9E55-91DBBD560678}"/>
                  </a:ext>
                </a:extLst>
              </p:cNvPr>
              <p:cNvSpPr>
                <a:spLocks/>
              </p:cNvSpPr>
              <p:nvPr/>
            </p:nvSpPr>
            <p:spPr bwMode="auto">
              <a:xfrm>
                <a:off x="4583121" y="2052729"/>
                <a:ext cx="24559" cy="45593"/>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42" name="Freeform 68">
                <a:extLst>
                  <a:ext uri="{FF2B5EF4-FFF2-40B4-BE49-F238E27FC236}">
                    <a16:creationId xmlns:a16="http://schemas.microsoft.com/office/drawing/2014/main" xmlns="" id="{18B8D6D4-8A9E-47D2-AF40-17CA4AEC32D7}"/>
                  </a:ext>
                </a:extLst>
              </p:cNvPr>
              <p:cNvSpPr>
                <a:spLocks/>
              </p:cNvSpPr>
              <p:nvPr/>
            </p:nvSpPr>
            <p:spPr bwMode="auto">
              <a:xfrm>
                <a:off x="4697145" y="2052729"/>
                <a:ext cx="24559" cy="45593"/>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43" name="Freeform 69">
                <a:extLst>
                  <a:ext uri="{FF2B5EF4-FFF2-40B4-BE49-F238E27FC236}">
                    <a16:creationId xmlns:a16="http://schemas.microsoft.com/office/drawing/2014/main" xmlns="" id="{7A512501-C66A-4D61-AFAC-4B238B52C550}"/>
                  </a:ext>
                </a:extLst>
              </p:cNvPr>
              <p:cNvSpPr>
                <a:spLocks noEditPoints="1"/>
              </p:cNvSpPr>
              <p:nvPr/>
            </p:nvSpPr>
            <p:spPr bwMode="auto">
              <a:xfrm>
                <a:off x="4543651" y="2069387"/>
                <a:ext cx="220154" cy="197278"/>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44" name="Rectangle 70">
                <a:extLst>
                  <a:ext uri="{FF2B5EF4-FFF2-40B4-BE49-F238E27FC236}">
                    <a16:creationId xmlns:a16="http://schemas.microsoft.com/office/drawing/2014/main" xmlns="" id="{61089229-277A-4857-BA2C-A0BEA1840359}"/>
                  </a:ext>
                </a:extLst>
              </p:cNvPr>
              <p:cNvSpPr>
                <a:spLocks noChangeArrowheads="1"/>
              </p:cNvSpPr>
              <p:nvPr/>
            </p:nvSpPr>
            <p:spPr bwMode="auto">
              <a:xfrm>
                <a:off x="4572595" y="2160573"/>
                <a:ext cx="43856" cy="16659"/>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45" name="Rectangle 71">
                <a:extLst>
                  <a:ext uri="{FF2B5EF4-FFF2-40B4-BE49-F238E27FC236}">
                    <a16:creationId xmlns:a16="http://schemas.microsoft.com/office/drawing/2014/main" xmlns="" id="{37BC3F84-090B-4AF9-92BE-EED9B4001E9B}"/>
                  </a:ext>
                </a:extLst>
              </p:cNvPr>
              <p:cNvSpPr>
                <a:spLocks noChangeArrowheads="1"/>
              </p:cNvSpPr>
              <p:nvPr/>
            </p:nvSpPr>
            <p:spPr bwMode="auto">
              <a:xfrm>
                <a:off x="4630484" y="2160573"/>
                <a:ext cx="43856" cy="16659"/>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46" name="Rectangle 72">
                <a:extLst>
                  <a:ext uri="{FF2B5EF4-FFF2-40B4-BE49-F238E27FC236}">
                    <a16:creationId xmlns:a16="http://schemas.microsoft.com/office/drawing/2014/main" xmlns="" id="{261E27E8-92B0-43A5-9B65-F7C5DA43A081}"/>
                  </a:ext>
                </a:extLst>
              </p:cNvPr>
              <p:cNvSpPr>
                <a:spLocks noChangeArrowheads="1"/>
              </p:cNvSpPr>
              <p:nvPr/>
            </p:nvSpPr>
            <p:spPr bwMode="auto">
              <a:xfrm>
                <a:off x="4686619" y="2160573"/>
                <a:ext cx="43856" cy="16659"/>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47" name="Rectangle 73">
                <a:extLst>
                  <a:ext uri="{FF2B5EF4-FFF2-40B4-BE49-F238E27FC236}">
                    <a16:creationId xmlns:a16="http://schemas.microsoft.com/office/drawing/2014/main" xmlns="" id="{88D05BD8-9AD1-47AE-A950-B5DF4AC3608D}"/>
                  </a:ext>
                </a:extLst>
              </p:cNvPr>
              <p:cNvSpPr>
                <a:spLocks noChangeArrowheads="1"/>
              </p:cNvSpPr>
              <p:nvPr/>
            </p:nvSpPr>
            <p:spPr bwMode="auto">
              <a:xfrm>
                <a:off x="4572595" y="2189508"/>
                <a:ext cx="43856" cy="14906"/>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48" name="Rectangle 74">
                <a:extLst>
                  <a:ext uri="{FF2B5EF4-FFF2-40B4-BE49-F238E27FC236}">
                    <a16:creationId xmlns:a16="http://schemas.microsoft.com/office/drawing/2014/main" xmlns="" id="{47CC701B-26E0-48FA-8968-517385D6009B}"/>
                  </a:ext>
                </a:extLst>
              </p:cNvPr>
              <p:cNvSpPr>
                <a:spLocks noChangeArrowheads="1"/>
              </p:cNvSpPr>
              <p:nvPr/>
            </p:nvSpPr>
            <p:spPr bwMode="auto">
              <a:xfrm>
                <a:off x="4630484" y="2189508"/>
                <a:ext cx="43856" cy="14906"/>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49" name="Rectangle 75">
                <a:extLst>
                  <a:ext uri="{FF2B5EF4-FFF2-40B4-BE49-F238E27FC236}">
                    <a16:creationId xmlns:a16="http://schemas.microsoft.com/office/drawing/2014/main" xmlns="" id="{901927D4-3951-4695-9E73-EE13AF947AE9}"/>
                  </a:ext>
                </a:extLst>
              </p:cNvPr>
              <p:cNvSpPr>
                <a:spLocks noChangeArrowheads="1"/>
              </p:cNvSpPr>
              <p:nvPr/>
            </p:nvSpPr>
            <p:spPr bwMode="auto">
              <a:xfrm>
                <a:off x="4686619" y="2189508"/>
                <a:ext cx="43856" cy="14906"/>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50" name="Rectangle 76">
                <a:extLst>
                  <a:ext uri="{FF2B5EF4-FFF2-40B4-BE49-F238E27FC236}">
                    <a16:creationId xmlns:a16="http://schemas.microsoft.com/office/drawing/2014/main" xmlns="" id="{AF064A36-9D5E-42F3-AD1F-FAC61FB267B9}"/>
                  </a:ext>
                </a:extLst>
              </p:cNvPr>
              <p:cNvSpPr>
                <a:spLocks noChangeArrowheads="1"/>
              </p:cNvSpPr>
              <p:nvPr/>
            </p:nvSpPr>
            <p:spPr bwMode="auto">
              <a:xfrm>
                <a:off x="4572595" y="2216688"/>
                <a:ext cx="43856" cy="14029"/>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51" name="Rectangle 77">
                <a:extLst>
                  <a:ext uri="{FF2B5EF4-FFF2-40B4-BE49-F238E27FC236}">
                    <a16:creationId xmlns:a16="http://schemas.microsoft.com/office/drawing/2014/main" xmlns="" id="{F9FE48CE-AEAD-4686-AE4D-D4685827EE57}"/>
                  </a:ext>
                </a:extLst>
              </p:cNvPr>
              <p:cNvSpPr>
                <a:spLocks noChangeArrowheads="1"/>
              </p:cNvSpPr>
              <p:nvPr/>
            </p:nvSpPr>
            <p:spPr bwMode="auto">
              <a:xfrm>
                <a:off x="4630484" y="2216688"/>
                <a:ext cx="43856" cy="14029"/>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52" name="Rectangle 78">
                <a:extLst>
                  <a:ext uri="{FF2B5EF4-FFF2-40B4-BE49-F238E27FC236}">
                    <a16:creationId xmlns:a16="http://schemas.microsoft.com/office/drawing/2014/main" xmlns="" id="{67A7AC9E-1332-40E3-9662-A60FFBCC7B71}"/>
                  </a:ext>
                </a:extLst>
              </p:cNvPr>
              <p:cNvSpPr>
                <a:spLocks noChangeArrowheads="1"/>
              </p:cNvSpPr>
              <p:nvPr/>
            </p:nvSpPr>
            <p:spPr bwMode="auto">
              <a:xfrm>
                <a:off x="4686619" y="2216688"/>
                <a:ext cx="43856" cy="14029"/>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53" name="Rectangle 79">
                <a:extLst>
                  <a:ext uri="{FF2B5EF4-FFF2-40B4-BE49-F238E27FC236}">
                    <a16:creationId xmlns:a16="http://schemas.microsoft.com/office/drawing/2014/main" xmlns="" id="{BECE376B-F931-4CA8-AF7E-20EFB3E30AFB}"/>
                  </a:ext>
                </a:extLst>
              </p:cNvPr>
              <p:cNvSpPr>
                <a:spLocks noChangeArrowheads="1"/>
              </p:cNvSpPr>
              <p:nvPr/>
            </p:nvSpPr>
            <p:spPr bwMode="auto">
              <a:xfrm>
                <a:off x="4508568" y="2044837"/>
                <a:ext cx="877" cy="877"/>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54" name="Freeform 80">
                <a:extLst>
                  <a:ext uri="{FF2B5EF4-FFF2-40B4-BE49-F238E27FC236}">
                    <a16:creationId xmlns:a16="http://schemas.microsoft.com/office/drawing/2014/main" xmlns="" id="{C1A097B9-7015-4048-AA32-02979624C1D6}"/>
                  </a:ext>
                </a:extLst>
              </p:cNvPr>
              <p:cNvSpPr>
                <a:spLocks noEditPoints="1"/>
              </p:cNvSpPr>
              <p:nvPr/>
            </p:nvSpPr>
            <p:spPr bwMode="auto">
              <a:xfrm>
                <a:off x="4391912" y="1940499"/>
                <a:ext cx="232433" cy="329673"/>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55" name="Freeform 81">
                <a:extLst>
                  <a:ext uri="{FF2B5EF4-FFF2-40B4-BE49-F238E27FC236}">
                    <a16:creationId xmlns:a16="http://schemas.microsoft.com/office/drawing/2014/main" xmlns="" id="{C403986D-3300-4002-A824-92868650F5ED}"/>
                  </a:ext>
                </a:extLst>
              </p:cNvPr>
              <p:cNvSpPr>
                <a:spLocks/>
              </p:cNvSpPr>
              <p:nvPr/>
            </p:nvSpPr>
            <p:spPr bwMode="auto">
              <a:xfrm>
                <a:off x="4498042" y="1936992"/>
                <a:ext cx="22805" cy="24550"/>
              </a:xfrm>
              <a:custGeom>
                <a:avLst/>
                <a:gdLst>
                  <a:gd name="T0" fmla="*/ 21 w 26"/>
                  <a:gd name="T1" fmla="*/ 0 h 28"/>
                  <a:gd name="T2" fmla="*/ 26 w 26"/>
                  <a:gd name="T3" fmla="*/ 16 h 28"/>
                  <a:gd name="T4" fmla="*/ 12 w 26"/>
                  <a:gd name="T5" fmla="*/ 28 h 28"/>
                  <a:gd name="T6" fmla="*/ 0 w 26"/>
                  <a:gd name="T7" fmla="*/ 16 h 28"/>
                  <a:gd name="T8" fmla="*/ 5 w 26"/>
                  <a:gd name="T9" fmla="*/ 0 h 28"/>
                  <a:gd name="T10" fmla="*/ 21 w 26"/>
                  <a:gd name="T11" fmla="*/ 0 h 28"/>
                </a:gdLst>
                <a:ahLst/>
                <a:cxnLst>
                  <a:cxn ang="0">
                    <a:pos x="T0" y="T1"/>
                  </a:cxn>
                  <a:cxn ang="0">
                    <a:pos x="T2" y="T3"/>
                  </a:cxn>
                  <a:cxn ang="0">
                    <a:pos x="T4" y="T5"/>
                  </a:cxn>
                  <a:cxn ang="0">
                    <a:pos x="T6" y="T7"/>
                  </a:cxn>
                  <a:cxn ang="0">
                    <a:pos x="T8" y="T9"/>
                  </a:cxn>
                  <a:cxn ang="0">
                    <a:pos x="T10" y="T11"/>
                  </a:cxn>
                </a:cxnLst>
                <a:rect l="0" t="0" r="r" b="b"/>
                <a:pathLst>
                  <a:path w="26" h="28">
                    <a:moveTo>
                      <a:pt x="21" y="0"/>
                    </a:moveTo>
                    <a:lnTo>
                      <a:pt x="26" y="16"/>
                    </a:lnTo>
                    <a:lnTo>
                      <a:pt x="12" y="28"/>
                    </a:lnTo>
                    <a:lnTo>
                      <a:pt x="0" y="16"/>
                    </a:lnTo>
                    <a:lnTo>
                      <a:pt x="5" y="0"/>
                    </a:lnTo>
                    <a:lnTo>
                      <a:pt x="21"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56" name="Freeform 82">
                <a:extLst>
                  <a:ext uri="{FF2B5EF4-FFF2-40B4-BE49-F238E27FC236}">
                    <a16:creationId xmlns:a16="http://schemas.microsoft.com/office/drawing/2014/main" xmlns="" id="{6C232F80-9BCA-477A-A870-720E56407EF1}"/>
                  </a:ext>
                </a:extLst>
              </p:cNvPr>
              <p:cNvSpPr>
                <a:spLocks/>
              </p:cNvSpPr>
              <p:nvPr/>
            </p:nvSpPr>
            <p:spPr bwMode="auto">
              <a:xfrm>
                <a:off x="4498042" y="1953651"/>
                <a:ext cx="22805" cy="100831"/>
              </a:xfrm>
              <a:custGeom>
                <a:avLst/>
                <a:gdLst>
                  <a:gd name="T0" fmla="*/ 21 w 26"/>
                  <a:gd name="T1" fmla="*/ 0 h 115"/>
                  <a:gd name="T2" fmla="*/ 26 w 26"/>
                  <a:gd name="T3" fmla="*/ 104 h 115"/>
                  <a:gd name="T4" fmla="*/ 12 w 26"/>
                  <a:gd name="T5" fmla="*/ 115 h 115"/>
                  <a:gd name="T6" fmla="*/ 0 w 26"/>
                  <a:gd name="T7" fmla="*/ 104 h 115"/>
                  <a:gd name="T8" fmla="*/ 5 w 26"/>
                  <a:gd name="T9" fmla="*/ 0 h 115"/>
                  <a:gd name="T10" fmla="*/ 21 w 26"/>
                  <a:gd name="T11" fmla="*/ 0 h 115"/>
                </a:gdLst>
                <a:ahLst/>
                <a:cxnLst>
                  <a:cxn ang="0">
                    <a:pos x="T0" y="T1"/>
                  </a:cxn>
                  <a:cxn ang="0">
                    <a:pos x="T2" y="T3"/>
                  </a:cxn>
                  <a:cxn ang="0">
                    <a:pos x="T4" y="T5"/>
                  </a:cxn>
                  <a:cxn ang="0">
                    <a:pos x="T6" y="T7"/>
                  </a:cxn>
                  <a:cxn ang="0">
                    <a:pos x="T8" y="T9"/>
                  </a:cxn>
                  <a:cxn ang="0">
                    <a:pos x="T10" y="T11"/>
                  </a:cxn>
                </a:cxnLst>
                <a:rect l="0" t="0" r="r" b="b"/>
                <a:pathLst>
                  <a:path w="26" h="115">
                    <a:moveTo>
                      <a:pt x="21" y="0"/>
                    </a:moveTo>
                    <a:lnTo>
                      <a:pt x="26" y="104"/>
                    </a:lnTo>
                    <a:lnTo>
                      <a:pt x="12" y="115"/>
                    </a:lnTo>
                    <a:lnTo>
                      <a:pt x="0" y="104"/>
                    </a:lnTo>
                    <a:lnTo>
                      <a:pt x="5" y="0"/>
                    </a:lnTo>
                    <a:lnTo>
                      <a:pt x="21"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black"/>
                  </a:solidFill>
                  <a:effectLst/>
                  <a:uLnTx/>
                  <a:uFillTx/>
                  <a:latin typeface="+mj-ea"/>
                  <a:ea typeface="+mj-ea"/>
                  <a:cs typeface="+mn-ea"/>
                  <a:sym typeface="+mn-lt"/>
                </a:endParaRPr>
              </a:p>
            </p:txBody>
          </p:sp>
        </p:grpSp>
      </p:grpSp>
      <p:grpSp>
        <p:nvGrpSpPr>
          <p:cNvPr id="57" name="组合 56">
            <a:extLst>
              <a:ext uri="{FF2B5EF4-FFF2-40B4-BE49-F238E27FC236}">
                <a16:creationId xmlns:a16="http://schemas.microsoft.com/office/drawing/2014/main" xmlns="" id="{7A9F5B3C-A759-405E-82C2-294C4A426BD1}"/>
              </a:ext>
            </a:extLst>
          </p:cNvPr>
          <p:cNvGrpSpPr/>
          <p:nvPr/>
        </p:nvGrpSpPr>
        <p:grpSpPr>
          <a:xfrm>
            <a:off x="5266239" y="1896898"/>
            <a:ext cx="5676414" cy="1069521"/>
            <a:chOff x="2251296" y="2857096"/>
            <a:chExt cx="5676414" cy="1069521"/>
          </a:xfrm>
        </p:grpSpPr>
        <p:sp>
          <p:nvSpPr>
            <p:cNvPr id="58" name="文本框 57">
              <a:extLst>
                <a:ext uri="{FF2B5EF4-FFF2-40B4-BE49-F238E27FC236}">
                  <a16:creationId xmlns:a16="http://schemas.microsoft.com/office/drawing/2014/main" xmlns="" id="{07F08229-7E01-48CF-9F61-B9DEA8BDABD8}"/>
                </a:ext>
              </a:extLst>
            </p:cNvPr>
            <p:cNvSpPr txBox="1"/>
            <p:nvPr/>
          </p:nvSpPr>
          <p:spPr>
            <a:xfrm>
              <a:off x="2251296" y="2857096"/>
              <a:ext cx="1713733"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accent1"/>
                  </a:solidFill>
                  <a:latin typeface="+mj-ea"/>
                  <a:ea typeface="+mj-ea"/>
                  <a:sym typeface="+mn-lt"/>
                </a:rPr>
                <a:t>关键标题</a:t>
              </a:r>
            </a:p>
          </p:txBody>
        </p:sp>
        <p:sp>
          <p:nvSpPr>
            <p:cNvPr id="59" name="矩形 58">
              <a:extLst>
                <a:ext uri="{FF2B5EF4-FFF2-40B4-BE49-F238E27FC236}">
                  <a16:creationId xmlns:a16="http://schemas.microsoft.com/office/drawing/2014/main" xmlns="" id="{59A388AB-FD65-45D8-9D26-2FEBE34D0C00}"/>
                </a:ext>
              </a:extLst>
            </p:cNvPr>
            <p:cNvSpPr/>
            <p:nvPr/>
          </p:nvSpPr>
          <p:spPr>
            <a:xfrm>
              <a:off x="2251296" y="3133964"/>
              <a:ext cx="5676414" cy="79265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chemeClr val="accent1"/>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点击文本框即可进行编辑输入相关内容点击文本框即可进行编辑输入相关内容。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grpSp>
      <p:grpSp>
        <p:nvGrpSpPr>
          <p:cNvPr id="60" name="组合 59">
            <a:extLst>
              <a:ext uri="{FF2B5EF4-FFF2-40B4-BE49-F238E27FC236}">
                <a16:creationId xmlns:a16="http://schemas.microsoft.com/office/drawing/2014/main" xmlns="" id="{ADFE09DD-F2B0-406F-8771-08D05F02EF7C}"/>
              </a:ext>
            </a:extLst>
          </p:cNvPr>
          <p:cNvGrpSpPr/>
          <p:nvPr/>
        </p:nvGrpSpPr>
        <p:grpSpPr>
          <a:xfrm>
            <a:off x="5266239" y="3297688"/>
            <a:ext cx="5676414" cy="1069521"/>
            <a:chOff x="2251296" y="2857096"/>
            <a:chExt cx="5676414" cy="1069521"/>
          </a:xfrm>
        </p:grpSpPr>
        <p:sp>
          <p:nvSpPr>
            <p:cNvPr id="61" name="文本框 60">
              <a:extLst>
                <a:ext uri="{FF2B5EF4-FFF2-40B4-BE49-F238E27FC236}">
                  <a16:creationId xmlns:a16="http://schemas.microsoft.com/office/drawing/2014/main" xmlns="" id="{AAF4F39F-3D50-432E-ABAD-091947E91D03}"/>
                </a:ext>
              </a:extLst>
            </p:cNvPr>
            <p:cNvSpPr txBox="1"/>
            <p:nvPr/>
          </p:nvSpPr>
          <p:spPr>
            <a:xfrm>
              <a:off x="2251296" y="2857096"/>
              <a:ext cx="209976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accent1"/>
                  </a:solidFill>
                  <a:latin typeface="+mj-ea"/>
                  <a:ea typeface="+mj-ea"/>
                  <a:sym typeface="+mn-lt"/>
                </a:rPr>
                <a:t>关键标题</a:t>
              </a:r>
            </a:p>
          </p:txBody>
        </p:sp>
        <p:sp>
          <p:nvSpPr>
            <p:cNvPr id="62" name="矩形 61">
              <a:extLst>
                <a:ext uri="{FF2B5EF4-FFF2-40B4-BE49-F238E27FC236}">
                  <a16:creationId xmlns:a16="http://schemas.microsoft.com/office/drawing/2014/main" xmlns="" id="{7AB189EB-81BB-4809-ADC5-4E546367857F}"/>
                </a:ext>
              </a:extLst>
            </p:cNvPr>
            <p:cNvSpPr/>
            <p:nvPr/>
          </p:nvSpPr>
          <p:spPr>
            <a:xfrm>
              <a:off x="2251296" y="3133964"/>
              <a:ext cx="5676414" cy="79265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chemeClr val="accent1"/>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点击文本框即可进行编辑输入相关内容点击文本框即可进行编辑输入相关内容。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grpSp>
      <p:grpSp>
        <p:nvGrpSpPr>
          <p:cNvPr id="63" name="组合 62">
            <a:extLst>
              <a:ext uri="{FF2B5EF4-FFF2-40B4-BE49-F238E27FC236}">
                <a16:creationId xmlns:a16="http://schemas.microsoft.com/office/drawing/2014/main" xmlns="" id="{052872C4-5D84-4D0B-9CFF-6B7DA280C2DC}"/>
              </a:ext>
            </a:extLst>
          </p:cNvPr>
          <p:cNvGrpSpPr/>
          <p:nvPr/>
        </p:nvGrpSpPr>
        <p:grpSpPr>
          <a:xfrm>
            <a:off x="5266239" y="4698478"/>
            <a:ext cx="5676414" cy="1069521"/>
            <a:chOff x="2251296" y="2857096"/>
            <a:chExt cx="5676414" cy="1069521"/>
          </a:xfrm>
        </p:grpSpPr>
        <p:sp>
          <p:nvSpPr>
            <p:cNvPr id="64" name="文本框 63">
              <a:extLst>
                <a:ext uri="{FF2B5EF4-FFF2-40B4-BE49-F238E27FC236}">
                  <a16:creationId xmlns:a16="http://schemas.microsoft.com/office/drawing/2014/main" xmlns="" id="{D5D2D5BE-FEE8-4303-9B00-7B5B91DCBEB1}"/>
                </a:ext>
              </a:extLst>
            </p:cNvPr>
            <p:cNvSpPr txBox="1"/>
            <p:nvPr/>
          </p:nvSpPr>
          <p:spPr>
            <a:xfrm>
              <a:off x="2251296" y="2857096"/>
              <a:ext cx="193720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accent1"/>
                  </a:solidFill>
                  <a:latin typeface="+mj-ea"/>
                  <a:ea typeface="+mj-ea"/>
                  <a:sym typeface="+mn-lt"/>
                </a:rPr>
                <a:t>关键标题</a:t>
              </a:r>
            </a:p>
          </p:txBody>
        </p:sp>
        <p:sp>
          <p:nvSpPr>
            <p:cNvPr id="65" name="矩形 64">
              <a:extLst>
                <a:ext uri="{FF2B5EF4-FFF2-40B4-BE49-F238E27FC236}">
                  <a16:creationId xmlns:a16="http://schemas.microsoft.com/office/drawing/2014/main" xmlns="" id="{B4367BED-3A7C-4333-B843-9D0CE7997CA4}"/>
                </a:ext>
              </a:extLst>
            </p:cNvPr>
            <p:cNvSpPr/>
            <p:nvPr/>
          </p:nvSpPr>
          <p:spPr>
            <a:xfrm>
              <a:off x="2251296" y="3133964"/>
              <a:ext cx="5676414" cy="79265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chemeClr val="accent1"/>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点击文本框即可进行编辑输入相关内容点击文本框即可进行编辑输入相关内容。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grpSp>
    </p:spTree>
    <p:extLst>
      <p:ext uri="{BB962C8B-B14F-4D97-AF65-F5344CB8AC3E}">
        <p14:creationId xmlns:p14="http://schemas.microsoft.com/office/powerpoint/2010/main" val="3615221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17166DC-5BC4-4347-9049-2168A73AF4BA}"/>
              </a:ext>
            </a:extLst>
          </p:cNvPr>
          <p:cNvSpPr/>
          <p:nvPr/>
        </p:nvSpPr>
        <p:spPr>
          <a:xfrm>
            <a:off x="4564462" y="1905518"/>
            <a:ext cx="3063076" cy="615553"/>
          </a:xfrm>
          <a:prstGeom prst="rect">
            <a:avLst/>
          </a:prstGeom>
        </p:spPr>
        <p:txBody>
          <a:bodyPr wrap="square" lIns="0" tIns="0" rIns="0" bIns="0">
            <a:spAutoFit/>
          </a:bodyPr>
          <a:lstStyle/>
          <a:p>
            <a:pPr algn="ctr">
              <a:defRPr/>
            </a:pPr>
            <a:r>
              <a:rPr lang="zh-CN" altLang="en-US" sz="40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第三部分</a:t>
            </a:r>
          </a:p>
        </p:txBody>
      </p:sp>
      <p:sp>
        <p:nvSpPr>
          <p:cNvPr id="5" name="文本框 4">
            <a:extLst>
              <a:ext uri="{FF2B5EF4-FFF2-40B4-BE49-F238E27FC236}">
                <a16:creationId xmlns:a16="http://schemas.microsoft.com/office/drawing/2014/main" xmlns="" id="{EC371A72-D256-4B82-9DA8-3B30FEAF64B1}"/>
              </a:ext>
            </a:extLst>
          </p:cNvPr>
          <p:cNvSpPr txBox="1"/>
          <p:nvPr/>
        </p:nvSpPr>
        <p:spPr>
          <a:xfrm>
            <a:off x="4564463" y="2703325"/>
            <a:ext cx="3063075" cy="492443"/>
          </a:xfrm>
          <a:prstGeom prst="rect">
            <a:avLst/>
          </a:prstGeom>
          <a:noFill/>
        </p:spPr>
        <p:txBody>
          <a:bodyPr wrap="square" lIns="0" tIns="0" rIns="0" bIns="0" rtlCol="0">
            <a:spAutoFit/>
          </a:bodyPr>
          <a:lstStyle/>
          <a:p>
            <a:pPr algn="ctr">
              <a:defRPr/>
            </a:pPr>
            <a:r>
              <a:rPr lang="zh-CN" altLang="en-US" sz="32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胜任能力展示</a:t>
            </a:r>
          </a:p>
        </p:txBody>
      </p:sp>
      <p:sp>
        <p:nvSpPr>
          <p:cNvPr id="6" name="文本框 5">
            <a:extLst>
              <a:ext uri="{FF2B5EF4-FFF2-40B4-BE49-F238E27FC236}">
                <a16:creationId xmlns:a16="http://schemas.microsoft.com/office/drawing/2014/main" xmlns="" id="{A97F7C5B-7A33-4D31-8B8A-136CA964439B}"/>
              </a:ext>
            </a:extLst>
          </p:cNvPr>
          <p:cNvSpPr txBox="1"/>
          <p:nvPr/>
        </p:nvSpPr>
        <p:spPr>
          <a:xfrm>
            <a:off x="3537240" y="3195768"/>
            <a:ext cx="5117520" cy="184666"/>
          </a:xfrm>
          <a:prstGeom prst="rect">
            <a:avLst/>
          </a:prstGeom>
          <a:noFill/>
        </p:spPr>
        <p:txBody>
          <a:bodyPr wrap="square" lIns="0" tIns="0" rIns="0" bIns="0" rtlCol="0">
            <a:spAutoFit/>
          </a:bodyPr>
          <a:lstStyle/>
          <a:p>
            <a:pPr algn="ctr">
              <a:defRPr/>
            </a:pPr>
            <a:r>
              <a:rPr lang="en-US" altLang="zh-CN" sz="12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Competency Demonstration</a:t>
            </a:r>
          </a:p>
        </p:txBody>
      </p:sp>
      <p:cxnSp>
        <p:nvCxnSpPr>
          <p:cNvPr id="7" name="直接连接符 6">
            <a:extLst>
              <a:ext uri="{FF2B5EF4-FFF2-40B4-BE49-F238E27FC236}">
                <a16:creationId xmlns:a16="http://schemas.microsoft.com/office/drawing/2014/main" xmlns="" id="{EC5592E5-6DCB-45E5-B4AE-9AFCD63AB48C}"/>
              </a:ext>
            </a:extLst>
          </p:cNvPr>
          <p:cNvCxnSpPr>
            <a:cxnSpLocks/>
          </p:cNvCxnSpPr>
          <p:nvPr/>
        </p:nvCxnSpPr>
        <p:spPr>
          <a:xfrm>
            <a:off x="7457983" y="2918768"/>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AA30C817-EF88-4E0F-B3B7-2F37D1324525}"/>
              </a:ext>
            </a:extLst>
          </p:cNvPr>
          <p:cNvCxnSpPr>
            <a:cxnSpLocks/>
          </p:cNvCxnSpPr>
          <p:nvPr/>
        </p:nvCxnSpPr>
        <p:spPr>
          <a:xfrm flipH="1">
            <a:off x="3256340" y="2918768"/>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491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03.</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胜任能力展示</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8"/>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Competency Demonstration</a:t>
              </a:r>
            </a:p>
          </p:txBody>
        </p:sp>
      </p:grpSp>
      <p:grpSp>
        <p:nvGrpSpPr>
          <p:cNvPr id="9" name="组合 8">
            <a:extLst>
              <a:ext uri="{FF2B5EF4-FFF2-40B4-BE49-F238E27FC236}">
                <a16:creationId xmlns:a16="http://schemas.microsoft.com/office/drawing/2014/main" xmlns="" id="{1B7D8B64-8548-4A1C-A7C4-9A3F8CCCE7EB}"/>
              </a:ext>
            </a:extLst>
          </p:cNvPr>
          <p:cNvGrpSpPr/>
          <p:nvPr/>
        </p:nvGrpSpPr>
        <p:grpSpPr>
          <a:xfrm>
            <a:off x="1114425" y="1340483"/>
            <a:ext cx="9928304" cy="4860760"/>
            <a:chOff x="1114425" y="1166859"/>
            <a:chExt cx="9928304" cy="4860760"/>
          </a:xfrm>
        </p:grpSpPr>
        <p:sp>
          <p:nvSpPr>
            <p:cNvPr id="10" name="矩形 9">
              <a:extLst>
                <a:ext uri="{FF2B5EF4-FFF2-40B4-BE49-F238E27FC236}">
                  <a16:creationId xmlns:a16="http://schemas.microsoft.com/office/drawing/2014/main" xmlns="" id="{B02103A2-14A7-4033-A530-65B4F50ADD63}"/>
                </a:ext>
              </a:extLst>
            </p:cNvPr>
            <p:cNvSpPr/>
            <p:nvPr/>
          </p:nvSpPr>
          <p:spPr>
            <a:xfrm>
              <a:off x="4450701" y="4202934"/>
              <a:ext cx="1233619" cy="16762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sp>
          <p:nvSpPr>
            <p:cNvPr id="11" name="矩形 10">
              <a:extLst>
                <a:ext uri="{FF2B5EF4-FFF2-40B4-BE49-F238E27FC236}">
                  <a16:creationId xmlns:a16="http://schemas.microsoft.com/office/drawing/2014/main" xmlns="" id="{A7FBC593-88B8-48DC-95B0-AB91C8C81C52}"/>
                </a:ext>
              </a:extLst>
            </p:cNvPr>
            <p:cNvSpPr/>
            <p:nvPr/>
          </p:nvSpPr>
          <p:spPr>
            <a:xfrm>
              <a:off x="6507275" y="1702627"/>
              <a:ext cx="1233619" cy="16762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sp>
          <p:nvSpPr>
            <p:cNvPr id="12" name="矩形 11">
              <a:extLst>
                <a:ext uri="{FF2B5EF4-FFF2-40B4-BE49-F238E27FC236}">
                  <a16:creationId xmlns:a16="http://schemas.microsoft.com/office/drawing/2014/main" xmlns="" id="{B8BA7819-6047-42CE-895B-FB3B6B76EC52}"/>
                </a:ext>
              </a:extLst>
            </p:cNvPr>
            <p:cNvSpPr/>
            <p:nvPr/>
          </p:nvSpPr>
          <p:spPr>
            <a:xfrm>
              <a:off x="6507274" y="4202934"/>
              <a:ext cx="1233619" cy="16762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sp>
          <p:nvSpPr>
            <p:cNvPr id="13" name="矩形 12">
              <a:extLst>
                <a:ext uri="{FF2B5EF4-FFF2-40B4-BE49-F238E27FC236}">
                  <a16:creationId xmlns:a16="http://schemas.microsoft.com/office/drawing/2014/main" xmlns="" id="{CBEF3B82-63D3-45A7-BC13-5275D78568D9}"/>
                </a:ext>
              </a:extLst>
            </p:cNvPr>
            <p:cNvSpPr/>
            <p:nvPr/>
          </p:nvSpPr>
          <p:spPr>
            <a:xfrm>
              <a:off x="4450702" y="1706641"/>
              <a:ext cx="1233619" cy="16762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cxnSp>
          <p:nvCxnSpPr>
            <p:cNvPr id="18" name="直接箭头连接符 17">
              <a:extLst>
                <a:ext uri="{FF2B5EF4-FFF2-40B4-BE49-F238E27FC236}">
                  <a16:creationId xmlns:a16="http://schemas.microsoft.com/office/drawing/2014/main" xmlns="" id="{5FA854F7-9004-4349-B90E-94E0767ACBFA}"/>
                </a:ext>
              </a:extLst>
            </p:cNvPr>
            <p:cNvCxnSpPr>
              <a:cxnSpLocks/>
            </p:cNvCxnSpPr>
            <p:nvPr/>
          </p:nvCxnSpPr>
          <p:spPr>
            <a:xfrm flipV="1">
              <a:off x="6096000" y="1166859"/>
              <a:ext cx="0" cy="1962390"/>
            </a:xfrm>
            <a:prstGeom prst="straightConnector1">
              <a:avLst/>
            </a:prstGeom>
            <a:noFill/>
            <a:ln w="12700" cap="sq" cmpd="sng" algn="ctr">
              <a:gradFill flip="none" rotWithShape="1">
                <a:gsLst>
                  <a:gs pos="0">
                    <a:schemeClr val="accent1">
                      <a:alpha val="0"/>
                    </a:schemeClr>
                  </a:gs>
                  <a:gs pos="100000">
                    <a:schemeClr val="accent1"/>
                  </a:gs>
                </a:gsLst>
                <a:lin ang="0" scaled="1"/>
                <a:tileRect/>
              </a:gradFill>
              <a:prstDash val="solid"/>
              <a:miter lim="800000"/>
              <a:headEnd w="lg" len="lg"/>
              <a:tailEnd type="triangle" w="lg" len="lg"/>
            </a:ln>
            <a:effectLst/>
          </p:spPr>
        </p:cxnSp>
        <p:cxnSp>
          <p:nvCxnSpPr>
            <p:cNvPr id="19" name="直接箭头连接符 18">
              <a:extLst>
                <a:ext uri="{FF2B5EF4-FFF2-40B4-BE49-F238E27FC236}">
                  <a16:creationId xmlns:a16="http://schemas.microsoft.com/office/drawing/2014/main" xmlns="" id="{BEB77CC2-47FF-478E-801F-F913D8D7D713}"/>
                </a:ext>
              </a:extLst>
            </p:cNvPr>
            <p:cNvCxnSpPr>
              <a:cxnSpLocks/>
            </p:cNvCxnSpPr>
            <p:nvPr/>
          </p:nvCxnSpPr>
          <p:spPr>
            <a:xfrm flipH="1">
              <a:off x="1114425" y="3607831"/>
              <a:ext cx="4321458" cy="0"/>
            </a:xfrm>
            <a:prstGeom prst="straightConnector1">
              <a:avLst/>
            </a:prstGeom>
            <a:noFill/>
            <a:ln w="12700" cap="sq" cmpd="sng" algn="ctr">
              <a:gradFill flip="none" rotWithShape="1">
                <a:gsLst>
                  <a:gs pos="0">
                    <a:schemeClr val="accent1">
                      <a:alpha val="0"/>
                    </a:schemeClr>
                  </a:gs>
                  <a:gs pos="100000">
                    <a:schemeClr val="accent1"/>
                  </a:gs>
                </a:gsLst>
                <a:lin ang="0" scaled="1"/>
                <a:tileRect/>
              </a:gradFill>
              <a:prstDash val="solid"/>
              <a:miter lim="800000"/>
              <a:headEnd w="lg" len="lg"/>
              <a:tailEnd type="triangle" w="lg" len="lg"/>
            </a:ln>
            <a:effectLst/>
          </p:spPr>
        </p:cxnSp>
        <p:sp>
          <p:nvSpPr>
            <p:cNvPr id="20" name="文本框 19">
              <a:extLst>
                <a:ext uri="{FF2B5EF4-FFF2-40B4-BE49-F238E27FC236}">
                  <a16:creationId xmlns:a16="http://schemas.microsoft.com/office/drawing/2014/main" xmlns="" id="{3AA12976-29CB-48AA-AB0B-BBBED20B6BDC}"/>
                </a:ext>
              </a:extLst>
            </p:cNvPr>
            <p:cNvSpPr txBox="1"/>
            <p:nvPr/>
          </p:nvSpPr>
          <p:spPr>
            <a:xfrm>
              <a:off x="3651975" y="1396884"/>
              <a:ext cx="2032346" cy="359586"/>
            </a:xfrm>
            <a:prstGeom prst="rect">
              <a:avLst/>
            </a:prstGeom>
            <a:noFill/>
          </p:spPr>
          <p:txBody>
            <a:bodyPr wrap="square" lIns="0" tIns="0" rIns="0" bIns="0" rtlCol="0">
              <a:spAutoFit/>
            </a:bodyPr>
            <a:lstStyle/>
            <a:p>
              <a:pPr marR="0" lvl="0" indent="0" algn="r" fontAlgn="auto">
                <a:lnSpc>
                  <a:spcPct val="125000"/>
                </a:lnSpc>
                <a:spcBef>
                  <a:spcPts val="0"/>
                </a:spcBef>
                <a:spcAft>
                  <a:spcPts val="0"/>
                </a:spcAft>
                <a:buClrTx/>
                <a:buSzTx/>
                <a:buFontTx/>
                <a:buNone/>
                <a:tabLst/>
                <a:defRPr/>
              </a:pPr>
              <a:r>
                <a:rPr lang="en-US" altLang="zh-CN" sz="2000" dirty="0">
                  <a:solidFill>
                    <a:schemeClr val="accent1"/>
                  </a:solidFill>
                  <a:latin typeface="+mj-ea"/>
                  <a:ea typeface="+mj-ea"/>
                  <a:sym typeface="+mn-lt"/>
                </a:rPr>
                <a:t>S </a:t>
              </a:r>
              <a:r>
                <a:rPr lang="zh-CN" altLang="en-US" sz="2000" dirty="0">
                  <a:solidFill>
                    <a:schemeClr val="accent1"/>
                  </a:solidFill>
                  <a:latin typeface="+mj-ea"/>
                  <a:ea typeface="+mj-ea"/>
                  <a:sym typeface="+mn-lt"/>
                </a:rPr>
                <a:t>优势分析</a:t>
              </a:r>
            </a:p>
          </p:txBody>
        </p:sp>
        <p:sp>
          <p:nvSpPr>
            <p:cNvPr id="21" name="文本框 20">
              <a:extLst>
                <a:ext uri="{FF2B5EF4-FFF2-40B4-BE49-F238E27FC236}">
                  <a16:creationId xmlns:a16="http://schemas.microsoft.com/office/drawing/2014/main" xmlns="" id="{18C3DA4D-B5DD-448F-A57F-07D285955B36}"/>
                </a:ext>
              </a:extLst>
            </p:cNvPr>
            <p:cNvSpPr txBox="1"/>
            <p:nvPr/>
          </p:nvSpPr>
          <p:spPr>
            <a:xfrm>
              <a:off x="1555725" y="2064071"/>
              <a:ext cx="4128596" cy="1069652"/>
            </a:xfrm>
            <a:prstGeom prst="rect">
              <a:avLst/>
            </a:prstGeom>
            <a:noFill/>
          </p:spPr>
          <p:txBody>
            <a:bodyPr wrap="square" lIns="0" tIns="0" rIns="0" bIns="0" rtlCol="0">
              <a:spAutoFit/>
            </a:bodyPr>
            <a:lstStyle/>
            <a:p>
              <a:pPr marL="0" marR="0" lvl="0" indent="0" algn="r" defTabSz="914400" rtl="0" eaLnBrk="1" fontAlgn="auto" latinLnBrk="0" hangingPunct="0">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rPr>
                <a:t>点击文本框即可进行编辑输入相关内容点击文本框即可进行编辑点击文本框即可点击文本框即可进行编辑。</a:t>
              </a:r>
            </a:p>
          </p:txBody>
        </p:sp>
        <p:sp>
          <p:nvSpPr>
            <p:cNvPr id="22" name="文本框 21">
              <a:extLst>
                <a:ext uri="{FF2B5EF4-FFF2-40B4-BE49-F238E27FC236}">
                  <a16:creationId xmlns:a16="http://schemas.microsoft.com/office/drawing/2014/main" xmlns="" id="{8821F0E0-2C61-4CFE-B296-FAF89D50ADAE}"/>
                </a:ext>
              </a:extLst>
            </p:cNvPr>
            <p:cNvSpPr txBox="1"/>
            <p:nvPr/>
          </p:nvSpPr>
          <p:spPr>
            <a:xfrm>
              <a:off x="6507275" y="1396884"/>
              <a:ext cx="2148191" cy="359586"/>
            </a:xfrm>
            <a:prstGeom prst="rect">
              <a:avLst/>
            </a:prstGeom>
            <a:noFill/>
          </p:spPr>
          <p:txBody>
            <a:bodyPr wrap="square" lIns="0" tIns="0" rIns="0" bIns="0" rtlCol="0">
              <a:spAutoFit/>
            </a:bodyPr>
            <a:lstStyle/>
            <a:p>
              <a:pPr marR="0" lvl="0" indent="0" fontAlgn="auto">
                <a:lnSpc>
                  <a:spcPct val="125000"/>
                </a:lnSpc>
                <a:spcBef>
                  <a:spcPts val="0"/>
                </a:spcBef>
                <a:spcAft>
                  <a:spcPts val="0"/>
                </a:spcAft>
                <a:buClrTx/>
                <a:buSzTx/>
                <a:buFontTx/>
                <a:buNone/>
                <a:tabLst/>
                <a:defRPr/>
              </a:pPr>
              <a:r>
                <a:rPr lang="en-US" altLang="zh-CN" sz="2000" dirty="0">
                  <a:solidFill>
                    <a:schemeClr val="accent1"/>
                  </a:solidFill>
                  <a:latin typeface="+mj-ea"/>
                  <a:ea typeface="+mj-ea"/>
                  <a:sym typeface="+mn-lt"/>
                </a:rPr>
                <a:t>W </a:t>
              </a:r>
              <a:r>
                <a:rPr lang="zh-CN" altLang="en-US" sz="2000" dirty="0">
                  <a:solidFill>
                    <a:schemeClr val="accent1"/>
                  </a:solidFill>
                  <a:latin typeface="+mj-ea"/>
                  <a:ea typeface="+mj-ea"/>
                  <a:sym typeface="+mn-lt"/>
                </a:rPr>
                <a:t>劣势分析</a:t>
              </a:r>
            </a:p>
          </p:txBody>
        </p:sp>
        <p:sp>
          <p:nvSpPr>
            <p:cNvPr id="23" name="文本框 22">
              <a:extLst>
                <a:ext uri="{FF2B5EF4-FFF2-40B4-BE49-F238E27FC236}">
                  <a16:creationId xmlns:a16="http://schemas.microsoft.com/office/drawing/2014/main" xmlns="" id="{8120E671-4DD4-4C31-9614-5ADC0A809D4D}"/>
                </a:ext>
              </a:extLst>
            </p:cNvPr>
            <p:cNvSpPr txBox="1"/>
            <p:nvPr/>
          </p:nvSpPr>
          <p:spPr>
            <a:xfrm>
              <a:off x="6507275" y="2064071"/>
              <a:ext cx="4128596" cy="1069652"/>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rPr>
                <a:t>点击文本框即可进行编辑输入相关内容点击文本框即可进行编辑点击文本框即可点击文本框即可进行编辑。</a:t>
              </a:r>
            </a:p>
          </p:txBody>
        </p:sp>
        <p:sp>
          <p:nvSpPr>
            <p:cNvPr id="24" name="文本框 23">
              <a:extLst>
                <a:ext uri="{FF2B5EF4-FFF2-40B4-BE49-F238E27FC236}">
                  <a16:creationId xmlns:a16="http://schemas.microsoft.com/office/drawing/2014/main" xmlns="" id="{2420C196-726C-4E6C-877F-9E8F781E1C36}"/>
                </a:ext>
              </a:extLst>
            </p:cNvPr>
            <p:cNvSpPr txBox="1"/>
            <p:nvPr/>
          </p:nvSpPr>
          <p:spPr>
            <a:xfrm>
              <a:off x="3651975" y="3895359"/>
              <a:ext cx="2032346" cy="359586"/>
            </a:xfrm>
            <a:prstGeom prst="rect">
              <a:avLst/>
            </a:prstGeom>
            <a:noFill/>
          </p:spPr>
          <p:txBody>
            <a:bodyPr wrap="square" lIns="0" tIns="0" rIns="0" bIns="0" rtlCol="0">
              <a:spAutoFit/>
            </a:bodyPr>
            <a:lstStyle/>
            <a:p>
              <a:pPr algn="r">
                <a:lnSpc>
                  <a:spcPct val="125000"/>
                </a:lnSpc>
                <a:defRPr/>
              </a:pPr>
              <a:r>
                <a:rPr lang="en-US" altLang="zh-CN" sz="2000" dirty="0">
                  <a:solidFill>
                    <a:schemeClr val="accent1"/>
                  </a:solidFill>
                  <a:latin typeface="+mj-ea"/>
                  <a:ea typeface="+mj-ea"/>
                  <a:sym typeface="+mn-lt"/>
                </a:rPr>
                <a:t>O </a:t>
              </a:r>
              <a:r>
                <a:rPr lang="zh-CN" altLang="en-US" sz="2000" dirty="0">
                  <a:solidFill>
                    <a:schemeClr val="accent1"/>
                  </a:solidFill>
                  <a:latin typeface="+mj-ea"/>
                  <a:ea typeface="+mj-ea"/>
                  <a:sym typeface="+mn-lt"/>
                </a:rPr>
                <a:t>机遇分析</a:t>
              </a:r>
            </a:p>
          </p:txBody>
        </p:sp>
        <p:sp>
          <p:nvSpPr>
            <p:cNvPr id="25" name="文本框 24">
              <a:extLst>
                <a:ext uri="{FF2B5EF4-FFF2-40B4-BE49-F238E27FC236}">
                  <a16:creationId xmlns:a16="http://schemas.microsoft.com/office/drawing/2014/main" xmlns="" id="{D569FAEF-2D7E-4721-9622-D76AFAF3A65E}"/>
                </a:ext>
              </a:extLst>
            </p:cNvPr>
            <p:cNvSpPr txBox="1"/>
            <p:nvPr/>
          </p:nvSpPr>
          <p:spPr>
            <a:xfrm>
              <a:off x="6507275" y="3895359"/>
              <a:ext cx="2148191" cy="359586"/>
            </a:xfrm>
            <a:prstGeom prst="rect">
              <a:avLst/>
            </a:prstGeom>
            <a:noFill/>
          </p:spPr>
          <p:txBody>
            <a:bodyPr wrap="square" lIns="0" tIns="0" rIns="0" bIns="0" rtlCol="0">
              <a:spAutoFit/>
            </a:bodyPr>
            <a:lstStyle/>
            <a:p>
              <a:pPr>
                <a:lnSpc>
                  <a:spcPct val="125000"/>
                </a:lnSpc>
                <a:defRPr/>
              </a:pPr>
              <a:r>
                <a:rPr lang="en-US" altLang="zh-CN" sz="2000" dirty="0">
                  <a:solidFill>
                    <a:schemeClr val="accent1"/>
                  </a:solidFill>
                  <a:latin typeface="+mj-ea"/>
                  <a:ea typeface="+mj-ea"/>
                  <a:sym typeface="+mn-lt"/>
                </a:rPr>
                <a:t>T </a:t>
              </a:r>
              <a:r>
                <a:rPr lang="zh-CN" altLang="en-US" sz="2000" dirty="0">
                  <a:solidFill>
                    <a:schemeClr val="accent1"/>
                  </a:solidFill>
                  <a:latin typeface="+mj-ea"/>
                  <a:ea typeface="+mj-ea"/>
                  <a:sym typeface="+mn-lt"/>
                </a:rPr>
                <a:t>威胁分析</a:t>
              </a:r>
            </a:p>
          </p:txBody>
        </p:sp>
        <p:sp>
          <p:nvSpPr>
            <p:cNvPr id="26" name="文本框 25">
              <a:extLst>
                <a:ext uri="{FF2B5EF4-FFF2-40B4-BE49-F238E27FC236}">
                  <a16:creationId xmlns:a16="http://schemas.microsoft.com/office/drawing/2014/main" xmlns="" id="{7E89A47B-4D48-43BB-BD43-0C1D8A8D33F9}"/>
                </a:ext>
              </a:extLst>
            </p:cNvPr>
            <p:cNvSpPr txBox="1"/>
            <p:nvPr/>
          </p:nvSpPr>
          <p:spPr>
            <a:xfrm>
              <a:off x="1555725" y="4587376"/>
              <a:ext cx="4128596" cy="1069652"/>
            </a:xfrm>
            <a:prstGeom prst="rect">
              <a:avLst/>
            </a:prstGeom>
            <a:noFill/>
          </p:spPr>
          <p:txBody>
            <a:bodyPr wrap="square" lIns="0" tIns="0" rIns="0" bIns="0"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rPr>
                <a:t>点击文本框即可进行编辑输入相关内容点击文本框即可进行编辑点击文本框即可点击文本框即可进行编辑。 </a:t>
              </a:r>
            </a:p>
          </p:txBody>
        </p:sp>
        <p:sp>
          <p:nvSpPr>
            <p:cNvPr id="27" name="文本框 26">
              <a:extLst>
                <a:ext uri="{FF2B5EF4-FFF2-40B4-BE49-F238E27FC236}">
                  <a16:creationId xmlns:a16="http://schemas.microsoft.com/office/drawing/2014/main" xmlns="" id="{F4CB85C4-3AD2-4FB4-AF50-F0FB48628C9D}"/>
                </a:ext>
              </a:extLst>
            </p:cNvPr>
            <p:cNvSpPr txBox="1"/>
            <p:nvPr/>
          </p:nvSpPr>
          <p:spPr>
            <a:xfrm>
              <a:off x="6507275" y="4587376"/>
              <a:ext cx="4128596" cy="1069652"/>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rPr>
                <a:t>点击文本框即可进行编辑输入相关内容点击文本框即可进行编辑点击文本框即可点击文本框即可进行编辑。</a:t>
              </a:r>
            </a:p>
          </p:txBody>
        </p:sp>
        <p:grpSp>
          <p:nvGrpSpPr>
            <p:cNvPr id="28" name="组合 27">
              <a:extLst>
                <a:ext uri="{FF2B5EF4-FFF2-40B4-BE49-F238E27FC236}">
                  <a16:creationId xmlns:a16="http://schemas.microsoft.com/office/drawing/2014/main" xmlns="" id="{EBF5843F-B6E6-417D-BADB-11FC21E09319}"/>
                </a:ext>
              </a:extLst>
            </p:cNvPr>
            <p:cNvGrpSpPr/>
            <p:nvPr/>
          </p:nvGrpSpPr>
          <p:grpSpPr>
            <a:xfrm>
              <a:off x="5541446" y="3026811"/>
              <a:ext cx="1145100" cy="1145100"/>
              <a:chOff x="5541446" y="3187070"/>
              <a:chExt cx="1145100" cy="1145100"/>
            </a:xfrm>
          </p:grpSpPr>
          <p:sp>
            <p:nvSpPr>
              <p:cNvPr id="31" name="椭圆 30">
                <a:extLst>
                  <a:ext uri="{FF2B5EF4-FFF2-40B4-BE49-F238E27FC236}">
                    <a16:creationId xmlns:a16="http://schemas.microsoft.com/office/drawing/2014/main" xmlns="" id="{1732247C-6AA3-432E-AFEA-90AAEECD4F46}"/>
                  </a:ext>
                </a:extLst>
              </p:cNvPr>
              <p:cNvSpPr/>
              <p:nvPr/>
            </p:nvSpPr>
            <p:spPr>
              <a:xfrm>
                <a:off x="5541446" y="3187070"/>
                <a:ext cx="1145100" cy="1145100"/>
              </a:xfrm>
              <a:prstGeom prst="ellipse">
                <a:avLst/>
              </a:prstGeom>
              <a:solidFill>
                <a:schemeClr val="accent1"/>
              </a:solidFill>
              <a:ln w="12700" cap="flat" cmpd="sng" algn="ctr">
                <a:noFill/>
                <a:prstDash val="solid"/>
                <a:miter lim="800000"/>
              </a:ln>
              <a:effectLst/>
            </p:spPr>
            <p:txBody>
              <a:bodyPr rtlCol="0" anchor="ctr"/>
              <a:lstStyle/>
              <a:p>
                <a:pPr algn="ctr"/>
                <a:endParaRPr lang="zh-CN" altLang="en-US" sz="1400" kern="0" dirty="0">
                  <a:solidFill>
                    <a:prstClr val="black">
                      <a:lumMod val="75000"/>
                      <a:lumOff val="25000"/>
                    </a:prstClr>
                  </a:solidFill>
                  <a:latin typeface="阿里巴巴普惠体 R" panose="00020600040101010101" pitchFamily="18" charset="-122"/>
                  <a:cs typeface="+mn-ea"/>
                  <a:sym typeface="+mn-lt"/>
                </a:endParaRPr>
              </a:p>
            </p:txBody>
          </p:sp>
          <p:sp>
            <p:nvSpPr>
              <p:cNvPr id="32" name="Freeform 89">
                <a:extLst>
                  <a:ext uri="{FF2B5EF4-FFF2-40B4-BE49-F238E27FC236}">
                    <a16:creationId xmlns:a16="http://schemas.microsoft.com/office/drawing/2014/main" xmlns="" id="{AC46E254-FE08-4675-A76D-9A7A39DD0398}"/>
                  </a:ext>
                </a:extLst>
              </p:cNvPr>
              <p:cNvSpPr>
                <a:spLocks noEditPoints="1"/>
              </p:cNvSpPr>
              <p:nvPr/>
            </p:nvSpPr>
            <p:spPr bwMode="auto">
              <a:xfrm>
                <a:off x="5718636" y="3373580"/>
                <a:ext cx="790720" cy="772080"/>
              </a:xfrm>
              <a:custGeom>
                <a:avLst/>
                <a:gdLst>
                  <a:gd name="T0" fmla="*/ 108 w 215"/>
                  <a:gd name="T1" fmla="*/ 0 h 210"/>
                  <a:gd name="T2" fmla="*/ 0 w 215"/>
                  <a:gd name="T3" fmla="*/ 105 h 210"/>
                  <a:gd name="T4" fmla="*/ 108 w 215"/>
                  <a:gd name="T5" fmla="*/ 210 h 210"/>
                  <a:gd name="T6" fmla="*/ 215 w 215"/>
                  <a:gd name="T7" fmla="*/ 105 h 210"/>
                  <a:gd name="T8" fmla="*/ 108 w 215"/>
                  <a:gd name="T9" fmla="*/ 0 h 210"/>
                  <a:gd name="T10" fmla="*/ 108 w 215"/>
                  <a:gd name="T11" fmla="*/ 193 h 210"/>
                  <a:gd name="T12" fmla="*/ 18 w 215"/>
                  <a:gd name="T13" fmla="*/ 105 h 210"/>
                  <a:gd name="T14" fmla="*/ 108 w 215"/>
                  <a:gd name="T15" fmla="*/ 17 h 210"/>
                  <a:gd name="T16" fmla="*/ 198 w 215"/>
                  <a:gd name="T17" fmla="*/ 105 h 210"/>
                  <a:gd name="T18" fmla="*/ 108 w 215"/>
                  <a:gd name="T19" fmla="*/ 193 h 210"/>
                  <a:gd name="T20" fmla="*/ 108 w 215"/>
                  <a:gd name="T21" fmla="*/ 35 h 210"/>
                  <a:gd name="T22" fmla="*/ 35 w 215"/>
                  <a:gd name="T23" fmla="*/ 105 h 210"/>
                  <a:gd name="T24" fmla="*/ 108 w 215"/>
                  <a:gd name="T25" fmla="*/ 175 h 210"/>
                  <a:gd name="T26" fmla="*/ 180 w 215"/>
                  <a:gd name="T27" fmla="*/ 105 h 210"/>
                  <a:gd name="T28" fmla="*/ 108 w 215"/>
                  <a:gd name="T29" fmla="*/ 35 h 210"/>
                  <a:gd name="T30" fmla="*/ 106 w 215"/>
                  <a:gd name="T31" fmla="*/ 166 h 210"/>
                  <a:gd name="T32" fmla="*/ 91 w 215"/>
                  <a:gd name="T33" fmla="*/ 151 h 210"/>
                  <a:gd name="T34" fmla="*/ 106 w 215"/>
                  <a:gd name="T35" fmla="*/ 137 h 210"/>
                  <a:gd name="T36" fmla="*/ 120 w 215"/>
                  <a:gd name="T37" fmla="*/ 151 h 210"/>
                  <a:gd name="T38" fmla="*/ 106 w 215"/>
                  <a:gd name="T39" fmla="*/ 166 h 210"/>
                  <a:gd name="T40" fmla="*/ 125 w 215"/>
                  <a:gd name="T41" fmla="*/ 106 h 210"/>
                  <a:gd name="T42" fmla="*/ 117 w 215"/>
                  <a:gd name="T43" fmla="*/ 126 h 210"/>
                  <a:gd name="T44" fmla="*/ 117 w 215"/>
                  <a:gd name="T45" fmla="*/ 129 h 210"/>
                  <a:gd name="T46" fmla="*/ 96 w 215"/>
                  <a:gd name="T47" fmla="*/ 129 h 210"/>
                  <a:gd name="T48" fmla="*/ 95 w 215"/>
                  <a:gd name="T49" fmla="*/ 125 h 210"/>
                  <a:gd name="T50" fmla="*/ 105 w 215"/>
                  <a:gd name="T51" fmla="*/ 99 h 210"/>
                  <a:gd name="T52" fmla="*/ 114 w 215"/>
                  <a:gd name="T53" fmla="*/ 83 h 210"/>
                  <a:gd name="T54" fmla="*/ 102 w 215"/>
                  <a:gd name="T55" fmla="*/ 73 h 210"/>
                  <a:gd name="T56" fmla="*/ 87 w 215"/>
                  <a:gd name="T57" fmla="*/ 78 h 210"/>
                  <a:gd name="T58" fmla="*/ 81 w 215"/>
                  <a:gd name="T59" fmla="*/ 60 h 210"/>
                  <a:gd name="T60" fmla="*/ 108 w 215"/>
                  <a:gd name="T61" fmla="*/ 53 h 210"/>
                  <a:gd name="T62" fmla="*/ 139 w 215"/>
                  <a:gd name="T63" fmla="*/ 79 h 210"/>
                  <a:gd name="T64" fmla="*/ 125 w 215"/>
                  <a:gd name="T65"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5" h="210">
                    <a:moveTo>
                      <a:pt x="108" y="0"/>
                    </a:moveTo>
                    <a:cubicBezTo>
                      <a:pt x="48" y="0"/>
                      <a:pt x="0" y="47"/>
                      <a:pt x="0" y="105"/>
                    </a:cubicBezTo>
                    <a:cubicBezTo>
                      <a:pt x="0" y="163"/>
                      <a:pt x="48" y="210"/>
                      <a:pt x="108" y="210"/>
                    </a:cubicBezTo>
                    <a:cubicBezTo>
                      <a:pt x="167" y="210"/>
                      <a:pt x="215" y="163"/>
                      <a:pt x="215" y="105"/>
                    </a:cubicBezTo>
                    <a:cubicBezTo>
                      <a:pt x="215" y="47"/>
                      <a:pt x="167" y="0"/>
                      <a:pt x="108" y="0"/>
                    </a:cubicBezTo>
                    <a:close/>
                    <a:moveTo>
                      <a:pt x="108" y="193"/>
                    </a:moveTo>
                    <a:cubicBezTo>
                      <a:pt x="58" y="193"/>
                      <a:pt x="18" y="153"/>
                      <a:pt x="18" y="105"/>
                    </a:cubicBezTo>
                    <a:cubicBezTo>
                      <a:pt x="18" y="57"/>
                      <a:pt x="58" y="17"/>
                      <a:pt x="108" y="17"/>
                    </a:cubicBezTo>
                    <a:cubicBezTo>
                      <a:pt x="157" y="17"/>
                      <a:pt x="198" y="57"/>
                      <a:pt x="198" y="105"/>
                    </a:cubicBezTo>
                    <a:cubicBezTo>
                      <a:pt x="198" y="153"/>
                      <a:pt x="157" y="193"/>
                      <a:pt x="108" y="193"/>
                    </a:cubicBezTo>
                    <a:close/>
                    <a:moveTo>
                      <a:pt x="108" y="35"/>
                    </a:moveTo>
                    <a:cubicBezTo>
                      <a:pt x="68" y="35"/>
                      <a:pt x="35" y="66"/>
                      <a:pt x="35" y="105"/>
                    </a:cubicBezTo>
                    <a:cubicBezTo>
                      <a:pt x="35" y="144"/>
                      <a:pt x="68" y="175"/>
                      <a:pt x="108" y="175"/>
                    </a:cubicBezTo>
                    <a:cubicBezTo>
                      <a:pt x="148" y="175"/>
                      <a:pt x="180" y="144"/>
                      <a:pt x="180" y="105"/>
                    </a:cubicBezTo>
                    <a:cubicBezTo>
                      <a:pt x="180" y="66"/>
                      <a:pt x="148" y="35"/>
                      <a:pt x="108" y="35"/>
                    </a:cubicBezTo>
                    <a:close/>
                    <a:moveTo>
                      <a:pt x="106" y="166"/>
                    </a:moveTo>
                    <a:cubicBezTo>
                      <a:pt x="97" y="166"/>
                      <a:pt x="91" y="160"/>
                      <a:pt x="91" y="151"/>
                    </a:cubicBezTo>
                    <a:cubicBezTo>
                      <a:pt x="91" y="142"/>
                      <a:pt x="97" y="137"/>
                      <a:pt x="106" y="137"/>
                    </a:cubicBezTo>
                    <a:cubicBezTo>
                      <a:pt x="114" y="137"/>
                      <a:pt x="120" y="142"/>
                      <a:pt x="120" y="151"/>
                    </a:cubicBezTo>
                    <a:cubicBezTo>
                      <a:pt x="120" y="160"/>
                      <a:pt x="115" y="166"/>
                      <a:pt x="106" y="166"/>
                    </a:cubicBezTo>
                    <a:close/>
                    <a:moveTo>
                      <a:pt x="125" y="106"/>
                    </a:moveTo>
                    <a:cubicBezTo>
                      <a:pt x="119" y="112"/>
                      <a:pt x="117" y="119"/>
                      <a:pt x="117" y="126"/>
                    </a:cubicBezTo>
                    <a:cubicBezTo>
                      <a:pt x="117" y="129"/>
                      <a:pt x="117" y="129"/>
                      <a:pt x="117" y="129"/>
                    </a:cubicBezTo>
                    <a:cubicBezTo>
                      <a:pt x="96" y="129"/>
                      <a:pt x="96" y="129"/>
                      <a:pt x="96" y="129"/>
                    </a:cubicBezTo>
                    <a:cubicBezTo>
                      <a:pt x="95" y="125"/>
                      <a:pt x="95" y="125"/>
                      <a:pt x="95" y="125"/>
                    </a:cubicBezTo>
                    <a:cubicBezTo>
                      <a:pt x="95" y="116"/>
                      <a:pt x="98" y="108"/>
                      <a:pt x="105" y="99"/>
                    </a:cubicBezTo>
                    <a:cubicBezTo>
                      <a:pt x="110" y="93"/>
                      <a:pt x="114" y="88"/>
                      <a:pt x="114" y="83"/>
                    </a:cubicBezTo>
                    <a:cubicBezTo>
                      <a:pt x="114" y="77"/>
                      <a:pt x="111" y="73"/>
                      <a:pt x="102" y="73"/>
                    </a:cubicBezTo>
                    <a:cubicBezTo>
                      <a:pt x="97" y="73"/>
                      <a:pt x="91" y="75"/>
                      <a:pt x="87" y="78"/>
                    </a:cubicBezTo>
                    <a:cubicBezTo>
                      <a:pt x="81" y="60"/>
                      <a:pt x="81" y="60"/>
                      <a:pt x="81" y="60"/>
                    </a:cubicBezTo>
                    <a:cubicBezTo>
                      <a:pt x="87" y="57"/>
                      <a:pt x="97" y="53"/>
                      <a:pt x="108" y="53"/>
                    </a:cubicBezTo>
                    <a:cubicBezTo>
                      <a:pt x="129" y="53"/>
                      <a:pt x="139" y="65"/>
                      <a:pt x="139" y="79"/>
                    </a:cubicBezTo>
                    <a:cubicBezTo>
                      <a:pt x="139" y="91"/>
                      <a:pt x="131" y="99"/>
                      <a:pt x="125" y="106"/>
                    </a:cubicBezTo>
                    <a:close/>
                  </a:path>
                </a:pathLst>
              </a:custGeom>
              <a:solidFill>
                <a:schemeClr val="bg1">
                  <a:lumMod val="95000"/>
                </a:schemeClr>
              </a:solidFill>
              <a:ln w="12700" cap="flat" cmpd="sng" algn="ctr">
                <a:noFill/>
                <a:prstDash val="solid"/>
                <a:miter lim="800000"/>
              </a:ln>
              <a:effectLst/>
            </p:spPr>
            <p:txBody>
              <a:bodyPr rtlCol="0" anchor="ctr"/>
              <a:lstStyle/>
              <a:p>
                <a:pPr algn="ctr"/>
                <a:endParaRPr lang="zh-CN" altLang="en-US" sz="1400" kern="0" dirty="0">
                  <a:solidFill>
                    <a:prstClr val="black">
                      <a:lumMod val="75000"/>
                      <a:lumOff val="25000"/>
                    </a:prstClr>
                  </a:solidFill>
                  <a:latin typeface="阿里巴巴普惠体 R" panose="00020600040101010101" pitchFamily="18" charset="-122"/>
                  <a:cs typeface="+mn-ea"/>
                  <a:sym typeface="+mn-lt"/>
                </a:endParaRPr>
              </a:p>
            </p:txBody>
          </p:sp>
        </p:grpSp>
        <p:cxnSp>
          <p:nvCxnSpPr>
            <p:cNvPr id="29" name="直接箭头连接符 28">
              <a:extLst>
                <a:ext uri="{FF2B5EF4-FFF2-40B4-BE49-F238E27FC236}">
                  <a16:creationId xmlns:a16="http://schemas.microsoft.com/office/drawing/2014/main" xmlns="" id="{C30EF3DE-187D-459B-8C0C-F82289CD84D8}"/>
                </a:ext>
              </a:extLst>
            </p:cNvPr>
            <p:cNvCxnSpPr>
              <a:cxnSpLocks/>
            </p:cNvCxnSpPr>
            <p:nvPr/>
          </p:nvCxnSpPr>
          <p:spPr>
            <a:xfrm>
              <a:off x="6721271" y="3619406"/>
              <a:ext cx="4321458" cy="0"/>
            </a:xfrm>
            <a:prstGeom prst="straightConnector1">
              <a:avLst/>
            </a:prstGeom>
            <a:noFill/>
            <a:ln w="12700" cap="sq" cmpd="sng" algn="ctr">
              <a:gradFill flip="none" rotWithShape="1">
                <a:gsLst>
                  <a:gs pos="0">
                    <a:schemeClr val="accent1">
                      <a:alpha val="0"/>
                    </a:schemeClr>
                  </a:gs>
                  <a:gs pos="100000">
                    <a:schemeClr val="accent1"/>
                  </a:gs>
                </a:gsLst>
                <a:lin ang="0" scaled="1"/>
                <a:tileRect/>
              </a:gradFill>
              <a:prstDash val="solid"/>
              <a:miter lim="800000"/>
              <a:headEnd w="lg" len="lg"/>
              <a:tailEnd type="triangle" w="lg" len="lg"/>
            </a:ln>
            <a:effectLst/>
          </p:spPr>
        </p:cxnSp>
        <p:cxnSp>
          <p:nvCxnSpPr>
            <p:cNvPr id="30" name="直接箭头连接符 29">
              <a:extLst>
                <a:ext uri="{FF2B5EF4-FFF2-40B4-BE49-F238E27FC236}">
                  <a16:creationId xmlns:a16="http://schemas.microsoft.com/office/drawing/2014/main" xmlns="" id="{A171AEB8-2EAB-4DA1-865B-F38DDB8DC501}"/>
                </a:ext>
              </a:extLst>
            </p:cNvPr>
            <p:cNvCxnSpPr>
              <a:cxnSpLocks/>
            </p:cNvCxnSpPr>
            <p:nvPr/>
          </p:nvCxnSpPr>
          <p:spPr>
            <a:xfrm>
              <a:off x="6096000" y="4065229"/>
              <a:ext cx="0" cy="1962390"/>
            </a:xfrm>
            <a:prstGeom prst="straightConnector1">
              <a:avLst/>
            </a:prstGeom>
            <a:noFill/>
            <a:ln w="12700" cap="sq" cmpd="sng" algn="ctr">
              <a:gradFill flip="none" rotWithShape="1">
                <a:gsLst>
                  <a:gs pos="0">
                    <a:schemeClr val="accent1">
                      <a:alpha val="0"/>
                    </a:schemeClr>
                  </a:gs>
                  <a:gs pos="100000">
                    <a:schemeClr val="accent1"/>
                  </a:gs>
                </a:gsLst>
                <a:lin ang="0" scaled="1"/>
                <a:tileRect/>
              </a:gradFill>
              <a:prstDash val="solid"/>
              <a:miter lim="800000"/>
              <a:headEnd w="lg" len="lg"/>
              <a:tailEnd type="triangle" w="lg" len="lg"/>
            </a:ln>
            <a:effectLst/>
          </p:spPr>
        </p:cxnSp>
      </p:grpSp>
    </p:spTree>
    <p:extLst>
      <p:ext uri="{BB962C8B-B14F-4D97-AF65-F5344CB8AC3E}">
        <p14:creationId xmlns:p14="http://schemas.microsoft.com/office/powerpoint/2010/main" val="485708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03.</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胜任能力展示</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8"/>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Competency Demonstration</a:t>
              </a:r>
            </a:p>
          </p:txBody>
        </p:sp>
      </p:grpSp>
      <p:grpSp>
        <p:nvGrpSpPr>
          <p:cNvPr id="2" name="组合 1">
            <a:extLst>
              <a:ext uri="{FF2B5EF4-FFF2-40B4-BE49-F238E27FC236}">
                <a16:creationId xmlns:a16="http://schemas.microsoft.com/office/drawing/2014/main" xmlns="" id="{BD9A96F9-4DD2-4769-B5F8-218EA8E255D5}"/>
              </a:ext>
            </a:extLst>
          </p:cNvPr>
          <p:cNvGrpSpPr/>
          <p:nvPr/>
        </p:nvGrpSpPr>
        <p:grpSpPr>
          <a:xfrm>
            <a:off x="891223" y="1482922"/>
            <a:ext cx="10275537" cy="4219895"/>
            <a:chOff x="982663" y="1482922"/>
            <a:chExt cx="10275537" cy="4219895"/>
          </a:xfrm>
        </p:grpSpPr>
        <p:cxnSp>
          <p:nvCxnSpPr>
            <p:cNvPr id="10" name="直接连接符 9">
              <a:extLst>
                <a:ext uri="{FF2B5EF4-FFF2-40B4-BE49-F238E27FC236}">
                  <a16:creationId xmlns:a16="http://schemas.microsoft.com/office/drawing/2014/main" xmlns="" id="{6B9F5C95-52C3-4AA6-BE23-CDC4F49BC92E}"/>
                </a:ext>
              </a:extLst>
            </p:cNvPr>
            <p:cNvCxnSpPr>
              <a:cxnSpLocks/>
            </p:cNvCxnSpPr>
            <p:nvPr/>
          </p:nvCxnSpPr>
          <p:spPr>
            <a:xfrm>
              <a:off x="982663" y="3652520"/>
              <a:ext cx="10226675" cy="0"/>
            </a:xfrm>
            <a:prstGeom prst="line">
              <a:avLst/>
            </a:prstGeom>
            <a:ln w="25400">
              <a:solidFill>
                <a:schemeClr val="accent1"/>
              </a:solidFill>
              <a:tailEnd type="stealth"/>
            </a:ln>
          </p:spPr>
          <p:style>
            <a:lnRef idx="1">
              <a:schemeClr val="accent1"/>
            </a:lnRef>
            <a:fillRef idx="0">
              <a:schemeClr val="accent1"/>
            </a:fillRef>
            <a:effectRef idx="0">
              <a:schemeClr val="accent1"/>
            </a:effectRef>
            <a:fontRef idx="minor">
              <a:schemeClr val="tx1"/>
            </a:fontRef>
          </p:style>
        </p:cxnSp>
        <p:sp>
          <p:nvSpPr>
            <p:cNvPr id="11" name="文本框 137">
              <a:extLst>
                <a:ext uri="{FF2B5EF4-FFF2-40B4-BE49-F238E27FC236}">
                  <a16:creationId xmlns:a16="http://schemas.microsoft.com/office/drawing/2014/main" xmlns="" id="{2C600A4D-0AA5-4591-A218-2C47FD044FDB}"/>
                </a:ext>
              </a:extLst>
            </p:cNvPr>
            <p:cNvSpPr txBox="1"/>
            <p:nvPr/>
          </p:nvSpPr>
          <p:spPr>
            <a:xfrm>
              <a:off x="1017067" y="4618199"/>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40000"/>
                </a:lnSpc>
                <a:spcBef>
                  <a:spcPts val="0"/>
                </a:spcBef>
                <a:spcAft>
                  <a:spcPts val="0"/>
                </a:spcAft>
                <a:buClrTx/>
                <a:buSzTx/>
                <a:buFontTx/>
                <a:buNone/>
                <a:tabLst/>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latin typeface="+mn-ea"/>
                <a:ea typeface="阿里巴巴普惠体 R"/>
                <a:cs typeface="+mn-cs"/>
              </a:endParaRPr>
            </a:p>
          </p:txBody>
        </p:sp>
        <p:cxnSp>
          <p:nvCxnSpPr>
            <p:cNvPr id="12" name="直接连接符 11">
              <a:extLst>
                <a:ext uri="{FF2B5EF4-FFF2-40B4-BE49-F238E27FC236}">
                  <a16:creationId xmlns:a16="http://schemas.microsoft.com/office/drawing/2014/main" xmlns="" id="{4885877C-0BEF-4318-A96E-742B0F01C1AB}"/>
                </a:ext>
              </a:extLst>
            </p:cNvPr>
            <p:cNvCxnSpPr>
              <a:cxnSpLocks/>
            </p:cNvCxnSpPr>
            <p:nvPr/>
          </p:nvCxnSpPr>
          <p:spPr>
            <a:xfrm flipV="1">
              <a:off x="988195" y="4475380"/>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8710ACAC-3D66-4D1C-B920-FF7F9FC9228A}"/>
                </a:ext>
              </a:extLst>
            </p:cNvPr>
            <p:cNvCxnSpPr>
              <a:cxnSpLocks/>
            </p:cNvCxnSpPr>
            <p:nvPr/>
          </p:nvCxnSpPr>
          <p:spPr>
            <a:xfrm flipV="1">
              <a:off x="988195" y="3650380"/>
              <a:ext cx="0" cy="1474155"/>
            </a:xfrm>
            <a:prstGeom prst="line">
              <a:avLst/>
            </a:prstGeom>
            <a:ln w="12700">
              <a:solidFill>
                <a:schemeClr val="accent1"/>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文本框 137">
              <a:extLst>
                <a:ext uri="{FF2B5EF4-FFF2-40B4-BE49-F238E27FC236}">
                  <a16:creationId xmlns:a16="http://schemas.microsoft.com/office/drawing/2014/main" xmlns="" id="{CD8145AB-2B59-499A-8BAC-611A06357DFD}"/>
                </a:ext>
              </a:extLst>
            </p:cNvPr>
            <p:cNvSpPr txBox="1"/>
            <p:nvPr/>
          </p:nvSpPr>
          <p:spPr>
            <a:xfrm>
              <a:off x="3846948" y="4122726"/>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ea typeface="阿里巴巴普惠体 R"/>
                <a:cs typeface="+mn-cs"/>
              </a:endParaRPr>
            </a:p>
          </p:txBody>
        </p:sp>
        <p:cxnSp>
          <p:nvCxnSpPr>
            <p:cNvPr id="19" name="直接连接符 18">
              <a:extLst>
                <a:ext uri="{FF2B5EF4-FFF2-40B4-BE49-F238E27FC236}">
                  <a16:creationId xmlns:a16="http://schemas.microsoft.com/office/drawing/2014/main" xmlns="" id="{A8F98336-2314-4A9B-972C-DF46859DD7D5}"/>
                </a:ext>
              </a:extLst>
            </p:cNvPr>
            <p:cNvCxnSpPr>
              <a:cxnSpLocks/>
            </p:cNvCxnSpPr>
            <p:nvPr/>
          </p:nvCxnSpPr>
          <p:spPr>
            <a:xfrm flipV="1">
              <a:off x="3818076" y="3979907"/>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328D5D0F-2A77-4C80-9247-DFF56A0388FD}"/>
                </a:ext>
              </a:extLst>
            </p:cNvPr>
            <p:cNvCxnSpPr>
              <a:cxnSpLocks/>
            </p:cNvCxnSpPr>
            <p:nvPr/>
          </p:nvCxnSpPr>
          <p:spPr>
            <a:xfrm flipV="1">
              <a:off x="3818076" y="3657014"/>
              <a:ext cx="0" cy="972048"/>
            </a:xfrm>
            <a:prstGeom prst="line">
              <a:avLst/>
            </a:prstGeom>
            <a:ln w="12700">
              <a:solidFill>
                <a:schemeClr val="accent1"/>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B8C431A4-19B1-4C86-B462-77CFA308B69F}"/>
                </a:ext>
              </a:extLst>
            </p:cNvPr>
            <p:cNvCxnSpPr>
              <a:cxnSpLocks/>
            </p:cNvCxnSpPr>
            <p:nvPr/>
          </p:nvCxnSpPr>
          <p:spPr>
            <a:xfrm flipV="1">
              <a:off x="6549099" y="4476972"/>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930E6A94-F7F3-4CFE-8840-42E024894102}"/>
                </a:ext>
              </a:extLst>
            </p:cNvPr>
            <p:cNvCxnSpPr>
              <a:cxnSpLocks/>
            </p:cNvCxnSpPr>
            <p:nvPr/>
          </p:nvCxnSpPr>
          <p:spPr>
            <a:xfrm flipV="1">
              <a:off x="6549099" y="3651972"/>
              <a:ext cx="0" cy="1474155"/>
            </a:xfrm>
            <a:prstGeom prst="line">
              <a:avLst/>
            </a:prstGeom>
            <a:ln w="12700">
              <a:solidFill>
                <a:schemeClr val="accent1"/>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86B2E1E2-97F6-42F3-9C50-2A0E00A61F57}"/>
                </a:ext>
              </a:extLst>
            </p:cNvPr>
            <p:cNvCxnSpPr>
              <a:cxnSpLocks/>
            </p:cNvCxnSpPr>
            <p:nvPr/>
          </p:nvCxnSpPr>
          <p:spPr>
            <a:xfrm flipV="1">
              <a:off x="2453329" y="2498994"/>
              <a:ext cx="0" cy="1152462"/>
            </a:xfrm>
            <a:prstGeom prst="line">
              <a:avLst/>
            </a:prstGeom>
            <a:ln w="12700">
              <a:solidFill>
                <a:schemeClr val="accent1"/>
              </a:solidFill>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文本框 137">
              <a:extLst>
                <a:ext uri="{FF2B5EF4-FFF2-40B4-BE49-F238E27FC236}">
                  <a16:creationId xmlns:a16="http://schemas.microsoft.com/office/drawing/2014/main" xmlns="" id="{5C45B1E1-DCE3-48E9-8761-0AEF82F040D6}"/>
                </a:ext>
              </a:extLst>
            </p:cNvPr>
            <p:cNvSpPr txBox="1"/>
            <p:nvPr/>
          </p:nvSpPr>
          <p:spPr>
            <a:xfrm>
              <a:off x="2482201" y="1789299"/>
              <a:ext cx="1958652" cy="108302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ea typeface="阿里巴巴普惠体 R"/>
                <a:cs typeface="+mn-cs"/>
              </a:endParaRPr>
            </a:p>
          </p:txBody>
        </p:sp>
        <p:cxnSp>
          <p:nvCxnSpPr>
            <p:cNvPr id="25" name="直接连接符 24">
              <a:extLst>
                <a:ext uri="{FF2B5EF4-FFF2-40B4-BE49-F238E27FC236}">
                  <a16:creationId xmlns:a16="http://schemas.microsoft.com/office/drawing/2014/main" xmlns="" id="{1CFA58F1-E652-43EF-85E9-8A1DDCBB6DEA}"/>
                </a:ext>
              </a:extLst>
            </p:cNvPr>
            <p:cNvCxnSpPr>
              <a:cxnSpLocks/>
            </p:cNvCxnSpPr>
            <p:nvPr/>
          </p:nvCxnSpPr>
          <p:spPr>
            <a:xfrm flipV="1">
              <a:off x="2453329" y="1789299"/>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框 137">
              <a:extLst>
                <a:ext uri="{FF2B5EF4-FFF2-40B4-BE49-F238E27FC236}">
                  <a16:creationId xmlns:a16="http://schemas.microsoft.com/office/drawing/2014/main" xmlns="" id="{18EF25C4-6712-42CF-AFF7-68975D8700A0}"/>
                </a:ext>
              </a:extLst>
            </p:cNvPr>
            <p:cNvSpPr txBox="1"/>
            <p:nvPr/>
          </p:nvSpPr>
          <p:spPr>
            <a:xfrm>
              <a:off x="5212572" y="1487416"/>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ea typeface="阿里巴巴普惠体 R"/>
                <a:cs typeface="+mn-cs"/>
              </a:endParaRPr>
            </a:p>
          </p:txBody>
        </p:sp>
        <p:cxnSp>
          <p:nvCxnSpPr>
            <p:cNvPr id="27" name="直接连接符 26">
              <a:extLst>
                <a:ext uri="{FF2B5EF4-FFF2-40B4-BE49-F238E27FC236}">
                  <a16:creationId xmlns:a16="http://schemas.microsoft.com/office/drawing/2014/main" xmlns="" id="{969D7418-D7F2-40AE-8DDF-16C1DDADA62E}"/>
                </a:ext>
              </a:extLst>
            </p:cNvPr>
            <p:cNvCxnSpPr>
              <a:cxnSpLocks/>
            </p:cNvCxnSpPr>
            <p:nvPr/>
          </p:nvCxnSpPr>
          <p:spPr>
            <a:xfrm flipV="1">
              <a:off x="5183700" y="1482922"/>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7A36E6CB-BDE2-4745-A4F1-C9CA3D5A5F27}"/>
                </a:ext>
              </a:extLst>
            </p:cNvPr>
            <p:cNvCxnSpPr>
              <a:cxnSpLocks/>
            </p:cNvCxnSpPr>
            <p:nvPr/>
          </p:nvCxnSpPr>
          <p:spPr>
            <a:xfrm flipV="1">
              <a:off x="5184352" y="2652265"/>
              <a:ext cx="0" cy="997250"/>
            </a:xfrm>
            <a:prstGeom prst="line">
              <a:avLst/>
            </a:prstGeom>
            <a:ln w="12700">
              <a:solidFill>
                <a:schemeClr val="accent1"/>
              </a:solidFill>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F46CD9A6-B535-49B1-A59E-6392CF2A1CAB}"/>
                </a:ext>
              </a:extLst>
            </p:cNvPr>
            <p:cNvCxnSpPr>
              <a:cxnSpLocks/>
            </p:cNvCxnSpPr>
            <p:nvPr/>
          </p:nvCxnSpPr>
          <p:spPr>
            <a:xfrm flipV="1">
              <a:off x="7747969" y="2493990"/>
              <a:ext cx="0" cy="1152462"/>
            </a:xfrm>
            <a:prstGeom prst="line">
              <a:avLst/>
            </a:prstGeom>
            <a:ln w="12700">
              <a:solidFill>
                <a:schemeClr val="accent1"/>
              </a:solidFill>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文本框 137">
              <a:extLst>
                <a:ext uri="{FF2B5EF4-FFF2-40B4-BE49-F238E27FC236}">
                  <a16:creationId xmlns:a16="http://schemas.microsoft.com/office/drawing/2014/main" xmlns="" id="{5C5F8ECA-828E-4E85-9176-FD11961D18A3}"/>
                </a:ext>
              </a:extLst>
            </p:cNvPr>
            <p:cNvSpPr txBox="1"/>
            <p:nvPr/>
          </p:nvSpPr>
          <p:spPr>
            <a:xfrm>
              <a:off x="7776841" y="1779773"/>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ea typeface="阿里巴巴普惠体 R"/>
                <a:cs typeface="+mn-cs"/>
              </a:endParaRPr>
            </a:p>
          </p:txBody>
        </p:sp>
        <p:cxnSp>
          <p:nvCxnSpPr>
            <p:cNvPr id="31" name="直接连接符 30">
              <a:extLst>
                <a:ext uri="{FF2B5EF4-FFF2-40B4-BE49-F238E27FC236}">
                  <a16:creationId xmlns:a16="http://schemas.microsoft.com/office/drawing/2014/main" xmlns="" id="{03F23E08-8E15-41CC-9C41-AD2E31132361}"/>
                </a:ext>
              </a:extLst>
            </p:cNvPr>
            <p:cNvCxnSpPr>
              <a:cxnSpLocks/>
            </p:cNvCxnSpPr>
            <p:nvPr/>
          </p:nvCxnSpPr>
          <p:spPr>
            <a:xfrm flipV="1">
              <a:off x="7747969" y="1784295"/>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Oval 141_1">
              <a:extLst>
                <a:ext uri="{FF2B5EF4-FFF2-40B4-BE49-F238E27FC236}">
                  <a16:creationId xmlns:a16="http://schemas.microsoft.com/office/drawing/2014/main" xmlns="" id="{AD5D65EE-DD73-45B2-AA6B-0CD8324BBB46}"/>
                </a:ext>
              </a:extLst>
            </p:cNvPr>
            <p:cNvSpPr/>
            <p:nvPr/>
          </p:nvSpPr>
          <p:spPr>
            <a:xfrm>
              <a:off x="9109578" y="3543169"/>
              <a:ext cx="222928" cy="222928"/>
            </a:xfrm>
            <a:prstGeom prst="ellipse">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阿里巴巴普惠体 R" panose="00020600040101010101" pitchFamily="18" charset="-122"/>
                <a:ea typeface="阿里巴巴普惠体 R"/>
                <a:cs typeface="+mn-cs"/>
              </a:endParaRPr>
            </a:p>
          </p:txBody>
        </p:sp>
        <p:sp>
          <p:nvSpPr>
            <p:cNvPr id="33" name="椭圆 32">
              <a:extLst>
                <a:ext uri="{FF2B5EF4-FFF2-40B4-BE49-F238E27FC236}">
                  <a16:creationId xmlns:a16="http://schemas.microsoft.com/office/drawing/2014/main" xmlns="" id="{B8815D2F-4E18-441D-AB3E-B5AF1B3E994D}"/>
                </a:ext>
              </a:extLst>
            </p:cNvPr>
            <p:cNvSpPr/>
            <p:nvPr/>
          </p:nvSpPr>
          <p:spPr>
            <a:xfrm>
              <a:off x="9146003" y="3579594"/>
              <a:ext cx="150077" cy="150077"/>
            </a:xfrm>
            <a:prstGeom prst="ellipse">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阿里巴巴普惠体 R" panose="00020600040101010101" pitchFamily="18" charset="-122"/>
                <a:ea typeface="阿里巴巴普惠体 R"/>
                <a:cs typeface="+mn-cs"/>
              </a:endParaRPr>
            </a:p>
          </p:txBody>
        </p:sp>
        <p:sp>
          <p:nvSpPr>
            <p:cNvPr id="34" name="文本框 137">
              <a:extLst>
                <a:ext uri="{FF2B5EF4-FFF2-40B4-BE49-F238E27FC236}">
                  <a16:creationId xmlns:a16="http://schemas.microsoft.com/office/drawing/2014/main" xmlns="" id="{6337CE7E-AA3C-49B8-9065-4BC2A76C59FA}"/>
                </a:ext>
              </a:extLst>
            </p:cNvPr>
            <p:cNvSpPr txBox="1"/>
            <p:nvPr/>
          </p:nvSpPr>
          <p:spPr>
            <a:xfrm>
              <a:off x="9250944" y="4342786"/>
              <a:ext cx="1958652" cy="862966"/>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ea typeface="阿里巴巴普惠体 R"/>
                <a:cs typeface="+mn-cs"/>
              </a:endParaRPr>
            </a:p>
          </p:txBody>
        </p:sp>
        <p:cxnSp>
          <p:nvCxnSpPr>
            <p:cNvPr id="35" name="直接连接符 34">
              <a:extLst>
                <a:ext uri="{FF2B5EF4-FFF2-40B4-BE49-F238E27FC236}">
                  <a16:creationId xmlns:a16="http://schemas.microsoft.com/office/drawing/2014/main" xmlns="" id="{7397B875-6F98-4B0D-905B-210E3F3310CD}"/>
                </a:ext>
              </a:extLst>
            </p:cNvPr>
            <p:cNvCxnSpPr>
              <a:cxnSpLocks/>
            </p:cNvCxnSpPr>
            <p:nvPr/>
          </p:nvCxnSpPr>
          <p:spPr>
            <a:xfrm flipV="1">
              <a:off x="9222072" y="3979907"/>
              <a:ext cx="0" cy="122584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1FCD25A1-F046-4FB4-BF46-6B027D2FD4F6}"/>
                </a:ext>
              </a:extLst>
            </p:cNvPr>
            <p:cNvCxnSpPr>
              <a:cxnSpLocks/>
            </p:cNvCxnSpPr>
            <p:nvPr/>
          </p:nvCxnSpPr>
          <p:spPr>
            <a:xfrm flipV="1">
              <a:off x="9222072" y="3657014"/>
              <a:ext cx="0" cy="972048"/>
            </a:xfrm>
            <a:prstGeom prst="line">
              <a:avLst/>
            </a:prstGeom>
            <a:ln w="12700">
              <a:solidFill>
                <a:schemeClr val="accent1"/>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56811ADD-5810-4677-8F2F-C2DBB6871924}"/>
                </a:ext>
              </a:extLst>
            </p:cNvPr>
            <p:cNvSpPr txBox="1"/>
            <p:nvPr/>
          </p:nvSpPr>
          <p:spPr>
            <a:xfrm>
              <a:off x="2524370" y="1858069"/>
              <a:ext cx="1492906" cy="451919"/>
            </a:xfrm>
            <a:prstGeom prst="rect">
              <a:avLst/>
            </a:prstGeom>
            <a:noFill/>
          </p:spPr>
          <p:txBody>
            <a:bodyPr wrap="square" rtlCol="0">
              <a:spAutoFit/>
            </a:bodyPr>
            <a:lstStyle/>
            <a:p>
              <a:pPr>
                <a:lnSpc>
                  <a:spcPct val="125000"/>
                </a:lnSpc>
                <a:defRPr/>
              </a:pPr>
              <a:r>
                <a:rPr lang="zh-CN" altLang="en-US" sz="2000" dirty="0">
                  <a:solidFill>
                    <a:schemeClr val="accent1"/>
                  </a:solidFill>
                  <a:latin typeface="+mj-ea"/>
                  <a:ea typeface="+mj-ea"/>
                </a:rPr>
                <a:t>关键标题</a:t>
              </a:r>
            </a:p>
          </p:txBody>
        </p:sp>
        <p:sp>
          <p:nvSpPr>
            <p:cNvPr id="38" name="文本框 37">
              <a:extLst>
                <a:ext uri="{FF2B5EF4-FFF2-40B4-BE49-F238E27FC236}">
                  <a16:creationId xmlns:a16="http://schemas.microsoft.com/office/drawing/2014/main" xmlns="" id="{0015297C-A756-4601-BA46-2394F913E096}"/>
                </a:ext>
              </a:extLst>
            </p:cNvPr>
            <p:cNvSpPr txBox="1"/>
            <p:nvPr/>
          </p:nvSpPr>
          <p:spPr>
            <a:xfrm>
              <a:off x="2493958" y="2205320"/>
              <a:ext cx="2007256" cy="7051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点击文本框即可进行编辑输入相关内容。</a:t>
              </a:r>
            </a:p>
          </p:txBody>
        </p:sp>
        <p:sp>
          <p:nvSpPr>
            <p:cNvPr id="39" name="文本框 38">
              <a:extLst>
                <a:ext uri="{FF2B5EF4-FFF2-40B4-BE49-F238E27FC236}">
                  <a16:creationId xmlns:a16="http://schemas.microsoft.com/office/drawing/2014/main" xmlns="" id="{D708BB38-BFB5-49CE-9F0E-B471F55A5B75}"/>
                </a:ext>
              </a:extLst>
            </p:cNvPr>
            <p:cNvSpPr txBox="1"/>
            <p:nvPr/>
          </p:nvSpPr>
          <p:spPr>
            <a:xfrm>
              <a:off x="1058170" y="4613217"/>
              <a:ext cx="1492906" cy="451919"/>
            </a:xfrm>
            <a:prstGeom prst="rect">
              <a:avLst/>
            </a:prstGeom>
            <a:noFill/>
          </p:spPr>
          <p:txBody>
            <a:bodyPr wrap="square" rtlCol="0">
              <a:spAutoFit/>
            </a:bodyPr>
            <a:lstStyle/>
            <a:p>
              <a:pPr>
                <a:lnSpc>
                  <a:spcPct val="125000"/>
                </a:lnSpc>
                <a:defRPr/>
              </a:pPr>
              <a:r>
                <a:rPr lang="zh-CN" altLang="en-US" sz="2000" dirty="0">
                  <a:solidFill>
                    <a:schemeClr val="accent1"/>
                  </a:solidFill>
                  <a:latin typeface="+mj-ea"/>
                  <a:ea typeface="+mj-ea"/>
                </a:rPr>
                <a:t>关键标题</a:t>
              </a:r>
            </a:p>
          </p:txBody>
        </p:sp>
        <p:sp>
          <p:nvSpPr>
            <p:cNvPr id="40" name="文本框 39">
              <a:extLst>
                <a:ext uri="{FF2B5EF4-FFF2-40B4-BE49-F238E27FC236}">
                  <a16:creationId xmlns:a16="http://schemas.microsoft.com/office/drawing/2014/main" xmlns="" id="{4333E99B-18AF-4B64-843C-1F220261B541}"/>
                </a:ext>
              </a:extLst>
            </p:cNvPr>
            <p:cNvSpPr txBox="1"/>
            <p:nvPr/>
          </p:nvSpPr>
          <p:spPr>
            <a:xfrm>
              <a:off x="1027758" y="4960468"/>
              <a:ext cx="2007256" cy="7051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点击文本框即可进行编辑输入相关内容。</a:t>
              </a:r>
            </a:p>
          </p:txBody>
        </p:sp>
        <p:sp>
          <p:nvSpPr>
            <p:cNvPr id="41" name="文本框 40">
              <a:extLst>
                <a:ext uri="{FF2B5EF4-FFF2-40B4-BE49-F238E27FC236}">
                  <a16:creationId xmlns:a16="http://schemas.microsoft.com/office/drawing/2014/main" xmlns="" id="{4799CB19-432B-44DC-8297-09B731F3B2C7}"/>
                </a:ext>
              </a:extLst>
            </p:cNvPr>
            <p:cNvSpPr txBox="1"/>
            <p:nvPr/>
          </p:nvSpPr>
          <p:spPr>
            <a:xfrm>
              <a:off x="3888050" y="4139681"/>
              <a:ext cx="1492906" cy="451919"/>
            </a:xfrm>
            <a:prstGeom prst="rect">
              <a:avLst/>
            </a:prstGeom>
            <a:noFill/>
          </p:spPr>
          <p:txBody>
            <a:bodyPr wrap="square" rtlCol="0">
              <a:spAutoFit/>
            </a:bodyPr>
            <a:lstStyle/>
            <a:p>
              <a:pPr>
                <a:lnSpc>
                  <a:spcPct val="125000"/>
                </a:lnSpc>
                <a:defRPr/>
              </a:pPr>
              <a:r>
                <a:rPr lang="zh-CN" altLang="en-US" sz="2000" dirty="0">
                  <a:solidFill>
                    <a:schemeClr val="accent1"/>
                  </a:solidFill>
                  <a:latin typeface="+mj-ea"/>
                  <a:ea typeface="+mj-ea"/>
                </a:rPr>
                <a:t>关键标题</a:t>
              </a:r>
            </a:p>
          </p:txBody>
        </p:sp>
        <p:sp>
          <p:nvSpPr>
            <p:cNvPr id="42" name="文本框 41">
              <a:extLst>
                <a:ext uri="{FF2B5EF4-FFF2-40B4-BE49-F238E27FC236}">
                  <a16:creationId xmlns:a16="http://schemas.microsoft.com/office/drawing/2014/main" xmlns="" id="{AE81DD83-64E3-4DD7-9C4E-6EFEF2EE756F}"/>
                </a:ext>
              </a:extLst>
            </p:cNvPr>
            <p:cNvSpPr txBox="1"/>
            <p:nvPr/>
          </p:nvSpPr>
          <p:spPr>
            <a:xfrm>
              <a:off x="3857638" y="4486932"/>
              <a:ext cx="2007256" cy="7051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点击文本框即可进行编辑输入相关内容。</a:t>
              </a:r>
            </a:p>
          </p:txBody>
        </p:sp>
        <p:sp>
          <p:nvSpPr>
            <p:cNvPr id="43" name="文本框 42">
              <a:extLst>
                <a:ext uri="{FF2B5EF4-FFF2-40B4-BE49-F238E27FC236}">
                  <a16:creationId xmlns:a16="http://schemas.microsoft.com/office/drawing/2014/main" xmlns="" id="{67204068-39B7-4383-949E-60C6B021AA28}"/>
                </a:ext>
              </a:extLst>
            </p:cNvPr>
            <p:cNvSpPr txBox="1"/>
            <p:nvPr/>
          </p:nvSpPr>
          <p:spPr>
            <a:xfrm>
              <a:off x="5242984" y="1502570"/>
              <a:ext cx="1492906" cy="451919"/>
            </a:xfrm>
            <a:prstGeom prst="rect">
              <a:avLst/>
            </a:prstGeom>
            <a:noFill/>
          </p:spPr>
          <p:txBody>
            <a:bodyPr wrap="square" rtlCol="0">
              <a:spAutoFit/>
            </a:bodyPr>
            <a:lstStyle/>
            <a:p>
              <a:pPr>
                <a:lnSpc>
                  <a:spcPct val="125000"/>
                </a:lnSpc>
                <a:defRPr/>
              </a:pPr>
              <a:r>
                <a:rPr lang="zh-CN" altLang="en-US" sz="2000" dirty="0">
                  <a:solidFill>
                    <a:schemeClr val="accent1"/>
                  </a:solidFill>
                  <a:latin typeface="+mj-ea"/>
                  <a:ea typeface="+mj-ea"/>
                </a:rPr>
                <a:t>关键标题</a:t>
              </a:r>
            </a:p>
          </p:txBody>
        </p:sp>
        <p:sp>
          <p:nvSpPr>
            <p:cNvPr id="44" name="文本框 43">
              <a:extLst>
                <a:ext uri="{FF2B5EF4-FFF2-40B4-BE49-F238E27FC236}">
                  <a16:creationId xmlns:a16="http://schemas.microsoft.com/office/drawing/2014/main" xmlns="" id="{D57D6A43-E2B4-4F59-8E78-926E0506BFA8}"/>
                </a:ext>
              </a:extLst>
            </p:cNvPr>
            <p:cNvSpPr txBox="1"/>
            <p:nvPr/>
          </p:nvSpPr>
          <p:spPr>
            <a:xfrm>
              <a:off x="5212572" y="1849821"/>
              <a:ext cx="2007256" cy="3819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点击文本框即可进行。</a:t>
              </a:r>
            </a:p>
          </p:txBody>
        </p:sp>
        <p:sp>
          <p:nvSpPr>
            <p:cNvPr id="45" name="文本框 44">
              <a:extLst>
                <a:ext uri="{FF2B5EF4-FFF2-40B4-BE49-F238E27FC236}">
                  <a16:creationId xmlns:a16="http://schemas.microsoft.com/office/drawing/2014/main" xmlns="" id="{C54D48D4-99C7-443D-9C30-5BD6C758F0B4}"/>
                </a:ext>
              </a:extLst>
            </p:cNvPr>
            <p:cNvSpPr txBox="1"/>
            <p:nvPr/>
          </p:nvSpPr>
          <p:spPr>
            <a:xfrm>
              <a:off x="7826985" y="1829813"/>
              <a:ext cx="1492906" cy="451919"/>
            </a:xfrm>
            <a:prstGeom prst="rect">
              <a:avLst/>
            </a:prstGeom>
            <a:noFill/>
          </p:spPr>
          <p:txBody>
            <a:bodyPr wrap="square" rtlCol="0">
              <a:spAutoFit/>
            </a:bodyPr>
            <a:lstStyle/>
            <a:p>
              <a:pPr>
                <a:lnSpc>
                  <a:spcPct val="125000"/>
                </a:lnSpc>
                <a:defRPr/>
              </a:pPr>
              <a:r>
                <a:rPr lang="zh-CN" altLang="en-US" sz="2000" dirty="0">
                  <a:solidFill>
                    <a:schemeClr val="accent1"/>
                  </a:solidFill>
                  <a:latin typeface="+mj-ea"/>
                  <a:ea typeface="+mj-ea"/>
                </a:rPr>
                <a:t>关键标题</a:t>
              </a:r>
            </a:p>
          </p:txBody>
        </p:sp>
        <p:sp>
          <p:nvSpPr>
            <p:cNvPr id="46" name="文本框 45">
              <a:extLst>
                <a:ext uri="{FF2B5EF4-FFF2-40B4-BE49-F238E27FC236}">
                  <a16:creationId xmlns:a16="http://schemas.microsoft.com/office/drawing/2014/main" xmlns="" id="{0CFDAE08-7F97-46D1-AD46-5C82B6E739CD}"/>
                </a:ext>
              </a:extLst>
            </p:cNvPr>
            <p:cNvSpPr txBox="1"/>
            <p:nvPr/>
          </p:nvSpPr>
          <p:spPr>
            <a:xfrm>
              <a:off x="7796573" y="2177064"/>
              <a:ext cx="2007256" cy="3819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点击文本框即可进行。</a:t>
              </a:r>
            </a:p>
          </p:txBody>
        </p:sp>
        <p:sp>
          <p:nvSpPr>
            <p:cNvPr id="47" name="文本框 46">
              <a:extLst>
                <a:ext uri="{FF2B5EF4-FFF2-40B4-BE49-F238E27FC236}">
                  <a16:creationId xmlns:a16="http://schemas.microsoft.com/office/drawing/2014/main" xmlns="" id="{D99E353D-CE47-4324-B486-EA0D8A8208B9}"/>
                </a:ext>
              </a:extLst>
            </p:cNvPr>
            <p:cNvSpPr txBox="1"/>
            <p:nvPr/>
          </p:nvSpPr>
          <p:spPr>
            <a:xfrm>
              <a:off x="9281356" y="4339020"/>
              <a:ext cx="1492906" cy="451919"/>
            </a:xfrm>
            <a:prstGeom prst="rect">
              <a:avLst/>
            </a:prstGeom>
            <a:noFill/>
          </p:spPr>
          <p:txBody>
            <a:bodyPr wrap="square" rtlCol="0">
              <a:spAutoFit/>
            </a:bodyPr>
            <a:lstStyle/>
            <a:p>
              <a:pPr>
                <a:lnSpc>
                  <a:spcPct val="125000"/>
                </a:lnSpc>
                <a:defRPr/>
              </a:pPr>
              <a:r>
                <a:rPr lang="zh-CN" altLang="en-US" sz="2000" dirty="0">
                  <a:solidFill>
                    <a:schemeClr val="accent1"/>
                  </a:solidFill>
                  <a:latin typeface="+mj-ea"/>
                  <a:ea typeface="+mj-ea"/>
                </a:rPr>
                <a:t>关键标题</a:t>
              </a:r>
            </a:p>
          </p:txBody>
        </p:sp>
        <p:sp>
          <p:nvSpPr>
            <p:cNvPr id="48" name="文本框 47">
              <a:extLst>
                <a:ext uri="{FF2B5EF4-FFF2-40B4-BE49-F238E27FC236}">
                  <a16:creationId xmlns:a16="http://schemas.microsoft.com/office/drawing/2014/main" xmlns="" id="{AE2AA8FE-5E25-4280-B51E-9688F68A1967}"/>
                </a:ext>
              </a:extLst>
            </p:cNvPr>
            <p:cNvSpPr txBox="1"/>
            <p:nvPr/>
          </p:nvSpPr>
          <p:spPr>
            <a:xfrm>
              <a:off x="9250944" y="4686271"/>
              <a:ext cx="2007256" cy="3819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点击文本框即可进行。</a:t>
              </a:r>
            </a:p>
          </p:txBody>
        </p:sp>
        <p:sp>
          <p:nvSpPr>
            <p:cNvPr id="49" name="文本框 137">
              <a:extLst>
                <a:ext uri="{FF2B5EF4-FFF2-40B4-BE49-F238E27FC236}">
                  <a16:creationId xmlns:a16="http://schemas.microsoft.com/office/drawing/2014/main" xmlns="" id="{93038F8E-970C-4C6A-B093-2526D32BD828}"/>
                </a:ext>
              </a:extLst>
            </p:cNvPr>
            <p:cNvSpPr txBox="1"/>
            <p:nvPr/>
          </p:nvSpPr>
          <p:spPr>
            <a:xfrm>
              <a:off x="6608383" y="4486931"/>
              <a:ext cx="1958652" cy="1178661"/>
            </a:xfrm>
            <a:prstGeom prst="rect">
              <a:avLst/>
            </a:prstGeom>
            <a:solidFill>
              <a:schemeClr val="bg1">
                <a:lumMod val="85000"/>
                <a:alpha val="10000"/>
              </a:schemeClr>
            </a:solidFill>
            <a:ln>
              <a:solidFill>
                <a:schemeClr val="accent1">
                  <a:alpha val="50000"/>
                </a:schemeClr>
              </a:solidFill>
            </a:ln>
          </p:spPr>
          <p:txBody>
            <a:bodyPr wrap="square" lIns="108000" tIns="108000" rIns="108000" bIns="108000" rtlCol="0">
              <a:normAutofit/>
            </a:bodyPr>
            <a:lstStyle>
              <a:defPPr>
                <a:defRPr lang="zh-CN"/>
              </a:defPPr>
              <a:lvl1pPr algn="just">
                <a:lnSpc>
                  <a:spcPct val="130000"/>
                </a:lnSpc>
                <a:defRPr sz="1100" spc="100">
                  <a:solidFill>
                    <a:schemeClr val="tx1">
                      <a:lumMod val="75000"/>
                      <a:lumOff val="25000"/>
                    </a:schemeClr>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100" b="0" i="0" u="none" strike="noStrike" kern="1200" cap="none" spc="100" normalizeH="0" baseline="0" noProof="0" dirty="0">
                <a:ln>
                  <a:noFill/>
                </a:ln>
                <a:solidFill>
                  <a:srgbClr val="000000">
                    <a:lumMod val="75000"/>
                    <a:lumOff val="25000"/>
                  </a:srgbClr>
                </a:solidFill>
                <a:effectLst/>
                <a:uLnTx/>
                <a:uFillTx/>
                <a:ea typeface="阿里巴巴普惠体 R"/>
                <a:cs typeface="+mn-cs"/>
              </a:endParaRPr>
            </a:p>
          </p:txBody>
        </p:sp>
        <p:sp>
          <p:nvSpPr>
            <p:cNvPr id="50" name="文本框 49">
              <a:extLst>
                <a:ext uri="{FF2B5EF4-FFF2-40B4-BE49-F238E27FC236}">
                  <a16:creationId xmlns:a16="http://schemas.microsoft.com/office/drawing/2014/main" xmlns="" id="{9D330EA1-EAD1-4586-9BE9-2E487274FCB8}"/>
                </a:ext>
              </a:extLst>
            </p:cNvPr>
            <p:cNvSpPr txBox="1"/>
            <p:nvPr/>
          </p:nvSpPr>
          <p:spPr>
            <a:xfrm>
              <a:off x="6638795" y="4505936"/>
              <a:ext cx="1492906" cy="451919"/>
            </a:xfrm>
            <a:prstGeom prst="rect">
              <a:avLst/>
            </a:prstGeom>
            <a:noFill/>
          </p:spPr>
          <p:txBody>
            <a:bodyPr wrap="square" rtlCol="0">
              <a:spAutoFit/>
            </a:bodyPr>
            <a:lstStyle/>
            <a:p>
              <a:pPr>
                <a:lnSpc>
                  <a:spcPct val="125000"/>
                </a:lnSpc>
                <a:defRPr/>
              </a:pPr>
              <a:r>
                <a:rPr lang="zh-CN" altLang="en-US" sz="2000" dirty="0">
                  <a:solidFill>
                    <a:schemeClr val="accent1"/>
                  </a:solidFill>
                  <a:latin typeface="+mj-ea"/>
                  <a:ea typeface="+mj-ea"/>
                </a:rPr>
                <a:t>关键标题</a:t>
              </a:r>
            </a:p>
          </p:txBody>
        </p:sp>
        <p:sp>
          <p:nvSpPr>
            <p:cNvPr id="51" name="文本框 50">
              <a:extLst>
                <a:ext uri="{FF2B5EF4-FFF2-40B4-BE49-F238E27FC236}">
                  <a16:creationId xmlns:a16="http://schemas.microsoft.com/office/drawing/2014/main" xmlns="" id="{62CBB8CC-8374-40C7-B332-D4C73B5367AA}"/>
                </a:ext>
              </a:extLst>
            </p:cNvPr>
            <p:cNvSpPr txBox="1"/>
            <p:nvPr/>
          </p:nvSpPr>
          <p:spPr>
            <a:xfrm>
              <a:off x="6608383" y="4853187"/>
              <a:ext cx="2007256" cy="7051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点击文本框即可进行编辑输入相关内容。</a:t>
              </a:r>
            </a:p>
          </p:txBody>
        </p:sp>
      </p:grpSp>
    </p:spTree>
    <p:extLst>
      <p:ext uri="{BB962C8B-B14F-4D97-AF65-F5344CB8AC3E}">
        <p14:creationId xmlns:p14="http://schemas.microsoft.com/office/powerpoint/2010/main" val="609791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03.</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胜任能力展示</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8"/>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Competency Demonstration</a:t>
              </a:r>
            </a:p>
          </p:txBody>
        </p:sp>
      </p:grpSp>
      <p:grpSp>
        <p:nvGrpSpPr>
          <p:cNvPr id="52" name="组合 51">
            <a:extLst>
              <a:ext uri="{FF2B5EF4-FFF2-40B4-BE49-F238E27FC236}">
                <a16:creationId xmlns:a16="http://schemas.microsoft.com/office/drawing/2014/main" xmlns="" id="{2A57DF77-9062-4551-8911-907C249D5D9D}"/>
              </a:ext>
            </a:extLst>
          </p:cNvPr>
          <p:cNvGrpSpPr/>
          <p:nvPr/>
        </p:nvGrpSpPr>
        <p:grpSpPr>
          <a:xfrm>
            <a:off x="2010511" y="1690256"/>
            <a:ext cx="8170978" cy="2974208"/>
            <a:chOff x="2113047" y="3299140"/>
            <a:chExt cx="8170978" cy="2974208"/>
          </a:xfrm>
        </p:grpSpPr>
        <p:sp>
          <p:nvSpPr>
            <p:cNvPr id="53" name="椭圆 52">
              <a:extLst>
                <a:ext uri="{FF2B5EF4-FFF2-40B4-BE49-F238E27FC236}">
                  <a16:creationId xmlns:a16="http://schemas.microsoft.com/office/drawing/2014/main" xmlns="" id="{286CE609-A672-4BCD-820F-392BFE00EA4B}"/>
                </a:ext>
              </a:extLst>
            </p:cNvPr>
            <p:cNvSpPr/>
            <p:nvPr/>
          </p:nvSpPr>
          <p:spPr>
            <a:xfrm>
              <a:off x="2113047" y="5302232"/>
              <a:ext cx="8170978" cy="971116"/>
            </a:xfrm>
            <a:prstGeom prst="ellipse">
              <a:avLst/>
            </a:prstGeom>
            <a:gradFill>
              <a:gsLst>
                <a:gs pos="0">
                  <a:schemeClr val="accent1">
                    <a:alpha val="0"/>
                  </a:schemeClr>
                </a:gs>
                <a:gs pos="63000">
                  <a:schemeClr val="accent1">
                    <a:alpha val="40000"/>
                  </a:schemeClr>
                </a:gs>
              </a:gsLst>
              <a:lin ang="5400000" scaled="1"/>
            </a:gradFill>
            <a:ln w="6350">
              <a:gradFill>
                <a:gsLst>
                  <a:gs pos="0">
                    <a:schemeClr val="accent1">
                      <a:alpha val="0"/>
                    </a:schemeClr>
                  </a:gs>
                  <a:gs pos="21000">
                    <a:schemeClr val="accent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54" name="椭圆 53">
              <a:extLst>
                <a:ext uri="{FF2B5EF4-FFF2-40B4-BE49-F238E27FC236}">
                  <a16:creationId xmlns:a16="http://schemas.microsoft.com/office/drawing/2014/main" xmlns="" id="{3A85B13F-C48C-4E5F-BE05-65D1FF7BF0A0}"/>
                </a:ext>
              </a:extLst>
            </p:cNvPr>
            <p:cNvSpPr/>
            <p:nvPr/>
          </p:nvSpPr>
          <p:spPr>
            <a:xfrm>
              <a:off x="2809526" y="5361662"/>
              <a:ext cx="6778020" cy="805564"/>
            </a:xfrm>
            <a:prstGeom prst="ellipse">
              <a:avLst/>
            </a:prstGeom>
            <a:noFill/>
            <a:ln w="6350">
              <a:gradFill>
                <a:gsLst>
                  <a:gs pos="0">
                    <a:schemeClr val="accent1">
                      <a:alpha val="0"/>
                    </a:schemeClr>
                  </a:gs>
                  <a:gs pos="47000">
                    <a:schemeClr val="accent1">
                      <a:alpha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55" name="椭圆 54">
              <a:extLst>
                <a:ext uri="{FF2B5EF4-FFF2-40B4-BE49-F238E27FC236}">
                  <a16:creationId xmlns:a16="http://schemas.microsoft.com/office/drawing/2014/main" xmlns="" id="{78F16806-979D-4693-9B2C-5C31A63EFA6C}"/>
                </a:ext>
              </a:extLst>
            </p:cNvPr>
            <p:cNvSpPr/>
            <p:nvPr/>
          </p:nvSpPr>
          <p:spPr>
            <a:xfrm>
              <a:off x="3378171" y="5394520"/>
              <a:ext cx="5640730" cy="670398"/>
            </a:xfrm>
            <a:prstGeom prst="ellipse">
              <a:avLst/>
            </a:prstGeom>
            <a:noFill/>
            <a:ln w="6350">
              <a:gradFill>
                <a:gsLst>
                  <a:gs pos="22000">
                    <a:schemeClr val="accent1">
                      <a:alpha val="0"/>
                    </a:schemeClr>
                  </a:gs>
                  <a:gs pos="69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grpSp>
          <p:nvGrpSpPr>
            <p:cNvPr id="56" name="组合 55">
              <a:extLst>
                <a:ext uri="{FF2B5EF4-FFF2-40B4-BE49-F238E27FC236}">
                  <a16:creationId xmlns:a16="http://schemas.microsoft.com/office/drawing/2014/main" xmlns="" id="{C28DF749-7B0C-4A55-8D33-55CD3F8FD363}"/>
                </a:ext>
              </a:extLst>
            </p:cNvPr>
            <p:cNvGrpSpPr/>
            <p:nvPr/>
          </p:nvGrpSpPr>
          <p:grpSpPr>
            <a:xfrm>
              <a:off x="2837271" y="4989435"/>
              <a:ext cx="120724" cy="1132267"/>
              <a:chOff x="2837271" y="4989435"/>
              <a:chExt cx="120724" cy="1132267"/>
            </a:xfrm>
          </p:grpSpPr>
          <p:cxnSp>
            <p:nvCxnSpPr>
              <p:cNvPr id="106" name="直接连接符 105">
                <a:extLst>
                  <a:ext uri="{FF2B5EF4-FFF2-40B4-BE49-F238E27FC236}">
                    <a16:creationId xmlns:a16="http://schemas.microsoft.com/office/drawing/2014/main" xmlns="" id="{A7AE90CA-73BF-45D1-BEC4-97A176D250A5}"/>
                  </a:ext>
                </a:extLst>
              </p:cNvPr>
              <p:cNvCxnSpPr>
                <a:cxnSpLocks/>
              </p:cNvCxnSpPr>
              <p:nvPr/>
            </p:nvCxnSpPr>
            <p:spPr>
              <a:xfrm>
                <a:off x="2900553" y="5097338"/>
                <a:ext cx="0" cy="1024364"/>
              </a:xfrm>
              <a:prstGeom prst="line">
                <a:avLst/>
              </a:prstGeom>
              <a:ln w="6350">
                <a:gradFill>
                  <a:gsLst>
                    <a:gs pos="0">
                      <a:schemeClr val="accent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07" name="组合 106">
                <a:extLst>
                  <a:ext uri="{FF2B5EF4-FFF2-40B4-BE49-F238E27FC236}">
                    <a16:creationId xmlns:a16="http://schemas.microsoft.com/office/drawing/2014/main" xmlns="" id="{5E776F10-3833-4372-B6D4-626D31267FA5}"/>
                  </a:ext>
                </a:extLst>
              </p:cNvPr>
              <p:cNvGrpSpPr/>
              <p:nvPr/>
            </p:nvGrpSpPr>
            <p:grpSpPr>
              <a:xfrm>
                <a:off x="2837271" y="4989435"/>
                <a:ext cx="120724" cy="120724"/>
                <a:chOff x="2837271" y="4989435"/>
                <a:chExt cx="120724" cy="120724"/>
              </a:xfrm>
            </p:grpSpPr>
            <p:sp>
              <p:nvSpPr>
                <p:cNvPr id="108" name="椭圆 107">
                  <a:extLst>
                    <a:ext uri="{FF2B5EF4-FFF2-40B4-BE49-F238E27FC236}">
                      <a16:creationId xmlns:a16="http://schemas.microsoft.com/office/drawing/2014/main" xmlns="" id="{EF6F2EB6-A90E-43C6-B9B4-7D8F33D92A91}"/>
                    </a:ext>
                  </a:extLst>
                </p:cNvPr>
                <p:cNvSpPr/>
                <p:nvPr/>
              </p:nvSpPr>
              <p:spPr>
                <a:xfrm>
                  <a:off x="2861633" y="5013797"/>
                  <a:ext cx="72000" cy="72000"/>
                </a:xfrm>
                <a:prstGeom prst="ellipse">
                  <a:avLst/>
                </a:prstGeom>
                <a:gradFill>
                  <a:gsLst>
                    <a:gs pos="91000">
                      <a:schemeClr val="accent1"/>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109" name="弧形 108">
                  <a:extLst>
                    <a:ext uri="{FF2B5EF4-FFF2-40B4-BE49-F238E27FC236}">
                      <a16:creationId xmlns:a16="http://schemas.microsoft.com/office/drawing/2014/main" xmlns="" id="{7EFBBFF2-1F78-497B-AB5F-F882525197C0}"/>
                    </a:ext>
                  </a:extLst>
                </p:cNvPr>
                <p:cNvSpPr/>
                <p:nvPr/>
              </p:nvSpPr>
              <p:spPr>
                <a:xfrm>
                  <a:off x="2837271" y="4989435"/>
                  <a:ext cx="120724" cy="120724"/>
                </a:xfrm>
                <a:prstGeom prst="arc">
                  <a:avLst>
                    <a:gd name="adj1" fmla="val 8021204"/>
                    <a:gd name="adj2" fmla="val 3349808"/>
                  </a:avLst>
                </a:prstGeom>
                <a:noFill/>
                <a:ln w="6350">
                  <a:gradFill>
                    <a:gsLst>
                      <a:gs pos="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grpSp>
        </p:grpSp>
        <p:sp>
          <p:nvSpPr>
            <p:cNvPr id="57" name="矩形 56">
              <a:extLst>
                <a:ext uri="{FF2B5EF4-FFF2-40B4-BE49-F238E27FC236}">
                  <a16:creationId xmlns:a16="http://schemas.microsoft.com/office/drawing/2014/main" xmlns="" id="{6D0F7C77-5CBB-412C-9B18-93E6B596C4AA}"/>
                </a:ext>
              </a:extLst>
            </p:cNvPr>
            <p:cNvSpPr/>
            <p:nvPr/>
          </p:nvSpPr>
          <p:spPr>
            <a:xfrm>
              <a:off x="2184595" y="4441231"/>
              <a:ext cx="1427794" cy="45313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关键标题</a:t>
              </a:r>
            </a:p>
          </p:txBody>
        </p:sp>
        <p:grpSp>
          <p:nvGrpSpPr>
            <p:cNvPr id="58" name="组合 57">
              <a:extLst>
                <a:ext uri="{FF2B5EF4-FFF2-40B4-BE49-F238E27FC236}">
                  <a16:creationId xmlns:a16="http://schemas.microsoft.com/office/drawing/2014/main" xmlns="" id="{83DC35AC-317D-4E5A-A20B-89293B1365F7}"/>
                </a:ext>
              </a:extLst>
            </p:cNvPr>
            <p:cNvGrpSpPr/>
            <p:nvPr/>
          </p:nvGrpSpPr>
          <p:grpSpPr>
            <a:xfrm>
              <a:off x="2599242" y="3786860"/>
              <a:ext cx="598501" cy="598501"/>
              <a:chOff x="2530088" y="2539214"/>
              <a:chExt cx="598501" cy="598501"/>
            </a:xfrm>
          </p:grpSpPr>
          <p:sp>
            <p:nvSpPr>
              <p:cNvPr id="104" name="椭圆 103">
                <a:extLst>
                  <a:ext uri="{FF2B5EF4-FFF2-40B4-BE49-F238E27FC236}">
                    <a16:creationId xmlns:a16="http://schemas.microsoft.com/office/drawing/2014/main" xmlns="" id="{1F5E7217-C3ED-45BB-BB5C-236E0B28C689}"/>
                  </a:ext>
                </a:extLst>
              </p:cNvPr>
              <p:cNvSpPr/>
              <p:nvPr/>
            </p:nvSpPr>
            <p:spPr>
              <a:xfrm>
                <a:off x="2530088" y="2539214"/>
                <a:ext cx="598501" cy="5985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105" name="Shape 1874">
                <a:extLst>
                  <a:ext uri="{FF2B5EF4-FFF2-40B4-BE49-F238E27FC236}">
                    <a16:creationId xmlns:a16="http://schemas.microsoft.com/office/drawing/2014/main" xmlns="" id="{FBA53414-5346-4CB5-AB50-452E3E786B98}"/>
                  </a:ext>
                </a:extLst>
              </p:cNvPr>
              <p:cNvSpPr/>
              <p:nvPr/>
            </p:nvSpPr>
            <p:spPr>
              <a:xfrm>
                <a:off x="2648050" y="2674350"/>
                <a:ext cx="362577" cy="328228"/>
              </a:xfrm>
              <a:custGeom>
                <a:avLst/>
                <a:gdLst/>
                <a:ahLst/>
                <a:cxnLst>
                  <a:cxn ang="0">
                    <a:pos x="wd2" y="hd2"/>
                  </a:cxn>
                  <a:cxn ang="5400000">
                    <a:pos x="wd2" y="hd2"/>
                  </a:cxn>
                  <a:cxn ang="10800000">
                    <a:pos x="wd2" y="hd2"/>
                  </a:cxn>
                  <a:cxn ang="16200000">
                    <a:pos x="wd2" y="hd2"/>
                  </a:cxn>
                </a:cxnLst>
                <a:rect l="0" t="0" r="r" b="b"/>
                <a:pathLst>
                  <a:path w="21600" h="21600" extrusionOk="0">
                    <a:moveTo>
                      <a:pt x="2956" y="0"/>
                    </a:moveTo>
                    <a:lnTo>
                      <a:pt x="17735" y="0"/>
                    </a:lnTo>
                    <a:lnTo>
                      <a:pt x="17735" y="4270"/>
                    </a:lnTo>
                    <a:lnTo>
                      <a:pt x="15916" y="6153"/>
                    </a:lnTo>
                    <a:lnTo>
                      <a:pt x="15916" y="1633"/>
                    </a:lnTo>
                    <a:lnTo>
                      <a:pt x="3752" y="1633"/>
                    </a:lnTo>
                    <a:lnTo>
                      <a:pt x="3752" y="3014"/>
                    </a:lnTo>
                    <a:lnTo>
                      <a:pt x="4661" y="2637"/>
                    </a:lnTo>
                    <a:lnTo>
                      <a:pt x="5457" y="2135"/>
                    </a:lnTo>
                    <a:lnTo>
                      <a:pt x="6139" y="4019"/>
                    </a:lnTo>
                    <a:lnTo>
                      <a:pt x="5229" y="4270"/>
                    </a:lnTo>
                    <a:lnTo>
                      <a:pt x="3752" y="5149"/>
                    </a:lnTo>
                    <a:lnTo>
                      <a:pt x="3752" y="5902"/>
                    </a:lnTo>
                    <a:lnTo>
                      <a:pt x="4661" y="5651"/>
                    </a:lnTo>
                    <a:lnTo>
                      <a:pt x="5457" y="5149"/>
                    </a:lnTo>
                    <a:lnTo>
                      <a:pt x="6139" y="7033"/>
                    </a:lnTo>
                    <a:lnTo>
                      <a:pt x="5229" y="7284"/>
                    </a:lnTo>
                    <a:lnTo>
                      <a:pt x="3752" y="8163"/>
                    </a:lnTo>
                    <a:lnTo>
                      <a:pt x="3752" y="9167"/>
                    </a:lnTo>
                    <a:lnTo>
                      <a:pt x="4661" y="8916"/>
                    </a:lnTo>
                    <a:lnTo>
                      <a:pt x="5457" y="8414"/>
                    </a:lnTo>
                    <a:lnTo>
                      <a:pt x="6139" y="10298"/>
                    </a:lnTo>
                    <a:lnTo>
                      <a:pt x="5229" y="10549"/>
                    </a:lnTo>
                    <a:lnTo>
                      <a:pt x="3752" y="11302"/>
                    </a:lnTo>
                    <a:lnTo>
                      <a:pt x="3752" y="12181"/>
                    </a:lnTo>
                    <a:lnTo>
                      <a:pt x="4661" y="11930"/>
                    </a:lnTo>
                    <a:lnTo>
                      <a:pt x="5457" y="11302"/>
                    </a:lnTo>
                    <a:lnTo>
                      <a:pt x="6139" y="13186"/>
                    </a:lnTo>
                    <a:lnTo>
                      <a:pt x="5229" y="13563"/>
                    </a:lnTo>
                    <a:lnTo>
                      <a:pt x="3752" y="14316"/>
                    </a:lnTo>
                    <a:lnTo>
                      <a:pt x="3752" y="15447"/>
                    </a:lnTo>
                    <a:lnTo>
                      <a:pt x="4661" y="15195"/>
                    </a:lnTo>
                    <a:lnTo>
                      <a:pt x="5457" y="14819"/>
                    </a:lnTo>
                    <a:lnTo>
                      <a:pt x="6139" y="16451"/>
                    </a:lnTo>
                    <a:lnTo>
                      <a:pt x="5229" y="16702"/>
                    </a:lnTo>
                    <a:lnTo>
                      <a:pt x="3752" y="17581"/>
                    </a:lnTo>
                    <a:lnTo>
                      <a:pt x="3752" y="19716"/>
                    </a:lnTo>
                    <a:lnTo>
                      <a:pt x="15916" y="19716"/>
                    </a:lnTo>
                    <a:lnTo>
                      <a:pt x="15916" y="15698"/>
                    </a:lnTo>
                    <a:lnTo>
                      <a:pt x="17735" y="13814"/>
                    </a:lnTo>
                    <a:lnTo>
                      <a:pt x="17735" y="21600"/>
                    </a:lnTo>
                    <a:lnTo>
                      <a:pt x="2046" y="21600"/>
                    </a:lnTo>
                    <a:lnTo>
                      <a:pt x="2046" y="19214"/>
                    </a:lnTo>
                    <a:lnTo>
                      <a:pt x="227" y="19214"/>
                    </a:lnTo>
                    <a:lnTo>
                      <a:pt x="0" y="17330"/>
                    </a:lnTo>
                    <a:lnTo>
                      <a:pt x="2046" y="16451"/>
                    </a:lnTo>
                    <a:lnTo>
                      <a:pt x="2046" y="15949"/>
                    </a:lnTo>
                    <a:lnTo>
                      <a:pt x="227" y="15949"/>
                    </a:lnTo>
                    <a:lnTo>
                      <a:pt x="0" y="14065"/>
                    </a:lnTo>
                    <a:lnTo>
                      <a:pt x="2046" y="12935"/>
                    </a:lnTo>
                    <a:lnTo>
                      <a:pt x="227" y="12935"/>
                    </a:lnTo>
                    <a:lnTo>
                      <a:pt x="0" y="11051"/>
                    </a:lnTo>
                    <a:lnTo>
                      <a:pt x="2046" y="10047"/>
                    </a:lnTo>
                    <a:lnTo>
                      <a:pt x="2046" y="9670"/>
                    </a:lnTo>
                    <a:lnTo>
                      <a:pt x="227" y="9670"/>
                    </a:lnTo>
                    <a:lnTo>
                      <a:pt x="0" y="7786"/>
                    </a:lnTo>
                    <a:lnTo>
                      <a:pt x="2046" y="6781"/>
                    </a:lnTo>
                    <a:lnTo>
                      <a:pt x="227" y="6781"/>
                    </a:lnTo>
                    <a:lnTo>
                      <a:pt x="0" y="4898"/>
                    </a:lnTo>
                    <a:lnTo>
                      <a:pt x="2046" y="3767"/>
                    </a:lnTo>
                    <a:lnTo>
                      <a:pt x="2046" y="0"/>
                    </a:lnTo>
                    <a:lnTo>
                      <a:pt x="2956" y="0"/>
                    </a:lnTo>
                    <a:close/>
                    <a:moveTo>
                      <a:pt x="7617" y="10298"/>
                    </a:moveTo>
                    <a:lnTo>
                      <a:pt x="7617" y="11302"/>
                    </a:lnTo>
                    <a:lnTo>
                      <a:pt x="9891" y="11302"/>
                    </a:lnTo>
                    <a:lnTo>
                      <a:pt x="9891" y="10298"/>
                    </a:lnTo>
                    <a:lnTo>
                      <a:pt x="7617" y="10298"/>
                    </a:lnTo>
                    <a:close/>
                    <a:moveTo>
                      <a:pt x="7617" y="8163"/>
                    </a:moveTo>
                    <a:lnTo>
                      <a:pt x="7617" y="8916"/>
                    </a:lnTo>
                    <a:lnTo>
                      <a:pt x="11823" y="8916"/>
                    </a:lnTo>
                    <a:lnTo>
                      <a:pt x="11823" y="8163"/>
                    </a:lnTo>
                    <a:lnTo>
                      <a:pt x="7617" y="8163"/>
                    </a:lnTo>
                    <a:close/>
                    <a:moveTo>
                      <a:pt x="7617" y="5651"/>
                    </a:moveTo>
                    <a:lnTo>
                      <a:pt x="7617" y="6781"/>
                    </a:lnTo>
                    <a:lnTo>
                      <a:pt x="13756" y="6781"/>
                    </a:lnTo>
                    <a:lnTo>
                      <a:pt x="13756" y="5651"/>
                    </a:lnTo>
                    <a:lnTo>
                      <a:pt x="7617" y="5651"/>
                    </a:lnTo>
                    <a:close/>
                    <a:moveTo>
                      <a:pt x="7617" y="3516"/>
                    </a:moveTo>
                    <a:lnTo>
                      <a:pt x="7617" y="4521"/>
                    </a:lnTo>
                    <a:lnTo>
                      <a:pt x="13756" y="4521"/>
                    </a:lnTo>
                    <a:lnTo>
                      <a:pt x="13756" y="3516"/>
                    </a:lnTo>
                    <a:lnTo>
                      <a:pt x="7617" y="3516"/>
                    </a:lnTo>
                    <a:close/>
                    <a:moveTo>
                      <a:pt x="10118" y="17330"/>
                    </a:moveTo>
                    <a:lnTo>
                      <a:pt x="11368" y="17079"/>
                    </a:lnTo>
                    <a:lnTo>
                      <a:pt x="12733" y="17079"/>
                    </a:lnTo>
                    <a:lnTo>
                      <a:pt x="11596" y="15698"/>
                    </a:lnTo>
                    <a:lnTo>
                      <a:pt x="10345" y="14065"/>
                    </a:lnTo>
                    <a:lnTo>
                      <a:pt x="10118" y="15698"/>
                    </a:lnTo>
                    <a:lnTo>
                      <a:pt x="10118" y="17330"/>
                    </a:lnTo>
                    <a:close/>
                    <a:moveTo>
                      <a:pt x="19213" y="4521"/>
                    </a:moveTo>
                    <a:lnTo>
                      <a:pt x="11368" y="12935"/>
                    </a:lnTo>
                    <a:lnTo>
                      <a:pt x="13756" y="15949"/>
                    </a:lnTo>
                    <a:lnTo>
                      <a:pt x="21600" y="7535"/>
                    </a:lnTo>
                    <a:lnTo>
                      <a:pt x="19213" y="4521"/>
                    </a:lnTo>
                    <a:close/>
                  </a:path>
                </a:pathLst>
              </a:custGeom>
              <a:solidFill>
                <a:schemeClr val="bg1"/>
              </a:solidFill>
              <a:ln w="12700">
                <a:miter lim="400000"/>
              </a:ln>
              <a:effec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chemeClr val="accent1"/>
                  </a:solidFill>
                  <a:effectLst/>
                  <a:uLnTx/>
                  <a:uFillTx/>
                  <a:latin typeface="+mj-ea"/>
                  <a:ea typeface="+mj-ea"/>
                  <a:cs typeface="+mn-ea"/>
                  <a:sym typeface="+mn-lt"/>
                </a:endParaRPr>
              </a:p>
            </p:txBody>
          </p:sp>
        </p:grpSp>
        <p:sp>
          <p:nvSpPr>
            <p:cNvPr id="59" name="矩形 58">
              <a:extLst>
                <a:ext uri="{FF2B5EF4-FFF2-40B4-BE49-F238E27FC236}">
                  <a16:creationId xmlns:a16="http://schemas.microsoft.com/office/drawing/2014/main" xmlns="" id="{25E4CCDC-F71D-461B-B944-8C8B6A10BB91}"/>
                </a:ext>
              </a:extLst>
            </p:cNvPr>
            <p:cNvSpPr/>
            <p:nvPr/>
          </p:nvSpPr>
          <p:spPr>
            <a:xfrm>
              <a:off x="3591028" y="3953511"/>
              <a:ext cx="1427794" cy="45313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关键标题</a:t>
              </a:r>
            </a:p>
          </p:txBody>
        </p:sp>
        <p:grpSp>
          <p:nvGrpSpPr>
            <p:cNvPr id="60" name="组合 59">
              <a:extLst>
                <a:ext uri="{FF2B5EF4-FFF2-40B4-BE49-F238E27FC236}">
                  <a16:creationId xmlns:a16="http://schemas.microsoft.com/office/drawing/2014/main" xmlns="" id="{981AE6CE-1B86-43B1-AA7C-7BA7A7ACB5AC}"/>
                </a:ext>
              </a:extLst>
            </p:cNvPr>
            <p:cNvGrpSpPr/>
            <p:nvPr/>
          </p:nvGrpSpPr>
          <p:grpSpPr>
            <a:xfrm>
              <a:off x="4005675" y="3299140"/>
              <a:ext cx="598501" cy="598501"/>
              <a:chOff x="4151107" y="1866595"/>
              <a:chExt cx="598501" cy="598501"/>
            </a:xfrm>
          </p:grpSpPr>
          <p:sp>
            <p:nvSpPr>
              <p:cNvPr id="102" name="椭圆 101">
                <a:extLst>
                  <a:ext uri="{FF2B5EF4-FFF2-40B4-BE49-F238E27FC236}">
                    <a16:creationId xmlns:a16="http://schemas.microsoft.com/office/drawing/2014/main" xmlns="" id="{A6F7B38B-0A02-4DA0-B825-07DEBFA8CF2A}"/>
                  </a:ext>
                </a:extLst>
              </p:cNvPr>
              <p:cNvSpPr/>
              <p:nvPr/>
            </p:nvSpPr>
            <p:spPr>
              <a:xfrm>
                <a:off x="4151107" y="1866595"/>
                <a:ext cx="598501" cy="5985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103" name="Shape 1884">
                <a:extLst>
                  <a:ext uri="{FF2B5EF4-FFF2-40B4-BE49-F238E27FC236}">
                    <a16:creationId xmlns:a16="http://schemas.microsoft.com/office/drawing/2014/main" xmlns="" id="{C7FC4BB7-136D-4CBC-8443-65809D03394A}"/>
                  </a:ext>
                </a:extLst>
              </p:cNvPr>
              <p:cNvSpPr/>
              <p:nvPr/>
            </p:nvSpPr>
            <p:spPr>
              <a:xfrm>
                <a:off x="4297675" y="2011927"/>
                <a:ext cx="305365" cy="307837"/>
              </a:xfrm>
              <a:custGeom>
                <a:avLst/>
                <a:gdLst/>
                <a:ahLst/>
                <a:cxnLst>
                  <a:cxn ang="0">
                    <a:pos x="wd2" y="hd2"/>
                  </a:cxn>
                  <a:cxn ang="5400000">
                    <a:pos x="wd2" y="hd2"/>
                  </a:cxn>
                  <a:cxn ang="10800000">
                    <a:pos x="wd2" y="hd2"/>
                  </a:cxn>
                  <a:cxn ang="16200000">
                    <a:pos x="wd2" y="hd2"/>
                  </a:cxn>
                </a:cxnLst>
                <a:rect l="0" t="0" r="r" b="b"/>
                <a:pathLst>
                  <a:path w="21600" h="21600" extrusionOk="0">
                    <a:moveTo>
                      <a:pt x="21322" y="1957"/>
                    </a:moveTo>
                    <a:cubicBezTo>
                      <a:pt x="15724" y="7474"/>
                      <a:pt x="15724" y="7474"/>
                      <a:pt x="15724" y="7474"/>
                    </a:cubicBezTo>
                    <a:cubicBezTo>
                      <a:pt x="17669" y="7474"/>
                      <a:pt x="17669" y="7474"/>
                      <a:pt x="17669" y="7474"/>
                    </a:cubicBezTo>
                    <a:cubicBezTo>
                      <a:pt x="18225" y="7474"/>
                      <a:pt x="18781" y="8022"/>
                      <a:pt x="18781" y="8570"/>
                    </a:cubicBezTo>
                    <a:cubicBezTo>
                      <a:pt x="18781" y="9157"/>
                      <a:pt x="18225" y="9704"/>
                      <a:pt x="17669" y="9704"/>
                    </a:cubicBezTo>
                    <a:cubicBezTo>
                      <a:pt x="13182" y="9704"/>
                      <a:pt x="13182" y="9704"/>
                      <a:pt x="13182" y="9704"/>
                    </a:cubicBezTo>
                    <a:cubicBezTo>
                      <a:pt x="12349" y="9704"/>
                      <a:pt x="12071" y="9157"/>
                      <a:pt x="12071" y="8570"/>
                    </a:cubicBezTo>
                    <a:cubicBezTo>
                      <a:pt x="12071" y="4148"/>
                      <a:pt x="12071" y="4148"/>
                      <a:pt x="12071" y="4148"/>
                    </a:cubicBezTo>
                    <a:cubicBezTo>
                      <a:pt x="12071" y="3600"/>
                      <a:pt x="12349" y="3052"/>
                      <a:pt x="13182" y="3052"/>
                    </a:cubicBezTo>
                    <a:cubicBezTo>
                      <a:pt x="13738" y="3052"/>
                      <a:pt x="14294" y="3600"/>
                      <a:pt x="14294" y="4148"/>
                    </a:cubicBezTo>
                    <a:cubicBezTo>
                      <a:pt x="14294" y="5830"/>
                      <a:pt x="14294" y="5830"/>
                      <a:pt x="14294" y="5830"/>
                    </a:cubicBezTo>
                    <a:cubicBezTo>
                      <a:pt x="19932" y="274"/>
                      <a:pt x="19932" y="274"/>
                      <a:pt x="19932" y="274"/>
                    </a:cubicBezTo>
                    <a:cubicBezTo>
                      <a:pt x="19932" y="274"/>
                      <a:pt x="20210" y="0"/>
                      <a:pt x="20488" y="0"/>
                    </a:cubicBezTo>
                    <a:cubicBezTo>
                      <a:pt x="21322" y="0"/>
                      <a:pt x="21600" y="548"/>
                      <a:pt x="21600" y="1096"/>
                    </a:cubicBezTo>
                    <a:cubicBezTo>
                      <a:pt x="21600" y="1409"/>
                      <a:pt x="21600" y="1683"/>
                      <a:pt x="21322" y="1957"/>
                    </a:cubicBezTo>
                    <a:close/>
                    <a:moveTo>
                      <a:pt x="13182" y="11896"/>
                    </a:moveTo>
                    <a:cubicBezTo>
                      <a:pt x="17669" y="11896"/>
                      <a:pt x="17669" y="11896"/>
                      <a:pt x="17669" y="11896"/>
                    </a:cubicBezTo>
                    <a:cubicBezTo>
                      <a:pt x="18225" y="11896"/>
                      <a:pt x="18781" y="12443"/>
                      <a:pt x="18781" y="12991"/>
                    </a:cubicBezTo>
                    <a:cubicBezTo>
                      <a:pt x="18781" y="13578"/>
                      <a:pt x="18225" y="14126"/>
                      <a:pt x="17669" y="14126"/>
                    </a:cubicBezTo>
                    <a:cubicBezTo>
                      <a:pt x="15724" y="14126"/>
                      <a:pt x="15724" y="14126"/>
                      <a:pt x="15724" y="14126"/>
                    </a:cubicBezTo>
                    <a:cubicBezTo>
                      <a:pt x="21322" y="19643"/>
                      <a:pt x="21322" y="19643"/>
                      <a:pt x="21322" y="19643"/>
                    </a:cubicBezTo>
                    <a:cubicBezTo>
                      <a:pt x="21600" y="19917"/>
                      <a:pt x="21600" y="20191"/>
                      <a:pt x="21600" y="20465"/>
                    </a:cubicBezTo>
                    <a:cubicBezTo>
                      <a:pt x="21600" y="21013"/>
                      <a:pt x="21322" y="21600"/>
                      <a:pt x="20488" y="21600"/>
                    </a:cubicBezTo>
                    <a:cubicBezTo>
                      <a:pt x="20210" y="21600"/>
                      <a:pt x="19932" y="21326"/>
                      <a:pt x="19932" y="21326"/>
                    </a:cubicBezTo>
                    <a:cubicBezTo>
                      <a:pt x="14294" y="15770"/>
                      <a:pt x="14294" y="15770"/>
                      <a:pt x="14294" y="15770"/>
                    </a:cubicBezTo>
                    <a:cubicBezTo>
                      <a:pt x="14294" y="17413"/>
                      <a:pt x="14294" y="17413"/>
                      <a:pt x="14294" y="17413"/>
                    </a:cubicBezTo>
                    <a:cubicBezTo>
                      <a:pt x="14294" y="18000"/>
                      <a:pt x="13738" y="18548"/>
                      <a:pt x="13182" y="18548"/>
                    </a:cubicBezTo>
                    <a:cubicBezTo>
                      <a:pt x="12349" y="18548"/>
                      <a:pt x="12071" y="18000"/>
                      <a:pt x="12071" y="17413"/>
                    </a:cubicBezTo>
                    <a:cubicBezTo>
                      <a:pt x="12071" y="12991"/>
                      <a:pt x="12071" y="12991"/>
                      <a:pt x="12071" y="12991"/>
                    </a:cubicBezTo>
                    <a:cubicBezTo>
                      <a:pt x="12071" y="12443"/>
                      <a:pt x="12349" y="11896"/>
                      <a:pt x="13182" y="11896"/>
                    </a:cubicBezTo>
                    <a:close/>
                    <a:moveTo>
                      <a:pt x="8696" y="18548"/>
                    </a:moveTo>
                    <a:cubicBezTo>
                      <a:pt x="7862" y="18548"/>
                      <a:pt x="7584" y="18000"/>
                      <a:pt x="7584" y="17413"/>
                    </a:cubicBezTo>
                    <a:cubicBezTo>
                      <a:pt x="7584" y="15770"/>
                      <a:pt x="7584" y="15770"/>
                      <a:pt x="7584" y="15770"/>
                    </a:cubicBezTo>
                    <a:cubicBezTo>
                      <a:pt x="1946" y="21326"/>
                      <a:pt x="1946" y="21326"/>
                      <a:pt x="1946" y="21326"/>
                    </a:cubicBezTo>
                    <a:cubicBezTo>
                      <a:pt x="1668" y="21326"/>
                      <a:pt x="1390" y="21600"/>
                      <a:pt x="1112" y="21600"/>
                    </a:cubicBezTo>
                    <a:cubicBezTo>
                      <a:pt x="556" y="21600"/>
                      <a:pt x="0" y="21013"/>
                      <a:pt x="0" y="20465"/>
                    </a:cubicBezTo>
                    <a:cubicBezTo>
                      <a:pt x="0" y="20191"/>
                      <a:pt x="0" y="19917"/>
                      <a:pt x="278" y="19643"/>
                    </a:cubicBezTo>
                    <a:cubicBezTo>
                      <a:pt x="5876" y="14126"/>
                      <a:pt x="5876" y="14126"/>
                      <a:pt x="5876" y="14126"/>
                    </a:cubicBezTo>
                    <a:cubicBezTo>
                      <a:pt x="4209" y="14126"/>
                      <a:pt x="4209" y="14126"/>
                      <a:pt x="4209" y="14126"/>
                    </a:cubicBezTo>
                    <a:cubicBezTo>
                      <a:pt x="3375" y="14126"/>
                      <a:pt x="3097" y="13578"/>
                      <a:pt x="3097" y="12991"/>
                    </a:cubicBezTo>
                    <a:cubicBezTo>
                      <a:pt x="3097" y="12443"/>
                      <a:pt x="3375" y="11896"/>
                      <a:pt x="4209" y="11896"/>
                    </a:cubicBezTo>
                    <a:cubicBezTo>
                      <a:pt x="8696" y="11896"/>
                      <a:pt x="8696" y="11896"/>
                      <a:pt x="8696" y="11896"/>
                    </a:cubicBezTo>
                    <a:cubicBezTo>
                      <a:pt x="9251" y="11896"/>
                      <a:pt x="9807" y="12443"/>
                      <a:pt x="9807" y="12991"/>
                    </a:cubicBezTo>
                    <a:cubicBezTo>
                      <a:pt x="9807" y="17413"/>
                      <a:pt x="9807" y="17413"/>
                      <a:pt x="9807" y="17413"/>
                    </a:cubicBezTo>
                    <a:cubicBezTo>
                      <a:pt x="9807" y="18000"/>
                      <a:pt x="9251" y="18548"/>
                      <a:pt x="8696" y="18548"/>
                    </a:cubicBezTo>
                    <a:close/>
                    <a:moveTo>
                      <a:pt x="8696" y="9704"/>
                    </a:moveTo>
                    <a:cubicBezTo>
                      <a:pt x="4209" y="9704"/>
                      <a:pt x="4209" y="9704"/>
                      <a:pt x="4209" y="9704"/>
                    </a:cubicBezTo>
                    <a:cubicBezTo>
                      <a:pt x="3375" y="9704"/>
                      <a:pt x="3097" y="9157"/>
                      <a:pt x="3097" y="8570"/>
                    </a:cubicBezTo>
                    <a:cubicBezTo>
                      <a:pt x="3097" y="8022"/>
                      <a:pt x="3375" y="7474"/>
                      <a:pt x="4209" y="7474"/>
                    </a:cubicBezTo>
                    <a:cubicBezTo>
                      <a:pt x="5876" y="7474"/>
                      <a:pt x="5876" y="7474"/>
                      <a:pt x="5876" y="7474"/>
                    </a:cubicBezTo>
                    <a:cubicBezTo>
                      <a:pt x="278" y="1957"/>
                      <a:pt x="278" y="1957"/>
                      <a:pt x="278" y="1957"/>
                    </a:cubicBezTo>
                    <a:cubicBezTo>
                      <a:pt x="0" y="1683"/>
                      <a:pt x="0" y="1409"/>
                      <a:pt x="0" y="1096"/>
                    </a:cubicBezTo>
                    <a:cubicBezTo>
                      <a:pt x="0" y="548"/>
                      <a:pt x="556" y="0"/>
                      <a:pt x="1112" y="0"/>
                    </a:cubicBezTo>
                    <a:cubicBezTo>
                      <a:pt x="1390" y="0"/>
                      <a:pt x="1668" y="274"/>
                      <a:pt x="1946" y="274"/>
                    </a:cubicBezTo>
                    <a:cubicBezTo>
                      <a:pt x="7584" y="5830"/>
                      <a:pt x="7584" y="5830"/>
                      <a:pt x="7584" y="5830"/>
                    </a:cubicBezTo>
                    <a:cubicBezTo>
                      <a:pt x="7584" y="4148"/>
                      <a:pt x="7584" y="4148"/>
                      <a:pt x="7584" y="4148"/>
                    </a:cubicBezTo>
                    <a:cubicBezTo>
                      <a:pt x="7584" y="3600"/>
                      <a:pt x="7862" y="3052"/>
                      <a:pt x="8696" y="3052"/>
                    </a:cubicBezTo>
                    <a:cubicBezTo>
                      <a:pt x="9251" y="3052"/>
                      <a:pt x="9807" y="3600"/>
                      <a:pt x="9807" y="4148"/>
                    </a:cubicBezTo>
                    <a:cubicBezTo>
                      <a:pt x="9807" y="8570"/>
                      <a:pt x="9807" y="8570"/>
                      <a:pt x="9807" y="8570"/>
                    </a:cubicBezTo>
                    <a:cubicBezTo>
                      <a:pt x="9807" y="9157"/>
                      <a:pt x="9251" y="9704"/>
                      <a:pt x="8696" y="9704"/>
                    </a:cubicBezTo>
                    <a:close/>
                  </a:path>
                </a:pathLst>
              </a:custGeom>
              <a:solidFill>
                <a:schemeClr val="bg1"/>
              </a:solidFill>
              <a:ln w="12700">
                <a:miter lim="400000"/>
              </a:ln>
              <a:effectLst/>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chemeClr val="accent1"/>
                  </a:solidFill>
                  <a:effectLst/>
                  <a:uLnTx/>
                  <a:uFillTx/>
                  <a:latin typeface="+mj-ea"/>
                  <a:ea typeface="+mj-ea"/>
                  <a:cs typeface="+mn-ea"/>
                  <a:sym typeface="+mn-lt"/>
                </a:endParaRPr>
              </a:p>
            </p:txBody>
          </p:sp>
        </p:grpSp>
        <p:sp>
          <p:nvSpPr>
            <p:cNvPr id="61" name="矩形 60">
              <a:extLst>
                <a:ext uri="{FF2B5EF4-FFF2-40B4-BE49-F238E27FC236}">
                  <a16:creationId xmlns:a16="http://schemas.microsoft.com/office/drawing/2014/main" xmlns="" id="{8DF19AC1-5546-4E86-A38C-E0E32D4547BC}"/>
                </a:ext>
              </a:extLst>
            </p:cNvPr>
            <p:cNvSpPr/>
            <p:nvPr/>
          </p:nvSpPr>
          <p:spPr>
            <a:xfrm>
              <a:off x="6236243" y="3953511"/>
              <a:ext cx="1427794" cy="45313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关键标题</a:t>
              </a:r>
            </a:p>
          </p:txBody>
        </p:sp>
        <p:grpSp>
          <p:nvGrpSpPr>
            <p:cNvPr id="62" name="组合 61">
              <a:extLst>
                <a:ext uri="{FF2B5EF4-FFF2-40B4-BE49-F238E27FC236}">
                  <a16:creationId xmlns:a16="http://schemas.microsoft.com/office/drawing/2014/main" xmlns="" id="{37EB83AC-D3AD-4732-90AC-296628CB9D89}"/>
                </a:ext>
              </a:extLst>
            </p:cNvPr>
            <p:cNvGrpSpPr/>
            <p:nvPr/>
          </p:nvGrpSpPr>
          <p:grpSpPr>
            <a:xfrm>
              <a:off x="6650890" y="3299140"/>
              <a:ext cx="598501" cy="598501"/>
              <a:chOff x="7455516" y="1866595"/>
              <a:chExt cx="598501" cy="598501"/>
            </a:xfrm>
          </p:grpSpPr>
          <p:sp>
            <p:nvSpPr>
              <p:cNvPr id="100" name="椭圆 99">
                <a:extLst>
                  <a:ext uri="{FF2B5EF4-FFF2-40B4-BE49-F238E27FC236}">
                    <a16:creationId xmlns:a16="http://schemas.microsoft.com/office/drawing/2014/main" xmlns="" id="{65EFC173-A208-47F3-9309-E6BB64217893}"/>
                  </a:ext>
                </a:extLst>
              </p:cNvPr>
              <p:cNvSpPr/>
              <p:nvPr/>
            </p:nvSpPr>
            <p:spPr>
              <a:xfrm>
                <a:off x="7455516" y="1866595"/>
                <a:ext cx="598501" cy="5985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101" name="Shape 1861">
                <a:extLst>
                  <a:ext uri="{FF2B5EF4-FFF2-40B4-BE49-F238E27FC236}">
                    <a16:creationId xmlns:a16="http://schemas.microsoft.com/office/drawing/2014/main" xmlns="" id="{7736B26D-5FFC-4275-AA9C-B94E4B6BE13A}"/>
                  </a:ext>
                </a:extLst>
              </p:cNvPr>
              <p:cNvSpPr/>
              <p:nvPr/>
            </p:nvSpPr>
            <p:spPr>
              <a:xfrm>
                <a:off x="7571569" y="1971199"/>
                <a:ext cx="366394" cy="389293"/>
              </a:xfrm>
              <a:custGeom>
                <a:avLst/>
                <a:gdLst/>
                <a:ahLst/>
                <a:cxnLst>
                  <a:cxn ang="0">
                    <a:pos x="wd2" y="hd2"/>
                  </a:cxn>
                  <a:cxn ang="5400000">
                    <a:pos x="wd2" y="hd2"/>
                  </a:cxn>
                  <a:cxn ang="10800000">
                    <a:pos x="wd2" y="hd2"/>
                  </a:cxn>
                  <a:cxn ang="16200000">
                    <a:pos x="wd2" y="hd2"/>
                  </a:cxn>
                </a:cxnLst>
                <a:rect l="0" t="0" r="r" b="b"/>
                <a:pathLst>
                  <a:path w="21600" h="21600" extrusionOk="0">
                    <a:moveTo>
                      <a:pt x="18202" y="5002"/>
                    </a:moveTo>
                    <a:cubicBezTo>
                      <a:pt x="20144" y="6594"/>
                      <a:pt x="21600" y="9095"/>
                      <a:pt x="21600" y="12051"/>
                    </a:cubicBezTo>
                    <a:cubicBezTo>
                      <a:pt x="21600" y="14324"/>
                      <a:pt x="20629" y="16598"/>
                      <a:pt x="18930" y="18189"/>
                    </a:cubicBezTo>
                    <a:cubicBezTo>
                      <a:pt x="11407" y="12051"/>
                      <a:pt x="11407" y="12051"/>
                      <a:pt x="11407" y="12051"/>
                    </a:cubicBezTo>
                    <a:cubicBezTo>
                      <a:pt x="18202" y="5002"/>
                      <a:pt x="18202" y="5002"/>
                      <a:pt x="18202" y="5002"/>
                    </a:cubicBezTo>
                    <a:close/>
                    <a:moveTo>
                      <a:pt x="18445" y="18872"/>
                    </a:moveTo>
                    <a:cubicBezTo>
                      <a:pt x="17960" y="19326"/>
                      <a:pt x="17474" y="19781"/>
                      <a:pt x="16746" y="20008"/>
                    </a:cubicBezTo>
                    <a:cubicBezTo>
                      <a:pt x="17960" y="18417"/>
                      <a:pt x="17960" y="18417"/>
                      <a:pt x="17960" y="18417"/>
                    </a:cubicBezTo>
                    <a:cubicBezTo>
                      <a:pt x="18445" y="18872"/>
                      <a:pt x="18445" y="18872"/>
                      <a:pt x="18445" y="18872"/>
                    </a:cubicBezTo>
                    <a:close/>
                    <a:moveTo>
                      <a:pt x="15533" y="20918"/>
                    </a:moveTo>
                    <a:cubicBezTo>
                      <a:pt x="17474" y="17962"/>
                      <a:pt x="17474" y="17962"/>
                      <a:pt x="17474" y="17962"/>
                    </a:cubicBezTo>
                    <a:cubicBezTo>
                      <a:pt x="16989" y="17507"/>
                      <a:pt x="16989" y="17507"/>
                      <a:pt x="16989" y="17507"/>
                    </a:cubicBezTo>
                    <a:cubicBezTo>
                      <a:pt x="14562" y="21373"/>
                      <a:pt x="14562" y="21373"/>
                      <a:pt x="14562" y="21373"/>
                    </a:cubicBezTo>
                    <a:cubicBezTo>
                      <a:pt x="14804" y="21145"/>
                      <a:pt x="15290" y="20918"/>
                      <a:pt x="15533" y="20918"/>
                    </a:cubicBezTo>
                    <a:close/>
                    <a:moveTo>
                      <a:pt x="14076" y="20691"/>
                    </a:moveTo>
                    <a:cubicBezTo>
                      <a:pt x="16261" y="17053"/>
                      <a:pt x="16261" y="17053"/>
                      <a:pt x="16261" y="17053"/>
                    </a:cubicBezTo>
                    <a:cubicBezTo>
                      <a:pt x="15775" y="16825"/>
                      <a:pt x="15775" y="16825"/>
                      <a:pt x="15775" y="16825"/>
                    </a:cubicBezTo>
                    <a:cubicBezTo>
                      <a:pt x="13834" y="20008"/>
                      <a:pt x="13834" y="20008"/>
                      <a:pt x="13834" y="20008"/>
                    </a:cubicBezTo>
                    <a:cubicBezTo>
                      <a:pt x="14076" y="20691"/>
                      <a:pt x="14076" y="20691"/>
                      <a:pt x="14076" y="20691"/>
                    </a:cubicBezTo>
                    <a:close/>
                    <a:moveTo>
                      <a:pt x="13591" y="19099"/>
                    </a:moveTo>
                    <a:cubicBezTo>
                      <a:pt x="15290" y="16371"/>
                      <a:pt x="15290" y="16371"/>
                      <a:pt x="15290" y="16371"/>
                    </a:cubicBezTo>
                    <a:cubicBezTo>
                      <a:pt x="14804" y="15916"/>
                      <a:pt x="14804" y="15916"/>
                      <a:pt x="14804" y="15916"/>
                    </a:cubicBezTo>
                    <a:cubicBezTo>
                      <a:pt x="13348" y="18417"/>
                      <a:pt x="13348" y="18417"/>
                      <a:pt x="13348" y="18417"/>
                    </a:cubicBezTo>
                    <a:cubicBezTo>
                      <a:pt x="13591" y="19099"/>
                      <a:pt x="13591" y="19099"/>
                      <a:pt x="13591" y="19099"/>
                    </a:cubicBezTo>
                    <a:close/>
                    <a:moveTo>
                      <a:pt x="12863" y="17735"/>
                    </a:moveTo>
                    <a:cubicBezTo>
                      <a:pt x="14319" y="15461"/>
                      <a:pt x="14319" y="15461"/>
                      <a:pt x="14319" y="15461"/>
                    </a:cubicBezTo>
                    <a:cubicBezTo>
                      <a:pt x="13834" y="15006"/>
                      <a:pt x="13834" y="15006"/>
                      <a:pt x="13834" y="15006"/>
                    </a:cubicBezTo>
                    <a:cubicBezTo>
                      <a:pt x="12620" y="17053"/>
                      <a:pt x="12620" y="17053"/>
                      <a:pt x="12620" y="17053"/>
                    </a:cubicBezTo>
                    <a:cubicBezTo>
                      <a:pt x="12863" y="17735"/>
                      <a:pt x="12863" y="17735"/>
                      <a:pt x="12863" y="17735"/>
                    </a:cubicBezTo>
                    <a:close/>
                    <a:moveTo>
                      <a:pt x="12378" y="16143"/>
                    </a:moveTo>
                    <a:cubicBezTo>
                      <a:pt x="13348" y="14552"/>
                      <a:pt x="13348" y="14552"/>
                      <a:pt x="13348" y="14552"/>
                    </a:cubicBezTo>
                    <a:cubicBezTo>
                      <a:pt x="12863" y="14097"/>
                      <a:pt x="12863" y="14097"/>
                      <a:pt x="12863" y="14097"/>
                    </a:cubicBezTo>
                    <a:cubicBezTo>
                      <a:pt x="12135" y="15461"/>
                      <a:pt x="12135" y="15461"/>
                      <a:pt x="12135" y="15461"/>
                    </a:cubicBezTo>
                    <a:cubicBezTo>
                      <a:pt x="12378" y="16143"/>
                      <a:pt x="12378" y="16143"/>
                      <a:pt x="12378" y="16143"/>
                    </a:cubicBezTo>
                    <a:close/>
                    <a:moveTo>
                      <a:pt x="11649" y="14779"/>
                    </a:moveTo>
                    <a:cubicBezTo>
                      <a:pt x="12378" y="13869"/>
                      <a:pt x="12378" y="13869"/>
                      <a:pt x="12378" y="13869"/>
                    </a:cubicBezTo>
                    <a:cubicBezTo>
                      <a:pt x="11892" y="13415"/>
                      <a:pt x="11892" y="13415"/>
                      <a:pt x="11892" y="13415"/>
                    </a:cubicBezTo>
                    <a:cubicBezTo>
                      <a:pt x="11407" y="13869"/>
                      <a:pt x="11407" y="13869"/>
                      <a:pt x="11407" y="13869"/>
                    </a:cubicBezTo>
                    <a:cubicBezTo>
                      <a:pt x="11649" y="14779"/>
                      <a:pt x="11649" y="14779"/>
                      <a:pt x="11649" y="14779"/>
                    </a:cubicBezTo>
                    <a:close/>
                    <a:moveTo>
                      <a:pt x="11164" y="13187"/>
                    </a:moveTo>
                    <a:cubicBezTo>
                      <a:pt x="10921" y="12505"/>
                      <a:pt x="10921" y="12505"/>
                      <a:pt x="10921" y="12505"/>
                    </a:cubicBezTo>
                    <a:cubicBezTo>
                      <a:pt x="11407" y="12960"/>
                      <a:pt x="11407" y="12960"/>
                      <a:pt x="11407" y="12960"/>
                    </a:cubicBezTo>
                    <a:cubicBezTo>
                      <a:pt x="11164" y="13187"/>
                      <a:pt x="11164" y="13187"/>
                      <a:pt x="11164" y="13187"/>
                    </a:cubicBezTo>
                    <a:close/>
                    <a:moveTo>
                      <a:pt x="14319" y="3865"/>
                    </a:moveTo>
                    <a:cubicBezTo>
                      <a:pt x="9951" y="12278"/>
                      <a:pt x="9951" y="12278"/>
                      <a:pt x="9951" y="12278"/>
                    </a:cubicBezTo>
                    <a:cubicBezTo>
                      <a:pt x="9951" y="12278"/>
                      <a:pt x="9222" y="6366"/>
                      <a:pt x="8737" y="2956"/>
                    </a:cubicBezTo>
                    <a:cubicBezTo>
                      <a:pt x="3883" y="3411"/>
                      <a:pt x="0" y="7503"/>
                      <a:pt x="0" y="12278"/>
                    </a:cubicBezTo>
                    <a:cubicBezTo>
                      <a:pt x="0" y="17507"/>
                      <a:pt x="4369" y="21600"/>
                      <a:pt x="9951" y="21600"/>
                    </a:cubicBezTo>
                    <a:cubicBezTo>
                      <a:pt x="11164" y="21600"/>
                      <a:pt x="12378" y="21373"/>
                      <a:pt x="13348" y="21145"/>
                    </a:cubicBezTo>
                    <a:cubicBezTo>
                      <a:pt x="9951" y="12278"/>
                      <a:pt x="9951" y="12278"/>
                      <a:pt x="9951" y="12278"/>
                    </a:cubicBezTo>
                    <a:cubicBezTo>
                      <a:pt x="16503" y="5229"/>
                      <a:pt x="16503" y="5229"/>
                      <a:pt x="16503" y="5229"/>
                    </a:cubicBezTo>
                    <a:cubicBezTo>
                      <a:pt x="16018" y="4547"/>
                      <a:pt x="15290" y="4093"/>
                      <a:pt x="14319" y="3865"/>
                    </a:cubicBezTo>
                    <a:close/>
                    <a:moveTo>
                      <a:pt x="10436" y="0"/>
                    </a:moveTo>
                    <a:cubicBezTo>
                      <a:pt x="9951" y="0"/>
                      <a:pt x="9708" y="0"/>
                      <a:pt x="9222" y="0"/>
                    </a:cubicBezTo>
                    <a:cubicBezTo>
                      <a:pt x="9708" y="3411"/>
                      <a:pt x="10436" y="9322"/>
                      <a:pt x="10436" y="9322"/>
                    </a:cubicBezTo>
                    <a:cubicBezTo>
                      <a:pt x="14804" y="909"/>
                      <a:pt x="14804" y="909"/>
                      <a:pt x="14804" y="909"/>
                    </a:cubicBezTo>
                    <a:cubicBezTo>
                      <a:pt x="13591" y="227"/>
                      <a:pt x="11892" y="0"/>
                      <a:pt x="10436" y="0"/>
                    </a:cubicBezTo>
                    <a:close/>
                  </a:path>
                </a:pathLst>
              </a:custGeom>
              <a:solidFill>
                <a:schemeClr val="bg1"/>
              </a:solidFill>
              <a:ln w="12700">
                <a:miter lim="400000"/>
              </a:ln>
              <a:effec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chemeClr val="accent1"/>
                  </a:solidFill>
                  <a:effectLst/>
                  <a:uLnTx/>
                  <a:uFillTx/>
                  <a:latin typeface="+mj-ea"/>
                  <a:ea typeface="+mj-ea"/>
                  <a:cs typeface="+mn-ea"/>
                  <a:sym typeface="+mn-lt"/>
                </a:endParaRPr>
              </a:p>
            </p:txBody>
          </p:sp>
        </p:grpSp>
        <p:sp>
          <p:nvSpPr>
            <p:cNvPr id="63" name="矩形 62">
              <a:extLst>
                <a:ext uri="{FF2B5EF4-FFF2-40B4-BE49-F238E27FC236}">
                  <a16:creationId xmlns:a16="http://schemas.microsoft.com/office/drawing/2014/main" xmlns="" id="{189C66CF-B597-45C4-BD28-B30A4AD56E27}"/>
                </a:ext>
              </a:extLst>
            </p:cNvPr>
            <p:cNvSpPr/>
            <p:nvPr/>
          </p:nvSpPr>
          <p:spPr>
            <a:xfrm>
              <a:off x="7692430" y="3953511"/>
              <a:ext cx="1427794" cy="45313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关键标题</a:t>
              </a:r>
            </a:p>
          </p:txBody>
        </p:sp>
        <p:grpSp>
          <p:nvGrpSpPr>
            <p:cNvPr id="64" name="组合 63">
              <a:extLst>
                <a:ext uri="{FF2B5EF4-FFF2-40B4-BE49-F238E27FC236}">
                  <a16:creationId xmlns:a16="http://schemas.microsoft.com/office/drawing/2014/main" xmlns="" id="{0D9B94DE-EFAD-4B0C-83DB-57F506E3DC95}"/>
                </a:ext>
              </a:extLst>
            </p:cNvPr>
            <p:cNvGrpSpPr/>
            <p:nvPr/>
          </p:nvGrpSpPr>
          <p:grpSpPr>
            <a:xfrm>
              <a:off x="8107077" y="3299140"/>
              <a:ext cx="598501" cy="598501"/>
              <a:chOff x="9159362" y="2535099"/>
              <a:chExt cx="598501" cy="598501"/>
            </a:xfrm>
          </p:grpSpPr>
          <p:sp>
            <p:nvSpPr>
              <p:cNvPr id="98" name="椭圆 97">
                <a:extLst>
                  <a:ext uri="{FF2B5EF4-FFF2-40B4-BE49-F238E27FC236}">
                    <a16:creationId xmlns:a16="http://schemas.microsoft.com/office/drawing/2014/main" xmlns="" id="{66871C44-53D0-40EA-966E-4C24D72CAFE9}"/>
                  </a:ext>
                </a:extLst>
              </p:cNvPr>
              <p:cNvSpPr/>
              <p:nvPr/>
            </p:nvSpPr>
            <p:spPr>
              <a:xfrm>
                <a:off x="9159362" y="2535099"/>
                <a:ext cx="598501" cy="5985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99" name="Shape 1836">
                <a:extLst>
                  <a:ext uri="{FF2B5EF4-FFF2-40B4-BE49-F238E27FC236}">
                    <a16:creationId xmlns:a16="http://schemas.microsoft.com/office/drawing/2014/main" xmlns="" id="{1CA20006-2623-494C-987D-6DC161C08CFE}"/>
                  </a:ext>
                </a:extLst>
              </p:cNvPr>
              <p:cNvSpPr/>
              <p:nvPr/>
            </p:nvSpPr>
            <p:spPr>
              <a:xfrm>
                <a:off x="9294498" y="2644473"/>
                <a:ext cx="328228" cy="379753"/>
              </a:xfrm>
              <a:custGeom>
                <a:avLst/>
                <a:gdLst/>
                <a:ahLst/>
                <a:cxnLst>
                  <a:cxn ang="0">
                    <a:pos x="wd2" y="hd2"/>
                  </a:cxn>
                  <a:cxn ang="5400000">
                    <a:pos x="wd2" y="hd2"/>
                  </a:cxn>
                  <a:cxn ang="10800000">
                    <a:pos x="wd2" y="hd2"/>
                  </a:cxn>
                  <a:cxn ang="16200000">
                    <a:pos x="wd2" y="hd2"/>
                  </a:cxn>
                </a:cxnLst>
                <a:rect l="0" t="0" r="r" b="b"/>
                <a:pathLst>
                  <a:path w="21600" h="21600" extrusionOk="0">
                    <a:moveTo>
                      <a:pt x="16740" y="5165"/>
                    </a:moveTo>
                    <a:cubicBezTo>
                      <a:pt x="9990" y="10096"/>
                      <a:pt x="9990" y="10096"/>
                      <a:pt x="9990" y="10096"/>
                    </a:cubicBezTo>
                    <a:cubicBezTo>
                      <a:pt x="9990" y="7748"/>
                      <a:pt x="9990" y="7748"/>
                      <a:pt x="9990" y="7748"/>
                    </a:cubicBezTo>
                    <a:cubicBezTo>
                      <a:pt x="5940" y="8452"/>
                      <a:pt x="2700" y="10330"/>
                      <a:pt x="1350" y="13617"/>
                    </a:cubicBezTo>
                    <a:cubicBezTo>
                      <a:pt x="0" y="13617"/>
                      <a:pt x="0" y="13617"/>
                      <a:pt x="0" y="13617"/>
                    </a:cubicBezTo>
                    <a:cubicBezTo>
                      <a:pt x="540" y="7983"/>
                      <a:pt x="3780" y="3757"/>
                      <a:pt x="9990" y="2348"/>
                    </a:cubicBezTo>
                    <a:cubicBezTo>
                      <a:pt x="9990" y="0"/>
                      <a:pt x="9990" y="0"/>
                      <a:pt x="9990" y="0"/>
                    </a:cubicBezTo>
                    <a:cubicBezTo>
                      <a:pt x="16740" y="5165"/>
                      <a:pt x="16740" y="5165"/>
                      <a:pt x="16740" y="5165"/>
                    </a:cubicBezTo>
                    <a:close/>
                    <a:moveTo>
                      <a:pt x="11880" y="13852"/>
                    </a:moveTo>
                    <a:cubicBezTo>
                      <a:pt x="11880" y="11504"/>
                      <a:pt x="11880" y="11504"/>
                      <a:pt x="11880" y="11504"/>
                    </a:cubicBezTo>
                    <a:cubicBezTo>
                      <a:pt x="4320" y="16670"/>
                      <a:pt x="4320" y="16670"/>
                      <a:pt x="4320" y="16670"/>
                    </a:cubicBezTo>
                    <a:cubicBezTo>
                      <a:pt x="11880" y="21600"/>
                      <a:pt x="11880" y="21600"/>
                      <a:pt x="11880" y="21600"/>
                    </a:cubicBezTo>
                    <a:cubicBezTo>
                      <a:pt x="11880" y="19252"/>
                      <a:pt x="11880" y="19252"/>
                      <a:pt x="11880" y="19252"/>
                    </a:cubicBezTo>
                    <a:cubicBezTo>
                      <a:pt x="17820" y="18078"/>
                      <a:pt x="21060" y="13852"/>
                      <a:pt x="21600" y="8687"/>
                    </a:cubicBezTo>
                    <a:cubicBezTo>
                      <a:pt x="20250" y="8687"/>
                      <a:pt x="20250" y="8687"/>
                      <a:pt x="20250" y="8687"/>
                    </a:cubicBezTo>
                    <a:cubicBezTo>
                      <a:pt x="18630" y="11504"/>
                      <a:pt x="15390" y="13148"/>
                      <a:pt x="11880" y="13852"/>
                    </a:cubicBezTo>
                    <a:close/>
                  </a:path>
                </a:pathLst>
              </a:custGeom>
              <a:solidFill>
                <a:schemeClr val="bg1"/>
              </a:solidFill>
              <a:ln w="12700">
                <a:miter lim="400000"/>
              </a:ln>
              <a:effec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chemeClr val="accent1"/>
                  </a:solidFill>
                  <a:effectLst/>
                  <a:uLnTx/>
                  <a:uFillTx/>
                  <a:latin typeface="+mj-ea"/>
                  <a:ea typeface="+mj-ea"/>
                  <a:cs typeface="+mn-ea"/>
                  <a:sym typeface="+mn-lt"/>
                </a:endParaRPr>
              </a:p>
            </p:txBody>
          </p:sp>
        </p:grpSp>
        <p:sp>
          <p:nvSpPr>
            <p:cNvPr id="65" name="矩形 64">
              <a:extLst>
                <a:ext uri="{FF2B5EF4-FFF2-40B4-BE49-F238E27FC236}">
                  <a16:creationId xmlns:a16="http://schemas.microsoft.com/office/drawing/2014/main" xmlns="" id="{5B81442E-44C1-4AF7-B2E0-E36CF0D93565}"/>
                </a:ext>
              </a:extLst>
            </p:cNvPr>
            <p:cNvSpPr/>
            <p:nvPr/>
          </p:nvSpPr>
          <p:spPr>
            <a:xfrm>
              <a:off x="4878974" y="4212016"/>
              <a:ext cx="1427794" cy="45313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关键标题</a:t>
              </a:r>
            </a:p>
          </p:txBody>
        </p:sp>
        <p:grpSp>
          <p:nvGrpSpPr>
            <p:cNvPr id="66" name="组合 65">
              <a:extLst>
                <a:ext uri="{FF2B5EF4-FFF2-40B4-BE49-F238E27FC236}">
                  <a16:creationId xmlns:a16="http://schemas.microsoft.com/office/drawing/2014/main" xmlns="" id="{1CA95F3E-AD76-44D4-9670-BBE5B8BADD80}"/>
                </a:ext>
              </a:extLst>
            </p:cNvPr>
            <p:cNvGrpSpPr/>
            <p:nvPr/>
          </p:nvGrpSpPr>
          <p:grpSpPr>
            <a:xfrm>
              <a:off x="5293621" y="3557645"/>
              <a:ext cx="598501" cy="598501"/>
              <a:chOff x="5802986" y="1206923"/>
              <a:chExt cx="598501" cy="598501"/>
            </a:xfrm>
          </p:grpSpPr>
          <p:sp>
            <p:nvSpPr>
              <p:cNvPr id="96" name="椭圆 95">
                <a:extLst>
                  <a:ext uri="{FF2B5EF4-FFF2-40B4-BE49-F238E27FC236}">
                    <a16:creationId xmlns:a16="http://schemas.microsoft.com/office/drawing/2014/main" xmlns="" id="{C753CBAB-31E4-4F2B-A9E7-90DA4877B261}"/>
                  </a:ext>
                </a:extLst>
              </p:cNvPr>
              <p:cNvSpPr/>
              <p:nvPr/>
            </p:nvSpPr>
            <p:spPr>
              <a:xfrm>
                <a:off x="5802986" y="1206923"/>
                <a:ext cx="598501" cy="5985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97" name="Shape 1830">
                <a:extLst>
                  <a:ext uri="{FF2B5EF4-FFF2-40B4-BE49-F238E27FC236}">
                    <a16:creationId xmlns:a16="http://schemas.microsoft.com/office/drawing/2014/main" xmlns="" id="{94445D54-6545-4B80-B070-6166D9972D83}"/>
                  </a:ext>
                </a:extLst>
              </p:cNvPr>
              <p:cNvSpPr/>
              <p:nvPr/>
            </p:nvSpPr>
            <p:spPr>
              <a:xfrm>
                <a:off x="5926859" y="1312480"/>
                <a:ext cx="350754" cy="387386"/>
              </a:xfrm>
              <a:custGeom>
                <a:avLst/>
                <a:gdLst/>
                <a:ahLst/>
                <a:cxnLst>
                  <a:cxn ang="0">
                    <a:pos x="wd2" y="hd2"/>
                  </a:cxn>
                  <a:cxn ang="5400000">
                    <a:pos x="wd2" y="hd2"/>
                  </a:cxn>
                  <a:cxn ang="10800000">
                    <a:pos x="wd2" y="hd2"/>
                  </a:cxn>
                  <a:cxn ang="16200000">
                    <a:pos x="wd2" y="hd2"/>
                  </a:cxn>
                </a:cxnLst>
                <a:rect l="0" t="0" r="r" b="b"/>
                <a:pathLst>
                  <a:path w="21460" h="21600" extrusionOk="0">
                    <a:moveTo>
                      <a:pt x="18586" y="14477"/>
                    </a:moveTo>
                    <a:cubicBezTo>
                      <a:pt x="18084" y="14477"/>
                      <a:pt x="17833" y="14477"/>
                      <a:pt x="17581" y="14247"/>
                    </a:cubicBezTo>
                    <a:cubicBezTo>
                      <a:pt x="17330" y="13787"/>
                      <a:pt x="17833" y="13328"/>
                      <a:pt x="18084" y="13098"/>
                    </a:cubicBezTo>
                    <a:cubicBezTo>
                      <a:pt x="18335" y="12868"/>
                      <a:pt x="18837" y="12409"/>
                      <a:pt x="19088" y="12179"/>
                    </a:cubicBezTo>
                    <a:cubicBezTo>
                      <a:pt x="19591" y="11949"/>
                      <a:pt x="19842" y="11719"/>
                      <a:pt x="20093" y="11489"/>
                    </a:cubicBezTo>
                    <a:cubicBezTo>
                      <a:pt x="20344" y="11260"/>
                      <a:pt x="20595" y="11260"/>
                      <a:pt x="20847" y="11030"/>
                    </a:cubicBezTo>
                    <a:cubicBezTo>
                      <a:pt x="21349" y="11260"/>
                      <a:pt x="21349" y="11260"/>
                      <a:pt x="21349" y="11260"/>
                    </a:cubicBezTo>
                    <a:cubicBezTo>
                      <a:pt x="21349" y="11949"/>
                      <a:pt x="21600" y="12638"/>
                      <a:pt x="21349" y="13328"/>
                    </a:cubicBezTo>
                    <a:cubicBezTo>
                      <a:pt x="21349" y="13787"/>
                      <a:pt x="21349" y="14247"/>
                      <a:pt x="21349" y="14706"/>
                    </a:cubicBezTo>
                    <a:cubicBezTo>
                      <a:pt x="21349" y="14936"/>
                      <a:pt x="21098" y="15396"/>
                      <a:pt x="20847" y="15626"/>
                    </a:cubicBezTo>
                    <a:cubicBezTo>
                      <a:pt x="20595" y="15626"/>
                      <a:pt x="20344" y="15396"/>
                      <a:pt x="20093" y="15396"/>
                    </a:cubicBezTo>
                    <a:cubicBezTo>
                      <a:pt x="19340" y="17004"/>
                      <a:pt x="18084" y="18153"/>
                      <a:pt x="16326" y="19302"/>
                    </a:cubicBezTo>
                    <a:cubicBezTo>
                      <a:pt x="14819" y="20221"/>
                      <a:pt x="12809" y="20681"/>
                      <a:pt x="11051" y="21370"/>
                    </a:cubicBezTo>
                    <a:cubicBezTo>
                      <a:pt x="10800" y="21600"/>
                      <a:pt x="10800" y="21600"/>
                      <a:pt x="10800" y="21600"/>
                    </a:cubicBezTo>
                    <a:cubicBezTo>
                      <a:pt x="10298" y="21370"/>
                      <a:pt x="10298" y="21370"/>
                      <a:pt x="10298" y="21370"/>
                    </a:cubicBezTo>
                    <a:cubicBezTo>
                      <a:pt x="8540" y="20681"/>
                      <a:pt x="6781" y="20221"/>
                      <a:pt x="5023" y="19302"/>
                    </a:cubicBezTo>
                    <a:cubicBezTo>
                      <a:pt x="3516" y="18153"/>
                      <a:pt x="2260" y="17004"/>
                      <a:pt x="1507" y="15396"/>
                    </a:cubicBezTo>
                    <a:cubicBezTo>
                      <a:pt x="1256" y="15396"/>
                      <a:pt x="1005" y="15626"/>
                      <a:pt x="753" y="15626"/>
                    </a:cubicBezTo>
                    <a:cubicBezTo>
                      <a:pt x="251" y="15396"/>
                      <a:pt x="251" y="14936"/>
                      <a:pt x="251" y="14706"/>
                    </a:cubicBezTo>
                    <a:cubicBezTo>
                      <a:pt x="0" y="14247"/>
                      <a:pt x="0" y="13787"/>
                      <a:pt x="0" y="13328"/>
                    </a:cubicBezTo>
                    <a:cubicBezTo>
                      <a:pt x="0" y="12638"/>
                      <a:pt x="0" y="11949"/>
                      <a:pt x="0" y="11260"/>
                    </a:cubicBezTo>
                    <a:cubicBezTo>
                      <a:pt x="753" y="11030"/>
                      <a:pt x="753" y="11030"/>
                      <a:pt x="753" y="11030"/>
                    </a:cubicBezTo>
                    <a:cubicBezTo>
                      <a:pt x="1005" y="11260"/>
                      <a:pt x="1256" y="11260"/>
                      <a:pt x="1507" y="11489"/>
                    </a:cubicBezTo>
                    <a:cubicBezTo>
                      <a:pt x="1758" y="11719"/>
                      <a:pt x="2009" y="11949"/>
                      <a:pt x="2260" y="12179"/>
                    </a:cubicBezTo>
                    <a:cubicBezTo>
                      <a:pt x="2763" y="12409"/>
                      <a:pt x="3014" y="12868"/>
                      <a:pt x="3516" y="13098"/>
                    </a:cubicBezTo>
                    <a:cubicBezTo>
                      <a:pt x="3767" y="13328"/>
                      <a:pt x="4019" y="13787"/>
                      <a:pt x="4019" y="14247"/>
                    </a:cubicBezTo>
                    <a:cubicBezTo>
                      <a:pt x="3767" y="14477"/>
                      <a:pt x="3516" y="14477"/>
                      <a:pt x="3014" y="14477"/>
                    </a:cubicBezTo>
                    <a:cubicBezTo>
                      <a:pt x="4270" y="16315"/>
                      <a:pt x="7033" y="17464"/>
                      <a:pt x="9293" y="17923"/>
                    </a:cubicBezTo>
                    <a:cubicBezTo>
                      <a:pt x="9293" y="8272"/>
                      <a:pt x="9293" y="8272"/>
                      <a:pt x="9293" y="8272"/>
                    </a:cubicBezTo>
                    <a:cubicBezTo>
                      <a:pt x="6781" y="8272"/>
                      <a:pt x="6781" y="8272"/>
                      <a:pt x="6781" y="8272"/>
                    </a:cubicBezTo>
                    <a:cubicBezTo>
                      <a:pt x="6530" y="8502"/>
                      <a:pt x="6279" y="8732"/>
                      <a:pt x="5777" y="8732"/>
                    </a:cubicBezTo>
                    <a:cubicBezTo>
                      <a:pt x="5023" y="8732"/>
                      <a:pt x="4270" y="8043"/>
                      <a:pt x="4270" y="7353"/>
                    </a:cubicBezTo>
                    <a:cubicBezTo>
                      <a:pt x="4270" y="6434"/>
                      <a:pt x="5023" y="5974"/>
                      <a:pt x="5777" y="5974"/>
                    </a:cubicBezTo>
                    <a:cubicBezTo>
                      <a:pt x="6279" y="5974"/>
                      <a:pt x="6781" y="6204"/>
                      <a:pt x="7033" y="6434"/>
                    </a:cubicBezTo>
                    <a:cubicBezTo>
                      <a:pt x="9293" y="6434"/>
                      <a:pt x="9293" y="6434"/>
                      <a:pt x="9293" y="6434"/>
                    </a:cubicBezTo>
                    <a:cubicBezTo>
                      <a:pt x="9293" y="5285"/>
                      <a:pt x="9293" y="5285"/>
                      <a:pt x="9293" y="5285"/>
                    </a:cubicBezTo>
                    <a:cubicBezTo>
                      <a:pt x="8288" y="4826"/>
                      <a:pt x="7535" y="3906"/>
                      <a:pt x="7535" y="2757"/>
                    </a:cubicBezTo>
                    <a:cubicBezTo>
                      <a:pt x="7535" y="1149"/>
                      <a:pt x="9042" y="0"/>
                      <a:pt x="10549" y="0"/>
                    </a:cubicBezTo>
                    <a:cubicBezTo>
                      <a:pt x="12307" y="0"/>
                      <a:pt x="13814" y="1149"/>
                      <a:pt x="13814" y="2757"/>
                    </a:cubicBezTo>
                    <a:cubicBezTo>
                      <a:pt x="13814" y="3906"/>
                      <a:pt x="13060" y="4826"/>
                      <a:pt x="12056" y="5285"/>
                    </a:cubicBezTo>
                    <a:cubicBezTo>
                      <a:pt x="12056" y="6434"/>
                      <a:pt x="12056" y="6434"/>
                      <a:pt x="12056" y="6434"/>
                    </a:cubicBezTo>
                    <a:cubicBezTo>
                      <a:pt x="14316" y="6434"/>
                      <a:pt x="14316" y="6434"/>
                      <a:pt x="14316" y="6434"/>
                    </a:cubicBezTo>
                    <a:cubicBezTo>
                      <a:pt x="14567" y="6204"/>
                      <a:pt x="15070" y="5974"/>
                      <a:pt x="15572" y="5974"/>
                    </a:cubicBezTo>
                    <a:cubicBezTo>
                      <a:pt x="16577" y="5974"/>
                      <a:pt x="17079" y="6434"/>
                      <a:pt x="17079" y="7353"/>
                    </a:cubicBezTo>
                    <a:cubicBezTo>
                      <a:pt x="17079" y="8043"/>
                      <a:pt x="16577" y="8732"/>
                      <a:pt x="15572" y="8732"/>
                    </a:cubicBezTo>
                    <a:cubicBezTo>
                      <a:pt x="15070" y="8732"/>
                      <a:pt x="14819" y="8502"/>
                      <a:pt x="14567" y="8272"/>
                    </a:cubicBezTo>
                    <a:cubicBezTo>
                      <a:pt x="12056" y="8272"/>
                      <a:pt x="12056" y="8272"/>
                      <a:pt x="12056" y="8272"/>
                    </a:cubicBezTo>
                    <a:cubicBezTo>
                      <a:pt x="12056" y="17923"/>
                      <a:pt x="12056" y="17923"/>
                      <a:pt x="12056" y="17923"/>
                    </a:cubicBezTo>
                    <a:cubicBezTo>
                      <a:pt x="14316" y="17464"/>
                      <a:pt x="17330" y="16545"/>
                      <a:pt x="18586" y="14477"/>
                    </a:cubicBezTo>
                    <a:close/>
                    <a:moveTo>
                      <a:pt x="10549" y="1609"/>
                    </a:moveTo>
                    <a:cubicBezTo>
                      <a:pt x="10047" y="1609"/>
                      <a:pt x="9544" y="2068"/>
                      <a:pt x="9544" y="2757"/>
                    </a:cubicBezTo>
                    <a:cubicBezTo>
                      <a:pt x="9544" y="3447"/>
                      <a:pt x="10047" y="3906"/>
                      <a:pt x="10549" y="3906"/>
                    </a:cubicBezTo>
                    <a:cubicBezTo>
                      <a:pt x="11302" y="3906"/>
                      <a:pt x="11805" y="3447"/>
                      <a:pt x="11805" y="2757"/>
                    </a:cubicBezTo>
                    <a:cubicBezTo>
                      <a:pt x="11805" y="2068"/>
                      <a:pt x="11302" y="1609"/>
                      <a:pt x="10549" y="1609"/>
                    </a:cubicBezTo>
                    <a:close/>
                  </a:path>
                </a:pathLst>
              </a:custGeom>
              <a:solidFill>
                <a:schemeClr val="bg1"/>
              </a:solidFill>
              <a:ln w="12700">
                <a:miter lim="400000"/>
              </a:ln>
              <a:effec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chemeClr val="accent1"/>
                  </a:solidFill>
                  <a:effectLst/>
                  <a:uLnTx/>
                  <a:uFillTx/>
                  <a:latin typeface="+mj-ea"/>
                  <a:ea typeface="+mj-ea"/>
                  <a:cs typeface="+mn-ea"/>
                  <a:sym typeface="+mn-lt"/>
                </a:endParaRPr>
              </a:p>
            </p:txBody>
          </p:sp>
        </p:grpSp>
        <p:grpSp>
          <p:nvGrpSpPr>
            <p:cNvPr id="67" name="组合 66">
              <a:extLst>
                <a:ext uri="{FF2B5EF4-FFF2-40B4-BE49-F238E27FC236}">
                  <a16:creationId xmlns:a16="http://schemas.microsoft.com/office/drawing/2014/main" xmlns="" id="{CEBC2327-CA95-42B5-AFB6-EC399F6C375E}"/>
                </a:ext>
              </a:extLst>
            </p:cNvPr>
            <p:cNvGrpSpPr/>
            <p:nvPr/>
          </p:nvGrpSpPr>
          <p:grpSpPr>
            <a:xfrm>
              <a:off x="4244563" y="4632177"/>
              <a:ext cx="120724" cy="1132267"/>
              <a:chOff x="2837271" y="4989435"/>
              <a:chExt cx="120724" cy="1132267"/>
            </a:xfrm>
          </p:grpSpPr>
          <p:cxnSp>
            <p:nvCxnSpPr>
              <p:cNvPr id="92" name="直接连接符 91">
                <a:extLst>
                  <a:ext uri="{FF2B5EF4-FFF2-40B4-BE49-F238E27FC236}">
                    <a16:creationId xmlns:a16="http://schemas.microsoft.com/office/drawing/2014/main" xmlns="" id="{5ABE1F74-6BD3-4296-BFDB-BE2EC240C4B0}"/>
                  </a:ext>
                </a:extLst>
              </p:cNvPr>
              <p:cNvCxnSpPr>
                <a:cxnSpLocks/>
              </p:cNvCxnSpPr>
              <p:nvPr/>
            </p:nvCxnSpPr>
            <p:spPr>
              <a:xfrm>
                <a:off x="2900553" y="5097338"/>
                <a:ext cx="0" cy="1024364"/>
              </a:xfrm>
              <a:prstGeom prst="line">
                <a:avLst/>
              </a:prstGeom>
              <a:ln w="6350">
                <a:gradFill>
                  <a:gsLst>
                    <a:gs pos="0">
                      <a:schemeClr val="accent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93" name="组合 92">
                <a:extLst>
                  <a:ext uri="{FF2B5EF4-FFF2-40B4-BE49-F238E27FC236}">
                    <a16:creationId xmlns:a16="http://schemas.microsoft.com/office/drawing/2014/main" xmlns="" id="{515DE966-3DDA-493E-A71B-E287C00209E0}"/>
                  </a:ext>
                </a:extLst>
              </p:cNvPr>
              <p:cNvGrpSpPr/>
              <p:nvPr/>
            </p:nvGrpSpPr>
            <p:grpSpPr>
              <a:xfrm>
                <a:off x="2837271" y="4989435"/>
                <a:ext cx="120724" cy="120724"/>
                <a:chOff x="2837271" y="4989435"/>
                <a:chExt cx="120724" cy="120724"/>
              </a:xfrm>
            </p:grpSpPr>
            <p:sp>
              <p:nvSpPr>
                <p:cNvPr id="94" name="椭圆 93">
                  <a:extLst>
                    <a:ext uri="{FF2B5EF4-FFF2-40B4-BE49-F238E27FC236}">
                      <a16:creationId xmlns:a16="http://schemas.microsoft.com/office/drawing/2014/main" xmlns="" id="{84FE21DA-069A-43EA-9F98-85E9D34D3D09}"/>
                    </a:ext>
                  </a:extLst>
                </p:cNvPr>
                <p:cNvSpPr/>
                <p:nvPr/>
              </p:nvSpPr>
              <p:spPr>
                <a:xfrm>
                  <a:off x="2861633" y="5013797"/>
                  <a:ext cx="72000" cy="72000"/>
                </a:xfrm>
                <a:prstGeom prst="ellipse">
                  <a:avLst/>
                </a:prstGeom>
                <a:gradFill>
                  <a:gsLst>
                    <a:gs pos="91000">
                      <a:schemeClr val="accent1"/>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95" name="弧形 94">
                  <a:extLst>
                    <a:ext uri="{FF2B5EF4-FFF2-40B4-BE49-F238E27FC236}">
                      <a16:creationId xmlns:a16="http://schemas.microsoft.com/office/drawing/2014/main" xmlns="" id="{302B07A6-7F52-48EC-B301-67BAA370436A}"/>
                    </a:ext>
                  </a:extLst>
                </p:cNvPr>
                <p:cNvSpPr/>
                <p:nvPr/>
              </p:nvSpPr>
              <p:spPr>
                <a:xfrm>
                  <a:off x="2837271" y="4989435"/>
                  <a:ext cx="120724" cy="120724"/>
                </a:xfrm>
                <a:prstGeom prst="arc">
                  <a:avLst>
                    <a:gd name="adj1" fmla="val 8021204"/>
                    <a:gd name="adj2" fmla="val 3349808"/>
                  </a:avLst>
                </a:prstGeom>
                <a:noFill/>
                <a:ln w="6350">
                  <a:gradFill>
                    <a:gsLst>
                      <a:gs pos="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grpSp>
        </p:grpSp>
        <p:grpSp>
          <p:nvGrpSpPr>
            <p:cNvPr id="68" name="组合 67">
              <a:extLst>
                <a:ext uri="{FF2B5EF4-FFF2-40B4-BE49-F238E27FC236}">
                  <a16:creationId xmlns:a16="http://schemas.microsoft.com/office/drawing/2014/main" xmlns="" id="{BB8C8048-8D03-41D7-A938-AD4EAB1612FC}"/>
                </a:ext>
              </a:extLst>
            </p:cNvPr>
            <p:cNvGrpSpPr/>
            <p:nvPr/>
          </p:nvGrpSpPr>
          <p:grpSpPr>
            <a:xfrm>
              <a:off x="5532509" y="4842696"/>
              <a:ext cx="120724" cy="1132267"/>
              <a:chOff x="2837271" y="4989435"/>
              <a:chExt cx="120724" cy="1132267"/>
            </a:xfrm>
          </p:grpSpPr>
          <p:cxnSp>
            <p:nvCxnSpPr>
              <p:cNvPr id="88" name="直接连接符 87">
                <a:extLst>
                  <a:ext uri="{FF2B5EF4-FFF2-40B4-BE49-F238E27FC236}">
                    <a16:creationId xmlns:a16="http://schemas.microsoft.com/office/drawing/2014/main" xmlns="" id="{C6EE906B-1359-4ED8-96A1-39DE3FE882D9}"/>
                  </a:ext>
                </a:extLst>
              </p:cNvPr>
              <p:cNvCxnSpPr>
                <a:cxnSpLocks/>
              </p:cNvCxnSpPr>
              <p:nvPr/>
            </p:nvCxnSpPr>
            <p:spPr>
              <a:xfrm>
                <a:off x="2900553" y="5097338"/>
                <a:ext cx="0" cy="1024364"/>
              </a:xfrm>
              <a:prstGeom prst="line">
                <a:avLst/>
              </a:prstGeom>
              <a:ln w="6350">
                <a:gradFill>
                  <a:gsLst>
                    <a:gs pos="0">
                      <a:schemeClr val="accent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89" name="组合 88">
                <a:extLst>
                  <a:ext uri="{FF2B5EF4-FFF2-40B4-BE49-F238E27FC236}">
                    <a16:creationId xmlns:a16="http://schemas.microsoft.com/office/drawing/2014/main" xmlns="" id="{B683ED53-71C8-476D-A4AC-DE90917A6BC0}"/>
                  </a:ext>
                </a:extLst>
              </p:cNvPr>
              <p:cNvGrpSpPr/>
              <p:nvPr/>
            </p:nvGrpSpPr>
            <p:grpSpPr>
              <a:xfrm>
                <a:off x="2837271" y="4989435"/>
                <a:ext cx="120724" cy="120724"/>
                <a:chOff x="2837271" y="4989435"/>
                <a:chExt cx="120724" cy="120724"/>
              </a:xfrm>
            </p:grpSpPr>
            <p:sp>
              <p:nvSpPr>
                <p:cNvPr id="90" name="椭圆 89">
                  <a:extLst>
                    <a:ext uri="{FF2B5EF4-FFF2-40B4-BE49-F238E27FC236}">
                      <a16:creationId xmlns:a16="http://schemas.microsoft.com/office/drawing/2014/main" xmlns="" id="{467E96AC-0FF9-424F-A1E8-4EE01111A943}"/>
                    </a:ext>
                  </a:extLst>
                </p:cNvPr>
                <p:cNvSpPr/>
                <p:nvPr/>
              </p:nvSpPr>
              <p:spPr>
                <a:xfrm>
                  <a:off x="2861633" y="5013797"/>
                  <a:ext cx="72000" cy="72000"/>
                </a:xfrm>
                <a:prstGeom prst="ellipse">
                  <a:avLst/>
                </a:prstGeom>
                <a:gradFill>
                  <a:gsLst>
                    <a:gs pos="91000">
                      <a:schemeClr val="accent1"/>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91" name="弧形 90">
                  <a:extLst>
                    <a:ext uri="{FF2B5EF4-FFF2-40B4-BE49-F238E27FC236}">
                      <a16:creationId xmlns:a16="http://schemas.microsoft.com/office/drawing/2014/main" xmlns="" id="{693FB395-14EE-4403-BAEE-3F653ECEC008}"/>
                    </a:ext>
                  </a:extLst>
                </p:cNvPr>
                <p:cNvSpPr/>
                <p:nvPr/>
              </p:nvSpPr>
              <p:spPr>
                <a:xfrm>
                  <a:off x="2837271" y="4989435"/>
                  <a:ext cx="120724" cy="120724"/>
                </a:xfrm>
                <a:prstGeom prst="arc">
                  <a:avLst>
                    <a:gd name="adj1" fmla="val 8021204"/>
                    <a:gd name="adj2" fmla="val 3349808"/>
                  </a:avLst>
                </a:prstGeom>
                <a:noFill/>
                <a:ln w="6350">
                  <a:gradFill>
                    <a:gsLst>
                      <a:gs pos="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grpSp>
        </p:grpSp>
        <p:grpSp>
          <p:nvGrpSpPr>
            <p:cNvPr id="69" name="组合 68">
              <a:extLst>
                <a:ext uri="{FF2B5EF4-FFF2-40B4-BE49-F238E27FC236}">
                  <a16:creationId xmlns:a16="http://schemas.microsoft.com/office/drawing/2014/main" xmlns="" id="{D84FB33F-AEE7-424E-AB5D-8D1B07236495}"/>
                </a:ext>
              </a:extLst>
            </p:cNvPr>
            <p:cNvGrpSpPr/>
            <p:nvPr/>
          </p:nvGrpSpPr>
          <p:grpSpPr>
            <a:xfrm>
              <a:off x="6889778" y="4517012"/>
              <a:ext cx="120724" cy="1132267"/>
              <a:chOff x="2837271" y="4989435"/>
              <a:chExt cx="120724" cy="1132267"/>
            </a:xfrm>
          </p:grpSpPr>
          <p:cxnSp>
            <p:nvCxnSpPr>
              <p:cNvPr id="84" name="直接连接符 83">
                <a:extLst>
                  <a:ext uri="{FF2B5EF4-FFF2-40B4-BE49-F238E27FC236}">
                    <a16:creationId xmlns:a16="http://schemas.microsoft.com/office/drawing/2014/main" xmlns="" id="{20EE0F59-60FE-4416-83CF-18AF1449381D}"/>
                  </a:ext>
                </a:extLst>
              </p:cNvPr>
              <p:cNvCxnSpPr>
                <a:cxnSpLocks/>
              </p:cNvCxnSpPr>
              <p:nvPr/>
            </p:nvCxnSpPr>
            <p:spPr>
              <a:xfrm>
                <a:off x="2900553" y="5097338"/>
                <a:ext cx="0" cy="1024364"/>
              </a:xfrm>
              <a:prstGeom prst="line">
                <a:avLst/>
              </a:prstGeom>
              <a:ln w="6350">
                <a:gradFill>
                  <a:gsLst>
                    <a:gs pos="0">
                      <a:schemeClr val="accent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85" name="组合 84">
                <a:extLst>
                  <a:ext uri="{FF2B5EF4-FFF2-40B4-BE49-F238E27FC236}">
                    <a16:creationId xmlns:a16="http://schemas.microsoft.com/office/drawing/2014/main" xmlns="" id="{D7CBB043-49B4-4272-BC7E-2788CCD6F0D2}"/>
                  </a:ext>
                </a:extLst>
              </p:cNvPr>
              <p:cNvGrpSpPr/>
              <p:nvPr/>
            </p:nvGrpSpPr>
            <p:grpSpPr>
              <a:xfrm>
                <a:off x="2837271" y="4989435"/>
                <a:ext cx="120724" cy="120724"/>
                <a:chOff x="2837271" y="4989435"/>
                <a:chExt cx="120724" cy="120724"/>
              </a:xfrm>
            </p:grpSpPr>
            <p:sp>
              <p:nvSpPr>
                <p:cNvPr id="86" name="椭圆 85">
                  <a:extLst>
                    <a:ext uri="{FF2B5EF4-FFF2-40B4-BE49-F238E27FC236}">
                      <a16:creationId xmlns:a16="http://schemas.microsoft.com/office/drawing/2014/main" xmlns="" id="{469504BB-7CB5-4205-8107-09D59FCF9C6D}"/>
                    </a:ext>
                  </a:extLst>
                </p:cNvPr>
                <p:cNvSpPr/>
                <p:nvPr/>
              </p:nvSpPr>
              <p:spPr>
                <a:xfrm>
                  <a:off x="2861633" y="5013797"/>
                  <a:ext cx="72000" cy="72000"/>
                </a:xfrm>
                <a:prstGeom prst="ellipse">
                  <a:avLst/>
                </a:prstGeom>
                <a:gradFill>
                  <a:gsLst>
                    <a:gs pos="91000">
                      <a:schemeClr val="accent1"/>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87" name="弧形 86">
                  <a:extLst>
                    <a:ext uri="{FF2B5EF4-FFF2-40B4-BE49-F238E27FC236}">
                      <a16:creationId xmlns:a16="http://schemas.microsoft.com/office/drawing/2014/main" xmlns="" id="{48C3D784-1F8D-4902-90BD-094FEEA369C2}"/>
                    </a:ext>
                  </a:extLst>
                </p:cNvPr>
                <p:cNvSpPr/>
                <p:nvPr/>
              </p:nvSpPr>
              <p:spPr>
                <a:xfrm>
                  <a:off x="2837271" y="4989435"/>
                  <a:ext cx="120724" cy="120724"/>
                </a:xfrm>
                <a:prstGeom prst="arc">
                  <a:avLst>
                    <a:gd name="adj1" fmla="val 8021204"/>
                    <a:gd name="adj2" fmla="val 3349808"/>
                  </a:avLst>
                </a:prstGeom>
                <a:noFill/>
                <a:ln w="6350">
                  <a:gradFill>
                    <a:gsLst>
                      <a:gs pos="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grpSp>
        </p:grpSp>
        <p:grpSp>
          <p:nvGrpSpPr>
            <p:cNvPr id="70" name="组合 69">
              <a:extLst>
                <a:ext uri="{FF2B5EF4-FFF2-40B4-BE49-F238E27FC236}">
                  <a16:creationId xmlns:a16="http://schemas.microsoft.com/office/drawing/2014/main" xmlns="" id="{CFAC6B76-C3E8-4C96-A85D-91375026139C}"/>
                </a:ext>
              </a:extLst>
            </p:cNvPr>
            <p:cNvGrpSpPr/>
            <p:nvPr/>
          </p:nvGrpSpPr>
          <p:grpSpPr>
            <a:xfrm>
              <a:off x="8345965" y="4449172"/>
              <a:ext cx="120724" cy="1132267"/>
              <a:chOff x="2837271" y="4989435"/>
              <a:chExt cx="120724" cy="1132267"/>
            </a:xfrm>
          </p:grpSpPr>
          <p:cxnSp>
            <p:nvCxnSpPr>
              <p:cNvPr id="80" name="直接连接符 79">
                <a:extLst>
                  <a:ext uri="{FF2B5EF4-FFF2-40B4-BE49-F238E27FC236}">
                    <a16:creationId xmlns:a16="http://schemas.microsoft.com/office/drawing/2014/main" xmlns="" id="{9CD6DA12-5D84-4AD3-B2ED-183804CF8334}"/>
                  </a:ext>
                </a:extLst>
              </p:cNvPr>
              <p:cNvCxnSpPr>
                <a:cxnSpLocks/>
              </p:cNvCxnSpPr>
              <p:nvPr/>
            </p:nvCxnSpPr>
            <p:spPr>
              <a:xfrm>
                <a:off x="2900553" y="5097338"/>
                <a:ext cx="0" cy="1024364"/>
              </a:xfrm>
              <a:prstGeom prst="line">
                <a:avLst/>
              </a:prstGeom>
              <a:ln w="6350">
                <a:gradFill>
                  <a:gsLst>
                    <a:gs pos="0">
                      <a:schemeClr val="accent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81" name="组合 80">
                <a:extLst>
                  <a:ext uri="{FF2B5EF4-FFF2-40B4-BE49-F238E27FC236}">
                    <a16:creationId xmlns:a16="http://schemas.microsoft.com/office/drawing/2014/main" xmlns="" id="{355A49E1-6819-48CF-9876-469CCF1CCCF6}"/>
                  </a:ext>
                </a:extLst>
              </p:cNvPr>
              <p:cNvGrpSpPr/>
              <p:nvPr/>
            </p:nvGrpSpPr>
            <p:grpSpPr>
              <a:xfrm>
                <a:off x="2837271" y="4989435"/>
                <a:ext cx="120724" cy="120724"/>
                <a:chOff x="2837271" y="4989435"/>
                <a:chExt cx="120724" cy="120724"/>
              </a:xfrm>
            </p:grpSpPr>
            <p:sp>
              <p:nvSpPr>
                <p:cNvPr id="82" name="椭圆 81">
                  <a:extLst>
                    <a:ext uri="{FF2B5EF4-FFF2-40B4-BE49-F238E27FC236}">
                      <a16:creationId xmlns:a16="http://schemas.microsoft.com/office/drawing/2014/main" xmlns="" id="{A1D31246-2014-4FBE-A021-B9AB4F762788}"/>
                    </a:ext>
                  </a:extLst>
                </p:cNvPr>
                <p:cNvSpPr/>
                <p:nvPr/>
              </p:nvSpPr>
              <p:spPr>
                <a:xfrm>
                  <a:off x="2861633" y="5013797"/>
                  <a:ext cx="72000" cy="72000"/>
                </a:xfrm>
                <a:prstGeom prst="ellipse">
                  <a:avLst/>
                </a:prstGeom>
                <a:gradFill>
                  <a:gsLst>
                    <a:gs pos="91000">
                      <a:schemeClr val="accent1"/>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83" name="弧形 82">
                  <a:extLst>
                    <a:ext uri="{FF2B5EF4-FFF2-40B4-BE49-F238E27FC236}">
                      <a16:creationId xmlns:a16="http://schemas.microsoft.com/office/drawing/2014/main" xmlns="" id="{054A17F6-8B74-4094-A45C-F7F7627F4364}"/>
                    </a:ext>
                  </a:extLst>
                </p:cNvPr>
                <p:cNvSpPr/>
                <p:nvPr/>
              </p:nvSpPr>
              <p:spPr>
                <a:xfrm>
                  <a:off x="2837271" y="4989435"/>
                  <a:ext cx="120724" cy="120724"/>
                </a:xfrm>
                <a:prstGeom prst="arc">
                  <a:avLst>
                    <a:gd name="adj1" fmla="val 8021204"/>
                    <a:gd name="adj2" fmla="val 3349808"/>
                  </a:avLst>
                </a:prstGeom>
                <a:noFill/>
                <a:ln w="6350">
                  <a:gradFill>
                    <a:gsLst>
                      <a:gs pos="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grpSp>
        </p:grpSp>
        <p:sp>
          <p:nvSpPr>
            <p:cNvPr id="71" name="矩形 70">
              <a:extLst>
                <a:ext uri="{FF2B5EF4-FFF2-40B4-BE49-F238E27FC236}">
                  <a16:creationId xmlns:a16="http://schemas.microsoft.com/office/drawing/2014/main" xmlns="" id="{60BE2246-9FE6-4C17-96C1-EE97128DDF59}"/>
                </a:ext>
              </a:extLst>
            </p:cNvPr>
            <p:cNvSpPr/>
            <p:nvPr/>
          </p:nvSpPr>
          <p:spPr>
            <a:xfrm>
              <a:off x="8715846" y="4449286"/>
              <a:ext cx="1427794" cy="45313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关键标题</a:t>
              </a:r>
            </a:p>
          </p:txBody>
        </p:sp>
        <p:grpSp>
          <p:nvGrpSpPr>
            <p:cNvPr id="72" name="组合 71">
              <a:extLst>
                <a:ext uri="{FF2B5EF4-FFF2-40B4-BE49-F238E27FC236}">
                  <a16:creationId xmlns:a16="http://schemas.microsoft.com/office/drawing/2014/main" xmlns="" id="{BB0CCAD5-F9F9-4922-888E-D94DBB8D32B6}"/>
                </a:ext>
              </a:extLst>
            </p:cNvPr>
            <p:cNvGrpSpPr/>
            <p:nvPr/>
          </p:nvGrpSpPr>
          <p:grpSpPr>
            <a:xfrm>
              <a:off x="9130493" y="3794915"/>
              <a:ext cx="598501" cy="598501"/>
              <a:chOff x="9159362" y="2535099"/>
              <a:chExt cx="598501" cy="598501"/>
            </a:xfrm>
          </p:grpSpPr>
          <p:sp>
            <p:nvSpPr>
              <p:cNvPr id="78" name="椭圆 77">
                <a:extLst>
                  <a:ext uri="{FF2B5EF4-FFF2-40B4-BE49-F238E27FC236}">
                    <a16:creationId xmlns:a16="http://schemas.microsoft.com/office/drawing/2014/main" xmlns="" id="{DB4D9A75-5957-46E4-B4BE-0837016C0CFE}"/>
                  </a:ext>
                </a:extLst>
              </p:cNvPr>
              <p:cNvSpPr/>
              <p:nvPr/>
            </p:nvSpPr>
            <p:spPr>
              <a:xfrm>
                <a:off x="9159362" y="2535099"/>
                <a:ext cx="598501" cy="5985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79" name="Shape 1836">
                <a:extLst>
                  <a:ext uri="{FF2B5EF4-FFF2-40B4-BE49-F238E27FC236}">
                    <a16:creationId xmlns:a16="http://schemas.microsoft.com/office/drawing/2014/main" xmlns="" id="{2BF282FC-3A42-47CD-81E1-41B70FF3C24E}"/>
                  </a:ext>
                </a:extLst>
              </p:cNvPr>
              <p:cNvSpPr/>
              <p:nvPr/>
            </p:nvSpPr>
            <p:spPr>
              <a:xfrm>
                <a:off x="9294498" y="2644473"/>
                <a:ext cx="328228" cy="379753"/>
              </a:xfrm>
              <a:custGeom>
                <a:avLst/>
                <a:gdLst/>
                <a:ahLst/>
                <a:cxnLst>
                  <a:cxn ang="0">
                    <a:pos x="wd2" y="hd2"/>
                  </a:cxn>
                  <a:cxn ang="5400000">
                    <a:pos x="wd2" y="hd2"/>
                  </a:cxn>
                  <a:cxn ang="10800000">
                    <a:pos x="wd2" y="hd2"/>
                  </a:cxn>
                  <a:cxn ang="16200000">
                    <a:pos x="wd2" y="hd2"/>
                  </a:cxn>
                </a:cxnLst>
                <a:rect l="0" t="0" r="r" b="b"/>
                <a:pathLst>
                  <a:path w="21600" h="21600" extrusionOk="0">
                    <a:moveTo>
                      <a:pt x="16740" y="5165"/>
                    </a:moveTo>
                    <a:cubicBezTo>
                      <a:pt x="9990" y="10096"/>
                      <a:pt x="9990" y="10096"/>
                      <a:pt x="9990" y="10096"/>
                    </a:cubicBezTo>
                    <a:cubicBezTo>
                      <a:pt x="9990" y="7748"/>
                      <a:pt x="9990" y="7748"/>
                      <a:pt x="9990" y="7748"/>
                    </a:cubicBezTo>
                    <a:cubicBezTo>
                      <a:pt x="5940" y="8452"/>
                      <a:pt x="2700" y="10330"/>
                      <a:pt x="1350" y="13617"/>
                    </a:cubicBezTo>
                    <a:cubicBezTo>
                      <a:pt x="0" y="13617"/>
                      <a:pt x="0" y="13617"/>
                      <a:pt x="0" y="13617"/>
                    </a:cubicBezTo>
                    <a:cubicBezTo>
                      <a:pt x="540" y="7983"/>
                      <a:pt x="3780" y="3757"/>
                      <a:pt x="9990" y="2348"/>
                    </a:cubicBezTo>
                    <a:cubicBezTo>
                      <a:pt x="9990" y="0"/>
                      <a:pt x="9990" y="0"/>
                      <a:pt x="9990" y="0"/>
                    </a:cubicBezTo>
                    <a:cubicBezTo>
                      <a:pt x="16740" y="5165"/>
                      <a:pt x="16740" y="5165"/>
                      <a:pt x="16740" y="5165"/>
                    </a:cubicBezTo>
                    <a:close/>
                    <a:moveTo>
                      <a:pt x="11880" y="13852"/>
                    </a:moveTo>
                    <a:cubicBezTo>
                      <a:pt x="11880" y="11504"/>
                      <a:pt x="11880" y="11504"/>
                      <a:pt x="11880" y="11504"/>
                    </a:cubicBezTo>
                    <a:cubicBezTo>
                      <a:pt x="4320" y="16670"/>
                      <a:pt x="4320" y="16670"/>
                      <a:pt x="4320" y="16670"/>
                    </a:cubicBezTo>
                    <a:cubicBezTo>
                      <a:pt x="11880" y="21600"/>
                      <a:pt x="11880" y="21600"/>
                      <a:pt x="11880" y="21600"/>
                    </a:cubicBezTo>
                    <a:cubicBezTo>
                      <a:pt x="11880" y="19252"/>
                      <a:pt x="11880" y="19252"/>
                      <a:pt x="11880" y="19252"/>
                    </a:cubicBezTo>
                    <a:cubicBezTo>
                      <a:pt x="17820" y="18078"/>
                      <a:pt x="21060" y="13852"/>
                      <a:pt x="21600" y="8687"/>
                    </a:cubicBezTo>
                    <a:cubicBezTo>
                      <a:pt x="20250" y="8687"/>
                      <a:pt x="20250" y="8687"/>
                      <a:pt x="20250" y="8687"/>
                    </a:cubicBezTo>
                    <a:cubicBezTo>
                      <a:pt x="18630" y="11504"/>
                      <a:pt x="15390" y="13148"/>
                      <a:pt x="11880" y="13852"/>
                    </a:cubicBezTo>
                    <a:close/>
                  </a:path>
                </a:pathLst>
              </a:custGeom>
              <a:solidFill>
                <a:schemeClr val="bg1"/>
              </a:solidFill>
              <a:ln w="12700">
                <a:miter lim="400000"/>
              </a:ln>
              <a:effectLst/>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chemeClr val="accent1"/>
                  </a:solidFill>
                  <a:effectLst/>
                  <a:uLnTx/>
                  <a:uFillTx/>
                  <a:latin typeface="+mj-ea"/>
                  <a:ea typeface="+mj-ea"/>
                  <a:cs typeface="+mn-ea"/>
                  <a:sym typeface="+mn-lt"/>
                </a:endParaRPr>
              </a:p>
            </p:txBody>
          </p:sp>
        </p:grpSp>
        <p:grpSp>
          <p:nvGrpSpPr>
            <p:cNvPr id="73" name="组合 72">
              <a:extLst>
                <a:ext uri="{FF2B5EF4-FFF2-40B4-BE49-F238E27FC236}">
                  <a16:creationId xmlns:a16="http://schemas.microsoft.com/office/drawing/2014/main" xmlns="" id="{C993212F-C08D-4A74-B7B1-3B8DD64F1E93}"/>
                </a:ext>
              </a:extLst>
            </p:cNvPr>
            <p:cNvGrpSpPr/>
            <p:nvPr/>
          </p:nvGrpSpPr>
          <p:grpSpPr>
            <a:xfrm>
              <a:off x="9369381" y="4944947"/>
              <a:ext cx="120724" cy="1132267"/>
              <a:chOff x="2837271" y="4989435"/>
              <a:chExt cx="120724" cy="1132267"/>
            </a:xfrm>
          </p:grpSpPr>
          <p:cxnSp>
            <p:nvCxnSpPr>
              <p:cNvPr id="74" name="直接连接符 73">
                <a:extLst>
                  <a:ext uri="{FF2B5EF4-FFF2-40B4-BE49-F238E27FC236}">
                    <a16:creationId xmlns:a16="http://schemas.microsoft.com/office/drawing/2014/main" xmlns="" id="{1EBCED37-2043-4847-8919-DAB02976056A}"/>
                  </a:ext>
                </a:extLst>
              </p:cNvPr>
              <p:cNvCxnSpPr>
                <a:cxnSpLocks/>
              </p:cNvCxnSpPr>
              <p:nvPr/>
            </p:nvCxnSpPr>
            <p:spPr>
              <a:xfrm>
                <a:off x="2900553" y="5097338"/>
                <a:ext cx="0" cy="1024364"/>
              </a:xfrm>
              <a:prstGeom prst="line">
                <a:avLst/>
              </a:prstGeom>
              <a:ln w="6350">
                <a:gradFill>
                  <a:gsLst>
                    <a:gs pos="0">
                      <a:schemeClr val="accent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xmlns="" id="{752CD047-0F1A-48A8-8ED3-01FE0F26662D}"/>
                  </a:ext>
                </a:extLst>
              </p:cNvPr>
              <p:cNvGrpSpPr/>
              <p:nvPr/>
            </p:nvGrpSpPr>
            <p:grpSpPr>
              <a:xfrm>
                <a:off x="2837271" y="4989435"/>
                <a:ext cx="120724" cy="120724"/>
                <a:chOff x="2837271" y="4989435"/>
                <a:chExt cx="120724" cy="120724"/>
              </a:xfrm>
            </p:grpSpPr>
            <p:sp>
              <p:nvSpPr>
                <p:cNvPr id="76" name="椭圆 75">
                  <a:extLst>
                    <a:ext uri="{FF2B5EF4-FFF2-40B4-BE49-F238E27FC236}">
                      <a16:creationId xmlns:a16="http://schemas.microsoft.com/office/drawing/2014/main" xmlns="" id="{01ADEC84-4251-4246-8C5E-D762C4FA77CC}"/>
                    </a:ext>
                  </a:extLst>
                </p:cNvPr>
                <p:cNvSpPr/>
                <p:nvPr/>
              </p:nvSpPr>
              <p:spPr>
                <a:xfrm>
                  <a:off x="2861633" y="5013797"/>
                  <a:ext cx="72000" cy="72000"/>
                </a:xfrm>
                <a:prstGeom prst="ellipse">
                  <a:avLst/>
                </a:prstGeom>
                <a:gradFill>
                  <a:gsLst>
                    <a:gs pos="91000">
                      <a:schemeClr val="accent1"/>
                    </a:gs>
                    <a:gs pos="4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77" name="弧形 76">
                  <a:extLst>
                    <a:ext uri="{FF2B5EF4-FFF2-40B4-BE49-F238E27FC236}">
                      <a16:creationId xmlns:a16="http://schemas.microsoft.com/office/drawing/2014/main" xmlns="" id="{A1B82AE0-D05D-413B-8494-1A97155141D8}"/>
                    </a:ext>
                  </a:extLst>
                </p:cNvPr>
                <p:cNvSpPr/>
                <p:nvPr/>
              </p:nvSpPr>
              <p:spPr>
                <a:xfrm>
                  <a:off x="2837271" y="4989435"/>
                  <a:ext cx="120724" cy="120724"/>
                </a:xfrm>
                <a:prstGeom prst="arc">
                  <a:avLst>
                    <a:gd name="adj1" fmla="val 8021204"/>
                    <a:gd name="adj2" fmla="val 3349808"/>
                  </a:avLst>
                </a:prstGeom>
                <a:noFill/>
                <a:ln w="6350">
                  <a:gradFill>
                    <a:gsLst>
                      <a:gs pos="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1"/>
                    </a:solidFill>
                    <a:effectLst/>
                    <a:uLnTx/>
                    <a:uFillTx/>
                    <a:latin typeface="+mj-ea"/>
                    <a:ea typeface="+mj-ea"/>
                    <a:cs typeface="+mn-ea"/>
                    <a:sym typeface="+mn-lt"/>
                  </a:endParaRPr>
                </a:p>
              </p:txBody>
            </p:sp>
          </p:grpSp>
        </p:grpSp>
      </p:grpSp>
      <p:grpSp>
        <p:nvGrpSpPr>
          <p:cNvPr id="110" name="组合 109">
            <a:extLst>
              <a:ext uri="{FF2B5EF4-FFF2-40B4-BE49-F238E27FC236}">
                <a16:creationId xmlns:a16="http://schemas.microsoft.com/office/drawing/2014/main" xmlns="" id="{DB9FE28A-65F4-4BA8-919A-B9290E61F400}"/>
              </a:ext>
            </a:extLst>
          </p:cNvPr>
          <p:cNvGrpSpPr/>
          <p:nvPr/>
        </p:nvGrpSpPr>
        <p:grpSpPr>
          <a:xfrm>
            <a:off x="6264483" y="4834852"/>
            <a:ext cx="4489303" cy="1191519"/>
            <a:chOff x="2305880" y="2186650"/>
            <a:chExt cx="4489303" cy="1191519"/>
          </a:xfrm>
        </p:grpSpPr>
        <p:sp>
          <p:nvSpPr>
            <p:cNvPr id="111" name="矩形 110">
              <a:extLst>
                <a:ext uri="{FF2B5EF4-FFF2-40B4-BE49-F238E27FC236}">
                  <a16:creationId xmlns:a16="http://schemas.microsoft.com/office/drawing/2014/main" xmlns="" id="{49DCD8A5-C443-47DC-A479-A333A30E1A54}"/>
                </a:ext>
              </a:extLst>
            </p:cNvPr>
            <p:cNvSpPr/>
            <p:nvPr/>
          </p:nvSpPr>
          <p:spPr>
            <a:xfrm>
              <a:off x="2305880" y="2186650"/>
              <a:ext cx="2498331" cy="453137"/>
            </a:xfrm>
            <a:prstGeom prst="rect">
              <a:avLst/>
            </a:prstGeom>
          </p:spPr>
          <p:txBody>
            <a:bodyPr wrap="square">
              <a:spAutoFit/>
            </a:bodyPr>
            <a:lstStyle/>
            <a:p>
              <a:pPr>
                <a:lnSpc>
                  <a:spcPct val="125000"/>
                </a:lnSpc>
                <a:defRPr/>
              </a:pPr>
              <a:r>
                <a:rPr lang="zh-CN" altLang="en-US" sz="2000" spc="-150" dirty="0">
                  <a:solidFill>
                    <a:schemeClr val="accent1"/>
                  </a:solidFill>
                  <a:latin typeface="+mj-ea"/>
                  <a:ea typeface="+mj-ea"/>
                  <a:cs typeface="+mn-ea"/>
                  <a:sym typeface="+mn-lt"/>
                </a:rPr>
                <a:t>请在此输入关键标题</a:t>
              </a:r>
            </a:p>
          </p:txBody>
        </p:sp>
        <p:sp>
          <p:nvSpPr>
            <p:cNvPr id="112" name="矩形 111">
              <a:extLst>
                <a:ext uri="{FF2B5EF4-FFF2-40B4-BE49-F238E27FC236}">
                  <a16:creationId xmlns:a16="http://schemas.microsoft.com/office/drawing/2014/main" xmlns="" id="{D92CEB68-E337-480C-8613-F95E7ED4CB14}"/>
                </a:ext>
              </a:extLst>
            </p:cNvPr>
            <p:cNvSpPr/>
            <p:nvPr/>
          </p:nvSpPr>
          <p:spPr>
            <a:xfrm>
              <a:off x="2345639" y="2585516"/>
              <a:ext cx="4449544" cy="79265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点击文本框即可进行编辑输入相关内容点击文本框即可进行编辑输入相关内容。</a:t>
              </a:r>
            </a:p>
          </p:txBody>
        </p:sp>
      </p:grpSp>
      <p:grpSp>
        <p:nvGrpSpPr>
          <p:cNvPr id="113" name="组合 112">
            <a:extLst>
              <a:ext uri="{FF2B5EF4-FFF2-40B4-BE49-F238E27FC236}">
                <a16:creationId xmlns:a16="http://schemas.microsoft.com/office/drawing/2014/main" xmlns="" id="{AEDA73A2-3FDE-4DFF-B4C0-8BDF066E70F6}"/>
              </a:ext>
            </a:extLst>
          </p:cNvPr>
          <p:cNvGrpSpPr/>
          <p:nvPr/>
        </p:nvGrpSpPr>
        <p:grpSpPr>
          <a:xfrm>
            <a:off x="1506547" y="4834852"/>
            <a:ext cx="4449544" cy="1191519"/>
            <a:chOff x="2345639" y="2186650"/>
            <a:chExt cx="4449544" cy="1191519"/>
          </a:xfrm>
        </p:grpSpPr>
        <p:sp>
          <p:nvSpPr>
            <p:cNvPr id="114" name="矩形 113">
              <a:extLst>
                <a:ext uri="{FF2B5EF4-FFF2-40B4-BE49-F238E27FC236}">
                  <a16:creationId xmlns:a16="http://schemas.microsoft.com/office/drawing/2014/main" xmlns="" id="{87B0AE39-5C2A-4A1C-A14B-267B54185192}"/>
                </a:ext>
              </a:extLst>
            </p:cNvPr>
            <p:cNvSpPr/>
            <p:nvPr/>
          </p:nvSpPr>
          <p:spPr>
            <a:xfrm>
              <a:off x="4227276" y="2186650"/>
              <a:ext cx="2498331" cy="452303"/>
            </a:xfrm>
            <a:prstGeom prst="rect">
              <a:avLst/>
            </a:prstGeom>
          </p:spPr>
          <p:txBody>
            <a:bodyPr wrap="square">
              <a:spAutoFit/>
            </a:bodyPr>
            <a:lstStyle/>
            <a:p>
              <a:pPr marL="0" marR="0" lvl="0" indent="0" algn="r" defTabSz="914400" rtl="0" eaLnBrk="1" fontAlgn="auto" latinLnBrk="0" hangingPunct="1">
                <a:lnSpc>
                  <a:spcPct val="125000"/>
                </a:lnSpc>
                <a:spcBef>
                  <a:spcPts val="0"/>
                </a:spcBef>
                <a:spcAft>
                  <a:spcPts val="0"/>
                </a:spcAft>
                <a:buClrTx/>
                <a:buSzTx/>
                <a:buFontTx/>
                <a:buNone/>
                <a:tabLst/>
                <a:defRPr/>
              </a:pPr>
              <a:r>
                <a:rPr kumimoji="0" lang="zh-CN" altLang="en-US" sz="2000" b="0" i="0" u="none" strike="noStrike" kern="1200" cap="none" spc="-150" normalizeH="0" baseline="0" noProof="0" dirty="0">
                  <a:ln>
                    <a:noFill/>
                  </a:ln>
                  <a:solidFill>
                    <a:schemeClr val="accent1"/>
                  </a:solidFill>
                  <a:effectLst/>
                  <a:uLnTx/>
                  <a:uFillTx/>
                  <a:latin typeface="+mj-ea"/>
                  <a:ea typeface="+mj-ea"/>
                  <a:cs typeface="+mn-ea"/>
                  <a:sym typeface="+mn-lt"/>
                </a:rPr>
                <a:t>请在此输入关键标题</a:t>
              </a:r>
            </a:p>
          </p:txBody>
        </p:sp>
        <p:sp>
          <p:nvSpPr>
            <p:cNvPr id="115" name="矩形 114">
              <a:extLst>
                <a:ext uri="{FF2B5EF4-FFF2-40B4-BE49-F238E27FC236}">
                  <a16:creationId xmlns:a16="http://schemas.microsoft.com/office/drawing/2014/main" xmlns="" id="{53A87726-EF13-471D-995C-BD419C6A0038}"/>
                </a:ext>
              </a:extLst>
            </p:cNvPr>
            <p:cNvSpPr/>
            <p:nvPr/>
          </p:nvSpPr>
          <p:spPr>
            <a:xfrm>
              <a:off x="2345639" y="2585516"/>
              <a:ext cx="4449544" cy="79265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点击文本框即可进行编辑输入相关内容点击文本框即可进行编辑输入相关内容。</a:t>
              </a:r>
            </a:p>
          </p:txBody>
        </p:sp>
      </p:grpSp>
    </p:spTree>
    <p:extLst>
      <p:ext uri="{BB962C8B-B14F-4D97-AF65-F5344CB8AC3E}">
        <p14:creationId xmlns:p14="http://schemas.microsoft.com/office/powerpoint/2010/main" val="1871364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17166DC-5BC4-4347-9049-2168A73AF4BA}"/>
              </a:ext>
            </a:extLst>
          </p:cNvPr>
          <p:cNvSpPr/>
          <p:nvPr/>
        </p:nvSpPr>
        <p:spPr>
          <a:xfrm>
            <a:off x="4564462" y="1905518"/>
            <a:ext cx="3063076" cy="615553"/>
          </a:xfrm>
          <a:prstGeom prst="rect">
            <a:avLst/>
          </a:prstGeom>
        </p:spPr>
        <p:txBody>
          <a:bodyPr wrap="square" lIns="0" tIns="0" rIns="0" bIns="0">
            <a:spAutoFit/>
          </a:bodyPr>
          <a:lstStyle/>
          <a:p>
            <a:pPr algn="ctr">
              <a:defRPr/>
            </a:pPr>
            <a:r>
              <a:rPr lang="zh-CN" altLang="en-US" sz="40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第四部分</a:t>
            </a:r>
          </a:p>
        </p:txBody>
      </p:sp>
      <p:sp>
        <p:nvSpPr>
          <p:cNvPr id="5" name="文本框 4">
            <a:extLst>
              <a:ext uri="{FF2B5EF4-FFF2-40B4-BE49-F238E27FC236}">
                <a16:creationId xmlns:a16="http://schemas.microsoft.com/office/drawing/2014/main" xmlns="" id="{EC371A72-D256-4B82-9DA8-3B30FEAF64B1}"/>
              </a:ext>
            </a:extLst>
          </p:cNvPr>
          <p:cNvSpPr txBox="1"/>
          <p:nvPr/>
        </p:nvSpPr>
        <p:spPr>
          <a:xfrm>
            <a:off x="4564463" y="2703325"/>
            <a:ext cx="3063075" cy="492443"/>
          </a:xfrm>
          <a:prstGeom prst="rect">
            <a:avLst/>
          </a:prstGeom>
          <a:noFill/>
        </p:spPr>
        <p:txBody>
          <a:bodyPr wrap="square" lIns="0" tIns="0" rIns="0" bIns="0" rtlCol="0">
            <a:spAutoFit/>
          </a:bodyPr>
          <a:lstStyle/>
          <a:p>
            <a:pPr algn="ctr">
              <a:defRPr/>
            </a:pPr>
            <a:r>
              <a:rPr lang="zh-CN" altLang="en-US" sz="32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工作规划综述</a:t>
            </a:r>
          </a:p>
        </p:txBody>
      </p:sp>
      <p:sp>
        <p:nvSpPr>
          <p:cNvPr id="6" name="文本框 5">
            <a:extLst>
              <a:ext uri="{FF2B5EF4-FFF2-40B4-BE49-F238E27FC236}">
                <a16:creationId xmlns:a16="http://schemas.microsoft.com/office/drawing/2014/main" xmlns="" id="{A97F7C5B-7A33-4D31-8B8A-136CA964439B}"/>
              </a:ext>
            </a:extLst>
          </p:cNvPr>
          <p:cNvSpPr txBox="1"/>
          <p:nvPr/>
        </p:nvSpPr>
        <p:spPr>
          <a:xfrm>
            <a:off x="3537240" y="3195768"/>
            <a:ext cx="5117520" cy="184666"/>
          </a:xfrm>
          <a:prstGeom prst="rect">
            <a:avLst/>
          </a:prstGeom>
          <a:noFill/>
        </p:spPr>
        <p:txBody>
          <a:bodyPr wrap="square" lIns="0" tIns="0" rIns="0" bIns="0" rtlCol="0">
            <a:spAutoFit/>
          </a:bodyPr>
          <a:lstStyle/>
          <a:p>
            <a:pPr algn="ctr">
              <a:defRPr/>
            </a:pPr>
            <a:r>
              <a:rPr lang="en-US" altLang="zh-CN" sz="12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Overview Of Work Planning</a:t>
            </a:r>
          </a:p>
        </p:txBody>
      </p:sp>
      <p:cxnSp>
        <p:nvCxnSpPr>
          <p:cNvPr id="7" name="直接连接符 6">
            <a:extLst>
              <a:ext uri="{FF2B5EF4-FFF2-40B4-BE49-F238E27FC236}">
                <a16:creationId xmlns:a16="http://schemas.microsoft.com/office/drawing/2014/main" xmlns="" id="{EC5592E5-6DCB-45E5-B4AE-9AFCD63AB48C}"/>
              </a:ext>
            </a:extLst>
          </p:cNvPr>
          <p:cNvCxnSpPr>
            <a:cxnSpLocks/>
          </p:cNvCxnSpPr>
          <p:nvPr/>
        </p:nvCxnSpPr>
        <p:spPr>
          <a:xfrm>
            <a:off x="7457983" y="2918768"/>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AA30C817-EF88-4E0F-B3B7-2F37D1324525}"/>
              </a:ext>
            </a:extLst>
          </p:cNvPr>
          <p:cNvCxnSpPr>
            <a:cxnSpLocks/>
          </p:cNvCxnSpPr>
          <p:nvPr/>
        </p:nvCxnSpPr>
        <p:spPr>
          <a:xfrm flipH="1">
            <a:off x="3256340" y="2918768"/>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9954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04.</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工作规划综述</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8"/>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Overview Of Work Planning</a:t>
              </a:r>
            </a:p>
          </p:txBody>
        </p:sp>
      </p:grpSp>
      <p:grpSp>
        <p:nvGrpSpPr>
          <p:cNvPr id="9" name="组合 8">
            <a:extLst>
              <a:ext uri="{FF2B5EF4-FFF2-40B4-BE49-F238E27FC236}">
                <a16:creationId xmlns:a16="http://schemas.microsoft.com/office/drawing/2014/main" xmlns="" id="{1C4F9B88-1F87-42B8-95A8-1CDB2B981D63}"/>
              </a:ext>
            </a:extLst>
          </p:cNvPr>
          <p:cNvGrpSpPr/>
          <p:nvPr/>
        </p:nvGrpSpPr>
        <p:grpSpPr>
          <a:xfrm>
            <a:off x="623392" y="2363853"/>
            <a:ext cx="10945216" cy="3325345"/>
            <a:chOff x="623392" y="2105437"/>
            <a:chExt cx="10945216" cy="3325345"/>
          </a:xfrm>
        </p:grpSpPr>
        <p:sp>
          <p:nvSpPr>
            <p:cNvPr id="10" name="Freeform 5">
              <a:extLst>
                <a:ext uri="{FF2B5EF4-FFF2-40B4-BE49-F238E27FC236}">
                  <a16:creationId xmlns:a16="http://schemas.microsoft.com/office/drawing/2014/main" xmlns="" id="{C5A5B45C-A1ED-4BC0-8B3E-7070388B01C6}"/>
                </a:ext>
              </a:extLst>
            </p:cNvPr>
            <p:cNvSpPr/>
            <p:nvPr/>
          </p:nvSpPr>
          <p:spPr bwMode="auto">
            <a:xfrm>
              <a:off x="623392" y="2396232"/>
              <a:ext cx="4085782" cy="1100555"/>
            </a:xfrm>
            <a:custGeom>
              <a:avLst/>
              <a:gdLst>
                <a:gd name="T0" fmla="*/ 86 w 743"/>
                <a:gd name="T1" fmla="*/ 103 h 103"/>
                <a:gd name="T2" fmla="*/ 86 w 743"/>
                <a:gd name="T3" fmla="*/ 103 h 103"/>
                <a:gd name="T4" fmla="*/ 75 w 743"/>
                <a:gd name="T5" fmla="*/ 100 h 103"/>
                <a:gd name="T6" fmla="*/ 18 w 743"/>
                <a:gd name="T7" fmla="*/ 69 h 103"/>
                <a:gd name="T8" fmla="*/ 18 w 743"/>
                <a:gd name="T9" fmla="*/ 35 h 103"/>
                <a:gd name="T10" fmla="*/ 75 w 743"/>
                <a:gd name="T11" fmla="*/ 4 h 103"/>
                <a:gd name="T12" fmla="*/ 86 w 743"/>
                <a:gd name="T13" fmla="*/ 0 h 103"/>
                <a:gd name="T14" fmla="*/ 86 w 743"/>
                <a:gd name="T15" fmla="*/ 0 h 103"/>
                <a:gd name="T16" fmla="*/ 743 w 743"/>
                <a:gd name="T17" fmla="*/ 0 h 103"/>
                <a:gd name="T18" fmla="*/ 673 w 743"/>
                <a:gd name="T19" fmla="*/ 103 h 103"/>
                <a:gd name="T20" fmla="*/ 86 w 743"/>
                <a:gd name="T21"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3" h="103">
                  <a:moveTo>
                    <a:pt x="86" y="103"/>
                  </a:moveTo>
                  <a:cubicBezTo>
                    <a:pt x="86" y="103"/>
                    <a:pt x="86" y="103"/>
                    <a:pt x="86" y="103"/>
                  </a:cubicBezTo>
                  <a:cubicBezTo>
                    <a:pt x="83" y="103"/>
                    <a:pt x="79" y="102"/>
                    <a:pt x="75" y="100"/>
                  </a:cubicBezTo>
                  <a:cubicBezTo>
                    <a:pt x="18" y="69"/>
                    <a:pt x="18" y="69"/>
                    <a:pt x="18" y="69"/>
                  </a:cubicBezTo>
                  <a:cubicBezTo>
                    <a:pt x="0" y="60"/>
                    <a:pt x="0" y="44"/>
                    <a:pt x="18" y="35"/>
                  </a:cubicBezTo>
                  <a:cubicBezTo>
                    <a:pt x="75" y="4"/>
                    <a:pt x="75" y="4"/>
                    <a:pt x="75" y="4"/>
                  </a:cubicBezTo>
                  <a:cubicBezTo>
                    <a:pt x="79" y="2"/>
                    <a:pt x="83" y="1"/>
                    <a:pt x="86" y="0"/>
                  </a:cubicBezTo>
                  <a:cubicBezTo>
                    <a:pt x="86" y="0"/>
                    <a:pt x="86" y="0"/>
                    <a:pt x="86" y="0"/>
                  </a:cubicBezTo>
                  <a:cubicBezTo>
                    <a:pt x="743" y="0"/>
                    <a:pt x="743" y="0"/>
                    <a:pt x="743" y="0"/>
                  </a:cubicBezTo>
                  <a:cubicBezTo>
                    <a:pt x="673" y="103"/>
                    <a:pt x="673" y="103"/>
                    <a:pt x="673" y="103"/>
                  </a:cubicBezTo>
                  <a:lnTo>
                    <a:pt x="86" y="103"/>
                  </a:lnTo>
                  <a:close/>
                </a:path>
              </a:pathLst>
            </a:custGeom>
            <a:solidFill>
              <a:schemeClr val="accent1">
                <a:alpha val="70000"/>
              </a:schemeClr>
            </a:solidFill>
            <a:ln>
              <a:noFill/>
            </a:ln>
            <a:effectLst/>
          </p:spPr>
          <p:txBody>
            <a:bodyPr vert="horz" wrap="square" lIns="91440" tIns="45720" rIns="91440" bIns="45720" numCol="1" anchor="t" anchorCtr="0" compatLnSpc="1"/>
            <a:lstStyle/>
            <a:p>
              <a:endParaRPr lang="zh-CN" altLang="en-US" sz="1200" dirty="0">
                <a:solidFill>
                  <a:prstClr val="black"/>
                </a:solidFill>
                <a:latin typeface="阿里巴巴普惠体 R" panose="00020600040101010101" pitchFamily="18" charset="-122"/>
                <a:cs typeface="+mn-ea"/>
                <a:sym typeface="+mn-lt"/>
              </a:endParaRPr>
            </a:p>
          </p:txBody>
        </p:sp>
        <p:sp>
          <p:nvSpPr>
            <p:cNvPr id="11" name="文本框 29">
              <a:extLst>
                <a:ext uri="{FF2B5EF4-FFF2-40B4-BE49-F238E27FC236}">
                  <a16:creationId xmlns:a16="http://schemas.microsoft.com/office/drawing/2014/main" xmlns="" id="{42684272-9464-417A-B239-B3806FA20BE0}"/>
                </a:ext>
              </a:extLst>
            </p:cNvPr>
            <p:cNvSpPr txBox="1"/>
            <p:nvPr/>
          </p:nvSpPr>
          <p:spPr>
            <a:xfrm flipH="1">
              <a:off x="911425" y="2454588"/>
              <a:ext cx="518091" cy="769441"/>
            </a:xfrm>
            <a:prstGeom prst="rect">
              <a:avLst/>
            </a:prstGeom>
            <a:noFill/>
          </p:spPr>
          <p:txBody>
            <a:bodyPr wrap="none" rtlCol="0">
              <a:spAutoFit/>
            </a:bodyPr>
            <a:lstStyle/>
            <a:p>
              <a:r>
                <a:rPr lang="en-US" altLang="zh-CN" sz="4400" dirty="0">
                  <a:solidFill>
                    <a:prstClr val="white"/>
                  </a:solidFill>
                  <a:latin typeface="+mj-ea"/>
                  <a:ea typeface="+mj-ea"/>
                  <a:cs typeface="+mn-ea"/>
                  <a:sym typeface="+mn-lt"/>
                </a:rPr>
                <a:t>1</a:t>
              </a:r>
              <a:endParaRPr lang="zh-CN" altLang="en-US" sz="4400" baseline="30000" dirty="0">
                <a:solidFill>
                  <a:prstClr val="white"/>
                </a:solidFill>
                <a:latin typeface="+mj-ea"/>
                <a:ea typeface="+mj-ea"/>
                <a:cs typeface="+mn-ea"/>
                <a:sym typeface="+mn-lt"/>
              </a:endParaRPr>
            </a:p>
          </p:txBody>
        </p:sp>
        <p:sp>
          <p:nvSpPr>
            <p:cNvPr id="12" name="Freeform 6">
              <a:extLst>
                <a:ext uri="{FF2B5EF4-FFF2-40B4-BE49-F238E27FC236}">
                  <a16:creationId xmlns:a16="http://schemas.microsoft.com/office/drawing/2014/main" xmlns="" id="{FCB11898-CCF5-4C1E-B1C6-708C40FE121A}"/>
                </a:ext>
              </a:extLst>
            </p:cNvPr>
            <p:cNvSpPr/>
            <p:nvPr/>
          </p:nvSpPr>
          <p:spPr bwMode="auto">
            <a:xfrm flipH="1">
              <a:off x="7452346" y="2388990"/>
              <a:ext cx="4116262" cy="1115036"/>
            </a:xfrm>
            <a:custGeom>
              <a:avLst/>
              <a:gdLst>
                <a:gd name="T0" fmla="*/ 88 w 754"/>
                <a:gd name="T1" fmla="*/ 104 h 104"/>
                <a:gd name="T2" fmla="*/ 88 w 754"/>
                <a:gd name="T3" fmla="*/ 104 h 104"/>
                <a:gd name="T4" fmla="*/ 76 w 754"/>
                <a:gd name="T5" fmla="*/ 100 h 104"/>
                <a:gd name="T6" fmla="*/ 18 w 754"/>
                <a:gd name="T7" fmla="*/ 69 h 104"/>
                <a:gd name="T8" fmla="*/ 18 w 754"/>
                <a:gd name="T9" fmla="*/ 35 h 104"/>
                <a:gd name="T10" fmla="*/ 75 w 754"/>
                <a:gd name="T11" fmla="*/ 4 h 104"/>
                <a:gd name="T12" fmla="*/ 88 w 754"/>
                <a:gd name="T13" fmla="*/ 1 h 104"/>
                <a:gd name="T14" fmla="*/ 88 w 754"/>
                <a:gd name="T15" fmla="*/ 0 h 104"/>
                <a:gd name="T16" fmla="*/ 754 w 754"/>
                <a:gd name="T17" fmla="*/ 0 h 104"/>
                <a:gd name="T18" fmla="*/ 684 w 754"/>
                <a:gd name="T19" fmla="*/ 104 h 104"/>
                <a:gd name="T20" fmla="*/ 88 w 754"/>
                <a:gd name="T2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4" h="104">
                  <a:moveTo>
                    <a:pt x="88" y="104"/>
                  </a:moveTo>
                  <a:cubicBezTo>
                    <a:pt x="88" y="104"/>
                    <a:pt x="88" y="104"/>
                    <a:pt x="88" y="104"/>
                  </a:cubicBezTo>
                  <a:cubicBezTo>
                    <a:pt x="84" y="104"/>
                    <a:pt x="80" y="103"/>
                    <a:pt x="76" y="100"/>
                  </a:cubicBezTo>
                  <a:cubicBezTo>
                    <a:pt x="18" y="69"/>
                    <a:pt x="18" y="69"/>
                    <a:pt x="18" y="69"/>
                  </a:cubicBezTo>
                  <a:cubicBezTo>
                    <a:pt x="0" y="60"/>
                    <a:pt x="0" y="45"/>
                    <a:pt x="18" y="35"/>
                  </a:cubicBezTo>
                  <a:cubicBezTo>
                    <a:pt x="75" y="4"/>
                    <a:pt x="75" y="4"/>
                    <a:pt x="75" y="4"/>
                  </a:cubicBezTo>
                  <a:cubicBezTo>
                    <a:pt x="80" y="2"/>
                    <a:pt x="84" y="1"/>
                    <a:pt x="88" y="1"/>
                  </a:cubicBezTo>
                  <a:cubicBezTo>
                    <a:pt x="88" y="0"/>
                    <a:pt x="88" y="0"/>
                    <a:pt x="88" y="0"/>
                  </a:cubicBezTo>
                  <a:cubicBezTo>
                    <a:pt x="754" y="0"/>
                    <a:pt x="754" y="0"/>
                    <a:pt x="754" y="0"/>
                  </a:cubicBezTo>
                  <a:cubicBezTo>
                    <a:pt x="684" y="104"/>
                    <a:pt x="684" y="104"/>
                    <a:pt x="684" y="104"/>
                  </a:cubicBezTo>
                  <a:lnTo>
                    <a:pt x="88" y="104"/>
                  </a:lnTo>
                  <a:close/>
                </a:path>
              </a:pathLst>
            </a:custGeom>
            <a:solidFill>
              <a:schemeClr val="accent1">
                <a:alpha val="70000"/>
              </a:schemeClr>
            </a:solidFill>
            <a:ln>
              <a:noFill/>
            </a:ln>
            <a:effectLst/>
          </p:spPr>
          <p:txBody>
            <a:bodyPr vert="horz" wrap="square" lIns="91440" tIns="45720" rIns="91440" bIns="45720" numCol="1" anchor="t" anchorCtr="0" compatLnSpc="1"/>
            <a:lstStyle/>
            <a:p>
              <a:endParaRPr lang="zh-CN" altLang="en-US" sz="1200" dirty="0">
                <a:solidFill>
                  <a:prstClr val="black"/>
                </a:solidFill>
                <a:latin typeface="阿里巴巴普惠体 R" panose="00020600040101010101" pitchFamily="18" charset="-122"/>
                <a:cs typeface="+mn-ea"/>
                <a:sym typeface="+mn-lt"/>
              </a:endParaRPr>
            </a:p>
          </p:txBody>
        </p:sp>
        <p:sp>
          <p:nvSpPr>
            <p:cNvPr id="13" name="文本框 32">
              <a:extLst>
                <a:ext uri="{FF2B5EF4-FFF2-40B4-BE49-F238E27FC236}">
                  <a16:creationId xmlns:a16="http://schemas.microsoft.com/office/drawing/2014/main" xmlns="" id="{93B1F82F-C8F8-4BA6-9454-C0908B34117A}"/>
                </a:ext>
              </a:extLst>
            </p:cNvPr>
            <p:cNvSpPr txBox="1"/>
            <p:nvPr/>
          </p:nvSpPr>
          <p:spPr>
            <a:xfrm>
              <a:off x="10576410" y="2480125"/>
              <a:ext cx="518091" cy="769441"/>
            </a:xfrm>
            <a:prstGeom prst="rect">
              <a:avLst/>
            </a:prstGeom>
            <a:noFill/>
          </p:spPr>
          <p:txBody>
            <a:bodyPr wrap="none" rtlCol="0">
              <a:spAutoFit/>
            </a:bodyPr>
            <a:lstStyle/>
            <a:p>
              <a:r>
                <a:rPr lang="en-US" altLang="zh-CN" sz="4400" dirty="0">
                  <a:solidFill>
                    <a:prstClr val="white"/>
                  </a:solidFill>
                  <a:latin typeface="+mj-ea"/>
                  <a:ea typeface="+mj-ea"/>
                  <a:cs typeface="+mn-ea"/>
                  <a:sym typeface="+mn-lt"/>
                </a:rPr>
                <a:t>3</a:t>
              </a:r>
              <a:endParaRPr lang="zh-CN" altLang="en-US" sz="4400" baseline="30000" dirty="0">
                <a:solidFill>
                  <a:prstClr val="white"/>
                </a:solidFill>
                <a:latin typeface="+mj-ea"/>
                <a:ea typeface="+mj-ea"/>
                <a:cs typeface="+mn-ea"/>
                <a:sym typeface="+mn-lt"/>
              </a:endParaRPr>
            </a:p>
          </p:txBody>
        </p:sp>
        <p:sp>
          <p:nvSpPr>
            <p:cNvPr id="18" name="Freeform 7">
              <a:extLst>
                <a:ext uri="{FF2B5EF4-FFF2-40B4-BE49-F238E27FC236}">
                  <a16:creationId xmlns:a16="http://schemas.microsoft.com/office/drawing/2014/main" xmlns="" id="{2654BB44-AFE6-4F12-BAFF-CC3CD24B583B}"/>
                </a:ext>
              </a:extLst>
            </p:cNvPr>
            <p:cNvSpPr/>
            <p:nvPr/>
          </p:nvSpPr>
          <p:spPr bwMode="auto">
            <a:xfrm>
              <a:off x="623392" y="3544405"/>
              <a:ext cx="4195334" cy="1100555"/>
            </a:xfrm>
            <a:custGeom>
              <a:avLst/>
              <a:gdLst>
                <a:gd name="T0" fmla="*/ 17 w 763"/>
                <a:gd name="T1" fmla="*/ 35 h 103"/>
                <a:gd name="T2" fmla="*/ 75 w 763"/>
                <a:gd name="T3" fmla="*/ 4 h 103"/>
                <a:gd name="T4" fmla="*/ 86 w 763"/>
                <a:gd name="T5" fmla="*/ 0 h 103"/>
                <a:gd name="T6" fmla="*/ 86 w 763"/>
                <a:gd name="T7" fmla="*/ 0 h 103"/>
                <a:gd name="T8" fmla="*/ 167 w 763"/>
                <a:gd name="T9" fmla="*/ 0 h 103"/>
                <a:gd name="T10" fmla="*/ 167 w 763"/>
                <a:gd name="T11" fmla="*/ 0 h 103"/>
                <a:gd name="T12" fmla="*/ 763 w 763"/>
                <a:gd name="T13" fmla="*/ 0 h 103"/>
                <a:gd name="T14" fmla="*/ 693 w 763"/>
                <a:gd name="T15" fmla="*/ 103 h 103"/>
                <a:gd name="T16" fmla="*/ 86 w 763"/>
                <a:gd name="T17" fmla="*/ 103 h 103"/>
                <a:gd name="T18" fmla="*/ 86 w 763"/>
                <a:gd name="T19" fmla="*/ 103 h 103"/>
                <a:gd name="T20" fmla="*/ 75 w 763"/>
                <a:gd name="T21" fmla="*/ 100 h 103"/>
                <a:gd name="T22" fmla="*/ 17 w 763"/>
                <a:gd name="T23" fmla="*/ 69 h 103"/>
                <a:gd name="T24" fmla="*/ 17 w 763"/>
                <a:gd name="T25"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3" h="103">
                  <a:moveTo>
                    <a:pt x="17" y="35"/>
                  </a:moveTo>
                  <a:cubicBezTo>
                    <a:pt x="75" y="4"/>
                    <a:pt x="75" y="4"/>
                    <a:pt x="75" y="4"/>
                  </a:cubicBezTo>
                  <a:cubicBezTo>
                    <a:pt x="79" y="2"/>
                    <a:pt x="82" y="1"/>
                    <a:pt x="86" y="0"/>
                  </a:cubicBezTo>
                  <a:cubicBezTo>
                    <a:pt x="86" y="0"/>
                    <a:pt x="86" y="0"/>
                    <a:pt x="86" y="0"/>
                  </a:cubicBezTo>
                  <a:cubicBezTo>
                    <a:pt x="167" y="0"/>
                    <a:pt x="167" y="0"/>
                    <a:pt x="167" y="0"/>
                  </a:cubicBezTo>
                  <a:cubicBezTo>
                    <a:pt x="167" y="0"/>
                    <a:pt x="167" y="0"/>
                    <a:pt x="167" y="0"/>
                  </a:cubicBezTo>
                  <a:cubicBezTo>
                    <a:pt x="763" y="0"/>
                    <a:pt x="763" y="0"/>
                    <a:pt x="763" y="0"/>
                  </a:cubicBezTo>
                  <a:cubicBezTo>
                    <a:pt x="693" y="103"/>
                    <a:pt x="693" y="103"/>
                    <a:pt x="693" y="103"/>
                  </a:cubicBezTo>
                  <a:cubicBezTo>
                    <a:pt x="86" y="103"/>
                    <a:pt x="86" y="103"/>
                    <a:pt x="86" y="103"/>
                  </a:cubicBezTo>
                  <a:cubicBezTo>
                    <a:pt x="86" y="103"/>
                    <a:pt x="86" y="103"/>
                    <a:pt x="86" y="103"/>
                  </a:cubicBezTo>
                  <a:cubicBezTo>
                    <a:pt x="82" y="103"/>
                    <a:pt x="79" y="102"/>
                    <a:pt x="75" y="100"/>
                  </a:cubicBezTo>
                  <a:cubicBezTo>
                    <a:pt x="17" y="69"/>
                    <a:pt x="17" y="69"/>
                    <a:pt x="17" y="69"/>
                  </a:cubicBezTo>
                  <a:cubicBezTo>
                    <a:pt x="0" y="60"/>
                    <a:pt x="0" y="44"/>
                    <a:pt x="17" y="35"/>
                  </a:cubicBezTo>
                  <a:close/>
                </a:path>
              </a:pathLst>
            </a:custGeom>
            <a:solidFill>
              <a:schemeClr val="accent1">
                <a:alpha val="70000"/>
              </a:schemeClr>
            </a:solidFill>
            <a:ln>
              <a:noFill/>
            </a:ln>
            <a:effectLst/>
          </p:spPr>
          <p:txBody>
            <a:bodyPr vert="horz" wrap="square" lIns="91440" tIns="45720" rIns="91440" bIns="45720" numCol="1" anchor="t" anchorCtr="0" compatLnSpc="1"/>
            <a:lstStyle/>
            <a:p>
              <a:endParaRPr lang="zh-CN" altLang="en-US" sz="1200" dirty="0">
                <a:solidFill>
                  <a:prstClr val="black"/>
                </a:solidFill>
                <a:latin typeface="阿里巴巴普惠体 R" panose="00020600040101010101" pitchFamily="18" charset="-122"/>
                <a:cs typeface="+mn-ea"/>
                <a:sym typeface="+mn-lt"/>
              </a:endParaRPr>
            </a:p>
          </p:txBody>
        </p:sp>
        <p:sp>
          <p:nvSpPr>
            <p:cNvPr id="19" name="文本框 31">
              <a:extLst>
                <a:ext uri="{FF2B5EF4-FFF2-40B4-BE49-F238E27FC236}">
                  <a16:creationId xmlns:a16="http://schemas.microsoft.com/office/drawing/2014/main" xmlns="" id="{9748A1EE-F10A-4C82-89FA-990B7503C607}"/>
                </a:ext>
              </a:extLst>
            </p:cNvPr>
            <p:cNvSpPr txBox="1"/>
            <p:nvPr/>
          </p:nvSpPr>
          <p:spPr>
            <a:xfrm flipH="1">
              <a:off x="989118" y="3653836"/>
              <a:ext cx="518091" cy="769441"/>
            </a:xfrm>
            <a:prstGeom prst="rect">
              <a:avLst/>
            </a:prstGeom>
            <a:noFill/>
          </p:spPr>
          <p:txBody>
            <a:bodyPr wrap="none" rtlCol="0">
              <a:spAutoFit/>
            </a:bodyPr>
            <a:lstStyle/>
            <a:p>
              <a:r>
                <a:rPr lang="en-US" altLang="zh-CN" sz="4400" dirty="0">
                  <a:solidFill>
                    <a:prstClr val="white"/>
                  </a:solidFill>
                  <a:latin typeface="+mj-ea"/>
                  <a:ea typeface="+mj-ea"/>
                  <a:cs typeface="+mn-ea"/>
                  <a:sym typeface="+mn-lt"/>
                </a:rPr>
                <a:t>2</a:t>
              </a:r>
              <a:endParaRPr lang="zh-CN" altLang="en-US" sz="4400" baseline="30000" dirty="0">
                <a:solidFill>
                  <a:prstClr val="white"/>
                </a:solidFill>
                <a:latin typeface="+mj-ea"/>
                <a:ea typeface="+mj-ea"/>
                <a:cs typeface="+mn-ea"/>
                <a:sym typeface="+mn-lt"/>
              </a:endParaRPr>
            </a:p>
          </p:txBody>
        </p:sp>
        <p:sp>
          <p:nvSpPr>
            <p:cNvPr id="20" name="Freeform 8">
              <a:extLst>
                <a:ext uri="{FF2B5EF4-FFF2-40B4-BE49-F238E27FC236}">
                  <a16:creationId xmlns:a16="http://schemas.microsoft.com/office/drawing/2014/main" xmlns="" id="{8E1B58DC-33C2-4C33-8998-42718B7D2974}"/>
                </a:ext>
              </a:extLst>
            </p:cNvPr>
            <p:cNvSpPr/>
            <p:nvPr/>
          </p:nvSpPr>
          <p:spPr bwMode="auto">
            <a:xfrm flipH="1">
              <a:off x="7396720" y="3556645"/>
              <a:ext cx="4171888" cy="1115036"/>
            </a:xfrm>
            <a:custGeom>
              <a:avLst/>
              <a:gdLst>
                <a:gd name="T0" fmla="*/ 18 w 764"/>
                <a:gd name="T1" fmla="*/ 35 h 104"/>
                <a:gd name="T2" fmla="*/ 75 w 764"/>
                <a:gd name="T3" fmla="*/ 4 h 104"/>
                <a:gd name="T4" fmla="*/ 86 w 764"/>
                <a:gd name="T5" fmla="*/ 1 h 104"/>
                <a:gd name="T6" fmla="*/ 86 w 764"/>
                <a:gd name="T7" fmla="*/ 0 h 104"/>
                <a:gd name="T8" fmla="*/ 168 w 764"/>
                <a:gd name="T9" fmla="*/ 0 h 104"/>
                <a:gd name="T10" fmla="*/ 168 w 764"/>
                <a:gd name="T11" fmla="*/ 0 h 104"/>
                <a:gd name="T12" fmla="*/ 764 w 764"/>
                <a:gd name="T13" fmla="*/ 0 h 104"/>
                <a:gd name="T14" fmla="*/ 694 w 764"/>
                <a:gd name="T15" fmla="*/ 104 h 104"/>
                <a:gd name="T16" fmla="*/ 86 w 764"/>
                <a:gd name="T17" fmla="*/ 104 h 104"/>
                <a:gd name="T18" fmla="*/ 86 w 764"/>
                <a:gd name="T19" fmla="*/ 104 h 104"/>
                <a:gd name="T20" fmla="*/ 76 w 764"/>
                <a:gd name="T21" fmla="*/ 100 h 104"/>
                <a:gd name="T22" fmla="*/ 18 w 764"/>
                <a:gd name="T23" fmla="*/ 69 h 104"/>
                <a:gd name="T24" fmla="*/ 18 w 764"/>
                <a:gd name="T25" fmla="*/ 3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4" h="104">
                  <a:moveTo>
                    <a:pt x="18" y="35"/>
                  </a:moveTo>
                  <a:cubicBezTo>
                    <a:pt x="75" y="4"/>
                    <a:pt x="75" y="4"/>
                    <a:pt x="75" y="4"/>
                  </a:cubicBezTo>
                  <a:cubicBezTo>
                    <a:pt x="79" y="2"/>
                    <a:pt x="83" y="1"/>
                    <a:pt x="86" y="1"/>
                  </a:cubicBezTo>
                  <a:cubicBezTo>
                    <a:pt x="86" y="0"/>
                    <a:pt x="86" y="0"/>
                    <a:pt x="86" y="0"/>
                  </a:cubicBezTo>
                  <a:cubicBezTo>
                    <a:pt x="168" y="0"/>
                    <a:pt x="168" y="0"/>
                    <a:pt x="168" y="0"/>
                  </a:cubicBezTo>
                  <a:cubicBezTo>
                    <a:pt x="168" y="0"/>
                    <a:pt x="168" y="0"/>
                    <a:pt x="168" y="0"/>
                  </a:cubicBezTo>
                  <a:cubicBezTo>
                    <a:pt x="764" y="0"/>
                    <a:pt x="764" y="0"/>
                    <a:pt x="764" y="0"/>
                  </a:cubicBezTo>
                  <a:cubicBezTo>
                    <a:pt x="694" y="104"/>
                    <a:pt x="694" y="104"/>
                    <a:pt x="694" y="104"/>
                  </a:cubicBezTo>
                  <a:cubicBezTo>
                    <a:pt x="86" y="104"/>
                    <a:pt x="86" y="104"/>
                    <a:pt x="86" y="104"/>
                  </a:cubicBezTo>
                  <a:cubicBezTo>
                    <a:pt x="86" y="104"/>
                    <a:pt x="86" y="104"/>
                    <a:pt x="86" y="104"/>
                  </a:cubicBezTo>
                  <a:cubicBezTo>
                    <a:pt x="83" y="103"/>
                    <a:pt x="79" y="102"/>
                    <a:pt x="76" y="100"/>
                  </a:cubicBezTo>
                  <a:cubicBezTo>
                    <a:pt x="18" y="69"/>
                    <a:pt x="18" y="69"/>
                    <a:pt x="18" y="69"/>
                  </a:cubicBezTo>
                  <a:cubicBezTo>
                    <a:pt x="0" y="60"/>
                    <a:pt x="0" y="45"/>
                    <a:pt x="18" y="35"/>
                  </a:cubicBezTo>
                  <a:close/>
                </a:path>
              </a:pathLst>
            </a:custGeom>
            <a:solidFill>
              <a:schemeClr val="accent1">
                <a:alpha val="70000"/>
              </a:schemeClr>
            </a:solidFill>
            <a:ln>
              <a:noFill/>
            </a:ln>
            <a:effectLst/>
          </p:spPr>
          <p:txBody>
            <a:bodyPr vert="horz" wrap="square" lIns="91440" tIns="45720" rIns="91440" bIns="45720" numCol="1" anchor="t" anchorCtr="0" compatLnSpc="1"/>
            <a:lstStyle/>
            <a:p>
              <a:endParaRPr lang="zh-CN" altLang="en-US" sz="1200" dirty="0">
                <a:solidFill>
                  <a:prstClr val="black"/>
                </a:solidFill>
                <a:latin typeface="阿里巴巴普惠体 R" panose="00020600040101010101" pitchFamily="18" charset="-122"/>
                <a:cs typeface="+mn-ea"/>
                <a:sym typeface="+mn-lt"/>
              </a:endParaRPr>
            </a:p>
          </p:txBody>
        </p:sp>
        <p:sp>
          <p:nvSpPr>
            <p:cNvPr id="21" name="文本框 30">
              <a:extLst>
                <a:ext uri="{FF2B5EF4-FFF2-40B4-BE49-F238E27FC236}">
                  <a16:creationId xmlns:a16="http://schemas.microsoft.com/office/drawing/2014/main" xmlns="" id="{D77F8545-6FB3-430F-8983-DAE198C6ACE9}"/>
                </a:ext>
              </a:extLst>
            </p:cNvPr>
            <p:cNvSpPr txBox="1"/>
            <p:nvPr/>
          </p:nvSpPr>
          <p:spPr>
            <a:xfrm>
              <a:off x="10557361" y="3653836"/>
              <a:ext cx="518091" cy="769441"/>
            </a:xfrm>
            <a:prstGeom prst="rect">
              <a:avLst/>
            </a:prstGeom>
            <a:noFill/>
          </p:spPr>
          <p:txBody>
            <a:bodyPr wrap="none" rtlCol="0">
              <a:spAutoFit/>
            </a:bodyPr>
            <a:lstStyle/>
            <a:p>
              <a:r>
                <a:rPr lang="en-US" altLang="zh-CN" sz="4400" dirty="0">
                  <a:solidFill>
                    <a:prstClr val="white"/>
                  </a:solidFill>
                  <a:latin typeface="+mj-ea"/>
                  <a:ea typeface="+mj-ea"/>
                  <a:cs typeface="+mn-ea"/>
                  <a:sym typeface="+mn-lt"/>
                </a:rPr>
                <a:t>4</a:t>
              </a:r>
              <a:endParaRPr lang="zh-CN" altLang="en-US" sz="4400" baseline="30000" dirty="0">
                <a:solidFill>
                  <a:prstClr val="white"/>
                </a:solidFill>
                <a:latin typeface="+mj-ea"/>
                <a:ea typeface="+mj-ea"/>
                <a:cs typeface="+mn-ea"/>
                <a:sym typeface="+mn-lt"/>
              </a:endParaRPr>
            </a:p>
          </p:txBody>
        </p:sp>
        <p:grpSp>
          <p:nvGrpSpPr>
            <p:cNvPr id="22" name="Group 22">
              <a:extLst>
                <a:ext uri="{FF2B5EF4-FFF2-40B4-BE49-F238E27FC236}">
                  <a16:creationId xmlns:a16="http://schemas.microsoft.com/office/drawing/2014/main" xmlns="" id="{28CF2E89-DF98-4A2A-826E-EE4B2CA78D4D}"/>
                </a:ext>
              </a:extLst>
            </p:cNvPr>
            <p:cNvGrpSpPr/>
            <p:nvPr/>
          </p:nvGrpSpPr>
          <p:grpSpPr>
            <a:xfrm>
              <a:off x="3101042" y="2105437"/>
              <a:ext cx="5947287" cy="3325345"/>
              <a:chOff x="1763688" y="1124744"/>
              <a:chExt cx="5652564" cy="3166095"/>
            </a:xfrm>
          </p:grpSpPr>
          <p:sp>
            <p:nvSpPr>
              <p:cNvPr id="36" name="Rectangle 26">
                <a:extLst>
                  <a:ext uri="{FF2B5EF4-FFF2-40B4-BE49-F238E27FC236}">
                    <a16:creationId xmlns:a16="http://schemas.microsoft.com/office/drawing/2014/main" xmlns="" id="{52A3F7A5-804D-44AA-B562-DB838C75576F}"/>
                  </a:ext>
                </a:extLst>
              </p:cNvPr>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阿里巴巴普惠体 R" panose="00020600040101010101" pitchFamily="18" charset="-122"/>
                  <a:cs typeface="+mn-ea"/>
                  <a:sym typeface="+mn-lt"/>
                </a:endParaRPr>
              </a:p>
            </p:txBody>
          </p:sp>
          <p:pic>
            <p:nvPicPr>
              <p:cNvPr id="37" name="Picture 3" descr="F:\Trabajos\Envato\Graphic River\Duckson\Elements\laptop.png">
                <a:extLst>
                  <a:ext uri="{FF2B5EF4-FFF2-40B4-BE49-F238E27FC236}">
                    <a16:creationId xmlns:a16="http://schemas.microsoft.com/office/drawing/2014/main" xmlns="" id="{476BE59E-2C72-43F5-A5B0-00FD3BEA4A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pic>
          <p:nvPicPr>
            <p:cNvPr id="23" name="图片 22" descr="男人手上拿着纸&#10;&#10;低可信度描述已自动生成">
              <a:extLst>
                <a:ext uri="{FF2B5EF4-FFF2-40B4-BE49-F238E27FC236}">
                  <a16:creationId xmlns:a16="http://schemas.microsoft.com/office/drawing/2014/main" xmlns="" id="{C52F492D-E844-4EEA-A5C1-9977D41AE45D}"/>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l="50607" t="55244" r="8043" b="6404"/>
            <a:stretch/>
          </p:blipFill>
          <p:spPr>
            <a:xfrm>
              <a:off x="4237130" y="2406170"/>
              <a:ext cx="3636650" cy="2248729"/>
            </a:xfrm>
            <a:prstGeom prst="rect">
              <a:avLst/>
            </a:prstGeom>
            <a:ln>
              <a:solidFill>
                <a:schemeClr val="bg1">
                  <a:lumMod val="65000"/>
                </a:schemeClr>
              </a:solidFill>
            </a:ln>
          </p:spPr>
        </p:pic>
        <p:grpSp>
          <p:nvGrpSpPr>
            <p:cNvPr id="24" name="组合 23">
              <a:extLst>
                <a:ext uri="{FF2B5EF4-FFF2-40B4-BE49-F238E27FC236}">
                  <a16:creationId xmlns:a16="http://schemas.microsoft.com/office/drawing/2014/main" xmlns="" id="{985AFFA3-E11F-4793-86D0-03B470683F2F}"/>
                </a:ext>
              </a:extLst>
            </p:cNvPr>
            <p:cNvGrpSpPr/>
            <p:nvPr/>
          </p:nvGrpSpPr>
          <p:grpSpPr>
            <a:xfrm>
              <a:off x="1210943" y="2587956"/>
              <a:ext cx="2673493" cy="710128"/>
              <a:chOff x="1210943" y="2587956"/>
              <a:chExt cx="2673493" cy="710128"/>
            </a:xfrm>
          </p:grpSpPr>
          <p:sp>
            <p:nvSpPr>
              <p:cNvPr id="34" name="文本框 33">
                <a:extLst>
                  <a:ext uri="{FF2B5EF4-FFF2-40B4-BE49-F238E27FC236}">
                    <a16:creationId xmlns:a16="http://schemas.microsoft.com/office/drawing/2014/main" xmlns="" id="{EE25645C-4AEB-4F5F-A3B7-0EDC6E873E03}"/>
                  </a:ext>
                </a:extLst>
              </p:cNvPr>
              <p:cNvSpPr txBox="1"/>
              <p:nvPr/>
            </p:nvSpPr>
            <p:spPr>
              <a:xfrm>
                <a:off x="1260638" y="2587956"/>
                <a:ext cx="1152933" cy="400110"/>
              </a:xfrm>
              <a:prstGeom prst="rect">
                <a:avLst/>
              </a:prstGeom>
              <a:noFill/>
            </p:spPr>
            <p:txBody>
              <a:bodyPr wrap="square">
                <a:spAutoFit/>
              </a:bodyPr>
              <a:lstStyle/>
              <a:p>
                <a:r>
                  <a:rPr lang="zh-CN" altLang="en-US" sz="2000" dirty="0">
                    <a:solidFill>
                      <a:schemeClr val="bg1"/>
                    </a:solidFill>
                    <a:latin typeface="+mj-ea"/>
                    <a:ea typeface="+mj-ea"/>
                    <a:cs typeface="+mn-ea"/>
                    <a:sym typeface="+mn-lt"/>
                  </a:rPr>
                  <a:t>项目</a:t>
                </a:r>
              </a:p>
            </p:txBody>
          </p:sp>
          <p:sp>
            <p:nvSpPr>
              <p:cNvPr id="35" name="矩形 34">
                <a:extLst>
                  <a:ext uri="{FF2B5EF4-FFF2-40B4-BE49-F238E27FC236}">
                    <a16:creationId xmlns:a16="http://schemas.microsoft.com/office/drawing/2014/main" xmlns="" id="{962C8319-435F-48BD-A2E8-6ECB64FD1CBC}"/>
                  </a:ext>
                </a:extLst>
              </p:cNvPr>
              <p:cNvSpPr/>
              <p:nvPr/>
            </p:nvSpPr>
            <p:spPr>
              <a:xfrm>
                <a:off x="1210943" y="2874763"/>
                <a:ext cx="2673493" cy="423321"/>
              </a:xfrm>
              <a:prstGeom prst="rect">
                <a:avLst/>
              </a:prstGeom>
            </p:spPr>
            <p:txBody>
              <a:bodyPr wrap="square">
                <a:spAutoFit/>
              </a:bodyPr>
              <a:lstStyle/>
              <a:p>
                <a:pPr>
                  <a:lnSpc>
                    <a:spcPct val="150000"/>
                  </a:lnSpc>
                  <a:buClr>
                    <a:schemeClr val="accent1"/>
                  </a:buClr>
                </a:pPr>
                <a:r>
                  <a:rPr lang="zh-CN" altLang="en-US" sz="1600" dirty="0">
                    <a:solidFill>
                      <a:schemeClr val="bg1"/>
                    </a:solidFill>
                    <a:latin typeface="阿里巴巴普惠体 R" panose="00020600040101010101" pitchFamily="18" charset="-122"/>
                    <a:cs typeface="+mn-ea"/>
                    <a:sym typeface="+mn-lt"/>
                  </a:rPr>
                  <a:t>点击文本框即可进行编辑。</a:t>
                </a:r>
                <a:endParaRPr lang="en-US" altLang="zh-CN" sz="1600" dirty="0">
                  <a:solidFill>
                    <a:schemeClr val="bg1"/>
                  </a:solidFill>
                  <a:latin typeface="阿里巴巴普惠体 R" panose="00020600040101010101" pitchFamily="18" charset="-122"/>
                  <a:cs typeface="+mn-ea"/>
                  <a:sym typeface="+mn-lt"/>
                </a:endParaRPr>
              </a:p>
            </p:txBody>
          </p:sp>
        </p:grpSp>
        <p:grpSp>
          <p:nvGrpSpPr>
            <p:cNvPr id="25" name="组合 24">
              <a:extLst>
                <a:ext uri="{FF2B5EF4-FFF2-40B4-BE49-F238E27FC236}">
                  <a16:creationId xmlns:a16="http://schemas.microsoft.com/office/drawing/2014/main" xmlns="" id="{CBDB259B-69F9-4643-B31E-372454B2A679}"/>
                </a:ext>
              </a:extLst>
            </p:cNvPr>
            <p:cNvGrpSpPr/>
            <p:nvPr/>
          </p:nvGrpSpPr>
          <p:grpSpPr>
            <a:xfrm>
              <a:off x="1411814" y="3700776"/>
              <a:ext cx="2673493" cy="710128"/>
              <a:chOff x="1210943" y="2587956"/>
              <a:chExt cx="2673493" cy="710128"/>
            </a:xfrm>
          </p:grpSpPr>
          <p:sp>
            <p:nvSpPr>
              <p:cNvPr id="32" name="文本框 31">
                <a:extLst>
                  <a:ext uri="{FF2B5EF4-FFF2-40B4-BE49-F238E27FC236}">
                    <a16:creationId xmlns:a16="http://schemas.microsoft.com/office/drawing/2014/main" xmlns="" id="{1330C7BD-91F6-49F3-B3C8-1EB9906582F5}"/>
                  </a:ext>
                </a:extLst>
              </p:cNvPr>
              <p:cNvSpPr txBox="1"/>
              <p:nvPr/>
            </p:nvSpPr>
            <p:spPr>
              <a:xfrm>
                <a:off x="1260638" y="2587956"/>
                <a:ext cx="1152933" cy="400110"/>
              </a:xfrm>
              <a:prstGeom prst="rect">
                <a:avLst/>
              </a:prstGeom>
              <a:noFill/>
            </p:spPr>
            <p:txBody>
              <a:bodyPr wrap="square">
                <a:spAutoFit/>
              </a:bodyPr>
              <a:lstStyle/>
              <a:p>
                <a:r>
                  <a:rPr lang="zh-CN" altLang="en-US" sz="2000" dirty="0">
                    <a:solidFill>
                      <a:schemeClr val="bg1"/>
                    </a:solidFill>
                    <a:latin typeface="+mj-ea"/>
                    <a:ea typeface="+mj-ea"/>
                    <a:cs typeface="+mn-ea"/>
                    <a:sym typeface="+mn-lt"/>
                  </a:rPr>
                  <a:t>项目</a:t>
                </a:r>
              </a:p>
            </p:txBody>
          </p:sp>
          <p:sp>
            <p:nvSpPr>
              <p:cNvPr id="33" name="矩形 32">
                <a:extLst>
                  <a:ext uri="{FF2B5EF4-FFF2-40B4-BE49-F238E27FC236}">
                    <a16:creationId xmlns:a16="http://schemas.microsoft.com/office/drawing/2014/main" xmlns="" id="{01B4D250-0534-4CDE-83A5-2CEAD7AF8936}"/>
                  </a:ext>
                </a:extLst>
              </p:cNvPr>
              <p:cNvSpPr/>
              <p:nvPr/>
            </p:nvSpPr>
            <p:spPr>
              <a:xfrm>
                <a:off x="1210943" y="2874763"/>
                <a:ext cx="2673493" cy="423321"/>
              </a:xfrm>
              <a:prstGeom prst="rect">
                <a:avLst/>
              </a:prstGeom>
            </p:spPr>
            <p:txBody>
              <a:bodyPr wrap="square">
                <a:spAutoFit/>
              </a:bodyPr>
              <a:lstStyle/>
              <a:p>
                <a:pPr>
                  <a:lnSpc>
                    <a:spcPct val="150000"/>
                  </a:lnSpc>
                  <a:buClr>
                    <a:schemeClr val="accent1"/>
                  </a:buClr>
                </a:pPr>
                <a:r>
                  <a:rPr lang="zh-CN" altLang="en-US" sz="1600" dirty="0">
                    <a:solidFill>
                      <a:schemeClr val="bg1"/>
                    </a:solidFill>
                    <a:latin typeface="阿里巴巴普惠体 R" panose="00020600040101010101" pitchFamily="18" charset="-122"/>
                    <a:cs typeface="+mn-ea"/>
                    <a:sym typeface="+mn-lt"/>
                  </a:rPr>
                  <a:t>点击文本框即可进行编辑。</a:t>
                </a:r>
                <a:endParaRPr lang="en-US" altLang="zh-CN" sz="1600" dirty="0">
                  <a:solidFill>
                    <a:schemeClr val="bg1"/>
                  </a:solidFill>
                  <a:latin typeface="阿里巴巴普惠体 R" panose="00020600040101010101" pitchFamily="18" charset="-122"/>
                  <a:cs typeface="+mn-ea"/>
                  <a:sym typeface="+mn-lt"/>
                </a:endParaRPr>
              </a:p>
            </p:txBody>
          </p:sp>
        </p:grpSp>
        <p:grpSp>
          <p:nvGrpSpPr>
            <p:cNvPr id="26" name="组合 25">
              <a:extLst>
                <a:ext uri="{FF2B5EF4-FFF2-40B4-BE49-F238E27FC236}">
                  <a16:creationId xmlns:a16="http://schemas.microsoft.com/office/drawing/2014/main" xmlns="" id="{3FB11C7A-6C18-427B-81C7-800D49834F7F}"/>
                </a:ext>
              </a:extLst>
            </p:cNvPr>
            <p:cNvGrpSpPr/>
            <p:nvPr/>
          </p:nvGrpSpPr>
          <p:grpSpPr>
            <a:xfrm>
              <a:off x="8196560" y="2549597"/>
              <a:ext cx="2673493" cy="710128"/>
              <a:chOff x="1210943" y="2587956"/>
              <a:chExt cx="2673493" cy="710128"/>
            </a:xfrm>
          </p:grpSpPr>
          <p:sp>
            <p:nvSpPr>
              <p:cNvPr id="30" name="文本框 29">
                <a:extLst>
                  <a:ext uri="{FF2B5EF4-FFF2-40B4-BE49-F238E27FC236}">
                    <a16:creationId xmlns:a16="http://schemas.microsoft.com/office/drawing/2014/main" xmlns="" id="{D0A733C4-9EE1-4C35-80E8-7459590B240C}"/>
                  </a:ext>
                </a:extLst>
              </p:cNvPr>
              <p:cNvSpPr txBox="1"/>
              <p:nvPr/>
            </p:nvSpPr>
            <p:spPr>
              <a:xfrm>
                <a:off x="2453334" y="2587956"/>
                <a:ext cx="1152933" cy="400110"/>
              </a:xfrm>
              <a:prstGeom prst="rect">
                <a:avLst/>
              </a:prstGeom>
              <a:noFill/>
            </p:spPr>
            <p:txBody>
              <a:bodyPr wrap="square">
                <a:spAutoFit/>
              </a:bodyPr>
              <a:lstStyle/>
              <a:p>
                <a:pPr algn="r"/>
                <a:r>
                  <a:rPr lang="zh-CN" altLang="en-US" sz="2000" dirty="0">
                    <a:solidFill>
                      <a:schemeClr val="bg1"/>
                    </a:solidFill>
                    <a:latin typeface="+mj-ea"/>
                    <a:ea typeface="+mj-ea"/>
                    <a:cs typeface="+mn-ea"/>
                    <a:sym typeface="+mn-lt"/>
                  </a:rPr>
                  <a:t>项目</a:t>
                </a:r>
              </a:p>
            </p:txBody>
          </p:sp>
          <p:sp>
            <p:nvSpPr>
              <p:cNvPr id="31" name="矩形 30">
                <a:extLst>
                  <a:ext uri="{FF2B5EF4-FFF2-40B4-BE49-F238E27FC236}">
                    <a16:creationId xmlns:a16="http://schemas.microsoft.com/office/drawing/2014/main" xmlns="" id="{8513DB11-CF8F-47D3-8062-6A12AA589C40}"/>
                  </a:ext>
                </a:extLst>
              </p:cNvPr>
              <p:cNvSpPr/>
              <p:nvPr/>
            </p:nvSpPr>
            <p:spPr>
              <a:xfrm>
                <a:off x="1210943" y="2874763"/>
                <a:ext cx="2673493" cy="423321"/>
              </a:xfrm>
              <a:prstGeom prst="rect">
                <a:avLst/>
              </a:prstGeom>
            </p:spPr>
            <p:txBody>
              <a:bodyPr wrap="square">
                <a:spAutoFit/>
              </a:bodyPr>
              <a:lstStyle/>
              <a:p>
                <a:pPr algn="r">
                  <a:lnSpc>
                    <a:spcPct val="150000"/>
                  </a:lnSpc>
                  <a:buClr>
                    <a:schemeClr val="accent1"/>
                  </a:buClr>
                </a:pPr>
                <a:r>
                  <a:rPr lang="zh-CN" altLang="en-US" sz="1600" dirty="0">
                    <a:solidFill>
                      <a:schemeClr val="bg1"/>
                    </a:solidFill>
                    <a:latin typeface="阿里巴巴普惠体 R" panose="00020600040101010101" pitchFamily="18" charset="-122"/>
                    <a:cs typeface="+mn-ea"/>
                    <a:sym typeface="+mn-lt"/>
                  </a:rPr>
                  <a:t>点击文本框即可进行编辑。</a:t>
                </a:r>
                <a:endParaRPr lang="en-US" altLang="zh-CN" sz="1600" dirty="0">
                  <a:solidFill>
                    <a:schemeClr val="bg1"/>
                  </a:solidFill>
                  <a:latin typeface="阿里巴巴普惠体 R" panose="00020600040101010101" pitchFamily="18" charset="-122"/>
                  <a:cs typeface="+mn-ea"/>
                  <a:sym typeface="+mn-lt"/>
                </a:endParaRPr>
              </a:p>
            </p:txBody>
          </p:sp>
        </p:grpSp>
        <p:grpSp>
          <p:nvGrpSpPr>
            <p:cNvPr id="27" name="组合 26">
              <a:extLst>
                <a:ext uri="{FF2B5EF4-FFF2-40B4-BE49-F238E27FC236}">
                  <a16:creationId xmlns:a16="http://schemas.microsoft.com/office/drawing/2014/main" xmlns="" id="{D526C7BF-BC14-4F2C-9001-42C21586DA09}"/>
                </a:ext>
              </a:extLst>
            </p:cNvPr>
            <p:cNvGrpSpPr/>
            <p:nvPr/>
          </p:nvGrpSpPr>
          <p:grpSpPr>
            <a:xfrm>
              <a:off x="8196560" y="3707034"/>
              <a:ext cx="2673493" cy="710128"/>
              <a:chOff x="1210943" y="2587956"/>
              <a:chExt cx="2673493" cy="710128"/>
            </a:xfrm>
          </p:grpSpPr>
          <p:sp>
            <p:nvSpPr>
              <p:cNvPr id="28" name="文本框 27">
                <a:extLst>
                  <a:ext uri="{FF2B5EF4-FFF2-40B4-BE49-F238E27FC236}">
                    <a16:creationId xmlns:a16="http://schemas.microsoft.com/office/drawing/2014/main" xmlns="" id="{52CAA63C-A7D6-4D49-9431-CD69CE8FC121}"/>
                  </a:ext>
                </a:extLst>
              </p:cNvPr>
              <p:cNvSpPr txBox="1"/>
              <p:nvPr/>
            </p:nvSpPr>
            <p:spPr>
              <a:xfrm>
                <a:off x="2453334" y="2587956"/>
                <a:ext cx="1152933" cy="400110"/>
              </a:xfrm>
              <a:prstGeom prst="rect">
                <a:avLst/>
              </a:prstGeom>
              <a:noFill/>
            </p:spPr>
            <p:txBody>
              <a:bodyPr wrap="square">
                <a:spAutoFit/>
              </a:bodyPr>
              <a:lstStyle/>
              <a:p>
                <a:pPr algn="r"/>
                <a:r>
                  <a:rPr lang="zh-CN" altLang="en-US" sz="2000" dirty="0">
                    <a:solidFill>
                      <a:schemeClr val="bg1"/>
                    </a:solidFill>
                    <a:latin typeface="+mj-ea"/>
                    <a:ea typeface="+mj-ea"/>
                    <a:cs typeface="+mn-ea"/>
                    <a:sym typeface="+mn-lt"/>
                  </a:rPr>
                  <a:t>项目</a:t>
                </a:r>
              </a:p>
            </p:txBody>
          </p:sp>
          <p:sp>
            <p:nvSpPr>
              <p:cNvPr id="29" name="矩形 28">
                <a:extLst>
                  <a:ext uri="{FF2B5EF4-FFF2-40B4-BE49-F238E27FC236}">
                    <a16:creationId xmlns:a16="http://schemas.microsoft.com/office/drawing/2014/main" xmlns="" id="{AD15DC2C-03D1-4173-A778-5C6928C53BBE}"/>
                  </a:ext>
                </a:extLst>
              </p:cNvPr>
              <p:cNvSpPr/>
              <p:nvPr/>
            </p:nvSpPr>
            <p:spPr>
              <a:xfrm>
                <a:off x="1210943" y="2874763"/>
                <a:ext cx="2673493" cy="423321"/>
              </a:xfrm>
              <a:prstGeom prst="rect">
                <a:avLst/>
              </a:prstGeom>
            </p:spPr>
            <p:txBody>
              <a:bodyPr wrap="square">
                <a:spAutoFit/>
              </a:bodyPr>
              <a:lstStyle/>
              <a:p>
                <a:pPr algn="r">
                  <a:lnSpc>
                    <a:spcPct val="150000"/>
                  </a:lnSpc>
                  <a:buClr>
                    <a:schemeClr val="accent1"/>
                  </a:buClr>
                </a:pPr>
                <a:r>
                  <a:rPr lang="zh-CN" altLang="en-US" sz="1600" dirty="0">
                    <a:solidFill>
                      <a:schemeClr val="bg1"/>
                    </a:solidFill>
                    <a:latin typeface="阿里巴巴普惠体 R" panose="00020600040101010101" pitchFamily="18" charset="-122"/>
                    <a:cs typeface="+mn-ea"/>
                    <a:sym typeface="+mn-lt"/>
                  </a:rPr>
                  <a:t>点击文本框即可进行编辑。</a:t>
                </a:r>
                <a:endParaRPr lang="en-US" altLang="zh-CN" sz="1600" dirty="0">
                  <a:solidFill>
                    <a:schemeClr val="bg1"/>
                  </a:solidFill>
                  <a:latin typeface="阿里巴巴普惠体 R" panose="00020600040101010101" pitchFamily="18" charset="-122"/>
                  <a:cs typeface="+mn-ea"/>
                  <a:sym typeface="+mn-lt"/>
                </a:endParaRPr>
              </a:p>
            </p:txBody>
          </p:sp>
        </p:grpSp>
      </p:grpSp>
      <p:sp>
        <p:nvSpPr>
          <p:cNvPr id="38" name="文本框 37">
            <a:extLst>
              <a:ext uri="{FF2B5EF4-FFF2-40B4-BE49-F238E27FC236}">
                <a16:creationId xmlns:a16="http://schemas.microsoft.com/office/drawing/2014/main" xmlns="" id="{0A133F76-94E9-4414-8C31-4E2E303BAA0B}"/>
              </a:ext>
            </a:extLst>
          </p:cNvPr>
          <p:cNvSpPr txBox="1"/>
          <p:nvPr/>
        </p:nvSpPr>
        <p:spPr>
          <a:xfrm>
            <a:off x="4163719" y="1643943"/>
            <a:ext cx="3864562" cy="523220"/>
          </a:xfrm>
          <a:prstGeom prst="rect">
            <a:avLst/>
          </a:prstGeom>
          <a:noFill/>
        </p:spPr>
        <p:txBody>
          <a:bodyPr wrap="square">
            <a:spAutoFit/>
          </a:bodyPr>
          <a:lstStyle/>
          <a:p>
            <a:pPr algn="ctr"/>
            <a:r>
              <a:rPr lang="zh-CN" altLang="en-US" sz="2800" dirty="0">
                <a:solidFill>
                  <a:schemeClr val="accent1"/>
                </a:solidFill>
                <a:latin typeface="+mj-ea"/>
                <a:ea typeface="+mj-ea"/>
                <a:cs typeface="+mn-ea"/>
                <a:sym typeface="+mn-lt"/>
              </a:rPr>
              <a:t>项目情况说明</a:t>
            </a:r>
          </a:p>
        </p:txBody>
      </p:sp>
    </p:spTree>
    <p:extLst>
      <p:ext uri="{BB962C8B-B14F-4D97-AF65-F5344CB8AC3E}">
        <p14:creationId xmlns:p14="http://schemas.microsoft.com/office/powerpoint/2010/main" val="386066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04.</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工作规划综述</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8"/>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Overview Of Work Planning</a:t>
              </a:r>
            </a:p>
          </p:txBody>
        </p:sp>
      </p:grpSp>
      <p:grpSp>
        <p:nvGrpSpPr>
          <p:cNvPr id="5" name="组合 4">
            <a:extLst>
              <a:ext uri="{FF2B5EF4-FFF2-40B4-BE49-F238E27FC236}">
                <a16:creationId xmlns:a16="http://schemas.microsoft.com/office/drawing/2014/main" xmlns="" id="{24D0165B-DB30-4F48-AAF9-DB93B38EA675}"/>
              </a:ext>
            </a:extLst>
          </p:cNvPr>
          <p:cNvGrpSpPr/>
          <p:nvPr/>
        </p:nvGrpSpPr>
        <p:grpSpPr>
          <a:xfrm>
            <a:off x="866140" y="2778820"/>
            <a:ext cx="3870325" cy="2531235"/>
            <a:chOff x="1125220" y="2778820"/>
            <a:chExt cx="3870325" cy="2531235"/>
          </a:xfrm>
        </p:grpSpPr>
        <p:sp>
          <p:nvSpPr>
            <p:cNvPr id="59" name="Freeform 5">
              <a:extLst>
                <a:ext uri="{FF2B5EF4-FFF2-40B4-BE49-F238E27FC236}">
                  <a16:creationId xmlns:a16="http://schemas.microsoft.com/office/drawing/2014/main" xmlns="" id="{E4C33403-B769-4F75-968F-2B61080CD5EB}"/>
                </a:ext>
              </a:extLst>
            </p:cNvPr>
            <p:cNvSpPr>
              <a:spLocks/>
            </p:cNvSpPr>
            <p:nvPr/>
          </p:nvSpPr>
          <p:spPr bwMode="auto">
            <a:xfrm>
              <a:off x="1125220" y="4372898"/>
              <a:ext cx="1230378" cy="663101"/>
            </a:xfrm>
            <a:custGeom>
              <a:avLst/>
              <a:gdLst>
                <a:gd name="T0" fmla="*/ 0 w 1284"/>
                <a:gd name="T1" fmla="*/ 285 h 692"/>
                <a:gd name="T2" fmla="*/ 1034 w 1284"/>
                <a:gd name="T3" fmla="*/ 0 h 692"/>
                <a:gd name="T4" fmla="*/ 1284 w 1284"/>
                <a:gd name="T5" fmla="*/ 173 h 692"/>
                <a:gd name="T6" fmla="*/ 1056 w 1284"/>
                <a:gd name="T7" fmla="*/ 692 h 692"/>
                <a:gd name="T8" fmla="*/ 918 w 1284"/>
                <a:gd name="T9" fmla="*/ 644 h 692"/>
                <a:gd name="T10" fmla="*/ 132 w 1284"/>
                <a:gd name="T11" fmla="*/ 328 h 692"/>
                <a:gd name="T12" fmla="*/ 0 w 1284"/>
                <a:gd name="T13" fmla="*/ 285 h 692"/>
              </a:gdLst>
              <a:ahLst/>
              <a:cxnLst>
                <a:cxn ang="0">
                  <a:pos x="T0" y="T1"/>
                </a:cxn>
                <a:cxn ang="0">
                  <a:pos x="T2" y="T3"/>
                </a:cxn>
                <a:cxn ang="0">
                  <a:pos x="T4" y="T5"/>
                </a:cxn>
                <a:cxn ang="0">
                  <a:pos x="T6" y="T7"/>
                </a:cxn>
                <a:cxn ang="0">
                  <a:pos x="T8" y="T9"/>
                </a:cxn>
                <a:cxn ang="0">
                  <a:pos x="T10" y="T11"/>
                </a:cxn>
                <a:cxn ang="0">
                  <a:pos x="T12" y="T13"/>
                </a:cxn>
              </a:cxnLst>
              <a:rect l="0" t="0" r="r" b="b"/>
              <a:pathLst>
                <a:path w="1284" h="692">
                  <a:moveTo>
                    <a:pt x="0" y="285"/>
                  </a:moveTo>
                  <a:lnTo>
                    <a:pt x="1034" y="0"/>
                  </a:lnTo>
                  <a:lnTo>
                    <a:pt x="1284" y="173"/>
                  </a:lnTo>
                  <a:lnTo>
                    <a:pt x="1056" y="692"/>
                  </a:lnTo>
                  <a:lnTo>
                    <a:pt x="918" y="644"/>
                  </a:lnTo>
                  <a:lnTo>
                    <a:pt x="132" y="328"/>
                  </a:lnTo>
                  <a:lnTo>
                    <a:pt x="0" y="28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u="none" strike="noStrike" kern="0" cap="none" spc="0" normalizeH="0" baseline="0" noProof="0" dirty="0">
                <a:ln>
                  <a:noFill/>
                </a:ln>
                <a:solidFill>
                  <a:prstClr val="black"/>
                </a:solidFill>
                <a:effectLst/>
                <a:uLnTx/>
                <a:uFillTx/>
                <a:latin typeface="+mj-ea"/>
                <a:ea typeface="+mj-ea"/>
                <a:cs typeface="+mn-ea"/>
                <a:sym typeface="+mn-lt"/>
              </a:endParaRPr>
            </a:p>
          </p:txBody>
        </p:sp>
        <p:sp>
          <p:nvSpPr>
            <p:cNvPr id="60" name="Freeform 6">
              <a:extLst>
                <a:ext uri="{FF2B5EF4-FFF2-40B4-BE49-F238E27FC236}">
                  <a16:creationId xmlns:a16="http://schemas.microsoft.com/office/drawing/2014/main" xmlns="" id="{7251DD3D-6034-492E-87B5-5693A1E6358F}"/>
                </a:ext>
              </a:extLst>
            </p:cNvPr>
            <p:cNvSpPr>
              <a:spLocks/>
            </p:cNvSpPr>
            <p:nvPr/>
          </p:nvSpPr>
          <p:spPr bwMode="auto">
            <a:xfrm>
              <a:off x="1149175" y="4576044"/>
              <a:ext cx="3846370" cy="734011"/>
            </a:xfrm>
            <a:custGeom>
              <a:avLst/>
              <a:gdLst>
                <a:gd name="T0" fmla="*/ 691 w 2666"/>
                <a:gd name="T1" fmla="*/ 318 h 508"/>
                <a:gd name="T2" fmla="*/ 0 w 2666"/>
                <a:gd name="T3" fmla="*/ 48 h 508"/>
                <a:gd name="T4" fmla="*/ 0 w 2666"/>
                <a:gd name="T5" fmla="*/ 130 h 508"/>
                <a:gd name="T6" fmla="*/ 640 w 2666"/>
                <a:gd name="T7" fmla="*/ 370 h 508"/>
                <a:gd name="T8" fmla="*/ 1628 w 2666"/>
                <a:gd name="T9" fmla="*/ 508 h 508"/>
                <a:gd name="T10" fmla="*/ 2666 w 2666"/>
                <a:gd name="T11" fmla="*/ 121 h 508"/>
                <a:gd name="T12" fmla="*/ 2664 w 2666"/>
                <a:gd name="T13" fmla="*/ 59 h 508"/>
                <a:gd name="T14" fmla="*/ 1259 w 2666"/>
                <a:gd name="T15" fmla="*/ 57 h 508"/>
                <a:gd name="T16" fmla="*/ 691 w 2666"/>
                <a:gd name="T17" fmla="*/ 318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6" h="508">
                  <a:moveTo>
                    <a:pt x="691" y="318"/>
                  </a:moveTo>
                  <a:cubicBezTo>
                    <a:pt x="691" y="318"/>
                    <a:pt x="301" y="0"/>
                    <a:pt x="0" y="48"/>
                  </a:cubicBezTo>
                  <a:cubicBezTo>
                    <a:pt x="0" y="130"/>
                    <a:pt x="0" y="130"/>
                    <a:pt x="0" y="130"/>
                  </a:cubicBezTo>
                  <a:cubicBezTo>
                    <a:pt x="0" y="130"/>
                    <a:pt x="352" y="107"/>
                    <a:pt x="640" y="370"/>
                  </a:cubicBezTo>
                  <a:cubicBezTo>
                    <a:pt x="1628" y="508"/>
                    <a:pt x="1628" y="508"/>
                    <a:pt x="1628" y="508"/>
                  </a:cubicBezTo>
                  <a:cubicBezTo>
                    <a:pt x="2666" y="121"/>
                    <a:pt x="2666" y="121"/>
                    <a:pt x="2666" y="121"/>
                  </a:cubicBezTo>
                  <a:cubicBezTo>
                    <a:pt x="2664" y="59"/>
                    <a:pt x="2664" y="59"/>
                    <a:pt x="2664" y="59"/>
                  </a:cubicBezTo>
                  <a:cubicBezTo>
                    <a:pt x="1259" y="57"/>
                    <a:pt x="1259" y="57"/>
                    <a:pt x="1259" y="57"/>
                  </a:cubicBezTo>
                  <a:lnTo>
                    <a:pt x="691" y="31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u="none" strike="noStrike" kern="0" cap="none" spc="0" normalizeH="0" baseline="0" noProof="0" dirty="0">
                <a:ln>
                  <a:noFill/>
                </a:ln>
                <a:solidFill>
                  <a:prstClr val="black"/>
                </a:solidFill>
                <a:effectLst/>
                <a:uLnTx/>
                <a:uFillTx/>
                <a:latin typeface="+mj-ea"/>
                <a:ea typeface="+mj-ea"/>
                <a:cs typeface="+mn-ea"/>
                <a:sym typeface="+mn-lt"/>
              </a:endParaRPr>
            </a:p>
          </p:txBody>
        </p:sp>
        <p:sp>
          <p:nvSpPr>
            <p:cNvPr id="61" name="Freeform 7">
              <a:extLst>
                <a:ext uri="{FF2B5EF4-FFF2-40B4-BE49-F238E27FC236}">
                  <a16:creationId xmlns:a16="http://schemas.microsoft.com/office/drawing/2014/main" xmlns="" id="{B9D71874-2998-4E67-AC38-EA927F720710}"/>
                </a:ext>
              </a:extLst>
            </p:cNvPr>
            <p:cNvSpPr>
              <a:spLocks/>
            </p:cNvSpPr>
            <p:nvPr/>
          </p:nvSpPr>
          <p:spPr bwMode="auto">
            <a:xfrm>
              <a:off x="2137120" y="4502260"/>
              <a:ext cx="2853634" cy="707180"/>
            </a:xfrm>
            <a:custGeom>
              <a:avLst/>
              <a:gdLst>
                <a:gd name="T0" fmla="*/ 0 w 2978"/>
                <a:gd name="T1" fmla="*/ 557 h 738"/>
                <a:gd name="T2" fmla="*/ 1416 w 2978"/>
                <a:gd name="T3" fmla="*/ 738 h 738"/>
                <a:gd name="T4" fmla="*/ 2978 w 2978"/>
                <a:gd name="T5" fmla="*/ 166 h 738"/>
                <a:gd name="T6" fmla="*/ 1580 w 2978"/>
                <a:gd name="T7" fmla="*/ 0 h 738"/>
                <a:gd name="T8" fmla="*/ 0 w 2978"/>
                <a:gd name="T9" fmla="*/ 557 h 738"/>
              </a:gdLst>
              <a:ahLst/>
              <a:cxnLst>
                <a:cxn ang="0">
                  <a:pos x="T0" y="T1"/>
                </a:cxn>
                <a:cxn ang="0">
                  <a:pos x="T2" y="T3"/>
                </a:cxn>
                <a:cxn ang="0">
                  <a:pos x="T4" y="T5"/>
                </a:cxn>
                <a:cxn ang="0">
                  <a:pos x="T6" y="T7"/>
                </a:cxn>
                <a:cxn ang="0">
                  <a:pos x="T8" y="T9"/>
                </a:cxn>
              </a:cxnLst>
              <a:rect l="0" t="0" r="r" b="b"/>
              <a:pathLst>
                <a:path w="2978" h="738">
                  <a:moveTo>
                    <a:pt x="0" y="557"/>
                  </a:moveTo>
                  <a:lnTo>
                    <a:pt x="1416" y="738"/>
                  </a:lnTo>
                  <a:lnTo>
                    <a:pt x="2978" y="166"/>
                  </a:lnTo>
                  <a:lnTo>
                    <a:pt x="1580" y="0"/>
                  </a:lnTo>
                  <a:lnTo>
                    <a:pt x="0" y="5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u="none" strike="noStrike" kern="0" cap="none" spc="0" normalizeH="0" baseline="0" noProof="0" dirty="0">
                <a:ln>
                  <a:noFill/>
                </a:ln>
                <a:solidFill>
                  <a:prstClr val="black"/>
                </a:solidFill>
                <a:effectLst/>
                <a:uLnTx/>
                <a:uFillTx/>
                <a:latin typeface="+mj-ea"/>
                <a:ea typeface="+mj-ea"/>
                <a:cs typeface="+mn-ea"/>
                <a:sym typeface="+mn-lt"/>
              </a:endParaRPr>
            </a:p>
          </p:txBody>
        </p:sp>
        <p:sp>
          <p:nvSpPr>
            <p:cNvPr id="62" name="Freeform 8">
              <a:extLst>
                <a:ext uri="{FF2B5EF4-FFF2-40B4-BE49-F238E27FC236}">
                  <a16:creationId xmlns:a16="http://schemas.microsoft.com/office/drawing/2014/main" xmlns="" id="{9611B37A-80FC-4EBE-B62A-16714586D59B}"/>
                </a:ext>
              </a:extLst>
            </p:cNvPr>
            <p:cNvSpPr>
              <a:spLocks/>
            </p:cNvSpPr>
            <p:nvPr/>
          </p:nvSpPr>
          <p:spPr bwMode="auto">
            <a:xfrm>
              <a:off x="2137120" y="4502260"/>
              <a:ext cx="2812431" cy="608481"/>
            </a:xfrm>
            <a:custGeom>
              <a:avLst/>
              <a:gdLst>
                <a:gd name="T0" fmla="*/ 0 w 2935"/>
                <a:gd name="T1" fmla="*/ 557 h 635"/>
                <a:gd name="T2" fmla="*/ 1373 w 2935"/>
                <a:gd name="T3" fmla="*/ 635 h 635"/>
                <a:gd name="T4" fmla="*/ 2935 w 2935"/>
                <a:gd name="T5" fmla="*/ 64 h 635"/>
                <a:gd name="T6" fmla="*/ 1580 w 2935"/>
                <a:gd name="T7" fmla="*/ 0 h 635"/>
                <a:gd name="T8" fmla="*/ 0 w 2935"/>
                <a:gd name="T9" fmla="*/ 557 h 635"/>
              </a:gdLst>
              <a:ahLst/>
              <a:cxnLst>
                <a:cxn ang="0">
                  <a:pos x="T0" y="T1"/>
                </a:cxn>
                <a:cxn ang="0">
                  <a:pos x="T2" y="T3"/>
                </a:cxn>
                <a:cxn ang="0">
                  <a:pos x="T4" y="T5"/>
                </a:cxn>
                <a:cxn ang="0">
                  <a:pos x="T6" y="T7"/>
                </a:cxn>
                <a:cxn ang="0">
                  <a:pos x="T8" y="T9"/>
                </a:cxn>
              </a:cxnLst>
              <a:rect l="0" t="0" r="r" b="b"/>
              <a:pathLst>
                <a:path w="2935" h="635">
                  <a:moveTo>
                    <a:pt x="0" y="557"/>
                  </a:moveTo>
                  <a:lnTo>
                    <a:pt x="1373" y="635"/>
                  </a:lnTo>
                  <a:lnTo>
                    <a:pt x="2935" y="64"/>
                  </a:lnTo>
                  <a:lnTo>
                    <a:pt x="1580" y="0"/>
                  </a:lnTo>
                  <a:lnTo>
                    <a:pt x="0" y="55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u="none" strike="noStrike" kern="0" cap="none" spc="0" normalizeH="0" baseline="0" noProof="0" dirty="0">
                <a:ln>
                  <a:noFill/>
                </a:ln>
                <a:solidFill>
                  <a:prstClr val="black"/>
                </a:solidFill>
                <a:effectLst/>
                <a:uLnTx/>
                <a:uFillTx/>
                <a:latin typeface="+mj-ea"/>
                <a:ea typeface="+mj-ea"/>
                <a:cs typeface="+mn-ea"/>
                <a:sym typeface="+mn-lt"/>
              </a:endParaRPr>
            </a:p>
          </p:txBody>
        </p:sp>
        <p:sp>
          <p:nvSpPr>
            <p:cNvPr id="63" name="Freeform 9">
              <a:extLst>
                <a:ext uri="{FF2B5EF4-FFF2-40B4-BE49-F238E27FC236}">
                  <a16:creationId xmlns:a16="http://schemas.microsoft.com/office/drawing/2014/main" xmlns="" id="{166D736A-58BE-4B15-82B5-57BB37B415B0}"/>
                </a:ext>
              </a:extLst>
            </p:cNvPr>
            <p:cNvSpPr>
              <a:spLocks/>
            </p:cNvSpPr>
            <p:nvPr/>
          </p:nvSpPr>
          <p:spPr bwMode="auto">
            <a:xfrm>
              <a:off x="2154368" y="4464888"/>
              <a:ext cx="2766435" cy="580692"/>
            </a:xfrm>
            <a:custGeom>
              <a:avLst/>
              <a:gdLst>
                <a:gd name="T0" fmla="*/ 1037 w 1917"/>
                <a:gd name="T1" fmla="*/ 26 h 402"/>
                <a:gd name="T2" fmla="*/ 1917 w 1917"/>
                <a:gd name="T3" fmla="*/ 0 h 402"/>
                <a:gd name="T4" fmla="*/ 906 w 1917"/>
                <a:gd name="T5" fmla="*/ 402 h 402"/>
                <a:gd name="T6" fmla="*/ 0 w 1917"/>
                <a:gd name="T7" fmla="*/ 391 h 402"/>
                <a:gd name="T8" fmla="*/ 1037 w 1917"/>
                <a:gd name="T9" fmla="*/ 26 h 402"/>
              </a:gdLst>
              <a:ahLst/>
              <a:cxnLst>
                <a:cxn ang="0">
                  <a:pos x="T0" y="T1"/>
                </a:cxn>
                <a:cxn ang="0">
                  <a:pos x="T2" y="T3"/>
                </a:cxn>
                <a:cxn ang="0">
                  <a:pos x="T4" y="T5"/>
                </a:cxn>
                <a:cxn ang="0">
                  <a:pos x="T6" y="T7"/>
                </a:cxn>
                <a:cxn ang="0">
                  <a:pos x="T8" y="T9"/>
                </a:cxn>
              </a:cxnLst>
              <a:rect l="0" t="0" r="r" b="b"/>
              <a:pathLst>
                <a:path w="1917" h="402">
                  <a:moveTo>
                    <a:pt x="1037" y="26"/>
                  </a:moveTo>
                  <a:cubicBezTo>
                    <a:pt x="1037" y="26"/>
                    <a:pt x="1702" y="68"/>
                    <a:pt x="1917" y="0"/>
                  </a:cubicBezTo>
                  <a:cubicBezTo>
                    <a:pt x="906" y="402"/>
                    <a:pt x="906" y="402"/>
                    <a:pt x="906" y="402"/>
                  </a:cubicBezTo>
                  <a:cubicBezTo>
                    <a:pt x="0" y="391"/>
                    <a:pt x="0" y="391"/>
                    <a:pt x="0" y="391"/>
                  </a:cubicBezTo>
                  <a:lnTo>
                    <a:pt x="1037" y="26"/>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u="none" strike="noStrike" kern="0" cap="none" spc="0" normalizeH="0" baseline="0" noProof="0" dirty="0">
                <a:ln>
                  <a:noFill/>
                </a:ln>
                <a:solidFill>
                  <a:prstClr val="black"/>
                </a:solidFill>
                <a:effectLst/>
                <a:uLnTx/>
                <a:uFillTx/>
                <a:latin typeface="+mj-ea"/>
                <a:ea typeface="+mj-ea"/>
                <a:cs typeface="+mn-ea"/>
                <a:sym typeface="+mn-lt"/>
              </a:endParaRPr>
            </a:p>
          </p:txBody>
        </p:sp>
        <p:sp>
          <p:nvSpPr>
            <p:cNvPr id="64" name="Freeform 10">
              <a:extLst>
                <a:ext uri="{FF2B5EF4-FFF2-40B4-BE49-F238E27FC236}">
                  <a16:creationId xmlns:a16="http://schemas.microsoft.com/office/drawing/2014/main" xmlns="" id="{143EC0B4-2AAF-4CA3-B825-DC6056AF191D}"/>
                </a:ext>
              </a:extLst>
            </p:cNvPr>
            <p:cNvSpPr>
              <a:spLocks/>
            </p:cNvSpPr>
            <p:nvPr/>
          </p:nvSpPr>
          <p:spPr bwMode="auto">
            <a:xfrm>
              <a:off x="1143426" y="3896653"/>
              <a:ext cx="2507710" cy="1139346"/>
            </a:xfrm>
            <a:custGeom>
              <a:avLst/>
              <a:gdLst>
                <a:gd name="T0" fmla="*/ 689 w 1738"/>
                <a:gd name="T1" fmla="*/ 788 h 788"/>
                <a:gd name="T2" fmla="*/ 0 w 1738"/>
                <a:gd name="T3" fmla="*/ 465 h 788"/>
                <a:gd name="T4" fmla="*/ 1250 w 1738"/>
                <a:gd name="T5" fmla="*/ 0 h 788"/>
                <a:gd name="T6" fmla="*/ 1738 w 1738"/>
                <a:gd name="T7" fmla="*/ 419 h 788"/>
                <a:gd name="T8" fmla="*/ 689 w 1738"/>
                <a:gd name="T9" fmla="*/ 788 h 788"/>
              </a:gdLst>
              <a:ahLst/>
              <a:cxnLst>
                <a:cxn ang="0">
                  <a:pos x="T0" y="T1"/>
                </a:cxn>
                <a:cxn ang="0">
                  <a:pos x="T2" y="T3"/>
                </a:cxn>
                <a:cxn ang="0">
                  <a:pos x="T4" y="T5"/>
                </a:cxn>
                <a:cxn ang="0">
                  <a:pos x="T6" y="T7"/>
                </a:cxn>
                <a:cxn ang="0">
                  <a:pos x="T8" y="T9"/>
                </a:cxn>
              </a:cxnLst>
              <a:rect l="0" t="0" r="r" b="b"/>
              <a:pathLst>
                <a:path w="1738" h="788">
                  <a:moveTo>
                    <a:pt x="689" y="788"/>
                  </a:moveTo>
                  <a:cubicBezTo>
                    <a:pt x="689" y="788"/>
                    <a:pt x="332" y="453"/>
                    <a:pt x="0" y="465"/>
                  </a:cubicBezTo>
                  <a:cubicBezTo>
                    <a:pt x="1250" y="0"/>
                    <a:pt x="1250" y="0"/>
                    <a:pt x="1250" y="0"/>
                  </a:cubicBezTo>
                  <a:cubicBezTo>
                    <a:pt x="1250" y="0"/>
                    <a:pt x="1647" y="16"/>
                    <a:pt x="1738" y="419"/>
                  </a:cubicBezTo>
                  <a:lnTo>
                    <a:pt x="689" y="788"/>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u="none" strike="noStrike" kern="0" cap="none" spc="0" normalizeH="0" baseline="0" noProof="0" dirty="0">
                <a:ln>
                  <a:noFill/>
                </a:ln>
                <a:solidFill>
                  <a:prstClr val="black"/>
                </a:solidFill>
                <a:effectLst/>
                <a:uLnTx/>
                <a:uFillTx/>
                <a:latin typeface="+mj-ea"/>
                <a:ea typeface="+mj-ea"/>
                <a:cs typeface="+mn-ea"/>
                <a:sym typeface="+mn-lt"/>
              </a:endParaRPr>
            </a:p>
          </p:txBody>
        </p:sp>
        <p:sp>
          <p:nvSpPr>
            <p:cNvPr id="65" name="Freeform 11">
              <a:extLst>
                <a:ext uri="{FF2B5EF4-FFF2-40B4-BE49-F238E27FC236}">
                  <a16:creationId xmlns:a16="http://schemas.microsoft.com/office/drawing/2014/main" xmlns="" id="{F8910C9A-3057-40D8-AF78-B095DD931F8B}"/>
                </a:ext>
              </a:extLst>
            </p:cNvPr>
            <p:cNvSpPr>
              <a:spLocks/>
            </p:cNvSpPr>
            <p:nvPr/>
          </p:nvSpPr>
          <p:spPr bwMode="auto">
            <a:xfrm>
              <a:off x="1156842" y="3805621"/>
              <a:ext cx="2494295" cy="1230378"/>
            </a:xfrm>
            <a:custGeom>
              <a:avLst/>
              <a:gdLst>
                <a:gd name="T0" fmla="*/ 680 w 1729"/>
                <a:gd name="T1" fmla="*/ 851 h 851"/>
                <a:gd name="T2" fmla="*/ 0 w 1729"/>
                <a:gd name="T3" fmla="*/ 480 h 851"/>
                <a:gd name="T4" fmla="*/ 1243 w 1729"/>
                <a:gd name="T5" fmla="*/ 0 h 851"/>
                <a:gd name="T6" fmla="*/ 1729 w 1729"/>
                <a:gd name="T7" fmla="*/ 482 h 851"/>
                <a:gd name="T8" fmla="*/ 680 w 1729"/>
                <a:gd name="T9" fmla="*/ 851 h 851"/>
              </a:gdLst>
              <a:ahLst/>
              <a:cxnLst>
                <a:cxn ang="0">
                  <a:pos x="T0" y="T1"/>
                </a:cxn>
                <a:cxn ang="0">
                  <a:pos x="T2" y="T3"/>
                </a:cxn>
                <a:cxn ang="0">
                  <a:pos x="T4" y="T5"/>
                </a:cxn>
                <a:cxn ang="0">
                  <a:pos x="T6" y="T7"/>
                </a:cxn>
                <a:cxn ang="0">
                  <a:pos x="T8" y="T9"/>
                </a:cxn>
              </a:cxnLst>
              <a:rect l="0" t="0" r="r" b="b"/>
              <a:pathLst>
                <a:path w="1729" h="851">
                  <a:moveTo>
                    <a:pt x="680" y="851"/>
                  </a:moveTo>
                  <a:cubicBezTo>
                    <a:pt x="680" y="851"/>
                    <a:pt x="420" y="471"/>
                    <a:pt x="0" y="480"/>
                  </a:cubicBezTo>
                  <a:cubicBezTo>
                    <a:pt x="1243" y="0"/>
                    <a:pt x="1243" y="0"/>
                    <a:pt x="1243" y="0"/>
                  </a:cubicBezTo>
                  <a:cubicBezTo>
                    <a:pt x="1243" y="0"/>
                    <a:pt x="1574" y="109"/>
                    <a:pt x="1729" y="482"/>
                  </a:cubicBezTo>
                  <a:lnTo>
                    <a:pt x="680" y="851"/>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u="none" strike="noStrike" kern="0" cap="none" spc="0" normalizeH="0" baseline="0" noProof="0" dirty="0">
                <a:ln>
                  <a:noFill/>
                </a:ln>
                <a:solidFill>
                  <a:prstClr val="black"/>
                </a:solidFill>
                <a:effectLst/>
                <a:uLnTx/>
                <a:uFillTx/>
                <a:latin typeface="+mj-ea"/>
                <a:ea typeface="+mj-ea"/>
                <a:cs typeface="+mn-ea"/>
                <a:sym typeface="+mn-lt"/>
              </a:endParaRPr>
            </a:p>
          </p:txBody>
        </p:sp>
        <p:sp>
          <p:nvSpPr>
            <p:cNvPr id="66" name="Freeform 12">
              <a:extLst>
                <a:ext uri="{FF2B5EF4-FFF2-40B4-BE49-F238E27FC236}">
                  <a16:creationId xmlns:a16="http://schemas.microsoft.com/office/drawing/2014/main" xmlns="" id="{9565F861-63D2-4314-B09F-98C3B91DC357}"/>
                </a:ext>
              </a:extLst>
            </p:cNvPr>
            <p:cNvSpPr>
              <a:spLocks/>
            </p:cNvSpPr>
            <p:nvPr/>
          </p:nvSpPr>
          <p:spPr bwMode="auto">
            <a:xfrm>
              <a:off x="1229668" y="3738544"/>
              <a:ext cx="2421469" cy="1297455"/>
            </a:xfrm>
            <a:custGeom>
              <a:avLst/>
              <a:gdLst>
                <a:gd name="T0" fmla="*/ 629 w 1678"/>
                <a:gd name="T1" fmla="*/ 898 h 898"/>
                <a:gd name="T2" fmla="*/ 0 w 1678"/>
                <a:gd name="T3" fmla="*/ 434 h 898"/>
                <a:gd name="T4" fmla="*/ 1170 w 1678"/>
                <a:gd name="T5" fmla="*/ 0 h 898"/>
                <a:gd name="T6" fmla="*/ 1678 w 1678"/>
                <a:gd name="T7" fmla="*/ 529 h 898"/>
                <a:gd name="T8" fmla="*/ 629 w 1678"/>
                <a:gd name="T9" fmla="*/ 898 h 898"/>
              </a:gdLst>
              <a:ahLst/>
              <a:cxnLst>
                <a:cxn ang="0">
                  <a:pos x="T0" y="T1"/>
                </a:cxn>
                <a:cxn ang="0">
                  <a:pos x="T2" y="T3"/>
                </a:cxn>
                <a:cxn ang="0">
                  <a:pos x="T4" y="T5"/>
                </a:cxn>
                <a:cxn ang="0">
                  <a:pos x="T6" y="T7"/>
                </a:cxn>
                <a:cxn ang="0">
                  <a:pos x="T8" y="T9"/>
                </a:cxn>
              </a:cxnLst>
              <a:rect l="0" t="0" r="r" b="b"/>
              <a:pathLst>
                <a:path w="1678" h="898">
                  <a:moveTo>
                    <a:pt x="629" y="898"/>
                  </a:moveTo>
                  <a:cubicBezTo>
                    <a:pt x="629" y="898"/>
                    <a:pt x="499" y="428"/>
                    <a:pt x="0" y="434"/>
                  </a:cubicBezTo>
                  <a:cubicBezTo>
                    <a:pt x="1170" y="0"/>
                    <a:pt x="1170" y="0"/>
                    <a:pt x="1170" y="0"/>
                  </a:cubicBezTo>
                  <a:cubicBezTo>
                    <a:pt x="1170" y="0"/>
                    <a:pt x="1602" y="41"/>
                    <a:pt x="1678" y="529"/>
                  </a:cubicBezTo>
                  <a:lnTo>
                    <a:pt x="629" y="898"/>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u="none" strike="noStrike" kern="0" cap="none" spc="0" normalizeH="0" baseline="0" noProof="0" dirty="0">
                <a:ln>
                  <a:noFill/>
                </a:ln>
                <a:solidFill>
                  <a:prstClr val="black"/>
                </a:solidFill>
                <a:effectLst/>
                <a:uLnTx/>
                <a:uFillTx/>
                <a:latin typeface="+mj-ea"/>
                <a:ea typeface="+mj-ea"/>
                <a:cs typeface="+mn-ea"/>
                <a:sym typeface="+mn-lt"/>
              </a:endParaRPr>
            </a:p>
          </p:txBody>
        </p:sp>
        <p:sp>
          <p:nvSpPr>
            <p:cNvPr id="67" name="Freeform 25">
              <a:extLst>
                <a:ext uri="{FF2B5EF4-FFF2-40B4-BE49-F238E27FC236}">
                  <a16:creationId xmlns:a16="http://schemas.microsoft.com/office/drawing/2014/main" xmlns="" id="{3CDB6F8F-4841-49FD-9E63-32FFDA0A402E}"/>
                </a:ext>
              </a:extLst>
            </p:cNvPr>
            <p:cNvSpPr>
              <a:spLocks/>
            </p:cNvSpPr>
            <p:nvPr/>
          </p:nvSpPr>
          <p:spPr bwMode="auto">
            <a:xfrm flipH="1">
              <a:off x="1605441" y="3203216"/>
              <a:ext cx="831976" cy="742683"/>
            </a:xfrm>
            <a:custGeom>
              <a:avLst/>
              <a:gdLst>
                <a:gd name="T0" fmla="*/ 428 w 428"/>
                <a:gd name="T1" fmla="*/ 194 h 477"/>
                <a:gd name="T2" fmla="*/ 202 w 428"/>
                <a:gd name="T3" fmla="*/ 388 h 477"/>
                <a:gd name="T4" fmla="*/ 178 w 428"/>
                <a:gd name="T5" fmla="*/ 386 h 477"/>
                <a:gd name="T6" fmla="*/ 191 w 428"/>
                <a:gd name="T7" fmla="*/ 477 h 477"/>
                <a:gd name="T8" fmla="*/ 1 w 428"/>
                <a:gd name="T9" fmla="*/ 194 h 477"/>
                <a:gd name="T10" fmla="*/ 215 w 428"/>
                <a:gd name="T11" fmla="*/ 0 h 477"/>
                <a:gd name="T12" fmla="*/ 428 w 428"/>
                <a:gd name="T13" fmla="*/ 194 h 477"/>
              </a:gdLst>
              <a:ahLst/>
              <a:cxnLst>
                <a:cxn ang="0">
                  <a:pos x="T0" y="T1"/>
                </a:cxn>
                <a:cxn ang="0">
                  <a:pos x="T2" y="T3"/>
                </a:cxn>
                <a:cxn ang="0">
                  <a:pos x="T4" y="T5"/>
                </a:cxn>
                <a:cxn ang="0">
                  <a:pos x="T6" y="T7"/>
                </a:cxn>
                <a:cxn ang="0">
                  <a:pos x="T8" y="T9"/>
                </a:cxn>
                <a:cxn ang="0">
                  <a:pos x="T10" y="T11"/>
                </a:cxn>
                <a:cxn ang="0">
                  <a:pos x="T12" y="T13"/>
                </a:cxn>
              </a:cxnLst>
              <a:rect l="0" t="0" r="r" b="b"/>
              <a:pathLst>
                <a:path w="428" h="477">
                  <a:moveTo>
                    <a:pt x="428" y="194"/>
                  </a:moveTo>
                  <a:cubicBezTo>
                    <a:pt x="428" y="301"/>
                    <a:pt x="319" y="388"/>
                    <a:pt x="202" y="388"/>
                  </a:cubicBezTo>
                  <a:cubicBezTo>
                    <a:pt x="187" y="388"/>
                    <a:pt x="191" y="388"/>
                    <a:pt x="178" y="386"/>
                  </a:cubicBezTo>
                  <a:cubicBezTo>
                    <a:pt x="138" y="382"/>
                    <a:pt x="191" y="477"/>
                    <a:pt x="191" y="477"/>
                  </a:cubicBezTo>
                  <a:cubicBezTo>
                    <a:pt x="191" y="477"/>
                    <a:pt x="4" y="366"/>
                    <a:pt x="1" y="194"/>
                  </a:cubicBezTo>
                  <a:cubicBezTo>
                    <a:pt x="0" y="87"/>
                    <a:pt x="97" y="0"/>
                    <a:pt x="215" y="0"/>
                  </a:cubicBezTo>
                  <a:cubicBezTo>
                    <a:pt x="332" y="0"/>
                    <a:pt x="428" y="87"/>
                    <a:pt x="428" y="194"/>
                  </a:cubicBezTo>
                  <a:close/>
                </a:path>
              </a:pathLst>
            </a:custGeom>
            <a:solidFill>
              <a:schemeClr val="accent1"/>
            </a:solidFill>
            <a:ln w="12700" cap="flat" cmpd="sng" algn="ctr">
              <a:noFill/>
              <a:prstDash val="solid"/>
              <a:miter lim="800000"/>
            </a:ln>
            <a:effectLst/>
          </p:spPr>
          <p:txBody>
            <a:bodyPr rtlCol="0" anchor="ctr"/>
            <a:lstStyle/>
            <a:p>
              <a:pPr algn="ctr"/>
              <a:endParaRPr lang="id-ID" kern="0" dirty="0">
                <a:solidFill>
                  <a:prstClr val="white"/>
                </a:solidFill>
                <a:latin typeface="阿里巴巴普惠体 R" panose="00020600040101010101" pitchFamily="18" charset="-122"/>
                <a:cs typeface="+mn-ea"/>
                <a:sym typeface="+mn-lt"/>
              </a:endParaRPr>
            </a:p>
          </p:txBody>
        </p:sp>
        <p:sp>
          <p:nvSpPr>
            <p:cNvPr id="68" name="矩形 67">
              <a:extLst>
                <a:ext uri="{FF2B5EF4-FFF2-40B4-BE49-F238E27FC236}">
                  <a16:creationId xmlns:a16="http://schemas.microsoft.com/office/drawing/2014/main" xmlns="" id="{DB4D2F99-7008-4068-9EC2-92BE01887E77}"/>
                </a:ext>
              </a:extLst>
            </p:cNvPr>
            <p:cNvSpPr/>
            <p:nvPr/>
          </p:nvSpPr>
          <p:spPr>
            <a:xfrm>
              <a:off x="1672615" y="3269599"/>
              <a:ext cx="697627" cy="40011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u="none" strike="noStrike" kern="1200" cap="none" spc="0" normalizeH="0" baseline="0" noProof="0" dirty="0">
                  <a:ln>
                    <a:noFill/>
                  </a:ln>
                  <a:solidFill>
                    <a:prstClr val="white"/>
                  </a:solidFill>
                  <a:effectLst/>
                  <a:uLnTx/>
                  <a:uFillTx/>
                  <a:latin typeface="+mj-ea"/>
                  <a:ea typeface="+mj-ea"/>
                  <a:cs typeface="+mn-ea"/>
                  <a:sym typeface="+mn-lt"/>
                </a:rPr>
                <a:t>标题</a:t>
              </a:r>
            </a:p>
          </p:txBody>
        </p:sp>
        <p:sp>
          <p:nvSpPr>
            <p:cNvPr id="69" name="Freeform 25">
              <a:extLst>
                <a:ext uri="{FF2B5EF4-FFF2-40B4-BE49-F238E27FC236}">
                  <a16:creationId xmlns:a16="http://schemas.microsoft.com/office/drawing/2014/main" xmlns="" id="{8C4464FE-12B9-40BC-B3A2-5C03D4DE5DAD}"/>
                </a:ext>
              </a:extLst>
            </p:cNvPr>
            <p:cNvSpPr>
              <a:spLocks/>
            </p:cNvSpPr>
            <p:nvPr/>
          </p:nvSpPr>
          <p:spPr bwMode="auto">
            <a:xfrm flipH="1">
              <a:off x="3676176" y="3805621"/>
              <a:ext cx="831976" cy="742683"/>
            </a:xfrm>
            <a:custGeom>
              <a:avLst/>
              <a:gdLst>
                <a:gd name="T0" fmla="*/ 428 w 428"/>
                <a:gd name="T1" fmla="*/ 194 h 477"/>
                <a:gd name="T2" fmla="*/ 202 w 428"/>
                <a:gd name="T3" fmla="*/ 388 h 477"/>
                <a:gd name="T4" fmla="*/ 178 w 428"/>
                <a:gd name="T5" fmla="*/ 386 h 477"/>
                <a:gd name="T6" fmla="*/ 191 w 428"/>
                <a:gd name="T7" fmla="*/ 477 h 477"/>
                <a:gd name="T8" fmla="*/ 1 w 428"/>
                <a:gd name="T9" fmla="*/ 194 h 477"/>
                <a:gd name="T10" fmla="*/ 215 w 428"/>
                <a:gd name="T11" fmla="*/ 0 h 477"/>
                <a:gd name="T12" fmla="*/ 428 w 428"/>
                <a:gd name="T13" fmla="*/ 194 h 477"/>
              </a:gdLst>
              <a:ahLst/>
              <a:cxnLst>
                <a:cxn ang="0">
                  <a:pos x="T0" y="T1"/>
                </a:cxn>
                <a:cxn ang="0">
                  <a:pos x="T2" y="T3"/>
                </a:cxn>
                <a:cxn ang="0">
                  <a:pos x="T4" y="T5"/>
                </a:cxn>
                <a:cxn ang="0">
                  <a:pos x="T6" y="T7"/>
                </a:cxn>
                <a:cxn ang="0">
                  <a:pos x="T8" y="T9"/>
                </a:cxn>
                <a:cxn ang="0">
                  <a:pos x="T10" y="T11"/>
                </a:cxn>
                <a:cxn ang="0">
                  <a:pos x="T12" y="T13"/>
                </a:cxn>
              </a:cxnLst>
              <a:rect l="0" t="0" r="r" b="b"/>
              <a:pathLst>
                <a:path w="428" h="477">
                  <a:moveTo>
                    <a:pt x="428" y="194"/>
                  </a:moveTo>
                  <a:cubicBezTo>
                    <a:pt x="428" y="301"/>
                    <a:pt x="319" y="388"/>
                    <a:pt x="202" y="388"/>
                  </a:cubicBezTo>
                  <a:cubicBezTo>
                    <a:pt x="187" y="388"/>
                    <a:pt x="191" y="388"/>
                    <a:pt x="178" y="386"/>
                  </a:cubicBezTo>
                  <a:cubicBezTo>
                    <a:pt x="138" y="382"/>
                    <a:pt x="191" y="477"/>
                    <a:pt x="191" y="477"/>
                  </a:cubicBezTo>
                  <a:cubicBezTo>
                    <a:pt x="191" y="477"/>
                    <a:pt x="4" y="366"/>
                    <a:pt x="1" y="194"/>
                  </a:cubicBezTo>
                  <a:cubicBezTo>
                    <a:pt x="0" y="87"/>
                    <a:pt x="97" y="0"/>
                    <a:pt x="215" y="0"/>
                  </a:cubicBezTo>
                  <a:cubicBezTo>
                    <a:pt x="332" y="0"/>
                    <a:pt x="428" y="87"/>
                    <a:pt x="428" y="194"/>
                  </a:cubicBezTo>
                  <a:close/>
                </a:path>
              </a:pathLst>
            </a:custGeom>
            <a:solidFill>
              <a:schemeClr val="accent1"/>
            </a:solidFill>
            <a:ln w="12700" cap="flat" cmpd="sng" algn="ctr">
              <a:noFill/>
              <a:prstDash val="solid"/>
              <a:miter lim="800000"/>
            </a:ln>
            <a:effectLst/>
          </p:spPr>
          <p:txBody>
            <a:bodyPr rtlCol="0" anchor="ctr"/>
            <a:lstStyle/>
            <a:p>
              <a:pPr algn="ctr"/>
              <a:endParaRPr lang="id-ID" kern="0" dirty="0">
                <a:solidFill>
                  <a:prstClr val="white"/>
                </a:solidFill>
                <a:latin typeface="阿里巴巴普惠体 R" panose="00020600040101010101" pitchFamily="18" charset="-122"/>
                <a:cs typeface="+mn-ea"/>
                <a:sym typeface="+mn-lt"/>
              </a:endParaRPr>
            </a:p>
          </p:txBody>
        </p:sp>
        <p:sp>
          <p:nvSpPr>
            <p:cNvPr id="70" name="矩形 69">
              <a:extLst>
                <a:ext uri="{FF2B5EF4-FFF2-40B4-BE49-F238E27FC236}">
                  <a16:creationId xmlns:a16="http://schemas.microsoft.com/office/drawing/2014/main" xmlns="" id="{448D3F14-AB0B-4D19-82A2-2B34E1057617}"/>
                </a:ext>
              </a:extLst>
            </p:cNvPr>
            <p:cNvSpPr/>
            <p:nvPr/>
          </p:nvSpPr>
          <p:spPr>
            <a:xfrm>
              <a:off x="3784783" y="3928509"/>
              <a:ext cx="646331" cy="36933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u="none" strike="noStrike" kern="1200" cap="none" spc="0" normalizeH="0" baseline="0" noProof="0" dirty="0">
                  <a:ln>
                    <a:noFill/>
                  </a:ln>
                  <a:solidFill>
                    <a:prstClr val="white"/>
                  </a:solidFill>
                  <a:effectLst/>
                  <a:uLnTx/>
                  <a:uFillTx/>
                  <a:latin typeface="+mj-ea"/>
                  <a:ea typeface="+mj-ea"/>
                  <a:cs typeface="+mn-ea"/>
                  <a:sym typeface="+mn-lt"/>
                </a:rPr>
                <a:t>标题</a:t>
              </a:r>
            </a:p>
          </p:txBody>
        </p:sp>
        <p:sp>
          <p:nvSpPr>
            <p:cNvPr id="71" name="Freeform 25">
              <a:extLst>
                <a:ext uri="{FF2B5EF4-FFF2-40B4-BE49-F238E27FC236}">
                  <a16:creationId xmlns:a16="http://schemas.microsoft.com/office/drawing/2014/main" xmlns="" id="{0B9FA3BB-B646-4469-A6CA-005E788A8E41}"/>
                </a:ext>
              </a:extLst>
            </p:cNvPr>
            <p:cNvSpPr>
              <a:spLocks/>
            </p:cNvSpPr>
            <p:nvPr/>
          </p:nvSpPr>
          <p:spPr bwMode="auto">
            <a:xfrm flipH="1">
              <a:off x="1889174" y="4000090"/>
              <a:ext cx="831976" cy="742683"/>
            </a:xfrm>
            <a:custGeom>
              <a:avLst/>
              <a:gdLst>
                <a:gd name="T0" fmla="*/ 428 w 428"/>
                <a:gd name="T1" fmla="*/ 194 h 477"/>
                <a:gd name="T2" fmla="*/ 202 w 428"/>
                <a:gd name="T3" fmla="*/ 388 h 477"/>
                <a:gd name="T4" fmla="*/ 178 w 428"/>
                <a:gd name="T5" fmla="*/ 386 h 477"/>
                <a:gd name="T6" fmla="*/ 191 w 428"/>
                <a:gd name="T7" fmla="*/ 477 h 477"/>
                <a:gd name="T8" fmla="*/ 1 w 428"/>
                <a:gd name="T9" fmla="*/ 194 h 477"/>
                <a:gd name="T10" fmla="*/ 215 w 428"/>
                <a:gd name="T11" fmla="*/ 0 h 477"/>
                <a:gd name="T12" fmla="*/ 428 w 428"/>
                <a:gd name="T13" fmla="*/ 194 h 477"/>
              </a:gdLst>
              <a:ahLst/>
              <a:cxnLst>
                <a:cxn ang="0">
                  <a:pos x="T0" y="T1"/>
                </a:cxn>
                <a:cxn ang="0">
                  <a:pos x="T2" y="T3"/>
                </a:cxn>
                <a:cxn ang="0">
                  <a:pos x="T4" y="T5"/>
                </a:cxn>
                <a:cxn ang="0">
                  <a:pos x="T6" y="T7"/>
                </a:cxn>
                <a:cxn ang="0">
                  <a:pos x="T8" y="T9"/>
                </a:cxn>
                <a:cxn ang="0">
                  <a:pos x="T10" y="T11"/>
                </a:cxn>
                <a:cxn ang="0">
                  <a:pos x="T12" y="T13"/>
                </a:cxn>
              </a:cxnLst>
              <a:rect l="0" t="0" r="r" b="b"/>
              <a:pathLst>
                <a:path w="428" h="477">
                  <a:moveTo>
                    <a:pt x="428" y="194"/>
                  </a:moveTo>
                  <a:cubicBezTo>
                    <a:pt x="428" y="301"/>
                    <a:pt x="319" y="388"/>
                    <a:pt x="202" y="388"/>
                  </a:cubicBezTo>
                  <a:cubicBezTo>
                    <a:pt x="187" y="388"/>
                    <a:pt x="191" y="388"/>
                    <a:pt x="178" y="386"/>
                  </a:cubicBezTo>
                  <a:cubicBezTo>
                    <a:pt x="138" y="382"/>
                    <a:pt x="191" y="477"/>
                    <a:pt x="191" y="477"/>
                  </a:cubicBezTo>
                  <a:cubicBezTo>
                    <a:pt x="191" y="477"/>
                    <a:pt x="4" y="366"/>
                    <a:pt x="1" y="194"/>
                  </a:cubicBezTo>
                  <a:cubicBezTo>
                    <a:pt x="0" y="87"/>
                    <a:pt x="97" y="0"/>
                    <a:pt x="215" y="0"/>
                  </a:cubicBezTo>
                  <a:cubicBezTo>
                    <a:pt x="332" y="0"/>
                    <a:pt x="428" y="87"/>
                    <a:pt x="428" y="194"/>
                  </a:cubicBezTo>
                  <a:close/>
                </a:path>
              </a:pathLst>
            </a:custGeom>
            <a:solidFill>
              <a:schemeClr val="accent1"/>
            </a:solidFill>
            <a:ln w="12700" cap="flat" cmpd="sng" algn="ctr">
              <a:noFill/>
              <a:prstDash val="solid"/>
              <a:miter lim="800000"/>
            </a:ln>
            <a:effectLst/>
          </p:spPr>
          <p:txBody>
            <a:bodyPr rtlCol="0" anchor="ctr"/>
            <a:lstStyle/>
            <a:p>
              <a:pPr algn="ctr"/>
              <a:endParaRPr lang="id-ID" kern="0" dirty="0">
                <a:solidFill>
                  <a:prstClr val="white"/>
                </a:solidFill>
                <a:latin typeface="阿里巴巴普惠体 R" panose="00020600040101010101" pitchFamily="18" charset="-122"/>
                <a:cs typeface="+mn-ea"/>
                <a:sym typeface="+mn-lt"/>
              </a:endParaRPr>
            </a:p>
          </p:txBody>
        </p:sp>
        <p:sp>
          <p:nvSpPr>
            <p:cNvPr id="72" name="矩形 71">
              <a:extLst>
                <a:ext uri="{FF2B5EF4-FFF2-40B4-BE49-F238E27FC236}">
                  <a16:creationId xmlns:a16="http://schemas.microsoft.com/office/drawing/2014/main" xmlns="" id="{D99D15A9-E01A-42A6-A437-1CCC70B138C3}"/>
                </a:ext>
              </a:extLst>
            </p:cNvPr>
            <p:cNvSpPr/>
            <p:nvPr/>
          </p:nvSpPr>
          <p:spPr>
            <a:xfrm>
              <a:off x="1956348" y="4066473"/>
              <a:ext cx="697627" cy="40011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u="none" strike="noStrike" kern="1200" cap="none" spc="0" normalizeH="0" baseline="0" noProof="0" dirty="0">
                  <a:ln>
                    <a:noFill/>
                  </a:ln>
                  <a:solidFill>
                    <a:prstClr val="white"/>
                  </a:solidFill>
                  <a:effectLst/>
                  <a:uLnTx/>
                  <a:uFillTx/>
                  <a:latin typeface="+mj-ea"/>
                  <a:ea typeface="+mj-ea"/>
                  <a:cs typeface="+mn-ea"/>
                  <a:sym typeface="+mn-lt"/>
                </a:rPr>
                <a:t>标题</a:t>
              </a:r>
            </a:p>
          </p:txBody>
        </p:sp>
        <p:sp>
          <p:nvSpPr>
            <p:cNvPr id="73" name="Freeform 25">
              <a:extLst>
                <a:ext uri="{FF2B5EF4-FFF2-40B4-BE49-F238E27FC236}">
                  <a16:creationId xmlns:a16="http://schemas.microsoft.com/office/drawing/2014/main" xmlns="" id="{BD29DFAD-05E1-498D-952B-B219F74162FC}"/>
                </a:ext>
              </a:extLst>
            </p:cNvPr>
            <p:cNvSpPr>
              <a:spLocks/>
            </p:cNvSpPr>
            <p:nvPr/>
          </p:nvSpPr>
          <p:spPr bwMode="auto">
            <a:xfrm flipH="1">
              <a:off x="2796626" y="4222382"/>
              <a:ext cx="831976" cy="742683"/>
            </a:xfrm>
            <a:custGeom>
              <a:avLst/>
              <a:gdLst>
                <a:gd name="T0" fmla="*/ 428 w 428"/>
                <a:gd name="T1" fmla="*/ 194 h 477"/>
                <a:gd name="T2" fmla="*/ 202 w 428"/>
                <a:gd name="T3" fmla="*/ 388 h 477"/>
                <a:gd name="T4" fmla="*/ 178 w 428"/>
                <a:gd name="T5" fmla="*/ 386 h 477"/>
                <a:gd name="T6" fmla="*/ 191 w 428"/>
                <a:gd name="T7" fmla="*/ 477 h 477"/>
                <a:gd name="T8" fmla="*/ 1 w 428"/>
                <a:gd name="T9" fmla="*/ 194 h 477"/>
                <a:gd name="T10" fmla="*/ 215 w 428"/>
                <a:gd name="T11" fmla="*/ 0 h 477"/>
                <a:gd name="T12" fmla="*/ 428 w 428"/>
                <a:gd name="T13" fmla="*/ 194 h 477"/>
              </a:gdLst>
              <a:ahLst/>
              <a:cxnLst>
                <a:cxn ang="0">
                  <a:pos x="T0" y="T1"/>
                </a:cxn>
                <a:cxn ang="0">
                  <a:pos x="T2" y="T3"/>
                </a:cxn>
                <a:cxn ang="0">
                  <a:pos x="T4" y="T5"/>
                </a:cxn>
                <a:cxn ang="0">
                  <a:pos x="T6" y="T7"/>
                </a:cxn>
                <a:cxn ang="0">
                  <a:pos x="T8" y="T9"/>
                </a:cxn>
                <a:cxn ang="0">
                  <a:pos x="T10" y="T11"/>
                </a:cxn>
                <a:cxn ang="0">
                  <a:pos x="T12" y="T13"/>
                </a:cxn>
              </a:cxnLst>
              <a:rect l="0" t="0" r="r" b="b"/>
              <a:pathLst>
                <a:path w="428" h="477">
                  <a:moveTo>
                    <a:pt x="428" y="194"/>
                  </a:moveTo>
                  <a:cubicBezTo>
                    <a:pt x="428" y="301"/>
                    <a:pt x="319" y="388"/>
                    <a:pt x="202" y="388"/>
                  </a:cubicBezTo>
                  <a:cubicBezTo>
                    <a:pt x="187" y="388"/>
                    <a:pt x="191" y="388"/>
                    <a:pt x="178" y="386"/>
                  </a:cubicBezTo>
                  <a:cubicBezTo>
                    <a:pt x="138" y="382"/>
                    <a:pt x="191" y="477"/>
                    <a:pt x="191" y="477"/>
                  </a:cubicBezTo>
                  <a:cubicBezTo>
                    <a:pt x="191" y="477"/>
                    <a:pt x="4" y="366"/>
                    <a:pt x="1" y="194"/>
                  </a:cubicBezTo>
                  <a:cubicBezTo>
                    <a:pt x="0" y="87"/>
                    <a:pt x="97" y="0"/>
                    <a:pt x="215" y="0"/>
                  </a:cubicBezTo>
                  <a:cubicBezTo>
                    <a:pt x="332" y="0"/>
                    <a:pt x="428" y="87"/>
                    <a:pt x="428" y="194"/>
                  </a:cubicBezTo>
                  <a:close/>
                </a:path>
              </a:pathLst>
            </a:custGeom>
            <a:solidFill>
              <a:schemeClr val="accent1"/>
            </a:solidFill>
            <a:ln w="12700" cap="flat" cmpd="sng" algn="ctr">
              <a:noFill/>
              <a:prstDash val="solid"/>
              <a:miter lim="800000"/>
            </a:ln>
            <a:effectLst/>
          </p:spPr>
          <p:txBody>
            <a:bodyPr rtlCol="0" anchor="ctr"/>
            <a:lstStyle/>
            <a:p>
              <a:pPr algn="ctr"/>
              <a:endParaRPr lang="id-ID" kern="0" dirty="0">
                <a:solidFill>
                  <a:prstClr val="white"/>
                </a:solidFill>
                <a:latin typeface="阿里巴巴普惠体 R" panose="00020600040101010101" pitchFamily="18" charset="-122"/>
                <a:cs typeface="+mn-ea"/>
                <a:sym typeface="+mn-lt"/>
              </a:endParaRPr>
            </a:p>
          </p:txBody>
        </p:sp>
        <p:sp>
          <p:nvSpPr>
            <p:cNvPr id="74" name="矩形 73">
              <a:extLst>
                <a:ext uri="{FF2B5EF4-FFF2-40B4-BE49-F238E27FC236}">
                  <a16:creationId xmlns:a16="http://schemas.microsoft.com/office/drawing/2014/main" xmlns="" id="{7D981547-EB3F-4E5E-A7A1-A5F8F39CAB9E}"/>
                </a:ext>
              </a:extLst>
            </p:cNvPr>
            <p:cNvSpPr/>
            <p:nvPr/>
          </p:nvSpPr>
          <p:spPr>
            <a:xfrm>
              <a:off x="2863800" y="4288765"/>
              <a:ext cx="697627" cy="40011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u="none" strike="noStrike" kern="1200" cap="none" spc="0" normalizeH="0" baseline="0" noProof="0" dirty="0">
                  <a:ln>
                    <a:noFill/>
                  </a:ln>
                  <a:solidFill>
                    <a:prstClr val="white"/>
                  </a:solidFill>
                  <a:effectLst/>
                  <a:uLnTx/>
                  <a:uFillTx/>
                  <a:latin typeface="+mj-ea"/>
                  <a:ea typeface="+mj-ea"/>
                  <a:cs typeface="+mn-ea"/>
                  <a:sym typeface="+mn-lt"/>
                </a:rPr>
                <a:t>标题</a:t>
              </a:r>
            </a:p>
          </p:txBody>
        </p:sp>
        <p:sp>
          <p:nvSpPr>
            <p:cNvPr id="75" name="Freeform 25">
              <a:extLst>
                <a:ext uri="{FF2B5EF4-FFF2-40B4-BE49-F238E27FC236}">
                  <a16:creationId xmlns:a16="http://schemas.microsoft.com/office/drawing/2014/main" xmlns="" id="{F363720B-EB30-493F-8766-5833A720AEF3}"/>
                </a:ext>
              </a:extLst>
            </p:cNvPr>
            <p:cNvSpPr>
              <a:spLocks/>
            </p:cNvSpPr>
            <p:nvPr/>
          </p:nvSpPr>
          <p:spPr bwMode="auto">
            <a:xfrm flipH="1">
              <a:off x="2924620" y="2778820"/>
              <a:ext cx="831976" cy="742683"/>
            </a:xfrm>
            <a:custGeom>
              <a:avLst/>
              <a:gdLst>
                <a:gd name="T0" fmla="*/ 428 w 428"/>
                <a:gd name="T1" fmla="*/ 194 h 477"/>
                <a:gd name="T2" fmla="*/ 202 w 428"/>
                <a:gd name="T3" fmla="*/ 388 h 477"/>
                <a:gd name="T4" fmla="*/ 178 w 428"/>
                <a:gd name="T5" fmla="*/ 386 h 477"/>
                <a:gd name="T6" fmla="*/ 191 w 428"/>
                <a:gd name="T7" fmla="*/ 477 h 477"/>
                <a:gd name="T8" fmla="*/ 1 w 428"/>
                <a:gd name="T9" fmla="*/ 194 h 477"/>
                <a:gd name="T10" fmla="*/ 215 w 428"/>
                <a:gd name="T11" fmla="*/ 0 h 477"/>
                <a:gd name="T12" fmla="*/ 428 w 428"/>
                <a:gd name="T13" fmla="*/ 194 h 477"/>
              </a:gdLst>
              <a:ahLst/>
              <a:cxnLst>
                <a:cxn ang="0">
                  <a:pos x="T0" y="T1"/>
                </a:cxn>
                <a:cxn ang="0">
                  <a:pos x="T2" y="T3"/>
                </a:cxn>
                <a:cxn ang="0">
                  <a:pos x="T4" y="T5"/>
                </a:cxn>
                <a:cxn ang="0">
                  <a:pos x="T6" y="T7"/>
                </a:cxn>
                <a:cxn ang="0">
                  <a:pos x="T8" y="T9"/>
                </a:cxn>
                <a:cxn ang="0">
                  <a:pos x="T10" y="T11"/>
                </a:cxn>
                <a:cxn ang="0">
                  <a:pos x="T12" y="T13"/>
                </a:cxn>
              </a:cxnLst>
              <a:rect l="0" t="0" r="r" b="b"/>
              <a:pathLst>
                <a:path w="428" h="477">
                  <a:moveTo>
                    <a:pt x="428" y="194"/>
                  </a:moveTo>
                  <a:cubicBezTo>
                    <a:pt x="428" y="301"/>
                    <a:pt x="319" y="388"/>
                    <a:pt x="202" y="388"/>
                  </a:cubicBezTo>
                  <a:cubicBezTo>
                    <a:pt x="187" y="388"/>
                    <a:pt x="191" y="388"/>
                    <a:pt x="178" y="386"/>
                  </a:cubicBezTo>
                  <a:cubicBezTo>
                    <a:pt x="138" y="382"/>
                    <a:pt x="191" y="477"/>
                    <a:pt x="191" y="477"/>
                  </a:cubicBezTo>
                  <a:cubicBezTo>
                    <a:pt x="191" y="477"/>
                    <a:pt x="4" y="366"/>
                    <a:pt x="1" y="194"/>
                  </a:cubicBezTo>
                  <a:cubicBezTo>
                    <a:pt x="0" y="87"/>
                    <a:pt x="97" y="0"/>
                    <a:pt x="215" y="0"/>
                  </a:cubicBezTo>
                  <a:cubicBezTo>
                    <a:pt x="332" y="0"/>
                    <a:pt x="428" y="87"/>
                    <a:pt x="428" y="194"/>
                  </a:cubicBezTo>
                  <a:close/>
                </a:path>
              </a:pathLst>
            </a:custGeom>
            <a:solidFill>
              <a:schemeClr val="accent1"/>
            </a:solidFill>
            <a:ln w="12700" cap="flat" cmpd="sng" algn="ctr">
              <a:noFill/>
              <a:prstDash val="solid"/>
              <a:miter lim="800000"/>
            </a:ln>
            <a:effectLst/>
          </p:spPr>
          <p:txBody>
            <a:bodyPr rtlCol="0" anchor="ctr"/>
            <a:lstStyle/>
            <a:p>
              <a:pPr algn="ctr"/>
              <a:endParaRPr lang="id-ID" kern="0" dirty="0">
                <a:solidFill>
                  <a:prstClr val="white"/>
                </a:solidFill>
                <a:latin typeface="阿里巴巴普惠体 R" panose="00020600040101010101" pitchFamily="18" charset="-122"/>
                <a:cs typeface="+mn-ea"/>
                <a:sym typeface="+mn-lt"/>
              </a:endParaRPr>
            </a:p>
          </p:txBody>
        </p:sp>
        <p:sp>
          <p:nvSpPr>
            <p:cNvPr id="76" name="矩形 75">
              <a:extLst>
                <a:ext uri="{FF2B5EF4-FFF2-40B4-BE49-F238E27FC236}">
                  <a16:creationId xmlns:a16="http://schemas.microsoft.com/office/drawing/2014/main" xmlns="" id="{3300438B-1994-4DCC-926A-0C182733F31F}"/>
                </a:ext>
              </a:extLst>
            </p:cNvPr>
            <p:cNvSpPr/>
            <p:nvPr/>
          </p:nvSpPr>
          <p:spPr>
            <a:xfrm>
              <a:off x="2991794" y="2845203"/>
              <a:ext cx="697627" cy="40011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u="none" strike="noStrike" kern="1200" cap="none" spc="0" normalizeH="0" baseline="0" noProof="0" dirty="0">
                  <a:ln>
                    <a:noFill/>
                  </a:ln>
                  <a:solidFill>
                    <a:prstClr val="white"/>
                  </a:solidFill>
                  <a:effectLst/>
                  <a:uLnTx/>
                  <a:uFillTx/>
                  <a:latin typeface="+mj-ea"/>
                  <a:ea typeface="+mj-ea"/>
                  <a:cs typeface="+mn-ea"/>
                  <a:sym typeface="+mn-lt"/>
                </a:rPr>
                <a:t>标题</a:t>
              </a:r>
            </a:p>
          </p:txBody>
        </p:sp>
        <p:sp>
          <p:nvSpPr>
            <p:cNvPr id="77" name="Freeform 25">
              <a:extLst>
                <a:ext uri="{FF2B5EF4-FFF2-40B4-BE49-F238E27FC236}">
                  <a16:creationId xmlns:a16="http://schemas.microsoft.com/office/drawing/2014/main" xmlns="" id="{7BF593E8-8092-4050-8940-2033F73B2EBB}"/>
                </a:ext>
              </a:extLst>
            </p:cNvPr>
            <p:cNvSpPr>
              <a:spLocks/>
            </p:cNvSpPr>
            <p:nvPr/>
          </p:nvSpPr>
          <p:spPr bwMode="auto">
            <a:xfrm>
              <a:off x="2558852" y="3445731"/>
              <a:ext cx="831976" cy="742683"/>
            </a:xfrm>
            <a:custGeom>
              <a:avLst/>
              <a:gdLst>
                <a:gd name="T0" fmla="*/ 428 w 428"/>
                <a:gd name="T1" fmla="*/ 194 h 477"/>
                <a:gd name="T2" fmla="*/ 202 w 428"/>
                <a:gd name="T3" fmla="*/ 388 h 477"/>
                <a:gd name="T4" fmla="*/ 178 w 428"/>
                <a:gd name="T5" fmla="*/ 386 h 477"/>
                <a:gd name="T6" fmla="*/ 191 w 428"/>
                <a:gd name="T7" fmla="*/ 477 h 477"/>
                <a:gd name="T8" fmla="*/ 1 w 428"/>
                <a:gd name="T9" fmla="*/ 194 h 477"/>
                <a:gd name="T10" fmla="*/ 215 w 428"/>
                <a:gd name="T11" fmla="*/ 0 h 477"/>
                <a:gd name="T12" fmla="*/ 428 w 428"/>
                <a:gd name="T13" fmla="*/ 194 h 477"/>
              </a:gdLst>
              <a:ahLst/>
              <a:cxnLst>
                <a:cxn ang="0">
                  <a:pos x="T0" y="T1"/>
                </a:cxn>
                <a:cxn ang="0">
                  <a:pos x="T2" y="T3"/>
                </a:cxn>
                <a:cxn ang="0">
                  <a:pos x="T4" y="T5"/>
                </a:cxn>
                <a:cxn ang="0">
                  <a:pos x="T6" y="T7"/>
                </a:cxn>
                <a:cxn ang="0">
                  <a:pos x="T8" y="T9"/>
                </a:cxn>
                <a:cxn ang="0">
                  <a:pos x="T10" y="T11"/>
                </a:cxn>
                <a:cxn ang="0">
                  <a:pos x="T12" y="T13"/>
                </a:cxn>
              </a:cxnLst>
              <a:rect l="0" t="0" r="r" b="b"/>
              <a:pathLst>
                <a:path w="428" h="477">
                  <a:moveTo>
                    <a:pt x="428" y="194"/>
                  </a:moveTo>
                  <a:cubicBezTo>
                    <a:pt x="428" y="301"/>
                    <a:pt x="319" y="388"/>
                    <a:pt x="202" y="388"/>
                  </a:cubicBezTo>
                  <a:cubicBezTo>
                    <a:pt x="187" y="388"/>
                    <a:pt x="191" y="388"/>
                    <a:pt x="178" y="386"/>
                  </a:cubicBezTo>
                  <a:cubicBezTo>
                    <a:pt x="138" y="382"/>
                    <a:pt x="191" y="477"/>
                    <a:pt x="191" y="477"/>
                  </a:cubicBezTo>
                  <a:cubicBezTo>
                    <a:pt x="191" y="477"/>
                    <a:pt x="4" y="366"/>
                    <a:pt x="1" y="194"/>
                  </a:cubicBezTo>
                  <a:cubicBezTo>
                    <a:pt x="0" y="87"/>
                    <a:pt x="97" y="0"/>
                    <a:pt x="215" y="0"/>
                  </a:cubicBezTo>
                  <a:cubicBezTo>
                    <a:pt x="332" y="0"/>
                    <a:pt x="428" y="87"/>
                    <a:pt x="428" y="194"/>
                  </a:cubicBezTo>
                  <a:close/>
                </a:path>
              </a:pathLst>
            </a:custGeom>
            <a:solidFill>
              <a:schemeClr val="accent1"/>
            </a:solidFill>
            <a:ln w="12700" cap="flat" cmpd="sng" algn="ctr">
              <a:noFill/>
              <a:prstDash val="solid"/>
              <a:miter lim="800000"/>
            </a:ln>
            <a:effectLst/>
          </p:spPr>
          <p:txBody>
            <a:bodyPr rtlCol="0" anchor="ctr"/>
            <a:lstStyle/>
            <a:p>
              <a:pPr algn="ctr"/>
              <a:endParaRPr lang="id-ID" kern="0" dirty="0">
                <a:solidFill>
                  <a:prstClr val="white"/>
                </a:solidFill>
                <a:latin typeface="阿里巴巴普惠体 R" panose="00020600040101010101" pitchFamily="18" charset="-122"/>
                <a:cs typeface="+mn-ea"/>
                <a:sym typeface="+mn-lt"/>
              </a:endParaRPr>
            </a:p>
          </p:txBody>
        </p:sp>
        <p:sp>
          <p:nvSpPr>
            <p:cNvPr id="78" name="矩形 77">
              <a:extLst>
                <a:ext uri="{FF2B5EF4-FFF2-40B4-BE49-F238E27FC236}">
                  <a16:creationId xmlns:a16="http://schemas.microsoft.com/office/drawing/2014/main" xmlns="" id="{67FCC529-666D-479C-B8BA-7C1CD6B41291}"/>
                </a:ext>
              </a:extLst>
            </p:cNvPr>
            <p:cNvSpPr/>
            <p:nvPr/>
          </p:nvSpPr>
          <p:spPr>
            <a:xfrm flipH="1">
              <a:off x="2626027" y="3512114"/>
              <a:ext cx="697627" cy="40011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u="none" strike="noStrike" kern="1200" cap="none" spc="0" normalizeH="0" baseline="0" noProof="0" dirty="0">
                  <a:ln>
                    <a:noFill/>
                  </a:ln>
                  <a:solidFill>
                    <a:prstClr val="white"/>
                  </a:solidFill>
                  <a:effectLst/>
                  <a:uLnTx/>
                  <a:uFillTx/>
                  <a:latin typeface="+mj-ea"/>
                  <a:ea typeface="+mj-ea"/>
                  <a:cs typeface="+mn-ea"/>
                  <a:sym typeface="+mn-lt"/>
                </a:rPr>
                <a:t>标题</a:t>
              </a:r>
            </a:p>
          </p:txBody>
        </p:sp>
        <p:sp>
          <p:nvSpPr>
            <p:cNvPr id="79" name="Freeform 25">
              <a:extLst>
                <a:ext uri="{FF2B5EF4-FFF2-40B4-BE49-F238E27FC236}">
                  <a16:creationId xmlns:a16="http://schemas.microsoft.com/office/drawing/2014/main" xmlns="" id="{13CD5115-2601-4423-9DE2-70390BECDDB7}"/>
                </a:ext>
              </a:extLst>
            </p:cNvPr>
            <p:cNvSpPr>
              <a:spLocks/>
            </p:cNvSpPr>
            <p:nvPr/>
          </p:nvSpPr>
          <p:spPr bwMode="auto">
            <a:xfrm flipH="1">
              <a:off x="3793295" y="2961365"/>
              <a:ext cx="831976" cy="742683"/>
            </a:xfrm>
            <a:custGeom>
              <a:avLst/>
              <a:gdLst>
                <a:gd name="T0" fmla="*/ 428 w 428"/>
                <a:gd name="T1" fmla="*/ 194 h 477"/>
                <a:gd name="T2" fmla="*/ 202 w 428"/>
                <a:gd name="T3" fmla="*/ 388 h 477"/>
                <a:gd name="T4" fmla="*/ 178 w 428"/>
                <a:gd name="T5" fmla="*/ 386 h 477"/>
                <a:gd name="T6" fmla="*/ 191 w 428"/>
                <a:gd name="T7" fmla="*/ 477 h 477"/>
                <a:gd name="T8" fmla="*/ 1 w 428"/>
                <a:gd name="T9" fmla="*/ 194 h 477"/>
                <a:gd name="T10" fmla="*/ 215 w 428"/>
                <a:gd name="T11" fmla="*/ 0 h 477"/>
                <a:gd name="T12" fmla="*/ 428 w 428"/>
                <a:gd name="T13" fmla="*/ 194 h 477"/>
              </a:gdLst>
              <a:ahLst/>
              <a:cxnLst>
                <a:cxn ang="0">
                  <a:pos x="T0" y="T1"/>
                </a:cxn>
                <a:cxn ang="0">
                  <a:pos x="T2" y="T3"/>
                </a:cxn>
                <a:cxn ang="0">
                  <a:pos x="T4" y="T5"/>
                </a:cxn>
                <a:cxn ang="0">
                  <a:pos x="T6" y="T7"/>
                </a:cxn>
                <a:cxn ang="0">
                  <a:pos x="T8" y="T9"/>
                </a:cxn>
                <a:cxn ang="0">
                  <a:pos x="T10" y="T11"/>
                </a:cxn>
                <a:cxn ang="0">
                  <a:pos x="T12" y="T13"/>
                </a:cxn>
              </a:cxnLst>
              <a:rect l="0" t="0" r="r" b="b"/>
              <a:pathLst>
                <a:path w="428" h="477">
                  <a:moveTo>
                    <a:pt x="428" y="194"/>
                  </a:moveTo>
                  <a:cubicBezTo>
                    <a:pt x="428" y="301"/>
                    <a:pt x="319" y="388"/>
                    <a:pt x="202" y="388"/>
                  </a:cubicBezTo>
                  <a:cubicBezTo>
                    <a:pt x="187" y="388"/>
                    <a:pt x="191" y="388"/>
                    <a:pt x="178" y="386"/>
                  </a:cubicBezTo>
                  <a:cubicBezTo>
                    <a:pt x="138" y="382"/>
                    <a:pt x="191" y="477"/>
                    <a:pt x="191" y="477"/>
                  </a:cubicBezTo>
                  <a:cubicBezTo>
                    <a:pt x="191" y="477"/>
                    <a:pt x="4" y="366"/>
                    <a:pt x="1" y="194"/>
                  </a:cubicBezTo>
                  <a:cubicBezTo>
                    <a:pt x="0" y="87"/>
                    <a:pt x="97" y="0"/>
                    <a:pt x="215" y="0"/>
                  </a:cubicBezTo>
                  <a:cubicBezTo>
                    <a:pt x="332" y="0"/>
                    <a:pt x="428" y="87"/>
                    <a:pt x="428" y="194"/>
                  </a:cubicBezTo>
                  <a:close/>
                </a:path>
              </a:pathLst>
            </a:custGeom>
            <a:solidFill>
              <a:schemeClr val="accent1"/>
            </a:solidFill>
            <a:ln w="12700" cap="flat" cmpd="sng" algn="ctr">
              <a:noFill/>
              <a:prstDash val="solid"/>
              <a:miter lim="800000"/>
            </a:ln>
            <a:effectLst/>
          </p:spPr>
          <p:txBody>
            <a:bodyPr rtlCol="0" anchor="ctr"/>
            <a:lstStyle/>
            <a:p>
              <a:pPr algn="ctr"/>
              <a:endParaRPr lang="id-ID" kern="0" dirty="0">
                <a:solidFill>
                  <a:prstClr val="white"/>
                </a:solidFill>
                <a:latin typeface="阿里巴巴普惠体 R" panose="00020600040101010101" pitchFamily="18" charset="-122"/>
                <a:cs typeface="+mn-ea"/>
                <a:sym typeface="+mn-lt"/>
              </a:endParaRPr>
            </a:p>
          </p:txBody>
        </p:sp>
        <p:sp>
          <p:nvSpPr>
            <p:cNvPr id="80" name="矩形 79">
              <a:extLst>
                <a:ext uri="{FF2B5EF4-FFF2-40B4-BE49-F238E27FC236}">
                  <a16:creationId xmlns:a16="http://schemas.microsoft.com/office/drawing/2014/main" xmlns="" id="{8CDEB9A3-78C1-4E61-AF09-EEB936E41588}"/>
                </a:ext>
              </a:extLst>
            </p:cNvPr>
            <p:cNvSpPr/>
            <p:nvPr/>
          </p:nvSpPr>
          <p:spPr>
            <a:xfrm>
              <a:off x="3860469" y="3027748"/>
              <a:ext cx="697627" cy="40011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u="none" strike="noStrike" kern="1200" cap="none" spc="0" normalizeH="0" baseline="0" noProof="0" dirty="0">
                  <a:ln>
                    <a:noFill/>
                  </a:ln>
                  <a:solidFill>
                    <a:prstClr val="white"/>
                  </a:solidFill>
                  <a:effectLst/>
                  <a:uLnTx/>
                  <a:uFillTx/>
                  <a:latin typeface="+mj-ea"/>
                  <a:ea typeface="+mj-ea"/>
                  <a:cs typeface="+mn-ea"/>
                  <a:sym typeface="+mn-lt"/>
                </a:rPr>
                <a:t>标题</a:t>
              </a:r>
            </a:p>
          </p:txBody>
        </p:sp>
      </p:grpSp>
      <p:sp>
        <p:nvSpPr>
          <p:cNvPr id="82" name="文本框 81">
            <a:extLst>
              <a:ext uri="{FF2B5EF4-FFF2-40B4-BE49-F238E27FC236}">
                <a16:creationId xmlns:a16="http://schemas.microsoft.com/office/drawing/2014/main" xmlns="" id="{2A5B284F-ADE7-420F-BDD5-6297F1EC7FFF}"/>
              </a:ext>
            </a:extLst>
          </p:cNvPr>
          <p:cNvSpPr txBox="1"/>
          <p:nvPr/>
        </p:nvSpPr>
        <p:spPr>
          <a:xfrm>
            <a:off x="5757663" y="2716891"/>
            <a:ext cx="1567056" cy="400110"/>
          </a:xfrm>
          <a:prstGeom prst="rect">
            <a:avLst/>
          </a:prstGeom>
          <a:noFill/>
        </p:spPr>
        <p:txBody>
          <a:bodyPr wrap="square" rtlCol="0">
            <a:spAutoFit/>
          </a:bodyPr>
          <a:lstStyle/>
          <a:p>
            <a:pPr marR="0" lvl="0" indent="0" algn="ctr" fontAlgn="auto">
              <a:lnSpc>
                <a:spcPct val="100000"/>
              </a:lnSpc>
              <a:spcBef>
                <a:spcPts val="0"/>
              </a:spcBef>
              <a:spcAft>
                <a:spcPts val="0"/>
              </a:spcAft>
              <a:buClrTx/>
              <a:buSzTx/>
              <a:buFontTx/>
              <a:buNone/>
              <a:tabLst/>
              <a:defRPr/>
            </a:pPr>
            <a:r>
              <a:rPr lang="zh-CN" altLang="en-US" sz="2000" dirty="0">
                <a:solidFill>
                  <a:schemeClr val="accent1"/>
                </a:solidFill>
                <a:latin typeface="+mj-ea"/>
                <a:ea typeface="+mj-ea"/>
                <a:cs typeface="+mn-ea"/>
                <a:sym typeface="+mn-lt"/>
              </a:rPr>
              <a:t>关键标题</a:t>
            </a:r>
          </a:p>
        </p:txBody>
      </p:sp>
      <p:sp>
        <p:nvSpPr>
          <p:cNvPr id="83" name="矩形 82">
            <a:extLst>
              <a:ext uri="{FF2B5EF4-FFF2-40B4-BE49-F238E27FC236}">
                <a16:creationId xmlns:a16="http://schemas.microsoft.com/office/drawing/2014/main" xmlns="" id="{75278419-F712-4769-BD77-E016BAA5025F}"/>
              </a:ext>
            </a:extLst>
          </p:cNvPr>
          <p:cNvSpPr/>
          <p:nvPr/>
        </p:nvSpPr>
        <p:spPr>
          <a:xfrm>
            <a:off x="5330456" y="3017611"/>
            <a:ext cx="2421470" cy="79528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a:t>
            </a:r>
          </a:p>
        </p:txBody>
      </p:sp>
      <p:sp>
        <p:nvSpPr>
          <p:cNvPr id="84" name="椭圆 83">
            <a:extLst>
              <a:ext uri="{FF2B5EF4-FFF2-40B4-BE49-F238E27FC236}">
                <a16:creationId xmlns:a16="http://schemas.microsoft.com/office/drawing/2014/main" xmlns="" id="{3CBFBD86-9BB3-4867-BC90-704E88A715BA}"/>
              </a:ext>
            </a:extLst>
          </p:cNvPr>
          <p:cNvSpPr/>
          <p:nvPr/>
        </p:nvSpPr>
        <p:spPr>
          <a:xfrm>
            <a:off x="6268420" y="2089053"/>
            <a:ext cx="545543" cy="545543"/>
          </a:xfrm>
          <a:prstGeom prst="ellipse">
            <a:avLst/>
          </a:prstGeom>
          <a:solidFill>
            <a:schemeClr val="accent1"/>
          </a:solidFill>
          <a:ln w="12700" cap="flat" cmpd="sng" algn="ctr">
            <a:noFill/>
            <a:prstDash val="solid"/>
            <a:miter lim="800000"/>
          </a:ln>
          <a:effectLst/>
        </p:spPr>
        <p:txBody>
          <a:bodyPr rtlCol="0" anchor="ctr"/>
          <a:lstStyle/>
          <a:p>
            <a:pPr algn="ctr"/>
            <a:endParaRPr lang="zh-CN" altLang="en-US" kern="0" dirty="0">
              <a:solidFill>
                <a:prstClr val="white"/>
              </a:solidFill>
              <a:latin typeface="阿里巴巴普惠体 R" panose="00020600040101010101" pitchFamily="18" charset="-122"/>
              <a:cs typeface="+mn-ea"/>
              <a:sym typeface="+mn-lt"/>
            </a:endParaRPr>
          </a:p>
        </p:txBody>
      </p:sp>
      <p:grpSp>
        <p:nvGrpSpPr>
          <p:cNvPr id="85" name="组合 84">
            <a:extLst>
              <a:ext uri="{FF2B5EF4-FFF2-40B4-BE49-F238E27FC236}">
                <a16:creationId xmlns:a16="http://schemas.microsoft.com/office/drawing/2014/main" xmlns="" id="{B73BDA81-3C51-45DC-896C-2F4477228466}"/>
              </a:ext>
            </a:extLst>
          </p:cNvPr>
          <p:cNvGrpSpPr/>
          <p:nvPr/>
        </p:nvGrpSpPr>
        <p:grpSpPr>
          <a:xfrm>
            <a:off x="6388153" y="2235306"/>
            <a:ext cx="306076" cy="232186"/>
            <a:chOff x="3535135" y="5814559"/>
            <a:chExt cx="3465513" cy="2628901"/>
          </a:xfrm>
          <a:solidFill>
            <a:schemeClr val="bg1"/>
          </a:solidFill>
        </p:grpSpPr>
        <p:sp>
          <p:nvSpPr>
            <p:cNvPr id="86" name="Freeform 16">
              <a:extLst>
                <a:ext uri="{FF2B5EF4-FFF2-40B4-BE49-F238E27FC236}">
                  <a16:creationId xmlns:a16="http://schemas.microsoft.com/office/drawing/2014/main" xmlns="" id="{123C0754-08DB-4F70-A6DF-8361D185B0D9}"/>
                </a:ext>
              </a:extLst>
            </p:cNvPr>
            <p:cNvSpPr>
              <a:spLocks noEditPoints="1"/>
            </p:cNvSpPr>
            <p:nvPr/>
          </p:nvSpPr>
          <p:spPr bwMode="auto">
            <a:xfrm>
              <a:off x="3535135" y="6725788"/>
              <a:ext cx="3465513" cy="1717672"/>
            </a:xfrm>
            <a:custGeom>
              <a:avLst/>
              <a:gdLst>
                <a:gd name="T0" fmla="*/ 398 w 2183"/>
                <a:gd name="T1" fmla="*/ 0 h 1082"/>
                <a:gd name="T2" fmla="*/ 370 w 2183"/>
                <a:gd name="T3" fmla="*/ 1 h 1082"/>
                <a:gd name="T4" fmla="*/ 326 w 2183"/>
                <a:gd name="T5" fmla="*/ 13 h 1082"/>
                <a:gd name="T6" fmla="*/ 289 w 2183"/>
                <a:gd name="T7" fmla="*/ 32 h 1082"/>
                <a:gd name="T8" fmla="*/ 259 w 2183"/>
                <a:gd name="T9" fmla="*/ 56 h 1082"/>
                <a:gd name="T10" fmla="*/ 236 w 2183"/>
                <a:gd name="T11" fmla="*/ 85 h 1082"/>
                <a:gd name="T12" fmla="*/ 228 w 2183"/>
                <a:gd name="T13" fmla="*/ 107 h 1082"/>
                <a:gd name="T14" fmla="*/ 0 w 2183"/>
                <a:gd name="T15" fmla="*/ 986 h 1082"/>
                <a:gd name="T16" fmla="*/ 3 w 2183"/>
                <a:gd name="T17" fmla="*/ 1016 h 1082"/>
                <a:gd name="T18" fmla="*/ 18 w 2183"/>
                <a:gd name="T19" fmla="*/ 1044 h 1082"/>
                <a:gd name="T20" fmla="*/ 44 w 2183"/>
                <a:gd name="T21" fmla="*/ 1063 h 1082"/>
                <a:gd name="T22" fmla="*/ 77 w 2183"/>
                <a:gd name="T23" fmla="*/ 1077 h 1082"/>
                <a:gd name="T24" fmla="*/ 117 w 2183"/>
                <a:gd name="T25" fmla="*/ 1082 h 1082"/>
                <a:gd name="T26" fmla="*/ 1786 w 2183"/>
                <a:gd name="T27" fmla="*/ 1082 h 1082"/>
                <a:gd name="T28" fmla="*/ 1829 w 2183"/>
                <a:gd name="T29" fmla="*/ 1077 h 1082"/>
                <a:gd name="T30" fmla="*/ 1870 w 2183"/>
                <a:gd name="T31" fmla="*/ 1063 h 1082"/>
                <a:gd name="T32" fmla="*/ 1905 w 2183"/>
                <a:gd name="T33" fmla="*/ 1044 h 1082"/>
                <a:gd name="T34" fmla="*/ 1934 w 2183"/>
                <a:gd name="T35" fmla="*/ 1016 h 1082"/>
                <a:gd name="T36" fmla="*/ 1953 w 2183"/>
                <a:gd name="T37" fmla="*/ 986 h 1082"/>
                <a:gd name="T38" fmla="*/ 2181 w 2183"/>
                <a:gd name="T39" fmla="*/ 107 h 1082"/>
                <a:gd name="T40" fmla="*/ 2183 w 2183"/>
                <a:gd name="T41" fmla="*/ 85 h 1082"/>
                <a:gd name="T42" fmla="*/ 2176 w 2183"/>
                <a:gd name="T43" fmla="*/ 56 h 1082"/>
                <a:gd name="T44" fmla="*/ 2159 w 2183"/>
                <a:gd name="T45" fmla="*/ 32 h 1082"/>
                <a:gd name="T46" fmla="*/ 2130 w 2183"/>
                <a:gd name="T47" fmla="*/ 13 h 1082"/>
                <a:gd name="T48" fmla="*/ 2094 w 2183"/>
                <a:gd name="T49" fmla="*/ 1 h 1082"/>
                <a:gd name="T50" fmla="*/ 2065 w 2183"/>
                <a:gd name="T51" fmla="*/ 0 h 1082"/>
                <a:gd name="T52" fmla="*/ 1436 w 2183"/>
                <a:gd name="T53" fmla="*/ 579 h 1082"/>
                <a:gd name="T54" fmla="*/ 1391 w 2183"/>
                <a:gd name="T55" fmla="*/ 687 h 1082"/>
                <a:gd name="T56" fmla="*/ 1320 w 2183"/>
                <a:gd name="T57" fmla="*/ 779 h 1082"/>
                <a:gd name="T58" fmla="*/ 1232 w 2183"/>
                <a:gd name="T59" fmla="*/ 851 h 1082"/>
                <a:gd name="T60" fmla="*/ 1132 w 2183"/>
                <a:gd name="T61" fmla="*/ 899 h 1082"/>
                <a:gd name="T62" fmla="*/ 1042 w 2183"/>
                <a:gd name="T63" fmla="*/ 915 h 1082"/>
                <a:gd name="T64" fmla="*/ 1006 w 2183"/>
                <a:gd name="T65" fmla="*/ 915 h 1082"/>
                <a:gd name="T66" fmla="*/ 954 w 2183"/>
                <a:gd name="T67" fmla="*/ 907 h 1082"/>
                <a:gd name="T68" fmla="*/ 891 w 2183"/>
                <a:gd name="T69" fmla="*/ 886 h 1082"/>
                <a:gd name="T70" fmla="*/ 814 w 2183"/>
                <a:gd name="T71" fmla="*/ 830 h 1082"/>
                <a:gd name="T72" fmla="*/ 761 w 2183"/>
                <a:gd name="T73" fmla="*/ 750 h 1082"/>
                <a:gd name="T74" fmla="*/ 734 w 2183"/>
                <a:gd name="T75" fmla="*/ 652 h 1082"/>
                <a:gd name="T76" fmla="*/ 739 w 2183"/>
                <a:gd name="T77" fmla="*/ 541 h 1082"/>
                <a:gd name="T78" fmla="*/ 760 w 2183"/>
                <a:gd name="T79" fmla="*/ 465 h 1082"/>
                <a:gd name="T80" fmla="*/ 814 w 2183"/>
                <a:gd name="T81" fmla="*/ 363 h 1082"/>
                <a:gd name="T82" fmla="*/ 890 w 2183"/>
                <a:gd name="T83" fmla="*/ 276 h 1082"/>
                <a:gd name="T84" fmla="*/ 983 w 2183"/>
                <a:gd name="T85" fmla="*/ 212 h 1082"/>
                <a:gd name="T86" fmla="*/ 1087 w 2183"/>
                <a:gd name="T87" fmla="*/ 175 h 1082"/>
                <a:gd name="T88" fmla="*/ 1160 w 2183"/>
                <a:gd name="T89" fmla="*/ 167 h 1082"/>
                <a:gd name="T90" fmla="*/ 1197 w 2183"/>
                <a:gd name="T91" fmla="*/ 168 h 1082"/>
                <a:gd name="T92" fmla="*/ 1246 w 2183"/>
                <a:gd name="T93" fmla="*/ 178 h 1082"/>
                <a:gd name="T94" fmla="*/ 1320 w 2183"/>
                <a:gd name="T95" fmla="*/ 212 h 1082"/>
                <a:gd name="T96" fmla="*/ 1389 w 2183"/>
                <a:gd name="T97" fmla="*/ 276 h 1082"/>
                <a:gd name="T98" fmla="*/ 1434 w 2183"/>
                <a:gd name="T99" fmla="*/ 363 h 1082"/>
                <a:gd name="T100" fmla="*/ 1452 w 2183"/>
                <a:gd name="T101" fmla="*/ 465 h 1082"/>
                <a:gd name="T102" fmla="*/ 1446 w 2183"/>
                <a:gd name="T103" fmla="*/ 54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83" h="1082">
                  <a:moveTo>
                    <a:pt x="2065" y="0"/>
                  </a:moveTo>
                  <a:lnTo>
                    <a:pt x="2065" y="0"/>
                  </a:lnTo>
                  <a:lnTo>
                    <a:pt x="398" y="0"/>
                  </a:lnTo>
                  <a:lnTo>
                    <a:pt x="398" y="0"/>
                  </a:lnTo>
                  <a:lnTo>
                    <a:pt x="384" y="0"/>
                  </a:lnTo>
                  <a:lnTo>
                    <a:pt x="370" y="1"/>
                  </a:lnTo>
                  <a:lnTo>
                    <a:pt x="355" y="5"/>
                  </a:lnTo>
                  <a:lnTo>
                    <a:pt x="341" y="8"/>
                  </a:lnTo>
                  <a:lnTo>
                    <a:pt x="326" y="13"/>
                  </a:lnTo>
                  <a:lnTo>
                    <a:pt x="313" y="19"/>
                  </a:lnTo>
                  <a:lnTo>
                    <a:pt x="300" y="24"/>
                  </a:lnTo>
                  <a:lnTo>
                    <a:pt x="289" y="32"/>
                  </a:lnTo>
                  <a:lnTo>
                    <a:pt x="278" y="38"/>
                  </a:lnTo>
                  <a:lnTo>
                    <a:pt x="268" y="48"/>
                  </a:lnTo>
                  <a:lnTo>
                    <a:pt x="259" y="56"/>
                  </a:lnTo>
                  <a:lnTo>
                    <a:pt x="249" y="66"/>
                  </a:lnTo>
                  <a:lnTo>
                    <a:pt x="243" y="75"/>
                  </a:lnTo>
                  <a:lnTo>
                    <a:pt x="236" y="85"/>
                  </a:lnTo>
                  <a:lnTo>
                    <a:pt x="231" y="96"/>
                  </a:lnTo>
                  <a:lnTo>
                    <a:pt x="228" y="107"/>
                  </a:lnTo>
                  <a:lnTo>
                    <a:pt x="228" y="107"/>
                  </a:lnTo>
                  <a:lnTo>
                    <a:pt x="3" y="975"/>
                  </a:lnTo>
                  <a:lnTo>
                    <a:pt x="3" y="975"/>
                  </a:lnTo>
                  <a:lnTo>
                    <a:pt x="0" y="986"/>
                  </a:lnTo>
                  <a:lnTo>
                    <a:pt x="0" y="997"/>
                  </a:lnTo>
                  <a:lnTo>
                    <a:pt x="2" y="1007"/>
                  </a:lnTo>
                  <a:lnTo>
                    <a:pt x="3" y="1016"/>
                  </a:lnTo>
                  <a:lnTo>
                    <a:pt x="7" y="1026"/>
                  </a:lnTo>
                  <a:lnTo>
                    <a:pt x="11" y="1034"/>
                  </a:lnTo>
                  <a:lnTo>
                    <a:pt x="18" y="1044"/>
                  </a:lnTo>
                  <a:lnTo>
                    <a:pt x="26" y="1050"/>
                  </a:lnTo>
                  <a:lnTo>
                    <a:pt x="34" y="1058"/>
                  </a:lnTo>
                  <a:lnTo>
                    <a:pt x="44" y="1063"/>
                  </a:lnTo>
                  <a:lnTo>
                    <a:pt x="53" y="1069"/>
                  </a:lnTo>
                  <a:lnTo>
                    <a:pt x="64" y="1074"/>
                  </a:lnTo>
                  <a:lnTo>
                    <a:pt x="77" y="1077"/>
                  </a:lnTo>
                  <a:lnTo>
                    <a:pt x="90" y="1079"/>
                  </a:lnTo>
                  <a:lnTo>
                    <a:pt x="103" y="1080"/>
                  </a:lnTo>
                  <a:lnTo>
                    <a:pt x="117" y="1082"/>
                  </a:lnTo>
                  <a:lnTo>
                    <a:pt x="117" y="1082"/>
                  </a:lnTo>
                  <a:lnTo>
                    <a:pt x="1786" y="1082"/>
                  </a:lnTo>
                  <a:lnTo>
                    <a:pt x="1786" y="1082"/>
                  </a:lnTo>
                  <a:lnTo>
                    <a:pt x="1800" y="1080"/>
                  </a:lnTo>
                  <a:lnTo>
                    <a:pt x="1815" y="1079"/>
                  </a:lnTo>
                  <a:lnTo>
                    <a:pt x="1829" y="1077"/>
                  </a:lnTo>
                  <a:lnTo>
                    <a:pt x="1844" y="1074"/>
                  </a:lnTo>
                  <a:lnTo>
                    <a:pt x="1857" y="1069"/>
                  </a:lnTo>
                  <a:lnTo>
                    <a:pt x="1870" y="1063"/>
                  </a:lnTo>
                  <a:lnTo>
                    <a:pt x="1882" y="1058"/>
                  </a:lnTo>
                  <a:lnTo>
                    <a:pt x="1895" y="1050"/>
                  </a:lnTo>
                  <a:lnTo>
                    <a:pt x="1905" y="1044"/>
                  </a:lnTo>
                  <a:lnTo>
                    <a:pt x="1916" y="1034"/>
                  </a:lnTo>
                  <a:lnTo>
                    <a:pt x="1926" y="1026"/>
                  </a:lnTo>
                  <a:lnTo>
                    <a:pt x="1934" y="1016"/>
                  </a:lnTo>
                  <a:lnTo>
                    <a:pt x="1942" y="1007"/>
                  </a:lnTo>
                  <a:lnTo>
                    <a:pt x="1947" y="997"/>
                  </a:lnTo>
                  <a:lnTo>
                    <a:pt x="1953" y="986"/>
                  </a:lnTo>
                  <a:lnTo>
                    <a:pt x="1956" y="975"/>
                  </a:lnTo>
                  <a:lnTo>
                    <a:pt x="1956" y="975"/>
                  </a:lnTo>
                  <a:lnTo>
                    <a:pt x="2181" y="107"/>
                  </a:lnTo>
                  <a:lnTo>
                    <a:pt x="2181" y="107"/>
                  </a:lnTo>
                  <a:lnTo>
                    <a:pt x="2183" y="96"/>
                  </a:lnTo>
                  <a:lnTo>
                    <a:pt x="2183" y="85"/>
                  </a:lnTo>
                  <a:lnTo>
                    <a:pt x="2183" y="75"/>
                  </a:lnTo>
                  <a:lnTo>
                    <a:pt x="2181" y="66"/>
                  </a:lnTo>
                  <a:lnTo>
                    <a:pt x="2176" y="56"/>
                  </a:lnTo>
                  <a:lnTo>
                    <a:pt x="2171" y="48"/>
                  </a:lnTo>
                  <a:lnTo>
                    <a:pt x="2165" y="38"/>
                  </a:lnTo>
                  <a:lnTo>
                    <a:pt x="2159" y="32"/>
                  </a:lnTo>
                  <a:lnTo>
                    <a:pt x="2151" y="24"/>
                  </a:lnTo>
                  <a:lnTo>
                    <a:pt x="2141" y="19"/>
                  </a:lnTo>
                  <a:lnTo>
                    <a:pt x="2130" y="13"/>
                  </a:lnTo>
                  <a:lnTo>
                    <a:pt x="2118" y="8"/>
                  </a:lnTo>
                  <a:lnTo>
                    <a:pt x="2107" y="5"/>
                  </a:lnTo>
                  <a:lnTo>
                    <a:pt x="2094" y="1"/>
                  </a:lnTo>
                  <a:lnTo>
                    <a:pt x="2080" y="0"/>
                  </a:lnTo>
                  <a:lnTo>
                    <a:pt x="2065" y="0"/>
                  </a:lnTo>
                  <a:lnTo>
                    <a:pt x="2065" y="0"/>
                  </a:lnTo>
                  <a:close/>
                  <a:moveTo>
                    <a:pt x="1446" y="541"/>
                  </a:moveTo>
                  <a:lnTo>
                    <a:pt x="1446" y="541"/>
                  </a:lnTo>
                  <a:lnTo>
                    <a:pt x="1436" y="579"/>
                  </a:lnTo>
                  <a:lnTo>
                    <a:pt x="1425" y="616"/>
                  </a:lnTo>
                  <a:lnTo>
                    <a:pt x="1409" y="652"/>
                  </a:lnTo>
                  <a:lnTo>
                    <a:pt x="1391" y="687"/>
                  </a:lnTo>
                  <a:lnTo>
                    <a:pt x="1370" y="719"/>
                  </a:lnTo>
                  <a:lnTo>
                    <a:pt x="1346" y="750"/>
                  </a:lnTo>
                  <a:lnTo>
                    <a:pt x="1320" y="779"/>
                  </a:lnTo>
                  <a:lnTo>
                    <a:pt x="1293" y="806"/>
                  </a:lnTo>
                  <a:lnTo>
                    <a:pt x="1264" y="830"/>
                  </a:lnTo>
                  <a:lnTo>
                    <a:pt x="1232" y="851"/>
                  </a:lnTo>
                  <a:lnTo>
                    <a:pt x="1200" y="870"/>
                  </a:lnTo>
                  <a:lnTo>
                    <a:pt x="1166" y="886"/>
                  </a:lnTo>
                  <a:lnTo>
                    <a:pt x="1132" y="899"/>
                  </a:lnTo>
                  <a:lnTo>
                    <a:pt x="1095" y="907"/>
                  </a:lnTo>
                  <a:lnTo>
                    <a:pt x="1060" y="913"/>
                  </a:lnTo>
                  <a:lnTo>
                    <a:pt x="1042" y="915"/>
                  </a:lnTo>
                  <a:lnTo>
                    <a:pt x="1023" y="915"/>
                  </a:lnTo>
                  <a:lnTo>
                    <a:pt x="1023" y="915"/>
                  </a:lnTo>
                  <a:lnTo>
                    <a:pt x="1006" y="915"/>
                  </a:lnTo>
                  <a:lnTo>
                    <a:pt x="988" y="913"/>
                  </a:lnTo>
                  <a:lnTo>
                    <a:pt x="970" y="910"/>
                  </a:lnTo>
                  <a:lnTo>
                    <a:pt x="954" y="907"/>
                  </a:lnTo>
                  <a:lnTo>
                    <a:pt x="938" y="904"/>
                  </a:lnTo>
                  <a:lnTo>
                    <a:pt x="922" y="899"/>
                  </a:lnTo>
                  <a:lnTo>
                    <a:pt x="891" y="886"/>
                  </a:lnTo>
                  <a:lnTo>
                    <a:pt x="863" y="870"/>
                  </a:lnTo>
                  <a:lnTo>
                    <a:pt x="837" y="851"/>
                  </a:lnTo>
                  <a:lnTo>
                    <a:pt x="814" y="830"/>
                  </a:lnTo>
                  <a:lnTo>
                    <a:pt x="794" y="806"/>
                  </a:lnTo>
                  <a:lnTo>
                    <a:pt x="776" y="779"/>
                  </a:lnTo>
                  <a:lnTo>
                    <a:pt x="761" y="750"/>
                  </a:lnTo>
                  <a:lnTo>
                    <a:pt x="749" y="719"/>
                  </a:lnTo>
                  <a:lnTo>
                    <a:pt x="741" y="687"/>
                  </a:lnTo>
                  <a:lnTo>
                    <a:pt x="734" y="652"/>
                  </a:lnTo>
                  <a:lnTo>
                    <a:pt x="733" y="616"/>
                  </a:lnTo>
                  <a:lnTo>
                    <a:pt x="734" y="579"/>
                  </a:lnTo>
                  <a:lnTo>
                    <a:pt x="739" y="541"/>
                  </a:lnTo>
                  <a:lnTo>
                    <a:pt x="739" y="541"/>
                  </a:lnTo>
                  <a:lnTo>
                    <a:pt x="747" y="502"/>
                  </a:lnTo>
                  <a:lnTo>
                    <a:pt x="760" y="465"/>
                  </a:lnTo>
                  <a:lnTo>
                    <a:pt x="774" y="430"/>
                  </a:lnTo>
                  <a:lnTo>
                    <a:pt x="794" y="395"/>
                  </a:lnTo>
                  <a:lnTo>
                    <a:pt x="814" y="363"/>
                  </a:lnTo>
                  <a:lnTo>
                    <a:pt x="837" y="332"/>
                  </a:lnTo>
                  <a:lnTo>
                    <a:pt x="863" y="303"/>
                  </a:lnTo>
                  <a:lnTo>
                    <a:pt x="890" y="276"/>
                  </a:lnTo>
                  <a:lnTo>
                    <a:pt x="920" y="252"/>
                  </a:lnTo>
                  <a:lnTo>
                    <a:pt x="951" y="231"/>
                  </a:lnTo>
                  <a:lnTo>
                    <a:pt x="983" y="212"/>
                  </a:lnTo>
                  <a:lnTo>
                    <a:pt x="1017" y="196"/>
                  </a:lnTo>
                  <a:lnTo>
                    <a:pt x="1052" y="183"/>
                  </a:lnTo>
                  <a:lnTo>
                    <a:pt x="1087" y="175"/>
                  </a:lnTo>
                  <a:lnTo>
                    <a:pt x="1124" y="168"/>
                  </a:lnTo>
                  <a:lnTo>
                    <a:pt x="1142" y="167"/>
                  </a:lnTo>
                  <a:lnTo>
                    <a:pt x="1160" y="167"/>
                  </a:lnTo>
                  <a:lnTo>
                    <a:pt x="1160" y="167"/>
                  </a:lnTo>
                  <a:lnTo>
                    <a:pt x="1179" y="167"/>
                  </a:lnTo>
                  <a:lnTo>
                    <a:pt x="1197" y="168"/>
                  </a:lnTo>
                  <a:lnTo>
                    <a:pt x="1213" y="172"/>
                  </a:lnTo>
                  <a:lnTo>
                    <a:pt x="1230" y="175"/>
                  </a:lnTo>
                  <a:lnTo>
                    <a:pt x="1246" y="178"/>
                  </a:lnTo>
                  <a:lnTo>
                    <a:pt x="1262" y="183"/>
                  </a:lnTo>
                  <a:lnTo>
                    <a:pt x="1293" y="196"/>
                  </a:lnTo>
                  <a:lnTo>
                    <a:pt x="1320" y="212"/>
                  </a:lnTo>
                  <a:lnTo>
                    <a:pt x="1346" y="231"/>
                  </a:lnTo>
                  <a:lnTo>
                    <a:pt x="1370" y="252"/>
                  </a:lnTo>
                  <a:lnTo>
                    <a:pt x="1389" y="276"/>
                  </a:lnTo>
                  <a:lnTo>
                    <a:pt x="1409" y="303"/>
                  </a:lnTo>
                  <a:lnTo>
                    <a:pt x="1423" y="332"/>
                  </a:lnTo>
                  <a:lnTo>
                    <a:pt x="1434" y="363"/>
                  </a:lnTo>
                  <a:lnTo>
                    <a:pt x="1444" y="395"/>
                  </a:lnTo>
                  <a:lnTo>
                    <a:pt x="1449" y="430"/>
                  </a:lnTo>
                  <a:lnTo>
                    <a:pt x="1452" y="465"/>
                  </a:lnTo>
                  <a:lnTo>
                    <a:pt x="1450" y="502"/>
                  </a:lnTo>
                  <a:lnTo>
                    <a:pt x="1446" y="541"/>
                  </a:lnTo>
                  <a:lnTo>
                    <a:pt x="1446" y="5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阿里巴巴普惠体 R" panose="00020600040101010101" pitchFamily="18" charset="-122"/>
                <a:cs typeface="+mn-ea"/>
                <a:sym typeface="+mn-lt"/>
              </a:endParaRPr>
            </a:p>
          </p:txBody>
        </p:sp>
        <p:sp>
          <p:nvSpPr>
            <p:cNvPr id="87" name="Freeform 17">
              <a:extLst>
                <a:ext uri="{FF2B5EF4-FFF2-40B4-BE49-F238E27FC236}">
                  <a16:creationId xmlns:a16="http://schemas.microsoft.com/office/drawing/2014/main" xmlns="" id="{A2E126B1-5C44-4513-8875-CDE8D4A4F380}"/>
                </a:ext>
              </a:extLst>
            </p:cNvPr>
            <p:cNvSpPr/>
            <p:nvPr/>
          </p:nvSpPr>
          <p:spPr bwMode="auto">
            <a:xfrm>
              <a:off x="4871809" y="7236965"/>
              <a:ext cx="795344" cy="693735"/>
            </a:xfrm>
            <a:custGeom>
              <a:avLst/>
              <a:gdLst>
                <a:gd name="T0" fmla="*/ 480 w 501"/>
                <a:gd name="T1" fmla="*/ 155 h 437"/>
                <a:gd name="T2" fmla="*/ 334 w 501"/>
                <a:gd name="T3" fmla="*/ 155 h 437"/>
                <a:gd name="T4" fmla="*/ 363 w 501"/>
                <a:gd name="T5" fmla="*/ 25 h 437"/>
                <a:gd name="T6" fmla="*/ 363 w 501"/>
                <a:gd name="T7" fmla="*/ 15 h 437"/>
                <a:gd name="T8" fmla="*/ 358 w 501"/>
                <a:gd name="T9" fmla="*/ 9 h 437"/>
                <a:gd name="T10" fmla="*/ 351 w 501"/>
                <a:gd name="T11" fmla="*/ 2 h 437"/>
                <a:gd name="T12" fmla="*/ 342 w 501"/>
                <a:gd name="T13" fmla="*/ 0 h 437"/>
                <a:gd name="T14" fmla="*/ 252 w 501"/>
                <a:gd name="T15" fmla="*/ 0 h 437"/>
                <a:gd name="T16" fmla="*/ 241 w 501"/>
                <a:gd name="T17" fmla="*/ 4 h 437"/>
                <a:gd name="T18" fmla="*/ 225 w 501"/>
                <a:gd name="T19" fmla="*/ 15 h 437"/>
                <a:gd name="T20" fmla="*/ 221 w 501"/>
                <a:gd name="T21" fmla="*/ 25 h 437"/>
                <a:gd name="T22" fmla="*/ 192 w 501"/>
                <a:gd name="T23" fmla="*/ 155 h 437"/>
                <a:gd name="T24" fmla="*/ 48 w 501"/>
                <a:gd name="T25" fmla="*/ 155 h 437"/>
                <a:gd name="T26" fmla="*/ 37 w 501"/>
                <a:gd name="T27" fmla="*/ 156 h 437"/>
                <a:gd name="T28" fmla="*/ 21 w 501"/>
                <a:gd name="T29" fmla="*/ 169 h 437"/>
                <a:gd name="T30" fmla="*/ 17 w 501"/>
                <a:gd name="T31" fmla="*/ 179 h 437"/>
                <a:gd name="T32" fmla="*/ 0 w 501"/>
                <a:gd name="T33" fmla="*/ 259 h 437"/>
                <a:gd name="T34" fmla="*/ 0 w 501"/>
                <a:gd name="T35" fmla="*/ 264 h 437"/>
                <a:gd name="T36" fmla="*/ 1 w 501"/>
                <a:gd name="T37" fmla="*/ 272 h 437"/>
                <a:gd name="T38" fmla="*/ 6 w 501"/>
                <a:gd name="T39" fmla="*/ 278 h 437"/>
                <a:gd name="T40" fmla="*/ 16 w 501"/>
                <a:gd name="T41" fmla="*/ 282 h 437"/>
                <a:gd name="T42" fmla="*/ 21 w 501"/>
                <a:gd name="T43" fmla="*/ 283 h 437"/>
                <a:gd name="T44" fmla="*/ 165 w 501"/>
                <a:gd name="T45" fmla="*/ 283 h 437"/>
                <a:gd name="T46" fmla="*/ 138 w 501"/>
                <a:gd name="T47" fmla="*/ 413 h 437"/>
                <a:gd name="T48" fmla="*/ 138 w 501"/>
                <a:gd name="T49" fmla="*/ 423 h 437"/>
                <a:gd name="T50" fmla="*/ 141 w 501"/>
                <a:gd name="T51" fmla="*/ 429 h 437"/>
                <a:gd name="T52" fmla="*/ 147 w 501"/>
                <a:gd name="T53" fmla="*/ 434 h 437"/>
                <a:gd name="T54" fmla="*/ 157 w 501"/>
                <a:gd name="T55" fmla="*/ 437 h 437"/>
                <a:gd name="T56" fmla="*/ 249 w 501"/>
                <a:gd name="T57" fmla="*/ 437 h 437"/>
                <a:gd name="T58" fmla="*/ 258 w 501"/>
                <a:gd name="T59" fmla="*/ 434 h 437"/>
                <a:gd name="T60" fmla="*/ 274 w 501"/>
                <a:gd name="T61" fmla="*/ 423 h 437"/>
                <a:gd name="T62" fmla="*/ 279 w 501"/>
                <a:gd name="T63" fmla="*/ 413 h 437"/>
                <a:gd name="T64" fmla="*/ 306 w 501"/>
                <a:gd name="T65" fmla="*/ 283 h 437"/>
                <a:gd name="T66" fmla="*/ 453 w 501"/>
                <a:gd name="T67" fmla="*/ 283 h 437"/>
                <a:gd name="T68" fmla="*/ 462 w 501"/>
                <a:gd name="T69" fmla="*/ 282 h 437"/>
                <a:gd name="T70" fmla="*/ 478 w 501"/>
                <a:gd name="T71" fmla="*/ 269 h 437"/>
                <a:gd name="T72" fmla="*/ 483 w 501"/>
                <a:gd name="T73" fmla="*/ 259 h 437"/>
                <a:gd name="T74" fmla="*/ 501 w 501"/>
                <a:gd name="T75" fmla="*/ 179 h 437"/>
                <a:gd name="T76" fmla="*/ 501 w 501"/>
                <a:gd name="T77" fmla="*/ 174 h 437"/>
                <a:gd name="T78" fmla="*/ 499 w 501"/>
                <a:gd name="T79" fmla="*/ 164 h 437"/>
                <a:gd name="T80" fmla="*/ 493 w 501"/>
                <a:gd name="T81" fmla="*/ 159 h 437"/>
                <a:gd name="T82" fmla="*/ 485 w 501"/>
                <a:gd name="T83" fmla="*/ 155 h 437"/>
                <a:gd name="T84" fmla="*/ 480 w 501"/>
                <a:gd name="T85" fmla="*/ 15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1" h="437">
                  <a:moveTo>
                    <a:pt x="480" y="155"/>
                  </a:moveTo>
                  <a:lnTo>
                    <a:pt x="480" y="155"/>
                  </a:lnTo>
                  <a:lnTo>
                    <a:pt x="334" y="155"/>
                  </a:lnTo>
                  <a:lnTo>
                    <a:pt x="334" y="155"/>
                  </a:lnTo>
                  <a:lnTo>
                    <a:pt x="363" y="25"/>
                  </a:lnTo>
                  <a:lnTo>
                    <a:pt x="363" y="25"/>
                  </a:lnTo>
                  <a:lnTo>
                    <a:pt x="363" y="20"/>
                  </a:lnTo>
                  <a:lnTo>
                    <a:pt x="363" y="15"/>
                  </a:lnTo>
                  <a:lnTo>
                    <a:pt x="361" y="12"/>
                  </a:lnTo>
                  <a:lnTo>
                    <a:pt x="358" y="9"/>
                  </a:lnTo>
                  <a:lnTo>
                    <a:pt x="355" y="5"/>
                  </a:lnTo>
                  <a:lnTo>
                    <a:pt x="351" y="2"/>
                  </a:lnTo>
                  <a:lnTo>
                    <a:pt x="347" y="2"/>
                  </a:lnTo>
                  <a:lnTo>
                    <a:pt x="342" y="0"/>
                  </a:lnTo>
                  <a:lnTo>
                    <a:pt x="342" y="0"/>
                  </a:lnTo>
                  <a:lnTo>
                    <a:pt x="252" y="0"/>
                  </a:lnTo>
                  <a:lnTo>
                    <a:pt x="252" y="0"/>
                  </a:lnTo>
                  <a:lnTo>
                    <a:pt x="241" y="4"/>
                  </a:lnTo>
                  <a:lnTo>
                    <a:pt x="233" y="9"/>
                  </a:lnTo>
                  <a:lnTo>
                    <a:pt x="225" y="15"/>
                  </a:lnTo>
                  <a:lnTo>
                    <a:pt x="223" y="20"/>
                  </a:lnTo>
                  <a:lnTo>
                    <a:pt x="221" y="25"/>
                  </a:lnTo>
                  <a:lnTo>
                    <a:pt x="221" y="25"/>
                  </a:lnTo>
                  <a:lnTo>
                    <a:pt x="192" y="155"/>
                  </a:lnTo>
                  <a:lnTo>
                    <a:pt x="192" y="155"/>
                  </a:lnTo>
                  <a:lnTo>
                    <a:pt x="48" y="155"/>
                  </a:lnTo>
                  <a:lnTo>
                    <a:pt x="48" y="155"/>
                  </a:lnTo>
                  <a:lnTo>
                    <a:pt x="37" y="156"/>
                  </a:lnTo>
                  <a:lnTo>
                    <a:pt x="29" y="161"/>
                  </a:lnTo>
                  <a:lnTo>
                    <a:pt x="21" y="169"/>
                  </a:lnTo>
                  <a:lnTo>
                    <a:pt x="19" y="174"/>
                  </a:lnTo>
                  <a:lnTo>
                    <a:pt x="17" y="179"/>
                  </a:lnTo>
                  <a:lnTo>
                    <a:pt x="17" y="179"/>
                  </a:lnTo>
                  <a:lnTo>
                    <a:pt x="0" y="259"/>
                  </a:lnTo>
                  <a:lnTo>
                    <a:pt x="0" y="259"/>
                  </a:lnTo>
                  <a:lnTo>
                    <a:pt x="0" y="264"/>
                  </a:lnTo>
                  <a:lnTo>
                    <a:pt x="0" y="269"/>
                  </a:lnTo>
                  <a:lnTo>
                    <a:pt x="1" y="272"/>
                  </a:lnTo>
                  <a:lnTo>
                    <a:pt x="3" y="277"/>
                  </a:lnTo>
                  <a:lnTo>
                    <a:pt x="6" y="278"/>
                  </a:lnTo>
                  <a:lnTo>
                    <a:pt x="11" y="282"/>
                  </a:lnTo>
                  <a:lnTo>
                    <a:pt x="16" y="282"/>
                  </a:lnTo>
                  <a:lnTo>
                    <a:pt x="21" y="283"/>
                  </a:lnTo>
                  <a:lnTo>
                    <a:pt x="21" y="283"/>
                  </a:lnTo>
                  <a:lnTo>
                    <a:pt x="165" y="283"/>
                  </a:lnTo>
                  <a:lnTo>
                    <a:pt x="165" y="283"/>
                  </a:lnTo>
                  <a:lnTo>
                    <a:pt x="138" y="413"/>
                  </a:lnTo>
                  <a:lnTo>
                    <a:pt x="138" y="413"/>
                  </a:lnTo>
                  <a:lnTo>
                    <a:pt x="136" y="418"/>
                  </a:lnTo>
                  <a:lnTo>
                    <a:pt x="138" y="423"/>
                  </a:lnTo>
                  <a:lnTo>
                    <a:pt x="139" y="426"/>
                  </a:lnTo>
                  <a:lnTo>
                    <a:pt x="141" y="429"/>
                  </a:lnTo>
                  <a:lnTo>
                    <a:pt x="144" y="432"/>
                  </a:lnTo>
                  <a:lnTo>
                    <a:pt x="147" y="434"/>
                  </a:lnTo>
                  <a:lnTo>
                    <a:pt x="152" y="436"/>
                  </a:lnTo>
                  <a:lnTo>
                    <a:pt x="157" y="437"/>
                  </a:lnTo>
                  <a:lnTo>
                    <a:pt x="157" y="437"/>
                  </a:lnTo>
                  <a:lnTo>
                    <a:pt x="249" y="437"/>
                  </a:lnTo>
                  <a:lnTo>
                    <a:pt x="249" y="437"/>
                  </a:lnTo>
                  <a:lnTo>
                    <a:pt x="258" y="434"/>
                  </a:lnTo>
                  <a:lnTo>
                    <a:pt x="268" y="429"/>
                  </a:lnTo>
                  <a:lnTo>
                    <a:pt x="274" y="423"/>
                  </a:lnTo>
                  <a:lnTo>
                    <a:pt x="278" y="418"/>
                  </a:lnTo>
                  <a:lnTo>
                    <a:pt x="279" y="413"/>
                  </a:lnTo>
                  <a:lnTo>
                    <a:pt x="279" y="413"/>
                  </a:lnTo>
                  <a:lnTo>
                    <a:pt x="306" y="283"/>
                  </a:lnTo>
                  <a:lnTo>
                    <a:pt x="306" y="283"/>
                  </a:lnTo>
                  <a:lnTo>
                    <a:pt x="453" y="283"/>
                  </a:lnTo>
                  <a:lnTo>
                    <a:pt x="453" y="283"/>
                  </a:lnTo>
                  <a:lnTo>
                    <a:pt x="462" y="282"/>
                  </a:lnTo>
                  <a:lnTo>
                    <a:pt x="472" y="277"/>
                  </a:lnTo>
                  <a:lnTo>
                    <a:pt x="478" y="269"/>
                  </a:lnTo>
                  <a:lnTo>
                    <a:pt x="481" y="264"/>
                  </a:lnTo>
                  <a:lnTo>
                    <a:pt x="483" y="259"/>
                  </a:lnTo>
                  <a:lnTo>
                    <a:pt x="483" y="259"/>
                  </a:lnTo>
                  <a:lnTo>
                    <a:pt x="501" y="179"/>
                  </a:lnTo>
                  <a:lnTo>
                    <a:pt x="501" y="179"/>
                  </a:lnTo>
                  <a:lnTo>
                    <a:pt x="501" y="174"/>
                  </a:lnTo>
                  <a:lnTo>
                    <a:pt x="501" y="169"/>
                  </a:lnTo>
                  <a:lnTo>
                    <a:pt x="499" y="164"/>
                  </a:lnTo>
                  <a:lnTo>
                    <a:pt x="496" y="161"/>
                  </a:lnTo>
                  <a:lnTo>
                    <a:pt x="493" y="159"/>
                  </a:lnTo>
                  <a:lnTo>
                    <a:pt x="490" y="156"/>
                  </a:lnTo>
                  <a:lnTo>
                    <a:pt x="485" y="155"/>
                  </a:lnTo>
                  <a:lnTo>
                    <a:pt x="480" y="155"/>
                  </a:lnTo>
                  <a:lnTo>
                    <a:pt x="480" y="1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阿里巴巴普惠体 R" panose="00020600040101010101" pitchFamily="18" charset="-122"/>
                <a:cs typeface="+mn-ea"/>
                <a:sym typeface="+mn-lt"/>
              </a:endParaRPr>
            </a:p>
          </p:txBody>
        </p:sp>
        <p:sp>
          <p:nvSpPr>
            <p:cNvPr id="88" name="Freeform 18">
              <a:extLst>
                <a:ext uri="{FF2B5EF4-FFF2-40B4-BE49-F238E27FC236}">
                  <a16:creationId xmlns:a16="http://schemas.microsoft.com/office/drawing/2014/main" xmlns="" id="{66085CC3-8F5F-4DB1-A53A-93D46D76A5EE}"/>
                </a:ext>
              </a:extLst>
            </p:cNvPr>
            <p:cNvSpPr/>
            <p:nvPr/>
          </p:nvSpPr>
          <p:spPr bwMode="auto">
            <a:xfrm>
              <a:off x="3535135" y="5814559"/>
              <a:ext cx="3133728" cy="1787520"/>
            </a:xfrm>
            <a:custGeom>
              <a:avLst/>
              <a:gdLst>
                <a:gd name="T0" fmla="*/ 1974 w 1974"/>
                <a:gd name="T1" fmla="*/ 464 h 1126"/>
                <a:gd name="T2" fmla="*/ 1974 w 1974"/>
                <a:gd name="T3" fmla="*/ 400 h 1126"/>
                <a:gd name="T4" fmla="*/ 1971 w 1974"/>
                <a:gd name="T5" fmla="*/ 367 h 1126"/>
                <a:gd name="T6" fmla="*/ 1961 w 1974"/>
                <a:gd name="T7" fmla="*/ 336 h 1126"/>
                <a:gd name="T8" fmla="*/ 1945 w 1974"/>
                <a:gd name="T9" fmla="*/ 307 h 1126"/>
                <a:gd name="T10" fmla="*/ 1926 w 1974"/>
                <a:gd name="T11" fmla="*/ 283 h 1126"/>
                <a:gd name="T12" fmla="*/ 1902 w 1974"/>
                <a:gd name="T13" fmla="*/ 264 h 1126"/>
                <a:gd name="T14" fmla="*/ 1874 w 1974"/>
                <a:gd name="T15" fmla="*/ 248 h 1126"/>
                <a:gd name="T16" fmla="*/ 1844 w 1974"/>
                <a:gd name="T17" fmla="*/ 238 h 1126"/>
                <a:gd name="T18" fmla="*/ 1810 w 1974"/>
                <a:gd name="T19" fmla="*/ 235 h 1126"/>
                <a:gd name="T20" fmla="*/ 789 w 1974"/>
                <a:gd name="T21" fmla="*/ 166 h 1126"/>
                <a:gd name="T22" fmla="*/ 789 w 1974"/>
                <a:gd name="T23" fmla="*/ 150 h 1126"/>
                <a:gd name="T24" fmla="*/ 782 w 1974"/>
                <a:gd name="T25" fmla="*/ 118 h 1126"/>
                <a:gd name="T26" fmla="*/ 769 w 1974"/>
                <a:gd name="T27" fmla="*/ 87 h 1126"/>
                <a:gd name="T28" fmla="*/ 752 w 1974"/>
                <a:gd name="T29" fmla="*/ 61 h 1126"/>
                <a:gd name="T30" fmla="*/ 729 w 1974"/>
                <a:gd name="T31" fmla="*/ 39 h 1126"/>
                <a:gd name="T32" fmla="*/ 704 w 1974"/>
                <a:gd name="T33" fmla="*/ 21 h 1126"/>
                <a:gd name="T34" fmla="*/ 675 w 1974"/>
                <a:gd name="T35" fmla="*/ 8 h 1126"/>
                <a:gd name="T36" fmla="*/ 643 w 1974"/>
                <a:gd name="T37" fmla="*/ 2 h 1126"/>
                <a:gd name="T38" fmla="*/ 305 w 1974"/>
                <a:gd name="T39" fmla="*/ 0 h 1126"/>
                <a:gd name="T40" fmla="*/ 289 w 1974"/>
                <a:gd name="T41" fmla="*/ 2 h 1126"/>
                <a:gd name="T42" fmla="*/ 257 w 1974"/>
                <a:gd name="T43" fmla="*/ 8 h 1126"/>
                <a:gd name="T44" fmla="*/ 228 w 1974"/>
                <a:gd name="T45" fmla="*/ 21 h 1126"/>
                <a:gd name="T46" fmla="*/ 203 w 1974"/>
                <a:gd name="T47" fmla="*/ 39 h 1126"/>
                <a:gd name="T48" fmla="*/ 180 w 1974"/>
                <a:gd name="T49" fmla="*/ 61 h 1126"/>
                <a:gd name="T50" fmla="*/ 162 w 1974"/>
                <a:gd name="T51" fmla="*/ 87 h 1126"/>
                <a:gd name="T52" fmla="*/ 150 w 1974"/>
                <a:gd name="T53" fmla="*/ 118 h 1126"/>
                <a:gd name="T54" fmla="*/ 143 w 1974"/>
                <a:gd name="T55" fmla="*/ 150 h 1126"/>
                <a:gd name="T56" fmla="*/ 143 w 1974"/>
                <a:gd name="T57" fmla="*/ 236 h 1126"/>
                <a:gd name="T58" fmla="*/ 129 w 1974"/>
                <a:gd name="T59" fmla="*/ 240 h 1126"/>
                <a:gd name="T60" fmla="*/ 100 w 1974"/>
                <a:gd name="T61" fmla="*/ 249 h 1126"/>
                <a:gd name="T62" fmla="*/ 74 w 1974"/>
                <a:gd name="T63" fmla="*/ 262 h 1126"/>
                <a:gd name="T64" fmla="*/ 52 w 1974"/>
                <a:gd name="T65" fmla="*/ 280 h 1126"/>
                <a:gd name="T66" fmla="*/ 32 w 1974"/>
                <a:gd name="T67" fmla="*/ 302 h 1126"/>
                <a:gd name="T68" fmla="*/ 18 w 1974"/>
                <a:gd name="T69" fmla="*/ 326 h 1126"/>
                <a:gd name="T70" fmla="*/ 7 w 1974"/>
                <a:gd name="T71" fmla="*/ 355 h 1126"/>
                <a:gd name="T72" fmla="*/ 2 w 1974"/>
                <a:gd name="T73" fmla="*/ 384 h 1126"/>
                <a:gd name="T74" fmla="*/ 0 w 1974"/>
                <a:gd name="T75" fmla="*/ 1126 h 1126"/>
                <a:gd name="T76" fmla="*/ 122 w 1974"/>
                <a:gd name="T77" fmla="*/ 652 h 1126"/>
                <a:gd name="T78" fmla="*/ 138 w 1974"/>
                <a:gd name="T79" fmla="*/ 614 h 1126"/>
                <a:gd name="T80" fmla="*/ 159 w 1974"/>
                <a:gd name="T81" fmla="*/ 579 h 1126"/>
                <a:gd name="T82" fmla="*/ 188 w 1974"/>
                <a:gd name="T83" fmla="*/ 546 h 1126"/>
                <a:gd name="T84" fmla="*/ 223 w 1974"/>
                <a:gd name="T85" fmla="*/ 517 h 1126"/>
                <a:gd name="T86" fmla="*/ 262 w 1974"/>
                <a:gd name="T87" fmla="*/ 495 h 1126"/>
                <a:gd name="T88" fmla="*/ 305 w 1974"/>
                <a:gd name="T89" fmla="*/ 479 h 1126"/>
                <a:gd name="T90" fmla="*/ 350 w 1974"/>
                <a:gd name="T91" fmla="*/ 468 h 1126"/>
                <a:gd name="T92" fmla="*/ 398 w 1974"/>
                <a:gd name="T93" fmla="*/ 464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74" h="1126">
                  <a:moveTo>
                    <a:pt x="398" y="464"/>
                  </a:moveTo>
                  <a:lnTo>
                    <a:pt x="1974" y="464"/>
                  </a:lnTo>
                  <a:lnTo>
                    <a:pt x="1974" y="400"/>
                  </a:lnTo>
                  <a:lnTo>
                    <a:pt x="1974" y="400"/>
                  </a:lnTo>
                  <a:lnTo>
                    <a:pt x="1972" y="383"/>
                  </a:lnTo>
                  <a:lnTo>
                    <a:pt x="1971" y="367"/>
                  </a:lnTo>
                  <a:lnTo>
                    <a:pt x="1966" y="350"/>
                  </a:lnTo>
                  <a:lnTo>
                    <a:pt x="1961" y="336"/>
                  </a:lnTo>
                  <a:lnTo>
                    <a:pt x="1953" y="322"/>
                  </a:lnTo>
                  <a:lnTo>
                    <a:pt x="1945" y="307"/>
                  </a:lnTo>
                  <a:lnTo>
                    <a:pt x="1935" y="294"/>
                  </a:lnTo>
                  <a:lnTo>
                    <a:pt x="1926" y="283"/>
                  </a:lnTo>
                  <a:lnTo>
                    <a:pt x="1914" y="273"/>
                  </a:lnTo>
                  <a:lnTo>
                    <a:pt x="1902" y="264"/>
                  </a:lnTo>
                  <a:lnTo>
                    <a:pt x="1889" y="254"/>
                  </a:lnTo>
                  <a:lnTo>
                    <a:pt x="1874" y="248"/>
                  </a:lnTo>
                  <a:lnTo>
                    <a:pt x="1858" y="243"/>
                  </a:lnTo>
                  <a:lnTo>
                    <a:pt x="1844" y="238"/>
                  </a:lnTo>
                  <a:lnTo>
                    <a:pt x="1828" y="235"/>
                  </a:lnTo>
                  <a:lnTo>
                    <a:pt x="1810" y="235"/>
                  </a:lnTo>
                  <a:lnTo>
                    <a:pt x="789" y="235"/>
                  </a:lnTo>
                  <a:lnTo>
                    <a:pt x="789" y="166"/>
                  </a:lnTo>
                  <a:lnTo>
                    <a:pt x="789" y="166"/>
                  </a:lnTo>
                  <a:lnTo>
                    <a:pt x="789" y="150"/>
                  </a:lnTo>
                  <a:lnTo>
                    <a:pt x="785" y="134"/>
                  </a:lnTo>
                  <a:lnTo>
                    <a:pt x="782" y="118"/>
                  </a:lnTo>
                  <a:lnTo>
                    <a:pt x="776" y="102"/>
                  </a:lnTo>
                  <a:lnTo>
                    <a:pt x="769" y="87"/>
                  </a:lnTo>
                  <a:lnTo>
                    <a:pt x="761" y="74"/>
                  </a:lnTo>
                  <a:lnTo>
                    <a:pt x="752" y="61"/>
                  </a:lnTo>
                  <a:lnTo>
                    <a:pt x="742" y="50"/>
                  </a:lnTo>
                  <a:lnTo>
                    <a:pt x="729" y="39"/>
                  </a:lnTo>
                  <a:lnTo>
                    <a:pt x="718" y="29"/>
                  </a:lnTo>
                  <a:lnTo>
                    <a:pt x="704" y="21"/>
                  </a:lnTo>
                  <a:lnTo>
                    <a:pt x="689" y="15"/>
                  </a:lnTo>
                  <a:lnTo>
                    <a:pt x="675" y="8"/>
                  </a:lnTo>
                  <a:lnTo>
                    <a:pt x="659" y="5"/>
                  </a:lnTo>
                  <a:lnTo>
                    <a:pt x="643" y="2"/>
                  </a:lnTo>
                  <a:lnTo>
                    <a:pt x="627" y="0"/>
                  </a:lnTo>
                  <a:lnTo>
                    <a:pt x="305" y="0"/>
                  </a:lnTo>
                  <a:lnTo>
                    <a:pt x="305" y="0"/>
                  </a:lnTo>
                  <a:lnTo>
                    <a:pt x="289" y="2"/>
                  </a:lnTo>
                  <a:lnTo>
                    <a:pt x="273" y="5"/>
                  </a:lnTo>
                  <a:lnTo>
                    <a:pt x="257" y="8"/>
                  </a:lnTo>
                  <a:lnTo>
                    <a:pt x="243" y="15"/>
                  </a:lnTo>
                  <a:lnTo>
                    <a:pt x="228" y="21"/>
                  </a:lnTo>
                  <a:lnTo>
                    <a:pt x="215" y="29"/>
                  </a:lnTo>
                  <a:lnTo>
                    <a:pt x="203" y="39"/>
                  </a:lnTo>
                  <a:lnTo>
                    <a:pt x="190" y="50"/>
                  </a:lnTo>
                  <a:lnTo>
                    <a:pt x="180" y="61"/>
                  </a:lnTo>
                  <a:lnTo>
                    <a:pt x="170" y="74"/>
                  </a:lnTo>
                  <a:lnTo>
                    <a:pt x="162" y="87"/>
                  </a:lnTo>
                  <a:lnTo>
                    <a:pt x="156" y="102"/>
                  </a:lnTo>
                  <a:lnTo>
                    <a:pt x="150" y="118"/>
                  </a:lnTo>
                  <a:lnTo>
                    <a:pt x="146" y="134"/>
                  </a:lnTo>
                  <a:lnTo>
                    <a:pt x="143" y="150"/>
                  </a:lnTo>
                  <a:lnTo>
                    <a:pt x="143" y="166"/>
                  </a:lnTo>
                  <a:lnTo>
                    <a:pt x="143" y="236"/>
                  </a:lnTo>
                  <a:lnTo>
                    <a:pt x="143" y="236"/>
                  </a:lnTo>
                  <a:lnTo>
                    <a:pt x="129" y="240"/>
                  </a:lnTo>
                  <a:lnTo>
                    <a:pt x="114" y="243"/>
                  </a:lnTo>
                  <a:lnTo>
                    <a:pt x="100" y="249"/>
                  </a:lnTo>
                  <a:lnTo>
                    <a:pt x="87" y="256"/>
                  </a:lnTo>
                  <a:lnTo>
                    <a:pt x="74" y="262"/>
                  </a:lnTo>
                  <a:lnTo>
                    <a:pt x="63" y="270"/>
                  </a:lnTo>
                  <a:lnTo>
                    <a:pt x="52" y="280"/>
                  </a:lnTo>
                  <a:lnTo>
                    <a:pt x="42" y="291"/>
                  </a:lnTo>
                  <a:lnTo>
                    <a:pt x="32" y="302"/>
                  </a:lnTo>
                  <a:lnTo>
                    <a:pt x="24" y="314"/>
                  </a:lnTo>
                  <a:lnTo>
                    <a:pt x="18" y="326"/>
                  </a:lnTo>
                  <a:lnTo>
                    <a:pt x="11" y="341"/>
                  </a:lnTo>
                  <a:lnTo>
                    <a:pt x="7" y="355"/>
                  </a:lnTo>
                  <a:lnTo>
                    <a:pt x="3" y="370"/>
                  </a:lnTo>
                  <a:lnTo>
                    <a:pt x="2" y="384"/>
                  </a:lnTo>
                  <a:lnTo>
                    <a:pt x="0" y="400"/>
                  </a:lnTo>
                  <a:lnTo>
                    <a:pt x="0" y="1126"/>
                  </a:lnTo>
                  <a:lnTo>
                    <a:pt x="122" y="652"/>
                  </a:lnTo>
                  <a:lnTo>
                    <a:pt x="122" y="652"/>
                  </a:lnTo>
                  <a:lnTo>
                    <a:pt x="129" y="633"/>
                  </a:lnTo>
                  <a:lnTo>
                    <a:pt x="138" y="614"/>
                  </a:lnTo>
                  <a:lnTo>
                    <a:pt x="148" y="596"/>
                  </a:lnTo>
                  <a:lnTo>
                    <a:pt x="159" y="579"/>
                  </a:lnTo>
                  <a:lnTo>
                    <a:pt x="174" y="561"/>
                  </a:lnTo>
                  <a:lnTo>
                    <a:pt x="188" y="546"/>
                  </a:lnTo>
                  <a:lnTo>
                    <a:pt x="204" y="532"/>
                  </a:lnTo>
                  <a:lnTo>
                    <a:pt x="223" y="517"/>
                  </a:lnTo>
                  <a:lnTo>
                    <a:pt x="241" y="506"/>
                  </a:lnTo>
                  <a:lnTo>
                    <a:pt x="262" y="495"/>
                  </a:lnTo>
                  <a:lnTo>
                    <a:pt x="283" y="485"/>
                  </a:lnTo>
                  <a:lnTo>
                    <a:pt x="305" y="479"/>
                  </a:lnTo>
                  <a:lnTo>
                    <a:pt x="328" y="473"/>
                  </a:lnTo>
                  <a:lnTo>
                    <a:pt x="350" y="468"/>
                  </a:lnTo>
                  <a:lnTo>
                    <a:pt x="374" y="464"/>
                  </a:lnTo>
                  <a:lnTo>
                    <a:pt x="398" y="464"/>
                  </a:lnTo>
                  <a:lnTo>
                    <a:pt x="398" y="4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阿里巴巴普惠体 R" panose="00020600040101010101" pitchFamily="18" charset="-122"/>
                <a:cs typeface="+mn-ea"/>
                <a:sym typeface="+mn-lt"/>
              </a:endParaRPr>
            </a:p>
          </p:txBody>
        </p:sp>
      </p:grpSp>
      <p:sp>
        <p:nvSpPr>
          <p:cNvPr id="90" name="文本框 89">
            <a:extLst>
              <a:ext uri="{FF2B5EF4-FFF2-40B4-BE49-F238E27FC236}">
                <a16:creationId xmlns:a16="http://schemas.microsoft.com/office/drawing/2014/main" xmlns="" id="{D97F5514-9B65-45A5-91C5-EAA9296BCF99}"/>
              </a:ext>
            </a:extLst>
          </p:cNvPr>
          <p:cNvSpPr txBox="1"/>
          <p:nvPr/>
        </p:nvSpPr>
        <p:spPr>
          <a:xfrm>
            <a:off x="5757663" y="4612412"/>
            <a:ext cx="1567056" cy="400110"/>
          </a:xfrm>
          <a:prstGeom prst="rect">
            <a:avLst/>
          </a:prstGeom>
          <a:noFill/>
        </p:spPr>
        <p:txBody>
          <a:bodyPr wrap="square" rtlCol="0">
            <a:spAutoFit/>
          </a:bodyPr>
          <a:lstStyle/>
          <a:p>
            <a:pPr marR="0" lvl="0" indent="0" algn="ctr" fontAlgn="auto">
              <a:lnSpc>
                <a:spcPct val="100000"/>
              </a:lnSpc>
              <a:spcBef>
                <a:spcPts val="0"/>
              </a:spcBef>
              <a:spcAft>
                <a:spcPts val="0"/>
              </a:spcAft>
              <a:buClrTx/>
              <a:buSzTx/>
              <a:buFontTx/>
              <a:buNone/>
              <a:tabLst/>
              <a:defRPr/>
            </a:pPr>
            <a:r>
              <a:rPr lang="zh-CN" altLang="en-US" sz="2000" dirty="0">
                <a:solidFill>
                  <a:schemeClr val="accent1"/>
                </a:solidFill>
                <a:latin typeface="+mj-ea"/>
                <a:ea typeface="+mj-ea"/>
                <a:cs typeface="+mn-ea"/>
                <a:sym typeface="+mn-lt"/>
              </a:rPr>
              <a:t>关键标题</a:t>
            </a:r>
          </a:p>
        </p:txBody>
      </p:sp>
      <p:sp>
        <p:nvSpPr>
          <p:cNvPr id="91" name="矩形 90">
            <a:extLst>
              <a:ext uri="{FF2B5EF4-FFF2-40B4-BE49-F238E27FC236}">
                <a16:creationId xmlns:a16="http://schemas.microsoft.com/office/drawing/2014/main" xmlns="" id="{684580FA-EF27-4263-8CC5-E862914E0203}"/>
              </a:ext>
            </a:extLst>
          </p:cNvPr>
          <p:cNvSpPr/>
          <p:nvPr/>
        </p:nvSpPr>
        <p:spPr>
          <a:xfrm>
            <a:off x="5330456" y="4913132"/>
            <a:ext cx="2421470" cy="79528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a:t>
            </a:r>
          </a:p>
        </p:txBody>
      </p:sp>
      <p:sp>
        <p:nvSpPr>
          <p:cNvPr id="92" name="椭圆 91">
            <a:extLst>
              <a:ext uri="{FF2B5EF4-FFF2-40B4-BE49-F238E27FC236}">
                <a16:creationId xmlns:a16="http://schemas.microsoft.com/office/drawing/2014/main" xmlns="" id="{F8F715AA-AE68-4DAB-9649-A21C6129D69A}"/>
              </a:ext>
            </a:extLst>
          </p:cNvPr>
          <p:cNvSpPr/>
          <p:nvPr/>
        </p:nvSpPr>
        <p:spPr>
          <a:xfrm>
            <a:off x="6268420" y="3984574"/>
            <a:ext cx="545543" cy="545543"/>
          </a:xfrm>
          <a:prstGeom prst="ellipse">
            <a:avLst/>
          </a:prstGeom>
          <a:solidFill>
            <a:schemeClr val="accent1"/>
          </a:solidFill>
          <a:ln w="12700" cap="flat" cmpd="sng" algn="ctr">
            <a:noFill/>
            <a:prstDash val="solid"/>
            <a:miter lim="800000"/>
          </a:ln>
          <a:effectLst/>
        </p:spPr>
        <p:txBody>
          <a:bodyPr rtlCol="0" anchor="ctr"/>
          <a:lstStyle/>
          <a:p>
            <a:pPr algn="ctr"/>
            <a:endParaRPr lang="zh-CN" altLang="en-US" kern="0" dirty="0">
              <a:solidFill>
                <a:prstClr val="white"/>
              </a:solidFill>
              <a:latin typeface="阿里巴巴普惠体 R" panose="00020600040101010101" pitchFamily="18" charset="-122"/>
              <a:cs typeface="+mn-ea"/>
              <a:sym typeface="+mn-lt"/>
            </a:endParaRPr>
          </a:p>
        </p:txBody>
      </p:sp>
      <p:sp>
        <p:nvSpPr>
          <p:cNvPr id="93" name="任意多边形 316">
            <a:extLst>
              <a:ext uri="{FF2B5EF4-FFF2-40B4-BE49-F238E27FC236}">
                <a16:creationId xmlns:a16="http://schemas.microsoft.com/office/drawing/2014/main" xmlns="" id="{D8DC785D-B01E-40D3-9E4C-6BD7AB20E7E9}"/>
              </a:ext>
            </a:extLst>
          </p:cNvPr>
          <p:cNvSpPr/>
          <p:nvPr/>
        </p:nvSpPr>
        <p:spPr>
          <a:xfrm>
            <a:off x="6404629" y="4084105"/>
            <a:ext cx="243820" cy="34648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95" name="文本框 94">
            <a:extLst>
              <a:ext uri="{FF2B5EF4-FFF2-40B4-BE49-F238E27FC236}">
                <a16:creationId xmlns:a16="http://schemas.microsoft.com/office/drawing/2014/main" xmlns="" id="{CC80E551-D346-44FD-937D-2A40F3286BBC}"/>
              </a:ext>
            </a:extLst>
          </p:cNvPr>
          <p:cNvSpPr txBox="1"/>
          <p:nvPr/>
        </p:nvSpPr>
        <p:spPr>
          <a:xfrm>
            <a:off x="8647717" y="4612412"/>
            <a:ext cx="1567056" cy="400110"/>
          </a:xfrm>
          <a:prstGeom prst="rect">
            <a:avLst/>
          </a:prstGeom>
          <a:noFill/>
        </p:spPr>
        <p:txBody>
          <a:bodyPr wrap="square" rtlCol="0">
            <a:spAutoFit/>
          </a:bodyPr>
          <a:lstStyle/>
          <a:p>
            <a:pPr marR="0" lvl="0" indent="0" algn="ctr" fontAlgn="auto">
              <a:lnSpc>
                <a:spcPct val="100000"/>
              </a:lnSpc>
              <a:spcBef>
                <a:spcPts val="0"/>
              </a:spcBef>
              <a:spcAft>
                <a:spcPts val="0"/>
              </a:spcAft>
              <a:buClrTx/>
              <a:buSzTx/>
              <a:buFontTx/>
              <a:buNone/>
              <a:tabLst/>
              <a:defRPr/>
            </a:pPr>
            <a:r>
              <a:rPr lang="zh-CN" altLang="en-US" sz="2000" dirty="0">
                <a:solidFill>
                  <a:schemeClr val="accent1"/>
                </a:solidFill>
                <a:latin typeface="+mj-ea"/>
                <a:ea typeface="+mj-ea"/>
                <a:cs typeface="+mn-ea"/>
                <a:sym typeface="+mn-lt"/>
              </a:rPr>
              <a:t>关键标题</a:t>
            </a:r>
          </a:p>
        </p:txBody>
      </p:sp>
      <p:sp>
        <p:nvSpPr>
          <p:cNvPr id="96" name="矩形 95">
            <a:extLst>
              <a:ext uri="{FF2B5EF4-FFF2-40B4-BE49-F238E27FC236}">
                <a16:creationId xmlns:a16="http://schemas.microsoft.com/office/drawing/2014/main" xmlns="" id="{08BF99B2-426E-48C9-931A-88427A5CFB07}"/>
              </a:ext>
            </a:extLst>
          </p:cNvPr>
          <p:cNvSpPr/>
          <p:nvPr/>
        </p:nvSpPr>
        <p:spPr>
          <a:xfrm>
            <a:off x="8220510" y="4913132"/>
            <a:ext cx="2421470" cy="79528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a:t>
            </a:r>
          </a:p>
        </p:txBody>
      </p:sp>
      <p:sp>
        <p:nvSpPr>
          <p:cNvPr id="97" name="椭圆 96">
            <a:extLst>
              <a:ext uri="{FF2B5EF4-FFF2-40B4-BE49-F238E27FC236}">
                <a16:creationId xmlns:a16="http://schemas.microsoft.com/office/drawing/2014/main" xmlns="" id="{20B6E25F-B69C-47D8-B50D-28F57432EAE4}"/>
              </a:ext>
            </a:extLst>
          </p:cNvPr>
          <p:cNvSpPr/>
          <p:nvPr/>
        </p:nvSpPr>
        <p:spPr>
          <a:xfrm>
            <a:off x="9158474" y="3984574"/>
            <a:ext cx="545543" cy="545543"/>
          </a:xfrm>
          <a:prstGeom prst="ellipse">
            <a:avLst/>
          </a:prstGeom>
          <a:solidFill>
            <a:schemeClr val="accent1"/>
          </a:solidFill>
          <a:ln w="12700" cap="flat" cmpd="sng" algn="ctr">
            <a:noFill/>
            <a:prstDash val="solid"/>
            <a:miter lim="800000"/>
          </a:ln>
          <a:effectLst/>
        </p:spPr>
        <p:txBody>
          <a:bodyPr rtlCol="0" anchor="ctr"/>
          <a:lstStyle/>
          <a:p>
            <a:pPr algn="ctr"/>
            <a:endParaRPr lang="zh-CN" altLang="en-US" kern="0" dirty="0">
              <a:solidFill>
                <a:prstClr val="white"/>
              </a:solidFill>
              <a:latin typeface="阿里巴巴普惠体 R" panose="00020600040101010101" pitchFamily="18" charset="-122"/>
              <a:cs typeface="+mn-ea"/>
              <a:sym typeface="+mn-lt"/>
            </a:endParaRPr>
          </a:p>
        </p:txBody>
      </p:sp>
      <p:sp>
        <p:nvSpPr>
          <p:cNvPr id="98" name="任意多边形 315">
            <a:extLst>
              <a:ext uri="{FF2B5EF4-FFF2-40B4-BE49-F238E27FC236}">
                <a16:creationId xmlns:a16="http://schemas.microsoft.com/office/drawing/2014/main" xmlns="" id="{8D507A6F-987A-4AEE-AA8D-7B1F89F336FF}"/>
              </a:ext>
            </a:extLst>
          </p:cNvPr>
          <p:cNvSpPr/>
          <p:nvPr/>
        </p:nvSpPr>
        <p:spPr bwMode="auto">
          <a:xfrm>
            <a:off x="9299664" y="4084105"/>
            <a:ext cx="263162" cy="303242"/>
          </a:xfrm>
          <a:custGeom>
            <a:avLst/>
            <a:gdLst>
              <a:gd name="connsiteX0" fmla="*/ 4983955 w 5951537"/>
              <a:gd name="connsiteY0" fmla="*/ 1685925 h 6858000"/>
              <a:gd name="connsiteX1" fmla="*/ 4963318 w 5951537"/>
              <a:gd name="connsiteY1" fmla="*/ 1688306 h 6858000"/>
              <a:gd name="connsiteX2" fmla="*/ 4943474 w 5951537"/>
              <a:gd name="connsiteY2" fmla="*/ 1689894 h 6858000"/>
              <a:gd name="connsiteX3" fmla="*/ 4922837 w 5951537"/>
              <a:gd name="connsiteY3" fmla="*/ 1693863 h 6858000"/>
              <a:gd name="connsiteX4" fmla="*/ 4903787 w 5951537"/>
              <a:gd name="connsiteY4" fmla="*/ 1697831 h 6858000"/>
              <a:gd name="connsiteX5" fmla="*/ 4884737 w 5951537"/>
              <a:gd name="connsiteY5" fmla="*/ 1704181 h 6858000"/>
              <a:gd name="connsiteX6" fmla="*/ 4866481 w 5951537"/>
              <a:gd name="connsiteY6" fmla="*/ 1710531 h 6858000"/>
              <a:gd name="connsiteX7" fmla="*/ 4848224 w 5951537"/>
              <a:gd name="connsiteY7" fmla="*/ 1717675 h 6858000"/>
              <a:gd name="connsiteX8" fmla="*/ 4829968 w 5951537"/>
              <a:gd name="connsiteY8" fmla="*/ 1725613 h 6858000"/>
              <a:gd name="connsiteX9" fmla="*/ 4812506 w 5951537"/>
              <a:gd name="connsiteY9" fmla="*/ 1734344 h 6858000"/>
              <a:gd name="connsiteX10" fmla="*/ 4795043 w 5951537"/>
              <a:gd name="connsiteY10" fmla="*/ 1743869 h 6858000"/>
              <a:gd name="connsiteX11" fmla="*/ 4779168 w 5951537"/>
              <a:gd name="connsiteY11" fmla="*/ 1754981 h 6858000"/>
              <a:gd name="connsiteX12" fmla="*/ 4764087 w 5951537"/>
              <a:gd name="connsiteY12" fmla="*/ 1766094 h 6858000"/>
              <a:gd name="connsiteX13" fmla="*/ 4749006 w 5951537"/>
              <a:gd name="connsiteY13" fmla="*/ 1778000 h 6858000"/>
              <a:gd name="connsiteX14" fmla="*/ 4733131 w 5951537"/>
              <a:gd name="connsiteY14" fmla="*/ 1789906 h 6858000"/>
              <a:gd name="connsiteX15" fmla="*/ 4719637 w 5951537"/>
              <a:gd name="connsiteY15" fmla="*/ 1803400 h 6858000"/>
              <a:gd name="connsiteX16" fmla="*/ 4706143 w 5951537"/>
              <a:gd name="connsiteY16" fmla="*/ 1817688 h 6858000"/>
              <a:gd name="connsiteX17" fmla="*/ 4694237 w 5951537"/>
              <a:gd name="connsiteY17" fmla="*/ 1831975 h 6858000"/>
              <a:gd name="connsiteX18" fmla="*/ 4681537 w 5951537"/>
              <a:gd name="connsiteY18" fmla="*/ 1847057 h 6858000"/>
              <a:gd name="connsiteX19" fmla="*/ 4670424 w 5951537"/>
              <a:gd name="connsiteY19" fmla="*/ 1862932 h 6858000"/>
              <a:gd name="connsiteX20" fmla="*/ 4659312 w 5951537"/>
              <a:gd name="connsiteY20" fmla="*/ 1879600 h 6858000"/>
              <a:gd name="connsiteX21" fmla="*/ 4650581 w 5951537"/>
              <a:gd name="connsiteY21" fmla="*/ 1896269 h 6858000"/>
              <a:gd name="connsiteX22" fmla="*/ 4641056 w 5951537"/>
              <a:gd name="connsiteY22" fmla="*/ 1913732 h 6858000"/>
              <a:gd name="connsiteX23" fmla="*/ 4633118 w 5951537"/>
              <a:gd name="connsiteY23" fmla="*/ 1931988 h 6858000"/>
              <a:gd name="connsiteX24" fmla="*/ 4625974 w 5951537"/>
              <a:gd name="connsiteY24" fmla="*/ 1950244 h 6858000"/>
              <a:gd name="connsiteX25" fmla="*/ 4620418 w 5951537"/>
              <a:gd name="connsiteY25" fmla="*/ 1968500 h 6858000"/>
              <a:gd name="connsiteX26" fmla="*/ 4614068 w 5951537"/>
              <a:gd name="connsiteY26" fmla="*/ 1987550 h 6858000"/>
              <a:gd name="connsiteX27" fmla="*/ 4610099 w 5951537"/>
              <a:gd name="connsiteY27" fmla="*/ 2006600 h 6858000"/>
              <a:gd name="connsiteX28" fmla="*/ 4606131 w 5951537"/>
              <a:gd name="connsiteY28" fmla="*/ 2027238 h 6858000"/>
              <a:gd name="connsiteX29" fmla="*/ 4603749 w 5951537"/>
              <a:gd name="connsiteY29" fmla="*/ 2047082 h 6858000"/>
              <a:gd name="connsiteX30" fmla="*/ 4602162 w 5951537"/>
              <a:gd name="connsiteY30" fmla="*/ 2067719 h 6858000"/>
              <a:gd name="connsiteX31" fmla="*/ 4602162 w 5951537"/>
              <a:gd name="connsiteY31" fmla="*/ 2088357 h 6858000"/>
              <a:gd name="connsiteX32" fmla="*/ 4602162 w 5951537"/>
              <a:gd name="connsiteY32" fmla="*/ 2108994 h 6858000"/>
              <a:gd name="connsiteX33" fmla="*/ 4603749 w 5951537"/>
              <a:gd name="connsiteY33" fmla="*/ 2129632 h 6858000"/>
              <a:gd name="connsiteX34" fmla="*/ 4606131 w 5951537"/>
              <a:gd name="connsiteY34" fmla="*/ 2149476 h 6858000"/>
              <a:gd name="connsiteX35" fmla="*/ 4610099 w 5951537"/>
              <a:gd name="connsiteY35" fmla="*/ 2170113 h 6858000"/>
              <a:gd name="connsiteX36" fmla="*/ 4614068 w 5951537"/>
              <a:gd name="connsiteY36" fmla="*/ 2189163 h 6858000"/>
              <a:gd name="connsiteX37" fmla="*/ 4620418 w 5951537"/>
              <a:gd name="connsiteY37" fmla="*/ 2208213 h 6858000"/>
              <a:gd name="connsiteX38" fmla="*/ 4625974 w 5951537"/>
              <a:gd name="connsiteY38" fmla="*/ 2226469 h 6858000"/>
              <a:gd name="connsiteX39" fmla="*/ 4633118 w 5951537"/>
              <a:gd name="connsiteY39" fmla="*/ 2244726 h 6858000"/>
              <a:gd name="connsiteX40" fmla="*/ 4641056 w 5951537"/>
              <a:gd name="connsiteY40" fmla="*/ 2262982 h 6858000"/>
              <a:gd name="connsiteX41" fmla="*/ 4650581 w 5951537"/>
              <a:gd name="connsiteY41" fmla="*/ 2280444 h 6858000"/>
              <a:gd name="connsiteX42" fmla="*/ 4659312 w 5951537"/>
              <a:gd name="connsiteY42" fmla="*/ 2297907 h 6858000"/>
              <a:gd name="connsiteX43" fmla="*/ 4670424 w 5951537"/>
              <a:gd name="connsiteY43" fmla="*/ 2313782 h 6858000"/>
              <a:gd name="connsiteX44" fmla="*/ 4681537 w 5951537"/>
              <a:gd name="connsiteY44" fmla="*/ 2328863 h 6858000"/>
              <a:gd name="connsiteX45" fmla="*/ 4694237 w 5951537"/>
              <a:gd name="connsiteY45" fmla="*/ 2343944 h 6858000"/>
              <a:gd name="connsiteX46" fmla="*/ 4706143 w 5951537"/>
              <a:gd name="connsiteY46" fmla="*/ 2359026 h 6858000"/>
              <a:gd name="connsiteX47" fmla="*/ 4719637 w 5951537"/>
              <a:gd name="connsiteY47" fmla="*/ 2373313 h 6858000"/>
              <a:gd name="connsiteX48" fmla="*/ 4733131 w 5951537"/>
              <a:gd name="connsiteY48" fmla="*/ 2386807 h 6858000"/>
              <a:gd name="connsiteX49" fmla="*/ 4749006 w 5951537"/>
              <a:gd name="connsiteY49" fmla="*/ 2398713 h 6858000"/>
              <a:gd name="connsiteX50" fmla="*/ 4764087 w 5951537"/>
              <a:gd name="connsiteY50" fmla="*/ 2411413 h 6858000"/>
              <a:gd name="connsiteX51" fmla="*/ 4779168 w 5951537"/>
              <a:gd name="connsiteY51" fmla="*/ 2422526 h 6858000"/>
              <a:gd name="connsiteX52" fmla="*/ 4795043 w 5951537"/>
              <a:gd name="connsiteY52" fmla="*/ 2432051 h 6858000"/>
              <a:gd name="connsiteX53" fmla="*/ 4812506 w 5951537"/>
              <a:gd name="connsiteY53" fmla="*/ 2442369 h 6858000"/>
              <a:gd name="connsiteX54" fmla="*/ 4829968 w 5951537"/>
              <a:gd name="connsiteY54" fmla="*/ 2451895 h 6858000"/>
              <a:gd name="connsiteX55" fmla="*/ 4848224 w 5951537"/>
              <a:gd name="connsiteY55" fmla="*/ 2459832 h 6858000"/>
              <a:gd name="connsiteX56" fmla="*/ 4866481 w 5951537"/>
              <a:gd name="connsiteY56" fmla="*/ 2466976 h 6858000"/>
              <a:gd name="connsiteX57" fmla="*/ 4884737 w 5951537"/>
              <a:gd name="connsiteY57" fmla="*/ 2472532 h 6858000"/>
              <a:gd name="connsiteX58" fmla="*/ 4903787 w 5951537"/>
              <a:gd name="connsiteY58" fmla="*/ 2478882 h 6858000"/>
              <a:gd name="connsiteX59" fmla="*/ 4922837 w 5951537"/>
              <a:gd name="connsiteY59" fmla="*/ 2482851 h 6858000"/>
              <a:gd name="connsiteX60" fmla="*/ 4943474 w 5951537"/>
              <a:gd name="connsiteY60" fmla="*/ 2486026 h 6858000"/>
              <a:gd name="connsiteX61" fmla="*/ 4963318 w 5951537"/>
              <a:gd name="connsiteY61" fmla="*/ 2489201 h 6858000"/>
              <a:gd name="connsiteX62" fmla="*/ 4983955 w 5951537"/>
              <a:gd name="connsiteY62" fmla="*/ 2490788 h 6858000"/>
              <a:gd name="connsiteX63" fmla="*/ 5004593 w 5951537"/>
              <a:gd name="connsiteY63" fmla="*/ 2490788 h 6858000"/>
              <a:gd name="connsiteX64" fmla="*/ 5025231 w 5951537"/>
              <a:gd name="connsiteY64" fmla="*/ 2490788 h 6858000"/>
              <a:gd name="connsiteX65" fmla="*/ 5045074 w 5951537"/>
              <a:gd name="connsiteY65" fmla="*/ 2489201 h 6858000"/>
              <a:gd name="connsiteX66" fmla="*/ 5065712 w 5951537"/>
              <a:gd name="connsiteY66" fmla="*/ 2486026 h 6858000"/>
              <a:gd name="connsiteX67" fmla="*/ 5085555 w 5951537"/>
              <a:gd name="connsiteY67" fmla="*/ 2482851 h 6858000"/>
              <a:gd name="connsiteX68" fmla="*/ 5105399 w 5951537"/>
              <a:gd name="connsiteY68" fmla="*/ 2478882 h 6858000"/>
              <a:gd name="connsiteX69" fmla="*/ 5124449 w 5951537"/>
              <a:gd name="connsiteY69" fmla="*/ 2472532 h 6858000"/>
              <a:gd name="connsiteX70" fmla="*/ 5142705 w 5951537"/>
              <a:gd name="connsiteY70" fmla="*/ 2466976 h 6858000"/>
              <a:gd name="connsiteX71" fmla="*/ 5160962 w 5951537"/>
              <a:gd name="connsiteY71" fmla="*/ 2459832 h 6858000"/>
              <a:gd name="connsiteX72" fmla="*/ 5179218 w 5951537"/>
              <a:gd name="connsiteY72" fmla="*/ 2451895 h 6858000"/>
              <a:gd name="connsiteX73" fmla="*/ 5196680 w 5951537"/>
              <a:gd name="connsiteY73" fmla="*/ 2442369 h 6858000"/>
              <a:gd name="connsiteX74" fmla="*/ 5213349 w 5951537"/>
              <a:gd name="connsiteY74" fmla="*/ 2432051 h 6858000"/>
              <a:gd name="connsiteX75" fmla="*/ 5230018 w 5951537"/>
              <a:gd name="connsiteY75" fmla="*/ 2422526 h 6858000"/>
              <a:gd name="connsiteX76" fmla="*/ 5245099 w 5951537"/>
              <a:gd name="connsiteY76" fmla="*/ 2411413 h 6858000"/>
              <a:gd name="connsiteX77" fmla="*/ 5260180 w 5951537"/>
              <a:gd name="connsiteY77" fmla="*/ 2398713 h 6858000"/>
              <a:gd name="connsiteX78" fmla="*/ 5275262 w 5951537"/>
              <a:gd name="connsiteY78" fmla="*/ 2386807 h 6858000"/>
              <a:gd name="connsiteX79" fmla="*/ 5289549 w 5951537"/>
              <a:gd name="connsiteY79" fmla="*/ 2373313 h 6858000"/>
              <a:gd name="connsiteX80" fmla="*/ 5302249 w 5951537"/>
              <a:gd name="connsiteY80" fmla="*/ 2359026 h 6858000"/>
              <a:gd name="connsiteX81" fmla="*/ 5314949 w 5951537"/>
              <a:gd name="connsiteY81" fmla="*/ 2343944 h 6858000"/>
              <a:gd name="connsiteX82" fmla="*/ 5326855 w 5951537"/>
              <a:gd name="connsiteY82" fmla="*/ 2328863 h 6858000"/>
              <a:gd name="connsiteX83" fmla="*/ 5337968 w 5951537"/>
              <a:gd name="connsiteY83" fmla="*/ 2313782 h 6858000"/>
              <a:gd name="connsiteX84" fmla="*/ 5349080 w 5951537"/>
              <a:gd name="connsiteY84" fmla="*/ 2297907 h 6858000"/>
              <a:gd name="connsiteX85" fmla="*/ 5358605 w 5951537"/>
              <a:gd name="connsiteY85" fmla="*/ 2280444 h 6858000"/>
              <a:gd name="connsiteX86" fmla="*/ 5367337 w 5951537"/>
              <a:gd name="connsiteY86" fmla="*/ 2262982 h 6858000"/>
              <a:gd name="connsiteX87" fmla="*/ 5375274 w 5951537"/>
              <a:gd name="connsiteY87" fmla="*/ 2244726 h 6858000"/>
              <a:gd name="connsiteX88" fmla="*/ 5382418 w 5951537"/>
              <a:gd name="connsiteY88" fmla="*/ 2226469 h 6858000"/>
              <a:gd name="connsiteX89" fmla="*/ 5388768 w 5951537"/>
              <a:gd name="connsiteY89" fmla="*/ 2208213 h 6858000"/>
              <a:gd name="connsiteX90" fmla="*/ 5395118 w 5951537"/>
              <a:gd name="connsiteY90" fmla="*/ 2189163 h 6858000"/>
              <a:gd name="connsiteX91" fmla="*/ 5399087 w 5951537"/>
              <a:gd name="connsiteY91" fmla="*/ 2170113 h 6858000"/>
              <a:gd name="connsiteX92" fmla="*/ 5403055 w 5951537"/>
              <a:gd name="connsiteY92" fmla="*/ 2149476 h 6858000"/>
              <a:gd name="connsiteX93" fmla="*/ 5404643 w 5951537"/>
              <a:gd name="connsiteY93" fmla="*/ 2129632 h 6858000"/>
              <a:gd name="connsiteX94" fmla="*/ 5407024 w 5951537"/>
              <a:gd name="connsiteY94" fmla="*/ 2108994 h 6858000"/>
              <a:gd name="connsiteX95" fmla="*/ 5407024 w 5951537"/>
              <a:gd name="connsiteY95" fmla="*/ 2088357 h 6858000"/>
              <a:gd name="connsiteX96" fmla="*/ 5407024 w 5951537"/>
              <a:gd name="connsiteY96" fmla="*/ 2067719 h 6858000"/>
              <a:gd name="connsiteX97" fmla="*/ 5404643 w 5951537"/>
              <a:gd name="connsiteY97" fmla="*/ 2047082 h 6858000"/>
              <a:gd name="connsiteX98" fmla="*/ 5403055 w 5951537"/>
              <a:gd name="connsiteY98" fmla="*/ 2027238 h 6858000"/>
              <a:gd name="connsiteX99" fmla="*/ 5399087 w 5951537"/>
              <a:gd name="connsiteY99" fmla="*/ 2006600 h 6858000"/>
              <a:gd name="connsiteX100" fmla="*/ 5395118 w 5951537"/>
              <a:gd name="connsiteY100" fmla="*/ 1987550 h 6858000"/>
              <a:gd name="connsiteX101" fmla="*/ 5388768 w 5951537"/>
              <a:gd name="connsiteY101" fmla="*/ 1968500 h 6858000"/>
              <a:gd name="connsiteX102" fmla="*/ 5382418 w 5951537"/>
              <a:gd name="connsiteY102" fmla="*/ 1950244 h 6858000"/>
              <a:gd name="connsiteX103" fmla="*/ 5375274 w 5951537"/>
              <a:gd name="connsiteY103" fmla="*/ 1931988 h 6858000"/>
              <a:gd name="connsiteX104" fmla="*/ 5367337 w 5951537"/>
              <a:gd name="connsiteY104" fmla="*/ 1913732 h 6858000"/>
              <a:gd name="connsiteX105" fmla="*/ 5358605 w 5951537"/>
              <a:gd name="connsiteY105" fmla="*/ 1896269 h 6858000"/>
              <a:gd name="connsiteX106" fmla="*/ 5349080 w 5951537"/>
              <a:gd name="connsiteY106" fmla="*/ 1879600 h 6858000"/>
              <a:gd name="connsiteX107" fmla="*/ 5337968 w 5951537"/>
              <a:gd name="connsiteY107" fmla="*/ 1862932 h 6858000"/>
              <a:gd name="connsiteX108" fmla="*/ 5326855 w 5951537"/>
              <a:gd name="connsiteY108" fmla="*/ 1847057 h 6858000"/>
              <a:gd name="connsiteX109" fmla="*/ 5314949 w 5951537"/>
              <a:gd name="connsiteY109" fmla="*/ 1831975 h 6858000"/>
              <a:gd name="connsiteX110" fmla="*/ 5302249 w 5951537"/>
              <a:gd name="connsiteY110" fmla="*/ 1817688 h 6858000"/>
              <a:gd name="connsiteX111" fmla="*/ 5289549 w 5951537"/>
              <a:gd name="connsiteY111" fmla="*/ 1803400 h 6858000"/>
              <a:gd name="connsiteX112" fmla="*/ 5275262 w 5951537"/>
              <a:gd name="connsiteY112" fmla="*/ 1789906 h 6858000"/>
              <a:gd name="connsiteX113" fmla="*/ 5260180 w 5951537"/>
              <a:gd name="connsiteY113" fmla="*/ 1778000 h 6858000"/>
              <a:gd name="connsiteX114" fmla="*/ 5245099 w 5951537"/>
              <a:gd name="connsiteY114" fmla="*/ 1766094 h 6858000"/>
              <a:gd name="connsiteX115" fmla="*/ 5230018 w 5951537"/>
              <a:gd name="connsiteY115" fmla="*/ 1754981 h 6858000"/>
              <a:gd name="connsiteX116" fmla="*/ 5213349 w 5951537"/>
              <a:gd name="connsiteY116" fmla="*/ 1743869 h 6858000"/>
              <a:gd name="connsiteX117" fmla="*/ 5196680 w 5951537"/>
              <a:gd name="connsiteY117" fmla="*/ 1734344 h 6858000"/>
              <a:gd name="connsiteX118" fmla="*/ 5179218 w 5951537"/>
              <a:gd name="connsiteY118" fmla="*/ 1725613 h 6858000"/>
              <a:gd name="connsiteX119" fmla="*/ 5160962 w 5951537"/>
              <a:gd name="connsiteY119" fmla="*/ 1717675 h 6858000"/>
              <a:gd name="connsiteX120" fmla="*/ 5142705 w 5951537"/>
              <a:gd name="connsiteY120" fmla="*/ 1710531 h 6858000"/>
              <a:gd name="connsiteX121" fmla="*/ 5124449 w 5951537"/>
              <a:gd name="connsiteY121" fmla="*/ 1704181 h 6858000"/>
              <a:gd name="connsiteX122" fmla="*/ 5105399 w 5951537"/>
              <a:gd name="connsiteY122" fmla="*/ 1697831 h 6858000"/>
              <a:gd name="connsiteX123" fmla="*/ 5085555 w 5951537"/>
              <a:gd name="connsiteY123" fmla="*/ 1693863 h 6858000"/>
              <a:gd name="connsiteX124" fmla="*/ 5065712 w 5951537"/>
              <a:gd name="connsiteY124" fmla="*/ 1689894 h 6858000"/>
              <a:gd name="connsiteX125" fmla="*/ 5045074 w 5951537"/>
              <a:gd name="connsiteY125" fmla="*/ 1688306 h 6858000"/>
              <a:gd name="connsiteX126" fmla="*/ 5025231 w 5951537"/>
              <a:gd name="connsiteY126" fmla="*/ 1685925 h 6858000"/>
              <a:gd name="connsiteX127" fmla="*/ 5004593 w 5951537"/>
              <a:gd name="connsiteY127" fmla="*/ 1685925 h 6858000"/>
              <a:gd name="connsiteX128" fmla="*/ 1211262 w 5951537"/>
              <a:gd name="connsiteY128" fmla="*/ 0 h 6858000"/>
              <a:gd name="connsiteX129" fmla="*/ 1227137 w 5951537"/>
              <a:gd name="connsiteY129" fmla="*/ 0 h 6858000"/>
              <a:gd name="connsiteX130" fmla="*/ 1243806 w 5951537"/>
              <a:gd name="connsiteY130" fmla="*/ 0 h 6858000"/>
              <a:gd name="connsiteX131" fmla="*/ 1259681 w 5951537"/>
              <a:gd name="connsiteY131" fmla="*/ 794 h 6858000"/>
              <a:gd name="connsiteX132" fmla="*/ 1276350 w 5951537"/>
              <a:gd name="connsiteY132" fmla="*/ 3175 h 6858000"/>
              <a:gd name="connsiteX133" fmla="*/ 1291431 w 5951537"/>
              <a:gd name="connsiteY133" fmla="*/ 6350 h 6858000"/>
              <a:gd name="connsiteX134" fmla="*/ 1306512 w 5951537"/>
              <a:gd name="connsiteY134" fmla="*/ 10319 h 6858000"/>
              <a:gd name="connsiteX135" fmla="*/ 1321593 w 5951537"/>
              <a:gd name="connsiteY135" fmla="*/ 15081 h 6858000"/>
              <a:gd name="connsiteX136" fmla="*/ 1335881 w 5951537"/>
              <a:gd name="connsiteY136" fmla="*/ 21431 h 6858000"/>
              <a:gd name="connsiteX137" fmla="*/ 1350168 w 5951537"/>
              <a:gd name="connsiteY137" fmla="*/ 28575 h 6858000"/>
              <a:gd name="connsiteX138" fmla="*/ 1362868 w 5951537"/>
              <a:gd name="connsiteY138" fmla="*/ 37306 h 6858000"/>
              <a:gd name="connsiteX139" fmla="*/ 1377156 w 5951537"/>
              <a:gd name="connsiteY139" fmla="*/ 47625 h 6858000"/>
              <a:gd name="connsiteX140" fmla="*/ 1390650 w 5951537"/>
              <a:gd name="connsiteY140" fmla="*/ 58737 h 6858000"/>
              <a:gd name="connsiteX141" fmla="*/ 1402556 w 5951537"/>
              <a:gd name="connsiteY141" fmla="*/ 70644 h 6858000"/>
              <a:gd name="connsiteX142" fmla="*/ 1414462 w 5951537"/>
              <a:gd name="connsiteY142" fmla="*/ 84931 h 6858000"/>
              <a:gd name="connsiteX143" fmla="*/ 1427162 w 5951537"/>
              <a:gd name="connsiteY143" fmla="*/ 100012 h 6858000"/>
              <a:gd name="connsiteX144" fmla="*/ 1438275 w 5951537"/>
              <a:gd name="connsiteY144" fmla="*/ 116681 h 6858000"/>
              <a:gd name="connsiteX145" fmla="*/ 1449387 w 5951537"/>
              <a:gd name="connsiteY145" fmla="*/ 135731 h 6858000"/>
              <a:gd name="connsiteX146" fmla="*/ 1458912 w 5951537"/>
              <a:gd name="connsiteY146" fmla="*/ 154781 h 6858000"/>
              <a:gd name="connsiteX147" fmla="*/ 1469231 w 5951537"/>
              <a:gd name="connsiteY147" fmla="*/ 177006 h 6858000"/>
              <a:gd name="connsiteX148" fmla="*/ 1479550 w 5951537"/>
              <a:gd name="connsiteY148" fmla="*/ 200819 h 6858000"/>
              <a:gd name="connsiteX149" fmla="*/ 1488281 w 5951537"/>
              <a:gd name="connsiteY149" fmla="*/ 226219 h 6858000"/>
              <a:gd name="connsiteX150" fmla="*/ 1497012 w 5951537"/>
              <a:gd name="connsiteY150" fmla="*/ 250825 h 6858000"/>
              <a:gd name="connsiteX151" fmla="*/ 1504156 w 5951537"/>
              <a:gd name="connsiteY151" fmla="*/ 275431 h 6858000"/>
              <a:gd name="connsiteX152" fmla="*/ 1508918 w 5951537"/>
              <a:gd name="connsiteY152" fmla="*/ 298450 h 6858000"/>
              <a:gd name="connsiteX153" fmla="*/ 1512887 w 5951537"/>
              <a:gd name="connsiteY153" fmla="*/ 320675 h 6858000"/>
              <a:gd name="connsiteX154" fmla="*/ 1516062 w 5951537"/>
              <a:gd name="connsiteY154" fmla="*/ 342106 h 6858000"/>
              <a:gd name="connsiteX155" fmla="*/ 1516856 w 5951537"/>
              <a:gd name="connsiteY155" fmla="*/ 362744 h 6858000"/>
              <a:gd name="connsiteX156" fmla="*/ 1517650 w 5951537"/>
              <a:gd name="connsiteY156" fmla="*/ 381794 h 6858000"/>
              <a:gd name="connsiteX157" fmla="*/ 1516856 w 5951537"/>
              <a:gd name="connsiteY157" fmla="*/ 400050 h 6858000"/>
              <a:gd name="connsiteX158" fmla="*/ 1513681 w 5951537"/>
              <a:gd name="connsiteY158" fmla="*/ 417512 h 6858000"/>
              <a:gd name="connsiteX159" fmla="*/ 1511300 w 5951537"/>
              <a:gd name="connsiteY159" fmla="*/ 434181 h 6858000"/>
              <a:gd name="connsiteX160" fmla="*/ 1506537 w 5951537"/>
              <a:gd name="connsiteY160" fmla="*/ 450850 h 6858000"/>
              <a:gd name="connsiteX161" fmla="*/ 1500981 w 5951537"/>
              <a:gd name="connsiteY161" fmla="*/ 465931 h 6858000"/>
              <a:gd name="connsiteX162" fmla="*/ 1494631 w 5951537"/>
              <a:gd name="connsiteY162" fmla="*/ 480219 h 6858000"/>
              <a:gd name="connsiteX163" fmla="*/ 1486693 w 5951537"/>
              <a:gd name="connsiteY163" fmla="*/ 494506 h 6858000"/>
              <a:gd name="connsiteX164" fmla="*/ 1478756 w 5951537"/>
              <a:gd name="connsiteY164" fmla="*/ 507206 h 6858000"/>
              <a:gd name="connsiteX165" fmla="*/ 1469231 w 5951537"/>
              <a:gd name="connsiteY165" fmla="*/ 519906 h 6858000"/>
              <a:gd name="connsiteX166" fmla="*/ 1458912 w 5951537"/>
              <a:gd name="connsiteY166" fmla="*/ 531812 h 6858000"/>
              <a:gd name="connsiteX167" fmla="*/ 1447800 w 5951537"/>
              <a:gd name="connsiteY167" fmla="*/ 542925 h 6858000"/>
              <a:gd name="connsiteX168" fmla="*/ 1435893 w 5951537"/>
              <a:gd name="connsiteY168" fmla="*/ 554038 h 6858000"/>
              <a:gd name="connsiteX169" fmla="*/ 1423193 w 5951537"/>
              <a:gd name="connsiteY169" fmla="*/ 564356 h 6858000"/>
              <a:gd name="connsiteX170" fmla="*/ 1409700 w 5951537"/>
              <a:gd name="connsiteY170" fmla="*/ 573881 h 6858000"/>
              <a:gd name="connsiteX171" fmla="*/ 1395412 w 5951537"/>
              <a:gd name="connsiteY171" fmla="*/ 583406 h 6858000"/>
              <a:gd name="connsiteX172" fmla="*/ 1381125 w 5951537"/>
              <a:gd name="connsiteY172" fmla="*/ 592138 h 6858000"/>
              <a:gd name="connsiteX173" fmla="*/ 1365250 w 5951537"/>
              <a:gd name="connsiteY173" fmla="*/ 601662 h 6858000"/>
              <a:gd name="connsiteX174" fmla="*/ 1332706 w 5951537"/>
              <a:gd name="connsiteY174" fmla="*/ 617538 h 6858000"/>
              <a:gd name="connsiteX175" fmla="*/ 1298575 w 5951537"/>
              <a:gd name="connsiteY175" fmla="*/ 632619 h 6858000"/>
              <a:gd name="connsiteX176" fmla="*/ 1262062 w 5951537"/>
              <a:gd name="connsiteY176" fmla="*/ 646113 h 6858000"/>
              <a:gd name="connsiteX177" fmla="*/ 1223962 w 5951537"/>
              <a:gd name="connsiteY177" fmla="*/ 660400 h 6858000"/>
              <a:gd name="connsiteX178" fmla="*/ 1201737 w 5951537"/>
              <a:gd name="connsiteY178" fmla="*/ 666750 h 6858000"/>
              <a:gd name="connsiteX179" fmla="*/ 1177925 w 5951537"/>
              <a:gd name="connsiteY179" fmla="*/ 671513 h 6858000"/>
              <a:gd name="connsiteX180" fmla="*/ 1153318 w 5951537"/>
              <a:gd name="connsiteY180" fmla="*/ 673100 h 6858000"/>
              <a:gd name="connsiteX181" fmla="*/ 1127918 w 5951537"/>
              <a:gd name="connsiteY181" fmla="*/ 674688 h 6858000"/>
              <a:gd name="connsiteX182" fmla="*/ 1101725 w 5951537"/>
              <a:gd name="connsiteY182" fmla="*/ 673100 h 6858000"/>
              <a:gd name="connsiteX183" fmla="*/ 1075531 w 5951537"/>
              <a:gd name="connsiteY183" fmla="*/ 671513 h 6858000"/>
              <a:gd name="connsiteX184" fmla="*/ 1047750 w 5951537"/>
              <a:gd name="connsiteY184" fmla="*/ 667544 h 6858000"/>
              <a:gd name="connsiteX185" fmla="*/ 1020762 w 5951537"/>
              <a:gd name="connsiteY185" fmla="*/ 663575 h 6858000"/>
              <a:gd name="connsiteX186" fmla="*/ 993775 w 5951537"/>
              <a:gd name="connsiteY186" fmla="*/ 657225 h 6858000"/>
              <a:gd name="connsiteX187" fmla="*/ 965993 w 5951537"/>
              <a:gd name="connsiteY187" fmla="*/ 650081 h 6858000"/>
              <a:gd name="connsiteX188" fmla="*/ 939006 w 5951537"/>
              <a:gd name="connsiteY188" fmla="*/ 642144 h 6858000"/>
              <a:gd name="connsiteX189" fmla="*/ 911225 w 5951537"/>
              <a:gd name="connsiteY189" fmla="*/ 634206 h 6858000"/>
              <a:gd name="connsiteX190" fmla="*/ 885031 w 5951537"/>
              <a:gd name="connsiteY190" fmla="*/ 624681 h 6858000"/>
              <a:gd name="connsiteX191" fmla="*/ 859631 w 5951537"/>
              <a:gd name="connsiteY191" fmla="*/ 615950 h 6858000"/>
              <a:gd name="connsiteX192" fmla="*/ 810418 w 5951537"/>
              <a:gd name="connsiteY192" fmla="*/ 595313 h 6858000"/>
              <a:gd name="connsiteX193" fmla="*/ 788987 w 5951537"/>
              <a:gd name="connsiteY193" fmla="*/ 609600 h 6858000"/>
              <a:gd name="connsiteX194" fmla="*/ 768350 w 5951537"/>
              <a:gd name="connsiteY194" fmla="*/ 624681 h 6858000"/>
              <a:gd name="connsiteX195" fmla="*/ 746125 w 5951537"/>
              <a:gd name="connsiteY195" fmla="*/ 641350 h 6858000"/>
              <a:gd name="connsiteX196" fmla="*/ 724693 w 5951537"/>
              <a:gd name="connsiteY196" fmla="*/ 658019 h 6858000"/>
              <a:gd name="connsiteX197" fmla="*/ 704056 w 5951537"/>
              <a:gd name="connsiteY197" fmla="*/ 677863 h 6858000"/>
              <a:gd name="connsiteX198" fmla="*/ 682625 w 5951537"/>
              <a:gd name="connsiteY198" fmla="*/ 696913 h 6858000"/>
              <a:gd name="connsiteX199" fmla="*/ 661987 w 5951537"/>
              <a:gd name="connsiteY199" fmla="*/ 719138 h 6858000"/>
              <a:gd name="connsiteX200" fmla="*/ 641350 w 5951537"/>
              <a:gd name="connsiteY200" fmla="*/ 741363 h 6858000"/>
              <a:gd name="connsiteX201" fmla="*/ 619918 w 5951537"/>
              <a:gd name="connsiteY201" fmla="*/ 765969 h 6858000"/>
              <a:gd name="connsiteX202" fmla="*/ 599281 w 5951537"/>
              <a:gd name="connsiteY202" fmla="*/ 792163 h 6858000"/>
              <a:gd name="connsiteX203" fmla="*/ 580231 w 5951537"/>
              <a:gd name="connsiteY203" fmla="*/ 819150 h 6858000"/>
              <a:gd name="connsiteX204" fmla="*/ 560387 w 5951537"/>
              <a:gd name="connsiteY204" fmla="*/ 848519 h 6858000"/>
              <a:gd name="connsiteX205" fmla="*/ 542131 w 5951537"/>
              <a:gd name="connsiteY205" fmla="*/ 878681 h 6858000"/>
              <a:gd name="connsiteX206" fmla="*/ 523875 w 5951537"/>
              <a:gd name="connsiteY206" fmla="*/ 911225 h 6858000"/>
              <a:gd name="connsiteX207" fmla="*/ 505618 w 5951537"/>
              <a:gd name="connsiteY207" fmla="*/ 946150 h 6858000"/>
              <a:gd name="connsiteX208" fmla="*/ 488156 w 5951537"/>
              <a:gd name="connsiteY208" fmla="*/ 981075 h 6858000"/>
              <a:gd name="connsiteX209" fmla="*/ 472281 w 5951537"/>
              <a:gd name="connsiteY209" fmla="*/ 1019969 h 6858000"/>
              <a:gd name="connsiteX210" fmla="*/ 456406 w 5951537"/>
              <a:gd name="connsiteY210" fmla="*/ 1059656 h 6858000"/>
              <a:gd name="connsiteX211" fmla="*/ 441325 w 5951537"/>
              <a:gd name="connsiteY211" fmla="*/ 1100931 h 6858000"/>
              <a:gd name="connsiteX212" fmla="*/ 428625 w 5951537"/>
              <a:gd name="connsiteY212" fmla="*/ 1144588 h 6858000"/>
              <a:gd name="connsiteX213" fmla="*/ 415131 w 5951537"/>
              <a:gd name="connsiteY213" fmla="*/ 1189831 h 6858000"/>
              <a:gd name="connsiteX214" fmla="*/ 404018 w 5951537"/>
              <a:gd name="connsiteY214" fmla="*/ 1237456 h 6858000"/>
              <a:gd name="connsiteX215" fmla="*/ 393700 w 5951537"/>
              <a:gd name="connsiteY215" fmla="*/ 1288256 h 6858000"/>
              <a:gd name="connsiteX216" fmla="*/ 384968 w 5951537"/>
              <a:gd name="connsiteY216" fmla="*/ 1339850 h 6858000"/>
              <a:gd name="connsiteX217" fmla="*/ 377031 w 5951537"/>
              <a:gd name="connsiteY217" fmla="*/ 1393825 h 6858000"/>
              <a:gd name="connsiteX218" fmla="*/ 369887 w 5951537"/>
              <a:gd name="connsiteY218" fmla="*/ 1450181 h 6858000"/>
              <a:gd name="connsiteX219" fmla="*/ 364331 w 5951537"/>
              <a:gd name="connsiteY219" fmla="*/ 1508919 h 6858000"/>
              <a:gd name="connsiteX220" fmla="*/ 361156 w 5951537"/>
              <a:gd name="connsiteY220" fmla="*/ 1570831 h 6858000"/>
              <a:gd name="connsiteX221" fmla="*/ 358775 w 5951537"/>
              <a:gd name="connsiteY221" fmla="*/ 1633538 h 6858000"/>
              <a:gd name="connsiteX222" fmla="*/ 358775 w 5951537"/>
              <a:gd name="connsiteY222" fmla="*/ 1699419 h 6858000"/>
              <a:gd name="connsiteX223" fmla="*/ 359568 w 5951537"/>
              <a:gd name="connsiteY223" fmla="*/ 1768475 h 6858000"/>
              <a:gd name="connsiteX224" fmla="*/ 361156 w 5951537"/>
              <a:gd name="connsiteY224" fmla="*/ 1839119 h 6858000"/>
              <a:gd name="connsiteX225" fmla="*/ 502443 w 5951537"/>
              <a:gd name="connsiteY225" fmla="*/ 1839119 h 6858000"/>
              <a:gd name="connsiteX226" fmla="*/ 503237 w 5951537"/>
              <a:gd name="connsiteY226" fmla="*/ 1871663 h 6858000"/>
              <a:gd name="connsiteX227" fmla="*/ 506412 w 5951537"/>
              <a:gd name="connsiteY227" fmla="*/ 1913731 h 6858000"/>
              <a:gd name="connsiteX228" fmla="*/ 509587 w 5951537"/>
              <a:gd name="connsiteY228" fmla="*/ 1965325 h 6858000"/>
              <a:gd name="connsiteX229" fmla="*/ 516731 w 5951537"/>
              <a:gd name="connsiteY229" fmla="*/ 2025650 h 6858000"/>
              <a:gd name="connsiteX230" fmla="*/ 524668 w 5951537"/>
              <a:gd name="connsiteY230" fmla="*/ 2091531 h 6858000"/>
              <a:gd name="connsiteX231" fmla="*/ 531018 w 5951537"/>
              <a:gd name="connsiteY231" fmla="*/ 2126457 h 6858000"/>
              <a:gd name="connsiteX232" fmla="*/ 536575 w 5951537"/>
              <a:gd name="connsiteY232" fmla="*/ 2162969 h 6858000"/>
              <a:gd name="connsiteX233" fmla="*/ 543718 w 5951537"/>
              <a:gd name="connsiteY233" fmla="*/ 2201863 h 6858000"/>
              <a:gd name="connsiteX234" fmla="*/ 551656 w 5951537"/>
              <a:gd name="connsiteY234" fmla="*/ 2239963 h 6858000"/>
              <a:gd name="connsiteX235" fmla="*/ 561181 w 5951537"/>
              <a:gd name="connsiteY235" fmla="*/ 2280444 h 6858000"/>
              <a:gd name="connsiteX236" fmla="*/ 571500 w 5951537"/>
              <a:gd name="connsiteY236" fmla="*/ 2320925 h 6858000"/>
              <a:gd name="connsiteX237" fmla="*/ 582612 w 5951537"/>
              <a:gd name="connsiteY237" fmla="*/ 2362994 h 6858000"/>
              <a:gd name="connsiteX238" fmla="*/ 594518 w 5951537"/>
              <a:gd name="connsiteY238" fmla="*/ 2405063 h 6858000"/>
              <a:gd name="connsiteX239" fmla="*/ 608806 w 5951537"/>
              <a:gd name="connsiteY239" fmla="*/ 2447925 h 6858000"/>
              <a:gd name="connsiteX240" fmla="*/ 623887 w 5951537"/>
              <a:gd name="connsiteY240" fmla="*/ 2489994 h 6858000"/>
              <a:gd name="connsiteX241" fmla="*/ 639762 w 5951537"/>
              <a:gd name="connsiteY241" fmla="*/ 2533650 h 6858000"/>
              <a:gd name="connsiteX242" fmla="*/ 657225 w 5951537"/>
              <a:gd name="connsiteY242" fmla="*/ 2577306 h 6858000"/>
              <a:gd name="connsiteX243" fmla="*/ 676275 w 5951537"/>
              <a:gd name="connsiteY243" fmla="*/ 2620169 h 6858000"/>
              <a:gd name="connsiteX244" fmla="*/ 696912 w 5951537"/>
              <a:gd name="connsiteY244" fmla="*/ 2663031 h 6858000"/>
              <a:gd name="connsiteX245" fmla="*/ 719137 w 5951537"/>
              <a:gd name="connsiteY245" fmla="*/ 2705894 h 6858000"/>
              <a:gd name="connsiteX246" fmla="*/ 742950 w 5951537"/>
              <a:gd name="connsiteY246" fmla="*/ 2748757 h 6858000"/>
              <a:gd name="connsiteX247" fmla="*/ 768350 w 5951537"/>
              <a:gd name="connsiteY247" fmla="*/ 2790032 h 6858000"/>
              <a:gd name="connsiteX248" fmla="*/ 796131 w 5951537"/>
              <a:gd name="connsiteY248" fmla="*/ 2831306 h 6858000"/>
              <a:gd name="connsiteX249" fmla="*/ 824706 w 5951537"/>
              <a:gd name="connsiteY249" fmla="*/ 2871788 h 6858000"/>
              <a:gd name="connsiteX250" fmla="*/ 855662 w 5951537"/>
              <a:gd name="connsiteY250" fmla="*/ 2911475 h 6858000"/>
              <a:gd name="connsiteX251" fmla="*/ 888206 w 5951537"/>
              <a:gd name="connsiteY251" fmla="*/ 2948781 h 6858000"/>
              <a:gd name="connsiteX252" fmla="*/ 923925 w 5951537"/>
              <a:gd name="connsiteY252" fmla="*/ 2986088 h 6858000"/>
              <a:gd name="connsiteX253" fmla="*/ 944562 w 5951537"/>
              <a:gd name="connsiteY253" fmla="*/ 3007519 h 6858000"/>
              <a:gd name="connsiteX254" fmla="*/ 966787 w 5951537"/>
              <a:gd name="connsiteY254" fmla="*/ 3028950 h 6858000"/>
              <a:gd name="connsiteX255" fmla="*/ 989012 w 5951537"/>
              <a:gd name="connsiteY255" fmla="*/ 3049588 h 6858000"/>
              <a:gd name="connsiteX256" fmla="*/ 1012825 w 5951537"/>
              <a:gd name="connsiteY256" fmla="*/ 3068638 h 6858000"/>
              <a:gd name="connsiteX257" fmla="*/ 1035843 w 5951537"/>
              <a:gd name="connsiteY257" fmla="*/ 3087688 h 6858000"/>
              <a:gd name="connsiteX258" fmla="*/ 1060450 w 5951537"/>
              <a:gd name="connsiteY258" fmla="*/ 3105944 h 6858000"/>
              <a:gd name="connsiteX259" fmla="*/ 1085850 w 5951537"/>
              <a:gd name="connsiteY259" fmla="*/ 3123406 h 6858000"/>
              <a:gd name="connsiteX260" fmla="*/ 1111250 w 5951537"/>
              <a:gd name="connsiteY260" fmla="*/ 3139282 h 6858000"/>
              <a:gd name="connsiteX261" fmla="*/ 1135856 w 5951537"/>
              <a:gd name="connsiteY261" fmla="*/ 3155950 h 6858000"/>
              <a:gd name="connsiteX262" fmla="*/ 1162843 w 5951537"/>
              <a:gd name="connsiteY262" fmla="*/ 3171032 h 6858000"/>
              <a:gd name="connsiteX263" fmla="*/ 1189831 w 5951537"/>
              <a:gd name="connsiteY263" fmla="*/ 3186113 h 6858000"/>
              <a:gd name="connsiteX264" fmla="*/ 1217612 w 5951537"/>
              <a:gd name="connsiteY264" fmla="*/ 3200400 h 6858000"/>
              <a:gd name="connsiteX265" fmla="*/ 1245393 w 5951537"/>
              <a:gd name="connsiteY265" fmla="*/ 3213100 h 6858000"/>
              <a:gd name="connsiteX266" fmla="*/ 1273968 w 5951537"/>
              <a:gd name="connsiteY266" fmla="*/ 3226594 h 6858000"/>
              <a:gd name="connsiteX267" fmla="*/ 1302543 w 5951537"/>
              <a:gd name="connsiteY267" fmla="*/ 3237706 h 6858000"/>
              <a:gd name="connsiteX268" fmla="*/ 1331912 w 5951537"/>
              <a:gd name="connsiteY268" fmla="*/ 3249613 h 6858000"/>
              <a:gd name="connsiteX269" fmla="*/ 1362075 w 5951537"/>
              <a:gd name="connsiteY269" fmla="*/ 3259931 h 6858000"/>
              <a:gd name="connsiteX270" fmla="*/ 1392237 w 5951537"/>
              <a:gd name="connsiteY270" fmla="*/ 3270250 h 6858000"/>
              <a:gd name="connsiteX271" fmla="*/ 1423987 w 5951537"/>
              <a:gd name="connsiteY271" fmla="*/ 3278981 h 6858000"/>
              <a:gd name="connsiteX272" fmla="*/ 1454943 w 5951537"/>
              <a:gd name="connsiteY272" fmla="*/ 3288507 h 6858000"/>
              <a:gd name="connsiteX273" fmla="*/ 1487487 w 5951537"/>
              <a:gd name="connsiteY273" fmla="*/ 3295650 h 6858000"/>
              <a:gd name="connsiteX274" fmla="*/ 1520031 w 5951537"/>
              <a:gd name="connsiteY274" fmla="*/ 3303588 h 6858000"/>
              <a:gd name="connsiteX275" fmla="*/ 1552575 w 5951537"/>
              <a:gd name="connsiteY275" fmla="*/ 3309144 h 6858000"/>
              <a:gd name="connsiteX276" fmla="*/ 1585912 w 5951537"/>
              <a:gd name="connsiteY276" fmla="*/ 3315494 h 6858000"/>
              <a:gd name="connsiteX277" fmla="*/ 1620043 w 5951537"/>
              <a:gd name="connsiteY277" fmla="*/ 3320256 h 6858000"/>
              <a:gd name="connsiteX278" fmla="*/ 1654968 w 5951537"/>
              <a:gd name="connsiteY278" fmla="*/ 3325019 h 6858000"/>
              <a:gd name="connsiteX279" fmla="*/ 1689893 w 5951537"/>
              <a:gd name="connsiteY279" fmla="*/ 3328988 h 6858000"/>
              <a:gd name="connsiteX280" fmla="*/ 1725612 w 5951537"/>
              <a:gd name="connsiteY280" fmla="*/ 3332163 h 6858000"/>
              <a:gd name="connsiteX281" fmla="*/ 1762125 w 5951537"/>
              <a:gd name="connsiteY281" fmla="*/ 3334544 h 6858000"/>
              <a:gd name="connsiteX282" fmla="*/ 1798637 w 5951537"/>
              <a:gd name="connsiteY282" fmla="*/ 3336132 h 6858000"/>
              <a:gd name="connsiteX283" fmla="*/ 1835150 w 5951537"/>
              <a:gd name="connsiteY283" fmla="*/ 3336925 h 6858000"/>
              <a:gd name="connsiteX284" fmla="*/ 1872456 w 5951537"/>
              <a:gd name="connsiteY284" fmla="*/ 3337719 h 6858000"/>
              <a:gd name="connsiteX285" fmla="*/ 1909762 w 5951537"/>
              <a:gd name="connsiteY285" fmla="*/ 3336925 h 6858000"/>
              <a:gd name="connsiteX286" fmla="*/ 1947068 w 5951537"/>
              <a:gd name="connsiteY286" fmla="*/ 3336132 h 6858000"/>
              <a:gd name="connsiteX287" fmla="*/ 1983581 w 5951537"/>
              <a:gd name="connsiteY287" fmla="*/ 3334544 h 6858000"/>
              <a:gd name="connsiteX288" fmla="*/ 2019300 w 5951537"/>
              <a:gd name="connsiteY288" fmla="*/ 3332163 h 6858000"/>
              <a:gd name="connsiteX289" fmla="*/ 2055812 w 5951537"/>
              <a:gd name="connsiteY289" fmla="*/ 3328988 h 6858000"/>
              <a:gd name="connsiteX290" fmla="*/ 2089944 w 5951537"/>
              <a:gd name="connsiteY290" fmla="*/ 3325019 h 6858000"/>
              <a:gd name="connsiteX291" fmla="*/ 2124869 w 5951537"/>
              <a:gd name="connsiteY291" fmla="*/ 3320256 h 6858000"/>
              <a:gd name="connsiteX292" fmla="*/ 2159000 w 5951537"/>
              <a:gd name="connsiteY292" fmla="*/ 3315494 h 6858000"/>
              <a:gd name="connsiteX293" fmla="*/ 2192337 w 5951537"/>
              <a:gd name="connsiteY293" fmla="*/ 3309144 h 6858000"/>
              <a:gd name="connsiteX294" fmla="*/ 2225675 w 5951537"/>
              <a:gd name="connsiteY294" fmla="*/ 3303588 h 6858000"/>
              <a:gd name="connsiteX295" fmla="*/ 2258219 w 5951537"/>
              <a:gd name="connsiteY295" fmla="*/ 3295650 h 6858000"/>
              <a:gd name="connsiteX296" fmla="*/ 2289969 w 5951537"/>
              <a:gd name="connsiteY296" fmla="*/ 3288507 h 6858000"/>
              <a:gd name="connsiteX297" fmla="*/ 2321719 w 5951537"/>
              <a:gd name="connsiteY297" fmla="*/ 3278981 h 6858000"/>
              <a:gd name="connsiteX298" fmla="*/ 2352675 w 5951537"/>
              <a:gd name="connsiteY298" fmla="*/ 3270250 h 6858000"/>
              <a:gd name="connsiteX299" fmla="*/ 2382837 w 5951537"/>
              <a:gd name="connsiteY299" fmla="*/ 3259931 h 6858000"/>
              <a:gd name="connsiteX300" fmla="*/ 2413000 w 5951537"/>
              <a:gd name="connsiteY300" fmla="*/ 3249613 h 6858000"/>
              <a:gd name="connsiteX301" fmla="*/ 2442369 w 5951537"/>
              <a:gd name="connsiteY301" fmla="*/ 3237706 h 6858000"/>
              <a:gd name="connsiteX302" fmla="*/ 2471737 w 5951537"/>
              <a:gd name="connsiteY302" fmla="*/ 3226594 h 6858000"/>
              <a:gd name="connsiteX303" fmla="*/ 2500312 w 5951537"/>
              <a:gd name="connsiteY303" fmla="*/ 3213100 h 6858000"/>
              <a:gd name="connsiteX304" fmla="*/ 2527300 w 5951537"/>
              <a:gd name="connsiteY304" fmla="*/ 3200400 h 6858000"/>
              <a:gd name="connsiteX305" fmla="*/ 2555081 w 5951537"/>
              <a:gd name="connsiteY305" fmla="*/ 3186113 h 6858000"/>
              <a:gd name="connsiteX306" fmla="*/ 2582069 w 5951537"/>
              <a:gd name="connsiteY306" fmla="*/ 3171032 h 6858000"/>
              <a:gd name="connsiteX307" fmla="*/ 2609056 w 5951537"/>
              <a:gd name="connsiteY307" fmla="*/ 3155950 h 6858000"/>
              <a:gd name="connsiteX308" fmla="*/ 2635250 w 5951537"/>
              <a:gd name="connsiteY308" fmla="*/ 3139282 h 6858000"/>
              <a:gd name="connsiteX309" fmla="*/ 2660650 w 5951537"/>
              <a:gd name="connsiteY309" fmla="*/ 3123406 h 6858000"/>
              <a:gd name="connsiteX310" fmla="*/ 2684462 w 5951537"/>
              <a:gd name="connsiteY310" fmla="*/ 3105944 h 6858000"/>
              <a:gd name="connsiteX311" fmla="*/ 2709069 w 5951537"/>
              <a:gd name="connsiteY311" fmla="*/ 3087688 h 6858000"/>
              <a:gd name="connsiteX312" fmla="*/ 2732087 w 5951537"/>
              <a:gd name="connsiteY312" fmla="*/ 3068638 h 6858000"/>
              <a:gd name="connsiteX313" fmla="*/ 2755900 w 5951537"/>
              <a:gd name="connsiteY313" fmla="*/ 3049588 h 6858000"/>
              <a:gd name="connsiteX314" fmla="*/ 2778919 w 5951537"/>
              <a:gd name="connsiteY314" fmla="*/ 3028950 h 6858000"/>
              <a:gd name="connsiteX315" fmla="*/ 2800350 w 5951537"/>
              <a:gd name="connsiteY315" fmla="*/ 3007519 h 6858000"/>
              <a:gd name="connsiteX316" fmla="*/ 2822575 w 5951537"/>
              <a:gd name="connsiteY316" fmla="*/ 2986088 h 6858000"/>
              <a:gd name="connsiteX317" fmla="*/ 2856706 w 5951537"/>
              <a:gd name="connsiteY317" fmla="*/ 2948781 h 6858000"/>
              <a:gd name="connsiteX318" fmla="*/ 2889250 w 5951537"/>
              <a:gd name="connsiteY318" fmla="*/ 2911475 h 6858000"/>
              <a:gd name="connsiteX319" fmla="*/ 2920206 w 5951537"/>
              <a:gd name="connsiteY319" fmla="*/ 2871788 h 6858000"/>
              <a:gd name="connsiteX320" fmla="*/ 2949575 w 5951537"/>
              <a:gd name="connsiteY320" fmla="*/ 2831306 h 6858000"/>
              <a:gd name="connsiteX321" fmla="*/ 2976562 w 5951537"/>
              <a:gd name="connsiteY321" fmla="*/ 2790032 h 6858000"/>
              <a:gd name="connsiteX322" fmla="*/ 3002756 w 5951537"/>
              <a:gd name="connsiteY322" fmla="*/ 2748757 h 6858000"/>
              <a:gd name="connsiteX323" fmla="*/ 3025775 w 5951537"/>
              <a:gd name="connsiteY323" fmla="*/ 2705894 h 6858000"/>
              <a:gd name="connsiteX324" fmla="*/ 3048000 w 5951537"/>
              <a:gd name="connsiteY324" fmla="*/ 2663031 h 6858000"/>
              <a:gd name="connsiteX325" fmla="*/ 3068637 w 5951537"/>
              <a:gd name="connsiteY325" fmla="*/ 2620169 h 6858000"/>
              <a:gd name="connsiteX326" fmla="*/ 3087687 w 5951537"/>
              <a:gd name="connsiteY326" fmla="*/ 2577306 h 6858000"/>
              <a:gd name="connsiteX327" fmla="*/ 3105943 w 5951537"/>
              <a:gd name="connsiteY327" fmla="*/ 2533650 h 6858000"/>
              <a:gd name="connsiteX328" fmla="*/ 3121819 w 5951537"/>
              <a:gd name="connsiteY328" fmla="*/ 2489994 h 6858000"/>
              <a:gd name="connsiteX329" fmla="*/ 3136900 w 5951537"/>
              <a:gd name="connsiteY329" fmla="*/ 2447925 h 6858000"/>
              <a:gd name="connsiteX330" fmla="*/ 3150393 w 5951537"/>
              <a:gd name="connsiteY330" fmla="*/ 2405063 h 6858000"/>
              <a:gd name="connsiteX331" fmla="*/ 3162300 w 5951537"/>
              <a:gd name="connsiteY331" fmla="*/ 2362994 h 6858000"/>
              <a:gd name="connsiteX332" fmla="*/ 3175000 w 5951537"/>
              <a:gd name="connsiteY332" fmla="*/ 2320925 h 6858000"/>
              <a:gd name="connsiteX333" fmla="*/ 3184525 w 5951537"/>
              <a:gd name="connsiteY333" fmla="*/ 2280444 h 6858000"/>
              <a:gd name="connsiteX334" fmla="*/ 3194050 w 5951537"/>
              <a:gd name="connsiteY334" fmla="*/ 2239963 h 6858000"/>
              <a:gd name="connsiteX335" fmla="*/ 3201987 w 5951537"/>
              <a:gd name="connsiteY335" fmla="*/ 2201863 h 6858000"/>
              <a:gd name="connsiteX336" fmla="*/ 3209131 w 5951537"/>
              <a:gd name="connsiteY336" fmla="*/ 2162969 h 6858000"/>
              <a:gd name="connsiteX337" fmla="*/ 3215481 w 5951537"/>
              <a:gd name="connsiteY337" fmla="*/ 2126457 h 6858000"/>
              <a:gd name="connsiteX338" fmla="*/ 3220243 w 5951537"/>
              <a:gd name="connsiteY338" fmla="*/ 2091531 h 6858000"/>
              <a:gd name="connsiteX339" fmla="*/ 3229769 w 5951537"/>
              <a:gd name="connsiteY339" fmla="*/ 2025650 h 6858000"/>
              <a:gd name="connsiteX340" fmla="*/ 3235325 w 5951537"/>
              <a:gd name="connsiteY340" fmla="*/ 1965325 h 6858000"/>
              <a:gd name="connsiteX341" fmla="*/ 3239293 w 5951537"/>
              <a:gd name="connsiteY341" fmla="*/ 1913731 h 6858000"/>
              <a:gd name="connsiteX342" fmla="*/ 3241675 w 5951537"/>
              <a:gd name="connsiteY342" fmla="*/ 1871663 h 6858000"/>
              <a:gd name="connsiteX343" fmla="*/ 3242469 w 5951537"/>
              <a:gd name="connsiteY343" fmla="*/ 1839119 h 6858000"/>
              <a:gd name="connsiteX344" fmla="*/ 3383756 w 5951537"/>
              <a:gd name="connsiteY344" fmla="*/ 1839119 h 6858000"/>
              <a:gd name="connsiteX345" fmla="*/ 3386137 w 5951537"/>
              <a:gd name="connsiteY345" fmla="*/ 1768475 h 6858000"/>
              <a:gd name="connsiteX346" fmla="*/ 3387725 w 5951537"/>
              <a:gd name="connsiteY346" fmla="*/ 1699419 h 6858000"/>
              <a:gd name="connsiteX347" fmla="*/ 3386137 w 5951537"/>
              <a:gd name="connsiteY347" fmla="*/ 1633538 h 6858000"/>
              <a:gd name="connsiteX348" fmla="*/ 3384550 w 5951537"/>
              <a:gd name="connsiteY348" fmla="*/ 1570831 h 6858000"/>
              <a:gd name="connsiteX349" fmla="*/ 3380581 w 5951537"/>
              <a:gd name="connsiteY349" fmla="*/ 1508919 h 6858000"/>
              <a:gd name="connsiteX350" fmla="*/ 3375025 w 5951537"/>
              <a:gd name="connsiteY350" fmla="*/ 1450181 h 6858000"/>
              <a:gd name="connsiteX351" fmla="*/ 3367881 w 5951537"/>
              <a:gd name="connsiteY351" fmla="*/ 1393825 h 6858000"/>
              <a:gd name="connsiteX352" fmla="*/ 3360737 w 5951537"/>
              <a:gd name="connsiteY352" fmla="*/ 1339850 h 6858000"/>
              <a:gd name="connsiteX353" fmla="*/ 3352006 w 5951537"/>
              <a:gd name="connsiteY353" fmla="*/ 1288256 h 6858000"/>
              <a:gd name="connsiteX354" fmla="*/ 3340893 w 5951537"/>
              <a:gd name="connsiteY354" fmla="*/ 1237456 h 6858000"/>
              <a:gd name="connsiteX355" fmla="*/ 3329781 w 5951537"/>
              <a:gd name="connsiteY355" fmla="*/ 1189831 h 6858000"/>
              <a:gd name="connsiteX356" fmla="*/ 3316287 w 5951537"/>
              <a:gd name="connsiteY356" fmla="*/ 1144588 h 6858000"/>
              <a:gd name="connsiteX357" fmla="*/ 3303587 w 5951537"/>
              <a:gd name="connsiteY357" fmla="*/ 1100931 h 6858000"/>
              <a:gd name="connsiteX358" fmla="*/ 3289300 w 5951537"/>
              <a:gd name="connsiteY358" fmla="*/ 1059656 h 6858000"/>
              <a:gd name="connsiteX359" fmla="*/ 3272631 w 5951537"/>
              <a:gd name="connsiteY359" fmla="*/ 1019969 h 6858000"/>
              <a:gd name="connsiteX360" fmla="*/ 3256756 w 5951537"/>
              <a:gd name="connsiteY360" fmla="*/ 981075 h 6858000"/>
              <a:gd name="connsiteX361" fmla="*/ 3239293 w 5951537"/>
              <a:gd name="connsiteY361" fmla="*/ 946150 h 6858000"/>
              <a:gd name="connsiteX362" fmla="*/ 3222625 w 5951537"/>
              <a:gd name="connsiteY362" fmla="*/ 911225 h 6858000"/>
              <a:gd name="connsiteX363" fmla="*/ 3204369 w 5951537"/>
              <a:gd name="connsiteY363" fmla="*/ 878681 h 6858000"/>
              <a:gd name="connsiteX364" fmla="*/ 3184525 w 5951537"/>
              <a:gd name="connsiteY364" fmla="*/ 848519 h 6858000"/>
              <a:gd name="connsiteX365" fmla="*/ 3165475 w 5951537"/>
              <a:gd name="connsiteY365" fmla="*/ 819150 h 6858000"/>
              <a:gd name="connsiteX366" fmla="*/ 3145631 w 5951537"/>
              <a:gd name="connsiteY366" fmla="*/ 792163 h 6858000"/>
              <a:gd name="connsiteX367" fmla="*/ 3124993 w 5951537"/>
              <a:gd name="connsiteY367" fmla="*/ 765969 h 6858000"/>
              <a:gd name="connsiteX368" fmla="*/ 3105150 w 5951537"/>
              <a:gd name="connsiteY368" fmla="*/ 741363 h 6858000"/>
              <a:gd name="connsiteX369" fmla="*/ 3083719 w 5951537"/>
              <a:gd name="connsiteY369" fmla="*/ 719138 h 6858000"/>
              <a:gd name="connsiteX370" fmla="*/ 3062287 w 5951537"/>
              <a:gd name="connsiteY370" fmla="*/ 696913 h 6858000"/>
              <a:gd name="connsiteX371" fmla="*/ 3040856 w 5951537"/>
              <a:gd name="connsiteY371" fmla="*/ 677863 h 6858000"/>
              <a:gd name="connsiteX372" fmla="*/ 3019425 w 5951537"/>
              <a:gd name="connsiteY372" fmla="*/ 658019 h 6858000"/>
              <a:gd name="connsiteX373" fmla="*/ 2998787 w 5951537"/>
              <a:gd name="connsiteY373" fmla="*/ 641350 h 6858000"/>
              <a:gd name="connsiteX374" fmla="*/ 2977356 w 5951537"/>
              <a:gd name="connsiteY374" fmla="*/ 624681 h 6858000"/>
              <a:gd name="connsiteX375" fmla="*/ 2955925 w 5951537"/>
              <a:gd name="connsiteY375" fmla="*/ 609600 h 6858000"/>
              <a:gd name="connsiteX376" fmla="*/ 2934493 w 5951537"/>
              <a:gd name="connsiteY376" fmla="*/ 595313 h 6858000"/>
              <a:gd name="connsiteX377" fmla="*/ 2886075 w 5951537"/>
              <a:gd name="connsiteY377" fmla="*/ 615950 h 6858000"/>
              <a:gd name="connsiteX378" fmla="*/ 2859881 w 5951537"/>
              <a:gd name="connsiteY378" fmla="*/ 624681 h 6858000"/>
              <a:gd name="connsiteX379" fmla="*/ 2833687 w 5951537"/>
              <a:gd name="connsiteY379" fmla="*/ 634206 h 6858000"/>
              <a:gd name="connsiteX380" fmla="*/ 2807493 w 5951537"/>
              <a:gd name="connsiteY380" fmla="*/ 642144 h 6858000"/>
              <a:gd name="connsiteX381" fmla="*/ 2779712 w 5951537"/>
              <a:gd name="connsiteY381" fmla="*/ 650081 h 6858000"/>
              <a:gd name="connsiteX382" fmla="*/ 2752725 w 5951537"/>
              <a:gd name="connsiteY382" fmla="*/ 657225 h 6858000"/>
              <a:gd name="connsiteX383" fmla="*/ 2724943 w 5951537"/>
              <a:gd name="connsiteY383" fmla="*/ 663575 h 6858000"/>
              <a:gd name="connsiteX384" fmla="*/ 2697956 w 5951537"/>
              <a:gd name="connsiteY384" fmla="*/ 667544 h 6858000"/>
              <a:gd name="connsiteX385" fmla="*/ 2670175 w 5951537"/>
              <a:gd name="connsiteY385" fmla="*/ 671513 h 6858000"/>
              <a:gd name="connsiteX386" fmla="*/ 2643187 w 5951537"/>
              <a:gd name="connsiteY386" fmla="*/ 673100 h 6858000"/>
              <a:gd name="connsiteX387" fmla="*/ 2617787 w 5951537"/>
              <a:gd name="connsiteY387" fmla="*/ 674688 h 6858000"/>
              <a:gd name="connsiteX388" fmla="*/ 2591593 w 5951537"/>
              <a:gd name="connsiteY388" fmla="*/ 673100 h 6858000"/>
              <a:gd name="connsiteX389" fmla="*/ 2566987 w 5951537"/>
              <a:gd name="connsiteY389" fmla="*/ 671513 h 6858000"/>
              <a:gd name="connsiteX390" fmla="*/ 2543969 w 5951537"/>
              <a:gd name="connsiteY390" fmla="*/ 666750 h 6858000"/>
              <a:gd name="connsiteX391" fmla="*/ 2520950 w 5951537"/>
              <a:gd name="connsiteY391" fmla="*/ 660400 h 6858000"/>
              <a:gd name="connsiteX392" fmla="*/ 2482850 w 5951537"/>
              <a:gd name="connsiteY392" fmla="*/ 646113 h 6858000"/>
              <a:gd name="connsiteX393" fmla="*/ 2446337 w 5951537"/>
              <a:gd name="connsiteY393" fmla="*/ 632619 h 6858000"/>
              <a:gd name="connsiteX394" fmla="*/ 2412206 w 5951537"/>
              <a:gd name="connsiteY394" fmla="*/ 617538 h 6858000"/>
              <a:gd name="connsiteX395" fmla="*/ 2379662 w 5951537"/>
              <a:gd name="connsiteY395" fmla="*/ 601662 h 6858000"/>
              <a:gd name="connsiteX396" fmla="*/ 2364581 w 5951537"/>
              <a:gd name="connsiteY396" fmla="*/ 592138 h 6858000"/>
              <a:gd name="connsiteX397" fmla="*/ 2349500 w 5951537"/>
              <a:gd name="connsiteY397" fmla="*/ 583406 h 6858000"/>
              <a:gd name="connsiteX398" fmla="*/ 2335212 w 5951537"/>
              <a:gd name="connsiteY398" fmla="*/ 573881 h 6858000"/>
              <a:gd name="connsiteX399" fmla="*/ 2321719 w 5951537"/>
              <a:gd name="connsiteY399" fmla="*/ 564356 h 6858000"/>
              <a:gd name="connsiteX400" fmla="*/ 2309812 w 5951537"/>
              <a:gd name="connsiteY400" fmla="*/ 554038 h 6858000"/>
              <a:gd name="connsiteX401" fmla="*/ 2297906 w 5951537"/>
              <a:gd name="connsiteY401" fmla="*/ 542925 h 6858000"/>
              <a:gd name="connsiteX402" fmla="*/ 2286793 w 5951537"/>
              <a:gd name="connsiteY402" fmla="*/ 531812 h 6858000"/>
              <a:gd name="connsiteX403" fmla="*/ 2276475 w 5951537"/>
              <a:gd name="connsiteY403" fmla="*/ 519906 h 6858000"/>
              <a:gd name="connsiteX404" fmla="*/ 2266156 w 5951537"/>
              <a:gd name="connsiteY404" fmla="*/ 507206 h 6858000"/>
              <a:gd name="connsiteX405" fmla="*/ 2258219 w 5951537"/>
              <a:gd name="connsiteY405" fmla="*/ 494506 h 6858000"/>
              <a:gd name="connsiteX406" fmla="*/ 2251075 w 5951537"/>
              <a:gd name="connsiteY406" fmla="*/ 480219 h 6858000"/>
              <a:gd name="connsiteX407" fmla="*/ 2243931 w 5951537"/>
              <a:gd name="connsiteY407" fmla="*/ 465931 h 6858000"/>
              <a:gd name="connsiteX408" fmla="*/ 2239169 w 5951537"/>
              <a:gd name="connsiteY408" fmla="*/ 450850 h 6858000"/>
              <a:gd name="connsiteX409" fmla="*/ 2233612 w 5951537"/>
              <a:gd name="connsiteY409" fmla="*/ 434181 h 6858000"/>
              <a:gd name="connsiteX410" fmla="*/ 2231231 w 5951537"/>
              <a:gd name="connsiteY410" fmla="*/ 417512 h 6858000"/>
              <a:gd name="connsiteX411" fmla="*/ 2228850 w 5951537"/>
              <a:gd name="connsiteY411" fmla="*/ 400050 h 6858000"/>
              <a:gd name="connsiteX412" fmla="*/ 2228056 w 5951537"/>
              <a:gd name="connsiteY412" fmla="*/ 381794 h 6858000"/>
              <a:gd name="connsiteX413" fmla="*/ 2228056 w 5951537"/>
              <a:gd name="connsiteY413" fmla="*/ 362744 h 6858000"/>
              <a:gd name="connsiteX414" fmla="*/ 2228850 w 5951537"/>
              <a:gd name="connsiteY414" fmla="*/ 342106 h 6858000"/>
              <a:gd name="connsiteX415" fmla="*/ 2232025 w 5951537"/>
              <a:gd name="connsiteY415" fmla="*/ 320675 h 6858000"/>
              <a:gd name="connsiteX416" fmla="*/ 2235993 w 5951537"/>
              <a:gd name="connsiteY416" fmla="*/ 298450 h 6858000"/>
              <a:gd name="connsiteX417" fmla="*/ 2240756 w 5951537"/>
              <a:gd name="connsiteY417" fmla="*/ 275431 h 6858000"/>
              <a:gd name="connsiteX418" fmla="*/ 2247900 w 5951537"/>
              <a:gd name="connsiteY418" fmla="*/ 250825 h 6858000"/>
              <a:gd name="connsiteX419" fmla="*/ 2256631 w 5951537"/>
              <a:gd name="connsiteY419" fmla="*/ 226219 h 6858000"/>
              <a:gd name="connsiteX420" fmla="*/ 2265362 w 5951537"/>
              <a:gd name="connsiteY420" fmla="*/ 200819 h 6858000"/>
              <a:gd name="connsiteX421" fmla="*/ 2275681 w 5951537"/>
              <a:gd name="connsiteY421" fmla="*/ 177006 h 6858000"/>
              <a:gd name="connsiteX422" fmla="*/ 2286000 w 5951537"/>
              <a:gd name="connsiteY422" fmla="*/ 154781 h 6858000"/>
              <a:gd name="connsiteX423" fmla="*/ 2295525 w 5951537"/>
              <a:gd name="connsiteY423" fmla="*/ 135731 h 6858000"/>
              <a:gd name="connsiteX424" fmla="*/ 2306637 w 5951537"/>
              <a:gd name="connsiteY424" fmla="*/ 116681 h 6858000"/>
              <a:gd name="connsiteX425" fmla="*/ 2319337 w 5951537"/>
              <a:gd name="connsiteY425" fmla="*/ 100012 h 6858000"/>
              <a:gd name="connsiteX426" fmla="*/ 2330450 w 5951537"/>
              <a:gd name="connsiteY426" fmla="*/ 84931 h 6858000"/>
              <a:gd name="connsiteX427" fmla="*/ 2342356 w 5951537"/>
              <a:gd name="connsiteY427" fmla="*/ 70644 h 6858000"/>
              <a:gd name="connsiteX428" fmla="*/ 2355850 w 5951537"/>
              <a:gd name="connsiteY428" fmla="*/ 58737 h 6858000"/>
              <a:gd name="connsiteX429" fmla="*/ 2368550 w 5951537"/>
              <a:gd name="connsiteY429" fmla="*/ 47625 h 6858000"/>
              <a:gd name="connsiteX430" fmla="*/ 2382043 w 5951537"/>
              <a:gd name="connsiteY430" fmla="*/ 37306 h 6858000"/>
              <a:gd name="connsiteX431" fmla="*/ 2396331 w 5951537"/>
              <a:gd name="connsiteY431" fmla="*/ 28575 h 6858000"/>
              <a:gd name="connsiteX432" fmla="*/ 2409825 w 5951537"/>
              <a:gd name="connsiteY432" fmla="*/ 21431 h 6858000"/>
              <a:gd name="connsiteX433" fmla="*/ 2424112 w 5951537"/>
              <a:gd name="connsiteY433" fmla="*/ 15081 h 6858000"/>
              <a:gd name="connsiteX434" fmla="*/ 2438400 w 5951537"/>
              <a:gd name="connsiteY434" fmla="*/ 10319 h 6858000"/>
              <a:gd name="connsiteX435" fmla="*/ 2453481 w 5951537"/>
              <a:gd name="connsiteY435" fmla="*/ 6350 h 6858000"/>
              <a:gd name="connsiteX436" fmla="*/ 2470150 w 5951537"/>
              <a:gd name="connsiteY436" fmla="*/ 3175 h 6858000"/>
              <a:gd name="connsiteX437" fmla="*/ 2485231 w 5951537"/>
              <a:gd name="connsiteY437" fmla="*/ 794 h 6858000"/>
              <a:gd name="connsiteX438" fmla="*/ 2501106 w 5951537"/>
              <a:gd name="connsiteY438" fmla="*/ 0 h 6858000"/>
              <a:gd name="connsiteX439" fmla="*/ 2517775 w 5951537"/>
              <a:gd name="connsiteY439" fmla="*/ 0 h 6858000"/>
              <a:gd name="connsiteX440" fmla="*/ 2534443 w 5951537"/>
              <a:gd name="connsiteY440" fmla="*/ 0 h 6858000"/>
              <a:gd name="connsiteX441" fmla="*/ 2551112 w 5951537"/>
              <a:gd name="connsiteY441" fmla="*/ 794 h 6858000"/>
              <a:gd name="connsiteX442" fmla="*/ 2567781 w 5951537"/>
              <a:gd name="connsiteY442" fmla="*/ 3969 h 6858000"/>
              <a:gd name="connsiteX443" fmla="*/ 2586037 w 5951537"/>
              <a:gd name="connsiteY443" fmla="*/ 6350 h 6858000"/>
              <a:gd name="connsiteX444" fmla="*/ 2621756 w 5951537"/>
              <a:gd name="connsiteY444" fmla="*/ 14288 h 6858000"/>
              <a:gd name="connsiteX445" fmla="*/ 2658269 w 5951537"/>
              <a:gd name="connsiteY445" fmla="*/ 23019 h 6858000"/>
              <a:gd name="connsiteX446" fmla="*/ 2695575 w 5951537"/>
              <a:gd name="connsiteY446" fmla="*/ 34131 h 6858000"/>
              <a:gd name="connsiteX447" fmla="*/ 2732881 w 5951537"/>
              <a:gd name="connsiteY447" fmla="*/ 47625 h 6858000"/>
              <a:gd name="connsiteX448" fmla="*/ 2755900 w 5951537"/>
              <a:gd name="connsiteY448" fmla="*/ 55562 h 6858000"/>
              <a:gd name="connsiteX449" fmla="*/ 2776537 w 5951537"/>
              <a:gd name="connsiteY449" fmla="*/ 67469 h 6858000"/>
              <a:gd name="connsiteX450" fmla="*/ 2797969 w 5951537"/>
              <a:gd name="connsiteY450" fmla="*/ 80963 h 6858000"/>
              <a:gd name="connsiteX451" fmla="*/ 2818606 w 5951537"/>
              <a:gd name="connsiteY451" fmla="*/ 96044 h 6858000"/>
              <a:gd name="connsiteX452" fmla="*/ 2838450 w 5951537"/>
              <a:gd name="connsiteY452" fmla="*/ 112713 h 6858000"/>
              <a:gd name="connsiteX453" fmla="*/ 2857500 w 5951537"/>
              <a:gd name="connsiteY453" fmla="*/ 131763 h 6858000"/>
              <a:gd name="connsiteX454" fmla="*/ 2877343 w 5951537"/>
              <a:gd name="connsiteY454" fmla="*/ 150813 h 6858000"/>
              <a:gd name="connsiteX455" fmla="*/ 2895600 w 5951537"/>
              <a:gd name="connsiteY455" fmla="*/ 172244 h 6858000"/>
              <a:gd name="connsiteX456" fmla="*/ 2913856 w 5951537"/>
              <a:gd name="connsiteY456" fmla="*/ 193675 h 6858000"/>
              <a:gd name="connsiteX457" fmla="*/ 2930525 w 5951537"/>
              <a:gd name="connsiteY457" fmla="*/ 216694 h 6858000"/>
              <a:gd name="connsiteX458" fmla="*/ 2947987 w 5951537"/>
              <a:gd name="connsiteY458" fmla="*/ 238919 h 6858000"/>
              <a:gd name="connsiteX459" fmla="*/ 2963069 w 5951537"/>
              <a:gd name="connsiteY459" fmla="*/ 261938 h 6858000"/>
              <a:gd name="connsiteX460" fmla="*/ 2978150 w 5951537"/>
              <a:gd name="connsiteY460" fmla="*/ 286544 h 6858000"/>
              <a:gd name="connsiteX461" fmla="*/ 2993231 w 5951537"/>
              <a:gd name="connsiteY461" fmla="*/ 309563 h 6858000"/>
              <a:gd name="connsiteX462" fmla="*/ 3019425 w 5951537"/>
              <a:gd name="connsiteY462" fmla="*/ 355600 h 6858000"/>
              <a:gd name="connsiteX463" fmla="*/ 3053556 w 5951537"/>
              <a:gd name="connsiteY463" fmla="*/ 374650 h 6858000"/>
              <a:gd name="connsiteX464" fmla="*/ 3087687 w 5951537"/>
              <a:gd name="connsiteY464" fmla="*/ 396875 h 6858000"/>
              <a:gd name="connsiteX465" fmla="*/ 3121819 w 5951537"/>
              <a:gd name="connsiteY465" fmla="*/ 419894 h 6858000"/>
              <a:gd name="connsiteX466" fmla="*/ 3157537 w 5951537"/>
              <a:gd name="connsiteY466" fmla="*/ 446881 h 6858000"/>
              <a:gd name="connsiteX467" fmla="*/ 3191669 w 5951537"/>
              <a:gd name="connsiteY467" fmla="*/ 476250 h 6858000"/>
              <a:gd name="connsiteX468" fmla="*/ 3226593 w 5951537"/>
              <a:gd name="connsiteY468" fmla="*/ 506413 h 6858000"/>
              <a:gd name="connsiteX469" fmla="*/ 3260725 w 5951537"/>
              <a:gd name="connsiteY469" fmla="*/ 540544 h 6858000"/>
              <a:gd name="connsiteX470" fmla="*/ 3294062 w 5951537"/>
              <a:gd name="connsiteY470" fmla="*/ 577056 h 6858000"/>
              <a:gd name="connsiteX471" fmla="*/ 3317875 w 5951537"/>
              <a:gd name="connsiteY471" fmla="*/ 604837 h 6858000"/>
              <a:gd name="connsiteX472" fmla="*/ 3340100 w 5951537"/>
              <a:gd name="connsiteY472" fmla="*/ 631825 h 6858000"/>
              <a:gd name="connsiteX473" fmla="*/ 3362325 w 5951537"/>
              <a:gd name="connsiteY473" fmla="*/ 661194 h 6858000"/>
              <a:gd name="connsiteX474" fmla="*/ 3382169 w 5951537"/>
              <a:gd name="connsiteY474" fmla="*/ 690563 h 6858000"/>
              <a:gd name="connsiteX475" fmla="*/ 3402806 w 5951537"/>
              <a:gd name="connsiteY475" fmla="*/ 720725 h 6858000"/>
              <a:gd name="connsiteX476" fmla="*/ 3421856 w 5951537"/>
              <a:gd name="connsiteY476" fmla="*/ 752475 h 6858000"/>
              <a:gd name="connsiteX477" fmla="*/ 3440112 w 5951537"/>
              <a:gd name="connsiteY477" fmla="*/ 785019 h 6858000"/>
              <a:gd name="connsiteX478" fmla="*/ 3457575 w 5951537"/>
              <a:gd name="connsiteY478" fmla="*/ 817563 h 6858000"/>
              <a:gd name="connsiteX479" fmla="*/ 3473450 w 5951537"/>
              <a:gd name="connsiteY479" fmla="*/ 850900 h 6858000"/>
              <a:gd name="connsiteX480" fmla="*/ 3489325 w 5951537"/>
              <a:gd name="connsiteY480" fmla="*/ 885031 h 6858000"/>
              <a:gd name="connsiteX481" fmla="*/ 3505200 w 5951537"/>
              <a:gd name="connsiteY481" fmla="*/ 920750 h 6858000"/>
              <a:gd name="connsiteX482" fmla="*/ 3518693 w 5951537"/>
              <a:gd name="connsiteY482" fmla="*/ 957263 h 6858000"/>
              <a:gd name="connsiteX483" fmla="*/ 3532187 w 5951537"/>
              <a:gd name="connsiteY483" fmla="*/ 993775 h 6858000"/>
              <a:gd name="connsiteX484" fmla="*/ 3545681 w 5951537"/>
              <a:gd name="connsiteY484" fmla="*/ 1031081 h 6858000"/>
              <a:gd name="connsiteX485" fmla="*/ 3556793 w 5951537"/>
              <a:gd name="connsiteY485" fmla="*/ 1069181 h 6858000"/>
              <a:gd name="connsiteX486" fmla="*/ 3567906 w 5951537"/>
              <a:gd name="connsiteY486" fmla="*/ 1108869 h 6858000"/>
              <a:gd name="connsiteX487" fmla="*/ 3577431 w 5951537"/>
              <a:gd name="connsiteY487" fmla="*/ 1148556 h 6858000"/>
              <a:gd name="connsiteX488" fmla="*/ 3587750 w 5951537"/>
              <a:gd name="connsiteY488" fmla="*/ 1189038 h 6858000"/>
              <a:gd name="connsiteX489" fmla="*/ 3595687 w 5951537"/>
              <a:gd name="connsiteY489" fmla="*/ 1230313 h 6858000"/>
              <a:gd name="connsiteX490" fmla="*/ 3604419 w 5951537"/>
              <a:gd name="connsiteY490" fmla="*/ 1273175 h 6858000"/>
              <a:gd name="connsiteX491" fmla="*/ 3609975 w 5951537"/>
              <a:gd name="connsiteY491" fmla="*/ 1315244 h 6858000"/>
              <a:gd name="connsiteX492" fmla="*/ 3617119 w 5951537"/>
              <a:gd name="connsiteY492" fmla="*/ 1359694 h 6858000"/>
              <a:gd name="connsiteX493" fmla="*/ 3622675 w 5951537"/>
              <a:gd name="connsiteY493" fmla="*/ 1404938 h 6858000"/>
              <a:gd name="connsiteX494" fmla="*/ 3626643 w 5951537"/>
              <a:gd name="connsiteY494" fmla="*/ 1449388 h 6858000"/>
              <a:gd name="connsiteX495" fmla="*/ 3630612 w 5951537"/>
              <a:gd name="connsiteY495" fmla="*/ 1495425 h 6858000"/>
              <a:gd name="connsiteX496" fmla="*/ 3633787 w 5951537"/>
              <a:gd name="connsiteY496" fmla="*/ 1542256 h 6858000"/>
              <a:gd name="connsiteX497" fmla="*/ 3635375 w 5951537"/>
              <a:gd name="connsiteY497" fmla="*/ 1589881 h 6858000"/>
              <a:gd name="connsiteX498" fmla="*/ 3636169 w 5951537"/>
              <a:gd name="connsiteY498" fmla="*/ 1638300 h 6858000"/>
              <a:gd name="connsiteX499" fmla="*/ 3637756 w 5951537"/>
              <a:gd name="connsiteY499" fmla="*/ 1687513 h 6858000"/>
              <a:gd name="connsiteX500" fmla="*/ 3636169 w 5951537"/>
              <a:gd name="connsiteY500" fmla="*/ 1736725 h 6858000"/>
              <a:gd name="connsiteX501" fmla="*/ 3635375 w 5951537"/>
              <a:gd name="connsiteY501" fmla="*/ 1787525 h 6858000"/>
              <a:gd name="connsiteX502" fmla="*/ 3633787 w 5951537"/>
              <a:gd name="connsiteY502" fmla="*/ 1839119 h 6858000"/>
              <a:gd name="connsiteX503" fmla="*/ 3744912 w 5951537"/>
              <a:gd name="connsiteY503" fmla="*/ 1839119 h 6858000"/>
              <a:gd name="connsiteX504" fmla="*/ 3744119 w 5951537"/>
              <a:gd name="connsiteY504" fmla="*/ 1882775 h 6858000"/>
              <a:gd name="connsiteX505" fmla="*/ 3740943 w 5951537"/>
              <a:gd name="connsiteY505" fmla="*/ 1938338 h 6858000"/>
              <a:gd name="connsiteX506" fmla="*/ 3736975 w 5951537"/>
              <a:gd name="connsiteY506" fmla="*/ 2004219 h 6858000"/>
              <a:gd name="connsiteX507" fmla="*/ 3729037 w 5951537"/>
              <a:gd name="connsiteY507" fmla="*/ 2081213 h 6858000"/>
              <a:gd name="connsiteX508" fmla="*/ 3723481 w 5951537"/>
              <a:gd name="connsiteY508" fmla="*/ 2122488 h 6858000"/>
              <a:gd name="connsiteX509" fmla="*/ 3717925 w 5951537"/>
              <a:gd name="connsiteY509" fmla="*/ 2166144 h 6858000"/>
              <a:gd name="connsiteX510" fmla="*/ 3710781 w 5951537"/>
              <a:gd name="connsiteY510" fmla="*/ 2211388 h 6858000"/>
              <a:gd name="connsiteX511" fmla="*/ 3702050 w 5951537"/>
              <a:gd name="connsiteY511" fmla="*/ 2258219 h 6858000"/>
              <a:gd name="connsiteX512" fmla="*/ 3693319 w 5951537"/>
              <a:gd name="connsiteY512" fmla="*/ 2306638 h 6858000"/>
              <a:gd name="connsiteX513" fmla="*/ 3682206 w 5951537"/>
              <a:gd name="connsiteY513" fmla="*/ 2357438 h 6858000"/>
              <a:gd name="connsiteX514" fmla="*/ 3670300 w 5951537"/>
              <a:gd name="connsiteY514" fmla="*/ 2409031 h 6858000"/>
              <a:gd name="connsiteX515" fmla="*/ 3656806 w 5951537"/>
              <a:gd name="connsiteY515" fmla="*/ 2462213 h 6858000"/>
              <a:gd name="connsiteX516" fmla="*/ 3641725 w 5951537"/>
              <a:gd name="connsiteY516" fmla="*/ 2514600 h 6858000"/>
              <a:gd name="connsiteX517" fmla="*/ 3625056 w 5951537"/>
              <a:gd name="connsiteY517" fmla="*/ 2569369 h 6858000"/>
              <a:gd name="connsiteX518" fmla="*/ 3606800 w 5951537"/>
              <a:gd name="connsiteY518" fmla="*/ 2624138 h 6858000"/>
              <a:gd name="connsiteX519" fmla="*/ 3586956 w 5951537"/>
              <a:gd name="connsiteY519" fmla="*/ 2679700 h 6858000"/>
              <a:gd name="connsiteX520" fmla="*/ 3565525 w 5951537"/>
              <a:gd name="connsiteY520" fmla="*/ 2736056 h 6858000"/>
              <a:gd name="connsiteX521" fmla="*/ 3542506 w 5951537"/>
              <a:gd name="connsiteY521" fmla="*/ 2791619 h 6858000"/>
              <a:gd name="connsiteX522" fmla="*/ 3516312 w 5951537"/>
              <a:gd name="connsiteY522" fmla="*/ 2848769 h 6858000"/>
              <a:gd name="connsiteX523" fmla="*/ 3488531 w 5951537"/>
              <a:gd name="connsiteY523" fmla="*/ 2904332 h 6858000"/>
              <a:gd name="connsiteX524" fmla="*/ 3459162 w 5951537"/>
              <a:gd name="connsiteY524" fmla="*/ 2961481 h 6858000"/>
              <a:gd name="connsiteX525" fmla="*/ 3426619 w 5951537"/>
              <a:gd name="connsiteY525" fmla="*/ 3017044 h 6858000"/>
              <a:gd name="connsiteX526" fmla="*/ 3392487 w 5951537"/>
              <a:gd name="connsiteY526" fmla="*/ 3071813 h 6858000"/>
              <a:gd name="connsiteX527" fmla="*/ 3375025 w 5951537"/>
              <a:gd name="connsiteY527" fmla="*/ 3098800 h 6858000"/>
              <a:gd name="connsiteX528" fmla="*/ 3355975 w 5951537"/>
              <a:gd name="connsiteY528" fmla="*/ 3126581 h 6858000"/>
              <a:gd name="connsiteX529" fmla="*/ 3336925 w 5951537"/>
              <a:gd name="connsiteY529" fmla="*/ 3152775 h 6858000"/>
              <a:gd name="connsiteX530" fmla="*/ 3317875 w 5951537"/>
              <a:gd name="connsiteY530" fmla="*/ 3179763 h 6858000"/>
              <a:gd name="connsiteX531" fmla="*/ 3296443 w 5951537"/>
              <a:gd name="connsiteY531" fmla="*/ 3205956 h 6858000"/>
              <a:gd name="connsiteX532" fmla="*/ 3275012 w 5951537"/>
              <a:gd name="connsiteY532" fmla="*/ 3232150 h 6858000"/>
              <a:gd name="connsiteX533" fmla="*/ 3253581 w 5951537"/>
              <a:gd name="connsiteY533" fmla="*/ 3257550 h 6858000"/>
              <a:gd name="connsiteX534" fmla="*/ 3231356 w 5951537"/>
              <a:gd name="connsiteY534" fmla="*/ 3284538 h 6858000"/>
              <a:gd name="connsiteX535" fmla="*/ 3208337 w 5951537"/>
              <a:gd name="connsiteY535" fmla="*/ 3309144 h 6858000"/>
              <a:gd name="connsiteX536" fmla="*/ 3184525 w 5951537"/>
              <a:gd name="connsiteY536" fmla="*/ 3334544 h 6858000"/>
              <a:gd name="connsiteX537" fmla="*/ 3159919 w 5951537"/>
              <a:gd name="connsiteY537" fmla="*/ 3359944 h 6858000"/>
              <a:gd name="connsiteX538" fmla="*/ 3132931 w 5951537"/>
              <a:gd name="connsiteY538" fmla="*/ 3384550 h 6858000"/>
              <a:gd name="connsiteX539" fmla="*/ 3106737 w 5951537"/>
              <a:gd name="connsiteY539" fmla="*/ 3408363 h 6858000"/>
              <a:gd name="connsiteX540" fmla="*/ 3080543 w 5951537"/>
              <a:gd name="connsiteY540" fmla="*/ 3432175 h 6858000"/>
              <a:gd name="connsiteX541" fmla="*/ 3053556 w 5951537"/>
              <a:gd name="connsiteY541" fmla="*/ 3455194 h 6858000"/>
              <a:gd name="connsiteX542" fmla="*/ 3025775 w 5951537"/>
              <a:gd name="connsiteY542" fmla="*/ 3477419 h 6858000"/>
              <a:gd name="connsiteX543" fmla="*/ 2997200 w 5951537"/>
              <a:gd name="connsiteY543" fmla="*/ 3498850 h 6858000"/>
              <a:gd name="connsiteX544" fmla="*/ 2969419 w 5951537"/>
              <a:gd name="connsiteY544" fmla="*/ 3520281 h 6858000"/>
              <a:gd name="connsiteX545" fmla="*/ 2940050 w 5951537"/>
              <a:gd name="connsiteY545" fmla="*/ 3540125 h 6858000"/>
              <a:gd name="connsiteX546" fmla="*/ 2910681 w 5951537"/>
              <a:gd name="connsiteY546" fmla="*/ 3559969 h 6858000"/>
              <a:gd name="connsiteX547" fmla="*/ 2879725 w 5951537"/>
              <a:gd name="connsiteY547" fmla="*/ 3579019 h 6858000"/>
              <a:gd name="connsiteX548" fmla="*/ 2849562 w 5951537"/>
              <a:gd name="connsiteY548" fmla="*/ 3597275 h 6858000"/>
              <a:gd name="connsiteX549" fmla="*/ 2819400 w 5951537"/>
              <a:gd name="connsiteY549" fmla="*/ 3613944 h 6858000"/>
              <a:gd name="connsiteX550" fmla="*/ 2787650 w 5951537"/>
              <a:gd name="connsiteY550" fmla="*/ 3631406 h 6858000"/>
              <a:gd name="connsiteX551" fmla="*/ 2756693 w 5951537"/>
              <a:gd name="connsiteY551" fmla="*/ 3648075 h 6858000"/>
              <a:gd name="connsiteX552" fmla="*/ 2724150 w 5951537"/>
              <a:gd name="connsiteY552" fmla="*/ 3663156 h 6858000"/>
              <a:gd name="connsiteX553" fmla="*/ 2691606 w 5951537"/>
              <a:gd name="connsiteY553" fmla="*/ 3678238 h 6858000"/>
              <a:gd name="connsiteX554" fmla="*/ 2658269 w 5951537"/>
              <a:gd name="connsiteY554" fmla="*/ 3692525 h 6858000"/>
              <a:gd name="connsiteX555" fmla="*/ 2624931 w 5951537"/>
              <a:gd name="connsiteY555" fmla="*/ 3705225 h 6858000"/>
              <a:gd name="connsiteX556" fmla="*/ 2591593 w 5951537"/>
              <a:gd name="connsiteY556" fmla="*/ 3718719 h 6858000"/>
              <a:gd name="connsiteX557" fmla="*/ 2556669 w 5951537"/>
              <a:gd name="connsiteY557" fmla="*/ 3730625 h 6858000"/>
              <a:gd name="connsiteX558" fmla="*/ 2521743 w 5951537"/>
              <a:gd name="connsiteY558" fmla="*/ 3741738 h 6858000"/>
              <a:gd name="connsiteX559" fmla="*/ 2486819 w 5951537"/>
              <a:gd name="connsiteY559" fmla="*/ 3752850 h 6858000"/>
              <a:gd name="connsiteX560" fmla="*/ 2451893 w 5951537"/>
              <a:gd name="connsiteY560" fmla="*/ 3763169 h 6858000"/>
              <a:gd name="connsiteX561" fmla="*/ 2415381 w 5951537"/>
              <a:gd name="connsiteY561" fmla="*/ 3773488 h 6858000"/>
              <a:gd name="connsiteX562" fmla="*/ 2378869 w 5951537"/>
              <a:gd name="connsiteY562" fmla="*/ 3782219 h 6858000"/>
              <a:gd name="connsiteX563" fmla="*/ 2342356 w 5951537"/>
              <a:gd name="connsiteY563" fmla="*/ 3790156 h 6858000"/>
              <a:gd name="connsiteX564" fmla="*/ 2305050 w 5951537"/>
              <a:gd name="connsiteY564" fmla="*/ 3797300 h 6858000"/>
              <a:gd name="connsiteX565" fmla="*/ 2266156 w 5951537"/>
              <a:gd name="connsiteY565" fmla="*/ 3804444 h 6858000"/>
              <a:gd name="connsiteX566" fmla="*/ 2228850 w 5951537"/>
              <a:gd name="connsiteY566" fmla="*/ 3810794 h 6858000"/>
              <a:gd name="connsiteX567" fmla="*/ 2190750 w 5951537"/>
              <a:gd name="connsiteY567" fmla="*/ 3817144 h 6858000"/>
              <a:gd name="connsiteX568" fmla="*/ 2151062 w 5951537"/>
              <a:gd name="connsiteY568" fmla="*/ 3821906 h 6858000"/>
              <a:gd name="connsiteX569" fmla="*/ 2151856 w 5951537"/>
              <a:gd name="connsiteY569" fmla="*/ 3860800 h 6858000"/>
              <a:gd name="connsiteX570" fmla="*/ 2151062 w 5951537"/>
              <a:gd name="connsiteY570" fmla="*/ 3898900 h 6858000"/>
              <a:gd name="connsiteX571" fmla="*/ 2148681 w 5951537"/>
              <a:gd name="connsiteY571" fmla="*/ 3936206 h 6858000"/>
              <a:gd name="connsiteX572" fmla="*/ 2147093 w 5951537"/>
              <a:gd name="connsiteY572" fmla="*/ 3972719 h 6858000"/>
              <a:gd name="connsiteX573" fmla="*/ 2143125 w 5951537"/>
              <a:gd name="connsiteY573" fmla="*/ 4008438 h 6858000"/>
              <a:gd name="connsiteX574" fmla="*/ 2137569 w 5951537"/>
              <a:gd name="connsiteY574" fmla="*/ 4043363 h 6858000"/>
              <a:gd name="connsiteX575" fmla="*/ 2132806 w 5951537"/>
              <a:gd name="connsiteY575" fmla="*/ 4077494 h 6858000"/>
              <a:gd name="connsiteX576" fmla="*/ 2126456 w 5951537"/>
              <a:gd name="connsiteY576" fmla="*/ 4111625 h 6858000"/>
              <a:gd name="connsiteX577" fmla="*/ 2119312 w 5951537"/>
              <a:gd name="connsiteY577" fmla="*/ 4144169 h 6858000"/>
              <a:gd name="connsiteX578" fmla="*/ 2111375 w 5951537"/>
              <a:gd name="connsiteY578" fmla="*/ 4176713 h 6858000"/>
              <a:gd name="connsiteX579" fmla="*/ 2102643 w 5951537"/>
              <a:gd name="connsiteY579" fmla="*/ 4207669 h 6858000"/>
              <a:gd name="connsiteX580" fmla="*/ 2093119 w 5951537"/>
              <a:gd name="connsiteY580" fmla="*/ 4237831 h 6858000"/>
              <a:gd name="connsiteX581" fmla="*/ 2082800 w 5951537"/>
              <a:gd name="connsiteY581" fmla="*/ 4268788 h 6858000"/>
              <a:gd name="connsiteX582" fmla="*/ 2073275 w 5951537"/>
              <a:gd name="connsiteY582" fmla="*/ 4298156 h 6858000"/>
              <a:gd name="connsiteX583" fmla="*/ 2060575 w 5951537"/>
              <a:gd name="connsiteY583" fmla="*/ 4327525 h 6858000"/>
              <a:gd name="connsiteX584" fmla="*/ 2049462 w 5951537"/>
              <a:gd name="connsiteY584" fmla="*/ 4355306 h 6858000"/>
              <a:gd name="connsiteX585" fmla="*/ 2037556 w 5951537"/>
              <a:gd name="connsiteY585" fmla="*/ 4383088 h 6858000"/>
              <a:gd name="connsiteX586" fmla="*/ 2024062 w 5951537"/>
              <a:gd name="connsiteY586" fmla="*/ 4410075 h 6858000"/>
              <a:gd name="connsiteX587" fmla="*/ 1997868 w 5951537"/>
              <a:gd name="connsiteY587" fmla="*/ 4464050 h 6858000"/>
              <a:gd name="connsiteX588" fmla="*/ 1969293 w 5951537"/>
              <a:gd name="connsiteY588" fmla="*/ 4515644 h 6858000"/>
              <a:gd name="connsiteX589" fmla="*/ 1939925 w 5951537"/>
              <a:gd name="connsiteY589" fmla="*/ 4566444 h 6858000"/>
              <a:gd name="connsiteX590" fmla="*/ 1909762 w 5951537"/>
              <a:gd name="connsiteY590" fmla="*/ 4614863 h 6858000"/>
              <a:gd name="connsiteX591" fmla="*/ 1879600 w 5951537"/>
              <a:gd name="connsiteY591" fmla="*/ 4662488 h 6858000"/>
              <a:gd name="connsiteX592" fmla="*/ 1817687 w 5951537"/>
              <a:gd name="connsiteY592" fmla="*/ 4754563 h 6858000"/>
              <a:gd name="connsiteX593" fmla="*/ 1752600 w 5951537"/>
              <a:gd name="connsiteY593" fmla="*/ 4852194 h 6858000"/>
              <a:gd name="connsiteX594" fmla="*/ 1722437 w 5951537"/>
              <a:gd name="connsiteY594" fmla="*/ 4899819 h 6858000"/>
              <a:gd name="connsiteX595" fmla="*/ 1693862 w 5951537"/>
              <a:gd name="connsiteY595" fmla="*/ 4948238 h 6858000"/>
              <a:gd name="connsiteX596" fmla="*/ 1666081 w 5951537"/>
              <a:gd name="connsiteY596" fmla="*/ 4996656 h 6858000"/>
              <a:gd name="connsiteX597" fmla="*/ 1653381 w 5951537"/>
              <a:gd name="connsiteY597" fmla="*/ 5021263 h 6858000"/>
              <a:gd name="connsiteX598" fmla="*/ 1640681 w 5951537"/>
              <a:gd name="connsiteY598" fmla="*/ 5046663 h 6858000"/>
              <a:gd name="connsiteX599" fmla="*/ 1629568 w 5951537"/>
              <a:gd name="connsiteY599" fmla="*/ 5071269 h 6858000"/>
              <a:gd name="connsiteX600" fmla="*/ 1616868 w 5951537"/>
              <a:gd name="connsiteY600" fmla="*/ 5098256 h 6858000"/>
              <a:gd name="connsiteX601" fmla="*/ 1607343 w 5951537"/>
              <a:gd name="connsiteY601" fmla="*/ 5124450 h 6858000"/>
              <a:gd name="connsiteX602" fmla="*/ 1597025 w 5951537"/>
              <a:gd name="connsiteY602" fmla="*/ 5150644 h 6858000"/>
              <a:gd name="connsiteX603" fmla="*/ 1587500 w 5951537"/>
              <a:gd name="connsiteY603" fmla="*/ 5177631 h 6858000"/>
              <a:gd name="connsiteX604" fmla="*/ 1578768 w 5951537"/>
              <a:gd name="connsiteY604" fmla="*/ 5206206 h 6858000"/>
              <a:gd name="connsiteX605" fmla="*/ 1571625 w 5951537"/>
              <a:gd name="connsiteY605" fmla="*/ 5234781 h 6858000"/>
              <a:gd name="connsiteX606" fmla="*/ 1564481 w 5951537"/>
              <a:gd name="connsiteY606" fmla="*/ 5264150 h 6858000"/>
              <a:gd name="connsiteX607" fmla="*/ 1558131 w 5951537"/>
              <a:gd name="connsiteY607" fmla="*/ 5294313 h 6858000"/>
              <a:gd name="connsiteX608" fmla="*/ 1552575 w 5951537"/>
              <a:gd name="connsiteY608" fmla="*/ 5324475 h 6858000"/>
              <a:gd name="connsiteX609" fmla="*/ 1548606 w 5951537"/>
              <a:gd name="connsiteY609" fmla="*/ 5356225 h 6858000"/>
              <a:gd name="connsiteX610" fmla="*/ 1545431 w 5951537"/>
              <a:gd name="connsiteY610" fmla="*/ 5388769 h 6858000"/>
              <a:gd name="connsiteX611" fmla="*/ 1542256 w 5951537"/>
              <a:gd name="connsiteY611" fmla="*/ 5422106 h 6858000"/>
              <a:gd name="connsiteX612" fmla="*/ 1541462 w 5951537"/>
              <a:gd name="connsiteY612" fmla="*/ 5456238 h 6858000"/>
              <a:gd name="connsiteX613" fmla="*/ 1541462 w 5951537"/>
              <a:gd name="connsiteY613" fmla="*/ 5491956 h 6858000"/>
              <a:gd name="connsiteX614" fmla="*/ 1541462 w 5951537"/>
              <a:gd name="connsiteY614" fmla="*/ 5528469 h 6858000"/>
              <a:gd name="connsiteX615" fmla="*/ 1543050 w 5951537"/>
              <a:gd name="connsiteY615" fmla="*/ 5565775 h 6858000"/>
              <a:gd name="connsiteX616" fmla="*/ 1546225 w 5951537"/>
              <a:gd name="connsiteY616" fmla="*/ 5605463 h 6858000"/>
              <a:gd name="connsiteX617" fmla="*/ 1550193 w 5951537"/>
              <a:gd name="connsiteY617" fmla="*/ 5645150 h 6858000"/>
              <a:gd name="connsiteX618" fmla="*/ 1556543 w 5951537"/>
              <a:gd name="connsiteY618" fmla="*/ 5686425 h 6858000"/>
              <a:gd name="connsiteX619" fmla="*/ 1561306 w 5951537"/>
              <a:gd name="connsiteY619" fmla="*/ 5716588 h 6858000"/>
              <a:gd name="connsiteX620" fmla="*/ 1568450 w 5951537"/>
              <a:gd name="connsiteY620" fmla="*/ 5746750 h 6858000"/>
              <a:gd name="connsiteX621" fmla="*/ 1576387 w 5951537"/>
              <a:gd name="connsiteY621" fmla="*/ 5776119 h 6858000"/>
              <a:gd name="connsiteX622" fmla="*/ 1585912 w 5951537"/>
              <a:gd name="connsiteY622" fmla="*/ 5805488 h 6858000"/>
              <a:gd name="connsiteX623" fmla="*/ 1597025 w 5951537"/>
              <a:gd name="connsiteY623" fmla="*/ 5834063 h 6858000"/>
              <a:gd name="connsiteX624" fmla="*/ 1608931 w 5951537"/>
              <a:gd name="connsiteY624" fmla="*/ 5860256 h 6858000"/>
              <a:gd name="connsiteX625" fmla="*/ 1622425 w 5951537"/>
              <a:gd name="connsiteY625" fmla="*/ 5888038 h 6858000"/>
              <a:gd name="connsiteX626" fmla="*/ 1636712 w 5951537"/>
              <a:gd name="connsiteY626" fmla="*/ 5913438 h 6858000"/>
              <a:gd name="connsiteX627" fmla="*/ 1652587 w 5951537"/>
              <a:gd name="connsiteY627" fmla="*/ 5938838 h 6858000"/>
              <a:gd name="connsiteX628" fmla="*/ 1669256 w 5951537"/>
              <a:gd name="connsiteY628" fmla="*/ 5962650 h 6858000"/>
              <a:gd name="connsiteX629" fmla="*/ 1687512 w 5951537"/>
              <a:gd name="connsiteY629" fmla="*/ 5986463 h 6858000"/>
              <a:gd name="connsiteX630" fmla="*/ 1704975 w 5951537"/>
              <a:gd name="connsiteY630" fmla="*/ 6008688 h 6858000"/>
              <a:gd name="connsiteX631" fmla="*/ 1724818 w 5951537"/>
              <a:gd name="connsiteY631" fmla="*/ 6030913 h 6858000"/>
              <a:gd name="connsiteX632" fmla="*/ 1744662 w 5951537"/>
              <a:gd name="connsiteY632" fmla="*/ 6051550 h 6858000"/>
              <a:gd name="connsiteX633" fmla="*/ 1766093 w 5951537"/>
              <a:gd name="connsiteY633" fmla="*/ 6072188 h 6858000"/>
              <a:gd name="connsiteX634" fmla="*/ 1787525 w 5951537"/>
              <a:gd name="connsiteY634" fmla="*/ 6092031 h 6858000"/>
              <a:gd name="connsiteX635" fmla="*/ 1809750 w 5951537"/>
              <a:gd name="connsiteY635" fmla="*/ 6110288 h 6858000"/>
              <a:gd name="connsiteX636" fmla="*/ 1832768 w 5951537"/>
              <a:gd name="connsiteY636" fmla="*/ 6128544 h 6858000"/>
              <a:gd name="connsiteX637" fmla="*/ 1856581 w 5951537"/>
              <a:gd name="connsiteY637" fmla="*/ 6146800 h 6858000"/>
              <a:gd name="connsiteX638" fmla="*/ 1879600 w 5951537"/>
              <a:gd name="connsiteY638" fmla="*/ 6163469 h 6858000"/>
              <a:gd name="connsiteX639" fmla="*/ 1905000 w 5951537"/>
              <a:gd name="connsiteY639" fmla="*/ 6179344 h 6858000"/>
              <a:gd name="connsiteX640" fmla="*/ 1928812 w 5951537"/>
              <a:gd name="connsiteY640" fmla="*/ 6194425 h 6858000"/>
              <a:gd name="connsiteX641" fmla="*/ 1954212 w 5951537"/>
              <a:gd name="connsiteY641" fmla="*/ 6209506 h 6858000"/>
              <a:gd name="connsiteX642" fmla="*/ 1979612 w 5951537"/>
              <a:gd name="connsiteY642" fmla="*/ 6223000 h 6858000"/>
              <a:gd name="connsiteX643" fmla="*/ 2005012 w 5951537"/>
              <a:gd name="connsiteY643" fmla="*/ 6236494 h 6858000"/>
              <a:gd name="connsiteX644" fmla="*/ 2031206 w 5951537"/>
              <a:gd name="connsiteY644" fmla="*/ 6248400 h 6858000"/>
              <a:gd name="connsiteX645" fmla="*/ 2056606 w 5951537"/>
              <a:gd name="connsiteY645" fmla="*/ 6260306 h 6858000"/>
              <a:gd name="connsiteX646" fmla="*/ 2082800 w 5951537"/>
              <a:gd name="connsiteY646" fmla="*/ 6270625 h 6858000"/>
              <a:gd name="connsiteX647" fmla="*/ 2108200 w 5951537"/>
              <a:gd name="connsiteY647" fmla="*/ 6280944 h 6858000"/>
              <a:gd name="connsiteX648" fmla="*/ 2134393 w 5951537"/>
              <a:gd name="connsiteY648" fmla="*/ 6291263 h 6858000"/>
              <a:gd name="connsiteX649" fmla="*/ 2159793 w 5951537"/>
              <a:gd name="connsiteY649" fmla="*/ 6299200 h 6858000"/>
              <a:gd name="connsiteX650" fmla="*/ 2185987 w 5951537"/>
              <a:gd name="connsiteY650" fmla="*/ 6307138 h 6858000"/>
              <a:gd name="connsiteX651" fmla="*/ 2215356 w 5951537"/>
              <a:gd name="connsiteY651" fmla="*/ 6315075 h 6858000"/>
              <a:gd name="connsiteX652" fmla="*/ 2244725 w 5951537"/>
              <a:gd name="connsiteY652" fmla="*/ 6323013 h 6858000"/>
              <a:gd name="connsiteX653" fmla="*/ 2275681 w 5951537"/>
              <a:gd name="connsiteY653" fmla="*/ 6329363 h 6858000"/>
              <a:gd name="connsiteX654" fmla="*/ 2306637 w 5951537"/>
              <a:gd name="connsiteY654" fmla="*/ 6335713 h 6858000"/>
              <a:gd name="connsiteX655" fmla="*/ 2339181 w 5951537"/>
              <a:gd name="connsiteY655" fmla="*/ 6341269 h 6858000"/>
              <a:gd name="connsiteX656" fmla="*/ 2371725 w 5951537"/>
              <a:gd name="connsiteY656" fmla="*/ 6345238 h 6858000"/>
              <a:gd name="connsiteX657" fmla="*/ 2405062 w 5951537"/>
              <a:gd name="connsiteY657" fmla="*/ 6350000 h 6858000"/>
              <a:gd name="connsiteX658" fmla="*/ 2439193 w 5951537"/>
              <a:gd name="connsiteY658" fmla="*/ 6352381 h 6858000"/>
              <a:gd name="connsiteX659" fmla="*/ 2473325 w 5951537"/>
              <a:gd name="connsiteY659" fmla="*/ 6353969 h 6858000"/>
              <a:gd name="connsiteX660" fmla="*/ 2507456 w 5951537"/>
              <a:gd name="connsiteY660" fmla="*/ 6354763 h 6858000"/>
              <a:gd name="connsiteX661" fmla="*/ 2543175 w 5951537"/>
              <a:gd name="connsiteY661" fmla="*/ 6354763 h 6858000"/>
              <a:gd name="connsiteX662" fmla="*/ 2577306 w 5951537"/>
              <a:gd name="connsiteY662" fmla="*/ 6353969 h 6858000"/>
              <a:gd name="connsiteX663" fmla="*/ 2613025 w 5951537"/>
              <a:gd name="connsiteY663" fmla="*/ 6351588 h 6858000"/>
              <a:gd name="connsiteX664" fmla="*/ 2647950 w 5951537"/>
              <a:gd name="connsiteY664" fmla="*/ 6348413 h 6858000"/>
              <a:gd name="connsiteX665" fmla="*/ 2683669 w 5951537"/>
              <a:gd name="connsiteY665" fmla="*/ 6344444 h 6858000"/>
              <a:gd name="connsiteX666" fmla="*/ 2719387 w 5951537"/>
              <a:gd name="connsiteY666" fmla="*/ 6338094 h 6858000"/>
              <a:gd name="connsiteX667" fmla="*/ 2754312 w 5951537"/>
              <a:gd name="connsiteY667" fmla="*/ 6331744 h 6858000"/>
              <a:gd name="connsiteX668" fmla="*/ 2790031 w 5951537"/>
              <a:gd name="connsiteY668" fmla="*/ 6323013 h 6858000"/>
              <a:gd name="connsiteX669" fmla="*/ 2825750 w 5951537"/>
              <a:gd name="connsiteY669" fmla="*/ 6314281 h 6858000"/>
              <a:gd name="connsiteX670" fmla="*/ 2859881 w 5951537"/>
              <a:gd name="connsiteY670" fmla="*/ 6303169 h 6858000"/>
              <a:gd name="connsiteX671" fmla="*/ 2895600 w 5951537"/>
              <a:gd name="connsiteY671" fmla="*/ 6291263 h 6858000"/>
              <a:gd name="connsiteX672" fmla="*/ 2929731 w 5951537"/>
              <a:gd name="connsiteY672" fmla="*/ 6277769 h 6858000"/>
              <a:gd name="connsiteX673" fmla="*/ 2963069 w 5951537"/>
              <a:gd name="connsiteY673" fmla="*/ 6262688 h 6858000"/>
              <a:gd name="connsiteX674" fmla="*/ 2996406 w 5951537"/>
              <a:gd name="connsiteY674" fmla="*/ 6246019 h 6858000"/>
              <a:gd name="connsiteX675" fmla="*/ 3029743 w 5951537"/>
              <a:gd name="connsiteY675" fmla="*/ 6227763 h 6858000"/>
              <a:gd name="connsiteX676" fmla="*/ 3062287 w 5951537"/>
              <a:gd name="connsiteY676" fmla="*/ 6207919 h 6858000"/>
              <a:gd name="connsiteX677" fmla="*/ 3094037 w 5951537"/>
              <a:gd name="connsiteY677" fmla="*/ 6186488 h 6858000"/>
              <a:gd name="connsiteX678" fmla="*/ 3124993 w 5951537"/>
              <a:gd name="connsiteY678" fmla="*/ 6163469 h 6858000"/>
              <a:gd name="connsiteX679" fmla="*/ 3155156 w 5951537"/>
              <a:gd name="connsiteY679" fmla="*/ 6138863 h 6858000"/>
              <a:gd name="connsiteX680" fmla="*/ 3184525 w 5951537"/>
              <a:gd name="connsiteY680" fmla="*/ 6112669 h 6858000"/>
              <a:gd name="connsiteX681" fmla="*/ 3213100 w 5951537"/>
              <a:gd name="connsiteY681" fmla="*/ 6084094 h 6858000"/>
              <a:gd name="connsiteX682" fmla="*/ 3240881 w 5951537"/>
              <a:gd name="connsiteY682" fmla="*/ 6053931 h 6858000"/>
              <a:gd name="connsiteX683" fmla="*/ 3261519 w 5951537"/>
              <a:gd name="connsiteY683" fmla="*/ 6029325 h 6858000"/>
              <a:gd name="connsiteX684" fmla="*/ 3282156 w 5951537"/>
              <a:gd name="connsiteY684" fmla="*/ 6003925 h 6858000"/>
              <a:gd name="connsiteX685" fmla="*/ 3302000 w 5951537"/>
              <a:gd name="connsiteY685" fmla="*/ 5980113 h 6858000"/>
              <a:gd name="connsiteX686" fmla="*/ 3321843 w 5951537"/>
              <a:gd name="connsiteY686" fmla="*/ 5954713 h 6858000"/>
              <a:gd name="connsiteX687" fmla="*/ 3338512 w 5951537"/>
              <a:gd name="connsiteY687" fmla="*/ 5930106 h 6858000"/>
              <a:gd name="connsiteX688" fmla="*/ 3356769 w 5951537"/>
              <a:gd name="connsiteY688" fmla="*/ 5904706 h 6858000"/>
              <a:gd name="connsiteX689" fmla="*/ 3373437 w 5951537"/>
              <a:gd name="connsiteY689" fmla="*/ 5880894 h 6858000"/>
              <a:gd name="connsiteX690" fmla="*/ 3389312 w 5951537"/>
              <a:gd name="connsiteY690" fmla="*/ 5855494 h 6858000"/>
              <a:gd name="connsiteX691" fmla="*/ 3404393 w 5951537"/>
              <a:gd name="connsiteY691" fmla="*/ 5830094 h 6858000"/>
              <a:gd name="connsiteX692" fmla="*/ 3418681 w 5951537"/>
              <a:gd name="connsiteY692" fmla="*/ 5805488 h 6858000"/>
              <a:gd name="connsiteX693" fmla="*/ 3432969 w 5951537"/>
              <a:gd name="connsiteY693" fmla="*/ 5780881 h 6858000"/>
              <a:gd name="connsiteX694" fmla="*/ 3446462 w 5951537"/>
              <a:gd name="connsiteY694" fmla="*/ 5755481 h 6858000"/>
              <a:gd name="connsiteX695" fmla="*/ 3470275 w 5951537"/>
              <a:gd name="connsiteY695" fmla="*/ 5705475 h 6858000"/>
              <a:gd name="connsiteX696" fmla="*/ 3491706 w 5951537"/>
              <a:gd name="connsiteY696" fmla="*/ 5654675 h 6858000"/>
              <a:gd name="connsiteX697" fmla="*/ 3510756 w 5951537"/>
              <a:gd name="connsiteY697" fmla="*/ 5604669 h 6858000"/>
              <a:gd name="connsiteX698" fmla="*/ 3528219 w 5951537"/>
              <a:gd name="connsiteY698" fmla="*/ 5553869 h 6858000"/>
              <a:gd name="connsiteX699" fmla="*/ 3542506 w 5951537"/>
              <a:gd name="connsiteY699" fmla="*/ 5503069 h 6858000"/>
              <a:gd name="connsiteX700" fmla="*/ 3555206 w 5951537"/>
              <a:gd name="connsiteY700" fmla="*/ 5451475 h 6858000"/>
              <a:gd name="connsiteX701" fmla="*/ 3565525 w 5951537"/>
              <a:gd name="connsiteY701" fmla="*/ 5400675 h 6858000"/>
              <a:gd name="connsiteX702" fmla="*/ 3573462 w 5951537"/>
              <a:gd name="connsiteY702" fmla="*/ 5349081 h 6858000"/>
              <a:gd name="connsiteX703" fmla="*/ 3580606 w 5951537"/>
              <a:gd name="connsiteY703" fmla="*/ 5298281 h 6858000"/>
              <a:gd name="connsiteX704" fmla="*/ 3586162 w 5951537"/>
              <a:gd name="connsiteY704" fmla="*/ 5246688 h 6858000"/>
              <a:gd name="connsiteX705" fmla="*/ 3589337 w 5951537"/>
              <a:gd name="connsiteY705" fmla="*/ 5195094 h 6858000"/>
              <a:gd name="connsiteX706" fmla="*/ 3590925 w 5951537"/>
              <a:gd name="connsiteY706" fmla="*/ 5142706 h 6858000"/>
              <a:gd name="connsiteX707" fmla="*/ 3590925 w 5951537"/>
              <a:gd name="connsiteY707" fmla="*/ 5091113 h 6858000"/>
              <a:gd name="connsiteX708" fmla="*/ 3590131 w 5951537"/>
              <a:gd name="connsiteY708" fmla="*/ 5039519 h 6858000"/>
              <a:gd name="connsiteX709" fmla="*/ 3587750 w 5951537"/>
              <a:gd name="connsiteY709" fmla="*/ 4986338 h 6858000"/>
              <a:gd name="connsiteX710" fmla="*/ 3584575 w 5951537"/>
              <a:gd name="connsiteY710" fmla="*/ 4933950 h 6858000"/>
              <a:gd name="connsiteX711" fmla="*/ 3580606 w 5951537"/>
              <a:gd name="connsiteY711" fmla="*/ 4881563 h 6858000"/>
              <a:gd name="connsiteX712" fmla="*/ 3575050 w 5951537"/>
              <a:gd name="connsiteY712" fmla="*/ 4828381 h 6858000"/>
              <a:gd name="connsiteX713" fmla="*/ 3568700 w 5951537"/>
              <a:gd name="connsiteY713" fmla="*/ 4775994 h 6858000"/>
              <a:gd name="connsiteX714" fmla="*/ 3561556 w 5951537"/>
              <a:gd name="connsiteY714" fmla="*/ 4722019 h 6858000"/>
              <a:gd name="connsiteX715" fmla="*/ 3546475 w 5951537"/>
              <a:gd name="connsiteY715" fmla="*/ 4614863 h 6858000"/>
              <a:gd name="connsiteX716" fmla="*/ 3529012 w 5951537"/>
              <a:gd name="connsiteY716" fmla="*/ 4507706 h 6858000"/>
              <a:gd name="connsiteX717" fmla="*/ 3510756 w 5951537"/>
              <a:gd name="connsiteY717" fmla="*/ 4398963 h 6858000"/>
              <a:gd name="connsiteX718" fmla="*/ 3494087 w 5951537"/>
              <a:gd name="connsiteY718" fmla="*/ 4298156 h 6858000"/>
              <a:gd name="connsiteX719" fmla="*/ 3476625 w 5951537"/>
              <a:gd name="connsiteY719" fmla="*/ 4194969 h 6858000"/>
              <a:gd name="connsiteX720" fmla="*/ 3461543 w 5951537"/>
              <a:gd name="connsiteY720" fmla="*/ 4090988 h 6858000"/>
              <a:gd name="connsiteX721" fmla="*/ 3455193 w 5951537"/>
              <a:gd name="connsiteY721" fmla="*/ 4039394 h 6858000"/>
              <a:gd name="connsiteX722" fmla="*/ 3448050 w 5951537"/>
              <a:gd name="connsiteY722" fmla="*/ 3987800 h 6858000"/>
              <a:gd name="connsiteX723" fmla="*/ 3443287 w 5951537"/>
              <a:gd name="connsiteY723" fmla="*/ 3936206 h 6858000"/>
              <a:gd name="connsiteX724" fmla="*/ 3437731 w 5951537"/>
              <a:gd name="connsiteY724" fmla="*/ 3884613 h 6858000"/>
              <a:gd name="connsiteX725" fmla="*/ 3433762 w 5951537"/>
              <a:gd name="connsiteY725" fmla="*/ 3833019 h 6858000"/>
              <a:gd name="connsiteX726" fmla="*/ 3430587 w 5951537"/>
              <a:gd name="connsiteY726" fmla="*/ 3781425 h 6858000"/>
              <a:gd name="connsiteX727" fmla="*/ 3429793 w 5951537"/>
              <a:gd name="connsiteY727" fmla="*/ 3729831 h 6858000"/>
              <a:gd name="connsiteX728" fmla="*/ 3429000 w 5951537"/>
              <a:gd name="connsiteY728" fmla="*/ 3678238 h 6858000"/>
              <a:gd name="connsiteX729" fmla="*/ 3429793 w 5951537"/>
              <a:gd name="connsiteY729" fmla="*/ 3626644 h 6858000"/>
              <a:gd name="connsiteX730" fmla="*/ 3430587 w 5951537"/>
              <a:gd name="connsiteY730" fmla="*/ 3575844 h 6858000"/>
              <a:gd name="connsiteX731" fmla="*/ 3436143 w 5951537"/>
              <a:gd name="connsiteY731" fmla="*/ 3513138 h 6858000"/>
              <a:gd name="connsiteX732" fmla="*/ 3442493 w 5951537"/>
              <a:gd name="connsiteY732" fmla="*/ 3452019 h 6858000"/>
              <a:gd name="connsiteX733" fmla="*/ 3450431 w 5951537"/>
              <a:gd name="connsiteY733" fmla="*/ 3393281 h 6858000"/>
              <a:gd name="connsiteX734" fmla="*/ 3459956 w 5951537"/>
              <a:gd name="connsiteY734" fmla="*/ 3336132 h 6858000"/>
              <a:gd name="connsiteX735" fmla="*/ 3472656 w 5951537"/>
              <a:gd name="connsiteY735" fmla="*/ 3278981 h 6858000"/>
              <a:gd name="connsiteX736" fmla="*/ 3485356 w 5951537"/>
              <a:gd name="connsiteY736" fmla="*/ 3225800 h 6858000"/>
              <a:gd name="connsiteX737" fmla="*/ 3501231 w 5951537"/>
              <a:gd name="connsiteY737" fmla="*/ 3172619 h 6858000"/>
              <a:gd name="connsiteX738" fmla="*/ 3517106 w 5951537"/>
              <a:gd name="connsiteY738" fmla="*/ 3121025 h 6858000"/>
              <a:gd name="connsiteX739" fmla="*/ 3534569 w 5951537"/>
              <a:gd name="connsiteY739" fmla="*/ 3071813 h 6858000"/>
              <a:gd name="connsiteX740" fmla="*/ 3553619 w 5951537"/>
              <a:gd name="connsiteY740" fmla="*/ 3022600 h 6858000"/>
              <a:gd name="connsiteX741" fmla="*/ 3573462 w 5951537"/>
              <a:gd name="connsiteY741" fmla="*/ 2976563 h 6858000"/>
              <a:gd name="connsiteX742" fmla="*/ 3594893 w 5951537"/>
              <a:gd name="connsiteY742" fmla="*/ 2930525 h 6858000"/>
              <a:gd name="connsiteX743" fmla="*/ 3616325 w 5951537"/>
              <a:gd name="connsiteY743" fmla="*/ 2886869 h 6858000"/>
              <a:gd name="connsiteX744" fmla="*/ 3639343 w 5951537"/>
              <a:gd name="connsiteY744" fmla="*/ 2844800 h 6858000"/>
              <a:gd name="connsiteX745" fmla="*/ 3663156 w 5951537"/>
              <a:gd name="connsiteY745" fmla="*/ 2804319 h 6858000"/>
              <a:gd name="connsiteX746" fmla="*/ 3686969 w 5951537"/>
              <a:gd name="connsiteY746" fmla="*/ 2764631 h 6858000"/>
              <a:gd name="connsiteX747" fmla="*/ 3712369 w 5951537"/>
              <a:gd name="connsiteY747" fmla="*/ 2727325 h 6858000"/>
              <a:gd name="connsiteX748" fmla="*/ 3737769 w 5951537"/>
              <a:gd name="connsiteY748" fmla="*/ 2690813 h 6858000"/>
              <a:gd name="connsiteX749" fmla="*/ 3763962 w 5951537"/>
              <a:gd name="connsiteY749" fmla="*/ 2655094 h 6858000"/>
              <a:gd name="connsiteX750" fmla="*/ 3789362 w 5951537"/>
              <a:gd name="connsiteY750" fmla="*/ 2621756 h 6858000"/>
              <a:gd name="connsiteX751" fmla="*/ 3815556 w 5951537"/>
              <a:gd name="connsiteY751" fmla="*/ 2589213 h 6858000"/>
              <a:gd name="connsiteX752" fmla="*/ 3841750 w 5951537"/>
              <a:gd name="connsiteY752" fmla="*/ 2559050 h 6858000"/>
              <a:gd name="connsiteX753" fmla="*/ 3868737 w 5951537"/>
              <a:gd name="connsiteY753" fmla="*/ 2529681 h 6858000"/>
              <a:gd name="connsiteX754" fmla="*/ 3894931 w 5951537"/>
              <a:gd name="connsiteY754" fmla="*/ 2501106 h 6858000"/>
              <a:gd name="connsiteX755" fmla="*/ 3921125 w 5951537"/>
              <a:gd name="connsiteY755" fmla="*/ 2474913 h 6858000"/>
              <a:gd name="connsiteX756" fmla="*/ 3947319 w 5951537"/>
              <a:gd name="connsiteY756" fmla="*/ 2449513 h 6858000"/>
              <a:gd name="connsiteX757" fmla="*/ 3972719 w 5951537"/>
              <a:gd name="connsiteY757" fmla="*/ 2426494 h 6858000"/>
              <a:gd name="connsiteX758" fmla="*/ 3997325 w 5951537"/>
              <a:gd name="connsiteY758" fmla="*/ 2403475 h 6858000"/>
              <a:gd name="connsiteX759" fmla="*/ 4045743 w 5951537"/>
              <a:gd name="connsiteY759" fmla="*/ 2362994 h 6858000"/>
              <a:gd name="connsiteX760" fmla="*/ 4090193 w 5951537"/>
              <a:gd name="connsiteY760" fmla="*/ 2326481 h 6858000"/>
              <a:gd name="connsiteX761" fmla="*/ 4083050 w 5951537"/>
              <a:gd name="connsiteY761" fmla="*/ 2297906 h 6858000"/>
              <a:gd name="connsiteX762" fmla="*/ 4076700 w 5951537"/>
              <a:gd name="connsiteY762" fmla="*/ 2268538 h 6858000"/>
              <a:gd name="connsiteX763" fmla="*/ 4071937 w 5951537"/>
              <a:gd name="connsiteY763" fmla="*/ 2239169 h 6858000"/>
              <a:gd name="connsiteX764" fmla="*/ 4067175 w 5951537"/>
              <a:gd name="connsiteY764" fmla="*/ 2209800 h 6858000"/>
              <a:gd name="connsiteX765" fmla="*/ 4064000 w 5951537"/>
              <a:gd name="connsiteY765" fmla="*/ 2179638 h 6858000"/>
              <a:gd name="connsiteX766" fmla="*/ 4060825 w 5951537"/>
              <a:gd name="connsiteY766" fmla="*/ 2148681 h 6858000"/>
              <a:gd name="connsiteX767" fmla="*/ 4058443 w 5951537"/>
              <a:gd name="connsiteY767" fmla="*/ 2118519 h 6858000"/>
              <a:gd name="connsiteX768" fmla="*/ 4058443 w 5951537"/>
              <a:gd name="connsiteY768" fmla="*/ 2087563 h 6858000"/>
              <a:gd name="connsiteX769" fmla="*/ 4058443 w 5951537"/>
              <a:gd name="connsiteY769" fmla="*/ 2062956 h 6858000"/>
              <a:gd name="connsiteX770" fmla="*/ 4060031 w 5951537"/>
              <a:gd name="connsiteY770" fmla="*/ 2038350 h 6858000"/>
              <a:gd name="connsiteX771" fmla="*/ 4061619 w 5951537"/>
              <a:gd name="connsiteY771" fmla="*/ 2014538 h 6858000"/>
              <a:gd name="connsiteX772" fmla="*/ 4064000 w 5951537"/>
              <a:gd name="connsiteY772" fmla="*/ 1990725 h 6858000"/>
              <a:gd name="connsiteX773" fmla="*/ 4070350 w 5951537"/>
              <a:gd name="connsiteY773" fmla="*/ 1943100 h 6858000"/>
              <a:gd name="connsiteX774" fmla="*/ 4078287 w 5951537"/>
              <a:gd name="connsiteY774" fmla="*/ 1897063 h 6858000"/>
              <a:gd name="connsiteX775" fmla="*/ 4087812 w 5951537"/>
              <a:gd name="connsiteY775" fmla="*/ 1851025 h 6858000"/>
              <a:gd name="connsiteX776" fmla="*/ 4101306 w 5951537"/>
              <a:gd name="connsiteY776" fmla="*/ 1805781 h 6858000"/>
              <a:gd name="connsiteX777" fmla="*/ 4116387 w 5951537"/>
              <a:gd name="connsiteY777" fmla="*/ 1762125 h 6858000"/>
              <a:gd name="connsiteX778" fmla="*/ 4133056 w 5951537"/>
              <a:gd name="connsiteY778" fmla="*/ 1719263 h 6858000"/>
              <a:gd name="connsiteX779" fmla="*/ 4152106 w 5951537"/>
              <a:gd name="connsiteY779" fmla="*/ 1677194 h 6858000"/>
              <a:gd name="connsiteX780" fmla="*/ 4173537 w 5951537"/>
              <a:gd name="connsiteY780" fmla="*/ 1636713 h 6858000"/>
              <a:gd name="connsiteX781" fmla="*/ 4195762 w 5951537"/>
              <a:gd name="connsiteY781" fmla="*/ 1597025 h 6858000"/>
              <a:gd name="connsiteX782" fmla="*/ 4219575 w 5951537"/>
              <a:gd name="connsiteY782" fmla="*/ 1558925 h 6858000"/>
              <a:gd name="connsiteX783" fmla="*/ 4247356 w 5951537"/>
              <a:gd name="connsiteY783" fmla="*/ 1520825 h 6858000"/>
              <a:gd name="connsiteX784" fmla="*/ 4274343 w 5951537"/>
              <a:gd name="connsiteY784" fmla="*/ 1485900 h 6858000"/>
              <a:gd name="connsiteX785" fmla="*/ 4305299 w 5951537"/>
              <a:gd name="connsiteY785" fmla="*/ 1450975 h 6858000"/>
              <a:gd name="connsiteX786" fmla="*/ 4336256 w 5951537"/>
              <a:gd name="connsiteY786" fmla="*/ 1417638 h 6858000"/>
              <a:gd name="connsiteX787" fmla="*/ 4368799 w 5951537"/>
              <a:gd name="connsiteY787" fmla="*/ 1386681 h 6858000"/>
              <a:gd name="connsiteX788" fmla="*/ 4402931 w 5951537"/>
              <a:gd name="connsiteY788" fmla="*/ 1357313 h 6858000"/>
              <a:gd name="connsiteX789" fmla="*/ 4438649 w 5951537"/>
              <a:gd name="connsiteY789" fmla="*/ 1328738 h 6858000"/>
              <a:gd name="connsiteX790" fmla="*/ 4475956 w 5951537"/>
              <a:gd name="connsiteY790" fmla="*/ 1302544 h 6858000"/>
              <a:gd name="connsiteX791" fmla="*/ 4514849 w 5951537"/>
              <a:gd name="connsiteY791" fmla="*/ 1277938 h 6858000"/>
              <a:gd name="connsiteX792" fmla="*/ 4553743 w 5951537"/>
              <a:gd name="connsiteY792" fmla="*/ 1254919 h 6858000"/>
              <a:gd name="connsiteX793" fmla="*/ 4594225 w 5951537"/>
              <a:gd name="connsiteY793" fmla="*/ 1234281 h 6858000"/>
              <a:gd name="connsiteX794" fmla="*/ 4637087 w 5951537"/>
              <a:gd name="connsiteY794" fmla="*/ 1215231 h 6858000"/>
              <a:gd name="connsiteX795" fmla="*/ 4679949 w 5951537"/>
              <a:gd name="connsiteY795" fmla="*/ 1197769 h 6858000"/>
              <a:gd name="connsiteX796" fmla="*/ 4724399 w 5951537"/>
              <a:gd name="connsiteY796" fmla="*/ 1183481 h 6858000"/>
              <a:gd name="connsiteX797" fmla="*/ 4768849 w 5951537"/>
              <a:gd name="connsiteY797" fmla="*/ 1170781 h 6858000"/>
              <a:gd name="connsiteX798" fmla="*/ 4814093 w 5951537"/>
              <a:gd name="connsiteY798" fmla="*/ 1160463 h 6858000"/>
              <a:gd name="connsiteX799" fmla="*/ 4860925 w 5951537"/>
              <a:gd name="connsiteY799" fmla="*/ 1151731 h 6858000"/>
              <a:gd name="connsiteX800" fmla="*/ 4908549 w 5951537"/>
              <a:gd name="connsiteY800" fmla="*/ 1145381 h 6858000"/>
              <a:gd name="connsiteX801" fmla="*/ 4933156 w 5951537"/>
              <a:gd name="connsiteY801" fmla="*/ 1143000 h 6858000"/>
              <a:gd name="connsiteX802" fmla="*/ 4956175 w 5951537"/>
              <a:gd name="connsiteY802" fmla="*/ 1142206 h 6858000"/>
              <a:gd name="connsiteX803" fmla="*/ 4979987 w 5951537"/>
              <a:gd name="connsiteY803" fmla="*/ 1141413 h 6858000"/>
              <a:gd name="connsiteX804" fmla="*/ 5005387 w 5951537"/>
              <a:gd name="connsiteY804" fmla="*/ 1141413 h 6858000"/>
              <a:gd name="connsiteX805" fmla="*/ 5029993 w 5951537"/>
              <a:gd name="connsiteY805" fmla="*/ 1141413 h 6858000"/>
              <a:gd name="connsiteX806" fmla="*/ 5054599 w 5951537"/>
              <a:gd name="connsiteY806" fmla="*/ 1142206 h 6858000"/>
              <a:gd name="connsiteX807" fmla="*/ 5077619 w 5951537"/>
              <a:gd name="connsiteY807" fmla="*/ 1143000 h 6858000"/>
              <a:gd name="connsiteX808" fmla="*/ 5102225 w 5951537"/>
              <a:gd name="connsiteY808" fmla="*/ 1145381 h 6858000"/>
              <a:gd name="connsiteX809" fmla="*/ 5149849 w 5951537"/>
              <a:gd name="connsiteY809" fmla="*/ 1151731 h 6858000"/>
              <a:gd name="connsiteX810" fmla="*/ 5195887 w 5951537"/>
              <a:gd name="connsiteY810" fmla="*/ 1160463 h 6858000"/>
              <a:gd name="connsiteX811" fmla="*/ 5241925 w 5951537"/>
              <a:gd name="connsiteY811" fmla="*/ 1170781 h 6858000"/>
              <a:gd name="connsiteX812" fmla="*/ 5286375 w 5951537"/>
              <a:gd name="connsiteY812" fmla="*/ 1183481 h 6858000"/>
              <a:gd name="connsiteX813" fmla="*/ 5330825 w 5951537"/>
              <a:gd name="connsiteY813" fmla="*/ 1197769 h 6858000"/>
              <a:gd name="connsiteX814" fmla="*/ 5373687 w 5951537"/>
              <a:gd name="connsiteY814" fmla="*/ 1215231 h 6858000"/>
              <a:gd name="connsiteX815" fmla="*/ 5415756 w 5951537"/>
              <a:gd name="connsiteY815" fmla="*/ 1234281 h 6858000"/>
              <a:gd name="connsiteX816" fmla="*/ 5456237 w 5951537"/>
              <a:gd name="connsiteY816" fmla="*/ 1254919 h 6858000"/>
              <a:gd name="connsiteX817" fmla="*/ 5495925 w 5951537"/>
              <a:gd name="connsiteY817" fmla="*/ 1277938 h 6858000"/>
              <a:gd name="connsiteX818" fmla="*/ 5534025 w 5951537"/>
              <a:gd name="connsiteY818" fmla="*/ 1302544 h 6858000"/>
              <a:gd name="connsiteX819" fmla="*/ 5572125 w 5951537"/>
              <a:gd name="connsiteY819" fmla="*/ 1328738 h 6858000"/>
              <a:gd name="connsiteX820" fmla="*/ 5607049 w 5951537"/>
              <a:gd name="connsiteY820" fmla="*/ 1357313 h 6858000"/>
              <a:gd name="connsiteX821" fmla="*/ 5641975 w 5951537"/>
              <a:gd name="connsiteY821" fmla="*/ 1386681 h 6858000"/>
              <a:gd name="connsiteX822" fmla="*/ 5673725 w 5951537"/>
              <a:gd name="connsiteY822" fmla="*/ 1417638 h 6858000"/>
              <a:gd name="connsiteX823" fmla="*/ 5705475 w 5951537"/>
              <a:gd name="connsiteY823" fmla="*/ 1450975 h 6858000"/>
              <a:gd name="connsiteX824" fmla="*/ 5735637 w 5951537"/>
              <a:gd name="connsiteY824" fmla="*/ 1485900 h 6858000"/>
              <a:gd name="connsiteX825" fmla="*/ 5764212 w 5951537"/>
              <a:gd name="connsiteY825" fmla="*/ 1520825 h 6858000"/>
              <a:gd name="connsiteX826" fmla="*/ 5790406 w 5951537"/>
              <a:gd name="connsiteY826" fmla="*/ 1558925 h 6858000"/>
              <a:gd name="connsiteX827" fmla="*/ 5815012 w 5951537"/>
              <a:gd name="connsiteY827" fmla="*/ 1597025 h 6858000"/>
              <a:gd name="connsiteX828" fmla="*/ 5837237 w 5951537"/>
              <a:gd name="connsiteY828" fmla="*/ 1636713 h 6858000"/>
              <a:gd name="connsiteX829" fmla="*/ 5858669 w 5951537"/>
              <a:gd name="connsiteY829" fmla="*/ 1677194 h 6858000"/>
              <a:gd name="connsiteX830" fmla="*/ 5877719 w 5951537"/>
              <a:gd name="connsiteY830" fmla="*/ 1719263 h 6858000"/>
              <a:gd name="connsiteX831" fmla="*/ 5895181 w 5951537"/>
              <a:gd name="connsiteY831" fmla="*/ 1762125 h 6858000"/>
              <a:gd name="connsiteX832" fmla="*/ 5908675 w 5951537"/>
              <a:gd name="connsiteY832" fmla="*/ 1805781 h 6858000"/>
              <a:gd name="connsiteX833" fmla="*/ 5922169 w 5951537"/>
              <a:gd name="connsiteY833" fmla="*/ 1851025 h 6858000"/>
              <a:gd name="connsiteX834" fmla="*/ 5932487 w 5951537"/>
              <a:gd name="connsiteY834" fmla="*/ 1897063 h 6858000"/>
              <a:gd name="connsiteX835" fmla="*/ 5940425 w 5951537"/>
              <a:gd name="connsiteY835" fmla="*/ 1943100 h 6858000"/>
              <a:gd name="connsiteX836" fmla="*/ 5946775 w 5951537"/>
              <a:gd name="connsiteY836" fmla="*/ 1990725 h 6858000"/>
              <a:gd name="connsiteX837" fmla="*/ 5949156 w 5951537"/>
              <a:gd name="connsiteY837" fmla="*/ 2014538 h 6858000"/>
              <a:gd name="connsiteX838" fmla="*/ 5950743 w 5951537"/>
              <a:gd name="connsiteY838" fmla="*/ 2038350 h 6858000"/>
              <a:gd name="connsiteX839" fmla="*/ 5951537 w 5951537"/>
              <a:gd name="connsiteY839" fmla="*/ 2062956 h 6858000"/>
              <a:gd name="connsiteX840" fmla="*/ 5951537 w 5951537"/>
              <a:gd name="connsiteY840" fmla="*/ 2087563 h 6858000"/>
              <a:gd name="connsiteX841" fmla="*/ 5951537 w 5951537"/>
              <a:gd name="connsiteY841" fmla="*/ 2112169 h 6858000"/>
              <a:gd name="connsiteX842" fmla="*/ 5950743 w 5951537"/>
              <a:gd name="connsiteY842" fmla="*/ 2135981 h 6858000"/>
              <a:gd name="connsiteX843" fmla="*/ 5949156 w 5951537"/>
              <a:gd name="connsiteY843" fmla="*/ 2159794 h 6858000"/>
              <a:gd name="connsiteX844" fmla="*/ 5946775 w 5951537"/>
              <a:gd name="connsiteY844" fmla="*/ 2184400 h 6858000"/>
              <a:gd name="connsiteX845" fmla="*/ 5940425 w 5951537"/>
              <a:gd name="connsiteY845" fmla="*/ 2232025 h 6858000"/>
              <a:gd name="connsiteX846" fmla="*/ 5932487 w 5951537"/>
              <a:gd name="connsiteY846" fmla="*/ 2278857 h 6858000"/>
              <a:gd name="connsiteX847" fmla="*/ 5922169 w 5951537"/>
              <a:gd name="connsiteY847" fmla="*/ 2324100 h 6858000"/>
              <a:gd name="connsiteX848" fmla="*/ 5908675 w 5951537"/>
              <a:gd name="connsiteY848" fmla="*/ 2368550 h 6858000"/>
              <a:gd name="connsiteX849" fmla="*/ 5895181 w 5951537"/>
              <a:gd name="connsiteY849" fmla="*/ 2413000 h 6858000"/>
              <a:gd name="connsiteX850" fmla="*/ 5877719 w 5951537"/>
              <a:gd name="connsiteY850" fmla="*/ 2455863 h 6858000"/>
              <a:gd name="connsiteX851" fmla="*/ 5858669 w 5951537"/>
              <a:gd name="connsiteY851" fmla="*/ 2498725 h 6858000"/>
              <a:gd name="connsiteX852" fmla="*/ 5837237 w 5951537"/>
              <a:gd name="connsiteY852" fmla="*/ 2539206 h 6858000"/>
              <a:gd name="connsiteX853" fmla="*/ 5815012 w 5951537"/>
              <a:gd name="connsiteY853" fmla="*/ 2578100 h 6858000"/>
              <a:gd name="connsiteX854" fmla="*/ 5790406 w 5951537"/>
              <a:gd name="connsiteY854" fmla="*/ 2616994 h 6858000"/>
              <a:gd name="connsiteX855" fmla="*/ 5764212 w 5951537"/>
              <a:gd name="connsiteY855" fmla="*/ 2654300 h 6858000"/>
              <a:gd name="connsiteX856" fmla="*/ 5735637 w 5951537"/>
              <a:gd name="connsiteY856" fmla="*/ 2690019 h 6858000"/>
              <a:gd name="connsiteX857" fmla="*/ 5705475 w 5951537"/>
              <a:gd name="connsiteY857" fmla="*/ 2724150 h 6858000"/>
              <a:gd name="connsiteX858" fmla="*/ 5673725 w 5951537"/>
              <a:gd name="connsiteY858" fmla="*/ 2756694 h 6858000"/>
              <a:gd name="connsiteX859" fmla="*/ 5641975 w 5951537"/>
              <a:gd name="connsiteY859" fmla="*/ 2787650 h 6858000"/>
              <a:gd name="connsiteX860" fmla="*/ 5607049 w 5951537"/>
              <a:gd name="connsiteY860" fmla="*/ 2818606 h 6858000"/>
              <a:gd name="connsiteX861" fmla="*/ 5572125 w 5951537"/>
              <a:gd name="connsiteY861" fmla="*/ 2845594 h 6858000"/>
              <a:gd name="connsiteX862" fmla="*/ 5534025 w 5951537"/>
              <a:gd name="connsiteY862" fmla="*/ 2871788 h 6858000"/>
              <a:gd name="connsiteX863" fmla="*/ 5495925 w 5951537"/>
              <a:gd name="connsiteY863" fmla="*/ 2897188 h 6858000"/>
              <a:gd name="connsiteX864" fmla="*/ 5456237 w 5951537"/>
              <a:gd name="connsiteY864" fmla="*/ 2919413 h 6858000"/>
              <a:gd name="connsiteX865" fmla="*/ 5415756 w 5951537"/>
              <a:gd name="connsiteY865" fmla="*/ 2940844 h 6858000"/>
              <a:gd name="connsiteX866" fmla="*/ 5373687 w 5951537"/>
              <a:gd name="connsiteY866" fmla="*/ 2959894 h 6858000"/>
              <a:gd name="connsiteX867" fmla="*/ 5330825 w 5951537"/>
              <a:gd name="connsiteY867" fmla="*/ 2976563 h 6858000"/>
              <a:gd name="connsiteX868" fmla="*/ 5286375 w 5951537"/>
              <a:gd name="connsiteY868" fmla="*/ 2991644 h 6858000"/>
              <a:gd name="connsiteX869" fmla="*/ 5241925 w 5951537"/>
              <a:gd name="connsiteY869" fmla="*/ 3004344 h 6858000"/>
              <a:gd name="connsiteX870" fmla="*/ 5195887 w 5951537"/>
              <a:gd name="connsiteY870" fmla="*/ 3014663 h 6858000"/>
              <a:gd name="connsiteX871" fmla="*/ 5149849 w 5951537"/>
              <a:gd name="connsiteY871" fmla="*/ 3022600 h 6858000"/>
              <a:gd name="connsiteX872" fmla="*/ 5102225 w 5951537"/>
              <a:gd name="connsiteY872" fmla="*/ 3028950 h 6858000"/>
              <a:gd name="connsiteX873" fmla="*/ 5077619 w 5951537"/>
              <a:gd name="connsiteY873" fmla="*/ 3031331 h 6858000"/>
              <a:gd name="connsiteX874" fmla="*/ 5054599 w 5951537"/>
              <a:gd name="connsiteY874" fmla="*/ 3032919 h 6858000"/>
              <a:gd name="connsiteX875" fmla="*/ 5029993 w 5951537"/>
              <a:gd name="connsiteY875" fmla="*/ 3033713 h 6858000"/>
              <a:gd name="connsiteX876" fmla="*/ 5005387 w 5951537"/>
              <a:gd name="connsiteY876" fmla="*/ 3033713 h 6858000"/>
              <a:gd name="connsiteX877" fmla="*/ 4956969 w 5951537"/>
              <a:gd name="connsiteY877" fmla="*/ 3032919 h 6858000"/>
              <a:gd name="connsiteX878" fmla="*/ 4910137 w 5951537"/>
              <a:gd name="connsiteY878" fmla="*/ 3028950 h 6858000"/>
              <a:gd name="connsiteX879" fmla="*/ 4864099 w 5951537"/>
              <a:gd name="connsiteY879" fmla="*/ 3024188 h 6858000"/>
              <a:gd name="connsiteX880" fmla="*/ 4817269 w 5951537"/>
              <a:gd name="connsiteY880" fmla="*/ 3015457 h 6858000"/>
              <a:gd name="connsiteX881" fmla="*/ 4772819 w 5951537"/>
              <a:gd name="connsiteY881" fmla="*/ 3005931 h 6858000"/>
              <a:gd name="connsiteX882" fmla="*/ 4728369 w 5951537"/>
              <a:gd name="connsiteY882" fmla="*/ 2992438 h 6858000"/>
              <a:gd name="connsiteX883" fmla="*/ 4684712 w 5951537"/>
              <a:gd name="connsiteY883" fmla="*/ 2978150 h 6858000"/>
              <a:gd name="connsiteX884" fmla="*/ 4641849 w 5951537"/>
              <a:gd name="connsiteY884" fmla="*/ 2962275 h 6858000"/>
              <a:gd name="connsiteX885" fmla="*/ 4601369 w 5951537"/>
              <a:gd name="connsiteY885" fmla="*/ 2944019 h 6858000"/>
              <a:gd name="connsiteX886" fmla="*/ 4560887 w 5951537"/>
              <a:gd name="connsiteY886" fmla="*/ 2923381 h 6858000"/>
              <a:gd name="connsiteX887" fmla="*/ 4521993 w 5951537"/>
              <a:gd name="connsiteY887" fmla="*/ 2901157 h 6858000"/>
              <a:gd name="connsiteX888" fmla="*/ 4483893 w 5951537"/>
              <a:gd name="connsiteY888" fmla="*/ 2877344 h 6858000"/>
              <a:gd name="connsiteX889" fmla="*/ 4446587 w 5951537"/>
              <a:gd name="connsiteY889" fmla="*/ 2851944 h 6858000"/>
              <a:gd name="connsiteX890" fmla="*/ 4410869 w 5951537"/>
              <a:gd name="connsiteY890" fmla="*/ 2824163 h 6858000"/>
              <a:gd name="connsiteX891" fmla="*/ 4377531 w 5951537"/>
              <a:gd name="connsiteY891" fmla="*/ 2794794 h 6858000"/>
              <a:gd name="connsiteX892" fmla="*/ 4344193 w 5951537"/>
              <a:gd name="connsiteY892" fmla="*/ 2764631 h 6858000"/>
              <a:gd name="connsiteX893" fmla="*/ 4314031 w 5951537"/>
              <a:gd name="connsiteY893" fmla="*/ 2791619 h 6858000"/>
              <a:gd name="connsiteX894" fmla="*/ 4282281 w 5951537"/>
              <a:gd name="connsiteY894" fmla="*/ 2822575 h 6858000"/>
              <a:gd name="connsiteX895" fmla="*/ 4250531 w 5951537"/>
              <a:gd name="connsiteY895" fmla="*/ 2855913 h 6858000"/>
              <a:gd name="connsiteX896" fmla="*/ 4217193 w 5951537"/>
              <a:gd name="connsiteY896" fmla="*/ 2892425 h 6858000"/>
              <a:gd name="connsiteX897" fmla="*/ 4183062 w 5951537"/>
              <a:gd name="connsiteY897" fmla="*/ 2932113 h 6858000"/>
              <a:gd name="connsiteX898" fmla="*/ 4167187 w 5951537"/>
              <a:gd name="connsiteY898" fmla="*/ 2952750 h 6858000"/>
              <a:gd name="connsiteX899" fmla="*/ 4151312 w 5951537"/>
              <a:gd name="connsiteY899" fmla="*/ 2974975 h 6858000"/>
              <a:gd name="connsiteX900" fmla="*/ 4134643 w 5951537"/>
              <a:gd name="connsiteY900" fmla="*/ 2998788 h 6858000"/>
              <a:gd name="connsiteX901" fmla="*/ 4118769 w 5951537"/>
              <a:gd name="connsiteY901" fmla="*/ 3021807 h 6858000"/>
              <a:gd name="connsiteX902" fmla="*/ 4103687 w 5951537"/>
              <a:gd name="connsiteY902" fmla="*/ 3046413 h 6858000"/>
              <a:gd name="connsiteX903" fmla="*/ 4087812 w 5951537"/>
              <a:gd name="connsiteY903" fmla="*/ 3072606 h 6858000"/>
              <a:gd name="connsiteX904" fmla="*/ 4072731 w 5951537"/>
              <a:gd name="connsiteY904" fmla="*/ 3098800 h 6858000"/>
              <a:gd name="connsiteX905" fmla="*/ 4058443 w 5951537"/>
              <a:gd name="connsiteY905" fmla="*/ 3124994 h 6858000"/>
              <a:gd name="connsiteX906" fmla="*/ 4044950 w 5951537"/>
              <a:gd name="connsiteY906" fmla="*/ 3153569 h 6858000"/>
              <a:gd name="connsiteX907" fmla="*/ 4031456 w 5951537"/>
              <a:gd name="connsiteY907" fmla="*/ 3182938 h 6858000"/>
              <a:gd name="connsiteX908" fmla="*/ 4017962 w 5951537"/>
              <a:gd name="connsiteY908" fmla="*/ 3212307 h 6858000"/>
              <a:gd name="connsiteX909" fmla="*/ 4006056 w 5951537"/>
              <a:gd name="connsiteY909" fmla="*/ 3244056 h 6858000"/>
              <a:gd name="connsiteX910" fmla="*/ 3994943 w 5951537"/>
              <a:gd name="connsiteY910" fmla="*/ 3275013 h 6858000"/>
              <a:gd name="connsiteX911" fmla="*/ 3984625 w 5951537"/>
              <a:gd name="connsiteY911" fmla="*/ 3307556 h 6858000"/>
              <a:gd name="connsiteX912" fmla="*/ 3975100 w 5951537"/>
              <a:gd name="connsiteY912" fmla="*/ 3340894 h 6858000"/>
              <a:gd name="connsiteX913" fmla="*/ 3965575 w 5951537"/>
              <a:gd name="connsiteY913" fmla="*/ 3375025 h 6858000"/>
              <a:gd name="connsiteX914" fmla="*/ 3957637 w 5951537"/>
              <a:gd name="connsiteY914" fmla="*/ 3410744 h 6858000"/>
              <a:gd name="connsiteX915" fmla="*/ 3950493 w 5951537"/>
              <a:gd name="connsiteY915" fmla="*/ 3447256 h 6858000"/>
              <a:gd name="connsiteX916" fmla="*/ 3944143 w 5951537"/>
              <a:gd name="connsiteY916" fmla="*/ 3484563 h 6858000"/>
              <a:gd name="connsiteX917" fmla="*/ 3939381 w 5951537"/>
              <a:gd name="connsiteY917" fmla="*/ 3521869 h 6858000"/>
              <a:gd name="connsiteX918" fmla="*/ 3935412 w 5951537"/>
              <a:gd name="connsiteY918" fmla="*/ 3561556 h 6858000"/>
              <a:gd name="connsiteX919" fmla="*/ 3932237 w 5951537"/>
              <a:gd name="connsiteY919" fmla="*/ 3601244 h 6858000"/>
              <a:gd name="connsiteX920" fmla="*/ 3931443 w 5951537"/>
              <a:gd name="connsiteY920" fmla="*/ 3642519 h 6858000"/>
              <a:gd name="connsiteX921" fmla="*/ 3931443 w 5951537"/>
              <a:gd name="connsiteY921" fmla="*/ 3684588 h 6858000"/>
              <a:gd name="connsiteX922" fmla="*/ 3931443 w 5951537"/>
              <a:gd name="connsiteY922" fmla="*/ 3726656 h 6858000"/>
              <a:gd name="connsiteX923" fmla="*/ 3933031 w 5951537"/>
              <a:gd name="connsiteY923" fmla="*/ 3769519 h 6858000"/>
              <a:gd name="connsiteX924" fmla="*/ 3936206 w 5951537"/>
              <a:gd name="connsiteY924" fmla="*/ 3811588 h 6858000"/>
              <a:gd name="connsiteX925" fmla="*/ 3939381 w 5951537"/>
              <a:gd name="connsiteY925" fmla="*/ 3856038 h 6858000"/>
              <a:gd name="connsiteX926" fmla="*/ 3943350 w 5951537"/>
              <a:gd name="connsiteY926" fmla="*/ 3899694 h 6858000"/>
              <a:gd name="connsiteX927" fmla="*/ 3948112 w 5951537"/>
              <a:gd name="connsiteY927" fmla="*/ 3944144 h 6858000"/>
              <a:gd name="connsiteX928" fmla="*/ 3960812 w 5951537"/>
              <a:gd name="connsiteY928" fmla="*/ 4034631 h 6858000"/>
              <a:gd name="connsiteX929" fmla="*/ 3975100 w 5951537"/>
              <a:gd name="connsiteY929" fmla="*/ 4126706 h 6858000"/>
              <a:gd name="connsiteX930" fmla="*/ 3990181 w 5951537"/>
              <a:gd name="connsiteY930" fmla="*/ 4219575 h 6858000"/>
              <a:gd name="connsiteX931" fmla="*/ 4006056 w 5951537"/>
              <a:gd name="connsiteY931" fmla="*/ 4314825 h 6858000"/>
              <a:gd name="connsiteX932" fmla="*/ 4025106 w 5951537"/>
              <a:gd name="connsiteY932" fmla="*/ 4430713 h 6858000"/>
              <a:gd name="connsiteX933" fmla="*/ 4044950 w 5951537"/>
              <a:gd name="connsiteY933" fmla="*/ 4548981 h 6858000"/>
              <a:gd name="connsiteX934" fmla="*/ 4052887 w 5951537"/>
              <a:gd name="connsiteY934" fmla="*/ 4610100 h 6858000"/>
              <a:gd name="connsiteX935" fmla="*/ 4061619 w 5951537"/>
              <a:gd name="connsiteY935" fmla="*/ 4671219 h 6858000"/>
              <a:gd name="connsiteX936" fmla="*/ 4068762 w 5951537"/>
              <a:gd name="connsiteY936" fmla="*/ 4733131 h 6858000"/>
              <a:gd name="connsiteX937" fmla="*/ 4075906 w 5951537"/>
              <a:gd name="connsiteY937" fmla="*/ 4795044 h 6858000"/>
              <a:gd name="connsiteX938" fmla="*/ 4082256 w 5951537"/>
              <a:gd name="connsiteY938" fmla="*/ 4857750 h 6858000"/>
              <a:gd name="connsiteX939" fmla="*/ 4086225 w 5951537"/>
              <a:gd name="connsiteY939" fmla="*/ 4922044 h 6858000"/>
              <a:gd name="connsiteX940" fmla="*/ 4090193 w 5951537"/>
              <a:gd name="connsiteY940" fmla="*/ 4986338 h 6858000"/>
              <a:gd name="connsiteX941" fmla="*/ 4092575 w 5951537"/>
              <a:gd name="connsiteY941" fmla="*/ 5050631 h 6858000"/>
              <a:gd name="connsiteX942" fmla="*/ 4092575 w 5951537"/>
              <a:gd name="connsiteY942" fmla="*/ 5114925 h 6858000"/>
              <a:gd name="connsiteX943" fmla="*/ 4090987 w 5951537"/>
              <a:gd name="connsiteY943" fmla="*/ 5180806 h 6858000"/>
              <a:gd name="connsiteX944" fmla="*/ 4087812 w 5951537"/>
              <a:gd name="connsiteY944" fmla="*/ 5246688 h 6858000"/>
              <a:gd name="connsiteX945" fmla="*/ 4083050 w 5951537"/>
              <a:gd name="connsiteY945" fmla="*/ 5312569 h 6858000"/>
              <a:gd name="connsiteX946" fmla="*/ 4075906 w 5951537"/>
              <a:gd name="connsiteY946" fmla="*/ 5379244 h 6858000"/>
              <a:gd name="connsiteX947" fmla="*/ 4067175 w 5951537"/>
              <a:gd name="connsiteY947" fmla="*/ 5445125 h 6858000"/>
              <a:gd name="connsiteX948" fmla="*/ 4054475 w 5951537"/>
              <a:gd name="connsiteY948" fmla="*/ 5511800 h 6858000"/>
              <a:gd name="connsiteX949" fmla="*/ 4047331 w 5951537"/>
              <a:gd name="connsiteY949" fmla="*/ 5546725 h 6858000"/>
              <a:gd name="connsiteX950" fmla="*/ 4040981 w 5951537"/>
              <a:gd name="connsiteY950" fmla="*/ 5580063 h 6858000"/>
              <a:gd name="connsiteX951" fmla="*/ 4032250 w 5951537"/>
              <a:gd name="connsiteY951" fmla="*/ 5613400 h 6858000"/>
              <a:gd name="connsiteX952" fmla="*/ 4023519 w 5951537"/>
              <a:gd name="connsiteY952" fmla="*/ 5646738 h 6858000"/>
              <a:gd name="connsiteX953" fmla="*/ 4013200 w 5951537"/>
              <a:gd name="connsiteY953" fmla="*/ 5680075 h 6858000"/>
              <a:gd name="connsiteX954" fmla="*/ 4002881 w 5951537"/>
              <a:gd name="connsiteY954" fmla="*/ 5713413 h 6858000"/>
              <a:gd name="connsiteX955" fmla="*/ 3991769 w 5951537"/>
              <a:gd name="connsiteY955" fmla="*/ 5748338 h 6858000"/>
              <a:gd name="connsiteX956" fmla="*/ 3980656 w 5951537"/>
              <a:gd name="connsiteY956" fmla="*/ 5781675 h 6858000"/>
              <a:gd name="connsiteX957" fmla="*/ 3967956 w 5951537"/>
              <a:gd name="connsiteY957" fmla="*/ 5815013 h 6858000"/>
              <a:gd name="connsiteX958" fmla="*/ 3954462 w 5951537"/>
              <a:gd name="connsiteY958" fmla="*/ 5848350 h 6858000"/>
              <a:gd name="connsiteX959" fmla="*/ 3940175 w 5951537"/>
              <a:gd name="connsiteY959" fmla="*/ 5882481 h 6858000"/>
              <a:gd name="connsiteX960" fmla="*/ 3925093 w 5951537"/>
              <a:gd name="connsiteY960" fmla="*/ 5915819 h 6858000"/>
              <a:gd name="connsiteX961" fmla="*/ 3910012 w 5951537"/>
              <a:gd name="connsiteY961" fmla="*/ 5949950 h 6858000"/>
              <a:gd name="connsiteX962" fmla="*/ 3892550 w 5951537"/>
              <a:gd name="connsiteY962" fmla="*/ 5983288 h 6858000"/>
              <a:gd name="connsiteX963" fmla="*/ 3875881 w 5951537"/>
              <a:gd name="connsiteY963" fmla="*/ 6017419 h 6858000"/>
              <a:gd name="connsiteX964" fmla="*/ 3857625 w 5951537"/>
              <a:gd name="connsiteY964" fmla="*/ 6050756 h 6858000"/>
              <a:gd name="connsiteX965" fmla="*/ 3836987 w 5951537"/>
              <a:gd name="connsiteY965" fmla="*/ 6084094 h 6858000"/>
              <a:gd name="connsiteX966" fmla="*/ 3817143 w 5951537"/>
              <a:gd name="connsiteY966" fmla="*/ 6117431 h 6858000"/>
              <a:gd name="connsiteX967" fmla="*/ 3795712 w 5951537"/>
              <a:gd name="connsiteY967" fmla="*/ 6150769 h 6858000"/>
              <a:gd name="connsiteX968" fmla="*/ 3773487 w 5951537"/>
              <a:gd name="connsiteY968" fmla="*/ 6184900 h 6858000"/>
              <a:gd name="connsiteX969" fmla="*/ 3749675 w 5951537"/>
              <a:gd name="connsiteY969" fmla="*/ 6218238 h 6858000"/>
              <a:gd name="connsiteX970" fmla="*/ 3725862 w 5951537"/>
              <a:gd name="connsiteY970" fmla="*/ 6251575 h 6858000"/>
              <a:gd name="connsiteX971" fmla="*/ 3700462 w 5951537"/>
              <a:gd name="connsiteY971" fmla="*/ 6284913 h 6858000"/>
              <a:gd name="connsiteX972" fmla="*/ 3674269 w 5951537"/>
              <a:gd name="connsiteY972" fmla="*/ 6318250 h 6858000"/>
              <a:gd name="connsiteX973" fmla="*/ 3646487 w 5951537"/>
              <a:gd name="connsiteY973" fmla="*/ 6351588 h 6858000"/>
              <a:gd name="connsiteX974" fmla="*/ 3618706 w 5951537"/>
              <a:gd name="connsiteY974" fmla="*/ 6384925 h 6858000"/>
              <a:gd name="connsiteX975" fmla="*/ 3593306 w 5951537"/>
              <a:gd name="connsiteY975" fmla="*/ 6413500 h 6858000"/>
              <a:gd name="connsiteX976" fmla="*/ 3566319 w 5951537"/>
              <a:gd name="connsiteY976" fmla="*/ 6440488 h 6858000"/>
              <a:gd name="connsiteX977" fmla="*/ 3539331 w 5951537"/>
              <a:gd name="connsiteY977" fmla="*/ 6467475 h 6858000"/>
              <a:gd name="connsiteX978" fmla="*/ 3512343 w 5951537"/>
              <a:gd name="connsiteY978" fmla="*/ 6493669 h 6858000"/>
              <a:gd name="connsiteX979" fmla="*/ 3483769 w 5951537"/>
              <a:gd name="connsiteY979" fmla="*/ 6517481 h 6858000"/>
              <a:gd name="connsiteX980" fmla="*/ 3454400 w 5951537"/>
              <a:gd name="connsiteY980" fmla="*/ 6542088 h 6858000"/>
              <a:gd name="connsiteX981" fmla="*/ 3424237 w 5951537"/>
              <a:gd name="connsiteY981" fmla="*/ 6565106 h 6858000"/>
              <a:gd name="connsiteX982" fmla="*/ 3393281 w 5951537"/>
              <a:gd name="connsiteY982" fmla="*/ 6587331 h 6858000"/>
              <a:gd name="connsiteX983" fmla="*/ 3363119 w 5951537"/>
              <a:gd name="connsiteY983" fmla="*/ 6609556 h 6858000"/>
              <a:gd name="connsiteX984" fmla="*/ 3330575 w 5951537"/>
              <a:gd name="connsiteY984" fmla="*/ 6630194 h 6858000"/>
              <a:gd name="connsiteX985" fmla="*/ 3298031 w 5951537"/>
              <a:gd name="connsiteY985" fmla="*/ 6650038 h 6858000"/>
              <a:gd name="connsiteX986" fmla="*/ 3266281 w 5951537"/>
              <a:gd name="connsiteY986" fmla="*/ 6669881 h 6858000"/>
              <a:gd name="connsiteX987" fmla="*/ 3232150 w 5951537"/>
              <a:gd name="connsiteY987" fmla="*/ 6688138 h 6858000"/>
              <a:gd name="connsiteX988" fmla="*/ 3198812 w 5951537"/>
              <a:gd name="connsiteY988" fmla="*/ 6704806 h 6858000"/>
              <a:gd name="connsiteX989" fmla="*/ 3164681 w 5951537"/>
              <a:gd name="connsiteY989" fmla="*/ 6721475 h 6858000"/>
              <a:gd name="connsiteX990" fmla="*/ 3128962 w 5951537"/>
              <a:gd name="connsiteY990" fmla="*/ 6736556 h 6858000"/>
              <a:gd name="connsiteX991" fmla="*/ 3094037 w 5951537"/>
              <a:gd name="connsiteY991" fmla="*/ 6750844 h 6858000"/>
              <a:gd name="connsiteX992" fmla="*/ 3058319 w 5951537"/>
              <a:gd name="connsiteY992" fmla="*/ 6765131 h 6858000"/>
              <a:gd name="connsiteX993" fmla="*/ 3021806 w 5951537"/>
              <a:gd name="connsiteY993" fmla="*/ 6777038 h 6858000"/>
              <a:gd name="connsiteX994" fmla="*/ 2985293 w 5951537"/>
              <a:gd name="connsiteY994" fmla="*/ 6788944 h 6858000"/>
              <a:gd name="connsiteX995" fmla="*/ 2947987 w 5951537"/>
              <a:gd name="connsiteY995" fmla="*/ 6800056 h 6858000"/>
              <a:gd name="connsiteX996" fmla="*/ 2910681 w 5951537"/>
              <a:gd name="connsiteY996" fmla="*/ 6810375 h 6858000"/>
              <a:gd name="connsiteX997" fmla="*/ 2873375 w 5951537"/>
              <a:gd name="connsiteY997" fmla="*/ 6819900 h 6858000"/>
              <a:gd name="connsiteX998" fmla="*/ 2834481 w 5951537"/>
              <a:gd name="connsiteY998" fmla="*/ 6827838 h 6858000"/>
              <a:gd name="connsiteX999" fmla="*/ 2797175 w 5951537"/>
              <a:gd name="connsiteY999" fmla="*/ 6834981 h 6858000"/>
              <a:gd name="connsiteX1000" fmla="*/ 2757487 w 5951537"/>
              <a:gd name="connsiteY1000" fmla="*/ 6840538 h 6858000"/>
              <a:gd name="connsiteX1001" fmla="*/ 2719387 w 5951537"/>
              <a:gd name="connsiteY1001" fmla="*/ 6846094 h 6858000"/>
              <a:gd name="connsiteX1002" fmla="*/ 2679700 w 5951537"/>
              <a:gd name="connsiteY1002" fmla="*/ 6850856 h 6858000"/>
              <a:gd name="connsiteX1003" fmla="*/ 2640012 w 5951537"/>
              <a:gd name="connsiteY1003" fmla="*/ 6854031 h 6858000"/>
              <a:gd name="connsiteX1004" fmla="*/ 2600325 w 5951537"/>
              <a:gd name="connsiteY1004" fmla="*/ 6855619 h 6858000"/>
              <a:gd name="connsiteX1005" fmla="*/ 2561431 w 5951537"/>
              <a:gd name="connsiteY1005" fmla="*/ 6858000 h 6858000"/>
              <a:gd name="connsiteX1006" fmla="*/ 2521743 w 5951537"/>
              <a:gd name="connsiteY1006" fmla="*/ 6858000 h 6858000"/>
              <a:gd name="connsiteX1007" fmla="*/ 2462212 w 5951537"/>
              <a:gd name="connsiteY1007" fmla="*/ 6857206 h 6858000"/>
              <a:gd name="connsiteX1008" fmla="*/ 2401887 w 5951537"/>
              <a:gd name="connsiteY1008" fmla="*/ 6854031 h 6858000"/>
              <a:gd name="connsiteX1009" fmla="*/ 2343150 w 5951537"/>
              <a:gd name="connsiteY1009" fmla="*/ 6849269 h 6858000"/>
              <a:gd name="connsiteX1010" fmla="*/ 2282825 w 5951537"/>
              <a:gd name="connsiteY1010" fmla="*/ 6840538 h 6858000"/>
              <a:gd name="connsiteX1011" fmla="*/ 2222500 w 5951537"/>
              <a:gd name="connsiteY1011" fmla="*/ 6831806 h 6858000"/>
              <a:gd name="connsiteX1012" fmla="*/ 2162969 w 5951537"/>
              <a:gd name="connsiteY1012" fmla="*/ 6819900 h 6858000"/>
              <a:gd name="connsiteX1013" fmla="*/ 2103437 w 5951537"/>
              <a:gd name="connsiteY1013" fmla="*/ 6805613 h 6858000"/>
              <a:gd name="connsiteX1014" fmla="*/ 2043906 w 5951537"/>
              <a:gd name="connsiteY1014" fmla="*/ 6788150 h 6858000"/>
              <a:gd name="connsiteX1015" fmla="*/ 1993900 w 5951537"/>
              <a:gd name="connsiteY1015" fmla="*/ 6773069 h 6858000"/>
              <a:gd name="connsiteX1016" fmla="*/ 1945481 w 5951537"/>
              <a:gd name="connsiteY1016" fmla="*/ 6755606 h 6858000"/>
              <a:gd name="connsiteX1017" fmla="*/ 1897062 w 5951537"/>
              <a:gd name="connsiteY1017" fmla="*/ 6737350 h 6858000"/>
              <a:gd name="connsiteX1018" fmla="*/ 1850231 w 5951537"/>
              <a:gd name="connsiteY1018" fmla="*/ 6718300 h 6858000"/>
              <a:gd name="connsiteX1019" fmla="*/ 1804987 w 5951537"/>
              <a:gd name="connsiteY1019" fmla="*/ 6696869 h 6858000"/>
              <a:gd name="connsiteX1020" fmla="*/ 1758950 w 5951537"/>
              <a:gd name="connsiteY1020" fmla="*/ 6675438 h 6858000"/>
              <a:gd name="connsiteX1021" fmla="*/ 1715293 w 5951537"/>
              <a:gd name="connsiteY1021" fmla="*/ 6652419 h 6858000"/>
              <a:gd name="connsiteX1022" fmla="*/ 1673225 w 5951537"/>
              <a:gd name="connsiteY1022" fmla="*/ 6627019 h 6858000"/>
              <a:gd name="connsiteX1023" fmla="*/ 1631156 w 5951537"/>
              <a:gd name="connsiteY1023" fmla="*/ 6601619 h 6858000"/>
              <a:gd name="connsiteX1024" fmla="*/ 1590675 w 5951537"/>
              <a:gd name="connsiteY1024" fmla="*/ 6575425 h 6858000"/>
              <a:gd name="connsiteX1025" fmla="*/ 1552575 w 5951537"/>
              <a:gd name="connsiteY1025" fmla="*/ 6546850 h 6858000"/>
              <a:gd name="connsiteX1026" fmla="*/ 1513681 w 5951537"/>
              <a:gd name="connsiteY1026" fmla="*/ 6519069 h 6858000"/>
              <a:gd name="connsiteX1027" fmla="*/ 1477168 w 5951537"/>
              <a:gd name="connsiteY1027" fmla="*/ 6488113 h 6858000"/>
              <a:gd name="connsiteX1028" fmla="*/ 1442243 w 5951537"/>
              <a:gd name="connsiteY1028" fmla="*/ 6457156 h 6858000"/>
              <a:gd name="connsiteX1029" fmla="*/ 1408906 w 5951537"/>
              <a:gd name="connsiteY1029" fmla="*/ 6425406 h 6858000"/>
              <a:gd name="connsiteX1030" fmla="*/ 1376362 w 5951537"/>
              <a:gd name="connsiteY1030" fmla="*/ 6392069 h 6858000"/>
              <a:gd name="connsiteX1031" fmla="*/ 1344612 w 5951537"/>
              <a:gd name="connsiteY1031" fmla="*/ 6358731 h 6858000"/>
              <a:gd name="connsiteX1032" fmla="*/ 1314450 w 5951537"/>
              <a:gd name="connsiteY1032" fmla="*/ 6324600 h 6858000"/>
              <a:gd name="connsiteX1033" fmla="*/ 1285875 w 5951537"/>
              <a:gd name="connsiteY1033" fmla="*/ 6288088 h 6858000"/>
              <a:gd name="connsiteX1034" fmla="*/ 1259681 w 5951537"/>
              <a:gd name="connsiteY1034" fmla="*/ 6251575 h 6858000"/>
              <a:gd name="connsiteX1035" fmla="*/ 1234281 w 5951537"/>
              <a:gd name="connsiteY1035" fmla="*/ 6215063 h 6858000"/>
              <a:gd name="connsiteX1036" fmla="*/ 1210468 w 5951537"/>
              <a:gd name="connsiteY1036" fmla="*/ 6176169 h 6858000"/>
              <a:gd name="connsiteX1037" fmla="*/ 1188243 w 5951537"/>
              <a:gd name="connsiteY1037" fmla="*/ 6138069 h 6858000"/>
              <a:gd name="connsiteX1038" fmla="*/ 1166812 w 5951537"/>
              <a:gd name="connsiteY1038" fmla="*/ 6098381 h 6858000"/>
              <a:gd name="connsiteX1039" fmla="*/ 1147762 w 5951537"/>
              <a:gd name="connsiteY1039" fmla="*/ 6057900 h 6858000"/>
              <a:gd name="connsiteX1040" fmla="*/ 1130300 w 5951537"/>
              <a:gd name="connsiteY1040" fmla="*/ 6016625 h 6858000"/>
              <a:gd name="connsiteX1041" fmla="*/ 1113631 w 5951537"/>
              <a:gd name="connsiteY1041" fmla="*/ 5974556 h 6858000"/>
              <a:gd name="connsiteX1042" fmla="*/ 1100137 w 5951537"/>
              <a:gd name="connsiteY1042" fmla="*/ 5933281 h 6858000"/>
              <a:gd name="connsiteX1043" fmla="*/ 1086643 w 5951537"/>
              <a:gd name="connsiteY1043" fmla="*/ 5889625 h 6858000"/>
              <a:gd name="connsiteX1044" fmla="*/ 1076325 w 5951537"/>
              <a:gd name="connsiteY1044" fmla="*/ 5845969 h 6858000"/>
              <a:gd name="connsiteX1045" fmla="*/ 1066006 w 5951537"/>
              <a:gd name="connsiteY1045" fmla="*/ 5803106 h 6858000"/>
              <a:gd name="connsiteX1046" fmla="*/ 1059656 w 5951537"/>
              <a:gd name="connsiteY1046" fmla="*/ 5757863 h 6858000"/>
              <a:gd name="connsiteX1047" fmla="*/ 1050925 w 5951537"/>
              <a:gd name="connsiteY1047" fmla="*/ 5699125 h 6858000"/>
              <a:gd name="connsiteX1048" fmla="*/ 1046162 w 5951537"/>
              <a:gd name="connsiteY1048" fmla="*/ 5641975 h 6858000"/>
              <a:gd name="connsiteX1049" fmla="*/ 1042193 w 5951537"/>
              <a:gd name="connsiteY1049" fmla="*/ 5586413 h 6858000"/>
              <a:gd name="connsiteX1050" fmla="*/ 1039018 w 5951537"/>
              <a:gd name="connsiteY1050" fmla="*/ 5532438 h 6858000"/>
              <a:gd name="connsiteX1051" fmla="*/ 1039018 w 5951537"/>
              <a:gd name="connsiteY1051" fmla="*/ 5478463 h 6858000"/>
              <a:gd name="connsiteX1052" fmla="*/ 1039812 w 5951537"/>
              <a:gd name="connsiteY1052" fmla="*/ 5428456 h 6858000"/>
              <a:gd name="connsiteX1053" fmla="*/ 1042193 w 5951537"/>
              <a:gd name="connsiteY1053" fmla="*/ 5377656 h 6858000"/>
              <a:gd name="connsiteX1054" fmla="*/ 1046162 w 5951537"/>
              <a:gd name="connsiteY1054" fmla="*/ 5328444 h 6858000"/>
              <a:gd name="connsiteX1055" fmla="*/ 1052512 w 5951537"/>
              <a:gd name="connsiteY1055" fmla="*/ 5282406 h 6858000"/>
              <a:gd name="connsiteX1056" fmla="*/ 1058068 w 5951537"/>
              <a:gd name="connsiteY1056" fmla="*/ 5235575 h 6858000"/>
              <a:gd name="connsiteX1057" fmla="*/ 1066006 w 5951537"/>
              <a:gd name="connsiteY1057" fmla="*/ 5191125 h 6858000"/>
              <a:gd name="connsiteX1058" fmla="*/ 1075531 w 5951537"/>
              <a:gd name="connsiteY1058" fmla="*/ 5147469 h 6858000"/>
              <a:gd name="connsiteX1059" fmla="*/ 1085850 w 5951537"/>
              <a:gd name="connsiteY1059" fmla="*/ 5105400 h 6858000"/>
              <a:gd name="connsiteX1060" fmla="*/ 1097756 w 5951537"/>
              <a:gd name="connsiteY1060" fmla="*/ 5064125 h 6858000"/>
              <a:gd name="connsiteX1061" fmla="*/ 1109662 w 5951537"/>
              <a:gd name="connsiteY1061" fmla="*/ 5023644 h 6858000"/>
              <a:gd name="connsiteX1062" fmla="*/ 1123156 w 5951537"/>
              <a:gd name="connsiteY1062" fmla="*/ 4985544 h 6858000"/>
              <a:gd name="connsiteX1063" fmla="*/ 1137443 w 5951537"/>
              <a:gd name="connsiteY1063" fmla="*/ 4946650 h 6858000"/>
              <a:gd name="connsiteX1064" fmla="*/ 1151731 w 5951537"/>
              <a:gd name="connsiteY1064" fmla="*/ 4910931 h 6858000"/>
              <a:gd name="connsiteX1065" fmla="*/ 1167606 w 5951537"/>
              <a:gd name="connsiteY1065" fmla="*/ 4874419 h 6858000"/>
              <a:gd name="connsiteX1066" fmla="*/ 1183481 w 5951537"/>
              <a:gd name="connsiteY1066" fmla="*/ 4838700 h 6858000"/>
              <a:gd name="connsiteX1067" fmla="*/ 1200150 w 5951537"/>
              <a:gd name="connsiteY1067" fmla="*/ 4805363 h 6858000"/>
              <a:gd name="connsiteX1068" fmla="*/ 1217612 w 5951537"/>
              <a:gd name="connsiteY1068" fmla="*/ 4772025 h 6858000"/>
              <a:gd name="connsiteX1069" fmla="*/ 1235868 w 5951537"/>
              <a:gd name="connsiteY1069" fmla="*/ 4738688 h 6858000"/>
              <a:gd name="connsiteX1070" fmla="*/ 1252537 w 5951537"/>
              <a:gd name="connsiteY1070" fmla="*/ 4706938 h 6858000"/>
              <a:gd name="connsiteX1071" fmla="*/ 1289843 w 5951537"/>
              <a:gd name="connsiteY1071" fmla="*/ 4645025 h 6858000"/>
              <a:gd name="connsiteX1072" fmla="*/ 1326356 w 5951537"/>
              <a:gd name="connsiteY1072" fmla="*/ 4586288 h 6858000"/>
              <a:gd name="connsiteX1073" fmla="*/ 1364456 w 5951537"/>
              <a:gd name="connsiteY1073" fmla="*/ 4529931 h 6858000"/>
              <a:gd name="connsiteX1074" fmla="*/ 1401762 w 5951537"/>
              <a:gd name="connsiteY1074" fmla="*/ 4475163 h 6858000"/>
              <a:gd name="connsiteX1075" fmla="*/ 1453356 w 5951537"/>
              <a:gd name="connsiteY1075" fmla="*/ 4395788 h 6858000"/>
              <a:gd name="connsiteX1076" fmla="*/ 1478756 w 5951537"/>
              <a:gd name="connsiteY1076" fmla="*/ 4358481 h 6858000"/>
              <a:gd name="connsiteX1077" fmla="*/ 1501775 w 5951537"/>
              <a:gd name="connsiteY1077" fmla="*/ 4320381 h 6858000"/>
              <a:gd name="connsiteX1078" fmla="*/ 1524000 w 5951537"/>
              <a:gd name="connsiteY1078" fmla="*/ 4283869 h 6858000"/>
              <a:gd name="connsiteX1079" fmla="*/ 1544637 w 5951537"/>
              <a:gd name="connsiteY1079" fmla="*/ 4246563 h 6858000"/>
              <a:gd name="connsiteX1080" fmla="*/ 1563687 w 5951537"/>
              <a:gd name="connsiteY1080" fmla="*/ 4208463 h 6858000"/>
              <a:gd name="connsiteX1081" fmla="*/ 1581150 w 5951537"/>
              <a:gd name="connsiteY1081" fmla="*/ 4170363 h 6858000"/>
              <a:gd name="connsiteX1082" fmla="*/ 1597025 w 5951537"/>
              <a:gd name="connsiteY1082" fmla="*/ 4131469 h 6858000"/>
              <a:gd name="connsiteX1083" fmla="*/ 1611312 w 5951537"/>
              <a:gd name="connsiteY1083" fmla="*/ 4092575 h 6858000"/>
              <a:gd name="connsiteX1084" fmla="*/ 1622425 w 5951537"/>
              <a:gd name="connsiteY1084" fmla="*/ 4052888 h 6858000"/>
              <a:gd name="connsiteX1085" fmla="*/ 1627187 w 5951537"/>
              <a:gd name="connsiteY1085" fmla="*/ 4031456 h 6858000"/>
              <a:gd name="connsiteX1086" fmla="*/ 1632743 w 5951537"/>
              <a:gd name="connsiteY1086" fmla="*/ 4011613 h 6858000"/>
              <a:gd name="connsiteX1087" fmla="*/ 1636712 w 5951537"/>
              <a:gd name="connsiteY1087" fmla="*/ 3990181 h 6858000"/>
              <a:gd name="connsiteX1088" fmla="*/ 1639887 w 5951537"/>
              <a:gd name="connsiteY1088" fmla="*/ 3967956 h 6858000"/>
              <a:gd name="connsiteX1089" fmla="*/ 1642268 w 5951537"/>
              <a:gd name="connsiteY1089" fmla="*/ 3945731 h 6858000"/>
              <a:gd name="connsiteX1090" fmla="*/ 1644650 w 5951537"/>
              <a:gd name="connsiteY1090" fmla="*/ 3923506 h 6858000"/>
              <a:gd name="connsiteX1091" fmla="*/ 1646237 w 5951537"/>
              <a:gd name="connsiteY1091" fmla="*/ 3899694 h 6858000"/>
              <a:gd name="connsiteX1092" fmla="*/ 1647825 w 5951537"/>
              <a:gd name="connsiteY1092" fmla="*/ 3876675 h 6858000"/>
              <a:gd name="connsiteX1093" fmla="*/ 1647825 w 5951537"/>
              <a:gd name="connsiteY1093" fmla="*/ 3853656 h 6858000"/>
              <a:gd name="connsiteX1094" fmla="*/ 1647825 w 5951537"/>
              <a:gd name="connsiteY1094" fmla="*/ 3828256 h 6858000"/>
              <a:gd name="connsiteX1095" fmla="*/ 1605756 w 5951537"/>
              <a:gd name="connsiteY1095" fmla="*/ 3824288 h 6858000"/>
              <a:gd name="connsiteX1096" fmla="*/ 1565275 w 5951537"/>
              <a:gd name="connsiteY1096" fmla="*/ 3818731 h 6858000"/>
              <a:gd name="connsiteX1097" fmla="*/ 1524793 w 5951537"/>
              <a:gd name="connsiteY1097" fmla="*/ 3813969 h 6858000"/>
              <a:gd name="connsiteX1098" fmla="*/ 1485900 w 5951537"/>
              <a:gd name="connsiteY1098" fmla="*/ 3806825 h 6858000"/>
              <a:gd name="connsiteX1099" fmla="*/ 1446212 w 5951537"/>
              <a:gd name="connsiteY1099" fmla="*/ 3799681 h 6858000"/>
              <a:gd name="connsiteX1100" fmla="*/ 1407318 w 5951537"/>
              <a:gd name="connsiteY1100" fmla="*/ 3792538 h 6858000"/>
              <a:gd name="connsiteX1101" fmla="*/ 1369218 w 5951537"/>
              <a:gd name="connsiteY1101" fmla="*/ 3783806 h 6858000"/>
              <a:gd name="connsiteX1102" fmla="*/ 1330325 w 5951537"/>
              <a:gd name="connsiteY1102" fmla="*/ 3774281 h 6858000"/>
              <a:gd name="connsiteX1103" fmla="*/ 1293018 w 5951537"/>
              <a:gd name="connsiteY1103" fmla="*/ 3763963 h 6858000"/>
              <a:gd name="connsiteX1104" fmla="*/ 1255712 w 5951537"/>
              <a:gd name="connsiteY1104" fmla="*/ 3752850 h 6858000"/>
              <a:gd name="connsiteX1105" fmla="*/ 1219200 w 5951537"/>
              <a:gd name="connsiteY1105" fmla="*/ 3741738 h 6858000"/>
              <a:gd name="connsiteX1106" fmla="*/ 1182687 w 5951537"/>
              <a:gd name="connsiteY1106" fmla="*/ 3729831 h 6858000"/>
              <a:gd name="connsiteX1107" fmla="*/ 1147762 w 5951537"/>
              <a:gd name="connsiteY1107" fmla="*/ 3716338 h 6858000"/>
              <a:gd name="connsiteX1108" fmla="*/ 1112043 w 5951537"/>
              <a:gd name="connsiteY1108" fmla="*/ 3703638 h 6858000"/>
              <a:gd name="connsiteX1109" fmla="*/ 1077118 w 5951537"/>
              <a:gd name="connsiteY1109" fmla="*/ 3689350 h 6858000"/>
              <a:gd name="connsiteX1110" fmla="*/ 1042987 w 5951537"/>
              <a:gd name="connsiteY1110" fmla="*/ 3674269 h 6858000"/>
              <a:gd name="connsiteX1111" fmla="*/ 1009650 w 5951537"/>
              <a:gd name="connsiteY1111" fmla="*/ 3657600 h 6858000"/>
              <a:gd name="connsiteX1112" fmla="*/ 976312 w 5951537"/>
              <a:gd name="connsiteY1112" fmla="*/ 3641725 h 6858000"/>
              <a:gd name="connsiteX1113" fmla="*/ 943768 w 5951537"/>
              <a:gd name="connsiteY1113" fmla="*/ 3624263 h 6858000"/>
              <a:gd name="connsiteX1114" fmla="*/ 911225 w 5951537"/>
              <a:gd name="connsiteY1114" fmla="*/ 3606006 h 6858000"/>
              <a:gd name="connsiteX1115" fmla="*/ 878681 w 5951537"/>
              <a:gd name="connsiteY1115" fmla="*/ 3587750 h 6858000"/>
              <a:gd name="connsiteX1116" fmla="*/ 847725 w 5951537"/>
              <a:gd name="connsiteY1116" fmla="*/ 3567906 h 6858000"/>
              <a:gd name="connsiteX1117" fmla="*/ 817562 w 5951537"/>
              <a:gd name="connsiteY1117" fmla="*/ 3547269 h 6858000"/>
              <a:gd name="connsiteX1118" fmla="*/ 786606 w 5951537"/>
              <a:gd name="connsiteY1118" fmla="*/ 3527425 h 6858000"/>
              <a:gd name="connsiteX1119" fmla="*/ 756443 w 5951537"/>
              <a:gd name="connsiteY1119" fmla="*/ 3505994 h 6858000"/>
              <a:gd name="connsiteX1120" fmla="*/ 727075 w 5951537"/>
              <a:gd name="connsiteY1120" fmla="*/ 3483769 h 6858000"/>
              <a:gd name="connsiteX1121" fmla="*/ 697706 w 5951537"/>
              <a:gd name="connsiteY1121" fmla="*/ 3460750 h 6858000"/>
              <a:gd name="connsiteX1122" fmla="*/ 669131 w 5951537"/>
              <a:gd name="connsiteY1122" fmla="*/ 3436144 h 6858000"/>
              <a:gd name="connsiteX1123" fmla="*/ 642143 w 5951537"/>
              <a:gd name="connsiteY1123" fmla="*/ 3411538 h 6858000"/>
              <a:gd name="connsiteX1124" fmla="*/ 614362 w 5951537"/>
              <a:gd name="connsiteY1124" fmla="*/ 3386138 h 6858000"/>
              <a:gd name="connsiteX1125" fmla="*/ 587375 w 5951537"/>
              <a:gd name="connsiteY1125" fmla="*/ 3361531 h 6858000"/>
              <a:gd name="connsiteX1126" fmla="*/ 561181 w 5951537"/>
              <a:gd name="connsiteY1126" fmla="*/ 3334544 h 6858000"/>
              <a:gd name="connsiteX1127" fmla="*/ 536575 w 5951537"/>
              <a:gd name="connsiteY1127" fmla="*/ 3309144 h 6858000"/>
              <a:gd name="connsiteX1128" fmla="*/ 514350 w 5951537"/>
              <a:gd name="connsiteY1128" fmla="*/ 3284538 h 6858000"/>
              <a:gd name="connsiteX1129" fmla="*/ 491331 w 5951537"/>
              <a:gd name="connsiteY1129" fmla="*/ 3257550 h 6858000"/>
              <a:gd name="connsiteX1130" fmla="*/ 469900 w 5951537"/>
              <a:gd name="connsiteY1130" fmla="*/ 3232150 h 6858000"/>
              <a:gd name="connsiteX1131" fmla="*/ 448468 w 5951537"/>
              <a:gd name="connsiteY1131" fmla="*/ 3205956 h 6858000"/>
              <a:gd name="connsiteX1132" fmla="*/ 428625 w 5951537"/>
              <a:gd name="connsiteY1132" fmla="*/ 3179763 h 6858000"/>
              <a:gd name="connsiteX1133" fmla="*/ 407987 w 5951537"/>
              <a:gd name="connsiteY1133" fmla="*/ 3152775 h 6858000"/>
              <a:gd name="connsiteX1134" fmla="*/ 388937 w 5951537"/>
              <a:gd name="connsiteY1134" fmla="*/ 3126581 h 6858000"/>
              <a:gd name="connsiteX1135" fmla="*/ 370681 w 5951537"/>
              <a:gd name="connsiteY1135" fmla="*/ 3098800 h 6858000"/>
              <a:gd name="connsiteX1136" fmla="*/ 352425 w 5951537"/>
              <a:gd name="connsiteY1136" fmla="*/ 3071813 h 6858000"/>
              <a:gd name="connsiteX1137" fmla="*/ 318293 w 5951537"/>
              <a:gd name="connsiteY1137" fmla="*/ 3017044 h 6858000"/>
              <a:gd name="connsiteX1138" fmla="*/ 286543 w 5951537"/>
              <a:gd name="connsiteY1138" fmla="*/ 2961481 h 6858000"/>
              <a:gd name="connsiteX1139" fmla="*/ 256381 w 5951537"/>
              <a:gd name="connsiteY1139" fmla="*/ 2904332 h 6858000"/>
              <a:gd name="connsiteX1140" fmla="*/ 228600 w 5951537"/>
              <a:gd name="connsiteY1140" fmla="*/ 2848769 h 6858000"/>
              <a:gd name="connsiteX1141" fmla="*/ 203200 w 5951537"/>
              <a:gd name="connsiteY1141" fmla="*/ 2791619 h 6858000"/>
              <a:gd name="connsiteX1142" fmla="*/ 179387 w 5951537"/>
              <a:gd name="connsiteY1142" fmla="*/ 2736056 h 6858000"/>
              <a:gd name="connsiteX1143" fmla="*/ 157956 w 5951537"/>
              <a:gd name="connsiteY1143" fmla="*/ 2679700 h 6858000"/>
              <a:gd name="connsiteX1144" fmla="*/ 138112 w 5951537"/>
              <a:gd name="connsiteY1144" fmla="*/ 2624138 h 6858000"/>
              <a:gd name="connsiteX1145" fmla="*/ 119856 w 5951537"/>
              <a:gd name="connsiteY1145" fmla="*/ 2569369 h 6858000"/>
              <a:gd name="connsiteX1146" fmla="*/ 103187 w 5951537"/>
              <a:gd name="connsiteY1146" fmla="*/ 2514600 h 6858000"/>
              <a:gd name="connsiteX1147" fmla="*/ 88106 w 5951537"/>
              <a:gd name="connsiteY1147" fmla="*/ 2462213 h 6858000"/>
              <a:gd name="connsiteX1148" fmla="*/ 74612 w 5951537"/>
              <a:gd name="connsiteY1148" fmla="*/ 2409031 h 6858000"/>
              <a:gd name="connsiteX1149" fmla="*/ 62706 w 5951537"/>
              <a:gd name="connsiteY1149" fmla="*/ 2357438 h 6858000"/>
              <a:gd name="connsiteX1150" fmla="*/ 52387 w 5951537"/>
              <a:gd name="connsiteY1150" fmla="*/ 2306638 h 6858000"/>
              <a:gd name="connsiteX1151" fmla="*/ 43656 w 5951537"/>
              <a:gd name="connsiteY1151" fmla="*/ 2258219 h 6858000"/>
              <a:gd name="connsiteX1152" fmla="*/ 34131 w 5951537"/>
              <a:gd name="connsiteY1152" fmla="*/ 2211388 h 6858000"/>
              <a:gd name="connsiteX1153" fmla="*/ 26987 w 5951537"/>
              <a:gd name="connsiteY1153" fmla="*/ 2166144 h 6858000"/>
              <a:gd name="connsiteX1154" fmla="*/ 21431 w 5951537"/>
              <a:gd name="connsiteY1154" fmla="*/ 2122488 h 6858000"/>
              <a:gd name="connsiteX1155" fmla="*/ 15875 w 5951537"/>
              <a:gd name="connsiteY1155" fmla="*/ 2081213 h 6858000"/>
              <a:gd name="connsiteX1156" fmla="*/ 8731 w 5951537"/>
              <a:gd name="connsiteY1156" fmla="*/ 2004219 h 6858000"/>
              <a:gd name="connsiteX1157" fmla="*/ 3968 w 5951537"/>
              <a:gd name="connsiteY1157" fmla="*/ 1938338 h 6858000"/>
              <a:gd name="connsiteX1158" fmla="*/ 793 w 5951537"/>
              <a:gd name="connsiteY1158" fmla="*/ 1882775 h 6858000"/>
              <a:gd name="connsiteX1159" fmla="*/ 0 w 5951537"/>
              <a:gd name="connsiteY1159" fmla="*/ 1839119 h 6858000"/>
              <a:gd name="connsiteX1160" fmla="*/ 111125 w 5951537"/>
              <a:gd name="connsiteY1160" fmla="*/ 1839119 h 6858000"/>
              <a:gd name="connsiteX1161" fmla="*/ 109537 w 5951537"/>
              <a:gd name="connsiteY1161" fmla="*/ 1787525 h 6858000"/>
              <a:gd name="connsiteX1162" fmla="*/ 108743 w 5951537"/>
              <a:gd name="connsiteY1162" fmla="*/ 1736725 h 6858000"/>
              <a:gd name="connsiteX1163" fmla="*/ 108743 w 5951537"/>
              <a:gd name="connsiteY1163" fmla="*/ 1687513 h 6858000"/>
              <a:gd name="connsiteX1164" fmla="*/ 108743 w 5951537"/>
              <a:gd name="connsiteY1164" fmla="*/ 1638300 h 6858000"/>
              <a:gd name="connsiteX1165" fmla="*/ 110331 w 5951537"/>
              <a:gd name="connsiteY1165" fmla="*/ 1589881 h 6858000"/>
              <a:gd name="connsiteX1166" fmla="*/ 112712 w 5951537"/>
              <a:gd name="connsiteY1166" fmla="*/ 1542256 h 6858000"/>
              <a:gd name="connsiteX1167" fmla="*/ 115093 w 5951537"/>
              <a:gd name="connsiteY1167" fmla="*/ 1495425 h 6858000"/>
              <a:gd name="connsiteX1168" fmla="*/ 118268 w 5951537"/>
              <a:gd name="connsiteY1168" fmla="*/ 1449388 h 6858000"/>
              <a:gd name="connsiteX1169" fmla="*/ 123825 w 5951537"/>
              <a:gd name="connsiteY1169" fmla="*/ 1404938 h 6858000"/>
              <a:gd name="connsiteX1170" fmla="*/ 128587 w 5951537"/>
              <a:gd name="connsiteY1170" fmla="*/ 1359694 h 6858000"/>
              <a:gd name="connsiteX1171" fmla="*/ 134937 w 5951537"/>
              <a:gd name="connsiteY1171" fmla="*/ 1315244 h 6858000"/>
              <a:gd name="connsiteX1172" fmla="*/ 142081 w 5951537"/>
              <a:gd name="connsiteY1172" fmla="*/ 1273175 h 6858000"/>
              <a:gd name="connsiteX1173" fmla="*/ 149225 w 5951537"/>
              <a:gd name="connsiteY1173" fmla="*/ 1230313 h 6858000"/>
              <a:gd name="connsiteX1174" fmla="*/ 157956 w 5951537"/>
              <a:gd name="connsiteY1174" fmla="*/ 1189038 h 6858000"/>
              <a:gd name="connsiteX1175" fmla="*/ 167481 w 5951537"/>
              <a:gd name="connsiteY1175" fmla="*/ 1148556 h 6858000"/>
              <a:gd name="connsiteX1176" fmla="*/ 177006 w 5951537"/>
              <a:gd name="connsiteY1176" fmla="*/ 1108869 h 6858000"/>
              <a:gd name="connsiteX1177" fmla="*/ 188118 w 5951537"/>
              <a:gd name="connsiteY1177" fmla="*/ 1069181 h 6858000"/>
              <a:gd name="connsiteX1178" fmla="*/ 200818 w 5951537"/>
              <a:gd name="connsiteY1178" fmla="*/ 1031081 h 6858000"/>
              <a:gd name="connsiteX1179" fmla="*/ 212725 w 5951537"/>
              <a:gd name="connsiteY1179" fmla="*/ 993775 h 6858000"/>
              <a:gd name="connsiteX1180" fmla="*/ 226218 w 5951537"/>
              <a:gd name="connsiteY1180" fmla="*/ 957263 h 6858000"/>
              <a:gd name="connsiteX1181" fmla="*/ 239712 w 5951537"/>
              <a:gd name="connsiteY1181" fmla="*/ 920750 h 6858000"/>
              <a:gd name="connsiteX1182" fmla="*/ 255587 w 5951537"/>
              <a:gd name="connsiteY1182" fmla="*/ 885031 h 6858000"/>
              <a:gd name="connsiteX1183" fmla="*/ 271462 w 5951537"/>
              <a:gd name="connsiteY1183" fmla="*/ 850900 h 6858000"/>
              <a:gd name="connsiteX1184" fmla="*/ 287337 w 5951537"/>
              <a:gd name="connsiteY1184" fmla="*/ 817563 h 6858000"/>
              <a:gd name="connsiteX1185" fmla="*/ 305593 w 5951537"/>
              <a:gd name="connsiteY1185" fmla="*/ 785019 h 6858000"/>
              <a:gd name="connsiteX1186" fmla="*/ 323850 w 5951537"/>
              <a:gd name="connsiteY1186" fmla="*/ 752475 h 6858000"/>
              <a:gd name="connsiteX1187" fmla="*/ 343693 w 5951537"/>
              <a:gd name="connsiteY1187" fmla="*/ 720725 h 6858000"/>
              <a:gd name="connsiteX1188" fmla="*/ 362743 w 5951537"/>
              <a:gd name="connsiteY1188" fmla="*/ 690563 h 6858000"/>
              <a:gd name="connsiteX1189" fmla="*/ 384175 w 5951537"/>
              <a:gd name="connsiteY1189" fmla="*/ 661194 h 6858000"/>
              <a:gd name="connsiteX1190" fmla="*/ 404812 w 5951537"/>
              <a:gd name="connsiteY1190" fmla="*/ 631825 h 6858000"/>
              <a:gd name="connsiteX1191" fmla="*/ 427037 w 5951537"/>
              <a:gd name="connsiteY1191" fmla="*/ 604837 h 6858000"/>
              <a:gd name="connsiteX1192" fmla="*/ 450850 w 5951537"/>
              <a:gd name="connsiteY1192" fmla="*/ 577056 h 6858000"/>
              <a:gd name="connsiteX1193" fmla="*/ 484187 w 5951537"/>
              <a:gd name="connsiteY1193" fmla="*/ 540544 h 6858000"/>
              <a:gd name="connsiteX1194" fmla="*/ 518318 w 5951537"/>
              <a:gd name="connsiteY1194" fmla="*/ 506413 h 6858000"/>
              <a:gd name="connsiteX1195" fmla="*/ 553243 w 5951537"/>
              <a:gd name="connsiteY1195" fmla="*/ 476250 h 6858000"/>
              <a:gd name="connsiteX1196" fmla="*/ 588168 w 5951537"/>
              <a:gd name="connsiteY1196" fmla="*/ 446881 h 6858000"/>
              <a:gd name="connsiteX1197" fmla="*/ 623093 w 5951537"/>
              <a:gd name="connsiteY1197" fmla="*/ 419894 h 6858000"/>
              <a:gd name="connsiteX1198" fmla="*/ 657225 w 5951537"/>
              <a:gd name="connsiteY1198" fmla="*/ 396875 h 6858000"/>
              <a:gd name="connsiteX1199" fmla="*/ 691356 w 5951537"/>
              <a:gd name="connsiteY1199" fmla="*/ 374650 h 6858000"/>
              <a:gd name="connsiteX1200" fmla="*/ 726281 w 5951537"/>
              <a:gd name="connsiteY1200" fmla="*/ 355600 h 6858000"/>
              <a:gd name="connsiteX1201" fmla="*/ 752475 w 5951537"/>
              <a:gd name="connsiteY1201" fmla="*/ 309563 h 6858000"/>
              <a:gd name="connsiteX1202" fmla="*/ 766762 w 5951537"/>
              <a:gd name="connsiteY1202" fmla="*/ 286544 h 6858000"/>
              <a:gd name="connsiteX1203" fmla="*/ 781843 w 5951537"/>
              <a:gd name="connsiteY1203" fmla="*/ 261938 h 6858000"/>
              <a:gd name="connsiteX1204" fmla="*/ 797718 w 5951537"/>
              <a:gd name="connsiteY1204" fmla="*/ 238919 h 6858000"/>
              <a:gd name="connsiteX1205" fmla="*/ 814387 w 5951537"/>
              <a:gd name="connsiteY1205" fmla="*/ 216694 h 6858000"/>
              <a:gd name="connsiteX1206" fmla="*/ 831056 w 5951537"/>
              <a:gd name="connsiteY1206" fmla="*/ 193675 h 6858000"/>
              <a:gd name="connsiteX1207" fmla="*/ 849312 w 5951537"/>
              <a:gd name="connsiteY1207" fmla="*/ 172244 h 6858000"/>
              <a:gd name="connsiteX1208" fmla="*/ 867568 w 5951537"/>
              <a:gd name="connsiteY1208" fmla="*/ 150813 h 6858000"/>
              <a:gd name="connsiteX1209" fmla="*/ 887412 w 5951537"/>
              <a:gd name="connsiteY1209" fmla="*/ 131763 h 6858000"/>
              <a:gd name="connsiteX1210" fmla="*/ 907256 w 5951537"/>
              <a:gd name="connsiteY1210" fmla="*/ 112713 h 6858000"/>
              <a:gd name="connsiteX1211" fmla="*/ 926306 w 5951537"/>
              <a:gd name="connsiteY1211" fmla="*/ 96044 h 6858000"/>
              <a:gd name="connsiteX1212" fmla="*/ 947737 w 5951537"/>
              <a:gd name="connsiteY1212" fmla="*/ 80963 h 6858000"/>
              <a:gd name="connsiteX1213" fmla="*/ 969168 w 5951537"/>
              <a:gd name="connsiteY1213" fmla="*/ 67469 h 6858000"/>
              <a:gd name="connsiteX1214" fmla="*/ 990600 w 5951537"/>
              <a:gd name="connsiteY1214" fmla="*/ 55562 h 6858000"/>
              <a:gd name="connsiteX1215" fmla="*/ 1012031 w 5951537"/>
              <a:gd name="connsiteY1215" fmla="*/ 47625 h 6858000"/>
              <a:gd name="connsiteX1216" fmla="*/ 1050131 w 5951537"/>
              <a:gd name="connsiteY1216" fmla="*/ 34131 h 6858000"/>
              <a:gd name="connsiteX1217" fmla="*/ 1087437 w 5951537"/>
              <a:gd name="connsiteY1217" fmla="*/ 23019 h 6858000"/>
              <a:gd name="connsiteX1218" fmla="*/ 1123950 w 5951537"/>
              <a:gd name="connsiteY1218" fmla="*/ 14288 h 6858000"/>
              <a:gd name="connsiteX1219" fmla="*/ 1159668 w 5951537"/>
              <a:gd name="connsiteY1219" fmla="*/ 6350 h 6858000"/>
              <a:gd name="connsiteX1220" fmla="*/ 1177131 w 5951537"/>
              <a:gd name="connsiteY1220" fmla="*/ 3969 h 6858000"/>
              <a:gd name="connsiteX1221" fmla="*/ 1193800 w 5951537"/>
              <a:gd name="connsiteY1221" fmla="*/ 79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Lst>
            <a:rect l="l" t="t" r="r" b="b"/>
            <a:pathLst>
              <a:path w="5951537" h="6858000">
                <a:moveTo>
                  <a:pt x="4983955" y="1685925"/>
                </a:moveTo>
                <a:lnTo>
                  <a:pt x="4963318" y="1688306"/>
                </a:lnTo>
                <a:lnTo>
                  <a:pt x="4943474" y="1689894"/>
                </a:lnTo>
                <a:lnTo>
                  <a:pt x="4922837" y="1693863"/>
                </a:lnTo>
                <a:lnTo>
                  <a:pt x="4903787" y="1697831"/>
                </a:lnTo>
                <a:lnTo>
                  <a:pt x="4884737" y="1704181"/>
                </a:lnTo>
                <a:lnTo>
                  <a:pt x="4866481" y="1710531"/>
                </a:lnTo>
                <a:lnTo>
                  <a:pt x="4848224" y="1717675"/>
                </a:lnTo>
                <a:lnTo>
                  <a:pt x="4829968" y="1725613"/>
                </a:lnTo>
                <a:lnTo>
                  <a:pt x="4812506" y="1734344"/>
                </a:lnTo>
                <a:lnTo>
                  <a:pt x="4795043" y="1743869"/>
                </a:lnTo>
                <a:lnTo>
                  <a:pt x="4779168" y="1754981"/>
                </a:lnTo>
                <a:lnTo>
                  <a:pt x="4764087" y="1766094"/>
                </a:lnTo>
                <a:lnTo>
                  <a:pt x="4749006" y="1778000"/>
                </a:lnTo>
                <a:lnTo>
                  <a:pt x="4733131" y="1789906"/>
                </a:lnTo>
                <a:lnTo>
                  <a:pt x="4719637" y="1803400"/>
                </a:lnTo>
                <a:lnTo>
                  <a:pt x="4706143" y="1817688"/>
                </a:lnTo>
                <a:lnTo>
                  <a:pt x="4694237" y="1831975"/>
                </a:lnTo>
                <a:lnTo>
                  <a:pt x="4681537" y="1847057"/>
                </a:lnTo>
                <a:lnTo>
                  <a:pt x="4670424" y="1862932"/>
                </a:lnTo>
                <a:lnTo>
                  <a:pt x="4659312" y="1879600"/>
                </a:lnTo>
                <a:lnTo>
                  <a:pt x="4650581" y="1896269"/>
                </a:lnTo>
                <a:lnTo>
                  <a:pt x="4641056" y="1913732"/>
                </a:lnTo>
                <a:lnTo>
                  <a:pt x="4633118" y="1931988"/>
                </a:lnTo>
                <a:lnTo>
                  <a:pt x="4625974" y="1950244"/>
                </a:lnTo>
                <a:lnTo>
                  <a:pt x="4620418" y="1968500"/>
                </a:lnTo>
                <a:lnTo>
                  <a:pt x="4614068" y="1987550"/>
                </a:lnTo>
                <a:lnTo>
                  <a:pt x="4610099" y="2006600"/>
                </a:lnTo>
                <a:lnTo>
                  <a:pt x="4606131" y="2027238"/>
                </a:lnTo>
                <a:lnTo>
                  <a:pt x="4603749" y="2047082"/>
                </a:lnTo>
                <a:lnTo>
                  <a:pt x="4602162" y="2067719"/>
                </a:lnTo>
                <a:lnTo>
                  <a:pt x="4602162" y="2088357"/>
                </a:lnTo>
                <a:lnTo>
                  <a:pt x="4602162" y="2108994"/>
                </a:lnTo>
                <a:lnTo>
                  <a:pt x="4603749" y="2129632"/>
                </a:lnTo>
                <a:lnTo>
                  <a:pt x="4606131" y="2149476"/>
                </a:lnTo>
                <a:lnTo>
                  <a:pt x="4610099" y="2170113"/>
                </a:lnTo>
                <a:lnTo>
                  <a:pt x="4614068" y="2189163"/>
                </a:lnTo>
                <a:lnTo>
                  <a:pt x="4620418" y="2208213"/>
                </a:lnTo>
                <a:lnTo>
                  <a:pt x="4625974" y="2226469"/>
                </a:lnTo>
                <a:lnTo>
                  <a:pt x="4633118" y="2244726"/>
                </a:lnTo>
                <a:lnTo>
                  <a:pt x="4641056" y="2262982"/>
                </a:lnTo>
                <a:lnTo>
                  <a:pt x="4650581" y="2280444"/>
                </a:lnTo>
                <a:lnTo>
                  <a:pt x="4659312" y="2297907"/>
                </a:lnTo>
                <a:lnTo>
                  <a:pt x="4670424" y="2313782"/>
                </a:lnTo>
                <a:lnTo>
                  <a:pt x="4681537" y="2328863"/>
                </a:lnTo>
                <a:lnTo>
                  <a:pt x="4694237" y="2343944"/>
                </a:lnTo>
                <a:lnTo>
                  <a:pt x="4706143" y="2359026"/>
                </a:lnTo>
                <a:lnTo>
                  <a:pt x="4719637" y="2373313"/>
                </a:lnTo>
                <a:lnTo>
                  <a:pt x="4733131" y="2386807"/>
                </a:lnTo>
                <a:lnTo>
                  <a:pt x="4749006" y="2398713"/>
                </a:lnTo>
                <a:lnTo>
                  <a:pt x="4764087" y="2411413"/>
                </a:lnTo>
                <a:lnTo>
                  <a:pt x="4779168" y="2422526"/>
                </a:lnTo>
                <a:lnTo>
                  <a:pt x="4795043" y="2432051"/>
                </a:lnTo>
                <a:lnTo>
                  <a:pt x="4812506" y="2442369"/>
                </a:lnTo>
                <a:lnTo>
                  <a:pt x="4829968" y="2451895"/>
                </a:lnTo>
                <a:lnTo>
                  <a:pt x="4848224" y="2459832"/>
                </a:lnTo>
                <a:lnTo>
                  <a:pt x="4866481" y="2466976"/>
                </a:lnTo>
                <a:lnTo>
                  <a:pt x="4884737" y="2472532"/>
                </a:lnTo>
                <a:lnTo>
                  <a:pt x="4903787" y="2478882"/>
                </a:lnTo>
                <a:lnTo>
                  <a:pt x="4922837" y="2482851"/>
                </a:lnTo>
                <a:lnTo>
                  <a:pt x="4943474" y="2486026"/>
                </a:lnTo>
                <a:lnTo>
                  <a:pt x="4963318" y="2489201"/>
                </a:lnTo>
                <a:lnTo>
                  <a:pt x="4983955" y="2490788"/>
                </a:lnTo>
                <a:lnTo>
                  <a:pt x="5004593" y="2490788"/>
                </a:lnTo>
                <a:lnTo>
                  <a:pt x="5025231" y="2490788"/>
                </a:lnTo>
                <a:lnTo>
                  <a:pt x="5045074" y="2489201"/>
                </a:lnTo>
                <a:lnTo>
                  <a:pt x="5065712" y="2486026"/>
                </a:lnTo>
                <a:lnTo>
                  <a:pt x="5085555" y="2482851"/>
                </a:lnTo>
                <a:lnTo>
                  <a:pt x="5105399" y="2478882"/>
                </a:lnTo>
                <a:lnTo>
                  <a:pt x="5124449" y="2472532"/>
                </a:lnTo>
                <a:lnTo>
                  <a:pt x="5142705" y="2466976"/>
                </a:lnTo>
                <a:lnTo>
                  <a:pt x="5160962" y="2459832"/>
                </a:lnTo>
                <a:lnTo>
                  <a:pt x="5179218" y="2451895"/>
                </a:lnTo>
                <a:lnTo>
                  <a:pt x="5196680" y="2442369"/>
                </a:lnTo>
                <a:lnTo>
                  <a:pt x="5213349" y="2432051"/>
                </a:lnTo>
                <a:lnTo>
                  <a:pt x="5230018" y="2422526"/>
                </a:lnTo>
                <a:lnTo>
                  <a:pt x="5245099" y="2411413"/>
                </a:lnTo>
                <a:lnTo>
                  <a:pt x="5260180" y="2398713"/>
                </a:lnTo>
                <a:lnTo>
                  <a:pt x="5275262" y="2386807"/>
                </a:lnTo>
                <a:lnTo>
                  <a:pt x="5289549" y="2373313"/>
                </a:lnTo>
                <a:lnTo>
                  <a:pt x="5302249" y="2359026"/>
                </a:lnTo>
                <a:lnTo>
                  <a:pt x="5314949" y="2343944"/>
                </a:lnTo>
                <a:lnTo>
                  <a:pt x="5326855" y="2328863"/>
                </a:lnTo>
                <a:lnTo>
                  <a:pt x="5337968" y="2313782"/>
                </a:lnTo>
                <a:lnTo>
                  <a:pt x="5349080" y="2297907"/>
                </a:lnTo>
                <a:lnTo>
                  <a:pt x="5358605" y="2280444"/>
                </a:lnTo>
                <a:lnTo>
                  <a:pt x="5367337" y="2262982"/>
                </a:lnTo>
                <a:lnTo>
                  <a:pt x="5375274" y="2244726"/>
                </a:lnTo>
                <a:lnTo>
                  <a:pt x="5382418" y="2226469"/>
                </a:lnTo>
                <a:lnTo>
                  <a:pt x="5388768" y="2208213"/>
                </a:lnTo>
                <a:lnTo>
                  <a:pt x="5395118" y="2189163"/>
                </a:lnTo>
                <a:lnTo>
                  <a:pt x="5399087" y="2170113"/>
                </a:lnTo>
                <a:lnTo>
                  <a:pt x="5403055" y="2149476"/>
                </a:lnTo>
                <a:lnTo>
                  <a:pt x="5404643" y="2129632"/>
                </a:lnTo>
                <a:lnTo>
                  <a:pt x="5407024" y="2108994"/>
                </a:lnTo>
                <a:lnTo>
                  <a:pt x="5407024" y="2088357"/>
                </a:lnTo>
                <a:lnTo>
                  <a:pt x="5407024" y="2067719"/>
                </a:lnTo>
                <a:lnTo>
                  <a:pt x="5404643" y="2047082"/>
                </a:lnTo>
                <a:lnTo>
                  <a:pt x="5403055" y="2027238"/>
                </a:lnTo>
                <a:lnTo>
                  <a:pt x="5399087" y="2006600"/>
                </a:lnTo>
                <a:lnTo>
                  <a:pt x="5395118" y="1987550"/>
                </a:lnTo>
                <a:lnTo>
                  <a:pt x="5388768" y="1968500"/>
                </a:lnTo>
                <a:lnTo>
                  <a:pt x="5382418" y="1950244"/>
                </a:lnTo>
                <a:lnTo>
                  <a:pt x="5375274" y="1931988"/>
                </a:lnTo>
                <a:lnTo>
                  <a:pt x="5367337" y="1913732"/>
                </a:lnTo>
                <a:lnTo>
                  <a:pt x="5358605" y="1896269"/>
                </a:lnTo>
                <a:lnTo>
                  <a:pt x="5349080" y="1879600"/>
                </a:lnTo>
                <a:lnTo>
                  <a:pt x="5337968" y="1862932"/>
                </a:lnTo>
                <a:lnTo>
                  <a:pt x="5326855" y="1847057"/>
                </a:lnTo>
                <a:lnTo>
                  <a:pt x="5314949" y="1831975"/>
                </a:lnTo>
                <a:lnTo>
                  <a:pt x="5302249" y="1817688"/>
                </a:lnTo>
                <a:lnTo>
                  <a:pt x="5289549" y="1803400"/>
                </a:lnTo>
                <a:lnTo>
                  <a:pt x="5275262" y="1789906"/>
                </a:lnTo>
                <a:lnTo>
                  <a:pt x="5260180" y="1778000"/>
                </a:lnTo>
                <a:lnTo>
                  <a:pt x="5245099" y="1766094"/>
                </a:lnTo>
                <a:lnTo>
                  <a:pt x="5230018" y="1754981"/>
                </a:lnTo>
                <a:lnTo>
                  <a:pt x="5213349" y="1743869"/>
                </a:lnTo>
                <a:lnTo>
                  <a:pt x="5196680" y="1734344"/>
                </a:lnTo>
                <a:lnTo>
                  <a:pt x="5179218" y="1725613"/>
                </a:lnTo>
                <a:lnTo>
                  <a:pt x="5160962" y="1717675"/>
                </a:lnTo>
                <a:lnTo>
                  <a:pt x="5142705" y="1710531"/>
                </a:lnTo>
                <a:lnTo>
                  <a:pt x="5124449" y="1704181"/>
                </a:lnTo>
                <a:lnTo>
                  <a:pt x="5105399" y="1697831"/>
                </a:lnTo>
                <a:lnTo>
                  <a:pt x="5085555" y="1693863"/>
                </a:lnTo>
                <a:lnTo>
                  <a:pt x="5065712" y="1689894"/>
                </a:lnTo>
                <a:lnTo>
                  <a:pt x="5045074" y="1688306"/>
                </a:lnTo>
                <a:lnTo>
                  <a:pt x="5025231" y="1685925"/>
                </a:lnTo>
                <a:lnTo>
                  <a:pt x="5004593" y="1685925"/>
                </a:lnTo>
                <a:close/>
                <a:moveTo>
                  <a:pt x="1211262" y="0"/>
                </a:moveTo>
                <a:lnTo>
                  <a:pt x="1227137" y="0"/>
                </a:lnTo>
                <a:lnTo>
                  <a:pt x="1243806" y="0"/>
                </a:lnTo>
                <a:lnTo>
                  <a:pt x="1259681" y="794"/>
                </a:lnTo>
                <a:lnTo>
                  <a:pt x="1276350" y="3175"/>
                </a:lnTo>
                <a:lnTo>
                  <a:pt x="1291431" y="6350"/>
                </a:lnTo>
                <a:lnTo>
                  <a:pt x="1306512" y="10319"/>
                </a:lnTo>
                <a:lnTo>
                  <a:pt x="1321593" y="15081"/>
                </a:lnTo>
                <a:lnTo>
                  <a:pt x="1335881" y="21431"/>
                </a:lnTo>
                <a:lnTo>
                  <a:pt x="1350168" y="28575"/>
                </a:lnTo>
                <a:lnTo>
                  <a:pt x="1362868" y="37306"/>
                </a:lnTo>
                <a:lnTo>
                  <a:pt x="1377156" y="47625"/>
                </a:lnTo>
                <a:lnTo>
                  <a:pt x="1390650" y="58737"/>
                </a:lnTo>
                <a:lnTo>
                  <a:pt x="1402556" y="70644"/>
                </a:lnTo>
                <a:lnTo>
                  <a:pt x="1414462" y="84931"/>
                </a:lnTo>
                <a:lnTo>
                  <a:pt x="1427162" y="100012"/>
                </a:lnTo>
                <a:lnTo>
                  <a:pt x="1438275" y="116681"/>
                </a:lnTo>
                <a:lnTo>
                  <a:pt x="1449387" y="135731"/>
                </a:lnTo>
                <a:lnTo>
                  <a:pt x="1458912" y="154781"/>
                </a:lnTo>
                <a:lnTo>
                  <a:pt x="1469231" y="177006"/>
                </a:lnTo>
                <a:lnTo>
                  <a:pt x="1479550" y="200819"/>
                </a:lnTo>
                <a:lnTo>
                  <a:pt x="1488281" y="226219"/>
                </a:lnTo>
                <a:lnTo>
                  <a:pt x="1497012" y="250825"/>
                </a:lnTo>
                <a:lnTo>
                  <a:pt x="1504156" y="275431"/>
                </a:lnTo>
                <a:lnTo>
                  <a:pt x="1508918" y="298450"/>
                </a:lnTo>
                <a:lnTo>
                  <a:pt x="1512887" y="320675"/>
                </a:lnTo>
                <a:lnTo>
                  <a:pt x="1516062" y="342106"/>
                </a:lnTo>
                <a:lnTo>
                  <a:pt x="1516856" y="362744"/>
                </a:lnTo>
                <a:lnTo>
                  <a:pt x="1517650" y="381794"/>
                </a:lnTo>
                <a:lnTo>
                  <a:pt x="1516856" y="400050"/>
                </a:lnTo>
                <a:lnTo>
                  <a:pt x="1513681" y="417512"/>
                </a:lnTo>
                <a:lnTo>
                  <a:pt x="1511300" y="434181"/>
                </a:lnTo>
                <a:lnTo>
                  <a:pt x="1506537" y="450850"/>
                </a:lnTo>
                <a:lnTo>
                  <a:pt x="1500981" y="465931"/>
                </a:lnTo>
                <a:lnTo>
                  <a:pt x="1494631" y="480219"/>
                </a:lnTo>
                <a:lnTo>
                  <a:pt x="1486693" y="494506"/>
                </a:lnTo>
                <a:lnTo>
                  <a:pt x="1478756" y="507206"/>
                </a:lnTo>
                <a:lnTo>
                  <a:pt x="1469231" y="519906"/>
                </a:lnTo>
                <a:lnTo>
                  <a:pt x="1458912" y="531812"/>
                </a:lnTo>
                <a:lnTo>
                  <a:pt x="1447800" y="542925"/>
                </a:lnTo>
                <a:lnTo>
                  <a:pt x="1435893" y="554038"/>
                </a:lnTo>
                <a:lnTo>
                  <a:pt x="1423193" y="564356"/>
                </a:lnTo>
                <a:lnTo>
                  <a:pt x="1409700" y="573881"/>
                </a:lnTo>
                <a:lnTo>
                  <a:pt x="1395412" y="583406"/>
                </a:lnTo>
                <a:lnTo>
                  <a:pt x="1381125" y="592138"/>
                </a:lnTo>
                <a:lnTo>
                  <a:pt x="1365250" y="601662"/>
                </a:lnTo>
                <a:lnTo>
                  <a:pt x="1332706" y="617538"/>
                </a:lnTo>
                <a:lnTo>
                  <a:pt x="1298575" y="632619"/>
                </a:lnTo>
                <a:lnTo>
                  <a:pt x="1262062" y="646113"/>
                </a:lnTo>
                <a:lnTo>
                  <a:pt x="1223962" y="660400"/>
                </a:lnTo>
                <a:lnTo>
                  <a:pt x="1201737" y="666750"/>
                </a:lnTo>
                <a:lnTo>
                  <a:pt x="1177925" y="671513"/>
                </a:lnTo>
                <a:lnTo>
                  <a:pt x="1153318" y="673100"/>
                </a:lnTo>
                <a:lnTo>
                  <a:pt x="1127918" y="674688"/>
                </a:lnTo>
                <a:lnTo>
                  <a:pt x="1101725" y="673100"/>
                </a:lnTo>
                <a:lnTo>
                  <a:pt x="1075531" y="671513"/>
                </a:lnTo>
                <a:lnTo>
                  <a:pt x="1047750" y="667544"/>
                </a:lnTo>
                <a:lnTo>
                  <a:pt x="1020762" y="663575"/>
                </a:lnTo>
                <a:lnTo>
                  <a:pt x="993775" y="657225"/>
                </a:lnTo>
                <a:lnTo>
                  <a:pt x="965993" y="650081"/>
                </a:lnTo>
                <a:lnTo>
                  <a:pt x="939006" y="642144"/>
                </a:lnTo>
                <a:lnTo>
                  <a:pt x="911225" y="634206"/>
                </a:lnTo>
                <a:lnTo>
                  <a:pt x="885031" y="624681"/>
                </a:lnTo>
                <a:lnTo>
                  <a:pt x="859631" y="615950"/>
                </a:lnTo>
                <a:lnTo>
                  <a:pt x="810418" y="595313"/>
                </a:lnTo>
                <a:lnTo>
                  <a:pt x="788987" y="609600"/>
                </a:lnTo>
                <a:lnTo>
                  <a:pt x="768350" y="624681"/>
                </a:lnTo>
                <a:lnTo>
                  <a:pt x="746125" y="641350"/>
                </a:lnTo>
                <a:lnTo>
                  <a:pt x="724693" y="658019"/>
                </a:lnTo>
                <a:lnTo>
                  <a:pt x="704056" y="677863"/>
                </a:lnTo>
                <a:lnTo>
                  <a:pt x="682625" y="696913"/>
                </a:lnTo>
                <a:lnTo>
                  <a:pt x="661987" y="719138"/>
                </a:lnTo>
                <a:lnTo>
                  <a:pt x="641350" y="741363"/>
                </a:lnTo>
                <a:lnTo>
                  <a:pt x="619918" y="765969"/>
                </a:lnTo>
                <a:lnTo>
                  <a:pt x="599281" y="792163"/>
                </a:lnTo>
                <a:lnTo>
                  <a:pt x="580231" y="819150"/>
                </a:lnTo>
                <a:lnTo>
                  <a:pt x="560387" y="848519"/>
                </a:lnTo>
                <a:lnTo>
                  <a:pt x="542131" y="878681"/>
                </a:lnTo>
                <a:lnTo>
                  <a:pt x="523875" y="911225"/>
                </a:lnTo>
                <a:lnTo>
                  <a:pt x="505618" y="946150"/>
                </a:lnTo>
                <a:lnTo>
                  <a:pt x="488156" y="981075"/>
                </a:lnTo>
                <a:lnTo>
                  <a:pt x="472281" y="1019969"/>
                </a:lnTo>
                <a:lnTo>
                  <a:pt x="456406" y="1059656"/>
                </a:lnTo>
                <a:lnTo>
                  <a:pt x="441325" y="1100931"/>
                </a:lnTo>
                <a:lnTo>
                  <a:pt x="428625" y="1144588"/>
                </a:lnTo>
                <a:lnTo>
                  <a:pt x="415131" y="1189831"/>
                </a:lnTo>
                <a:lnTo>
                  <a:pt x="404018" y="1237456"/>
                </a:lnTo>
                <a:lnTo>
                  <a:pt x="393700" y="1288256"/>
                </a:lnTo>
                <a:lnTo>
                  <a:pt x="384968" y="1339850"/>
                </a:lnTo>
                <a:lnTo>
                  <a:pt x="377031" y="1393825"/>
                </a:lnTo>
                <a:lnTo>
                  <a:pt x="369887" y="1450181"/>
                </a:lnTo>
                <a:lnTo>
                  <a:pt x="364331" y="1508919"/>
                </a:lnTo>
                <a:lnTo>
                  <a:pt x="361156" y="1570831"/>
                </a:lnTo>
                <a:lnTo>
                  <a:pt x="358775" y="1633538"/>
                </a:lnTo>
                <a:lnTo>
                  <a:pt x="358775" y="1699419"/>
                </a:lnTo>
                <a:lnTo>
                  <a:pt x="359568" y="1768475"/>
                </a:lnTo>
                <a:lnTo>
                  <a:pt x="361156" y="1839119"/>
                </a:lnTo>
                <a:lnTo>
                  <a:pt x="502443" y="1839119"/>
                </a:lnTo>
                <a:lnTo>
                  <a:pt x="503237" y="1871663"/>
                </a:lnTo>
                <a:lnTo>
                  <a:pt x="506412" y="1913731"/>
                </a:lnTo>
                <a:lnTo>
                  <a:pt x="509587" y="1965325"/>
                </a:lnTo>
                <a:lnTo>
                  <a:pt x="516731" y="2025650"/>
                </a:lnTo>
                <a:lnTo>
                  <a:pt x="524668" y="2091531"/>
                </a:lnTo>
                <a:lnTo>
                  <a:pt x="531018" y="2126457"/>
                </a:lnTo>
                <a:lnTo>
                  <a:pt x="536575" y="2162969"/>
                </a:lnTo>
                <a:lnTo>
                  <a:pt x="543718" y="2201863"/>
                </a:lnTo>
                <a:lnTo>
                  <a:pt x="551656" y="2239963"/>
                </a:lnTo>
                <a:lnTo>
                  <a:pt x="561181" y="2280444"/>
                </a:lnTo>
                <a:lnTo>
                  <a:pt x="571500" y="2320925"/>
                </a:lnTo>
                <a:lnTo>
                  <a:pt x="582612" y="2362994"/>
                </a:lnTo>
                <a:lnTo>
                  <a:pt x="594518" y="2405063"/>
                </a:lnTo>
                <a:lnTo>
                  <a:pt x="608806" y="2447925"/>
                </a:lnTo>
                <a:lnTo>
                  <a:pt x="623887" y="2489994"/>
                </a:lnTo>
                <a:lnTo>
                  <a:pt x="639762" y="2533650"/>
                </a:lnTo>
                <a:lnTo>
                  <a:pt x="657225" y="2577306"/>
                </a:lnTo>
                <a:lnTo>
                  <a:pt x="676275" y="2620169"/>
                </a:lnTo>
                <a:lnTo>
                  <a:pt x="696912" y="2663031"/>
                </a:lnTo>
                <a:lnTo>
                  <a:pt x="719137" y="2705894"/>
                </a:lnTo>
                <a:lnTo>
                  <a:pt x="742950" y="2748757"/>
                </a:lnTo>
                <a:lnTo>
                  <a:pt x="768350" y="2790032"/>
                </a:lnTo>
                <a:lnTo>
                  <a:pt x="796131" y="2831306"/>
                </a:lnTo>
                <a:lnTo>
                  <a:pt x="824706" y="2871788"/>
                </a:lnTo>
                <a:lnTo>
                  <a:pt x="855662" y="2911475"/>
                </a:lnTo>
                <a:lnTo>
                  <a:pt x="888206" y="2948781"/>
                </a:lnTo>
                <a:lnTo>
                  <a:pt x="923925" y="2986088"/>
                </a:lnTo>
                <a:lnTo>
                  <a:pt x="944562" y="3007519"/>
                </a:lnTo>
                <a:lnTo>
                  <a:pt x="966787" y="3028950"/>
                </a:lnTo>
                <a:lnTo>
                  <a:pt x="989012" y="3049588"/>
                </a:lnTo>
                <a:lnTo>
                  <a:pt x="1012825" y="3068638"/>
                </a:lnTo>
                <a:lnTo>
                  <a:pt x="1035843" y="3087688"/>
                </a:lnTo>
                <a:lnTo>
                  <a:pt x="1060450" y="3105944"/>
                </a:lnTo>
                <a:lnTo>
                  <a:pt x="1085850" y="3123406"/>
                </a:lnTo>
                <a:lnTo>
                  <a:pt x="1111250" y="3139282"/>
                </a:lnTo>
                <a:lnTo>
                  <a:pt x="1135856" y="3155950"/>
                </a:lnTo>
                <a:lnTo>
                  <a:pt x="1162843" y="3171032"/>
                </a:lnTo>
                <a:lnTo>
                  <a:pt x="1189831" y="3186113"/>
                </a:lnTo>
                <a:lnTo>
                  <a:pt x="1217612" y="3200400"/>
                </a:lnTo>
                <a:lnTo>
                  <a:pt x="1245393" y="3213100"/>
                </a:lnTo>
                <a:lnTo>
                  <a:pt x="1273968" y="3226594"/>
                </a:lnTo>
                <a:lnTo>
                  <a:pt x="1302543" y="3237706"/>
                </a:lnTo>
                <a:lnTo>
                  <a:pt x="1331912" y="3249613"/>
                </a:lnTo>
                <a:lnTo>
                  <a:pt x="1362075" y="3259931"/>
                </a:lnTo>
                <a:lnTo>
                  <a:pt x="1392237" y="3270250"/>
                </a:lnTo>
                <a:lnTo>
                  <a:pt x="1423987" y="3278981"/>
                </a:lnTo>
                <a:lnTo>
                  <a:pt x="1454943" y="3288507"/>
                </a:lnTo>
                <a:lnTo>
                  <a:pt x="1487487" y="3295650"/>
                </a:lnTo>
                <a:lnTo>
                  <a:pt x="1520031" y="3303588"/>
                </a:lnTo>
                <a:lnTo>
                  <a:pt x="1552575" y="3309144"/>
                </a:lnTo>
                <a:lnTo>
                  <a:pt x="1585912" y="3315494"/>
                </a:lnTo>
                <a:lnTo>
                  <a:pt x="1620043" y="3320256"/>
                </a:lnTo>
                <a:lnTo>
                  <a:pt x="1654968" y="3325019"/>
                </a:lnTo>
                <a:lnTo>
                  <a:pt x="1689893" y="3328988"/>
                </a:lnTo>
                <a:lnTo>
                  <a:pt x="1725612" y="3332163"/>
                </a:lnTo>
                <a:lnTo>
                  <a:pt x="1762125" y="3334544"/>
                </a:lnTo>
                <a:lnTo>
                  <a:pt x="1798637" y="3336132"/>
                </a:lnTo>
                <a:lnTo>
                  <a:pt x="1835150" y="3336925"/>
                </a:lnTo>
                <a:lnTo>
                  <a:pt x="1872456" y="3337719"/>
                </a:lnTo>
                <a:lnTo>
                  <a:pt x="1909762" y="3336925"/>
                </a:lnTo>
                <a:lnTo>
                  <a:pt x="1947068" y="3336132"/>
                </a:lnTo>
                <a:lnTo>
                  <a:pt x="1983581" y="3334544"/>
                </a:lnTo>
                <a:lnTo>
                  <a:pt x="2019300" y="3332163"/>
                </a:lnTo>
                <a:lnTo>
                  <a:pt x="2055812" y="3328988"/>
                </a:lnTo>
                <a:lnTo>
                  <a:pt x="2089944" y="3325019"/>
                </a:lnTo>
                <a:lnTo>
                  <a:pt x="2124869" y="3320256"/>
                </a:lnTo>
                <a:lnTo>
                  <a:pt x="2159000" y="3315494"/>
                </a:lnTo>
                <a:lnTo>
                  <a:pt x="2192337" y="3309144"/>
                </a:lnTo>
                <a:lnTo>
                  <a:pt x="2225675" y="3303588"/>
                </a:lnTo>
                <a:lnTo>
                  <a:pt x="2258219" y="3295650"/>
                </a:lnTo>
                <a:lnTo>
                  <a:pt x="2289969" y="3288507"/>
                </a:lnTo>
                <a:lnTo>
                  <a:pt x="2321719" y="3278981"/>
                </a:lnTo>
                <a:lnTo>
                  <a:pt x="2352675" y="3270250"/>
                </a:lnTo>
                <a:lnTo>
                  <a:pt x="2382837" y="3259931"/>
                </a:lnTo>
                <a:lnTo>
                  <a:pt x="2413000" y="3249613"/>
                </a:lnTo>
                <a:lnTo>
                  <a:pt x="2442369" y="3237706"/>
                </a:lnTo>
                <a:lnTo>
                  <a:pt x="2471737" y="3226594"/>
                </a:lnTo>
                <a:lnTo>
                  <a:pt x="2500312" y="3213100"/>
                </a:lnTo>
                <a:lnTo>
                  <a:pt x="2527300" y="3200400"/>
                </a:lnTo>
                <a:lnTo>
                  <a:pt x="2555081" y="3186113"/>
                </a:lnTo>
                <a:lnTo>
                  <a:pt x="2582069" y="3171032"/>
                </a:lnTo>
                <a:lnTo>
                  <a:pt x="2609056" y="3155950"/>
                </a:lnTo>
                <a:lnTo>
                  <a:pt x="2635250" y="3139282"/>
                </a:lnTo>
                <a:lnTo>
                  <a:pt x="2660650" y="3123406"/>
                </a:lnTo>
                <a:lnTo>
                  <a:pt x="2684462" y="3105944"/>
                </a:lnTo>
                <a:lnTo>
                  <a:pt x="2709069" y="3087688"/>
                </a:lnTo>
                <a:lnTo>
                  <a:pt x="2732087" y="3068638"/>
                </a:lnTo>
                <a:lnTo>
                  <a:pt x="2755900" y="3049588"/>
                </a:lnTo>
                <a:lnTo>
                  <a:pt x="2778919" y="3028950"/>
                </a:lnTo>
                <a:lnTo>
                  <a:pt x="2800350" y="3007519"/>
                </a:lnTo>
                <a:lnTo>
                  <a:pt x="2822575" y="2986088"/>
                </a:lnTo>
                <a:lnTo>
                  <a:pt x="2856706" y="2948781"/>
                </a:lnTo>
                <a:lnTo>
                  <a:pt x="2889250" y="2911475"/>
                </a:lnTo>
                <a:lnTo>
                  <a:pt x="2920206" y="2871788"/>
                </a:lnTo>
                <a:lnTo>
                  <a:pt x="2949575" y="2831306"/>
                </a:lnTo>
                <a:lnTo>
                  <a:pt x="2976562" y="2790032"/>
                </a:lnTo>
                <a:lnTo>
                  <a:pt x="3002756" y="2748757"/>
                </a:lnTo>
                <a:lnTo>
                  <a:pt x="3025775" y="2705894"/>
                </a:lnTo>
                <a:lnTo>
                  <a:pt x="3048000" y="2663031"/>
                </a:lnTo>
                <a:lnTo>
                  <a:pt x="3068637" y="2620169"/>
                </a:lnTo>
                <a:lnTo>
                  <a:pt x="3087687" y="2577306"/>
                </a:lnTo>
                <a:lnTo>
                  <a:pt x="3105943" y="2533650"/>
                </a:lnTo>
                <a:lnTo>
                  <a:pt x="3121819" y="2489994"/>
                </a:lnTo>
                <a:lnTo>
                  <a:pt x="3136900" y="2447925"/>
                </a:lnTo>
                <a:lnTo>
                  <a:pt x="3150393" y="2405063"/>
                </a:lnTo>
                <a:lnTo>
                  <a:pt x="3162300" y="2362994"/>
                </a:lnTo>
                <a:lnTo>
                  <a:pt x="3175000" y="2320925"/>
                </a:lnTo>
                <a:lnTo>
                  <a:pt x="3184525" y="2280444"/>
                </a:lnTo>
                <a:lnTo>
                  <a:pt x="3194050" y="2239963"/>
                </a:lnTo>
                <a:lnTo>
                  <a:pt x="3201987" y="2201863"/>
                </a:lnTo>
                <a:lnTo>
                  <a:pt x="3209131" y="2162969"/>
                </a:lnTo>
                <a:lnTo>
                  <a:pt x="3215481" y="2126457"/>
                </a:lnTo>
                <a:lnTo>
                  <a:pt x="3220243" y="2091531"/>
                </a:lnTo>
                <a:lnTo>
                  <a:pt x="3229769" y="2025650"/>
                </a:lnTo>
                <a:lnTo>
                  <a:pt x="3235325" y="1965325"/>
                </a:lnTo>
                <a:lnTo>
                  <a:pt x="3239293" y="1913731"/>
                </a:lnTo>
                <a:lnTo>
                  <a:pt x="3241675" y="1871663"/>
                </a:lnTo>
                <a:lnTo>
                  <a:pt x="3242469" y="1839119"/>
                </a:lnTo>
                <a:lnTo>
                  <a:pt x="3383756" y="1839119"/>
                </a:lnTo>
                <a:lnTo>
                  <a:pt x="3386137" y="1768475"/>
                </a:lnTo>
                <a:lnTo>
                  <a:pt x="3387725" y="1699419"/>
                </a:lnTo>
                <a:lnTo>
                  <a:pt x="3386137" y="1633538"/>
                </a:lnTo>
                <a:lnTo>
                  <a:pt x="3384550" y="1570831"/>
                </a:lnTo>
                <a:lnTo>
                  <a:pt x="3380581" y="1508919"/>
                </a:lnTo>
                <a:lnTo>
                  <a:pt x="3375025" y="1450181"/>
                </a:lnTo>
                <a:lnTo>
                  <a:pt x="3367881" y="1393825"/>
                </a:lnTo>
                <a:lnTo>
                  <a:pt x="3360737" y="1339850"/>
                </a:lnTo>
                <a:lnTo>
                  <a:pt x="3352006" y="1288256"/>
                </a:lnTo>
                <a:lnTo>
                  <a:pt x="3340893" y="1237456"/>
                </a:lnTo>
                <a:lnTo>
                  <a:pt x="3329781" y="1189831"/>
                </a:lnTo>
                <a:lnTo>
                  <a:pt x="3316287" y="1144588"/>
                </a:lnTo>
                <a:lnTo>
                  <a:pt x="3303587" y="1100931"/>
                </a:lnTo>
                <a:lnTo>
                  <a:pt x="3289300" y="1059656"/>
                </a:lnTo>
                <a:lnTo>
                  <a:pt x="3272631" y="1019969"/>
                </a:lnTo>
                <a:lnTo>
                  <a:pt x="3256756" y="981075"/>
                </a:lnTo>
                <a:lnTo>
                  <a:pt x="3239293" y="946150"/>
                </a:lnTo>
                <a:lnTo>
                  <a:pt x="3222625" y="911225"/>
                </a:lnTo>
                <a:lnTo>
                  <a:pt x="3204369" y="878681"/>
                </a:lnTo>
                <a:lnTo>
                  <a:pt x="3184525" y="848519"/>
                </a:lnTo>
                <a:lnTo>
                  <a:pt x="3165475" y="819150"/>
                </a:lnTo>
                <a:lnTo>
                  <a:pt x="3145631" y="792163"/>
                </a:lnTo>
                <a:lnTo>
                  <a:pt x="3124993" y="765969"/>
                </a:lnTo>
                <a:lnTo>
                  <a:pt x="3105150" y="741363"/>
                </a:lnTo>
                <a:lnTo>
                  <a:pt x="3083719" y="719138"/>
                </a:lnTo>
                <a:lnTo>
                  <a:pt x="3062287" y="696913"/>
                </a:lnTo>
                <a:lnTo>
                  <a:pt x="3040856" y="677863"/>
                </a:lnTo>
                <a:lnTo>
                  <a:pt x="3019425" y="658019"/>
                </a:lnTo>
                <a:lnTo>
                  <a:pt x="2998787" y="641350"/>
                </a:lnTo>
                <a:lnTo>
                  <a:pt x="2977356" y="624681"/>
                </a:lnTo>
                <a:lnTo>
                  <a:pt x="2955925" y="609600"/>
                </a:lnTo>
                <a:lnTo>
                  <a:pt x="2934493" y="595313"/>
                </a:lnTo>
                <a:lnTo>
                  <a:pt x="2886075" y="615950"/>
                </a:lnTo>
                <a:lnTo>
                  <a:pt x="2859881" y="624681"/>
                </a:lnTo>
                <a:lnTo>
                  <a:pt x="2833687" y="634206"/>
                </a:lnTo>
                <a:lnTo>
                  <a:pt x="2807493" y="642144"/>
                </a:lnTo>
                <a:lnTo>
                  <a:pt x="2779712" y="650081"/>
                </a:lnTo>
                <a:lnTo>
                  <a:pt x="2752725" y="657225"/>
                </a:lnTo>
                <a:lnTo>
                  <a:pt x="2724943" y="663575"/>
                </a:lnTo>
                <a:lnTo>
                  <a:pt x="2697956" y="667544"/>
                </a:lnTo>
                <a:lnTo>
                  <a:pt x="2670175" y="671513"/>
                </a:lnTo>
                <a:lnTo>
                  <a:pt x="2643187" y="673100"/>
                </a:lnTo>
                <a:lnTo>
                  <a:pt x="2617787" y="674688"/>
                </a:lnTo>
                <a:lnTo>
                  <a:pt x="2591593" y="673100"/>
                </a:lnTo>
                <a:lnTo>
                  <a:pt x="2566987" y="671513"/>
                </a:lnTo>
                <a:lnTo>
                  <a:pt x="2543969" y="666750"/>
                </a:lnTo>
                <a:lnTo>
                  <a:pt x="2520950" y="660400"/>
                </a:lnTo>
                <a:lnTo>
                  <a:pt x="2482850" y="646113"/>
                </a:lnTo>
                <a:lnTo>
                  <a:pt x="2446337" y="632619"/>
                </a:lnTo>
                <a:lnTo>
                  <a:pt x="2412206" y="617538"/>
                </a:lnTo>
                <a:lnTo>
                  <a:pt x="2379662" y="601662"/>
                </a:lnTo>
                <a:lnTo>
                  <a:pt x="2364581" y="592138"/>
                </a:lnTo>
                <a:lnTo>
                  <a:pt x="2349500" y="583406"/>
                </a:lnTo>
                <a:lnTo>
                  <a:pt x="2335212" y="573881"/>
                </a:lnTo>
                <a:lnTo>
                  <a:pt x="2321719" y="564356"/>
                </a:lnTo>
                <a:lnTo>
                  <a:pt x="2309812" y="554038"/>
                </a:lnTo>
                <a:lnTo>
                  <a:pt x="2297906" y="542925"/>
                </a:lnTo>
                <a:lnTo>
                  <a:pt x="2286793" y="531812"/>
                </a:lnTo>
                <a:lnTo>
                  <a:pt x="2276475" y="519906"/>
                </a:lnTo>
                <a:lnTo>
                  <a:pt x="2266156" y="507206"/>
                </a:lnTo>
                <a:lnTo>
                  <a:pt x="2258219" y="494506"/>
                </a:lnTo>
                <a:lnTo>
                  <a:pt x="2251075" y="480219"/>
                </a:lnTo>
                <a:lnTo>
                  <a:pt x="2243931" y="465931"/>
                </a:lnTo>
                <a:lnTo>
                  <a:pt x="2239169" y="450850"/>
                </a:lnTo>
                <a:lnTo>
                  <a:pt x="2233612" y="434181"/>
                </a:lnTo>
                <a:lnTo>
                  <a:pt x="2231231" y="417512"/>
                </a:lnTo>
                <a:lnTo>
                  <a:pt x="2228850" y="400050"/>
                </a:lnTo>
                <a:lnTo>
                  <a:pt x="2228056" y="381794"/>
                </a:lnTo>
                <a:lnTo>
                  <a:pt x="2228056" y="362744"/>
                </a:lnTo>
                <a:lnTo>
                  <a:pt x="2228850" y="342106"/>
                </a:lnTo>
                <a:lnTo>
                  <a:pt x="2232025" y="320675"/>
                </a:lnTo>
                <a:lnTo>
                  <a:pt x="2235993" y="298450"/>
                </a:lnTo>
                <a:lnTo>
                  <a:pt x="2240756" y="275431"/>
                </a:lnTo>
                <a:lnTo>
                  <a:pt x="2247900" y="250825"/>
                </a:lnTo>
                <a:lnTo>
                  <a:pt x="2256631" y="226219"/>
                </a:lnTo>
                <a:lnTo>
                  <a:pt x="2265362" y="200819"/>
                </a:lnTo>
                <a:lnTo>
                  <a:pt x="2275681" y="177006"/>
                </a:lnTo>
                <a:lnTo>
                  <a:pt x="2286000" y="154781"/>
                </a:lnTo>
                <a:lnTo>
                  <a:pt x="2295525" y="135731"/>
                </a:lnTo>
                <a:lnTo>
                  <a:pt x="2306637" y="116681"/>
                </a:lnTo>
                <a:lnTo>
                  <a:pt x="2319337" y="100012"/>
                </a:lnTo>
                <a:lnTo>
                  <a:pt x="2330450" y="84931"/>
                </a:lnTo>
                <a:lnTo>
                  <a:pt x="2342356" y="70644"/>
                </a:lnTo>
                <a:lnTo>
                  <a:pt x="2355850" y="58737"/>
                </a:lnTo>
                <a:lnTo>
                  <a:pt x="2368550" y="47625"/>
                </a:lnTo>
                <a:lnTo>
                  <a:pt x="2382043" y="37306"/>
                </a:lnTo>
                <a:lnTo>
                  <a:pt x="2396331" y="28575"/>
                </a:lnTo>
                <a:lnTo>
                  <a:pt x="2409825" y="21431"/>
                </a:lnTo>
                <a:lnTo>
                  <a:pt x="2424112" y="15081"/>
                </a:lnTo>
                <a:lnTo>
                  <a:pt x="2438400" y="10319"/>
                </a:lnTo>
                <a:lnTo>
                  <a:pt x="2453481" y="6350"/>
                </a:lnTo>
                <a:lnTo>
                  <a:pt x="2470150" y="3175"/>
                </a:lnTo>
                <a:lnTo>
                  <a:pt x="2485231" y="794"/>
                </a:lnTo>
                <a:lnTo>
                  <a:pt x="2501106" y="0"/>
                </a:lnTo>
                <a:lnTo>
                  <a:pt x="2517775" y="0"/>
                </a:lnTo>
                <a:lnTo>
                  <a:pt x="2534443" y="0"/>
                </a:lnTo>
                <a:lnTo>
                  <a:pt x="2551112" y="794"/>
                </a:lnTo>
                <a:lnTo>
                  <a:pt x="2567781" y="3969"/>
                </a:lnTo>
                <a:lnTo>
                  <a:pt x="2586037" y="6350"/>
                </a:lnTo>
                <a:lnTo>
                  <a:pt x="2621756" y="14288"/>
                </a:lnTo>
                <a:lnTo>
                  <a:pt x="2658269" y="23019"/>
                </a:lnTo>
                <a:lnTo>
                  <a:pt x="2695575" y="34131"/>
                </a:lnTo>
                <a:lnTo>
                  <a:pt x="2732881" y="47625"/>
                </a:lnTo>
                <a:lnTo>
                  <a:pt x="2755900" y="55562"/>
                </a:lnTo>
                <a:lnTo>
                  <a:pt x="2776537" y="67469"/>
                </a:lnTo>
                <a:lnTo>
                  <a:pt x="2797969" y="80963"/>
                </a:lnTo>
                <a:lnTo>
                  <a:pt x="2818606" y="96044"/>
                </a:lnTo>
                <a:lnTo>
                  <a:pt x="2838450" y="112713"/>
                </a:lnTo>
                <a:lnTo>
                  <a:pt x="2857500" y="131763"/>
                </a:lnTo>
                <a:lnTo>
                  <a:pt x="2877343" y="150813"/>
                </a:lnTo>
                <a:lnTo>
                  <a:pt x="2895600" y="172244"/>
                </a:lnTo>
                <a:lnTo>
                  <a:pt x="2913856" y="193675"/>
                </a:lnTo>
                <a:lnTo>
                  <a:pt x="2930525" y="216694"/>
                </a:lnTo>
                <a:lnTo>
                  <a:pt x="2947987" y="238919"/>
                </a:lnTo>
                <a:lnTo>
                  <a:pt x="2963069" y="261938"/>
                </a:lnTo>
                <a:lnTo>
                  <a:pt x="2978150" y="286544"/>
                </a:lnTo>
                <a:lnTo>
                  <a:pt x="2993231" y="309563"/>
                </a:lnTo>
                <a:lnTo>
                  <a:pt x="3019425" y="355600"/>
                </a:lnTo>
                <a:lnTo>
                  <a:pt x="3053556" y="374650"/>
                </a:lnTo>
                <a:lnTo>
                  <a:pt x="3087687" y="396875"/>
                </a:lnTo>
                <a:lnTo>
                  <a:pt x="3121819" y="419894"/>
                </a:lnTo>
                <a:lnTo>
                  <a:pt x="3157537" y="446881"/>
                </a:lnTo>
                <a:lnTo>
                  <a:pt x="3191669" y="476250"/>
                </a:lnTo>
                <a:lnTo>
                  <a:pt x="3226593" y="506413"/>
                </a:lnTo>
                <a:lnTo>
                  <a:pt x="3260725" y="540544"/>
                </a:lnTo>
                <a:lnTo>
                  <a:pt x="3294062" y="577056"/>
                </a:lnTo>
                <a:lnTo>
                  <a:pt x="3317875" y="604837"/>
                </a:lnTo>
                <a:lnTo>
                  <a:pt x="3340100" y="631825"/>
                </a:lnTo>
                <a:lnTo>
                  <a:pt x="3362325" y="661194"/>
                </a:lnTo>
                <a:lnTo>
                  <a:pt x="3382169" y="690563"/>
                </a:lnTo>
                <a:lnTo>
                  <a:pt x="3402806" y="720725"/>
                </a:lnTo>
                <a:lnTo>
                  <a:pt x="3421856" y="752475"/>
                </a:lnTo>
                <a:lnTo>
                  <a:pt x="3440112" y="785019"/>
                </a:lnTo>
                <a:lnTo>
                  <a:pt x="3457575" y="817563"/>
                </a:lnTo>
                <a:lnTo>
                  <a:pt x="3473450" y="850900"/>
                </a:lnTo>
                <a:lnTo>
                  <a:pt x="3489325" y="885031"/>
                </a:lnTo>
                <a:lnTo>
                  <a:pt x="3505200" y="920750"/>
                </a:lnTo>
                <a:lnTo>
                  <a:pt x="3518693" y="957263"/>
                </a:lnTo>
                <a:lnTo>
                  <a:pt x="3532187" y="993775"/>
                </a:lnTo>
                <a:lnTo>
                  <a:pt x="3545681" y="1031081"/>
                </a:lnTo>
                <a:lnTo>
                  <a:pt x="3556793" y="1069181"/>
                </a:lnTo>
                <a:lnTo>
                  <a:pt x="3567906" y="1108869"/>
                </a:lnTo>
                <a:lnTo>
                  <a:pt x="3577431" y="1148556"/>
                </a:lnTo>
                <a:lnTo>
                  <a:pt x="3587750" y="1189038"/>
                </a:lnTo>
                <a:lnTo>
                  <a:pt x="3595687" y="1230313"/>
                </a:lnTo>
                <a:lnTo>
                  <a:pt x="3604419" y="1273175"/>
                </a:lnTo>
                <a:lnTo>
                  <a:pt x="3609975" y="1315244"/>
                </a:lnTo>
                <a:lnTo>
                  <a:pt x="3617119" y="1359694"/>
                </a:lnTo>
                <a:lnTo>
                  <a:pt x="3622675" y="1404938"/>
                </a:lnTo>
                <a:lnTo>
                  <a:pt x="3626643" y="1449388"/>
                </a:lnTo>
                <a:lnTo>
                  <a:pt x="3630612" y="1495425"/>
                </a:lnTo>
                <a:lnTo>
                  <a:pt x="3633787" y="1542256"/>
                </a:lnTo>
                <a:lnTo>
                  <a:pt x="3635375" y="1589881"/>
                </a:lnTo>
                <a:lnTo>
                  <a:pt x="3636169" y="1638300"/>
                </a:lnTo>
                <a:lnTo>
                  <a:pt x="3637756" y="1687513"/>
                </a:lnTo>
                <a:lnTo>
                  <a:pt x="3636169" y="1736725"/>
                </a:lnTo>
                <a:lnTo>
                  <a:pt x="3635375" y="1787525"/>
                </a:lnTo>
                <a:lnTo>
                  <a:pt x="3633787" y="1839119"/>
                </a:lnTo>
                <a:lnTo>
                  <a:pt x="3744912" y="1839119"/>
                </a:lnTo>
                <a:lnTo>
                  <a:pt x="3744119" y="1882775"/>
                </a:lnTo>
                <a:lnTo>
                  <a:pt x="3740943" y="1938338"/>
                </a:lnTo>
                <a:lnTo>
                  <a:pt x="3736975" y="2004219"/>
                </a:lnTo>
                <a:lnTo>
                  <a:pt x="3729037" y="2081213"/>
                </a:lnTo>
                <a:lnTo>
                  <a:pt x="3723481" y="2122488"/>
                </a:lnTo>
                <a:lnTo>
                  <a:pt x="3717925" y="2166144"/>
                </a:lnTo>
                <a:lnTo>
                  <a:pt x="3710781" y="2211388"/>
                </a:lnTo>
                <a:lnTo>
                  <a:pt x="3702050" y="2258219"/>
                </a:lnTo>
                <a:lnTo>
                  <a:pt x="3693319" y="2306638"/>
                </a:lnTo>
                <a:lnTo>
                  <a:pt x="3682206" y="2357438"/>
                </a:lnTo>
                <a:lnTo>
                  <a:pt x="3670300" y="2409031"/>
                </a:lnTo>
                <a:lnTo>
                  <a:pt x="3656806" y="2462213"/>
                </a:lnTo>
                <a:lnTo>
                  <a:pt x="3641725" y="2514600"/>
                </a:lnTo>
                <a:lnTo>
                  <a:pt x="3625056" y="2569369"/>
                </a:lnTo>
                <a:lnTo>
                  <a:pt x="3606800" y="2624138"/>
                </a:lnTo>
                <a:lnTo>
                  <a:pt x="3586956" y="2679700"/>
                </a:lnTo>
                <a:lnTo>
                  <a:pt x="3565525" y="2736056"/>
                </a:lnTo>
                <a:lnTo>
                  <a:pt x="3542506" y="2791619"/>
                </a:lnTo>
                <a:lnTo>
                  <a:pt x="3516312" y="2848769"/>
                </a:lnTo>
                <a:lnTo>
                  <a:pt x="3488531" y="2904332"/>
                </a:lnTo>
                <a:lnTo>
                  <a:pt x="3459162" y="2961481"/>
                </a:lnTo>
                <a:lnTo>
                  <a:pt x="3426619" y="3017044"/>
                </a:lnTo>
                <a:lnTo>
                  <a:pt x="3392487" y="3071813"/>
                </a:lnTo>
                <a:lnTo>
                  <a:pt x="3375025" y="3098800"/>
                </a:lnTo>
                <a:lnTo>
                  <a:pt x="3355975" y="3126581"/>
                </a:lnTo>
                <a:lnTo>
                  <a:pt x="3336925" y="3152775"/>
                </a:lnTo>
                <a:lnTo>
                  <a:pt x="3317875" y="3179763"/>
                </a:lnTo>
                <a:lnTo>
                  <a:pt x="3296443" y="3205956"/>
                </a:lnTo>
                <a:lnTo>
                  <a:pt x="3275012" y="3232150"/>
                </a:lnTo>
                <a:lnTo>
                  <a:pt x="3253581" y="3257550"/>
                </a:lnTo>
                <a:lnTo>
                  <a:pt x="3231356" y="3284538"/>
                </a:lnTo>
                <a:lnTo>
                  <a:pt x="3208337" y="3309144"/>
                </a:lnTo>
                <a:lnTo>
                  <a:pt x="3184525" y="3334544"/>
                </a:lnTo>
                <a:lnTo>
                  <a:pt x="3159919" y="3359944"/>
                </a:lnTo>
                <a:lnTo>
                  <a:pt x="3132931" y="3384550"/>
                </a:lnTo>
                <a:lnTo>
                  <a:pt x="3106737" y="3408363"/>
                </a:lnTo>
                <a:lnTo>
                  <a:pt x="3080543" y="3432175"/>
                </a:lnTo>
                <a:lnTo>
                  <a:pt x="3053556" y="3455194"/>
                </a:lnTo>
                <a:lnTo>
                  <a:pt x="3025775" y="3477419"/>
                </a:lnTo>
                <a:lnTo>
                  <a:pt x="2997200" y="3498850"/>
                </a:lnTo>
                <a:lnTo>
                  <a:pt x="2969419" y="3520281"/>
                </a:lnTo>
                <a:lnTo>
                  <a:pt x="2940050" y="3540125"/>
                </a:lnTo>
                <a:lnTo>
                  <a:pt x="2910681" y="3559969"/>
                </a:lnTo>
                <a:lnTo>
                  <a:pt x="2879725" y="3579019"/>
                </a:lnTo>
                <a:lnTo>
                  <a:pt x="2849562" y="3597275"/>
                </a:lnTo>
                <a:lnTo>
                  <a:pt x="2819400" y="3613944"/>
                </a:lnTo>
                <a:lnTo>
                  <a:pt x="2787650" y="3631406"/>
                </a:lnTo>
                <a:lnTo>
                  <a:pt x="2756693" y="3648075"/>
                </a:lnTo>
                <a:lnTo>
                  <a:pt x="2724150" y="3663156"/>
                </a:lnTo>
                <a:lnTo>
                  <a:pt x="2691606" y="3678238"/>
                </a:lnTo>
                <a:lnTo>
                  <a:pt x="2658269" y="3692525"/>
                </a:lnTo>
                <a:lnTo>
                  <a:pt x="2624931" y="3705225"/>
                </a:lnTo>
                <a:lnTo>
                  <a:pt x="2591593" y="3718719"/>
                </a:lnTo>
                <a:lnTo>
                  <a:pt x="2556669" y="3730625"/>
                </a:lnTo>
                <a:lnTo>
                  <a:pt x="2521743" y="3741738"/>
                </a:lnTo>
                <a:lnTo>
                  <a:pt x="2486819" y="3752850"/>
                </a:lnTo>
                <a:lnTo>
                  <a:pt x="2451893" y="3763169"/>
                </a:lnTo>
                <a:lnTo>
                  <a:pt x="2415381" y="3773488"/>
                </a:lnTo>
                <a:lnTo>
                  <a:pt x="2378869" y="3782219"/>
                </a:lnTo>
                <a:lnTo>
                  <a:pt x="2342356" y="3790156"/>
                </a:lnTo>
                <a:lnTo>
                  <a:pt x="2305050" y="3797300"/>
                </a:lnTo>
                <a:lnTo>
                  <a:pt x="2266156" y="3804444"/>
                </a:lnTo>
                <a:lnTo>
                  <a:pt x="2228850" y="3810794"/>
                </a:lnTo>
                <a:lnTo>
                  <a:pt x="2190750" y="3817144"/>
                </a:lnTo>
                <a:lnTo>
                  <a:pt x="2151062" y="3821906"/>
                </a:lnTo>
                <a:lnTo>
                  <a:pt x="2151856" y="3860800"/>
                </a:lnTo>
                <a:lnTo>
                  <a:pt x="2151062" y="3898900"/>
                </a:lnTo>
                <a:lnTo>
                  <a:pt x="2148681" y="3936206"/>
                </a:lnTo>
                <a:lnTo>
                  <a:pt x="2147093" y="3972719"/>
                </a:lnTo>
                <a:lnTo>
                  <a:pt x="2143125" y="4008438"/>
                </a:lnTo>
                <a:lnTo>
                  <a:pt x="2137569" y="4043363"/>
                </a:lnTo>
                <a:lnTo>
                  <a:pt x="2132806" y="4077494"/>
                </a:lnTo>
                <a:lnTo>
                  <a:pt x="2126456" y="4111625"/>
                </a:lnTo>
                <a:lnTo>
                  <a:pt x="2119312" y="4144169"/>
                </a:lnTo>
                <a:lnTo>
                  <a:pt x="2111375" y="4176713"/>
                </a:lnTo>
                <a:lnTo>
                  <a:pt x="2102643" y="4207669"/>
                </a:lnTo>
                <a:lnTo>
                  <a:pt x="2093119" y="4237831"/>
                </a:lnTo>
                <a:lnTo>
                  <a:pt x="2082800" y="4268788"/>
                </a:lnTo>
                <a:lnTo>
                  <a:pt x="2073275" y="4298156"/>
                </a:lnTo>
                <a:lnTo>
                  <a:pt x="2060575" y="4327525"/>
                </a:lnTo>
                <a:lnTo>
                  <a:pt x="2049462" y="4355306"/>
                </a:lnTo>
                <a:lnTo>
                  <a:pt x="2037556" y="4383088"/>
                </a:lnTo>
                <a:lnTo>
                  <a:pt x="2024062" y="4410075"/>
                </a:lnTo>
                <a:lnTo>
                  <a:pt x="1997868" y="4464050"/>
                </a:lnTo>
                <a:lnTo>
                  <a:pt x="1969293" y="4515644"/>
                </a:lnTo>
                <a:lnTo>
                  <a:pt x="1939925" y="4566444"/>
                </a:lnTo>
                <a:lnTo>
                  <a:pt x="1909762" y="4614863"/>
                </a:lnTo>
                <a:lnTo>
                  <a:pt x="1879600" y="4662488"/>
                </a:lnTo>
                <a:lnTo>
                  <a:pt x="1817687" y="4754563"/>
                </a:lnTo>
                <a:lnTo>
                  <a:pt x="1752600" y="4852194"/>
                </a:lnTo>
                <a:lnTo>
                  <a:pt x="1722437" y="4899819"/>
                </a:lnTo>
                <a:lnTo>
                  <a:pt x="1693862" y="4948238"/>
                </a:lnTo>
                <a:lnTo>
                  <a:pt x="1666081" y="4996656"/>
                </a:lnTo>
                <a:lnTo>
                  <a:pt x="1653381" y="5021263"/>
                </a:lnTo>
                <a:lnTo>
                  <a:pt x="1640681" y="5046663"/>
                </a:lnTo>
                <a:lnTo>
                  <a:pt x="1629568" y="5071269"/>
                </a:lnTo>
                <a:lnTo>
                  <a:pt x="1616868" y="5098256"/>
                </a:lnTo>
                <a:lnTo>
                  <a:pt x="1607343" y="5124450"/>
                </a:lnTo>
                <a:lnTo>
                  <a:pt x="1597025" y="5150644"/>
                </a:lnTo>
                <a:lnTo>
                  <a:pt x="1587500" y="5177631"/>
                </a:lnTo>
                <a:lnTo>
                  <a:pt x="1578768" y="5206206"/>
                </a:lnTo>
                <a:lnTo>
                  <a:pt x="1571625" y="5234781"/>
                </a:lnTo>
                <a:lnTo>
                  <a:pt x="1564481" y="5264150"/>
                </a:lnTo>
                <a:lnTo>
                  <a:pt x="1558131" y="5294313"/>
                </a:lnTo>
                <a:lnTo>
                  <a:pt x="1552575" y="5324475"/>
                </a:lnTo>
                <a:lnTo>
                  <a:pt x="1548606" y="5356225"/>
                </a:lnTo>
                <a:lnTo>
                  <a:pt x="1545431" y="5388769"/>
                </a:lnTo>
                <a:lnTo>
                  <a:pt x="1542256" y="5422106"/>
                </a:lnTo>
                <a:lnTo>
                  <a:pt x="1541462" y="5456238"/>
                </a:lnTo>
                <a:lnTo>
                  <a:pt x="1541462" y="5491956"/>
                </a:lnTo>
                <a:lnTo>
                  <a:pt x="1541462" y="5528469"/>
                </a:lnTo>
                <a:lnTo>
                  <a:pt x="1543050" y="5565775"/>
                </a:lnTo>
                <a:lnTo>
                  <a:pt x="1546225" y="5605463"/>
                </a:lnTo>
                <a:lnTo>
                  <a:pt x="1550193" y="5645150"/>
                </a:lnTo>
                <a:lnTo>
                  <a:pt x="1556543" y="5686425"/>
                </a:lnTo>
                <a:lnTo>
                  <a:pt x="1561306" y="5716588"/>
                </a:lnTo>
                <a:lnTo>
                  <a:pt x="1568450" y="5746750"/>
                </a:lnTo>
                <a:lnTo>
                  <a:pt x="1576387" y="5776119"/>
                </a:lnTo>
                <a:lnTo>
                  <a:pt x="1585912" y="5805488"/>
                </a:lnTo>
                <a:lnTo>
                  <a:pt x="1597025" y="5834063"/>
                </a:lnTo>
                <a:lnTo>
                  <a:pt x="1608931" y="5860256"/>
                </a:lnTo>
                <a:lnTo>
                  <a:pt x="1622425" y="5888038"/>
                </a:lnTo>
                <a:lnTo>
                  <a:pt x="1636712" y="5913438"/>
                </a:lnTo>
                <a:lnTo>
                  <a:pt x="1652587" y="5938838"/>
                </a:lnTo>
                <a:lnTo>
                  <a:pt x="1669256" y="5962650"/>
                </a:lnTo>
                <a:lnTo>
                  <a:pt x="1687512" y="5986463"/>
                </a:lnTo>
                <a:lnTo>
                  <a:pt x="1704975" y="6008688"/>
                </a:lnTo>
                <a:lnTo>
                  <a:pt x="1724818" y="6030913"/>
                </a:lnTo>
                <a:lnTo>
                  <a:pt x="1744662" y="6051550"/>
                </a:lnTo>
                <a:lnTo>
                  <a:pt x="1766093" y="6072188"/>
                </a:lnTo>
                <a:lnTo>
                  <a:pt x="1787525" y="6092031"/>
                </a:lnTo>
                <a:lnTo>
                  <a:pt x="1809750" y="6110288"/>
                </a:lnTo>
                <a:lnTo>
                  <a:pt x="1832768" y="6128544"/>
                </a:lnTo>
                <a:lnTo>
                  <a:pt x="1856581" y="6146800"/>
                </a:lnTo>
                <a:lnTo>
                  <a:pt x="1879600" y="6163469"/>
                </a:lnTo>
                <a:lnTo>
                  <a:pt x="1905000" y="6179344"/>
                </a:lnTo>
                <a:lnTo>
                  <a:pt x="1928812" y="6194425"/>
                </a:lnTo>
                <a:lnTo>
                  <a:pt x="1954212" y="6209506"/>
                </a:lnTo>
                <a:lnTo>
                  <a:pt x="1979612" y="6223000"/>
                </a:lnTo>
                <a:lnTo>
                  <a:pt x="2005012" y="6236494"/>
                </a:lnTo>
                <a:lnTo>
                  <a:pt x="2031206" y="6248400"/>
                </a:lnTo>
                <a:lnTo>
                  <a:pt x="2056606" y="6260306"/>
                </a:lnTo>
                <a:lnTo>
                  <a:pt x="2082800" y="6270625"/>
                </a:lnTo>
                <a:lnTo>
                  <a:pt x="2108200" y="6280944"/>
                </a:lnTo>
                <a:lnTo>
                  <a:pt x="2134393" y="6291263"/>
                </a:lnTo>
                <a:lnTo>
                  <a:pt x="2159793" y="6299200"/>
                </a:lnTo>
                <a:lnTo>
                  <a:pt x="2185987" y="6307138"/>
                </a:lnTo>
                <a:lnTo>
                  <a:pt x="2215356" y="6315075"/>
                </a:lnTo>
                <a:lnTo>
                  <a:pt x="2244725" y="6323013"/>
                </a:lnTo>
                <a:lnTo>
                  <a:pt x="2275681" y="6329363"/>
                </a:lnTo>
                <a:lnTo>
                  <a:pt x="2306637" y="6335713"/>
                </a:lnTo>
                <a:lnTo>
                  <a:pt x="2339181" y="6341269"/>
                </a:lnTo>
                <a:lnTo>
                  <a:pt x="2371725" y="6345238"/>
                </a:lnTo>
                <a:lnTo>
                  <a:pt x="2405062" y="6350000"/>
                </a:lnTo>
                <a:lnTo>
                  <a:pt x="2439193" y="6352381"/>
                </a:lnTo>
                <a:lnTo>
                  <a:pt x="2473325" y="6353969"/>
                </a:lnTo>
                <a:lnTo>
                  <a:pt x="2507456" y="6354763"/>
                </a:lnTo>
                <a:lnTo>
                  <a:pt x="2543175" y="6354763"/>
                </a:lnTo>
                <a:lnTo>
                  <a:pt x="2577306" y="6353969"/>
                </a:lnTo>
                <a:lnTo>
                  <a:pt x="2613025" y="6351588"/>
                </a:lnTo>
                <a:lnTo>
                  <a:pt x="2647950" y="6348413"/>
                </a:lnTo>
                <a:lnTo>
                  <a:pt x="2683669" y="6344444"/>
                </a:lnTo>
                <a:lnTo>
                  <a:pt x="2719387" y="6338094"/>
                </a:lnTo>
                <a:lnTo>
                  <a:pt x="2754312" y="6331744"/>
                </a:lnTo>
                <a:lnTo>
                  <a:pt x="2790031" y="6323013"/>
                </a:lnTo>
                <a:lnTo>
                  <a:pt x="2825750" y="6314281"/>
                </a:lnTo>
                <a:lnTo>
                  <a:pt x="2859881" y="6303169"/>
                </a:lnTo>
                <a:lnTo>
                  <a:pt x="2895600" y="6291263"/>
                </a:lnTo>
                <a:lnTo>
                  <a:pt x="2929731" y="6277769"/>
                </a:lnTo>
                <a:lnTo>
                  <a:pt x="2963069" y="6262688"/>
                </a:lnTo>
                <a:lnTo>
                  <a:pt x="2996406" y="6246019"/>
                </a:lnTo>
                <a:lnTo>
                  <a:pt x="3029743" y="6227763"/>
                </a:lnTo>
                <a:lnTo>
                  <a:pt x="3062287" y="6207919"/>
                </a:lnTo>
                <a:lnTo>
                  <a:pt x="3094037" y="6186488"/>
                </a:lnTo>
                <a:lnTo>
                  <a:pt x="3124993" y="6163469"/>
                </a:lnTo>
                <a:lnTo>
                  <a:pt x="3155156" y="6138863"/>
                </a:lnTo>
                <a:lnTo>
                  <a:pt x="3184525" y="6112669"/>
                </a:lnTo>
                <a:lnTo>
                  <a:pt x="3213100" y="6084094"/>
                </a:lnTo>
                <a:lnTo>
                  <a:pt x="3240881" y="6053931"/>
                </a:lnTo>
                <a:lnTo>
                  <a:pt x="3261519" y="6029325"/>
                </a:lnTo>
                <a:lnTo>
                  <a:pt x="3282156" y="6003925"/>
                </a:lnTo>
                <a:lnTo>
                  <a:pt x="3302000" y="5980113"/>
                </a:lnTo>
                <a:lnTo>
                  <a:pt x="3321843" y="5954713"/>
                </a:lnTo>
                <a:lnTo>
                  <a:pt x="3338512" y="5930106"/>
                </a:lnTo>
                <a:lnTo>
                  <a:pt x="3356769" y="5904706"/>
                </a:lnTo>
                <a:lnTo>
                  <a:pt x="3373437" y="5880894"/>
                </a:lnTo>
                <a:lnTo>
                  <a:pt x="3389312" y="5855494"/>
                </a:lnTo>
                <a:lnTo>
                  <a:pt x="3404393" y="5830094"/>
                </a:lnTo>
                <a:lnTo>
                  <a:pt x="3418681" y="5805488"/>
                </a:lnTo>
                <a:lnTo>
                  <a:pt x="3432969" y="5780881"/>
                </a:lnTo>
                <a:lnTo>
                  <a:pt x="3446462" y="5755481"/>
                </a:lnTo>
                <a:lnTo>
                  <a:pt x="3470275" y="5705475"/>
                </a:lnTo>
                <a:lnTo>
                  <a:pt x="3491706" y="5654675"/>
                </a:lnTo>
                <a:lnTo>
                  <a:pt x="3510756" y="5604669"/>
                </a:lnTo>
                <a:lnTo>
                  <a:pt x="3528219" y="5553869"/>
                </a:lnTo>
                <a:lnTo>
                  <a:pt x="3542506" y="5503069"/>
                </a:lnTo>
                <a:lnTo>
                  <a:pt x="3555206" y="5451475"/>
                </a:lnTo>
                <a:lnTo>
                  <a:pt x="3565525" y="5400675"/>
                </a:lnTo>
                <a:lnTo>
                  <a:pt x="3573462" y="5349081"/>
                </a:lnTo>
                <a:lnTo>
                  <a:pt x="3580606" y="5298281"/>
                </a:lnTo>
                <a:lnTo>
                  <a:pt x="3586162" y="5246688"/>
                </a:lnTo>
                <a:lnTo>
                  <a:pt x="3589337" y="5195094"/>
                </a:lnTo>
                <a:lnTo>
                  <a:pt x="3590925" y="5142706"/>
                </a:lnTo>
                <a:lnTo>
                  <a:pt x="3590925" y="5091113"/>
                </a:lnTo>
                <a:lnTo>
                  <a:pt x="3590131" y="5039519"/>
                </a:lnTo>
                <a:lnTo>
                  <a:pt x="3587750" y="4986338"/>
                </a:lnTo>
                <a:lnTo>
                  <a:pt x="3584575" y="4933950"/>
                </a:lnTo>
                <a:lnTo>
                  <a:pt x="3580606" y="4881563"/>
                </a:lnTo>
                <a:lnTo>
                  <a:pt x="3575050" y="4828381"/>
                </a:lnTo>
                <a:lnTo>
                  <a:pt x="3568700" y="4775994"/>
                </a:lnTo>
                <a:lnTo>
                  <a:pt x="3561556" y="4722019"/>
                </a:lnTo>
                <a:lnTo>
                  <a:pt x="3546475" y="4614863"/>
                </a:lnTo>
                <a:lnTo>
                  <a:pt x="3529012" y="4507706"/>
                </a:lnTo>
                <a:lnTo>
                  <a:pt x="3510756" y="4398963"/>
                </a:lnTo>
                <a:lnTo>
                  <a:pt x="3494087" y="4298156"/>
                </a:lnTo>
                <a:lnTo>
                  <a:pt x="3476625" y="4194969"/>
                </a:lnTo>
                <a:lnTo>
                  <a:pt x="3461543" y="4090988"/>
                </a:lnTo>
                <a:lnTo>
                  <a:pt x="3455193" y="4039394"/>
                </a:lnTo>
                <a:lnTo>
                  <a:pt x="3448050" y="3987800"/>
                </a:lnTo>
                <a:lnTo>
                  <a:pt x="3443287" y="3936206"/>
                </a:lnTo>
                <a:lnTo>
                  <a:pt x="3437731" y="3884613"/>
                </a:lnTo>
                <a:lnTo>
                  <a:pt x="3433762" y="3833019"/>
                </a:lnTo>
                <a:lnTo>
                  <a:pt x="3430587" y="3781425"/>
                </a:lnTo>
                <a:lnTo>
                  <a:pt x="3429793" y="3729831"/>
                </a:lnTo>
                <a:lnTo>
                  <a:pt x="3429000" y="3678238"/>
                </a:lnTo>
                <a:lnTo>
                  <a:pt x="3429793" y="3626644"/>
                </a:lnTo>
                <a:lnTo>
                  <a:pt x="3430587" y="3575844"/>
                </a:lnTo>
                <a:lnTo>
                  <a:pt x="3436143" y="3513138"/>
                </a:lnTo>
                <a:lnTo>
                  <a:pt x="3442493" y="3452019"/>
                </a:lnTo>
                <a:lnTo>
                  <a:pt x="3450431" y="3393281"/>
                </a:lnTo>
                <a:lnTo>
                  <a:pt x="3459956" y="3336132"/>
                </a:lnTo>
                <a:lnTo>
                  <a:pt x="3472656" y="3278981"/>
                </a:lnTo>
                <a:lnTo>
                  <a:pt x="3485356" y="3225800"/>
                </a:lnTo>
                <a:lnTo>
                  <a:pt x="3501231" y="3172619"/>
                </a:lnTo>
                <a:lnTo>
                  <a:pt x="3517106" y="3121025"/>
                </a:lnTo>
                <a:lnTo>
                  <a:pt x="3534569" y="3071813"/>
                </a:lnTo>
                <a:lnTo>
                  <a:pt x="3553619" y="3022600"/>
                </a:lnTo>
                <a:lnTo>
                  <a:pt x="3573462" y="2976563"/>
                </a:lnTo>
                <a:lnTo>
                  <a:pt x="3594893" y="2930525"/>
                </a:lnTo>
                <a:lnTo>
                  <a:pt x="3616325" y="2886869"/>
                </a:lnTo>
                <a:lnTo>
                  <a:pt x="3639343" y="2844800"/>
                </a:lnTo>
                <a:lnTo>
                  <a:pt x="3663156" y="2804319"/>
                </a:lnTo>
                <a:lnTo>
                  <a:pt x="3686969" y="2764631"/>
                </a:lnTo>
                <a:lnTo>
                  <a:pt x="3712369" y="2727325"/>
                </a:lnTo>
                <a:lnTo>
                  <a:pt x="3737769" y="2690813"/>
                </a:lnTo>
                <a:lnTo>
                  <a:pt x="3763962" y="2655094"/>
                </a:lnTo>
                <a:lnTo>
                  <a:pt x="3789362" y="2621756"/>
                </a:lnTo>
                <a:lnTo>
                  <a:pt x="3815556" y="2589213"/>
                </a:lnTo>
                <a:lnTo>
                  <a:pt x="3841750" y="2559050"/>
                </a:lnTo>
                <a:lnTo>
                  <a:pt x="3868737" y="2529681"/>
                </a:lnTo>
                <a:lnTo>
                  <a:pt x="3894931" y="2501106"/>
                </a:lnTo>
                <a:lnTo>
                  <a:pt x="3921125" y="2474913"/>
                </a:lnTo>
                <a:lnTo>
                  <a:pt x="3947319" y="2449513"/>
                </a:lnTo>
                <a:lnTo>
                  <a:pt x="3972719" y="2426494"/>
                </a:lnTo>
                <a:lnTo>
                  <a:pt x="3997325" y="2403475"/>
                </a:lnTo>
                <a:lnTo>
                  <a:pt x="4045743" y="2362994"/>
                </a:lnTo>
                <a:lnTo>
                  <a:pt x="4090193" y="2326481"/>
                </a:lnTo>
                <a:lnTo>
                  <a:pt x="4083050" y="2297906"/>
                </a:lnTo>
                <a:lnTo>
                  <a:pt x="4076700" y="2268538"/>
                </a:lnTo>
                <a:lnTo>
                  <a:pt x="4071937" y="2239169"/>
                </a:lnTo>
                <a:lnTo>
                  <a:pt x="4067175" y="2209800"/>
                </a:lnTo>
                <a:lnTo>
                  <a:pt x="4064000" y="2179638"/>
                </a:lnTo>
                <a:lnTo>
                  <a:pt x="4060825" y="2148681"/>
                </a:lnTo>
                <a:lnTo>
                  <a:pt x="4058443" y="2118519"/>
                </a:lnTo>
                <a:lnTo>
                  <a:pt x="4058443" y="2087563"/>
                </a:lnTo>
                <a:lnTo>
                  <a:pt x="4058443" y="2062956"/>
                </a:lnTo>
                <a:lnTo>
                  <a:pt x="4060031" y="2038350"/>
                </a:lnTo>
                <a:lnTo>
                  <a:pt x="4061619" y="2014538"/>
                </a:lnTo>
                <a:lnTo>
                  <a:pt x="4064000" y="1990725"/>
                </a:lnTo>
                <a:lnTo>
                  <a:pt x="4070350" y="1943100"/>
                </a:lnTo>
                <a:lnTo>
                  <a:pt x="4078287" y="1897063"/>
                </a:lnTo>
                <a:lnTo>
                  <a:pt x="4087812" y="1851025"/>
                </a:lnTo>
                <a:lnTo>
                  <a:pt x="4101306" y="1805781"/>
                </a:lnTo>
                <a:lnTo>
                  <a:pt x="4116387" y="1762125"/>
                </a:lnTo>
                <a:lnTo>
                  <a:pt x="4133056" y="1719263"/>
                </a:lnTo>
                <a:lnTo>
                  <a:pt x="4152106" y="1677194"/>
                </a:lnTo>
                <a:lnTo>
                  <a:pt x="4173537" y="1636713"/>
                </a:lnTo>
                <a:lnTo>
                  <a:pt x="4195762" y="1597025"/>
                </a:lnTo>
                <a:lnTo>
                  <a:pt x="4219575" y="1558925"/>
                </a:lnTo>
                <a:lnTo>
                  <a:pt x="4247356" y="1520825"/>
                </a:lnTo>
                <a:lnTo>
                  <a:pt x="4274343" y="1485900"/>
                </a:lnTo>
                <a:lnTo>
                  <a:pt x="4305299" y="1450975"/>
                </a:lnTo>
                <a:lnTo>
                  <a:pt x="4336256" y="1417638"/>
                </a:lnTo>
                <a:lnTo>
                  <a:pt x="4368799" y="1386681"/>
                </a:lnTo>
                <a:lnTo>
                  <a:pt x="4402931" y="1357313"/>
                </a:lnTo>
                <a:lnTo>
                  <a:pt x="4438649" y="1328738"/>
                </a:lnTo>
                <a:lnTo>
                  <a:pt x="4475956" y="1302544"/>
                </a:lnTo>
                <a:lnTo>
                  <a:pt x="4514849" y="1277938"/>
                </a:lnTo>
                <a:lnTo>
                  <a:pt x="4553743" y="1254919"/>
                </a:lnTo>
                <a:lnTo>
                  <a:pt x="4594225" y="1234281"/>
                </a:lnTo>
                <a:lnTo>
                  <a:pt x="4637087" y="1215231"/>
                </a:lnTo>
                <a:lnTo>
                  <a:pt x="4679949" y="1197769"/>
                </a:lnTo>
                <a:lnTo>
                  <a:pt x="4724399" y="1183481"/>
                </a:lnTo>
                <a:lnTo>
                  <a:pt x="4768849" y="1170781"/>
                </a:lnTo>
                <a:lnTo>
                  <a:pt x="4814093" y="1160463"/>
                </a:lnTo>
                <a:lnTo>
                  <a:pt x="4860925" y="1151731"/>
                </a:lnTo>
                <a:lnTo>
                  <a:pt x="4908549" y="1145381"/>
                </a:lnTo>
                <a:lnTo>
                  <a:pt x="4933156" y="1143000"/>
                </a:lnTo>
                <a:lnTo>
                  <a:pt x="4956175" y="1142206"/>
                </a:lnTo>
                <a:lnTo>
                  <a:pt x="4979987" y="1141413"/>
                </a:lnTo>
                <a:lnTo>
                  <a:pt x="5005387" y="1141413"/>
                </a:lnTo>
                <a:lnTo>
                  <a:pt x="5029993" y="1141413"/>
                </a:lnTo>
                <a:lnTo>
                  <a:pt x="5054599" y="1142206"/>
                </a:lnTo>
                <a:lnTo>
                  <a:pt x="5077619" y="1143000"/>
                </a:lnTo>
                <a:lnTo>
                  <a:pt x="5102225" y="1145381"/>
                </a:lnTo>
                <a:lnTo>
                  <a:pt x="5149849" y="1151731"/>
                </a:lnTo>
                <a:lnTo>
                  <a:pt x="5195887" y="1160463"/>
                </a:lnTo>
                <a:lnTo>
                  <a:pt x="5241925" y="1170781"/>
                </a:lnTo>
                <a:lnTo>
                  <a:pt x="5286375" y="1183481"/>
                </a:lnTo>
                <a:lnTo>
                  <a:pt x="5330825" y="1197769"/>
                </a:lnTo>
                <a:lnTo>
                  <a:pt x="5373687" y="1215231"/>
                </a:lnTo>
                <a:lnTo>
                  <a:pt x="5415756" y="1234281"/>
                </a:lnTo>
                <a:lnTo>
                  <a:pt x="5456237" y="1254919"/>
                </a:lnTo>
                <a:lnTo>
                  <a:pt x="5495925" y="1277938"/>
                </a:lnTo>
                <a:lnTo>
                  <a:pt x="5534025" y="1302544"/>
                </a:lnTo>
                <a:lnTo>
                  <a:pt x="5572125" y="1328738"/>
                </a:lnTo>
                <a:lnTo>
                  <a:pt x="5607049" y="1357313"/>
                </a:lnTo>
                <a:lnTo>
                  <a:pt x="5641975" y="1386681"/>
                </a:lnTo>
                <a:lnTo>
                  <a:pt x="5673725" y="1417638"/>
                </a:lnTo>
                <a:lnTo>
                  <a:pt x="5705475" y="1450975"/>
                </a:lnTo>
                <a:lnTo>
                  <a:pt x="5735637" y="1485900"/>
                </a:lnTo>
                <a:lnTo>
                  <a:pt x="5764212" y="1520825"/>
                </a:lnTo>
                <a:lnTo>
                  <a:pt x="5790406" y="1558925"/>
                </a:lnTo>
                <a:lnTo>
                  <a:pt x="5815012" y="1597025"/>
                </a:lnTo>
                <a:lnTo>
                  <a:pt x="5837237" y="1636713"/>
                </a:lnTo>
                <a:lnTo>
                  <a:pt x="5858669" y="1677194"/>
                </a:lnTo>
                <a:lnTo>
                  <a:pt x="5877719" y="1719263"/>
                </a:lnTo>
                <a:lnTo>
                  <a:pt x="5895181" y="1762125"/>
                </a:lnTo>
                <a:lnTo>
                  <a:pt x="5908675" y="1805781"/>
                </a:lnTo>
                <a:lnTo>
                  <a:pt x="5922169" y="1851025"/>
                </a:lnTo>
                <a:lnTo>
                  <a:pt x="5932487" y="1897063"/>
                </a:lnTo>
                <a:lnTo>
                  <a:pt x="5940425" y="1943100"/>
                </a:lnTo>
                <a:lnTo>
                  <a:pt x="5946775" y="1990725"/>
                </a:lnTo>
                <a:lnTo>
                  <a:pt x="5949156" y="2014538"/>
                </a:lnTo>
                <a:lnTo>
                  <a:pt x="5950743" y="2038350"/>
                </a:lnTo>
                <a:lnTo>
                  <a:pt x="5951537" y="2062956"/>
                </a:lnTo>
                <a:lnTo>
                  <a:pt x="5951537" y="2087563"/>
                </a:lnTo>
                <a:lnTo>
                  <a:pt x="5951537" y="2112169"/>
                </a:lnTo>
                <a:lnTo>
                  <a:pt x="5950743" y="2135981"/>
                </a:lnTo>
                <a:lnTo>
                  <a:pt x="5949156" y="2159794"/>
                </a:lnTo>
                <a:lnTo>
                  <a:pt x="5946775" y="2184400"/>
                </a:lnTo>
                <a:lnTo>
                  <a:pt x="5940425" y="2232025"/>
                </a:lnTo>
                <a:lnTo>
                  <a:pt x="5932487" y="2278857"/>
                </a:lnTo>
                <a:lnTo>
                  <a:pt x="5922169" y="2324100"/>
                </a:lnTo>
                <a:lnTo>
                  <a:pt x="5908675" y="2368550"/>
                </a:lnTo>
                <a:lnTo>
                  <a:pt x="5895181" y="2413000"/>
                </a:lnTo>
                <a:lnTo>
                  <a:pt x="5877719" y="2455863"/>
                </a:lnTo>
                <a:lnTo>
                  <a:pt x="5858669" y="2498725"/>
                </a:lnTo>
                <a:lnTo>
                  <a:pt x="5837237" y="2539206"/>
                </a:lnTo>
                <a:lnTo>
                  <a:pt x="5815012" y="2578100"/>
                </a:lnTo>
                <a:lnTo>
                  <a:pt x="5790406" y="2616994"/>
                </a:lnTo>
                <a:lnTo>
                  <a:pt x="5764212" y="2654300"/>
                </a:lnTo>
                <a:lnTo>
                  <a:pt x="5735637" y="2690019"/>
                </a:lnTo>
                <a:lnTo>
                  <a:pt x="5705475" y="2724150"/>
                </a:lnTo>
                <a:lnTo>
                  <a:pt x="5673725" y="2756694"/>
                </a:lnTo>
                <a:lnTo>
                  <a:pt x="5641975" y="2787650"/>
                </a:lnTo>
                <a:lnTo>
                  <a:pt x="5607049" y="2818606"/>
                </a:lnTo>
                <a:lnTo>
                  <a:pt x="5572125" y="2845594"/>
                </a:lnTo>
                <a:lnTo>
                  <a:pt x="5534025" y="2871788"/>
                </a:lnTo>
                <a:lnTo>
                  <a:pt x="5495925" y="2897188"/>
                </a:lnTo>
                <a:lnTo>
                  <a:pt x="5456237" y="2919413"/>
                </a:lnTo>
                <a:lnTo>
                  <a:pt x="5415756" y="2940844"/>
                </a:lnTo>
                <a:lnTo>
                  <a:pt x="5373687" y="2959894"/>
                </a:lnTo>
                <a:lnTo>
                  <a:pt x="5330825" y="2976563"/>
                </a:lnTo>
                <a:lnTo>
                  <a:pt x="5286375" y="2991644"/>
                </a:lnTo>
                <a:lnTo>
                  <a:pt x="5241925" y="3004344"/>
                </a:lnTo>
                <a:lnTo>
                  <a:pt x="5195887" y="3014663"/>
                </a:lnTo>
                <a:lnTo>
                  <a:pt x="5149849" y="3022600"/>
                </a:lnTo>
                <a:lnTo>
                  <a:pt x="5102225" y="3028950"/>
                </a:lnTo>
                <a:lnTo>
                  <a:pt x="5077619" y="3031331"/>
                </a:lnTo>
                <a:lnTo>
                  <a:pt x="5054599" y="3032919"/>
                </a:lnTo>
                <a:lnTo>
                  <a:pt x="5029993" y="3033713"/>
                </a:lnTo>
                <a:lnTo>
                  <a:pt x="5005387" y="3033713"/>
                </a:lnTo>
                <a:lnTo>
                  <a:pt x="4956969" y="3032919"/>
                </a:lnTo>
                <a:lnTo>
                  <a:pt x="4910137" y="3028950"/>
                </a:lnTo>
                <a:lnTo>
                  <a:pt x="4864099" y="3024188"/>
                </a:lnTo>
                <a:lnTo>
                  <a:pt x="4817269" y="3015457"/>
                </a:lnTo>
                <a:lnTo>
                  <a:pt x="4772819" y="3005931"/>
                </a:lnTo>
                <a:lnTo>
                  <a:pt x="4728369" y="2992438"/>
                </a:lnTo>
                <a:lnTo>
                  <a:pt x="4684712" y="2978150"/>
                </a:lnTo>
                <a:lnTo>
                  <a:pt x="4641849" y="2962275"/>
                </a:lnTo>
                <a:lnTo>
                  <a:pt x="4601369" y="2944019"/>
                </a:lnTo>
                <a:lnTo>
                  <a:pt x="4560887" y="2923381"/>
                </a:lnTo>
                <a:lnTo>
                  <a:pt x="4521993" y="2901157"/>
                </a:lnTo>
                <a:lnTo>
                  <a:pt x="4483893" y="2877344"/>
                </a:lnTo>
                <a:lnTo>
                  <a:pt x="4446587" y="2851944"/>
                </a:lnTo>
                <a:lnTo>
                  <a:pt x="4410869" y="2824163"/>
                </a:lnTo>
                <a:lnTo>
                  <a:pt x="4377531" y="2794794"/>
                </a:lnTo>
                <a:lnTo>
                  <a:pt x="4344193" y="2764631"/>
                </a:lnTo>
                <a:lnTo>
                  <a:pt x="4314031" y="2791619"/>
                </a:lnTo>
                <a:lnTo>
                  <a:pt x="4282281" y="2822575"/>
                </a:lnTo>
                <a:lnTo>
                  <a:pt x="4250531" y="2855913"/>
                </a:lnTo>
                <a:lnTo>
                  <a:pt x="4217193" y="2892425"/>
                </a:lnTo>
                <a:lnTo>
                  <a:pt x="4183062" y="2932113"/>
                </a:lnTo>
                <a:lnTo>
                  <a:pt x="4167187" y="2952750"/>
                </a:lnTo>
                <a:lnTo>
                  <a:pt x="4151312" y="2974975"/>
                </a:lnTo>
                <a:lnTo>
                  <a:pt x="4134643" y="2998788"/>
                </a:lnTo>
                <a:lnTo>
                  <a:pt x="4118769" y="3021807"/>
                </a:lnTo>
                <a:lnTo>
                  <a:pt x="4103687" y="3046413"/>
                </a:lnTo>
                <a:lnTo>
                  <a:pt x="4087812" y="3072606"/>
                </a:lnTo>
                <a:lnTo>
                  <a:pt x="4072731" y="3098800"/>
                </a:lnTo>
                <a:lnTo>
                  <a:pt x="4058443" y="3124994"/>
                </a:lnTo>
                <a:lnTo>
                  <a:pt x="4044950" y="3153569"/>
                </a:lnTo>
                <a:lnTo>
                  <a:pt x="4031456" y="3182938"/>
                </a:lnTo>
                <a:lnTo>
                  <a:pt x="4017962" y="3212307"/>
                </a:lnTo>
                <a:lnTo>
                  <a:pt x="4006056" y="3244056"/>
                </a:lnTo>
                <a:lnTo>
                  <a:pt x="3994943" y="3275013"/>
                </a:lnTo>
                <a:lnTo>
                  <a:pt x="3984625" y="3307556"/>
                </a:lnTo>
                <a:lnTo>
                  <a:pt x="3975100" y="3340894"/>
                </a:lnTo>
                <a:lnTo>
                  <a:pt x="3965575" y="3375025"/>
                </a:lnTo>
                <a:lnTo>
                  <a:pt x="3957637" y="3410744"/>
                </a:lnTo>
                <a:lnTo>
                  <a:pt x="3950493" y="3447256"/>
                </a:lnTo>
                <a:lnTo>
                  <a:pt x="3944143" y="3484563"/>
                </a:lnTo>
                <a:lnTo>
                  <a:pt x="3939381" y="3521869"/>
                </a:lnTo>
                <a:lnTo>
                  <a:pt x="3935412" y="3561556"/>
                </a:lnTo>
                <a:lnTo>
                  <a:pt x="3932237" y="3601244"/>
                </a:lnTo>
                <a:lnTo>
                  <a:pt x="3931443" y="3642519"/>
                </a:lnTo>
                <a:lnTo>
                  <a:pt x="3931443" y="3684588"/>
                </a:lnTo>
                <a:lnTo>
                  <a:pt x="3931443" y="3726656"/>
                </a:lnTo>
                <a:lnTo>
                  <a:pt x="3933031" y="3769519"/>
                </a:lnTo>
                <a:lnTo>
                  <a:pt x="3936206" y="3811588"/>
                </a:lnTo>
                <a:lnTo>
                  <a:pt x="3939381" y="3856038"/>
                </a:lnTo>
                <a:lnTo>
                  <a:pt x="3943350" y="3899694"/>
                </a:lnTo>
                <a:lnTo>
                  <a:pt x="3948112" y="3944144"/>
                </a:lnTo>
                <a:lnTo>
                  <a:pt x="3960812" y="4034631"/>
                </a:lnTo>
                <a:lnTo>
                  <a:pt x="3975100" y="4126706"/>
                </a:lnTo>
                <a:lnTo>
                  <a:pt x="3990181" y="4219575"/>
                </a:lnTo>
                <a:lnTo>
                  <a:pt x="4006056" y="4314825"/>
                </a:lnTo>
                <a:lnTo>
                  <a:pt x="4025106" y="4430713"/>
                </a:lnTo>
                <a:lnTo>
                  <a:pt x="4044950" y="4548981"/>
                </a:lnTo>
                <a:lnTo>
                  <a:pt x="4052887" y="4610100"/>
                </a:lnTo>
                <a:lnTo>
                  <a:pt x="4061619" y="4671219"/>
                </a:lnTo>
                <a:lnTo>
                  <a:pt x="4068762" y="4733131"/>
                </a:lnTo>
                <a:lnTo>
                  <a:pt x="4075906" y="4795044"/>
                </a:lnTo>
                <a:lnTo>
                  <a:pt x="4082256" y="4857750"/>
                </a:lnTo>
                <a:lnTo>
                  <a:pt x="4086225" y="4922044"/>
                </a:lnTo>
                <a:lnTo>
                  <a:pt x="4090193" y="4986338"/>
                </a:lnTo>
                <a:lnTo>
                  <a:pt x="4092575" y="5050631"/>
                </a:lnTo>
                <a:lnTo>
                  <a:pt x="4092575" y="5114925"/>
                </a:lnTo>
                <a:lnTo>
                  <a:pt x="4090987" y="5180806"/>
                </a:lnTo>
                <a:lnTo>
                  <a:pt x="4087812" y="5246688"/>
                </a:lnTo>
                <a:lnTo>
                  <a:pt x="4083050" y="5312569"/>
                </a:lnTo>
                <a:lnTo>
                  <a:pt x="4075906" y="5379244"/>
                </a:lnTo>
                <a:lnTo>
                  <a:pt x="4067175" y="5445125"/>
                </a:lnTo>
                <a:lnTo>
                  <a:pt x="4054475" y="5511800"/>
                </a:lnTo>
                <a:lnTo>
                  <a:pt x="4047331" y="5546725"/>
                </a:lnTo>
                <a:lnTo>
                  <a:pt x="4040981" y="5580063"/>
                </a:lnTo>
                <a:lnTo>
                  <a:pt x="4032250" y="5613400"/>
                </a:lnTo>
                <a:lnTo>
                  <a:pt x="4023519" y="5646738"/>
                </a:lnTo>
                <a:lnTo>
                  <a:pt x="4013200" y="5680075"/>
                </a:lnTo>
                <a:lnTo>
                  <a:pt x="4002881" y="5713413"/>
                </a:lnTo>
                <a:lnTo>
                  <a:pt x="3991769" y="5748338"/>
                </a:lnTo>
                <a:lnTo>
                  <a:pt x="3980656" y="5781675"/>
                </a:lnTo>
                <a:lnTo>
                  <a:pt x="3967956" y="5815013"/>
                </a:lnTo>
                <a:lnTo>
                  <a:pt x="3954462" y="5848350"/>
                </a:lnTo>
                <a:lnTo>
                  <a:pt x="3940175" y="5882481"/>
                </a:lnTo>
                <a:lnTo>
                  <a:pt x="3925093" y="5915819"/>
                </a:lnTo>
                <a:lnTo>
                  <a:pt x="3910012" y="5949950"/>
                </a:lnTo>
                <a:lnTo>
                  <a:pt x="3892550" y="5983288"/>
                </a:lnTo>
                <a:lnTo>
                  <a:pt x="3875881" y="6017419"/>
                </a:lnTo>
                <a:lnTo>
                  <a:pt x="3857625" y="6050756"/>
                </a:lnTo>
                <a:lnTo>
                  <a:pt x="3836987" y="6084094"/>
                </a:lnTo>
                <a:lnTo>
                  <a:pt x="3817143" y="6117431"/>
                </a:lnTo>
                <a:lnTo>
                  <a:pt x="3795712" y="6150769"/>
                </a:lnTo>
                <a:lnTo>
                  <a:pt x="3773487" y="6184900"/>
                </a:lnTo>
                <a:lnTo>
                  <a:pt x="3749675" y="6218238"/>
                </a:lnTo>
                <a:lnTo>
                  <a:pt x="3725862" y="6251575"/>
                </a:lnTo>
                <a:lnTo>
                  <a:pt x="3700462" y="6284913"/>
                </a:lnTo>
                <a:lnTo>
                  <a:pt x="3674269" y="6318250"/>
                </a:lnTo>
                <a:lnTo>
                  <a:pt x="3646487" y="6351588"/>
                </a:lnTo>
                <a:lnTo>
                  <a:pt x="3618706" y="6384925"/>
                </a:lnTo>
                <a:lnTo>
                  <a:pt x="3593306" y="6413500"/>
                </a:lnTo>
                <a:lnTo>
                  <a:pt x="3566319" y="6440488"/>
                </a:lnTo>
                <a:lnTo>
                  <a:pt x="3539331" y="6467475"/>
                </a:lnTo>
                <a:lnTo>
                  <a:pt x="3512343" y="6493669"/>
                </a:lnTo>
                <a:lnTo>
                  <a:pt x="3483769" y="6517481"/>
                </a:lnTo>
                <a:lnTo>
                  <a:pt x="3454400" y="6542088"/>
                </a:lnTo>
                <a:lnTo>
                  <a:pt x="3424237" y="6565106"/>
                </a:lnTo>
                <a:lnTo>
                  <a:pt x="3393281" y="6587331"/>
                </a:lnTo>
                <a:lnTo>
                  <a:pt x="3363119" y="6609556"/>
                </a:lnTo>
                <a:lnTo>
                  <a:pt x="3330575" y="6630194"/>
                </a:lnTo>
                <a:lnTo>
                  <a:pt x="3298031" y="6650038"/>
                </a:lnTo>
                <a:lnTo>
                  <a:pt x="3266281" y="6669881"/>
                </a:lnTo>
                <a:lnTo>
                  <a:pt x="3232150" y="6688138"/>
                </a:lnTo>
                <a:lnTo>
                  <a:pt x="3198812" y="6704806"/>
                </a:lnTo>
                <a:lnTo>
                  <a:pt x="3164681" y="6721475"/>
                </a:lnTo>
                <a:lnTo>
                  <a:pt x="3128962" y="6736556"/>
                </a:lnTo>
                <a:lnTo>
                  <a:pt x="3094037" y="6750844"/>
                </a:lnTo>
                <a:lnTo>
                  <a:pt x="3058319" y="6765131"/>
                </a:lnTo>
                <a:lnTo>
                  <a:pt x="3021806" y="6777038"/>
                </a:lnTo>
                <a:lnTo>
                  <a:pt x="2985293" y="6788944"/>
                </a:lnTo>
                <a:lnTo>
                  <a:pt x="2947987" y="6800056"/>
                </a:lnTo>
                <a:lnTo>
                  <a:pt x="2910681" y="6810375"/>
                </a:lnTo>
                <a:lnTo>
                  <a:pt x="2873375" y="6819900"/>
                </a:lnTo>
                <a:lnTo>
                  <a:pt x="2834481" y="6827838"/>
                </a:lnTo>
                <a:lnTo>
                  <a:pt x="2797175" y="6834981"/>
                </a:lnTo>
                <a:lnTo>
                  <a:pt x="2757487" y="6840538"/>
                </a:lnTo>
                <a:lnTo>
                  <a:pt x="2719387" y="6846094"/>
                </a:lnTo>
                <a:lnTo>
                  <a:pt x="2679700" y="6850856"/>
                </a:lnTo>
                <a:lnTo>
                  <a:pt x="2640012" y="6854031"/>
                </a:lnTo>
                <a:lnTo>
                  <a:pt x="2600325" y="6855619"/>
                </a:lnTo>
                <a:lnTo>
                  <a:pt x="2561431" y="6858000"/>
                </a:lnTo>
                <a:lnTo>
                  <a:pt x="2521743" y="6858000"/>
                </a:lnTo>
                <a:lnTo>
                  <a:pt x="2462212" y="6857206"/>
                </a:lnTo>
                <a:lnTo>
                  <a:pt x="2401887" y="6854031"/>
                </a:lnTo>
                <a:lnTo>
                  <a:pt x="2343150" y="6849269"/>
                </a:lnTo>
                <a:lnTo>
                  <a:pt x="2282825" y="6840538"/>
                </a:lnTo>
                <a:lnTo>
                  <a:pt x="2222500" y="6831806"/>
                </a:lnTo>
                <a:lnTo>
                  <a:pt x="2162969" y="6819900"/>
                </a:lnTo>
                <a:lnTo>
                  <a:pt x="2103437" y="6805613"/>
                </a:lnTo>
                <a:lnTo>
                  <a:pt x="2043906" y="6788150"/>
                </a:lnTo>
                <a:lnTo>
                  <a:pt x="1993900" y="6773069"/>
                </a:lnTo>
                <a:lnTo>
                  <a:pt x="1945481" y="6755606"/>
                </a:lnTo>
                <a:lnTo>
                  <a:pt x="1897062" y="6737350"/>
                </a:lnTo>
                <a:lnTo>
                  <a:pt x="1850231" y="6718300"/>
                </a:lnTo>
                <a:lnTo>
                  <a:pt x="1804987" y="6696869"/>
                </a:lnTo>
                <a:lnTo>
                  <a:pt x="1758950" y="6675438"/>
                </a:lnTo>
                <a:lnTo>
                  <a:pt x="1715293" y="6652419"/>
                </a:lnTo>
                <a:lnTo>
                  <a:pt x="1673225" y="6627019"/>
                </a:lnTo>
                <a:lnTo>
                  <a:pt x="1631156" y="6601619"/>
                </a:lnTo>
                <a:lnTo>
                  <a:pt x="1590675" y="6575425"/>
                </a:lnTo>
                <a:lnTo>
                  <a:pt x="1552575" y="6546850"/>
                </a:lnTo>
                <a:lnTo>
                  <a:pt x="1513681" y="6519069"/>
                </a:lnTo>
                <a:lnTo>
                  <a:pt x="1477168" y="6488113"/>
                </a:lnTo>
                <a:lnTo>
                  <a:pt x="1442243" y="6457156"/>
                </a:lnTo>
                <a:lnTo>
                  <a:pt x="1408906" y="6425406"/>
                </a:lnTo>
                <a:lnTo>
                  <a:pt x="1376362" y="6392069"/>
                </a:lnTo>
                <a:lnTo>
                  <a:pt x="1344612" y="6358731"/>
                </a:lnTo>
                <a:lnTo>
                  <a:pt x="1314450" y="6324600"/>
                </a:lnTo>
                <a:lnTo>
                  <a:pt x="1285875" y="6288088"/>
                </a:lnTo>
                <a:lnTo>
                  <a:pt x="1259681" y="6251575"/>
                </a:lnTo>
                <a:lnTo>
                  <a:pt x="1234281" y="6215063"/>
                </a:lnTo>
                <a:lnTo>
                  <a:pt x="1210468" y="6176169"/>
                </a:lnTo>
                <a:lnTo>
                  <a:pt x="1188243" y="6138069"/>
                </a:lnTo>
                <a:lnTo>
                  <a:pt x="1166812" y="6098381"/>
                </a:lnTo>
                <a:lnTo>
                  <a:pt x="1147762" y="6057900"/>
                </a:lnTo>
                <a:lnTo>
                  <a:pt x="1130300" y="6016625"/>
                </a:lnTo>
                <a:lnTo>
                  <a:pt x="1113631" y="5974556"/>
                </a:lnTo>
                <a:lnTo>
                  <a:pt x="1100137" y="5933281"/>
                </a:lnTo>
                <a:lnTo>
                  <a:pt x="1086643" y="5889625"/>
                </a:lnTo>
                <a:lnTo>
                  <a:pt x="1076325" y="5845969"/>
                </a:lnTo>
                <a:lnTo>
                  <a:pt x="1066006" y="5803106"/>
                </a:lnTo>
                <a:lnTo>
                  <a:pt x="1059656" y="5757863"/>
                </a:lnTo>
                <a:lnTo>
                  <a:pt x="1050925" y="5699125"/>
                </a:lnTo>
                <a:lnTo>
                  <a:pt x="1046162" y="5641975"/>
                </a:lnTo>
                <a:lnTo>
                  <a:pt x="1042193" y="5586413"/>
                </a:lnTo>
                <a:lnTo>
                  <a:pt x="1039018" y="5532438"/>
                </a:lnTo>
                <a:lnTo>
                  <a:pt x="1039018" y="5478463"/>
                </a:lnTo>
                <a:lnTo>
                  <a:pt x="1039812" y="5428456"/>
                </a:lnTo>
                <a:lnTo>
                  <a:pt x="1042193" y="5377656"/>
                </a:lnTo>
                <a:lnTo>
                  <a:pt x="1046162" y="5328444"/>
                </a:lnTo>
                <a:lnTo>
                  <a:pt x="1052512" y="5282406"/>
                </a:lnTo>
                <a:lnTo>
                  <a:pt x="1058068" y="5235575"/>
                </a:lnTo>
                <a:lnTo>
                  <a:pt x="1066006" y="5191125"/>
                </a:lnTo>
                <a:lnTo>
                  <a:pt x="1075531" y="5147469"/>
                </a:lnTo>
                <a:lnTo>
                  <a:pt x="1085850" y="5105400"/>
                </a:lnTo>
                <a:lnTo>
                  <a:pt x="1097756" y="5064125"/>
                </a:lnTo>
                <a:lnTo>
                  <a:pt x="1109662" y="5023644"/>
                </a:lnTo>
                <a:lnTo>
                  <a:pt x="1123156" y="4985544"/>
                </a:lnTo>
                <a:lnTo>
                  <a:pt x="1137443" y="4946650"/>
                </a:lnTo>
                <a:lnTo>
                  <a:pt x="1151731" y="4910931"/>
                </a:lnTo>
                <a:lnTo>
                  <a:pt x="1167606" y="4874419"/>
                </a:lnTo>
                <a:lnTo>
                  <a:pt x="1183481" y="4838700"/>
                </a:lnTo>
                <a:lnTo>
                  <a:pt x="1200150" y="4805363"/>
                </a:lnTo>
                <a:lnTo>
                  <a:pt x="1217612" y="4772025"/>
                </a:lnTo>
                <a:lnTo>
                  <a:pt x="1235868" y="4738688"/>
                </a:lnTo>
                <a:lnTo>
                  <a:pt x="1252537" y="4706938"/>
                </a:lnTo>
                <a:lnTo>
                  <a:pt x="1289843" y="4645025"/>
                </a:lnTo>
                <a:lnTo>
                  <a:pt x="1326356" y="4586288"/>
                </a:lnTo>
                <a:lnTo>
                  <a:pt x="1364456" y="4529931"/>
                </a:lnTo>
                <a:lnTo>
                  <a:pt x="1401762" y="4475163"/>
                </a:lnTo>
                <a:lnTo>
                  <a:pt x="1453356" y="4395788"/>
                </a:lnTo>
                <a:lnTo>
                  <a:pt x="1478756" y="4358481"/>
                </a:lnTo>
                <a:lnTo>
                  <a:pt x="1501775" y="4320381"/>
                </a:lnTo>
                <a:lnTo>
                  <a:pt x="1524000" y="4283869"/>
                </a:lnTo>
                <a:lnTo>
                  <a:pt x="1544637" y="4246563"/>
                </a:lnTo>
                <a:lnTo>
                  <a:pt x="1563687" y="4208463"/>
                </a:lnTo>
                <a:lnTo>
                  <a:pt x="1581150" y="4170363"/>
                </a:lnTo>
                <a:lnTo>
                  <a:pt x="1597025" y="4131469"/>
                </a:lnTo>
                <a:lnTo>
                  <a:pt x="1611312" y="4092575"/>
                </a:lnTo>
                <a:lnTo>
                  <a:pt x="1622425" y="4052888"/>
                </a:lnTo>
                <a:lnTo>
                  <a:pt x="1627187" y="4031456"/>
                </a:lnTo>
                <a:lnTo>
                  <a:pt x="1632743" y="4011613"/>
                </a:lnTo>
                <a:lnTo>
                  <a:pt x="1636712" y="3990181"/>
                </a:lnTo>
                <a:lnTo>
                  <a:pt x="1639887" y="3967956"/>
                </a:lnTo>
                <a:lnTo>
                  <a:pt x="1642268" y="3945731"/>
                </a:lnTo>
                <a:lnTo>
                  <a:pt x="1644650" y="3923506"/>
                </a:lnTo>
                <a:lnTo>
                  <a:pt x="1646237" y="3899694"/>
                </a:lnTo>
                <a:lnTo>
                  <a:pt x="1647825" y="3876675"/>
                </a:lnTo>
                <a:lnTo>
                  <a:pt x="1647825" y="3853656"/>
                </a:lnTo>
                <a:lnTo>
                  <a:pt x="1647825" y="3828256"/>
                </a:lnTo>
                <a:lnTo>
                  <a:pt x="1605756" y="3824288"/>
                </a:lnTo>
                <a:lnTo>
                  <a:pt x="1565275" y="3818731"/>
                </a:lnTo>
                <a:lnTo>
                  <a:pt x="1524793" y="3813969"/>
                </a:lnTo>
                <a:lnTo>
                  <a:pt x="1485900" y="3806825"/>
                </a:lnTo>
                <a:lnTo>
                  <a:pt x="1446212" y="3799681"/>
                </a:lnTo>
                <a:lnTo>
                  <a:pt x="1407318" y="3792538"/>
                </a:lnTo>
                <a:lnTo>
                  <a:pt x="1369218" y="3783806"/>
                </a:lnTo>
                <a:lnTo>
                  <a:pt x="1330325" y="3774281"/>
                </a:lnTo>
                <a:lnTo>
                  <a:pt x="1293018" y="3763963"/>
                </a:lnTo>
                <a:lnTo>
                  <a:pt x="1255712" y="3752850"/>
                </a:lnTo>
                <a:lnTo>
                  <a:pt x="1219200" y="3741738"/>
                </a:lnTo>
                <a:lnTo>
                  <a:pt x="1182687" y="3729831"/>
                </a:lnTo>
                <a:lnTo>
                  <a:pt x="1147762" y="3716338"/>
                </a:lnTo>
                <a:lnTo>
                  <a:pt x="1112043" y="3703638"/>
                </a:lnTo>
                <a:lnTo>
                  <a:pt x="1077118" y="3689350"/>
                </a:lnTo>
                <a:lnTo>
                  <a:pt x="1042987" y="3674269"/>
                </a:lnTo>
                <a:lnTo>
                  <a:pt x="1009650" y="3657600"/>
                </a:lnTo>
                <a:lnTo>
                  <a:pt x="976312" y="3641725"/>
                </a:lnTo>
                <a:lnTo>
                  <a:pt x="943768" y="3624263"/>
                </a:lnTo>
                <a:lnTo>
                  <a:pt x="911225" y="3606006"/>
                </a:lnTo>
                <a:lnTo>
                  <a:pt x="878681" y="3587750"/>
                </a:lnTo>
                <a:lnTo>
                  <a:pt x="847725" y="3567906"/>
                </a:lnTo>
                <a:lnTo>
                  <a:pt x="817562" y="3547269"/>
                </a:lnTo>
                <a:lnTo>
                  <a:pt x="786606" y="3527425"/>
                </a:lnTo>
                <a:lnTo>
                  <a:pt x="756443" y="3505994"/>
                </a:lnTo>
                <a:lnTo>
                  <a:pt x="727075" y="3483769"/>
                </a:lnTo>
                <a:lnTo>
                  <a:pt x="697706" y="3460750"/>
                </a:lnTo>
                <a:lnTo>
                  <a:pt x="669131" y="3436144"/>
                </a:lnTo>
                <a:lnTo>
                  <a:pt x="642143" y="3411538"/>
                </a:lnTo>
                <a:lnTo>
                  <a:pt x="614362" y="3386138"/>
                </a:lnTo>
                <a:lnTo>
                  <a:pt x="587375" y="3361531"/>
                </a:lnTo>
                <a:lnTo>
                  <a:pt x="561181" y="3334544"/>
                </a:lnTo>
                <a:lnTo>
                  <a:pt x="536575" y="3309144"/>
                </a:lnTo>
                <a:lnTo>
                  <a:pt x="514350" y="3284538"/>
                </a:lnTo>
                <a:lnTo>
                  <a:pt x="491331" y="3257550"/>
                </a:lnTo>
                <a:lnTo>
                  <a:pt x="469900" y="3232150"/>
                </a:lnTo>
                <a:lnTo>
                  <a:pt x="448468" y="3205956"/>
                </a:lnTo>
                <a:lnTo>
                  <a:pt x="428625" y="3179763"/>
                </a:lnTo>
                <a:lnTo>
                  <a:pt x="407987" y="3152775"/>
                </a:lnTo>
                <a:lnTo>
                  <a:pt x="388937" y="3126581"/>
                </a:lnTo>
                <a:lnTo>
                  <a:pt x="370681" y="3098800"/>
                </a:lnTo>
                <a:lnTo>
                  <a:pt x="352425" y="3071813"/>
                </a:lnTo>
                <a:lnTo>
                  <a:pt x="318293" y="3017044"/>
                </a:lnTo>
                <a:lnTo>
                  <a:pt x="286543" y="2961481"/>
                </a:lnTo>
                <a:lnTo>
                  <a:pt x="256381" y="2904332"/>
                </a:lnTo>
                <a:lnTo>
                  <a:pt x="228600" y="2848769"/>
                </a:lnTo>
                <a:lnTo>
                  <a:pt x="203200" y="2791619"/>
                </a:lnTo>
                <a:lnTo>
                  <a:pt x="179387" y="2736056"/>
                </a:lnTo>
                <a:lnTo>
                  <a:pt x="157956" y="2679700"/>
                </a:lnTo>
                <a:lnTo>
                  <a:pt x="138112" y="2624138"/>
                </a:lnTo>
                <a:lnTo>
                  <a:pt x="119856" y="2569369"/>
                </a:lnTo>
                <a:lnTo>
                  <a:pt x="103187" y="2514600"/>
                </a:lnTo>
                <a:lnTo>
                  <a:pt x="88106" y="2462213"/>
                </a:lnTo>
                <a:lnTo>
                  <a:pt x="74612" y="2409031"/>
                </a:lnTo>
                <a:lnTo>
                  <a:pt x="62706" y="2357438"/>
                </a:lnTo>
                <a:lnTo>
                  <a:pt x="52387" y="2306638"/>
                </a:lnTo>
                <a:lnTo>
                  <a:pt x="43656" y="2258219"/>
                </a:lnTo>
                <a:lnTo>
                  <a:pt x="34131" y="2211388"/>
                </a:lnTo>
                <a:lnTo>
                  <a:pt x="26987" y="2166144"/>
                </a:lnTo>
                <a:lnTo>
                  <a:pt x="21431" y="2122488"/>
                </a:lnTo>
                <a:lnTo>
                  <a:pt x="15875" y="2081213"/>
                </a:lnTo>
                <a:lnTo>
                  <a:pt x="8731" y="2004219"/>
                </a:lnTo>
                <a:lnTo>
                  <a:pt x="3968" y="1938338"/>
                </a:lnTo>
                <a:lnTo>
                  <a:pt x="793" y="1882775"/>
                </a:lnTo>
                <a:lnTo>
                  <a:pt x="0" y="1839119"/>
                </a:lnTo>
                <a:lnTo>
                  <a:pt x="111125" y="1839119"/>
                </a:lnTo>
                <a:lnTo>
                  <a:pt x="109537" y="1787525"/>
                </a:lnTo>
                <a:lnTo>
                  <a:pt x="108743" y="1736725"/>
                </a:lnTo>
                <a:lnTo>
                  <a:pt x="108743" y="1687513"/>
                </a:lnTo>
                <a:lnTo>
                  <a:pt x="108743" y="1638300"/>
                </a:lnTo>
                <a:lnTo>
                  <a:pt x="110331" y="1589881"/>
                </a:lnTo>
                <a:lnTo>
                  <a:pt x="112712" y="1542256"/>
                </a:lnTo>
                <a:lnTo>
                  <a:pt x="115093" y="1495425"/>
                </a:lnTo>
                <a:lnTo>
                  <a:pt x="118268" y="1449388"/>
                </a:lnTo>
                <a:lnTo>
                  <a:pt x="123825" y="1404938"/>
                </a:lnTo>
                <a:lnTo>
                  <a:pt x="128587" y="1359694"/>
                </a:lnTo>
                <a:lnTo>
                  <a:pt x="134937" y="1315244"/>
                </a:lnTo>
                <a:lnTo>
                  <a:pt x="142081" y="1273175"/>
                </a:lnTo>
                <a:lnTo>
                  <a:pt x="149225" y="1230313"/>
                </a:lnTo>
                <a:lnTo>
                  <a:pt x="157956" y="1189038"/>
                </a:lnTo>
                <a:lnTo>
                  <a:pt x="167481" y="1148556"/>
                </a:lnTo>
                <a:lnTo>
                  <a:pt x="177006" y="1108869"/>
                </a:lnTo>
                <a:lnTo>
                  <a:pt x="188118" y="1069181"/>
                </a:lnTo>
                <a:lnTo>
                  <a:pt x="200818" y="1031081"/>
                </a:lnTo>
                <a:lnTo>
                  <a:pt x="212725" y="993775"/>
                </a:lnTo>
                <a:lnTo>
                  <a:pt x="226218" y="957263"/>
                </a:lnTo>
                <a:lnTo>
                  <a:pt x="239712" y="920750"/>
                </a:lnTo>
                <a:lnTo>
                  <a:pt x="255587" y="885031"/>
                </a:lnTo>
                <a:lnTo>
                  <a:pt x="271462" y="850900"/>
                </a:lnTo>
                <a:lnTo>
                  <a:pt x="287337" y="817563"/>
                </a:lnTo>
                <a:lnTo>
                  <a:pt x="305593" y="785019"/>
                </a:lnTo>
                <a:lnTo>
                  <a:pt x="323850" y="752475"/>
                </a:lnTo>
                <a:lnTo>
                  <a:pt x="343693" y="720725"/>
                </a:lnTo>
                <a:lnTo>
                  <a:pt x="362743" y="690563"/>
                </a:lnTo>
                <a:lnTo>
                  <a:pt x="384175" y="661194"/>
                </a:lnTo>
                <a:lnTo>
                  <a:pt x="404812" y="631825"/>
                </a:lnTo>
                <a:lnTo>
                  <a:pt x="427037" y="604837"/>
                </a:lnTo>
                <a:lnTo>
                  <a:pt x="450850" y="577056"/>
                </a:lnTo>
                <a:lnTo>
                  <a:pt x="484187" y="540544"/>
                </a:lnTo>
                <a:lnTo>
                  <a:pt x="518318" y="506413"/>
                </a:lnTo>
                <a:lnTo>
                  <a:pt x="553243" y="476250"/>
                </a:lnTo>
                <a:lnTo>
                  <a:pt x="588168" y="446881"/>
                </a:lnTo>
                <a:lnTo>
                  <a:pt x="623093" y="419894"/>
                </a:lnTo>
                <a:lnTo>
                  <a:pt x="657225" y="396875"/>
                </a:lnTo>
                <a:lnTo>
                  <a:pt x="691356" y="374650"/>
                </a:lnTo>
                <a:lnTo>
                  <a:pt x="726281" y="355600"/>
                </a:lnTo>
                <a:lnTo>
                  <a:pt x="752475" y="309563"/>
                </a:lnTo>
                <a:lnTo>
                  <a:pt x="766762" y="286544"/>
                </a:lnTo>
                <a:lnTo>
                  <a:pt x="781843" y="261938"/>
                </a:lnTo>
                <a:lnTo>
                  <a:pt x="797718" y="238919"/>
                </a:lnTo>
                <a:lnTo>
                  <a:pt x="814387" y="216694"/>
                </a:lnTo>
                <a:lnTo>
                  <a:pt x="831056" y="193675"/>
                </a:lnTo>
                <a:lnTo>
                  <a:pt x="849312" y="172244"/>
                </a:lnTo>
                <a:lnTo>
                  <a:pt x="867568" y="150813"/>
                </a:lnTo>
                <a:lnTo>
                  <a:pt x="887412" y="131763"/>
                </a:lnTo>
                <a:lnTo>
                  <a:pt x="907256" y="112713"/>
                </a:lnTo>
                <a:lnTo>
                  <a:pt x="926306" y="96044"/>
                </a:lnTo>
                <a:lnTo>
                  <a:pt x="947737" y="80963"/>
                </a:lnTo>
                <a:lnTo>
                  <a:pt x="969168" y="67469"/>
                </a:lnTo>
                <a:lnTo>
                  <a:pt x="990600" y="55562"/>
                </a:lnTo>
                <a:lnTo>
                  <a:pt x="1012031" y="47625"/>
                </a:lnTo>
                <a:lnTo>
                  <a:pt x="1050131" y="34131"/>
                </a:lnTo>
                <a:lnTo>
                  <a:pt x="1087437" y="23019"/>
                </a:lnTo>
                <a:lnTo>
                  <a:pt x="1123950" y="14288"/>
                </a:lnTo>
                <a:lnTo>
                  <a:pt x="1159668" y="6350"/>
                </a:lnTo>
                <a:lnTo>
                  <a:pt x="1177131" y="3969"/>
                </a:lnTo>
                <a:lnTo>
                  <a:pt x="1193800" y="794"/>
                </a:lnTo>
                <a:close/>
              </a:path>
            </a:pathLst>
          </a:custGeom>
          <a:solidFill>
            <a:schemeClr val="bg1"/>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阿里巴巴普惠体 R" panose="00020600040101010101" pitchFamily="18" charset="-122"/>
              <a:cs typeface="+mn-ea"/>
              <a:sym typeface="+mn-lt"/>
            </a:endParaRPr>
          </a:p>
        </p:txBody>
      </p:sp>
      <p:sp>
        <p:nvSpPr>
          <p:cNvPr id="100" name="文本框 99">
            <a:extLst>
              <a:ext uri="{FF2B5EF4-FFF2-40B4-BE49-F238E27FC236}">
                <a16:creationId xmlns:a16="http://schemas.microsoft.com/office/drawing/2014/main" xmlns="" id="{720683E4-2E66-43D7-B7C0-0978D243CCCC}"/>
              </a:ext>
            </a:extLst>
          </p:cNvPr>
          <p:cNvSpPr txBox="1"/>
          <p:nvPr/>
        </p:nvSpPr>
        <p:spPr>
          <a:xfrm>
            <a:off x="8647717" y="2716891"/>
            <a:ext cx="1567056" cy="400110"/>
          </a:xfrm>
          <a:prstGeom prst="rect">
            <a:avLst/>
          </a:prstGeom>
          <a:noFill/>
        </p:spPr>
        <p:txBody>
          <a:bodyPr wrap="square" rtlCol="0">
            <a:spAutoFit/>
          </a:bodyPr>
          <a:lstStyle/>
          <a:p>
            <a:pPr marR="0" lvl="0" indent="0" algn="ctr" fontAlgn="auto">
              <a:lnSpc>
                <a:spcPct val="100000"/>
              </a:lnSpc>
              <a:spcBef>
                <a:spcPts val="0"/>
              </a:spcBef>
              <a:spcAft>
                <a:spcPts val="0"/>
              </a:spcAft>
              <a:buClrTx/>
              <a:buSzTx/>
              <a:buFontTx/>
              <a:buNone/>
              <a:tabLst/>
              <a:defRPr/>
            </a:pPr>
            <a:r>
              <a:rPr lang="zh-CN" altLang="en-US" sz="2000" dirty="0">
                <a:solidFill>
                  <a:schemeClr val="accent1"/>
                </a:solidFill>
                <a:latin typeface="+mj-ea"/>
                <a:ea typeface="+mj-ea"/>
                <a:cs typeface="+mn-ea"/>
                <a:sym typeface="+mn-lt"/>
              </a:rPr>
              <a:t>关键标题</a:t>
            </a:r>
          </a:p>
        </p:txBody>
      </p:sp>
      <p:sp>
        <p:nvSpPr>
          <p:cNvPr id="101" name="矩形 100">
            <a:extLst>
              <a:ext uri="{FF2B5EF4-FFF2-40B4-BE49-F238E27FC236}">
                <a16:creationId xmlns:a16="http://schemas.microsoft.com/office/drawing/2014/main" xmlns="" id="{851E03F8-BD80-40E2-A498-4A98E90111C1}"/>
              </a:ext>
            </a:extLst>
          </p:cNvPr>
          <p:cNvSpPr/>
          <p:nvPr/>
        </p:nvSpPr>
        <p:spPr>
          <a:xfrm>
            <a:off x="8220510" y="3017611"/>
            <a:ext cx="2421470" cy="79528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a:t>
            </a:r>
          </a:p>
        </p:txBody>
      </p:sp>
      <p:sp>
        <p:nvSpPr>
          <p:cNvPr id="102" name="椭圆 101">
            <a:extLst>
              <a:ext uri="{FF2B5EF4-FFF2-40B4-BE49-F238E27FC236}">
                <a16:creationId xmlns:a16="http://schemas.microsoft.com/office/drawing/2014/main" xmlns="" id="{593ACF44-19D8-4BCE-BF7A-B0D8183DE81F}"/>
              </a:ext>
            </a:extLst>
          </p:cNvPr>
          <p:cNvSpPr/>
          <p:nvPr/>
        </p:nvSpPr>
        <p:spPr>
          <a:xfrm>
            <a:off x="9158474" y="2089053"/>
            <a:ext cx="545543" cy="545543"/>
          </a:xfrm>
          <a:prstGeom prst="ellipse">
            <a:avLst/>
          </a:prstGeom>
          <a:solidFill>
            <a:schemeClr val="accent1"/>
          </a:solidFill>
          <a:ln w="12700" cap="flat" cmpd="sng" algn="ctr">
            <a:noFill/>
            <a:prstDash val="solid"/>
            <a:miter lim="800000"/>
          </a:ln>
          <a:effectLst/>
        </p:spPr>
        <p:txBody>
          <a:bodyPr rtlCol="0" anchor="ctr"/>
          <a:lstStyle/>
          <a:p>
            <a:pPr algn="ctr"/>
            <a:endParaRPr lang="zh-CN" altLang="en-US" kern="0" dirty="0">
              <a:solidFill>
                <a:prstClr val="white"/>
              </a:solidFill>
              <a:latin typeface="阿里巴巴普惠体 R" panose="00020600040101010101" pitchFamily="18" charset="-122"/>
              <a:cs typeface="+mn-ea"/>
              <a:sym typeface="+mn-lt"/>
            </a:endParaRPr>
          </a:p>
        </p:txBody>
      </p:sp>
      <p:sp>
        <p:nvSpPr>
          <p:cNvPr id="103" name="Freeform 6">
            <a:extLst>
              <a:ext uri="{FF2B5EF4-FFF2-40B4-BE49-F238E27FC236}">
                <a16:creationId xmlns:a16="http://schemas.microsoft.com/office/drawing/2014/main" xmlns="" id="{4346FEE0-7109-42B2-9646-0BAE42D5CCC9}"/>
              </a:ext>
            </a:extLst>
          </p:cNvPr>
          <p:cNvSpPr/>
          <p:nvPr/>
        </p:nvSpPr>
        <p:spPr bwMode="auto">
          <a:xfrm>
            <a:off x="9256748" y="2253900"/>
            <a:ext cx="306078" cy="275484"/>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black"/>
              </a:solidFill>
              <a:effectLst/>
              <a:uLnTx/>
              <a:uFillTx/>
              <a:latin typeface="阿里巴巴普惠体 R" panose="00020600040101010101" pitchFamily="18" charset="-122"/>
              <a:cs typeface="+mn-ea"/>
              <a:sym typeface="+mn-lt"/>
            </a:endParaRPr>
          </a:p>
        </p:txBody>
      </p:sp>
    </p:spTree>
    <p:extLst>
      <p:ext uri="{BB962C8B-B14F-4D97-AF65-F5344CB8AC3E}">
        <p14:creationId xmlns:p14="http://schemas.microsoft.com/office/powerpoint/2010/main" val="1915100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04.</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工作规划综述</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8"/>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Overview Of Work Planning</a:t>
              </a:r>
            </a:p>
          </p:txBody>
        </p:sp>
      </p:grpSp>
      <p:sp>
        <p:nvSpPr>
          <p:cNvPr id="54" name="Freeform 9">
            <a:extLst>
              <a:ext uri="{FF2B5EF4-FFF2-40B4-BE49-F238E27FC236}">
                <a16:creationId xmlns:a16="http://schemas.microsoft.com/office/drawing/2014/main" xmlns="" id="{8E246FC0-5D99-4C3B-A700-1182FF25F680}"/>
              </a:ext>
            </a:extLst>
          </p:cNvPr>
          <p:cNvSpPr>
            <a:spLocks/>
          </p:cNvSpPr>
          <p:nvPr/>
        </p:nvSpPr>
        <p:spPr bwMode="auto">
          <a:xfrm>
            <a:off x="831323" y="5370707"/>
            <a:ext cx="584358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lumMod val="85000"/>
              <a:alpha val="40000"/>
            </a:schemeClr>
          </a:solidFill>
          <a:ln>
            <a:noFill/>
          </a:ln>
        </p:spPr>
        <p:txBody>
          <a:bodyPr vert="horz" wrap="square" lIns="68594" tIns="34297" rIns="68594" bIns="34297"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mj-ea"/>
              <a:ea typeface="+mj-ea"/>
              <a:cs typeface="+mn-ea"/>
              <a:sym typeface="+mn-lt"/>
            </a:endParaRPr>
          </a:p>
        </p:txBody>
      </p:sp>
      <p:grpSp>
        <p:nvGrpSpPr>
          <p:cNvPr id="2" name="组合 1">
            <a:extLst>
              <a:ext uri="{FF2B5EF4-FFF2-40B4-BE49-F238E27FC236}">
                <a16:creationId xmlns:a16="http://schemas.microsoft.com/office/drawing/2014/main" xmlns="" id="{C1047D30-1E1D-467F-86C5-2E14E0A51A9A}"/>
              </a:ext>
            </a:extLst>
          </p:cNvPr>
          <p:cNvGrpSpPr/>
          <p:nvPr/>
        </p:nvGrpSpPr>
        <p:grpSpPr>
          <a:xfrm>
            <a:off x="877043" y="3487013"/>
            <a:ext cx="5843585" cy="525272"/>
            <a:chOff x="831323" y="3487013"/>
            <a:chExt cx="5843585" cy="525272"/>
          </a:xfrm>
        </p:grpSpPr>
        <p:sp>
          <p:nvSpPr>
            <p:cNvPr id="51" name="Freeform 6">
              <a:extLst>
                <a:ext uri="{FF2B5EF4-FFF2-40B4-BE49-F238E27FC236}">
                  <a16:creationId xmlns:a16="http://schemas.microsoft.com/office/drawing/2014/main" xmlns="" id="{F14C90C5-573F-4C50-AE40-8F8EE56BC6A8}"/>
                </a:ext>
              </a:extLst>
            </p:cNvPr>
            <p:cNvSpPr>
              <a:spLocks/>
            </p:cNvSpPr>
            <p:nvPr/>
          </p:nvSpPr>
          <p:spPr bwMode="auto">
            <a:xfrm>
              <a:off x="831323" y="3559215"/>
              <a:ext cx="5843585" cy="42312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lumMod val="85000"/>
                <a:alpha val="40000"/>
              </a:schemeClr>
            </a:solidFill>
            <a:ln>
              <a:noFill/>
            </a:ln>
          </p:spPr>
          <p:txBody>
            <a:bodyPr vert="horz" wrap="square" lIns="68594" tIns="34297" rIns="68594" bIns="34297"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52" name="Freeform 7">
              <a:extLst>
                <a:ext uri="{FF2B5EF4-FFF2-40B4-BE49-F238E27FC236}">
                  <a16:creationId xmlns:a16="http://schemas.microsoft.com/office/drawing/2014/main" xmlns="" id="{08EAC2F0-D831-416B-8BE8-D1BDFC635090}"/>
                </a:ext>
              </a:extLst>
            </p:cNvPr>
            <p:cNvSpPr>
              <a:spLocks/>
            </p:cNvSpPr>
            <p:nvPr/>
          </p:nvSpPr>
          <p:spPr bwMode="auto">
            <a:xfrm>
              <a:off x="831323" y="3559215"/>
              <a:ext cx="2392960" cy="42312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accent1"/>
            </a:solidFill>
            <a:ln>
              <a:noFill/>
            </a:ln>
          </p:spPr>
          <p:txBody>
            <a:bodyPr vert="horz" wrap="square" lIns="68594" tIns="34297" rIns="68594" bIns="34297" numCol="1" anchor="ctr"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57" name="矩形 56">
              <a:extLst>
                <a:ext uri="{FF2B5EF4-FFF2-40B4-BE49-F238E27FC236}">
                  <a16:creationId xmlns:a16="http://schemas.microsoft.com/office/drawing/2014/main" xmlns="" id="{97B10807-CB54-41FF-A2C3-552515A5ABA8}"/>
                </a:ext>
              </a:extLst>
            </p:cNvPr>
            <p:cNvSpPr/>
            <p:nvPr/>
          </p:nvSpPr>
          <p:spPr>
            <a:xfrm>
              <a:off x="2141124" y="3487013"/>
              <a:ext cx="943707" cy="525272"/>
            </a:xfrm>
            <a:prstGeom prst="rect">
              <a:avLst/>
            </a:prstGeom>
          </p:spPr>
          <p:txBody>
            <a:bodyPr wrap="square">
              <a:spAutoFit/>
            </a:bodyPr>
            <a:lstStyle/>
            <a:p>
              <a:pPr marL="0" marR="0" lvl="0" indent="0" algn="r" defTabSz="914400" rtl="0" eaLnBrk="1" fontAlgn="auto" latinLnBrk="0" hangingPunct="1">
                <a:lnSpc>
                  <a:spcPct val="125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prstClr val="white"/>
                  </a:solidFill>
                  <a:effectLst/>
                  <a:uLnTx/>
                  <a:uFillTx/>
                  <a:latin typeface="+mj-ea"/>
                  <a:ea typeface="+mj-ea"/>
                  <a:cs typeface="+mn-ea"/>
                  <a:sym typeface="+mn-lt"/>
                </a:rPr>
                <a:t>45%</a:t>
              </a:r>
              <a:endParaRPr kumimoji="0" lang="zh-CN" altLang="en-US" sz="2400" b="0" i="0" u="none" strike="noStrike" kern="1200" cap="none" spc="300" normalizeH="0" baseline="0" noProof="0" dirty="0">
                <a:ln>
                  <a:noFill/>
                </a:ln>
                <a:solidFill>
                  <a:prstClr val="white"/>
                </a:solidFill>
                <a:effectLst/>
                <a:uLnTx/>
                <a:uFillTx/>
                <a:latin typeface="+mj-ea"/>
                <a:ea typeface="+mj-ea"/>
                <a:cs typeface="+mn-ea"/>
                <a:sym typeface="+mn-lt"/>
              </a:endParaRPr>
            </a:p>
          </p:txBody>
        </p:sp>
      </p:grpSp>
      <p:grpSp>
        <p:nvGrpSpPr>
          <p:cNvPr id="5" name="组合 4">
            <a:extLst>
              <a:ext uri="{FF2B5EF4-FFF2-40B4-BE49-F238E27FC236}">
                <a16:creationId xmlns:a16="http://schemas.microsoft.com/office/drawing/2014/main" xmlns="" id="{C7B8B634-9974-45FF-8E52-A5F27252D0ED}"/>
              </a:ext>
            </a:extLst>
          </p:cNvPr>
          <p:cNvGrpSpPr/>
          <p:nvPr/>
        </p:nvGrpSpPr>
        <p:grpSpPr>
          <a:xfrm>
            <a:off x="877043" y="4400535"/>
            <a:ext cx="5843585" cy="525272"/>
            <a:chOff x="831323" y="4400535"/>
            <a:chExt cx="5843585" cy="525272"/>
          </a:xfrm>
        </p:grpSpPr>
        <p:sp>
          <p:nvSpPr>
            <p:cNvPr id="53" name="Freeform 8">
              <a:extLst>
                <a:ext uri="{FF2B5EF4-FFF2-40B4-BE49-F238E27FC236}">
                  <a16:creationId xmlns:a16="http://schemas.microsoft.com/office/drawing/2014/main" xmlns="" id="{D26CD0C6-B3A2-4EBB-8377-EB1045F43D1B}"/>
                </a:ext>
              </a:extLst>
            </p:cNvPr>
            <p:cNvSpPr>
              <a:spLocks/>
            </p:cNvSpPr>
            <p:nvPr/>
          </p:nvSpPr>
          <p:spPr bwMode="auto">
            <a:xfrm>
              <a:off x="831323" y="4464961"/>
              <a:ext cx="584358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lumMod val="85000"/>
                <a:alpha val="40000"/>
              </a:schemeClr>
            </a:solidFill>
            <a:ln>
              <a:noFill/>
            </a:ln>
          </p:spPr>
          <p:txBody>
            <a:bodyPr vert="horz" wrap="square" lIns="68594" tIns="34297" rIns="68594" bIns="34297"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55" name="Freeform 10">
              <a:extLst>
                <a:ext uri="{FF2B5EF4-FFF2-40B4-BE49-F238E27FC236}">
                  <a16:creationId xmlns:a16="http://schemas.microsoft.com/office/drawing/2014/main" xmlns="" id="{465556C2-94B8-4C87-9696-0D827BC0723B}"/>
                </a:ext>
              </a:extLst>
            </p:cNvPr>
            <p:cNvSpPr>
              <a:spLocks/>
            </p:cNvSpPr>
            <p:nvPr/>
          </p:nvSpPr>
          <p:spPr bwMode="auto">
            <a:xfrm>
              <a:off x="831323" y="4464961"/>
              <a:ext cx="4409131" cy="436344"/>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chemeClr val="accent1"/>
            </a:solidFill>
            <a:ln>
              <a:noFill/>
            </a:ln>
          </p:spPr>
          <p:txBody>
            <a:bodyPr vert="horz" wrap="square" lIns="68594" tIns="34297" rIns="68594" bIns="34297" numCol="1" anchor="ctr"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58" name="矩形 57">
              <a:extLst>
                <a:ext uri="{FF2B5EF4-FFF2-40B4-BE49-F238E27FC236}">
                  <a16:creationId xmlns:a16="http://schemas.microsoft.com/office/drawing/2014/main" xmlns="" id="{A5275718-4C24-4FB4-8D91-D9C0B205BA17}"/>
                </a:ext>
              </a:extLst>
            </p:cNvPr>
            <p:cNvSpPr/>
            <p:nvPr/>
          </p:nvSpPr>
          <p:spPr>
            <a:xfrm>
              <a:off x="4296747" y="4400535"/>
              <a:ext cx="943707" cy="525272"/>
            </a:xfrm>
            <a:prstGeom prst="rect">
              <a:avLst/>
            </a:prstGeom>
          </p:spPr>
          <p:txBody>
            <a:bodyPr wrap="square">
              <a:spAutoFit/>
            </a:bodyPr>
            <a:lstStyle/>
            <a:p>
              <a:pPr marL="0" marR="0" lvl="0" indent="0" algn="r" defTabSz="914400" rtl="0" eaLnBrk="1" fontAlgn="auto" latinLnBrk="0" hangingPunct="1">
                <a:lnSpc>
                  <a:spcPct val="125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prstClr val="white"/>
                  </a:solidFill>
                  <a:effectLst/>
                  <a:uLnTx/>
                  <a:uFillTx/>
                  <a:latin typeface="+mj-ea"/>
                  <a:ea typeface="+mj-ea"/>
                  <a:cs typeface="+mn-ea"/>
                  <a:sym typeface="+mn-lt"/>
                </a:rPr>
                <a:t>73%</a:t>
              </a:r>
              <a:endParaRPr kumimoji="0" lang="zh-CN" altLang="en-US" sz="2400" b="0" i="0" u="none" strike="noStrike" kern="1200" cap="none" spc="300" normalizeH="0" baseline="0" noProof="0" dirty="0">
                <a:ln>
                  <a:noFill/>
                </a:ln>
                <a:solidFill>
                  <a:prstClr val="white"/>
                </a:solidFill>
                <a:effectLst/>
                <a:uLnTx/>
                <a:uFillTx/>
                <a:latin typeface="+mj-ea"/>
                <a:ea typeface="+mj-ea"/>
                <a:cs typeface="+mn-ea"/>
                <a:sym typeface="+mn-lt"/>
              </a:endParaRPr>
            </a:p>
          </p:txBody>
        </p:sp>
      </p:grpSp>
      <p:grpSp>
        <p:nvGrpSpPr>
          <p:cNvPr id="7" name="组合 6">
            <a:extLst>
              <a:ext uri="{FF2B5EF4-FFF2-40B4-BE49-F238E27FC236}">
                <a16:creationId xmlns:a16="http://schemas.microsoft.com/office/drawing/2014/main" xmlns="" id="{E1F63771-2725-48CF-95E0-CE4976A623D1}"/>
              </a:ext>
            </a:extLst>
          </p:cNvPr>
          <p:cNvGrpSpPr/>
          <p:nvPr/>
        </p:nvGrpSpPr>
        <p:grpSpPr>
          <a:xfrm>
            <a:off x="877043" y="5303387"/>
            <a:ext cx="3252311" cy="525272"/>
            <a:chOff x="831323" y="5303387"/>
            <a:chExt cx="3252311" cy="525272"/>
          </a:xfrm>
        </p:grpSpPr>
        <p:sp>
          <p:nvSpPr>
            <p:cNvPr id="56" name="Freeform 11">
              <a:extLst>
                <a:ext uri="{FF2B5EF4-FFF2-40B4-BE49-F238E27FC236}">
                  <a16:creationId xmlns:a16="http://schemas.microsoft.com/office/drawing/2014/main" xmlns="" id="{287F939B-2B98-45B9-A4FE-ACD5679640D5}"/>
                </a:ext>
              </a:extLst>
            </p:cNvPr>
            <p:cNvSpPr>
              <a:spLocks/>
            </p:cNvSpPr>
            <p:nvPr/>
          </p:nvSpPr>
          <p:spPr bwMode="auto">
            <a:xfrm>
              <a:off x="831323" y="5370707"/>
              <a:ext cx="3252311" cy="436344"/>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accent1"/>
            </a:solidFill>
            <a:ln>
              <a:noFill/>
            </a:ln>
          </p:spPr>
          <p:txBody>
            <a:bodyPr vert="horz" wrap="square" lIns="68594" tIns="34297" rIns="68594" bIns="34297" numCol="1" anchor="ctr"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81" name="矩形 80">
              <a:extLst>
                <a:ext uri="{FF2B5EF4-FFF2-40B4-BE49-F238E27FC236}">
                  <a16:creationId xmlns:a16="http://schemas.microsoft.com/office/drawing/2014/main" xmlns="" id="{28B5E55D-FA0B-4760-A5AC-1C4D417E2A12}"/>
                </a:ext>
              </a:extLst>
            </p:cNvPr>
            <p:cNvSpPr/>
            <p:nvPr/>
          </p:nvSpPr>
          <p:spPr>
            <a:xfrm>
              <a:off x="3084831" y="5303387"/>
              <a:ext cx="943707" cy="525272"/>
            </a:xfrm>
            <a:prstGeom prst="rect">
              <a:avLst/>
            </a:prstGeom>
          </p:spPr>
          <p:txBody>
            <a:bodyPr wrap="square">
              <a:spAutoFit/>
            </a:bodyPr>
            <a:lstStyle/>
            <a:p>
              <a:pPr marL="0" marR="0" lvl="0" indent="0" algn="r" defTabSz="914400" rtl="0" eaLnBrk="1" fontAlgn="auto" latinLnBrk="0" hangingPunct="1">
                <a:lnSpc>
                  <a:spcPct val="125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prstClr val="white"/>
                  </a:solidFill>
                  <a:effectLst/>
                  <a:uLnTx/>
                  <a:uFillTx/>
                  <a:latin typeface="+mj-ea"/>
                  <a:ea typeface="+mj-ea"/>
                  <a:cs typeface="+mn-ea"/>
                  <a:sym typeface="+mn-lt"/>
                </a:rPr>
                <a:t>56%</a:t>
              </a:r>
              <a:endParaRPr kumimoji="0" lang="zh-CN" altLang="en-US" sz="2400" b="0" i="0" u="none" strike="noStrike" kern="1200" cap="none" spc="300" normalizeH="0" baseline="0" noProof="0" dirty="0">
                <a:ln>
                  <a:noFill/>
                </a:ln>
                <a:solidFill>
                  <a:prstClr val="white"/>
                </a:solidFill>
                <a:effectLst/>
                <a:uLnTx/>
                <a:uFillTx/>
                <a:latin typeface="+mj-ea"/>
                <a:ea typeface="+mj-ea"/>
                <a:cs typeface="+mn-ea"/>
                <a:sym typeface="+mn-lt"/>
              </a:endParaRPr>
            </a:p>
          </p:txBody>
        </p:sp>
      </p:grpSp>
      <p:sp>
        <p:nvSpPr>
          <p:cNvPr id="89" name="矩形 88">
            <a:extLst>
              <a:ext uri="{FF2B5EF4-FFF2-40B4-BE49-F238E27FC236}">
                <a16:creationId xmlns:a16="http://schemas.microsoft.com/office/drawing/2014/main" xmlns="" id="{D0B5ADED-7006-4D69-8562-B3FFE0B6073C}"/>
              </a:ext>
            </a:extLst>
          </p:cNvPr>
          <p:cNvSpPr/>
          <p:nvPr/>
        </p:nvSpPr>
        <p:spPr>
          <a:xfrm>
            <a:off x="778637" y="2986817"/>
            <a:ext cx="2498331" cy="452303"/>
          </a:xfrm>
          <a:prstGeom prst="rect">
            <a:avLst/>
          </a:prstGeom>
        </p:spPr>
        <p:txBody>
          <a:bodyPr wrap="square">
            <a:spAutoFit/>
          </a:bodyPr>
          <a:lstStyle/>
          <a:p>
            <a:pPr marR="0" lvl="0" indent="0" fontAlgn="auto">
              <a:lnSpc>
                <a:spcPct val="125000"/>
              </a:lnSpc>
              <a:spcBef>
                <a:spcPts val="0"/>
              </a:spcBef>
              <a:spcAft>
                <a:spcPts val="0"/>
              </a:spcAft>
              <a:buClrTx/>
              <a:buSzTx/>
              <a:buFontTx/>
              <a:buNone/>
              <a:tabLst/>
              <a:defRPr/>
            </a:pPr>
            <a:r>
              <a:rPr lang="zh-CN" altLang="en-US" sz="2000" spc="-150" dirty="0">
                <a:solidFill>
                  <a:schemeClr val="accent1"/>
                </a:solidFill>
                <a:latin typeface="+mj-ea"/>
                <a:ea typeface="+mj-ea"/>
                <a:cs typeface="+mn-ea"/>
                <a:sym typeface="+mn-lt"/>
              </a:rPr>
              <a:t>请在此输入关键标题</a:t>
            </a:r>
          </a:p>
        </p:txBody>
      </p:sp>
      <p:sp>
        <p:nvSpPr>
          <p:cNvPr id="94" name="矩形 93">
            <a:extLst>
              <a:ext uri="{FF2B5EF4-FFF2-40B4-BE49-F238E27FC236}">
                <a16:creationId xmlns:a16="http://schemas.microsoft.com/office/drawing/2014/main" xmlns="" id="{B26CDDA4-0F43-4E86-BB12-E8B09E424A07}"/>
              </a:ext>
            </a:extLst>
          </p:cNvPr>
          <p:cNvSpPr/>
          <p:nvPr/>
        </p:nvSpPr>
        <p:spPr>
          <a:xfrm>
            <a:off x="778637" y="3973908"/>
            <a:ext cx="2498331" cy="452303"/>
          </a:xfrm>
          <a:prstGeom prst="rect">
            <a:avLst/>
          </a:prstGeom>
        </p:spPr>
        <p:txBody>
          <a:bodyPr wrap="square">
            <a:spAutoFit/>
          </a:bodyPr>
          <a:lstStyle/>
          <a:p>
            <a:pPr marR="0" lvl="0" indent="0" fontAlgn="auto">
              <a:lnSpc>
                <a:spcPct val="125000"/>
              </a:lnSpc>
              <a:spcBef>
                <a:spcPts val="0"/>
              </a:spcBef>
              <a:spcAft>
                <a:spcPts val="0"/>
              </a:spcAft>
              <a:buClrTx/>
              <a:buSzTx/>
              <a:buFontTx/>
              <a:buNone/>
              <a:tabLst/>
              <a:defRPr/>
            </a:pPr>
            <a:r>
              <a:rPr lang="zh-CN" altLang="en-US" sz="2000" spc="-150" dirty="0">
                <a:solidFill>
                  <a:schemeClr val="accent1"/>
                </a:solidFill>
                <a:latin typeface="+mj-ea"/>
                <a:ea typeface="+mj-ea"/>
                <a:cs typeface="+mn-ea"/>
                <a:sym typeface="+mn-lt"/>
              </a:rPr>
              <a:t>请在此输入关键标题</a:t>
            </a:r>
          </a:p>
        </p:txBody>
      </p:sp>
      <p:sp>
        <p:nvSpPr>
          <p:cNvPr id="99" name="矩形 98">
            <a:extLst>
              <a:ext uri="{FF2B5EF4-FFF2-40B4-BE49-F238E27FC236}">
                <a16:creationId xmlns:a16="http://schemas.microsoft.com/office/drawing/2014/main" xmlns="" id="{73D98E88-6FDA-4FC1-ABD9-E787183F232E}"/>
              </a:ext>
            </a:extLst>
          </p:cNvPr>
          <p:cNvSpPr/>
          <p:nvPr/>
        </p:nvSpPr>
        <p:spPr>
          <a:xfrm>
            <a:off x="855998" y="4925141"/>
            <a:ext cx="2498331" cy="452303"/>
          </a:xfrm>
          <a:prstGeom prst="rect">
            <a:avLst/>
          </a:prstGeom>
        </p:spPr>
        <p:txBody>
          <a:bodyPr wrap="square">
            <a:spAutoFit/>
          </a:bodyPr>
          <a:lstStyle/>
          <a:p>
            <a:pPr marR="0" lvl="0" indent="0" fontAlgn="auto">
              <a:lnSpc>
                <a:spcPct val="125000"/>
              </a:lnSpc>
              <a:spcBef>
                <a:spcPts val="0"/>
              </a:spcBef>
              <a:spcAft>
                <a:spcPts val="0"/>
              </a:spcAft>
              <a:buClrTx/>
              <a:buSzTx/>
              <a:buFontTx/>
              <a:buNone/>
              <a:tabLst/>
              <a:defRPr/>
            </a:pPr>
            <a:r>
              <a:rPr lang="zh-CN" altLang="en-US" sz="2000" spc="-150" dirty="0">
                <a:solidFill>
                  <a:schemeClr val="accent1"/>
                </a:solidFill>
                <a:latin typeface="+mj-ea"/>
                <a:ea typeface="+mj-ea"/>
                <a:cs typeface="+mn-ea"/>
                <a:sym typeface="+mn-lt"/>
              </a:rPr>
              <a:t>请在此输入关键标题</a:t>
            </a:r>
          </a:p>
        </p:txBody>
      </p:sp>
      <p:grpSp>
        <p:nvGrpSpPr>
          <p:cNvPr id="104" name="组合 103">
            <a:extLst>
              <a:ext uri="{FF2B5EF4-FFF2-40B4-BE49-F238E27FC236}">
                <a16:creationId xmlns:a16="http://schemas.microsoft.com/office/drawing/2014/main" xmlns="" id="{D3DF1B5B-AA31-41B9-B704-E9F0D207D817}"/>
              </a:ext>
            </a:extLst>
          </p:cNvPr>
          <p:cNvGrpSpPr/>
          <p:nvPr/>
        </p:nvGrpSpPr>
        <p:grpSpPr>
          <a:xfrm>
            <a:off x="778637" y="1574002"/>
            <a:ext cx="10055606" cy="1191519"/>
            <a:chOff x="2305880" y="2186650"/>
            <a:chExt cx="10055606" cy="1191519"/>
          </a:xfrm>
        </p:grpSpPr>
        <p:sp>
          <p:nvSpPr>
            <p:cNvPr id="105" name="矩形 104">
              <a:extLst>
                <a:ext uri="{FF2B5EF4-FFF2-40B4-BE49-F238E27FC236}">
                  <a16:creationId xmlns:a16="http://schemas.microsoft.com/office/drawing/2014/main" xmlns="" id="{CF50C67D-E5D8-4A7B-A1A4-F17D30990BF2}"/>
                </a:ext>
              </a:extLst>
            </p:cNvPr>
            <p:cNvSpPr/>
            <p:nvPr/>
          </p:nvSpPr>
          <p:spPr>
            <a:xfrm>
              <a:off x="2305880" y="2186650"/>
              <a:ext cx="2498331" cy="452303"/>
            </a:xfrm>
            <a:prstGeom prst="rect">
              <a:avLst/>
            </a:prstGeom>
          </p:spPr>
          <p:txBody>
            <a:bodyPr wrap="square">
              <a:spAutoFit/>
            </a:bodyPr>
            <a:lstStyle/>
            <a:p>
              <a:pPr marR="0" lvl="0" indent="0" fontAlgn="auto">
                <a:lnSpc>
                  <a:spcPct val="125000"/>
                </a:lnSpc>
                <a:spcBef>
                  <a:spcPts val="0"/>
                </a:spcBef>
                <a:spcAft>
                  <a:spcPts val="0"/>
                </a:spcAft>
                <a:buClrTx/>
                <a:buSzTx/>
                <a:buFontTx/>
                <a:buNone/>
                <a:tabLst/>
                <a:defRPr/>
              </a:pPr>
              <a:r>
                <a:rPr lang="zh-CN" altLang="en-US" sz="2000" spc="-150" dirty="0">
                  <a:solidFill>
                    <a:schemeClr val="accent1"/>
                  </a:solidFill>
                  <a:latin typeface="+mj-ea"/>
                  <a:ea typeface="+mj-ea"/>
                  <a:cs typeface="+mn-ea"/>
                  <a:sym typeface="+mn-lt"/>
                </a:rPr>
                <a:t>请在此输入关键标题</a:t>
              </a:r>
            </a:p>
          </p:txBody>
        </p:sp>
        <p:sp>
          <p:nvSpPr>
            <p:cNvPr id="106" name="矩形 105">
              <a:extLst>
                <a:ext uri="{FF2B5EF4-FFF2-40B4-BE49-F238E27FC236}">
                  <a16:creationId xmlns:a16="http://schemas.microsoft.com/office/drawing/2014/main" xmlns="" id="{B4487BFA-C447-4C33-AF0B-A7AD34949BFA}"/>
                </a:ext>
              </a:extLst>
            </p:cNvPr>
            <p:cNvSpPr/>
            <p:nvPr/>
          </p:nvSpPr>
          <p:spPr>
            <a:xfrm>
              <a:off x="2345638" y="2585516"/>
              <a:ext cx="10015848" cy="79265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点击文本框即可进行编辑输入相关内容点击文本框即可进行编辑输入相关内容点击文本框即可进行编辑输入相关内容。</a:t>
              </a:r>
            </a:p>
          </p:txBody>
        </p:sp>
      </p:grpSp>
      <p:grpSp>
        <p:nvGrpSpPr>
          <p:cNvPr id="107" name="组合 106">
            <a:extLst>
              <a:ext uri="{FF2B5EF4-FFF2-40B4-BE49-F238E27FC236}">
                <a16:creationId xmlns:a16="http://schemas.microsoft.com/office/drawing/2014/main" xmlns="" id="{851492AA-1D2E-452F-B193-EEF3B11EDDF1}"/>
              </a:ext>
            </a:extLst>
          </p:cNvPr>
          <p:cNvGrpSpPr/>
          <p:nvPr/>
        </p:nvGrpSpPr>
        <p:grpSpPr>
          <a:xfrm>
            <a:off x="7584344" y="2939379"/>
            <a:ext cx="2803348" cy="2880378"/>
            <a:chOff x="7758847" y="2842551"/>
            <a:chExt cx="2803348" cy="2880378"/>
          </a:xfrm>
        </p:grpSpPr>
        <p:sp>
          <p:nvSpPr>
            <p:cNvPr id="108" name="椭圆 107">
              <a:extLst>
                <a:ext uri="{FF2B5EF4-FFF2-40B4-BE49-F238E27FC236}">
                  <a16:creationId xmlns:a16="http://schemas.microsoft.com/office/drawing/2014/main" xmlns="" id="{74DEDF82-D130-47F4-9987-C99F8506E4A9}"/>
                </a:ext>
              </a:extLst>
            </p:cNvPr>
            <p:cNvSpPr/>
            <p:nvPr/>
          </p:nvSpPr>
          <p:spPr>
            <a:xfrm>
              <a:off x="7758847" y="2842551"/>
              <a:ext cx="2803348" cy="2803348"/>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pic>
          <p:nvPicPr>
            <p:cNvPr id="109" name="图片 108">
              <a:extLst>
                <a:ext uri="{FF2B5EF4-FFF2-40B4-BE49-F238E27FC236}">
                  <a16:creationId xmlns:a16="http://schemas.microsoft.com/office/drawing/2014/main" xmlns="" id="{9C482DC7-70F1-4BA4-9568-429FED375090}"/>
                </a:ext>
              </a:extLst>
            </p:cNvPr>
            <p:cNvPicPr>
              <a:picLocks noChangeAspect="1"/>
            </p:cNvPicPr>
            <p:nvPr/>
          </p:nvPicPr>
          <p:blipFill rotWithShape="1">
            <a:blip r:embed="rId2"/>
            <a:srcRect l="4704" r="4704"/>
            <a:stretch/>
          </p:blipFill>
          <p:spPr>
            <a:xfrm>
              <a:off x="7897210" y="2923894"/>
              <a:ext cx="2664985" cy="2664985"/>
            </a:xfrm>
            <a:prstGeom prst="ellipse">
              <a:avLst/>
            </a:prstGeom>
            <a:ln>
              <a:solidFill>
                <a:schemeClr val="accent1"/>
              </a:solidFill>
            </a:ln>
          </p:spPr>
        </p:pic>
        <p:sp>
          <p:nvSpPr>
            <p:cNvPr id="110" name="椭圆 109">
              <a:extLst>
                <a:ext uri="{FF2B5EF4-FFF2-40B4-BE49-F238E27FC236}">
                  <a16:creationId xmlns:a16="http://schemas.microsoft.com/office/drawing/2014/main" xmlns="" id="{2F4DA22A-C967-4E79-99DF-5EC5BFCA5697}"/>
                </a:ext>
              </a:extLst>
            </p:cNvPr>
            <p:cNvSpPr/>
            <p:nvPr/>
          </p:nvSpPr>
          <p:spPr>
            <a:xfrm>
              <a:off x="10451033" y="5247806"/>
              <a:ext cx="111162" cy="111162"/>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111" name="椭圆 110">
              <a:extLst>
                <a:ext uri="{FF2B5EF4-FFF2-40B4-BE49-F238E27FC236}">
                  <a16:creationId xmlns:a16="http://schemas.microsoft.com/office/drawing/2014/main" xmlns="" id="{6556739E-6F7E-4BCF-B9FB-DC93F9A0C341}"/>
                </a:ext>
              </a:extLst>
            </p:cNvPr>
            <p:cNvSpPr/>
            <p:nvPr/>
          </p:nvSpPr>
          <p:spPr>
            <a:xfrm>
              <a:off x="9646758" y="5280148"/>
              <a:ext cx="442781" cy="4427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grpSp>
    </p:spTree>
    <p:extLst>
      <p:ext uri="{BB962C8B-B14F-4D97-AF65-F5344CB8AC3E}">
        <p14:creationId xmlns:p14="http://schemas.microsoft.com/office/powerpoint/2010/main" val="387305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04.</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工作规划综述</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8"/>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Overview Of Work Planning</a:t>
              </a:r>
            </a:p>
          </p:txBody>
        </p:sp>
      </p:grpSp>
      <p:grpSp>
        <p:nvGrpSpPr>
          <p:cNvPr id="9" name="组合 8">
            <a:extLst>
              <a:ext uri="{FF2B5EF4-FFF2-40B4-BE49-F238E27FC236}">
                <a16:creationId xmlns:a16="http://schemas.microsoft.com/office/drawing/2014/main" xmlns="" id="{D254E421-8DFD-4C27-97C0-C7893E47E524}"/>
              </a:ext>
            </a:extLst>
          </p:cNvPr>
          <p:cNvGrpSpPr/>
          <p:nvPr/>
        </p:nvGrpSpPr>
        <p:grpSpPr>
          <a:xfrm>
            <a:off x="1186477" y="2119373"/>
            <a:ext cx="3862329" cy="3462941"/>
            <a:chOff x="1484288" y="2131901"/>
            <a:chExt cx="4492099" cy="4027589"/>
          </a:xfrm>
        </p:grpSpPr>
        <p:graphicFrame>
          <p:nvGraphicFramePr>
            <p:cNvPr id="10" name="图示 9">
              <a:extLst>
                <a:ext uri="{FF2B5EF4-FFF2-40B4-BE49-F238E27FC236}">
                  <a16:creationId xmlns:a16="http://schemas.microsoft.com/office/drawing/2014/main" xmlns="" id="{65131EEE-065E-426E-A0AF-6FD53E9898D8}"/>
                </a:ext>
              </a:extLst>
            </p:cNvPr>
            <p:cNvGraphicFramePr/>
            <p:nvPr>
              <p:extLst>
                <p:ext uri="{D42A27DB-BD31-4B8C-83A1-F6EECF244321}">
                  <p14:modId xmlns:p14="http://schemas.microsoft.com/office/powerpoint/2010/main" val="3992191494"/>
                </p:ext>
              </p:extLst>
            </p:nvPr>
          </p:nvGraphicFramePr>
          <p:xfrm>
            <a:off x="1484288" y="2131901"/>
            <a:ext cx="4492099" cy="40275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1" name="直接连接符 10">
              <a:extLst>
                <a:ext uri="{FF2B5EF4-FFF2-40B4-BE49-F238E27FC236}">
                  <a16:creationId xmlns:a16="http://schemas.microsoft.com/office/drawing/2014/main" xmlns="" id="{143BCB00-6F34-4129-9943-4951849A3100}"/>
                </a:ext>
              </a:extLst>
            </p:cNvPr>
            <p:cNvCxnSpPr>
              <a:cxnSpLocks/>
            </p:cNvCxnSpPr>
            <p:nvPr/>
          </p:nvCxnSpPr>
          <p:spPr>
            <a:xfrm flipV="1">
              <a:off x="1739256" y="3280727"/>
              <a:ext cx="1098105" cy="1815139"/>
            </a:xfrm>
            <a:prstGeom prst="line">
              <a:avLst/>
            </a:prstGeom>
            <a:ln w="15875" cap="rnd">
              <a:gradFill flip="none" rotWithShape="1">
                <a:gsLst>
                  <a:gs pos="0">
                    <a:schemeClr val="accent1">
                      <a:lumMod val="5000"/>
                      <a:lumOff val="95000"/>
                    </a:schemeClr>
                  </a:gs>
                  <a:gs pos="99000">
                    <a:schemeClr val="accent1">
                      <a:lumMod val="40000"/>
                      <a:lumOff val="60000"/>
                    </a:schemeClr>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16EA92B7-A34F-41F2-9126-5A8BE638E8AC}"/>
                </a:ext>
              </a:extLst>
            </p:cNvPr>
            <p:cNvCxnSpPr>
              <a:cxnSpLocks/>
            </p:cNvCxnSpPr>
            <p:nvPr/>
          </p:nvCxnSpPr>
          <p:spPr>
            <a:xfrm flipH="1" flipV="1">
              <a:off x="4636126" y="3280727"/>
              <a:ext cx="1028700" cy="1815139"/>
            </a:xfrm>
            <a:prstGeom prst="line">
              <a:avLst/>
            </a:prstGeom>
            <a:ln w="15875" cap="rnd">
              <a:gradFill flip="none" rotWithShape="1">
                <a:gsLst>
                  <a:gs pos="0">
                    <a:schemeClr val="accent1">
                      <a:lumMod val="5000"/>
                      <a:lumOff val="95000"/>
                    </a:schemeClr>
                  </a:gs>
                  <a:gs pos="99000">
                    <a:schemeClr val="accent1">
                      <a:lumMod val="40000"/>
                      <a:lumOff val="60000"/>
                    </a:schemeClr>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xmlns="" id="{8EB61249-59B4-4EEC-A55F-811362C1C0C5}"/>
              </a:ext>
            </a:extLst>
          </p:cNvPr>
          <p:cNvGrpSpPr/>
          <p:nvPr/>
        </p:nvGrpSpPr>
        <p:grpSpPr>
          <a:xfrm>
            <a:off x="3117642" y="2404028"/>
            <a:ext cx="2696278" cy="217265"/>
            <a:chOff x="4136217" y="2696549"/>
            <a:chExt cx="2696278" cy="217265"/>
          </a:xfrm>
        </p:grpSpPr>
        <p:cxnSp>
          <p:nvCxnSpPr>
            <p:cNvPr id="18" name="直接连接符 17">
              <a:extLst>
                <a:ext uri="{FF2B5EF4-FFF2-40B4-BE49-F238E27FC236}">
                  <a16:creationId xmlns:a16="http://schemas.microsoft.com/office/drawing/2014/main" xmlns="" id="{B25CE77B-BA5C-4B8D-AA6D-76B313340792}"/>
                </a:ext>
              </a:extLst>
            </p:cNvPr>
            <p:cNvCxnSpPr>
              <a:cxnSpLocks/>
            </p:cNvCxnSpPr>
            <p:nvPr/>
          </p:nvCxnSpPr>
          <p:spPr>
            <a:xfrm flipH="1">
              <a:off x="4136217" y="2805181"/>
              <a:ext cx="2589916" cy="0"/>
            </a:xfrm>
            <a:prstGeom prst="line">
              <a:avLst/>
            </a:prstGeom>
            <a:ln w="19050" cap="rnd">
              <a:gradFill flip="none" rotWithShape="1">
                <a:gsLst>
                  <a:gs pos="0">
                    <a:schemeClr val="accent1"/>
                  </a:gs>
                  <a:gs pos="100000">
                    <a:schemeClr val="accent1">
                      <a:alpha val="0"/>
                    </a:schemeClr>
                  </a:gs>
                </a:gsLst>
                <a:lin ang="0" scaled="1"/>
                <a:tileRect/>
              </a:gradFill>
              <a:headEnd type="ova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xmlns="" id="{53BA9754-256B-48E5-A99E-08C1E712B560}"/>
                </a:ext>
              </a:extLst>
            </p:cNvPr>
            <p:cNvSpPr/>
            <p:nvPr/>
          </p:nvSpPr>
          <p:spPr>
            <a:xfrm>
              <a:off x="6650726" y="2729775"/>
              <a:ext cx="150813" cy="150813"/>
            </a:xfrm>
            <a:prstGeom prst="ellipse">
              <a:avLst/>
            </a:prstGeom>
            <a:noFill/>
            <a:ln>
              <a:gradFill>
                <a:gsLst>
                  <a:gs pos="97581">
                    <a:schemeClr val="accent1"/>
                  </a:gs>
                  <a:gs pos="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0" name="椭圆 19">
              <a:extLst>
                <a:ext uri="{FF2B5EF4-FFF2-40B4-BE49-F238E27FC236}">
                  <a16:creationId xmlns:a16="http://schemas.microsoft.com/office/drawing/2014/main" xmlns="" id="{D0B2A8CF-A626-4879-8D8E-EE745FE24C03}"/>
                </a:ext>
              </a:extLst>
            </p:cNvPr>
            <p:cNvSpPr/>
            <p:nvPr/>
          </p:nvSpPr>
          <p:spPr>
            <a:xfrm>
              <a:off x="6615230" y="2696549"/>
              <a:ext cx="217265" cy="217265"/>
            </a:xfrm>
            <a:prstGeom prst="ellipse">
              <a:avLst/>
            </a:prstGeom>
            <a:noFill/>
            <a:ln>
              <a:gradFill>
                <a:gsLst>
                  <a:gs pos="97581">
                    <a:schemeClr val="accent1"/>
                  </a:gs>
                  <a:gs pos="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grpSp>
      <p:grpSp>
        <p:nvGrpSpPr>
          <p:cNvPr id="21" name="组合 20">
            <a:extLst>
              <a:ext uri="{FF2B5EF4-FFF2-40B4-BE49-F238E27FC236}">
                <a16:creationId xmlns:a16="http://schemas.microsoft.com/office/drawing/2014/main" xmlns="" id="{8EADB99C-99DB-4DA4-A0EC-FF78ADED9E9A}"/>
              </a:ext>
            </a:extLst>
          </p:cNvPr>
          <p:cNvGrpSpPr/>
          <p:nvPr/>
        </p:nvGrpSpPr>
        <p:grpSpPr>
          <a:xfrm>
            <a:off x="3797193" y="3742211"/>
            <a:ext cx="2696278" cy="217265"/>
            <a:chOff x="5290330" y="4034732"/>
            <a:chExt cx="2696278" cy="217265"/>
          </a:xfrm>
        </p:grpSpPr>
        <p:cxnSp>
          <p:nvCxnSpPr>
            <p:cNvPr id="22" name="直接连接符 21">
              <a:extLst>
                <a:ext uri="{FF2B5EF4-FFF2-40B4-BE49-F238E27FC236}">
                  <a16:creationId xmlns:a16="http://schemas.microsoft.com/office/drawing/2014/main" xmlns="" id="{984719E2-26E8-4A30-84D0-D4D03063E1C3}"/>
                </a:ext>
              </a:extLst>
            </p:cNvPr>
            <p:cNvCxnSpPr>
              <a:cxnSpLocks/>
            </p:cNvCxnSpPr>
            <p:nvPr/>
          </p:nvCxnSpPr>
          <p:spPr>
            <a:xfrm flipH="1">
              <a:off x="5290330" y="4143365"/>
              <a:ext cx="2589916" cy="0"/>
            </a:xfrm>
            <a:prstGeom prst="line">
              <a:avLst/>
            </a:prstGeom>
            <a:ln w="19050" cap="rnd">
              <a:gradFill flip="none" rotWithShape="1">
                <a:gsLst>
                  <a:gs pos="0">
                    <a:schemeClr val="accent1"/>
                  </a:gs>
                  <a:gs pos="100000">
                    <a:schemeClr val="accent1">
                      <a:alpha val="0"/>
                    </a:schemeClr>
                  </a:gs>
                </a:gsLst>
                <a:lin ang="0" scaled="1"/>
                <a:tileRect/>
              </a:gradFill>
              <a:headEnd type="ova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xmlns="" id="{1FF9E722-4ACA-4E89-9290-04279B662A4F}"/>
                </a:ext>
              </a:extLst>
            </p:cNvPr>
            <p:cNvSpPr/>
            <p:nvPr/>
          </p:nvSpPr>
          <p:spPr>
            <a:xfrm>
              <a:off x="7804839" y="4067958"/>
              <a:ext cx="150813" cy="150813"/>
            </a:xfrm>
            <a:prstGeom prst="ellipse">
              <a:avLst/>
            </a:prstGeom>
            <a:noFill/>
            <a:ln>
              <a:gradFill>
                <a:gsLst>
                  <a:gs pos="97581">
                    <a:schemeClr val="accent1"/>
                  </a:gs>
                  <a:gs pos="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4" name="椭圆 23">
              <a:extLst>
                <a:ext uri="{FF2B5EF4-FFF2-40B4-BE49-F238E27FC236}">
                  <a16:creationId xmlns:a16="http://schemas.microsoft.com/office/drawing/2014/main" xmlns="" id="{8B1966B4-5299-4A5D-84F0-F596C41B1045}"/>
                </a:ext>
              </a:extLst>
            </p:cNvPr>
            <p:cNvSpPr/>
            <p:nvPr/>
          </p:nvSpPr>
          <p:spPr>
            <a:xfrm>
              <a:off x="7769343" y="4034732"/>
              <a:ext cx="217265" cy="217265"/>
            </a:xfrm>
            <a:prstGeom prst="ellipse">
              <a:avLst/>
            </a:prstGeom>
            <a:noFill/>
            <a:ln>
              <a:gradFill>
                <a:gsLst>
                  <a:gs pos="97581">
                    <a:schemeClr val="accent1"/>
                  </a:gs>
                  <a:gs pos="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grpSp>
      <p:grpSp>
        <p:nvGrpSpPr>
          <p:cNvPr id="25" name="组合 24">
            <a:extLst>
              <a:ext uri="{FF2B5EF4-FFF2-40B4-BE49-F238E27FC236}">
                <a16:creationId xmlns:a16="http://schemas.microsoft.com/office/drawing/2014/main" xmlns="" id="{4E65952B-7085-41F6-85B6-FA86C191BD1B}"/>
              </a:ext>
            </a:extLst>
          </p:cNvPr>
          <p:cNvGrpSpPr/>
          <p:nvPr/>
        </p:nvGrpSpPr>
        <p:grpSpPr>
          <a:xfrm>
            <a:off x="4369816" y="4836019"/>
            <a:ext cx="2696278" cy="217265"/>
            <a:chOff x="5874530" y="5406332"/>
            <a:chExt cx="2696278" cy="217265"/>
          </a:xfrm>
        </p:grpSpPr>
        <p:cxnSp>
          <p:nvCxnSpPr>
            <p:cNvPr id="26" name="直接连接符 25">
              <a:extLst>
                <a:ext uri="{FF2B5EF4-FFF2-40B4-BE49-F238E27FC236}">
                  <a16:creationId xmlns:a16="http://schemas.microsoft.com/office/drawing/2014/main" xmlns="" id="{D7C1A2A6-F667-4F8F-B5F5-6ECEC0131AA8}"/>
                </a:ext>
              </a:extLst>
            </p:cNvPr>
            <p:cNvCxnSpPr>
              <a:cxnSpLocks/>
            </p:cNvCxnSpPr>
            <p:nvPr/>
          </p:nvCxnSpPr>
          <p:spPr>
            <a:xfrm flipH="1">
              <a:off x="5874530" y="5514965"/>
              <a:ext cx="2589916" cy="0"/>
            </a:xfrm>
            <a:prstGeom prst="line">
              <a:avLst/>
            </a:prstGeom>
            <a:ln w="19050" cap="rnd">
              <a:gradFill flip="none" rotWithShape="1">
                <a:gsLst>
                  <a:gs pos="0">
                    <a:schemeClr val="accent1"/>
                  </a:gs>
                  <a:gs pos="100000">
                    <a:schemeClr val="accent1">
                      <a:alpha val="0"/>
                    </a:schemeClr>
                  </a:gs>
                </a:gsLst>
                <a:lin ang="0" scaled="1"/>
                <a:tileRect/>
              </a:gradFill>
              <a:headEnd type="oval"/>
            </a:ln>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xmlns="" id="{1F9CA446-E8BB-4BB6-A09B-163647DB72AB}"/>
                </a:ext>
              </a:extLst>
            </p:cNvPr>
            <p:cNvSpPr/>
            <p:nvPr/>
          </p:nvSpPr>
          <p:spPr>
            <a:xfrm>
              <a:off x="8389039" y="5439558"/>
              <a:ext cx="150813" cy="150813"/>
            </a:xfrm>
            <a:prstGeom prst="ellipse">
              <a:avLst/>
            </a:prstGeom>
            <a:noFill/>
            <a:ln>
              <a:gradFill>
                <a:gsLst>
                  <a:gs pos="97581">
                    <a:schemeClr val="accent1"/>
                  </a:gs>
                  <a:gs pos="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8" name="椭圆 27">
              <a:extLst>
                <a:ext uri="{FF2B5EF4-FFF2-40B4-BE49-F238E27FC236}">
                  <a16:creationId xmlns:a16="http://schemas.microsoft.com/office/drawing/2014/main" xmlns="" id="{86B170F9-8D93-476D-9C09-59A020713A62}"/>
                </a:ext>
              </a:extLst>
            </p:cNvPr>
            <p:cNvSpPr/>
            <p:nvPr/>
          </p:nvSpPr>
          <p:spPr>
            <a:xfrm>
              <a:off x="8353543" y="5406332"/>
              <a:ext cx="217265" cy="217265"/>
            </a:xfrm>
            <a:prstGeom prst="ellipse">
              <a:avLst/>
            </a:prstGeom>
            <a:noFill/>
            <a:ln>
              <a:gradFill>
                <a:gsLst>
                  <a:gs pos="97581">
                    <a:schemeClr val="accent1"/>
                  </a:gs>
                  <a:gs pos="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grpSp>
      <p:grpSp>
        <p:nvGrpSpPr>
          <p:cNvPr id="29" name="组合 28">
            <a:extLst>
              <a:ext uri="{FF2B5EF4-FFF2-40B4-BE49-F238E27FC236}">
                <a16:creationId xmlns:a16="http://schemas.microsoft.com/office/drawing/2014/main" xmlns="" id="{A7B63F8F-7364-43FA-8F81-13F9803E60E4}"/>
              </a:ext>
            </a:extLst>
          </p:cNvPr>
          <p:cNvGrpSpPr/>
          <p:nvPr/>
        </p:nvGrpSpPr>
        <p:grpSpPr>
          <a:xfrm>
            <a:off x="6096000" y="1947839"/>
            <a:ext cx="5221288" cy="1191519"/>
            <a:chOff x="2305880" y="2186650"/>
            <a:chExt cx="5221288" cy="1191519"/>
          </a:xfrm>
        </p:grpSpPr>
        <p:sp>
          <p:nvSpPr>
            <p:cNvPr id="30" name="矩形 29">
              <a:extLst>
                <a:ext uri="{FF2B5EF4-FFF2-40B4-BE49-F238E27FC236}">
                  <a16:creationId xmlns:a16="http://schemas.microsoft.com/office/drawing/2014/main" xmlns="" id="{C44AB267-3330-41AD-BD35-38363CFB9CEF}"/>
                </a:ext>
              </a:extLst>
            </p:cNvPr>
            <p:cNvSpPr/>
            <p:nvPr/>
          </p:nvSpPr>
          <p:spPr>
            <a:xfrm>
              <a:off x="2305880" y="2186650"/>
              <a:ext cx="2498331" cy="453137"/>
            </a:xfrm>
            <a:prstGeom prst="rect">
              <a:avLst/>
            </a:prstGeom>
          </p:spPr>
          <p:txBody>
            <a:bodyPr wrap="square">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lang="zh-CN" altLang="en-US" sz="2000" spc="-150" dirty="0">
                  <a:solidFill>
                    <a:schemeClr val="accent1"/>
                  </a:solidFill>
                  <a:latin typeface="+mj-ea"/>
                  <a:ea typeface="+mj-ea"/>
                  <a:cs typeface="+mn-ea"/>
                  <a:sym typeface="+mn-lt"/>
                </a:rPr>
                <a:t>请在此输入关键标题</a:t>
              </a:r>
            </a:p>
          </p:txBody>
        </p:sp>
        <p:sp>
          <p:nvSpPr>
            <p:cNvPr id="31" name="矩形 30">
              <a:extLst>
                <a:ext uri="{FF2B5EF4-FFF2-40B4-BE49-F238E27FC236}">
                  <a16:creationId xmlns:a16="http://schemas.microsoft.com/office/drawing/2014/main" xmlns="" id="{7B4FD459-F450-4B3E-B77E-3084699F9C76}"/>
                </a:ext>
              </a:extLst>
            </p:cNvPr>
            <p:cNvSpPr/>
            <p:nvPr/>
          </p:nvSpPr>
          <p:spPr>
            <a:xfrm>
              <a:off x="2345638" y="2585516"/>
              <a:ext cx="5181530" cy="79265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点击文本框即可进行编辑输入相关内容点击文本框即可进行编辑输入相关内容。</a:t>
              </a:r>
            </a:p>
          </p:txBody>
        </p:sp>
      </p:grpSp>
      <p:grpSp>
        <p:nvGrpSpPr>
          <p:cNvPr id="32" name="组合 31">
            <a:extLst>
              <a:ext uri="{FF2B5EF4-FFF2-40B4-BE49-F238E27FC236}">
                <a16:creationId xmlns:a16="http://schemas.microsoft.com/office/drawing/2014/main" xmlns="" id="{542ECC94-9D4E-4655-ACC9-E6D464610123}"/>
              </a:ext>
            </a:extLst>
          </p:cNvPr>
          <p:cNvGrpSpPr/>
          <p:nvPr/>
        </p:nvGrpSpPr>
        <p:grpSpPr>
          <a:xfrm>
            <a:off x="6734537" y="3282619"/>
            <a:ext cx="4582751" cy="1191519"/>
            <a:chOff x="2305880" y="2186650"/>
            <a:chExt cx="4582751" cy="1191519"/>
          </a:xfrm>
        </p:grpSpPr>
        <p:sp>
          <p:nvSpPr>
            <p:cNvPr id="33" name="矩形 32">
              <a:extLst>
                <a:ext uri="{FF2B5EF4-FFF2-40B4-BE49-F238E27FC236}">
                  <a16:creationId xmlns:a16="http://schemas.microsoft.com/office/drawing/2014/main" xmlns="" id="{8B5485B4-A2DF-4CD1-A426-E9A187ECCC2A}"/>
                </a:ext>
              </a:extLst>
            </p:cNvPr>
            <p:cNvSpPr/>
            <p:nvPr/>
          </p:nvSpPr>
          <p:spPr>
            <a:xfrm>
              <a:off x="2305880" y="2186650"/>
              <a:ext cx="2498331" cy="453137"/>
            </a:xfrm>
            <a:prstGeom prst="rect">
              <a:avLst/>
            </a:prstGeom>
          </p:spPr>
          <p:txBody>
            <a:bodyPr wrap="square">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lang="zh-CN" altLang="en-US" sz="2000" spc="-150" dirty="0">
                  <a:solidFill>
                    <a:schemeClr val="accent1"/>
                  </a:solidFill>
                  <a:latin typeface="+mj-ea"/>
                  <a:ea typeface="+mj-ea"/>
                  <a:cs typeface="+mn-ea"/>
                  <a:sym typeface="+mn-lt"/>
                </a:rPr>
                <a:t>请在此输入关键标题</a:t>
              </a:r>
            </a:p>
          </p:txBody>
        </p:sp>
        <p:sp>
          <p:nvSpPr>
            <p:cNvPr id="34" name="矩形 33">
              <a:extLst>
                <a:ext uri="{FF2B5EF4-FFF2-40B4-BE49-F238E27FC236}">
                  <a16:creationId xmlns:a16="http://schemas.microsoft.com/office/drawing/2014/main" xmlns="" id="{78FE1ED3-E4E8-4400-B020-56D1CEA98CEC}"/>
                </a:ext>
              </a:extLst>
            </p:cNvPr>
            <p:cNvSpPr/>
            <p:nvPr/>
          </p:nvSpPr>
          <p:spPr>
            <a:xfrm>
              <a:off x="2345638" y="2585516"/>
              <a:ext cx="4542993" cy="79265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点击文本框即可进行编辑输入相关内容点击文本框即可进行编辑输入相关内容。</a:t>
              </a:r>
            </a:p>
          </p:txBody>
        </p:sp>
      </p:grpSp>
      <p:grpSp>
        <p:nvGrpSpPr>
          <p:cNvPr id="35" name="组合 34">
            <a:extLst>
              <a:ext uri="{FF2B5EF4-FFF2-40B4-BE49-F238E27FC236}">
                <a16:creationId xmlns:a16="http://schemas.microsoft.com/office/drawing/2014/main" xmlns="" id="{898464E1-B20F-48A1-A02E-649F548EFFA9}"/>
              </a:ext>
            </a:extLst>
          </p:cNvPr>
          <p:cNvGrpSpPr/>
          <p:nvPr/>
        </p:nvGrpSpPr>
        <p:grpSpPr>
          <a:xfrm>
            <a:off x="7240556" y="4589988"/>
            <a:ext cx="3986887" cy="1191519"/>
            <a:chOff x="2305880" y="2186650"/>
            <a:chExt cx="3986887" cy="1191519"/>
          </a:xfrm>
        </p:grpSpPr>
        <p:sp>
          <p:nvSpPr>
            <p:cNvPr id="36" name="矩形 35">
              <a:extLst>
                <a:ext uri="{FF2B5EF4-FFF2-40B4-BE49-F238E27FC236}">
                  <a16:creationId xmlns:a16="http://schemas.microsoft.com/office/drawing/2014/main" xmlns="" id="{754A3910-8602-498D-9BBB-B834D8DA0D08}"/>
                </a:ext>
              </a:extLst>
            </p:cNvPr>
            <p:cNvSpPr/>
            <p:nvPr/>
          </p:nvSpPr>
          <p:spPr>
            <a:xfrm>
              <a:off x="2305880" y="2186650"/>
              <a:ext cx="2498331" cy="453137"/>
            </a:xfrm>
            <a:prstGeom prst="rect">
              <a:avLst/>
            </a:prstGeom>
          </p:spPr>
          <p:txBody>
            <a:bodyPr wrap="square">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lang="zh-CN" altLang="en-US" sz="2000" spc="-150" dirty="0">
                  <a:solidFill>
                    <a:schemeClr val="accent1"/>
                  </a:solidFill>
                  <a:latin typeface="+mj-ea"/>
                  <a:ea typeface="+mj-ea"/>
                  <a:cs typeface="+mn-ea"/>
                  <a:sym typeface="+mn-lt"/>
                </a:rPr>
                <a:t>请在此输入关键标题</a:t>
              </a:r>
            </a:p>
          </p:txBody>
        </p:sp>
        <p:sp>
          <p:nvSpPr>
            <p:cNvPr id="37" name="矩形 36">
              <a:extLst>
                <a:ext uri="{FF2B5EF4-FFF2-40B4-BE49-F238E27FC236}">
                  <a16:creationId xmlns:a16="http://schemas.microsoft.com/office/drawing/2014/main" xmlns="" id="{4C8606ED-42D3-41EE-B601-9CACCEC6976A}"/>
                </a:ext>
              </a:extLst>
            </p:cNvPr>
            <p:cNvSpPr/>
            <p:nvPr/>
          </p:nvSpPr>
          <p:spPr>
            <a:xfrm>
              <a:off x="2345638" y="2585516"/>
              <a:ext cx="3947129" cy="79265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点击文本框即可进行编辑输入相关内容点击文本框即可进行编辑输入相关内容。</a:t>
              </a:r>
            </a:p>
          </p:txBody>
        </p:sp>
      </p:grpSp>
    </p:spTree>
    <p:extLst>
      <p:ext uri="{BB962C8B-B14F-4D97-AF65-F5344CB8AC3E}">
        <p14:creationId xmlns:p14="http://schemas.microsoft.com/office/powerpoint/2010/main" val="260313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7A5A0FD6-53E0-4942-A8E7-C7C2569DF4E1}"/>
              </a:ext>
            </a:extLst>
          </p:cNvPr>
          <p:cNvSpPr/>
          <p:nvPr/>
        </p:nvSpPr>
        <p:spPr>
          <a:xfrm>
            <a:off x="2696374" y="945209"/>
            <a:ext cx="6799252" cy="677108"/>
          </a:xfrm>
          <a:prstGeom prst="rect">
            <a:avLst/>
          </a:prstGeom>
        </p:spPr>
        <p:txBody>
          <a:bodyPr wrap="square" lIns="0" tIns="0" rIns="0" bIns="0">
            <a:spAutoFit/>
          </a:bodyPr>
          <a:lstStyle/>
          <a:p>
            <a:pPr algn="ctr">
              <a:defRPr/>
            </a:pPr>
            <a:r>
              <a:rPr lang="zh-CN" altLang="en-US"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目录</a:t>
            </a:r>
            <a:r>
              <a:rPr lang="en-US" altLang="zh-CN"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-CONTENTS</a:t>
            </a:r>
            <a:endParaRPr lang="zh-CN" altLang="en-US"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grpSp>
        <p:nvGrpSpPr>
          <p:cNvPr id="12" name="组合 11">
            <a:extLst>
              <a:ext uri="{FF2B5EF4-FFF2-40B4-BE49-F238E27FC236}">
                <a16:creationId xmlns:a16="http://schemas.microsoft.com/office/drawing/2014/main" xmlns="" id="{13783D86-11E0-40A3-98F4-72C54932AF02}"/>
              </a:ext>
            </a:extLst>
          </p:cNvPr>
          <p:cNvGrpSpPr/>
          <p:nvPr/>
        </p:nvGrpSpPr>
        <p:grpSpPr>
          <a:xfrm>
            <a:off x="874713" y="2433838"/>
            <a:ext cx="4611687" cy="677108"/>
            <a:chOff x="874713" y="2900977"/>
            <a:chExt cx="4611687" cy="677108"/>
          </a:xfrm>
        </p:grpSpPr>
        <p:sp>
          <p:nvSpPr>
            <p:cNvPr id="9" name="矩形 8">
              <a:extLst>
                <a:ext uri="{FF2B5EF4-FFF2-40B4-BE49-F238E27FC236}">
                  <a16:creationId xmlns:a16="http://schemas.microsoft.com/office/drawing/2014/main" xmlns="" id="{E843A536-0B69-45FE-9780-4C451BB42EFF}"/>
                </a:ext>
              </a:extLst>
            </p:cNvPr>
            <p:cNvSpPr/>
            <p:nvPr/>
          </p:nvSpPr>
          <p:spPr>
            <a:xfrm>
              <a:off x="874713" y="2900977"/>
              <a:ext cx="1202843" cy="677108"/>
            </a:xfrm>
            <a:prstGeom prst="rect">
              <a:avLst/>
            </a:prstGeom>
          </p:spPr>
          <p:txBody>
            <a:bodyPr wrap="square" lIns="0" tIns="0" rIns="0" bIns="0">
              <a:spAutoFit/>
            </a:bodyPr>
            <a:lstStyle/>
            <a:p>
              <a:pPr algn="ctr">
                <a:defRPr/>
              </a:pPr>
              <a:r>
                <a:rPr lang="en-US" altLang="zh-CN"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01.</a:t>
              </a:r>
              <a:endParaRPr lang="zh-CN" altLang="en-US"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0" name="文本框 9">
              <a:extLst>
                <a:ext uri="{FF2B5EF4-FFF2-40B4-BE49-F238E27FC236}">
                  <a16:creationId xmlns:a16="http://schemas.microsoft.com/office/drawing/2014/main" xmlns="" id="{9AB5B6FF-A288-4C1E-B5E6-BE21E904A6F3}"/>
                </a:ext>
              </a:extLst>
            </p:cNvPr>
            <p:cNvSpPr txBox="1"/>
            <p:nvPr/>
          </p:nvSpPr>
          <p:spPr>
            <a:xfrm>
              <a:off x="1958286" y="2984331"/>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个人简介介绍</a:t>
              </a:r>
            </a:p>
          </p:txBody>
        </p:sp>
        <p:sp>
          <p:nvSpPr>
            <p:cNvPr id="11" name="文本框 10">
              <a:extLst>
                <a:ext uri="{FF2B5EF4-FFF2-40B4-BE49-F238E27FC236}">
                  <a16:creationId xmlns:a16="http://schemas.microsoft.com/office/drawing/2014/main" xmlns="" id="{60FAA78A-7217-4991-893E-E3D7CA0FBA9F}"/>
                </a:ext>
              </a:extLst>
            </p:cNvPr>
            <p:cNvSpPr txBox="1"/>
            <p:nvPr/>
          </p:nvSpPr>
          <p:spPr>
            <a:xfrm>
              <a:off x="2017921" y="3323845"/>
              <a:ext cx="3468479" cy="153887"/>
            </a:xfrm>
            <a:prstGeom prst="rect">
              <a:avLst/>
            </a:prstGeom>
            <a:noFill/>
          </p:spPr>
          <p:txBody>
            <a:bodyPr wrap="square" lIns="0" tIns="0" rIns="0" bIns="0" rtlCol="0">
              <a:spAutoFit/>
            </a:bodyPr>
            <a:lstStyle/>
            <a:p>
              <a:pPr>
                <a:defRPr/>
              </a:pPr>
              <a:r>
                <a:rPr lang="en-US" altLang="zh-CN" sz="10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Personal Profile</a:t>
              </a:r>
              <a:endParaRPr lang="zh-CN" altLang="en-US" sz="10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endParaRPr>
            </a:p>
          </p:txBody>
        </p:sp>
      </p:grpSp>
      <p:grpSp>
        <p:nvGrpSpPr>
          <p:cNvPr id="17" name="组合 16">
            <a:extLst>
              <a:ext uri="{FF2B5EF4-FFF2-40B4-BE49-F238E27FC236}">
                <a16:creationId xmlns:a16="http://schemas.microsoft.com/office/drawing/2014/main" xmlns="" id="{DF2D5D36-ECAE-449B-BE88-542A18D64A89}"/>
              </a:ext>
            </a:extLst>
          </p:cNvPr>
          <p:cNvGrpSpPr/>
          <p:nvPr/>
        </p:nvGrpSpPr>
        <p:grpSpPr>
          <a:xfrm>
            <a:off x="6294852" y="2433838"/>
            <a:ext cx="4611687" cy="677108"/>
            <a:chOff x="874713" y="2900977"/>
            <a:chExt cx="4611687" cy="677108"/>
          </a:xfrm>
        </p:grpSpPr>
        <p:sp>
          <p:nvSpPr>
            <p:cNvPr id="18" name="矩形 17">
              <a:extLst>
                <a:ext uri="{FF2B5EF4-FFF2-40B4-BE49-F238E27FC236}">
                  <a16:creationId xmlns:a16="http://schemas.microsoft.com/office/drawing/2014/main" xmlns="" id="{1D176172-0476-4EB4-AF37-3D9000762139}"/>
                </a:ext>
              </a:extLst>
            </p:cNvPr>
            <p:cNvSpPr/>
            <p:nvPr/>
          </p:nvSpPr>
          <p:spPr>
            <a:xfrm>
              <a:off x="874713" y="2900977"/>
              <a:ext cx="1202843" cy="677108"/>
            </a:xfrm>
            <a:prstGeom prst="rect">
              <a:avLst/>
            </a:prstGeom>
          </p:spPr>
          <p:txBody>
            <a:bodyPr wrap="square" lIns="0" tIns="0" rIns="0" bIns="0">
              <a:spAutoFit/>
            </a:bodyPr>
            <a:lstStyle/>
            <a:p>
              <a:pPr algn="ctr">
                <a:defRPr/>
              </a:pPr>
              <a:r>
                <a:rPr lang="en-US" altLang="zh-CN"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02.</a:t>
              </a:r>
              <a:endParaRPr lang="zh-CN" altLang="en-US"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9" name="文本框 18">
              <a:extLst>
                <a:ext uri="{FF2B5EF4-FFF2-40B4-BE49-F238E27FC236}">
                  <a16:creationId xmlns:a16="http://schemas.microsoft.com/office/drawing/2014/main" xmlns="" id="{BB585469-54AE-441F-9B0D-476CF39D20E7}"/>
                </a:ext>
              </a:extLst>
            </p:cNvPr>
            <p:cNvSpPr txBox="1"/>
            <p:nvPr/>
          </p:nvSpPr>
          <p:spPr>
            <a:xfrm>
              <a:off x="1958286" y="2984331"/>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岗位认知概述</a:t>
              </a:r>
            </a:p>
          </p:txBody>
        </p:sp>
        <p:sp>
          <p:nvSpPr>
            <p:cNvPr id="20" name="文本框 19">
              <a:extLst>
                <a:ext uri="{FF2B5EF4-FFF2-40B4-BE49-F238E27FC236}">
                  <a16:creationId xmlns:a16="http://schemas.microsoft.com/office/drawing/2014/main" xmlns="" id="{F9E871B3-9038-44EE-9702-28E14F8D435F}"/>
                </a:ext>
              </a:extLst>
            </p:cNvPr>
            <p:cNvSpPr txBox="1"/>
            <p:nvPr/>
          </p:nvSpPr>
          <p:spPr>
            <a:xfrm>
              <a:off x="2017921" y="3323845"/>
              <a:ext cx="3468479" cy="153888"/>
            </a:xfrm>
            <a:prstGeom prst="rect">
              <a:avLst/>
            </a:prstGeom>
            <a:noFill/>
          </p:spPr>
          <p:txBody>
            <a:bodyPr wrap="square" lIns="0" tIns="0" rIns="0" bIns="0" rtlCol="0">
              <a:spAutoFit/>
            </a:bodyPr>
            <a:lstStyle/>
            <a:p>
              <a:pPr>
                <a:defRPr/>
              </a:pPr>
              <a:r>
                <a:rPr lang="en-US" altLang="zh-CN" sz="10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Overview Of Job Cognition</a:t>
              </a:r>
              <a:endParaRPr lang="zh-CN" altLang="en-US" sz="10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endParaRPr>
            </a:p>
          </p:txBody>
        </p:sp>
      </p:grpSp>
      <p:grpSp>
        <p:nvGrpSpPr>
          <p:cNvPr id="21" name="组合 20">
            <a:extLst>
              <a:ext uri="{FF2B5EF4-FFF2-40B4-BE49-F238E27FC236}">
                <a16:creationId xmlns:a16="http://schemas.microsoft.com/office/drawing/2014/main" xmlns="" id="{E120B7C3-AD63-4051-97A7-0C66DB4547D6}"/>
              </a:ext>
            </a:extLst>
          </p:cNvPr>
          <p:cNvGrpSpPr/>
          <p:nvPr/>
        </p:nvGrpSpPr>
        <p:grpSpPr>
          <a:xfrm>
            <a:off x="874713" y="3717922"/>
            <a:ext cx="4611687" cy="677108"/>
            <a:chOff x="874713" y="2900977"/>
            <a:chExt cx="4611687" cy="677108"/>
          </a:xfrm>
        </p:grpSpPr>
        <p:sp>
          <p:nvSpPr>
            <p:cNvPr id="22" name="矩形 21">
              <a:extLst>
                <a:ext uri="{FF2B5EF4-FFF2-40B4-BE49-F238E27FC236}">
                  <a16:creationId xmlns:a16="http://schemas.microsoft.com/office/drawing/2014/main" xmlns="" id="{4C89755C-C1EE-46CE-A5D5-6973571BB8F7}"/>
                </a:ext>
              </a:extLst>
            </p:cNvPr>
            <p:cNvSpPr/>
            <p:nvPr/>
          </p:nvSpPr>
          <p:spPr>
            <a:xfrm>
              <a:off x="874713" y="2900977"/>
              <a:ext cx="1202843" cy="677108"/>
            </a:xfrm>
            <a:prstGeom prst="rect">
              <a:avLst/>
            </a:prstGeom>
          </p:spPr>
          <p:txBody>
            <a:bodyPr wrap="square" lIns="0" tIns="0" rIns="0" bIns="0">
              <a:spAutoFit/>
            </a:bodyPr>
            <a:lstStyle/>
            <a:p>
              <a:pPr algn="ctr">
                <a:defRPr/>
              </a:pPr>
              <a:r>
                <a:rPr lang="en-US" altLang="zh-CN"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03.</a:t>
              </a:r>
              <a:endParaRPr lang="zh-CN" altLang="en-US"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23" name="文本框 22">
              <a:extLst>
                <a:ext uri="{FF2B5EF4-FFF2-40B4-BE49-F238E27FC236}">
                  <a16:creationId xmlns:a16="http://schemas.microsoft.com/office/drawing/2014/main" xmlns="" id="{1B9903E4-011D-445F-B58B-9993930CAEF0}"/>
                </a:ext>
              </a:extLst>
            </p:cNvPr>
            <p:cNvSpPr txBox="1"/>
            <p:nvPr/>
          </p:nvSpPr>
          <p:spPr>
            <a:xfrm>
              <a:off x="1958286" y="2984331"/>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胜任能力展示</a:t>
              </a:r>
            </a:p>
          </p:txBody>
        </p:sp>
        <p:sp>
          <p:nvSpPr>
            <p:cNvPr id="24" name="文本框 23">
              <a:extLst>
                <a:ext uri="{FF2B5EF4-FFF2-40B4-BE49-F238E27FC236}">
                  <a16:creationId xmlns:a16="http://schemas.microsoft.com/office/drawing/2014/main" xmlns="" id="{DF3ABD4C-DE86-44DF-9D3A-519B17AF9E82}"/>
                </a:ext>
              </a:extLst>
            </p:cNvPr>
            <p:cNvSpPr txBox="1"/>
            <p:nvPr/>
          </p:nvSpPr>
          <p:spPr>
            <a:xfrm>
              <a:off x="2017921" y="3323845"/>
              <a:ext cx="3468479" cy="153888"/>
            </a:xfrm>
            <a:prstGeom prst="rect">
              <a:avLst/>
            </a:prstGeom>
            <a:noFill/>
          </p:spPr>
          <p:txBody>
            <a:bodyPr wrap="square" lIns="0" tIns="0" rIns="0" bIns="0" rtlCol="0">
              <a:spAutoFit/>
            </a:bodyPr>
            <a:lstStyle/>
            <a:p>
              <a:pPr>
                <a:defRPr/>
              </a:pPr>
              <a:r>
                <a:rPr lang="en-US" altLang="zh-CN" sz="10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Competency Demonstration</a:t>
              </a:r>
              <a:endParaRPr lang="zh-CN" altLang="en-US" sz="10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endParaRPr>
            </a:p>
          </p:txBody>
        </p:sp>
      </p:grpSp>
      <p:grpSp>
        <p:nvGrpSpPr>
          <p:cNvPr id="25" name="组合 24">
            <a:extLst>
              <a:ext uri="{FF2B5EF4-FFF2-40B4-BE49-F238E27FC236}">
                <a16:creationId xmlns:a16="http://schemas.microsoft.com/office/drawing/2014/main" xmlns="" id="{DE956212-CABB-4403-9DA7-6CC7E1EDE9F0}"/>
              </a:ext>
            </a:extLst>
          </p:cNvPr>
          <p:cNvGrpSpPr/>
          <p:nvPr/>
        </p:nvGrpSpPr>
        <p:grpSpPr>
          <a:xfrm>
            <a:off x="6294852" y="3717922"/>
            <a:ext cx="4611687" cy="677108"/>
            <a:chOff x="874713" y="2900977"/>
            <a:chExt cx="4611687" cy="677108"/>
          </a:xfrm>
        </p:grpSpPr>
        <p:sp>
          <p:nvSpPr>
            <p:cNvPr id="26" name="矩形 25">
              <a:extLst>
                <a:ext uri="{FF2B5EF4-FFF2-40B4-BE49-F238E27FC236}">
                  <a16:creationId xmlns:a16="http://schemas.microsoft.com/office/drawing/2014/main" xmlns="" id="{779E9F71-34CF-4154-8019-4677E7651DD6}"/>
                </a:ext>
              </a:extLst>
            </p:cNvPr>
            <p:cNvSpPr/>
            <p:nvPr/>
          </p:nvSpPr>
          <p:spPr>
            <a:xfrm>
              <a:off x="874713" y="2900977"/>
              <a:ext cx="1202843" cy="677108"/>
            </a:xfrm>
            <a:prstGeom prst="rect">
              <a:avLst/>
            </a:prstGeom>
          </p:spPr>
          <p:txBody>
            <a:bodyPr wrap="square" lIns="0" tIns="0" rIns="0" bIns="0">
              <a:spAutoFit/>
            </a:bodyPr>
            <a:lstStyle/>
            <a:p>
              <a:pPr algn="ctr">
                <a:defRPr/>
              </a:pPr>
              <a:r>
                <a:rPr lang="en-US" altLang="zh-CN"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04.</a:t>
              </a:r>
              <a:endParaRPr lang="zh-CN" altLang="en-US" sz="44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27" name="文本框 26">
              <a:extLst>
                <a:ext uri="{FF2B5EF4-FFF2-40B4-BE49-F238E27FC236}">
                  <a16:creationId xmlns:a16="http://schemas.microsoft.com/office/drawing/2014/main" xmlns="" id="{70670705-9DA2-402C-BE1D-68B53C5AAF2D}"/>
                </a:ext>
              </a:extLst>
            </p:cNvPr>
            <p:cNvSpPr txBox="1"/>
            <p:nvPr/>
          </p:nvSpPr>
          <p:spPr>
            <a:xfrm>
              <a:off x="1958286" y="2984331"/>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工作规划综述</a:t>
              </a:r>
            </a:p>
          </p:txBody>
        </p:sp>
        <p:sp>
          <p:nvSpPr>
            <p:cNvPr id="28" name="文本框 27">
              <a:extLst>
                <a:ext uri="{FF2B5EF4-FFF2-40B4-BE49-F238E27FC236}">
                  <a16:creationId xmlns:a16="http://schemas.microsoft.com/office/drawing/2014/main" xmlns="" id="{B02B2DB3-5174-4ABE-82BD-B6DBEBB061CE}"/>
                </a:ext>
              </a:extLst>
            </p:cNvPr>
            <p:cNvSpPr txBox="1"/>
            <p:nvPr/>
          </p:nvSpPr>
          <p:spPr>
            <a:xfrm>
              <a:off x="2017921" y="3323845"/>
              <a:ext cx="3468479" cy="153888"/>
            </a:xfrm>
            <a:prstGeom prst="rect">
              <a:avLst/>
            </a:prstGeom>
            <a:noFill/>
          </p:spPr>
          <p:txBody>
            <a:bodyPr wrap="square" lIns="0" tIns="0" rIns="0" bIns="0" rtlCol="0">
              <a:spAutoFit/>
            </a:bodyPr>
            <a:lstStyle/>
            <a:p>
              <a:pPr>
                <a:defRPr/>
              </a:pPr>
              <a:r>
                <a:rPr lang="en-US" altLang="zh-CN" sz="10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Overview Of Work Planning</a:t>
              </a:r>
              <a:endParaRPr lang="zh-CN" altLang="en-US" sz="10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endParaRPr>
            </a:p>
          </p:txBody>
        </p:sp>
      </p:grpSp>
    </p:spTree>
    <p:extLst>
      <p:ext uri="{BB962C8B-B14F-4D97-AF65-F5344CB8AC3E}">
        <p14:creationId xmlns:p14="http://schemas.microsoft.com/office/powerpoint/2010/main" val="18655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8366C6CD-C231-416E-A183-DBD8D60427FE}"/>
              </a:ext>
            </a:extLst>
          </p:cNvPr>
          <p:cNvSpPr/>
          <p:nvPr/>
        </p:nvSpPr>
        <p:spPr>
          <a:xfrm>
            <a:off x="2649682" y="1809670"/>
            <a:ext cx="6892637" cy="1354217"/>
          </a:xfrm>
          <a:prstGeom prst="rect">
            <a:avLst/>
          </a:prstGeom>
        </p:spPr>
        <p:txBody>
          <a:bodyPr wrap="square" lIns="0" tIns="0" rIns="0" bIns="0">
            <a:spAutoFit/>
          </a:bodyPr>
          <a:lstStyle/>
          <a:p>
            <a:pPr algn="ctr">
              <a:defRPr/>
            </a:pPr>
            <a:r>
              <a:rPr lang="zh-CN" altLang="en-US" sz="88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感谢您的聆听</a:t>
            </a:r>
          </a:p>
        </p:txBody>
      </p:sp>
      <p:cxnSp>
        <p:nvCxnSpPr>
          <p:cNvPr id="14" name="直接连接符 13">
            <a:extLst>
              <a:ext uri="{FF2B5EF4-FFF2-40B4-BE49-F238E27FC236}">
                <a16:creationId xmlns:a16="http://schemas.microsoft.com/office/drawing/2014/main" xmlns="" id="{65D4B3EC-6811-46DA-9A66-DF4E14E769C7}"/>
              </a:ext>
            </a:extLst>
          </p:cNvPr>
          <p:cNvCxnSpPr/>
          <p:nvPr/>
        </p:nvCxnSpPr>
        <p:spPr>
          <a:xfrm>
            <a:off x="8108223" y="3570064"/>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E84B6523-1064-4F80-96CD-7FA66BC1F582}"/>
              </a:ext>
            </a:extLst>
          </p:cNvPr>
          <p:cNvCxnSpPr>
            <a:cxnSpLocks/>
          </p:cNvCxnSpPr>
          <p:nvPr/>
        </p:nvCxnSpPr>
        <p:spPr>
          <a:xfrm flipH="1">
            <a:off x="2667060" y="3570064"/>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xmlns="" id="{1CC460CB-F035-4575-A7AA-CD23C927CDC4}"/>
              </a:ext>
            </a:extLst>
          </p:cNvPr>
          <p:cNvSpPr txBox="1"/>
          <p:nvPr/>
        </p:nvSpPr>
        <p:spPr>
          <a:xfrm>
            <a:off x="3879691" y="3465664"/>
            <a:ext cx="4432617" cy="246221"/>
          </a:xfrm>
          <a:prstGeom prst="rect">
            <a:avLst/>
          </a:prstGeom>
          <a:noFill/>
        </p:spPr>
        <p:txBody>
          <a:bodyPr wrap="square" lIns="0" tIns="0" rIns="0" bIns="0" rtlCol="0">
            <a:spAutoFit/>
          </a:bodyPr>
          <a:lstStyle/>
          <a:p>
            <a:pPr algn="ctr"/>
            <a:r>
              <a:rPr lang="zh-CN" altLang="en-US" sz="1600" dirty="0">
                <a:solidFill>
                  <a:schemeClr val="bg1"/>
                </a:solidFill>
                <a:latin typeface="阿里巴巴普惠体 R" panose="00020600040101010101" pitchFamily="18" charset="-122"/>
              </a:rPr>
              <a:t>红色简约岗位竞聘述职</a:t>
            </a:r>
            <a:r>
              <a:rPr lang="en-US" altLang="zh-CN" sz="1600" dirty="0">
                <a:solidFill>
                  <a:schemeClr val="bg1"/>
                </a:solidFill>
                <a:latin typeface="阿里巴巴普惠体 R" panose="00020600040101010101" pitchFamily="18" charset="-122"/>
              </a:rPr>
              <a:t>PPT</a:t>
            </a:r>
            <a:r>
              <a:rPr lang="zh-CN" altLang="en-US" sz="1600" dirty="0">
                <a:solidFill>
                  <a:schemeClr val="bg1"/>
                </a:solidFill>
                <a:latin typeface="阿里巴巴普惠体 R" panose="00020600040101010101" pitchFamily="18" charset="-122"/>
              </a:rPr>
              <a:t>模板</a:t>
            </a:r>
          </a:p>
        </p:txBody>
      </p:sp>
      <p:sp>
        <p:nvSpPr>
          <p:cNvPr id="16" name="文本框 15">
            <a:extLst>
              <a:ext uri="{FF2B5EF4-FFF2-40B4-BE49-F238E27FC236}">
                <a16:creationId xmlns:a16="http://schemas.microsoft.com/office/drawing/2014/main" xmlns="" id="{62E97954-948E-4B6D-ADBB-C2A42F569722}"/>
              </a:ext>
            </a:extLst>
          </p:cNvPr>
          <p:cNvSpPr txBox="1"/>
          <p:nvPr/>
        </p:nvSpPr>
        <p:spPr>
          <a:xfrm>
            <a:off x="4398371" y="4168442"/>
            <a:ext cx="3395258" cy="246221"/>
          </a:xfrm>
          <a:prstGeom prst="rect">
            <a:avLst/>
          </a:prstGeom>
          <a:noFill/>
        </p:spPr>
        <p:txBody>
          <a:bodyPr wrap="square" lIns="0" tIns="0" rIns="0" bIns="0" rtlCol="0">
            <a:spAutoFit/>
          </a:bodyPr>
          <a:lstStyle/>
          <a:p>
            <a:pPr algn="ctr"/>
            <a:r>
              <a:rPr lang="zh-CN" altLang="en-US" sz="1600" dirty="0">
                <a:solidFill>
                  <a:schemeClr val="bg1"/>
                </a:solidFill>
                <a:latin typeface="阿里巴巴普惠体 R" panose="00020600040101010101" pitchFamily="18" charset="-122"/>
              </a:rPr>
              <a:t>竞聘者：非同儿熙</a:t>
            </a:r>
          </a:p>
        </p:txBody>
      </p:sp>
      <p:pic>
        <p:nvPicPr>
          <p:cNvPr id="17" name="图片 16">
            <a:extLst>
              <a:ext uri="{FF2B5EF4-FFF2-40B4-BE49-F238E27FC236}">
                <a16:creationId xmlns:a16="http://schemas.microsoft.com/office/drawing/2014/main" xmlns="" id="{D9C9878C-C3AA-41C7-9572-4B4464DBC8DD}"/>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426209" y="1759290"/>
            <a:ext cx="1126018" cy="574430"/>
          </a:xfrm>
          <a:prstGeom prst="rect">
            <a:avLst/>
          </a:prstGeom>
        </p:spPr>
      </p:pic>
    </p:spTree>
    <p:extLst>
      <p:ext uri="{BB962C8B-B14F-4D97-AF65-F5344CB8AC3E}">
        <p14:creationId xmlns:p14="http://schemas.microsoft.com/office/powerpoint/2010/main" val="148968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a:extLst>
              <a:ext uri="{FF2B5EF4-FFF2-40B4-BE49-F238E27FC236}">
                <a16:creationId xmlns:a16="http://schemas.microsoft.com/office/drawing/2014/main" xmlns="" id="{6AF51FA1-3046-41CD-B38A-0EC557E23A01}"/>
              </a:ext>
            </a:extLst>
          </p:cNvPr>
          <p:cNvGrpSpPr/>
          <p:nvPr/>
        </p:nvGrpSpPr>
        <p:grpSpPr>
          <a:xfrm>
            <a:off x="769938" y="1410315"/>
            <a:ext cx="7431527" cy="461665"/>
            <a:chOff x="434658" y="1410315"/>
            <a:chExt cx="7431527" cy="461665"/>
          </a:xfrm>
        </p:grpSpPr>
        <p:sp>
          <p:nvSpPr>
            <p:cNvPr id="56" name="文本框 55">
              <a:extLst>
                <a:ext uri="{FF2B5EF4-FFF2-40B4-BE49-F238E27FC236}">
                  <a16:creationId xmlns:a16="http://schemas.microsoft.com/office/drawing/2014/main" xmlns="" id="{DC561F53-7236-4D31-84E1-9450E80897D6}"/>
                </a:ext>
              </a:extLst>
            </p:cNvPr>
            <p:cNvSpPr txBox="1"/>
            <p:nvPr/>
          </p:nvSpPr>
          <p:spPr>
            <a:xfrm>
              <a:off x="434658" y="1410315"/>
              <a:ext cx="2339102" cy="461665"/>
            </a:xfrm>
            <a:prstGeom prst="rect">
              <a:avLst/>
            </a:prstGeom>
            <a:noFill/>
          </p:spPr>
          <p:txBody>
            <a:bodyPr wrap="none" rtlCol="0">
              <a:spAutoFit/>
            </a:bodyPr>
            <a:lstStyle/>
            <a:p>
              <a:r>
                <a:rPr lang="zh-CN" altLang="en-US" sz="2400" b="1" dirty="0">
                  <a:solidFill>
                    <a:schemeClr val="tx1">
                      <a:lumMod val="75000"/>
                      <a:lumOff val="25000"/>
                    </a:schemeClr>
                  </a:solidFill>
                  <a:latin typeface="+mj-ea"/>
                  <a:ea typeface="+mj-ea"/>
                </a:rPr>
                <a:t>模板使用文字：</a:t>
              </a:r>
            </a:p>
          </p:txBody>
        </p:sp>
        <p:sp>
          <p:nvSpPr>
            <p:cNvPr id="57" name="矩形 56">
              <a:extLst>
                <a:ext uri="{FF2B5EF4-FFF2-40B4-BE49-F238E27FC236}">
                  <a16:creationId xmlns:a16="http://schemas.microsoft.com/office/drawing/2014/main" xmlns="" id="{A61DAD9A-F96F-4ED6-837F-F8148D703260}"/>
                </a:ext>
              </a:extLst>
            </p:cNvPr>
            <p:cNvSpPr/>
            <p:nvPr/>
          </p:nvSpPr>
          <p:spPr>
            <a:xfrm>
              <a:off x="2645519" y="1439643"/>
              <a:ext cx="5220666" cy="400110"/>
            </a:xfrm>
            <a:prstGeom prst="rect">
              <a:avLst/>
            </a:prstGeom>
          </p:spPr>
          <p:txBody>
            <a:bodyPr wrap="square">
              <a:spAutoFit/>
            </a:bodyPr>
            <a:lstStyle/>
            <a:p>
              <a:r>
                <a:rPr lang="zh-CN" altLang="en-US" sz="2000" dirty="0">
                  <a:solidFill>
                    <a:schemeClr val="tx1">
                      <a:lumMod val="75000"/>
                      <a:lumOff val="25000"/>
                    </a:schemeClr>
                  </a:solidFill>
                  <a:latin typeface="+mn-ea"/>
                </a:rPr>
                <a:t>阿里巴巴普惠体</a:t>
              </a:r>
              <a:r>
                <a:rPr lang="en-US" altLang="zh-CN" sz="2000" dirty="0">
                  <a:solidFill>
                    <a:schemeClr val="tx1">
                      <a:lumMod val="75000"/>
                      <a:lumOff val="25000"/>
                    </a:schemeClr>
                  </a:solidFill>
                  <a:latin typeface="+mn-ea"/>
                </a:rPr>
                <a:t>B</a:t>
              </a:r>
              <a:r>
                <a:rPr lang="zh-CN" altLang="en-US" sz="2000" dirty="0">
                  <a:solidFill>
                    <a:schemeClr val="tx1">
                      <a:lumMod val="75000"/>
                      <a:lumOff val="25000"/>
                    </a:schemeClr>
                  </a:solidFill>
                  <a:latin typeface="+mn-ea"/>
                </a:rPr>
                <a:t>、阿里巴巴普惠体</a:t>
              </a:r>
              <a:r>
                <a:rPr lang="en-US" altLang="zh-CN" sz="2000" dirty="0">
                  <a:solidFill>
                    <a:schemeClr val="tx1">
                      <a:lumMod val="75000"/>
                      <a:lumOff val="25000"/>
                    </a:schemeClr>
                  </a:solidFill>
                  <a:latin typeface="+mn-ea"/>
                </a:rPr>
                <a:t>R</a:t>
              </a:r>
              <a:endParaRPr lang="zh-CN" altLang="en-US" sz="2000" dirty="0">
                <a:solidFill>
                  <a:schemeClr val="tx1">
                    <a:lumMod val="75000"/>
                    <a:lumOff val="25000"/>
                  </a:schemeClr>
                </a:solidFill>
                <a:latin typeface="+mn-ea"/>
              </a:endParaRPr>
            </a:p>
          </p:txBody>
        </p:sp>
      </p:grpSp>
      <p:grpSp>
        <p:nvGrpSpPr>
          <p:cNvPr id="104" name="组合 103">
            <a:extLst>
              <a:ext uri="{FF2B5EF4-FFF2-40B4-BE49-F238E27FC236}">
                <a16:creationId xmlns:a16="http://schemas.microsoft.com/office/drawing/2014/main" xmlns="" id="{AAB6B587-77C6-4B7E-A91D-FC32E449BB51}"/>
              </a:ext>
            </a:extLst>
          </p:cNvPr>
          <p:cNvGrpSpPr/>
          <p:nvPr/>
        </p:nvGrpSpPr>
        <p:grpSpPr>
          <a:xfrm>
            <a:off x="766316" y="3954648"/>
            <a:ext cx="6475602" cy="2122309"/>
            <a:chOff x="431036" y="3720968"/>
            <a:chExt cx="6475602" cy="2122309"/>
          </a:xfrm>
        </p:grpSpPr>
        <p:pic>
          <p:nvPicPr>
            <p:cNvPr id="105" name="图片 104" descr="QR 代码&#10;&#10;描述已自动生成">
              <a:extLst>
                <a:ext uri="{FF2B5EF4-FFF2-40B4-BE49-F238E27FC236}">
                  <a16:creationId xmlns:a16="http://schemas.microsoft.com/office/drawing/2014/main" xmlns="" id="{8A4FA57A-053B-4C64-914B-C448281F7BAB}"/>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9417" t="22666" r="7690" b="13333"/>
            <a:stretch/>
          </p:blipFill>
          <p:spPr>
            <a:xfrm>
              <a:off x="499221" y="4183190"/>
              <a:ext cx="1352050" cy="1352050"/>
            </a:xfrm>
            <a:prstGeom prst="rect">
              <a:avLst/>
            </a:prstGeom>
          </p:spPr>
        </p:pic>
        <p:sp>
          <p:nvSpPr>
            <p:cNvPr id="106" name="矩形 105">
              <a:extLst>
                <a:ext uri="{FF2B5EF4-FFF2-40B4-BE49-F238E27FC236}">
                  <a16:creationId xmlns:a16="http://schemas.microsoft.com/office/drawing/2014/main" xmlns="" id="{F28F2F68-6E9E-48F5-8EB9-BA4625A9EBAB}"/>
                </a:ext>
              </a:extLst>
            </p:cNvPr>
            <p:cNvSpPr/>
            <p:nvPr/>
          </p:nvSpPr>
          <p:spPr>
            <a:xfrm>
              <a:off x="435650" y="5566278"/>
              <a:ext cx="5131533" cy="276999"/>
            </a:xfrm>
            <a:prstGeom prst="rect">
              <a:avLst/>
            </a:prstGeom>
            <a:noFill/>
          </p:spPr>
          <p:txBody>
            <a:bodyPr wrap="none" rtlCol="0">
              <a:spAutoFit/>
            </a:bodyPr>
            <a:lstStyle/>
            <a:p>
              <a:r>
                <a:rPr lang="zh-CN" altLang="en-US" sz="1200" dirty="0">
                  <a:solidFill>
                    <a:schemeClr val="tx1">
                      <a:lumMod val="75000"/>
                      <a:lumOff val="25000"/>
                    </a:schemeClr>
                  </a:solidFill>
                  <a:latin typeface="+mn-ea"/>
                  <a:cs typeface="+mn-ea"/>
                  <a:sym typeface="+mn-lt"/>
                </a:rPr>
                <a:t>如其他问题可联系本模板作者：非同儿熙，邮箱：</a:t>
              </a:r>
              <a:r>
                <a:rPr lang="en-US" altLang="zh-CN" sz="1200" dirty="0">
                  <a:solidFill>
                    <a:schemeClr val="tx1">
                      <a:lumMod val="75000"/>
                      <a:lumOff val="25000"/>
                    </a:schemeClr>
                  </a:solidFill>
                  <a:latin typeface="+mn-ea"/>
                  <a:cs typeface="+mn-ea"/>
                  <a:sym typeface="+mn-lt"/>
                </a:rPr>
                <a:t>674662714@qq.com</a:t>
              </a:r>
              <a:endParaRPr lang="zh-CN" altLang="en-US" sz="1200" dirty="0">
                <a:solidFill>
                  <a:schemeClr val="tx1">
                    <a:lumMod val="75000"/>
                    <a:lumOff val="25000"/>
                  </a:schemeClr>
                </a:solidFill>
                <a:latin typeface="+mn-ea"/>
                <a:cs typeface="+mn-ea"/>
                <a:sym typeface="+mn-lt"/>
              </a:endParaRPr>
            </a:p>
          </p:txBody>
        </p:sp>
        <p:sp>
          <p:nvSpPr>
            <p:cNvPr id="107" name="矩形 106">
              <a:extLst>
                <a:ext uri="{FF2B5EF4-FFF2-40B4-BE49-F238E27FC236}">
                  <a16:creationId xmlns:a16="http://schemas.microsoft.com/office/drawing/2014/main" xmlns="" id="{C91D822F-7F86-4BCF-AA51-47335242131D}"/>
                </a:ext>
              </a:extLst>
            </p:cNvPr>
            <p:cNvSpPr/>
            <p:nvPr/>
          </p:nvSpPr>
          <p:spPr>
            <a:xfrm>
              <a:off x="431036" y="3720968"/>
              <a:ext cx="3262432" cy="461665"/>
            </a:xfrm>
            <a:prstGeom prst="rect">
              <a:avLst/>
            </a:prstGeom>
            <a:noFill/>
          </p:spPr>
          <p:txBody>
            <a:bodyPr wrap="none" rtlCol="0">
              <a:spAutoFit/>
            </a:bodyPr>
            <a:lstStyle/>
            <a:p>
              <a:r>
                <a:rPr lang="zh-CN" altLang="en-US" sz="2400" b="1" dirty="0">
                  <a:solidFill>
                    <a:schemeClr val="tx1">
                      <a:lumMod val="75000"/>
                      <a:lumOff val="25000"/>
                    </a:schemeClr>
                  </a:solidFill>
                  <a:latin typeface="+mj-ea"/>
                  <a:ea typeface="+mj-ea"/>
                </a:rPr>
                <a:t>该模板中的图片来自：</a:t>
              </a:r>
            </a:p>
          </p:txBody>
        </p:sp>
        <p:sp>
          <p:nvSpPr>
            <p:cNvPr id="108" name="矩形 107">
              <a:extLst>
                <a:ext uri="{FF2B5EF4-FFF2-40B4-BE49-F238E27FC236}">
                  <a16:creationId xmlns:a16="http://schemas.microsoft.com/office/drawing/2014/main" xmlns="" id="{1ED96764-C0DB-4BC5-9BDD-9807365672AF}"/>
                </a:ext>
              </a:extLst>
            </p:cNvPr>
            <p:cNvSpPr/>
            <p:nvPr/>
          </p:nvSpPr>
          <p:spPr>
            <a:xfrm>
              <a:off x="3402089" y="3885314"/>
              <a:ext cx="3504549" cy="276999"/>
            </a:xfrm>
            <a:prstGeom prst="rect">
              <a:avLst/>
            </a:prstGeom>
            <a:noFill/>
          </p:spPr>
          <p:txBody>
            <a:bodyPr wrap="none" rtlCol="0">
              <a:spAutoFit/>
            </a:bodyPr>
            <a:lstStyle/>
            <a:p>
              <a:r>
                <a:rPr lang="zh-CN" altLang="en-US" sz="1200" dirty="0">
                  <a:solidFill>
                    <a:schemeClr val="tx1">
                      <a:lumMod val="75000"/>
                      <a:lumOff val="25000"/>
                    </a:schemeClr>
                  </a:solidFill>
                  <a:latin typeface="+mn-ea"/>
                </a:rPr>
                <a:t>无版权免费图库网站：</a:t>
              </a:r>
              <a:r>
                <a:rPr lang="en-US" altLang="zh-CN" sz="1200" dirty="0">
                  <a:solidFill>
                    <a:schemeClr val="tx1">
                      <a:lumMod val="75000"/>
                      <a:lumOff val="25000"/>
                    </a:schemeClr>
                  </a:solidFill>
                  <a:latin typeface="+mn-ea"/>
                </a:rPr>
                <a:t>http://www.pixabay.com</a:t>
              </a:r>
              <a:endParaRPr lang="zh-CN" altLang="en-US" sz="1200" dirty="0">
                <a:solidFill>
                  <a:schemeClr val="tx1">
                    <a:lumMod val="75000"/>
                    <a:lumOff val="25000"/>
                  </a:schemeClr>
                </a:solidFill>
                <a:latin typeface="+mn-ea"/>
              </a:endParaRPr>
            </a:p>
          </p:txBody>
        </p:sp>
      </p:grpSp>
      <p:sp>
        <p:nvSpPr>
          <p:cNvPr id="109" name="文本框 108">
            <a:extLst>
              <a:ext uri="{FF2B5EF4-FFF2-40B4-BE49-F238E27FC236}">
                <a16:creationId xmlns:a16="http://schemas.microsoft.com/office/drawing/2014/main" xmlns="" id="{411D0F6A-F12D-42E3-B51C-8828DA781B1A}"/>
              </a:ext>
            </a:extLst>
          </p:cNvPr>
          <p:cNvSpPr txBox="1"/>
          <p:nvPr/>
        </p:nvSpPr>
        <p:spPr>
          <a:xfrm>
            <a:off x="766316" y="2700476"/>
            <a:ext cx="2339102" cy="461665"/>
          </a:xfrm>
          <a:prstGeom prst="rect">
            <a:avLst/>
          </a:prstGeom>
          <a:noFill/>
        </p:spPr>
        <p:txBody>
          <a:bodyPr wrap="none" rtlCol="0">
            <a:spAutoFit/>
          </a:bodyPr>
          <a:lstStyle/>
          <a:p>
            <a:r>
              <a:rPr lang="zh-CN" altLang="en-US" sz="2400" b="1" dirty="0">
                <a:solidFill>
                  <a:schemeClr val="tx1">
                    <a:lumMod val="75000"/>
                    <a:lumOff val="25000"/>
                  </a:schemeClr>
                </a:solidFill>
                <a:latin typeface="+mj-ea"/>
                <a:ea typeface="+mj-ea"/>
              </a:rPr>
              <a:t>模板配色方案：</a:t>
            </a:r>
          </a:p>
        </p:txBody>
      </p:sp>
      <p:sp>
        <p:nvSpPr>
          <p:cNvPr id="110" name="矩形 109">
            <a:extLst>
              <a:ext uri="{FF2B5EF4-FFF2-40B4-BE49-F238E27FC236}">
                <a16:creationId xmlns:a16="http://schemas.microsoft.com/office/drawing/2014/main" xmlns="" id="{CE309E3A-F85D-45FD-84A4-1C8730CC456A}"/>
              </a:ext>
            </a:extLst>
          </p:cNvPr>
          <p:cNvSpPr/>
          <p:nvPr/>
        </p:nvSpPr>
        <p:spPr>
          <a:xfrm>
            <a:off x="3105417" y="2651974"/>
            <a:ext cx="1263904" cy="5031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mn-ea"/>
              </a:rPr>
              <a:t>19</a:t>
            </a:r>
            <a:r>
              <a:rPr lang="zh-CN" altLang="en-US" sz="1200" dirty="0">
                <a:solidFill>
                  <a:schemeClr val="bg1"/>
                </a:solidFill>
                <a:latin typeface="+mn-ea"/>
              </a:rPr>
              <a:t>，</a:t>
            </a:r>
            <a:r>
              <a:rPr lang="en-US" altLang="zh-CN" sz="1200" dirty="0">
                <a:solidFill>
                  <a:schemeClr val="bg1"/>
                </a:solidFill>
                <a:latin typeface="+mn-ea"/>
              </a:rPr>
              <a:t>40</a:t>
            </a:r>
            <a:r>
              <a:rPr lang="zh-CN" altLang="en-US" sz="1200" dirty="0">
                <a:solidFill>
                  <a:schemeClr val="bg1"/>
                </a:solidFill>
                <a:latin typeface="+mn-ea"/>
              </a:rPr>
              <a:t>，</a:t>
            </a:r>
            <a:r>
              <a:rPr lang="en-US" altLang="zh-CN" sz="1200" dirty="0">
                <a:solidFill>
                  <a:schemeClr val="bg1"/>
                </a:solidFill>
                <a:latin typeface="+mn-ea"/>
              </a:rPr>
              <a:t>237</a:t>
            </a:r>
            <a:endParaRPr lang="zh-CN" altLang="en-US" sz="1200" dirty="0">
              <a:solidFill>
                <a:schemeClr val="bg1"/>
              </a:solidFill>
              <a:latin typeface="+mn-ea"/>
            </a:endParaRPr>
          </a:p>
        </p:txBody>
      </p:sp>
      <p:sp>
        <p:nvSpPr>
          <p:cNvPr id="111" name="矩形 110">
            <a:extLst>
              <a:ext uri="{FF2B5EF4-FFF2-40B4-BE49-F238E27FC236}">
                <a16:creationId xmlns:a16="http://schemas.microsoft.com/office/drawing/2014/main" xmlns="" id="{62E80160-6B74-47DA-A0F6-B1A1BA7CD33A}"/>
              </a:ext>
            </a:extLst>
          </p:cNvPr>
          <p:cNvSpPr/>
          <p:nvPr/>
        </p:nvSpPr>
        <p:spPr>
          <a:xfrm>
            <a:off x="4460393" y="2656772"/>
            <a:ext cx="1263904" cy="5031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mn-ea"/>
              </a:rPr>
              <a:t>72</a:t>
            </a:r>
            <a:r>
              <a:rPr lang="zh-CN" altLang="en-US" sz="1200" dirty="0">
                <a:solidFill>
                  <a:schemeClr val="bg1"/>
                </a:solidFill>
                <a:latin typeface="+mn-ea"/>
              </a:rPr>
              <a:t>，</a:t>
            </a:r>
            <a:r>
              <a:rPr lang="en-US" altLang="zh-CN" sz="1200" dirty="0">
                <a:solidFill>
                  <a:schemeClr val="bg1"/>
                </a:solidFill>
                <a:latin typeface="+mn-ea"/>
              </a:rPr>
              <a:t>198</a:t>
            </a:r>
            <a:r>
              <a:rPr lang="zh-CN" altLang="en-US" sz="1200" dirty="0">
                <a:solidFill>
                  <a:schemeClr val="bg1"/>
                </a:solidFill>
                <a:latin typeface="+mn-ea"/>
              </a:rPr>
              <a:t>，</a:t>
            </a:r>
            <a:r>
              <a:rPr lang="en-US" altLang="zh-CN" sz="1200" dirty="0">
                <a:solidFill>
                  <a:schemeClr val="bg1"/>
                </a:solidFill>
                <a:latin typeface="+mn-ea"/>
              </a:rPr>
              <a:t>239</a:t>
            </a:r>
            <a:endParaRPr lang="zh-CN" altLang="en-US" sz="1200" dirty="0">
              <a:solidFill>
                <a:schemeClr val="bg1"/>
              </a:solidFill>
              <a:latin typeface="+mn-ea"/>
            </a:endParaRPr>
          </a:p>
        </p:txBody>
      </p:sp>
      <p:sp>
        <p:nvSpPr>
          <p:cNvPr id="112" name="文本框 111">
            <a:extLst>
              <a:ext uri="{FF2B5EF4-FFF2-40B4-BE49-F238E27FC236}">
                <a16:creationId xmlns:a16="http://schemas.microsoft.com/office/drawing/2014/main" xmlns="" id="{4287D82D-886B-44D0-9A9E-9BD5D74D9772}"/>
              </a:ext>
            </a:extLst>
          </p:cNvPr>
          <p:cNvSpPr txBox="1"/>
          <p:nvPr/>
        </p:nvSpPr>
        <p:spPr>
          <a:xfrm>
            <a:off x="851279" y="425108"/>
            <a:ext cx="2567169" cy="553998"/>
          </a:xfrm>
          <a:prstGeom prst="rect">
            <a:avLst/>
          </a:prstGeom>
          <a:noFill/>
        </p:spPr>
        <p:txBody>
          <a:bodyPr wrap="square" lIns="0" tIns="0" rIns="0" bIns="0">
            <a:spAutoFit/>
          </a:bodyPr>
          <a:lstStyle/>
          <a:p>
            <a:pPr marR="0" lvl="0" indent="0" fontAlgn="auto">
              <a:lnSpc>
                <a:spcPct val="100000"/>
              </a:lnSpc>
              <a:spcBef>
                <a:spcPts val="0"/>
              </a:spcBef>
              <a:spcAft>
                <a:spcPts val="0"/>
              </a:spcAft>
              <a:buClrTx/>
              <a:buSzTx/>
              <a:buFontTx/>
              <a:buNone/>
              <a:tabLst/>
              <a:defRPr/>
            </a:pPr>
            <a:r>
              <a:rPr lang="zh-CN" altLang="en-US" sz="3600" dirty="0">
                <a:solidFill>
                  <a:schemeClr val="accent1"/>
                </a:solidFill>
                <a:latin typeface="+mj-ea"/>
                <a:ea typeface="+mj-ea"/>
                <a:cs typeface="+mn-ea"/>
                <a:sym typeface="+mn-lt"/>
              </a:rPr>
              <a:t>模板说明</a:t>
            </a:r>
            <a:endParaRPr lang="en-US" altLang="zh-CN" sz="3600" dirty="0">
              <a:solidFill>
                <a:schemeClr val="accent1"/>
              </a:solidFill>
              <a:latin typeface="+mj-ea"/>
              <a:ea typeface="+mj-ea"/>
              <a:cs typeface="+mn-ea"/>
              <a:sym typeface="+mn-lt"/>
            </a:endParaRPr>
          </a:p>
        </p:txBody>
      </p:sp>
    </p:spTree>
    <p:extLst>
      <p:ext uri="{BB962C8B-B14F-4D97-AF65-F5344CB8AC3E}">
        <p14:creationId xmlns:p14="http://schemas.microsoft.com/office/powerpoint/2010/main" val="2854671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xmlns="" id="{1155E67D-0091-4014-B1C7-788A45A42FC2}"/>
              </a:ext>
            </a:extLst>
          </p:cNvPr>
          <p:cNvSpPr txBox="1"/>
          <p:nvPr/>
        </p:nvSpPr>
        <p:spPr>
          <a:xfrm>
            <a:off x="515999" y="425108"/>
            <a:ext cx="3276545" cy="553998"/>
          </a:xfrm>
          <a:prstGeom prst="rect">
            <a:avLst/>
          </a:prstGeom>
          <a:noFill/>
        </p:spPr>
        <p:txBody>
          <a:bodyPr wrap="square" lIns="0" tIns="0" rIns="0" bIns="0">
            <a:spAutoFit/>
          </a:bodyPr>
          <a:lstStyle/>
          <a:p>
            <a:pPr marR="0" lvl="0" indent="0" fontAlgn="auto">
              <a:lnSpc>
                <a:spcPct val="100000"/>
              </a:lnSpc>
              <a:spcBef>
                <a:spcPts val="0"/>
              </a:spcBef>
              <a:spcAft>
                <a:spcPts val="0"/>
              </a:spcAft>
              <a:buClrTx/>
              <a:buSzTx/>
              <a:buFontTx/>
              <a:buNone/>
              <a:tabLst/>
              <a:defRPr/>
            </a:pPr>
            <a:r>
              <a:rPr lang="zh-CN" altLang="en-US" sz="3600" spc="-150" dirty="0">
                <a:solidFill>
                  <a:schemeClr val="accent1"/>
                </a:solidFill>
                <a:latin typeface="+mj-ea"/>
                <a:ea typeface="+mj-ea"/>
                <a:cs typeface="+mn-ea"/>
                <a:sym typeface="+mn-lt"/>
              </a:rPr>
              <a:t>模板作者介绍</a:t>
            </a:r>
            <a:endParaRPr lang="en-US" altLang="zh-CN" sz="3600" spc="-150" dirty="0">
              <a:solidFill>
                <a:schemeClr val="accent1"/>
              </a:solidFill>
              <a:latin typeface="+mj-ea"/>
              <a:ea typeface="+mj-ea"/>
              <a:cs typeface="+mn-ea"/>
              <a:sym typeface="+mn-lt"/>
            </a:endParaRPr>
          </a:p>
        </p:txBody>
      </p:sp>
      <p:grpSp>
        <p:nvGrpSpPr>
          <p:cNvPr id="15" name="组合 14">
            <a:extLst>
              <a:ext uri="{FF2B5EF4-FFF2-40B4-BE49-F238E27FC236}">
                <a16:creationId xmlns:a16="http://schemas.microsoft.com/office/drawing/2014/main" xmlns="" id="{B41F2891-D3C6-45C7-9BF6-AB0B79176DE1}"/>
              </a:ext>
            </a:extLst>
          </p:cNvPr>
          <p:cNvGrpSpPr/>
          <p:nvPr/>
        </p:nvGrpSpPr>
        <p:grpSpPr>
          <a:xfrm>
            <a:off x="3944103" y="1791690"/>
            <a:ext cx="4303795" cy="2075968"/>
            <a:chOff x="3944103" y="1822643"/>
            <a:chExt cx="4303795" cy="2075968"/>
          </a:xfrm>
        </p:grpSpPr>
        <p:grpSp>
          <p:nvGrpSpPr>
            <p:cNvPr id="16" name="组合 15">
              <a:extLst>
                <a:ext uri="{FF2B5EF4-FFF2-40B4-BE49-F238E27FC236}">
                  <a16:creationId xmlns:a16="http://schemas.microsoft.com/office/drawing/2014/main" xmlns="" id="{2B91A240-5532-4E45-9586-C2CE157C0C1A}"/>
                </a:ext>
              </a:extLst>
            </p:cNvPr>
            <p:cNvGrpSpPr/>
            <p:nvPr/>
          </p:nvGrpSpPr>
          <p:grpSpPr>
            <a:xfrm rot="20146990">
              <a:off x="3944103" y="1822643"/>
              <a:ext cx="719279" cy="2075968"/>
              <a:chOff x="7071309" y="-3114148"/>
              <a:chExt cx="5864760" cy="16926828"/>
            </a:xfrm>
            <a:gradFill flip="none" rotWithShape="1">
              <a:gsLst>
                <a:gs pos="0">
                  <a:schemeClr val="accent2">
                    <a:alpha val="0"/>
                  </a:schemeClr>
                </a:gs>
                <a:gs pos="100000">
                  <a:schemeClr val="accent1"/>
                </a:gs>
              </a:gsLst>
              <a:lin ang="5400000" scaled="1"/>
              <a:tileRect/>
            </a:gradFill>
          </p:grpSpPr>
          <p:sp>
            <p:nvSpPr>
              <p:cNvPr id="31" name="形状">
                <a:extLst>
                  <a:ext uri="{FF2B5EF4-FFF2-40B4-BE49-F238E27FC236}">
                    <a16:creationId xmlns:a16="http://schemas.microsoft.com/office/drawing/2014/main" xmlns="" id="{30A14DCA-803A-4E54-9225-C1DCC0365338}"/>
                  </a:ext>
                </a:extLst>
              </p:cNvPr>
              <p:cNvSpPr/>
              <p:nvPr>
                <p:custDataLst>
                  <p:tags r:id="rId14"/>
                </p:custDataLst>
              </p:nvPr>
            </p:nvSpPr>
            <p:spPr>
              <a:xfrm>
                <a:off x="10481820" y="11441540"/>
                <a:ext cx="2454249" cy="2371140"/>
              </a:xfrm>
              <a:custGeom>
                <a:avLst/>
                <a:gdLst/>
                <a:ahLst/>
                <a:cxnLst/>
                <a:rect l="l" t="t" r="r" b="b"/>
                <a:pathLst>
                  <a:path w="2454249" h="2371138">
                    <a:moveTo>
                      <a:pt x="2454248" y="1285615"/>
                    </a:moveTo>
                    <a:cubicBezTo>
                      <a:pt x="2454248" y="1285615"/>
                      <a:pt x="2378629" y="436423"/>
                      <a:pt x="1552221" y="0"/>
                    </a:cubicBezTo>
                    <a:cubicBezTo>
                      <a:pt x="1552221" y="0"/>
                      <a:pt x="1536253" y="724186"/>
                      <a:pt x="2189977" y="1151473"/>
                    </a:cubicBezTo>
                    <a:cubicBezTo>
                      <a:pt x="2189977" y="1151473"/>
                      <a:pt x="756782" y="854477"/>
                      <a:pt x="3303" y="1613822"/>
                    </a:cubicBezTo>
                    <a:cubicBezTo>
                      <a:pt x="0" y="1613081"/>
                      <a:pt x="1045030" y="2371137"/>
                      <a:pt x="2454248" y="1285615"/>
                    </a:cubicBezTo>
                    <a:close/>
                    <a:moveTo>
                      <a:pt x="2454248" y="1285615"/>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32" name="形状">
                <a:extLst>
                  <a:ext uri="{FF2B5EF4-FFF2-40B4-BE49-F238E27FC236}">
                    <a16:creationId xmlns:a16="http://schemas.microsoft.com/office/drawing/2014/main" xmlns="" id="{CBB2C6CF-8414-4BC7-94D4-2C1C99C9C916}"/>
                  </a:ext>
                </a:extLst>
              </p:cNvPr>
              <p:cNvSpPr/>
              <p:nvPr>
                <p:custDataLst>
                  <p:tags r:id="rId15"/>
                </p:custDataLst>
              </p:nvPr>
            </p:nvSpPr>
            <p:spPr>
              <a:xfrm>
                <a:off x="9113289" y="10627251"/>
                <a:ext cx="2557854" cy="2167955"/>
              </a:xfrm>
              <a:custGeom>
                <a:avLst/>
                <a:gdLst/>
                <a:ahLst/>
                <a:cxnLst/>
                <a:rect l="l" t="t" r="r" b="b"/>
                <a:pathLst>
                  <a:path w="2557856" h="2167952">
                    <a:moveTo>
                      <a:pt x="2424294" y="1512180"/>
                    </a:moveTo>
                    <a:cubicBezTo>
                      <a:pt x="2424294" y="1512180"/>
                      <a:pt x="2557855" y="661603"/>
                      <a:pt x="1874757" y="0"/>
                    </a:cubicBezTo>
                    <a:cubicBezTo>
                      <a:pt x="1874757" y="0"/>
                      <a:pt x="1682012" y="702981"/>
                      <a:pt x="2201289" y="1301421"/>
                    </a:cubicBezTo>
                    <a:cubicBezTo>
                      <a:pt x="2201289" y="1301421"/>
                      <a:pt x="903300" y="602000"/>
                      <a:pt x="0" y="1129769"/>
                    </a:cubicBezTo>
                    <a:cubicBezTo>
                      <a:pt x="3255" y="1130510"/>
                      <a:pt x="813953" y="2167951"/>
                      <a:pt x="2424294" y="1512180"/>
                    </a:cubicBezTo>
                    <a:close/>
                    <a:moveTo>
                      <a:pt x="2424294" y="151218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33" name="形状">
                <a:extLst>
                  <a:ext uri="{FF2B5EF4-FFF2-40B4-BE49-F238E27FC236}">
                    <a16:creationId xmlns:a16="http://schemas.microsoft.com/office/drawing/2014/main" xmlns="" id="{E0C2EF71-E594-4820-BF8F-5E45BEAE5832}"/>
                  </a:ext>
                </a:extLst>
              </p:cNvPr>
              <p:cNvSpPr/>
              <p:nvPr>
                <p:custDataLst>
                  <p:tags r:id="rId16"/>
                </p:custDataLst>
              </p:nvPr>
            </p:nvSpPr>
            <p:spPr>
              <a:xfrm>
                <a:off x="7882468" y="9649632"/>
                <a:ext cx="2839805" cy="1779547"/>
              </a:xfrm>
              <a:custGeom>
                <a:avLst/>
                <a:gdLst/>
                <a:ahLst/>
                <a:cxnLst/>
                <a:rect l="l" t="t" r="r" b="b"/>
                <a:pathLst>
                  <a:path w="2839802" h="1779547">
                    <a:moveTo>
                      <a:pt x="2593030" y="0"/>
                    </a:moveTo>
                    <a:cubicBezTo>
                      <a:pt x="2593030" y="0"/>
                      <a:pt x="2839802" y="880420"/>
                      <a:pt x="2182292" y="1624103"/>
                    </a:cubicBezTo>
                    <a:cubicBezTo>
                      <a:pt x="2182292" y="1624103"/>
                      <a:pt x="653965" y="1779546"/>
                      <a:pt x="0" y="441660"/>
                    </a:cubicBezTo>
                    <a:cubicBezTo>
                      <a:pt x="0" y="441660"/>
                      <a:pt x="1236905" y="287667"/>
                      <a:pt x="2124156" y="1532516"/>
                    </a:cubicBezTo>
                    <a:cubicBezTo>
                      <a:pt x="2127427" y="1533273"/>
                      <a:pt x="1990223" y="561977"/>
                      <a:pt x="2593030" y="1"/>
                    </a:cubicBezTo>
                    <a:moveTo>
                      <a:pt x="2593030" y="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34" name="形状">
                <a:extLst>
                  <a:ext uri="{FF2B5EF4-FFF2-40B4-BE49-F238E27FC236}">
                    <a16:creationId xmlns:a16="http://schemas.microsoft.com/office/drawing/2014/main" xmlns="" id="{290D05CC-4707-4DB9-A1AB-DDC8C038712A}"/>
                  </a:ext>
                </a:extLst>
              </p:cNvPr>
              <p:cNvSpPr/>
              <p:nvPr>
                <p:custDataLst>
                  <p:tags r:id="rId17"/>
                </p:custDataLst>
              </p:nvPr>
            </p:nvSpPr>
            <p:spPr>
              <a:xfrm>
                <a:off x="7514222" y="8567927"/>
                <a:ext cx="2662627" cy="1479922"/>
              </a:xfrm>
              <a:custGeom>
                <a:avLst/>
                <a:gdLst/>
                <a:ahLst/>
                <a:cxnLst/>
                <a:rect l="l" t="t" r="r" b="b"/>
                <a:pathLst>
                  <a:path w="2662625" h="1479922">
                    <a:moveTo>
                      <a:pt x="1940516" y="1355336"/>
                    </a:moveTo>
                    <a:cubicBezTo>
                      <a:pt x="1940516" y="1355336"/>
                      <a:pt x="1885699" y="413736"/>
                      <a:pt x="2434527" y="0"/>
                    </a:cubicBezTo>
                    <a:cubicBezTo>
                      <a:pt x="2434527" y="0"/>
                      <a:pt x="2662624" y="902348"/>
                      <a:pt x="1946751" y="1479922"/>
                    </a:cubicBezTo>
                    <a:cubicBezTo>
                      <a:pt x="1946751" y="1479922"/>
                      <a:pt x="327273" y="1461843"/>
                      <a:pt x="1612" y="171781"/>
                    </a:cubicBezTo>
                    <a:cubicBezTo>
                      <a:pt x="0" y="178920"/>
                      <a:pt x="1014834" y="53124"/>
                      <a:pt x="1940515" y="1355336"/>
                    </a:cubicBezTo>
                    <a:moveTo>
                      <a:pt x="1940516" y="135533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35" name="形状">
                <a:extLst>
                  <a:ext uri="{FF2B5EF4-FFF2-40B4-BE49-F238E27FC236}">
                    <a16:creationId xmlns:a16="http://schemas.microsoft.com/office/drawing/2014/main" xmlns="" id="{A1005A18-C709-4576-B574-08586DBCD392}"/>
                  </a:ext>
                </a:extLst>
              </p:cNvPr>
              <p:cNvSpPr/>
              <p:nvPr>
                <p:custDataLst>
                  <p:tags r:id="rId18"/>
                </p:custDataLst>
              </p:nvPr>
            </p:nvSpPr>
            <p:spPr>
              <a:xfrm>
                <a:off x="7243668" y="7361879"/>
                <a:ext cx="2490438" cy="1453079"/>
              </a:xfrm>
              <a:custGeom>
                <a:avLst/>
                <a:gdLst/>
                <a:ahLst/>
                <a:cxnLst/>
                <a:rect l="l" t="t" r="r" b="b"/>
                <a:pathLst>
                  <a:path w="2490438" h="1453078">
                    <a:moveTo>
                      <a:pt x="1706391" y="1290706"/>
                    </a:moveTo>
                    <a:cubicBezTo>
                      <a:pt x="1706391" y="1290706"/>
                      <a:pt x="1735830" y="461366"/>
                      <a:pt x="2291989" y="45632"/>
                    </a:cubicBezTo>
                    <a:cubicBezTo>
                      <a:pt x="2291989" y="45632"/>
                      <a:pt x="2490437" y="851738"/>
                      <a:pt x="1731447" y="1453078"/>
                    </a:cubicBezTo>
                    <a:cubicBezTo>
                      <a:pt x="1731447" y="1453078"/>
                      <a:pt x="113806" y="1047335"/>
                      <a:pt x="4060" y="0"/>
                    </a:cubicBezTo>
                    <a:cubicBezTo>
                      <a:pt x="0" y="2788"/>
                      <a:pt x="1263555" y="216738"/>
                      <a:pt x="1706391" y="1290707"/>
                    </a:cubicBezTo>
                    <a:moveTo>
                      <a:pt x="1706391" y="129070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36" name="形状">
                <a:extLst>
                  <a:ext uri="{FF2B5EF4-FFF2-40B4-BE49-F238E27FC236}">
                    <a16:creationId xmlns:a16="http://schemas.microsoft.com/office/drawing/2014/main" xmlns="" id="{AE93B67F-0761-4E36-91E2-E6305F51B2E2}"/>
                  </a:ext>
                </a:extLst>
              </p:cNvPr>
              <p:cNvSpPr/>
              <p:nvPr>
                <p:custDataLst>
                  <p:tags r:id="rId19"/>
                </p:custDataLst>
              </p:nvPr>
            </p:nvSpPr>
            <p:spPr>
              <a:xfrm>
                <a:off x="7100691" y="5947922"/>
                <a:ext cx="2191220" cy="1516272"/>
              </a:xfrm>
              <a:custGeom>
                <a:avLst/>
                <a:gdLst/>
                <a:ahLst/>
                <a:cxnLst/>
                <a:rect l="l" t="t" r="r" b="b"/>
                <a:pathLst>
                  <a:path w="2191219" h="1516273">
                    <a:moveTo>
                      <a:pt x="2182855" y="253346"/>
                    </a:moveTo>
                    <a:cubicBezTo>
                      <a:pt x="2182855" y="253346"/>
                      <a:pt x="2191218" y="1173241"/>
                      <a:pt x="1511117" y="1516273"/>
                    </a:cubicBezTo>
                    <a:cubicBezTo>
                      <a:pt x="1511117" y="1516273"/>
                      <a:pt x="165916" y="1254016"/>
                      <a:pt x="0" y="0"/>
                    </a:cubicBezTo>
                    <a:cubicBezTo>
                      <a:pt x="0" y="0"/>
                      <a:pt x="1136085" y="293451"/>
                      <a:pt x="1492749" y="1400179"/>
                    </a:cubicBezTo>
                    <a:cubicBezTo>
                      <a:pt x="1492732" y="1400195"/>
                      <a:pt x="1652349" y="540465"/>
                      <a:pt x="2182856" y="253346"/>
                    </a:cubicBezTo>
                    <a:moveTo>
                      <a:pt x="2182855" y="25334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37" name="形状">
                <a:extLst>
                  <a:ext uri="{FF2B5EF4-FFF2-40B4-BE49-F238E27FC236}">
                    <a16:creationId xmlns:a16="http://schemas.microsoft.com/office/drawing/2014/main" xmlns="" id="{CD84F4A4-9320-4F1E-BDD3-D358B56953AE}"/>
                  </a:ext>
                </a:extLst>
              </p:cNvPr>
              <p:cNvSpPr/>
              <p:nvPr>
                <p:custDataLst>
                  <p:tags r:id="rId20"/>
                </p:custDataLst>
              </p:nvPr>
            </p:nvSpPr>
            <p:spPr>
              <a:xfrm>
                <a:off x="7071309" y="4620156"/>
                <a:ext cx="2056047" cy="1532145"/>
              </a:xfrm>
              <a:custGeom>
                <a:avLst/>
                <a:gdLst/>
                <a:ahLst/>
                <a:cxnLst/>
                <a:rect l="l" t="t" r="r" b="b"/>
                <a:pathLst>
                  <a:path w="2056046" h="1532146">
                    <a:moveTo>
                      <a:pt x="2029540" y="401603"/>
                    </a:moveTo>
                    <a:cubicBezTo>
                      <a:pt x="2029540" y="401603"/>
                      <a:pt x="2056047" y="1165170"/>
                      <a:pt x="1349907" y="1532145"/>
                    </a:cubicBezTo>
                    <a:cubicBezTo>
                      <a:pt x="1349907" y="1532145"/>
                      <a:pt x="82516" y="1168086"/>
                      <a:pt x="1" y="0"/>
                    </a:cubicBezTo>
                    <a:cubicBezTo>
                      <a:pt x="1" y="0"/>
                      <a:pt x="999947" y="274019"/>
                      <a:pt x="1305563" y="1425170"/>
                    </a:cubicBezTo>
                    <a:cubicBezTo>
                      <a:pt x="1306368" y="1421609"/>
                      <a:pt x="1408896" y="769239"/>
                      <a:pt x="2029540" y="401603"/>
                    </a:cubicBezTo>
                    <a:close/>
                    <a:moveTo>
                      <a:pt x="2029540" y="401603"/>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38" name="形状">
                <a:extLst>
                  <a:ext uri="{FF2B5EF4-FFF2-40B4-BE49-F238E27FC236}">
                    <a16:creationId xmlns:a16="http://schemas.microsoft.com/office/drawing/2014/main" xmlns="" id="{6F7730F2-CF70-4178-B2B3-9950427726B8}"/>
                  </a:ext>
                </a:extLst>
              </p:cNvPr>
              <p:cNvSpPr/>
              <p:nvPr>
                <p:custDataLst>
                  <p:tags r:id="rId21"/>
                </p:custDataLst>
              </p:nvPr>
            </p:nvSpPr>
            <p:spPr>
              <a:xfrm>
                <a:off x="7242681" y="3351827"/>
                <a:ext cx="1941986" cy="1618751"/>
              </a:xfrm>
              <a:custGeom>
                <a:avLst/>
                <a:gdLst/>
                <a:ahLst/>
                <a:cxnLst/>
                <a:rect l="l" t="t" r="r" b="b"/>
                <a:pathLst>
                  <a:path w="1941983" h="1618753">
                    <a:moveTo>
                      <a:pt x="1941981" y="584149"/>
                    </a:moveTo>
                    <a:cubicBezTo>
                      <a:pt x="1941981" y="584149"/>
                      <a:pt x="1905178" y="1187906"/>
                      <a:pt x="1167522" y="1618754"/>
                    </a:cubicBezTo>
                    <a:cubicBezTo>
                      <a:pt x="1167522" y="1618754"/>
                      <a:pt x="0" y="963628"/>
                      <a:pt x="46035" y="1"/>
                    </a:cubicBezTo>
                    <a:cubicBezTo>
                      <a:pt x="46035" y="1"/>
                      <a:pt x="1059032" y="489613"/>
                      <a:pt x="1168860" y="1536850"/>
                    </a:cubicBezTo>
                    <a:cubicBezTo>
                      <a:pt x="1172936" y="1534127"/>
                      <a:pt x="1267472" y="917254"/>
                      <a:pt x="1941982" y="584148"/>
                    </a:cubicBezTo>
                    <a:moveTo>
                      <a:pt x="1941981" y="5841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39" name="形状">
                <a:extLst>
                  <a:ext uri="{FF2B5EF4-FFF2-40B4-BE49-F238E27FC236}">
                    <a16:creationId xmlns:a16="http://schemas.microsoft.com/office/drawing/2014/main" xmlns="" id="{735896F6-B7F0-4790-849B-9EC2E38EE91B}"/>
                  </a:ext>
                </a:extLst>
              </p:cNvPr>
              <p:cNvSpPr/>
              <p:nvPr>
                <p:custDataLst>
                  <p:tags r:id="rId22"/>
                </p:custDataLst>
              </p:nvPr>
            </p:nvSpPr>
            <p:spPr>
              <a:xfrm>
                <a:off x="7447491" y="2108169"/>
                <a:ext cx="1903695" cy="1682191"/>
              </a:xfrm>
              <a:custGeom>
                <a:avLst/>
                <a:gdLst/>
                <a:ahLst/>
                <a:cxnLst/>
                <a:rect l="l" t="t" r="r" b="b"/>
                <a:pathLst>
                  <a:path w="1903697" h="1682191">
                    <a:moveTo>
                      <a:pt x="1903696" y="861502"/>
                    </a:moveTo>
                    <a:cubicBezTo>
                      <a:pt x="1903696" y="861502"/>
                      <a:pt x="1793016" y="1519448"/>
                      <a:pt x="1074711" y="1682190"/>
                    </a:cubicBezTo>
                    <a:cubicBezTo>
                      <a:pt x="1074711" y="1682190"/>
                      <a:pt x="0" y="812889"/>
                      <a:pt x="234639" y="0"/>
                    </a:cubicBezTo>
                    <a:cubicBezTo>
                      <a:pt x="234639" y="0"/>
                      <a:pt x="951236" y="240004"/>
                      <a:pt x="1093933" y="1596951"/>
                    </a:cubicBezTo>
                    <a:cubicBezTo>
                      <a:pt x="1097205" y="1597692"/>
                      <a:pt x="1377443" y="992856"/>
                      <a:pt x="1903696" y="861502"/>
                    </a:cubicBezTo>
                    <a:close/>
                    <a:moveTo>
                      <a:pt x="1903696" y="861502"/>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40" name="形状">
                <a:extLst>
                  <a:ext uri="{FF2B5EF4-FFF2-40B4-BE49-F238E27FC236}">
                    <a16:creationId xmlns:a16="http://schemas.microsoft.com/office/drawing/2014/main" xmlns="" id="{421381BC-E30B-4C5B-A542-D72BDC7BC827}"/>
                  </a:ext>
                </a:extLst>
              </p:cNvPr>
              <p:cNvSpPr/>
              <p:nvPr>
                <p:custDataLst>
                  <p:tags r:id="rId23"/>
                </p:custDataLst>
              </p:nvPr>
            </p:nvSpPr>
            <p:spPr>
              <a:xfrm>
                <a:off x="7926681" y="-953863"/>
                <a:ext cx="2648392" cy="3657609"/>
              </a:xfrm>
              <a:custGeom>
                <a:avLst/>
                <a:gdLst/>
                <a:ahLst/>
                <a:cxnLst/>
                <a:rect l="l" t="t" r="r" b="b"/>
                <a:pathLst>
                  <a:path w="2648395" h="3657607">
                    <a:moveTo>
                      <a:pt x="1748979" y="2970367"/>
                    </a:moveTo>
                    <a:cubicBezTo>
                      <a:pt x="1748979" y="2970367"/>
                      <a:pt x="1522332" y="3535082"/>
                      <a:pt x="857636" y="3657606"/>
                    </a:cubicBezTo>
                    <a:cubicBezTo>
                      <a:pt x="857636" y="3657606"/>
                      <a:pt x="0" y="2706644"/>
                      <a:pt x="262466" y="1922404"/>
                    </a:cubicBezTo>
                    <a:cubicBezTo>
                      <a:pt x="262466" y="1922404"/>
                      <a:pt x="994178" y="2520280"/>
                      <a:pt x="883319" y="3558913"/>
                    </a:cubicBezTo>
                    <a:cubicBezTo>
                      <a:pt x="883336" y="3558913"/>
                      <a:pt x="1095223" y="3181303"/>
                      <a:pt x="1748979" y="2970367"/>
                    </a:cubicBezTo>
                    <a:close/>
                    <a:moveTo>
                      <a:pt x="2148471" y="2034197"/>
                    </a:moveTo>
                    <a:cubicBezTo>
                      <a:pt x="2148471" y="2034197"/>
                      <a:pt x="1961607" y="2574243"/>
                      <a:pt x="1277865" y="2614155"/>
                    </a:cubicBezTo>
                    <a:cubicBezTo>
                      <a:pt x="1277865" y="2614155"/>
                      <a:pt x="523273" y="1996121"/>
                      <a:pt x="818739" y="913371"/>
                    </a:cubicBezTo>
                    <a:cubicBezTo>
                      <a:pt x="818739" y="913371"/>
                      <a:pt x="1466549" y="1488608"/>
                      <a:pt x="1307642" y="2527515"/>
                    </a:cubicBezTo>
                    <a:cubicBezTo>
                      <a:pt x="1304387" y="2526790"/>
                      <a:pt x="1704523" y="1967650"/>
                      <a:pt x="2148471" y="2034197"/>
                    </a:cubicBezTo>
                    <a:close/>
                    <a:moveTo>
                      <a:pt x="2648395" y="1184038"/>
                    </a:moveTo>
                    <a:cubicBezTo>
                      <a:pt x="2648395" y="1184038"/>
                      <a:pt x="2232194" y="1131252"/>
                      <a:pt x="1797415" y="1570591"/>
                    </a:cubicBezTo>
                    <a:cubicBezTo>
                      <a:pt x="1797415" y="1570591"/>
                      <a:pt x="1979751" y="473516"/>
                      <a:pt x="1435692" y="0"/>
                    </a:cubicBezTo>
                    <a:cubicBezTo>
                      <a:pt x="1435692" y="0"/>
                      <a:pt x="1030690" y="763342"/>
                      <a:pt x="1743356" y="1689038"/>
                    </a:cubicBezTo>
                    <a:cubicBezTo>
                      <a:pt x="1746611" y="1689779"/>
                      <a:pt x="2326279" y="1701091"/>
                      <a:pt x="2648395" y="1184038"/>
                    </a:cubicBezTo>
                    <a:close/>
                    <a:moveTo>
                      <a:pt x="2648395" y="1184038"/>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41" name="形状">
                <a:extLst>
                  <a:ext uri="{FF2B5EF4-FFF2-40B4-BE49-F238E27FC236}">
                    <a16:creationId xmlns:a16="http://schemas.microsoft.com/office/drawing/2014/main" xmlns="" id="{63E52F91-D18A-4AC2-95B0-8B36AE0C7E75}"/>
                  </a:ext>
                </a:extLst>
              </p:cNvPr>
              <p:cNvSpPr/>
              <p:nvPr>
                <p:custDataLst>
                  <p:tags r:id="rId24"/>
                </p:custDataLst>
              </p:nvPr>
            </p:nvSpPr>
            <p:spPr>
              <a:xfrm>
                <a:off x="9638237" y="-3114148"/>
                <a:ext cx="2569469" cy="3066306"/>
              </a:xfrm>
              <a:custGeom>
                <a:avLst/>
                <a:gdLst/>
                <a:ahLst/>
                <a:cxnLst/>
                <a:rect l="l" t="t" r="r" b="b"/>
                <a:pathLst>
                  <a:path w="2569474" h="3066305">
                    <a:moveTo>
                      <a:pt x="1421641" y="2591548"/>
                    </a:moveTo>
                    <a:cubicBezTo>
                      <a:pt x="1421641" y="2591548"/>
                      <a:pt x="1061176" y="3066304"/>
                      <a:pt x="570726" y="2978149"/>
                    </a:cubicBezTo>
                    <a:cubicBezTo>
                      <a:pt x="570726" y="2978149"/>
                      <a:pt x="0" y="2121771"/>
                      <a:pt x="369183" y="1365326"/>
                    </a:cubicBezTo>
                    <a:cubicBezTo>
                      <a:pt x="369183" y="1365326"/>
                      <a:pt x="821558" y="1926287"/>
                      <a:pt x="615907" y="2868951"/>
                    </a:cubicBezTo>
                    <a:cubicBezTo>
                      <a:pt x="619113" y="2869660"/>
                      <a:pt x="945903" y="2514189"/>
                      <a:pt x="1421641" y="2591548"/>
                    </a:cubicBezTo>
                    <a:close/>
                    <a:moveTo>
                      <a:pt x="1975818" y="1880607"/>
                    </a:moveTo>
                    <a:cubicBezTo>
                      <a:pt x="1975818" y="1880607"/>
                      <a:pt x="1728434" y="2324812"/>
                      <a:pt x="1102682" y="2198727"/>
                    </a:cubicBezTo>
                    <a:cubicBezTo>
                      <a:pt x="1102682" y="2198727"/>
                      <a:pt x="692137" y="1285148"/>
                      <a:pt x="1119585" y="635081"/>
                    </a:cubicBezTo>
                    <a:cubicBezTo>
                      <a:pt x="1119585" y="635081"/>
                      <a:pt x="1474733" y="1125676"/>
                      <a:pt x="1181169" y="2078330"/>
                    </a:cubicBezTo>
                    <a:cubicBezTo>
                      <a:pt x="1181991" y="2074737"/>
                      <a:pt x="1576519" y="1768153"/>
                      <a:pt x="1975818" y="1880607"/>
                    </a:cubicBezTo>
                    <a:close/>
                    <a:moveTo>
                      <a:pt x="2569473" y="1268019"/>
                    </a:moveTo>
                    <a:cubicBezTo>
                      <a:pt x="2569473" y="1268019"/>
                      <a:pt x="2242023" y="1656973"/>
                      <a:pt x="1752105" y="1490493"/>
                    </a:cubicBezTo>
                    <a:cubicBezTo>
                      <a:pt x="1752105" y="1490493"/>
                      <a:pt x="1361781" y="547893"/>
                      <a:pt x="1844964" y="0"/>
                    </a:cubicBezTo>
                    <a:cubicBezTo>
                      <a:pt x="1844964" y="0"/>
                      <a:pt x="2162875" y="534455"/>
                      <a:pt x="1807888" y="1394829"/>
                    </a:cubicBezTo>
                    <a:cubicBezTo>
                      <a:pt x="1807904" y="1394846"/>
                      <a:pt x="2180632" y="1139308"/>
                      <a:pt x="2569473" y="1268020"/>
                    </a:cubicBezTo>
                    <a:moveTo>
                      <a:pt x="2569473" y="126801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42" name="形状">
                <a:extLst>
                  <a:ext uri="{FF2B5EF4-FFF2-40B4-BE49-F238E27FC236}">
                    <a16:creationId xmlns:a16="http://schemas.microsoft.com/office/drawing/2014/main" xmlns="" id="{D1D0D71B-44A9-4D76-A352-73369FFAB7C7}"/>
                  </a:ext>
                </a:extLst>
              </p:cNvPr>
              <p:cNvSpPr/>
              <p:nvPr>
                <p:custDataLst>
                  <p:tags r:id="rId25"/>
                </p:custDataLst>
              </p:nvPr>
            </p:nvSpPr>
            <p:spPr>
              <a:xfrm>
                <a:off x="11819141" y="-2927462"/>
                <a:ext cx="835468" cy="1000509"/>
              </a:xfrm>
              <a:custGeom>
                <a:avLst/>
                <a:gdLst/>
                <a:ahLst/>
                <a:cxnLst/>
                <a:rect l="l" t="t" r="r" b="b"/>
                <a:pathLst>
                  <a:path w="835465" h="1000509">
                    <a:moveTo>
                      <a:pt x="835464" y="618549"/>
                    </a:moveTo>
                    <a:cubicBezTo>
                      <a:pt x="835464" y="618549"/>
                      <a:pt x="526705" y="1000509"/>
                      <a:pt x="0" y="799660"/>
                    </a:cubicBezTo>
                    <a:cubicBezTo>
                      <a:pt x="0" y="799660"/>
                      <a:pt x="64227" y="119978"/>
                      <a:pt x="491981" y="0"/>
                    </a:cubicBezTo>
                    <a:cubicBezTo>
                      <a:pt x="491981" y="0"/>
                      <a:pt x="525980" y="365895"/>
                      <a:pt x="223392" y="659733"/>
                    </a:cubicBezTo>
                    <a:cubicBezTo>
                      <a:pt x="220137" y="658976"/>
                      <a:pt x="452375" y="494864"/>
                      <a:pt x="835464" y="618548"/>
                    </a:cubicBezTo>
                    <a:moveTo>
                      <a:pt x="835464" y="6185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43" name="形状">
                <a:extLst>
                  <a:ext uri="{FF2B5EF4-FFF2-40B4-BE49-F238E27FC236}">
                    <a16:creationId xmlns:a16="http://schemas.microsoft.com/office/drawing/2014/main" xmlns="" id="{869D9D7E-EDDA-4723-9D42-F9993BE4FA59}"/>
                  </a:ext>
                </a:extLst>
              </p:cNvPr>
              <p:cNvSpPr/>
              <p:nvPr>
                <p:custDataLst>
                  <p:tags r:id="rId26"/>
                </p:custDataLst>
              </p:nvPr>
            </p:nvSpPr>
            <p:spPr>
              <a:xfrm>
                <a:off x="12405683" y="-2809380"/>
                <a:ext cx="528978" cy="453133"/>
              </a:xfrm>
              <a:custGeom>
                <a:avLst/>
                <a:gdLst/>
                <a:ahLst/>
                <a:cxnLst/>
                <a:rect l="l" t="t" r="r" b="b"/>
                <a:pathLst>
                  <a:path w="528977" h="453133">
                    <a:moveTo>
                      <a:pt x="528976" y="63534"/>
                    </a:moveTo>
                    <a:cubicBezTo>
                      <a:pt x="528976" y="63534"/>
                      <a:pt x="386343" y="453132"/>
                      <a:pt x="0" y="328627"/>
                    </a:cubicBezTo>
                    <a:cubicBezTo>
                      <a:pt x="0" y="328627"/>
                      <a:pt x="98000" y="0"/>
                      <a:pt x="528976" y="63534"/>
                    </a:cubicBezTo>
                    <a:close/>
                    <a:moveTo>
                      <a:pt x="528976" y="63534"/>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grpSp>
        <p:grpSp>
          <p:nvGrpSpPr>
            <p:cNvPr id="17" name="组合 16">
              <a:extLst>
                <a:ext uri="{FF2B5EF4-FFF2-40B4-BE49-F238E27FC236}">
                  <a16:creationId xmlns:a16="http://schemas.microsoft.com/office/drawing/2014/main" xmlns="" id="{182FEF3F-4623-4195-8A82-45738C8EC50A}"/>
                </a:ext>
              </a:extLst>
            </p:cNvPr>
            <p:cNvGrpSpPr/>
            <p:nvPr/>
          </p:nvGrpSpPr>
          <p:grpSpPr>
            <a:xfrm rot="1453010" flipH="1">
              <a:off x="7528625" y="1822645"/>
              <a:ext cx="719273" cy="2075963"/>
              <a:chOff x="7071309" y="-3114148"/>
              <a:chExt cx="5864760" cy="16926828"/>
            </a:xfrm>
            <a:gradFill flip="none" rotWithShape="1">
              <a:gsLst>
                <a:gs pos="0">
                  <a:schemeClr val="accent2">
                    <a:alpha val="0"/>
                  </a:schemeClr>
                </a:gs>
                <a:gs pos="100000">
                  <a:schemeClr val="accent1"/>
                </a:gs>
              </a:gsLst>
              <a:lin ang="5400000" scaled="1"/>
              <a:tileRect/>
            </a:gradFill>
          </p:grpSpPr>
          <p:sp>
            <p:nvSpPr>
              <p:cNvPr id="18" name="形状">
                <a:extLst>
                  <a:ext uri="{FF2B5EF4-FFF2-40B4-BE49-F238E27FC236}">
                    <a16:creationId xmlns:a16="http://schemas.microsoft.com/office/drawing/2014/main" xmlns="" id="{F796E7AD-AD54-4606-8483-92257F8F98E0}"/>
                  </a:ext>
                </a:extLst>
              </p:cNvPr>
              <p:cNvSpPr/>
              <p:nvPr>
                <p:custDataLst>
                  <p:tags r:id="rId1"/>
                </p:custDataLst>
              </p:nvPr>
            </p:nvSpPr>
            <p:spPr>
              <a:xfrm>
                <a:off x="10481820" y="11441540"/>
                <a:ext cx="2454249" cy="2371140"/>
              </a:xfrm>
              <a:custGeom>
                <a:avLst/>
                <a:gdLst/>
                <a:ahLst/>
                <a:cxnLst/>
                <a:rect l="l" t="t" r="r" b="b"/>
                <a:pathLst>
                  <a:path w="2454249" h="2371138">
                    <a:moveTo>
                      <a:pt x="2454248" y="1285615"/>
                    </a:moveTo>
                    <a:cubicBezTo>
                      <a:pt x="2454248" y="1285615"/>
                      <a:pt x="2378629" y="436423"/>
                      <a:pt x="1552221" y="0"/>
                    </a:cubicBezTo>
                    <a:cubicBezTo>
                      <a:pt x="1552221" y="0"/>
                      <a:pt x="1536253" y="724186"/>
                      <a:pt x="2189977" y="1151473"/>
                    </a:cubicBezTo>
                    <a:cubicBezTo>
                      <a:pt x="2189977" y="1151473"/>
                      <a:pt x="756782" y="854477"/>
                      <a:pt x="3303" y="1613822"/>
                    </a:cubicBezTo>
                    <a:cubicBezTo>
                      <a:pt x="0" y="1613081"/>
                      <a:pt x="1045030" y="2371137"/>
                      <a:pt x="2454248" y="1285615"/>
                    </a:cubicBezTo>
                    <a:close/>
                    <a:moveTo>
                      <a:pt x="2454248" y="1285615"/>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19" name="形状">
                <a:extLst>
                  <a:ext uri="{FF2B5EF4-FFF2-40B4-BE49-F238E27FC236}">
                    <a16:creationId xmlns:a16="http://schemas.microsoft.com/office/drawing/2014/main" xmlns="" id="{FEF839EF-2A7C-4B8F-8EE1-0F4239926C7A}"/>
                  </a:ext>
                </a:extLst>
              </p:cNvPr>
              <p:cNvSpPr/>
              <p:nvPr>
                <p:custDataLst>
                  <p:tags r:id="rId2"/>
                </p:custDataLst>
              </p:nvPr>
            </p:nvSpPr>
            <p:spPr>
              <a:xfrm>
                <a:off x="9113289" y="10627251"/>
                <a:ext cx="2557854" cy="2167955"/>
              </a:xfrm>
              <a:custGeom>
                <a:avLst/>
                <a:gdLst/>
                <a:ahLst/>
                <a:cxnLst/>
                <a:rect l="l" t="t" r="r" b="b"/>
                <a:pathLst>
                  <a:path w="2557856" h="2167952">
                    <a:moveTo>
                      <a:pt x="2424294" y="1512180"/>
                    </a:moveTo>
                    <a:cubicBezTo>
                      <a:pt x="2424294" y="1512180"/>
                      <a:pt x="2557855" y="661603"/>
                      <a:pt x="1874757" y="0"/>
                    </a:cubicBezTo>
                    <a:cubicBezTo>
                      <a:pt x="1874757" y="0"/>
                      <a:pt x="1682012" y="702981"/>
                      <a:pt x="2201289" y="1301421"/>
                    </a:cubicBezTo>
                    <a:cubicBezTo>
                      <a:pt x="2201289" y="1301421"/>
                      <a:pt x="903300" y="602000"/>
                      <a:pt x="0" y="1129769"/>
                    </a:cubicBezTo>
                    <a:cubicBezTo>
                      <a:pt x="3255" y="1130510"/>
                      <a:pt x="813953" y="2167951"/>
                      <a:pt x="2424294" y="1512180"/>
                    </a:cubicBezTo>
                    <a:close/>
                    <a:moveTo>
                      <a:pt x="2424294" y="151218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0" name="形状">
                <a:extLst>
                  <a:ext uri="{FF2B5EF4-FFF2-40B4-BE49-F238E27FC236}">
                    <a16:creationId xmlns:a16="http://schemas.microsoft.com/office/drawing/2014/main" xmlns="" id="{49069EB8-9A68-4562-A7C2-A6F95311AE01}"/>
                  </a:ext>
                </a:extLst>
              </p:cNvPr>
              <p:cNvSpPr/>
              <p:nvPr>
                <p:custDataLst>
                  <p:tags r:id="rId3"/>
                </p:custDataLst>
              </p:nvPr>
            </p:nvSpPr>
            <p:spPr>
              <a:xfrm>
                <a:off x="7882468" y="9649632"/>
                <a:ext cx="2839805" cy="1779547"/>
              </a:xfrm>
              <a:custGeom>
                <a:avLst/>
                <a:gdLst/>
                <a:ahLst/>
                <a:cxnLst/>
                <a:rect l="l" t="t" r="r" b="b"/>
                <a:pathLst>
                  <a:path w="2839802" h="1779547">
                    <a:moveTo>
                      <a:pt x="2593030" y="0"/>
                    </a:moveTo>
                    <a:cubicBezTo>
                      <a:pt x="2593030" y="0"/>
                      <a:pt x="2839802" y="880420"/>
                      <a:pt x="2182292" y="1624103"/>
                    </a:cubicBezTo>
                    <a:cubicBezTo>
                      <a:pt x="2182292" y="1624103"/>
                      <a:pt x="653965" y="1779546"/>
                      <a:pt x="0" y="441660"/>
                    </a:cubicBezTo>
                    <a:cubicBezTo>
                      <a:pt x="0" y="441660"/>
                      <a:pt x="1236905" y="287667"/>
                      <a:pt x="2124156" y="1532516"/>
                    </a:cubicBezTo>
                    <a:cubicBezTo>
                      <a:pt x="2127427" y="1533273"/>
                      <a:pt x="1990223" y="561977"/>
                      <a:pt x="2593030" y="1"/>
                    </a:cubicBezTo>
                    <a:moveTo>
                      <a:pt x="2593030" y="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1" name="形状">
                <a:extLst>
                  <a:ext uri="{FF2B5EF4-FFF2-40B4-BE49-F238E27FC236}">
                    <a16:creationId xmlns:a16="http://schemas.microsoft.com/office/drawing/2014/main" xmlns="" id="{B8A7BC23-0BBB-4D49-B5B0-3F8E170E0923}"/>
                  </a:ext>
                </a:extLst>
              </p:cNvPr>
              <p:cNvSpPr/>
              <p:nvPr>
                <p:custDataLst>
                  <p:tags r:id="rId4"/>
                </p:custDataLst>
              </p:nvPr>
            </p:nvSpPr>
            <p:spPr>
              <a:xfrm>
                <a:off x="7514222" y="8567927"/>
                <a:ext cx="2662627" cy="1479922"/>
              </a:xfrm>
              <a:custGeom>
                <a:avLst/>
                <a:gdLst/>
                <a:ahLst/>
                <a:cxnLst/>
                <a:rect l="l" t="t" r="r" b="b"/>
                <a:pathLst>
                  <a:path w="2662625" h="1479922">
                    <a:moveTo>
                      <a:pt x="1940516" y="1355336"/>
                    </a:moveTo>
                    <a:cubicBezTo>
                      <a:pt x="1940516" y="1355336"/>
                      <a:pt x="1885699" y="413736"/>
                      <a:pt x="2434527" y="0"/>
                    </a:cubicBezTo>
                    <a:cubicBezTo>
                      <a:pt x="2434527" y="0"/>
                      <a:pt x="2662624" y="902348"/>
                      <a:pt x="1946751" y="1479922"/>
                    </a:cubicBezTo>
                    <a:cubicBezTo>
                      <a:pt x="1946751" y="1479922"/>
                      <a:pt x="327273" y="1461843"/>
                      <a:pt x="1612" y="171781"/>
                    </a:cubicBezTo>
                    <a:cubicBezTo>
                      <a:pt x="0" y="178920"/>
                      <a:pt x="1014834" y="53124"/>
                      <a:pt x="1940515" y="1355336"/>
                    </a:cubicBezTo>
                    <a:moveTo>
                      <a:pt x="1940516" y="135533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2" name="形状">
                <a:extLst>
                  <a:ext uri="{FF2B5EF4-FFF2-40B4-BE49-F238E27FC236}">
                    <a16:creationId xmlns:a16="http://schemas.microsoft.com/office/drawing/2014/main" xmlns="" id="{9DCB330E-D5C6-4E4C-8EEB-64024273547D}"/>
                  </a:ext>
                </a:extLst>
              </p:cNvPr>
              <p:cNvSpPr/>
              <p:nvPr>
                <p:custDataLst>
                  <p:tags r:id="rId5"/>
                </p:custDataLst>
              </p:nvPr>
            </p:nvSpPr>
            <p:spPr>
              <a:xfrm>
                <a:off x="7243668" y="7361879"/>
                <a:ext cx="2490438" cy="1453079"/>
              </a:xfrm>
              <a:custGeom>
                <a:avLst/>
                <a:gdLst/>
                <a:ahLst/>
                <a:cxnLst/>
                <a:rect l="l" t="t" r="r" b="b"/>
                <a:pathLst>
                  <a:path w="2490438" h="1453078">
                    <a:moveTo>
                      <a:pt x="1706391" y="1290706"/>
                    </a:moveTo>
                    <a:cubicBezTo>
                      <a:pt x="1706391" y="1290706"/>
                      <a:pt x="1735830" y="461366"/>
                      <a:pt x="2291989" y="45632"/>
                    </a:cubicBezTo>
                    <a:cubicBezTo>
                      <a:pt x="2291989" y="45632"/>
                      <a:pt x="2490437" y="851738"/>
                      <a:pt x="1731447" y="1453078"/>
                    </a:cubicBezTo>
                    <a:cubicBezTo>
                      <a:pt x="1731447" y="1453078"/>
                      <a:pt x="113806" y="1047335"/>
                      <a:pt x="4060" y="0"/>
                    </a:cubicBezTo>
                    <a:cubicBezTo>
                      <a:pt x="0" y="2788"/>
                      <a:pt x="1263555" y="216738"/>
                      <a:pt x="1706391" y="1290707"/>
                    </a:cubicBezTo>
                    <a:moveTo>
                      <a:pt x="1706391" y="129070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3" name="形状">
                <a:extLst>
                  <a:ext uri="{FF2B5EF4-FFF2-40B4-BE49-F238E27FC236}">
                    <a16:creationId xmlns:a16="http://schemas.microsoft.com/office/drawing/2014/main" xmlns="" id="{72272F74-10D5-4ED7-BE23-384838F14A40}"/>
                  </a:ext>
                </a:extLst>
              </p:cNvPr>
              <p:cNvSpPr/>
              <p:nvPr>
                <p:custDataLst>
                  <p:tags r:id="rId6"/>
                </p:custDataLst>
              </p:nvPr>
            </p:nvSpPr>
            <p:spPr>
              <a:xfrm>
                <a:off x="7100691" y="5947922"/>
                <a:ext cx="2191220" cy="1516272"/>
              </a:xfrm>
              <a:custGeom>
                <a:avLst/>
                <a:gdLst/>
                <a:ahLst/>
                <a:cxnLst/>
                <a:rect l="l" t="t" r="r" b="b"/>
                <a:pathLst>
                  <a:path w="2191219" h="1516273">
                    <a:moveTo>
                      <a:pt x="2182855" y="253346"/>
                    </a:moveTo>
                    <a:cubicBezTo>
                      <a:pt x="2182855" y="253346"/>
                      <a:pt x="2191218" y="1173241"/>
                      <a:pt x="1511117" y="1516273"/>
                    </a:cubicBezTo>
                    <a:cubicBezTo>
                      <a:pt x="1511117" y="1516273"/>
                      <a:pt x="165916" y="1254016"/>
                      <a:pt x="0" y="0"/>
                    </a:cubicBezTo>
                    <a:cubicBezTo>
                      <a:pt x="0" y="0"/>
                      <a:pt x="1136085" y="293451"/>
                      <a:pt x="1492749" y="1400179"/>
                    </a:cubicBezTo>
                    <a:cubicBezTo>
                      <a:pt x="1492732" y="1400195"/>
                      <a:pt x="1652349" y="540465"/>
                      <a:pt x="2182856" y="253346"/>
                    </a:cubicBezTo>
                    <a:moveTo>
                      <a:pt x="2182855" y="25334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4" name="形状">
                <a:extLst>
                  <a:ext uri="{FF2B5EF4-FFF2-40B4-BE49-F238E27FC236}">
                    <a16:creationId xmlns:a16="http://schemas.microsoft.com/office/drawing/2014/main" xmlns="" id="{D3257E40-BDAD-498F-A088-86FF689E2AA5}"/>
                  </a:ext>
                </a:extLst>
              </p:cNvPr>
              <p:cNvSpPr/>
              <p:nvPr>
                <p:custDataLst>
                  <p:tags r:id="rId7"/>
                </p:custDataLst>
              </p:nvPr>
            </p:nvSpPr>
            <p:spPr>
              <a:xfrm>
                <a:off x="7071309" y="4620156"/>
                <a:ext cx="2056047" cy="1532145"/>
              </a:xfrm>
              <a:custGeom>
                <a:avLst/>
                <a:gdLst/>
                <a:ahLst/>
                <a:cxnLst/>
                <a:rect l="l" t="t" r="r" b="b"/>
                <a:pathLst>
                  <a:path w="2056046" h="1532146">
                    <a:moveTo>
                      <a:pt x="2029540" y="401603"/>
                    </a:moveTo>
                    <a:cubicBezTo>
                      <a:pt x="2029540" y="401603"/>
                      <a:pt x="2056047" y="1165170"/>
                      <a:pt x="1349907" y="1532145"/>
                    </a:cubicBezTo>
                    <a:cubicBezTo>
                      <a:pt x="1349907" y="1532145"/>
                      <a:pt x="82516" y="1168086"/>
                      <a:pt x="1" y="0"/>
                    </a:cubicBezTo>
                    <a:cubicBezTo>
                      <a:pt x="1" y="0"/>
                      <a:pt x="999947" y="274019"/>
                      <a:pt x="1305563" y="1425170"/>
                    </a:cubicBezTo>
                    <a:cubicBezTo>
                      <a:pt x="1306368" y="1421609"/>
                      <a:pt x="1408896" y="769239"/>
                      <a:pt x="2029540" y="401603"/>
                    </a:cubicBezTo>
                    <a:close/>
                    <a:moveTo>
                      <a:pt x="2029540" y="401603"/>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5" name="形状">
                <a:extLst>
                  <a:ext uri="{FF2B5EF4-FFF2-40B4-BE49-F238E27FC236}">
                    <a16:creationId xmlns:a16="http://schemas.microsoft.com/office/drawing/2014/main" xmlns="" id="{6B2B5187-752D-4495-8B5A-FAFA783A6D32}"/>
                  </a:ext>
                </a:extLst>
              </p:cNvPr>
              <p:cNvSpPr/>
              <p:nvPr>
                <p:custDataLst>
                  <p:tags r:id="rId8"/>
                </p:custDataLst>
              </p:nvPr>
            </p:nvSpPr>
            <p:spPr>
              <a:xfrm>
                <a:off x="7242681" y="3351827"/>
                <a:ext cx="1941986" cy="1618751"/>
              </a:xfrm>
              <a:custGeom>
                <a:avLst/>
                <a:gdLst/>
                <a:ahLst/>
                <a:cxnLst/>
                <a:rect l="l" t="t" r="r" b="b"/>
                <a:pathLst>
                  <a:path w="1941983" h="1618753">
                    <a:moveTo>
                      <a:pt x="1941981" y="584149"/>
                    </a:moveTo>
                    <a:cubicBezTo>
                      <a:pt x="1941981" y="584149"/>
                      <a:pt x="1905178" y="1187906"/>
                      <a:pt x="1167522" y="1618754"/>
                    </a:cubicBezTo>
                    <a:cubicBezTo>
                      <a:pt x="1167522" y="1618754"/>
                      <a:pt x="0" y="963628"/>
                      <a:pt x="46035" y="1"/>
                    </a:cubicBezTo>
                    <a:cubicBezTo>
                      <a:pt x="46035" y="1"/>
                      <a:pt x="1059032" y="489613"/>
                      <a:pt x="1168860" y="1536850"/>
                    </a:cubicBezTo>
                    <a:cubicBezTo>
                      <a:pt x="1172936" y="1534127"/>
                      <a:pt x="1267472" y="917254"/>
                      <a:pt x="1941982" y="584148"/>
                    </a:cubicBezTo>
                    <a:moveTo>
                      <a:pt x="1941981" y="5841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6" name="形状">
                <a:extLst>
                  <a:ext uri="{FF2B5EF4-FFF2-40B4-BE49-F238E27FC236}">
                    <a16:creationId xmlns:a16="http://schemas.microsoft.com/office/drawing/2014/main" xmlns="" id="{5BA759E7-AF37-494E-A24A-A869EEAFC46B}"/>
                  </a:ext>
                </a:extLst>
              </p:cNvPr>
              <p:cNvSpPr/>
              <p:nvPr>
                <p:custDataLst>
                  <p:tags r:id="rId9"/>
                </p:custDataLst>
              </p:nvPr>
            </p:nvSpPr>
            <p:spPr>
              <a:xfrm>
                <a:off x="7447491" y="2108169"/>
                <a:ext cx="1903695" cy="1682191"/>
              </a:xfrm>
              <a:custGeom>
                <a:avLst/>
                <a:gdLst/>
                <a:ahLst/>
                <a:cxnLst/>
                <a:rect l="l" t="t" r="r" b="b"/>
                <a:pathLst>
                  <a:path w="1903697" h="1682191">
                    <a:moveTo>
                      <a:pt x="1903696" y="861502"/>
                    </a:moveTo>
                    <a:cubicBezTo>
                      <a:pt x="1903696" y="861502"/>
                      <a:pt x="1793016" y="1519448"/>
                      <a:pt x="1074711" y="1682190"/>
                    </a:cubicBezTo>
                    <a:cubicBezTo>
                      <a:pt x="1074711" y="1682190"/>
                      <a:pt x="0" y="812889"/>
                      <a:pt x="234639" y="0"/>
                    </a:cubicBezTo>
                    <a:cubicBezTo>
                      <a:pt x="234639" y="0"/>
                      <a:pt x="951236" y="240004"/>
                      <a:pt x="1093933" y="1596951"/>
                    </a:cubicBezTo>
                    <a:cubicBezTo>
                      <a:pt x="1097205" y="1597692"/>
                      <a:pt x="1377443" y="992856"/>
                      <a:pt x="1903696" y="861502"/>
                    </a:cubicBezTo>
                    <a:close/>
                    <a:moveTo>
                      <a:pt x="1903696" y="861502"/>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7" name="形状">
                <a:extLst>
                  <a:ext uri="{FF2B5EF4-FFF2-40B4-BE49-F238E27FC236}">
                    <a16:creationId xmlns:a16="http://schemas.microsoft.com/office/drawing/2014/main" xmlns="" id="{58841045-BACD-4825-A962-C4C47FEBE29D}"/>
                  </a:ext>
                </a:extLst>
              </p:cNvPr>
              <p:cNvSpPr/>
              <p:nvPr>
                <p:custDataLst>
                  <p:tags r:id="rId10"/>
                </p:custDataLst>
              </p:nvPr>
            </p:nvSpPr>
            <p:spPr>
              <a:xfrm>
                <a:off x="7926681" y="-953863"/>
                <a:ext cx="2648392" cy="3657609"/>
              </a:xfrm>
              <a:custGeom>
                <a:avLst/>
                <a:gdLst/>
                <a:ahLst/>
                <a:cxnLst/>
                <a:rect l="l" t="t" r="r" b="b"/>
                <a:pathLst>
                  <a:path w="2648395" h="3657607">
                    <a:moveTo>
                      <a:pt x="1748979" y="2970367"/>
                    </a:moveTo>
                    <a:cubicBezTo>
                      <a:pt x="1748979" y="2970367"/>
                      <a:pt x="1522332" y="3535082"/>
                      <a:pt x="857636" y="3657606"/>
                    </a:cubicBezTo>
                    <a:cubicBezTo>
                      <a:pt x="857636" y="3657606"/>
                      <a:pt x="0" y="2706644"/>
                      <a:pt x="262466" y="1922404"/>
                    </a:cubicBezTo>
                    <a:cubicBezTo>
                      <a:pt x="262466" y="1922404"/>
                      <a:pt x="994178" y="2520280"/>
                      <a:pt x="883319" y="3558913"/>
                    </a:cubicBezTo>
                    <a:cubicBezTo>
                      <a:pt x="883336" y="3558913"/>
                      <a:pt x="1095223" y="3181303"/>
                      <a:pt x="1748979" y="2970367"/>
                    </a:cubicBezTo>
                    <a:close/>
                    <a:moveTo>
                      <a:pt x="2148471" y="2034197"/>
                    </a:moveTo>
                    <a:cubicBezTo>
                      <a:pt x="2148471" y="2034197"/>
                      <a:pt x="1961607" y="2574243"/>
                      <a:pt x="1277865" y="2614155"/>
                    </a:cubicBezTo>
                    <a:cubicBezTo>
                      <a:pt x="1277865" y="2614155"/>
                      <a:pt x="523273" y="1996121"/>
                      <a:pt x="818739" y="913371"/>
                    </a:cubicBezTo>
                    <a:cubicBezTo>
                      <a:pt x="818739" y="913371"/>
                      <a:pt x="1466549" y="1488608"/>
                      <a:pt x="1307642" y="2527515"/>
                    </a:cubicBezTo>
                    <a:cubicBezTo>
                      <a:pt x="1304387" y="2526790"/>
                      <a:pt x="1704523" y="1967650"/>
                      <a:pt x="2148471" y="2034197"/>
                    </a:cubicBezTo>
                    <a:close/>
                    <a:moveTo>
                      <a:pt x="2648395" y="1184038"/>
                    </a:moveTo>
                    <a:cubicBezTo>
                      <a:pt x="2648395" y="1184038"/>
                      <a:pt x="2232194" y="1131252"/>
                      <a:pt x="1797415" y="1570591"/>
                    </a:cubicBezTo>
                    <a:cubicBezTo>
                      <a:pt x="1797415" y="1570591"/>
                      <a:pt x="1979751" y="473516"/>
                      <a:pt x="1435692" y="0"/>
                    </a:cubicBezTo>
                    <a:cubicBezTo>
                      <a:pt x="1435692" y="0"/>
                      <a:pt x="1030690" y="763342"/>
                      <a:pt x="1743356" y="1689038"/>
                    </a:cubicBezTo>
                    <a:cubicBezTo>
                      <a:pt x="1746611" y="1689779"/>
                      <a:pt x="2326279" y="1701091"/>
                      <a:pt x="2648395" y="1184038"/>
                    </a:cubicBezTo>
                    <a:close/>
                    <a:moveTo>
                      <a:pt x="2648395" y="1184038"/>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8" name="形状">
                <a:extLst>
                  <a:ext uri="{FF2B5EF4-FFF2-40B4-BE49-F238E27FC236}">
                    <a16:creationId xmlns:a16="http://schemas.microsoft.com/office/drawing/2014/main" xmlns="" id="{4A60EDA2-6E15-475A-8F34-10751AD491AE}"/>
                  </a:ext>
                </a:extLst>
              </p:cNvPr>
              <p:cNvSpPr/>
              <p:nvPr>
                <p:custDataLst>
                  <p:tags r:id="rId11"/>
                </p:custDataLst>
              </p:nvPr>
            </p:nvSpPr>
            <p:spPr>
              <a:xfrm>
                <a:off x="9638237" y="-3114148"/>
                <a:ext cx="2569469" cy="3066306"/>
              </a:xfrm>
              <a:custGeom>
                <a:avLst/>
                <a:gdLst/>
                <a:ahLst/>
                <a:cxnLst/>
                <a:rect l="l" t="t" r="r" b="b"/>
                <a:pathLst>
                  <a:path w="2569474" h="3066305">
                    <a:moveTo>
                      <a:pt x="1421641" y="2591548"/>
                    </a:moveTo>
                    <a:cubicBezTo>
                      <a:pt x="1421641" y="2591548"/>
                      <a:pt x="1061176" y="3066304"/>
                      <a:pt x="570726" y="2978149"/>
                    </a:cubicBezTo>
                    <a:cubicBezTo>
                      <a:pt x="570726" y="2978149"/>
                      <a:pt x="0" y="2121771"/>
                      <a:pt x="369183" y="1365326"/>
                    </a:cubicBezTo>
                    <a:cubicBezTo>
                      <a:pt x="369183" y="1365326"/>
                      <a:pt x="821558" y="1926287"/>
                      <a:pt x="615907" y="2868951"/>
                    </a:cubicBezTo>
                    <a:cubicBezTo>
                      <a:pt x="619113" y="2869660"/>
                      <a:pt x="945903" y="2514189"/>
                      <a:pt x="1421641" y="2591548"/>
                    </a:cubicBezTo>
                    <a:close/>
                    <a:moveTo>
                      <a:pt x="1975818" y="1880607"/>
                    </a:moveTo>
                    <a:cubicBezTo>
                      <a:pt x="1975818" y="1880607"/>
                      <a:pt x="1728434" y="2324812"/>
                      <a:pt x="1102682" y="2198727"/>
                    </a:cubicBezTo>
                    <a:cubicBezTo>
                      <a:pt x="1102682" y="2198727"/>
                      <a:pt x="692137" y="1285148"/>
                      <a:pt x="1119585" y="635081"/>
                    </a:cubicBezTo>
                    <a:cubicBezTo>
                      <a:pt x="1119585" y="635081"/>
                      <a:pt x="1474733" y="1125676"/>
                      <a:pt x="1181169" y="2078330"/>
                    </a:cubicBezTo>
                    <a:cubicBezTo>
                      <a:pt x="1181991" y="2074737"/>
                      <a:pt x="1576519" y="1768153"/>
                      <a:pt x="1975818" y="1880607"/>
                    </a:cubicBezTo>
                    <a:close/>
                    <a:moveTo>
                      <a:pt x="2569473" y="1268019"/>
                    </a:moveTo>
                    <a:cubicBezTo>
                      <a:pt x="2569473" y="1268019"/>
                      <a:pt x="2242023" y="1656973"/>
                      <a:pt x="1752105" y="1490493"/>
                    </a:cubicBezTo>
                    <a:cubicBezTo>
                      <a:pt x="1752105" y="1490493"/>
                      <a:pt x="1361781" y="547893"/>
                      <a:pt x="1844964" y="0"/>
                    </a:cubicBezTo>
                    <a:cubicBezTo>
                      <a:pt x="1844964" y="0"/>
                      <a:pt x="2162875" y="534455"/>
                      <a:pt x="1807888" y="1394829"/>
                    </a:cubicBezTo>
                    <a:cubicBezTo>
                      <a:pt x="1807904" y="1394846"/>
                      <a:pt x="2180632" y="1139308"/>
                      <a:pt x="2569473" y="1268020"/>
                    </a:cubicBezTo>
                    <a:moveTo>
                      <a:pt x="2569473" y="126801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29" name="形状2">
                <a:extLst>
                  <a:ext uri="{FF2B5EF4-FFF2-40B4-BE49-F238E27FC236}">
                    <a16:creationId xmlns:a16="http://schemas.microsoft.com/office/drawing/2014/main" xmlns="" id="{00712D37-AD26-4524-923D-7776F99F52D6}"/>
                  </a:ext>
                </a:extLst>
              </p:cNvPr>
              <p:cNvSpPr/>
              <p:nvPr>
                <p:custDataLst>
                  <p:tags r:id="rId12"/>
                </p:custDataLst>
              </p:nvPr>
            </p:nvSpPr>
            <p:spPr>
              <a:xfrm>
                <a:off x="11819141" y="-2927462"/>
                <a:ext cx="835468" cy="1000509"/>
              </a:xfrm>
              <a:custGeom>
                <a:avLst/>
                <a:gdLst/>
                <a:ahLst/>
                <a:cxnLst/>
                <a:rect l="l" t="t" r="r" b="b"/>
                <a:pathLst>
                  <a:path w="835465" h="1000509">
                    <a:moveTo>
                      <a:pt x="835464" y="618549"/>
                    </a:moveTo>
                    <a:cubicBezTo>
                      <a:pt x="835464" y="618549"/>
                      <a:pt x="526705" y="1000509"/>
                      <a:pt x="0" y="799660"/>
                    </a:cubicBezTo>
                    <a:cubicBezTo>
                      <a:pt x="0" y="799660"/>
                      <a:pt x="64227" y="119978"/>
                      <a:pt x="491981" y="0"/>
                    </a:cubicBezTo>
                    <a:cubicBezTo>
                      <a:pt x="491981" y="0"/>
                      <a:pt x="525980" y="365895"/>
                      <a:pt x="223392" y="659733"/>
                    </a:cubicBezTo>
                    <a:cubicBezTo>
                      <a:pt x="220137" y="658976"/>
                      <a:pt x="452375" y="494864"/>
                      <a:pt x="835464" y="618548"/>
                    </a:cubicBezTo>
                    <a:moveTo>
                      <a:pt x="835464" y="6185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30" name="形状1">
                <a:extLst>
                  <a:ext uri="{FF2B5EF4-FFF2-40B4-BE49-F238E27FC236}">
                    <a16:creationId xmlns:a16="http://schemas.microsoft.com/office/drawing/2014/main" xmlns="" id="{9E987FD3-C607-444A-84F6-B5DD0A150272}"/>
                  </a:ext>
                </a:extLst>
              </p:cNvPr>
              <p:cNvSpPr/>
              <p:nvPr>
                <p:custDataLst>
                  <p:tags r:id="rId13"/>
                </p:custDataLst>
              </p:nvPr>
            </p:nvSpPr>
            <p:spPr>
              <a:xfrm>
                <a:off x="12405683" y="-2809380"/>
                <a:ext cx="528978" cy="453133"/>
              </a:xfrm>
              <a:custGeom>
                <a:avLst/>
                <a:gdLst/>
                <a:ahLst/>
                <a:cxnLst/>
                <a:rect l="l" t="t" r="r" b="b"/>
                <a:pathLst>
                  <a:path w="528977" h="453133">
                    <a:moveTo>
                      <a:pt x="528976" y="63534"/>
                    </a:moveTo>
                    <a:cubicBezTo>
                      <a:pt x="528976" y="63534"/>
                      <a:pt x="386343" y="453132"/>
                      <a:pt x="0" y="328627"/>
                    </a:cubicBezTo>
                    <a:cubicBezTo>
                      <a:pt x="0" y="328627"/>
                      <a:pt x="98000" y="0"/>
                      <a:pt x="528976" y="63534"/>
                    </a:cubicBezTo>
                    <a:close/>
                    <a:moveTo>
                      <a:pt x="528976" y="63534"/>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grpSp>
      </p:grpSp>
      <p:pic>
        <p:nvPicPr>
          <p:cNvPr id="44" name="图片 43" descr="人穿着衬衫&#10;&#10;描述已自动生成">
            <a:extLst>
              <a:ext uri="{FF2B5EF4-FFF2-40B4-BE49-F238E27FC236}">
                <a16:creationId xmlns:a16="http://schemas.microsoft.com/office/drawing/2014/main" xmlns="" id="{B35096ED-904D-486F-9239-7F628B5E44DD}"/>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a:stretch/>
        </p:blipFill>
        <p:spPr>
          <a:xfrm>
            <a:off x="5142265" y="1640917"/>
            <a:ext cx="1934956" cy="1934956"/>
          </a:xfrm>
          <a:prstGeom prst="ellipse">
            <a:avLst/>
          </a:prstGeom>
          <a:ln>
            <a:solidFill>
              <a:schemeClr val="accent1"/>
            </a:solidFill>
          </a:ln>
        </p:spPr>
      </p:pic>
      <p:sp>
        <p:nvSpPr>
          <p:cNvPr id="45" name="文本框 44">
            <a:extLst>
              <a:ext uri="{FF2B5EF4-FFF2-40B4-BE49-F238E27FC236}">
                <a16:creationId xmlns:a16="http://schemas.microsoft.com/office/drawing/2014/main" xmlns="" id="{6ACCB49E-420D-41F9-BB22-AAF9AE0EC3C5}"/>
              </a:ext>
            </a:extLst>
          </p:cNvPr>
          <p:cNvSpPr txBox="1"/>
          <p:nvPr/>
        </p:nvSpPr>
        <p:spPr>
          <a:xfrm>
            <a:off x="1494525" y="4681678"/>
            <a:ext cx="9221369" cy="931409"/>
          </a:xfrm>
          <a:prstGeom prst="rect">
            <a:avLst/>
          </a:prstGeom>
          <a:noFill/>
        </p:spPr>
        <p:txBody>
          <a:bodyPr wrap="square" lIns="0" tIns="0" rIns="0" bIns="0" rtlCol="0">
            <a:spAutoFit/>
          </a:bodyPr>
          <a:lstStyle/>
          <a:p>
            <a:pPr algn="ctr">
              <a:lnSpc>
                <a:spcPct val="150000"/>
              </a:lnSpc>
            </a:pPr>
            <a:r>
              <a:rPr lang="zh-CN" altLang="en-US" sz="1400" spc="300" dirty="0">
                <a:solidFill>
                  <a:schemeClr val="tx1">
                    <a:lumMod val="75000"/>
                    <a:lumOff val="25000"/>
                  </a:schemeClr>
                </a:solidFill>
                <a:latin typeface="+mn-ea"/>
                <a:cs typeface="+mn-ea"/>
                <a:sym typeface="+mn-lt"/>
              </a:rPr>
              <a:t>非同儿熙，微软中国</a:t>
            </a:r>
            <a:r>
              <a:rPr lang="en-US" altLang="zh-CN" sz="1400" spc="300" dirty="0">
                <a:solidFill>
                  <a:schemeClr val="tx1">
                    <a:lumMod val="75000"/>
                    <a:lumOff val="25000"/>
                  </a:schemeClr>
                </a:solidFill>
                <a:latin typeface="+mn-ea"/>
                <a:cs typeface="+mn-ea"/>
                <a:sym typeface="+mn-lt"/>
              </a:rPr>
              <a:t>&amp;</a:t>
            </a:r>
            <a:r>
              <a:rPr lang="zh-CN" altLang="en-US" sz="1400" spc="300" dirty="0">
                <a:solidFill>
                  <a:schemeClr val="tx1">
                    <a:lumMod val="75000"/>
                    <a:lumOff val="25000"/>
                  </a:schemeClr>
                </a:solidFill>
                <a:latin typeface="+mn-ea"/>
                <a:cs typeface="+mn-ea"/>
                <a:sym typeface="+mn-lt"/>
              </a:rPr>
              <a:t>艾迪鹅</a:t>
            </a:r>
            <a:r>
              <a:rPr lang="en-US" altLang="zh-CN" sz="1400" spc="300" dirty="0">
                <a:solidFill>
                  <a:schemeClr val="tx1">
                    <a:lumMod val="75000"/>
                    <a:lumOff val="25000"/>
                  </a:schemeClr>
                </a:solidFill>
                <a:latin typeface="+mn-ea"/>
                <a:cs typeface="+mn-ea"/>
                <a:sym typeface="+mn-lt"/>
              </a:rPr>
              <a:t>PPT</a:t>
            </a:r>
            <a:r>
              <a:rPr lang="zh-CN" altLang="en-US" sz="1400" spc="300" dirty="0">
                <a:solidFill>
                  <a:schemeClr val="tx1">
                    <a:lumMod val="75000"/>
                    <a:lumOff val="25000"/>
                  </a:schemeClr>
                </a:solidFill>
                <a:latin typeface="+mn-ea"/>
                <a:cs typeface="+mn-ea"/>
                <a:sym typeface="+mn-lt"/>
              </a:rPr>
              <a:t>认证模板设计师</a:t>
            </a:r>
            <a:endParaRPr lang="en-US" altLang="zh-CN" sz="1400" spc="300" dirty="0">
              <a:solidFill>
                <a:schemeClr val="tx1">
                  <a:lumMod val="75000"/>
                  <a:lumOff val="25000"/>
                </a:schemeClr>
              </a:solidFill>
              <a:latin typeface="+mn-ea"/>
              <a:cs typeface="+mn-ea"/>
              <a:sym typeface="+mn-lt"/>
            </a:endParaRPr>
          </a:p>
          <a:p>
            <a:pPr algn="ctr">
              <a:lnSpc>
                <a:spcPct val="150000"/>
              </a:lnSpc>
            </a:pPr>
            <a:r>
              <a:rPr lang="zh-CN" altLang="en-US" sz="1400" spc="300" dirty="0">
                <a:solidFill>
                  <a:schemeClr val="tx1">
                    <a:lumMod val="75000"/>
                    <a:lumOff val="25000"/>
                  </a:schemeClr>
                </a:solidFill>
                <a:latin typeface="+mn-ea"/>
                <a:cs typeface="+mn-ea"/>
                <a:sym typeface="+mn-lt"/>
              </a:rPr>
              <a:t>坚持用心设计、用心沉淀，因为喜欢，所以专注。</a:t>
            </a:r>
            <a:endParaRPr lang="en-US" altLang="zh-CN" sz="1400" spc="300" dirty="0">
              <a:solidFill>
                <a:schemeClr val="tx1">
                  <a:lumMod val="75000"/>
                  <a:lumOff val="25000"/>
                </a:schemeClr>
              </a:solidFill>
              <a:latin typeface="+mn-ea"/>
              <a:cs typeface="+mn-ea"/>
              <a:sym typeface="+mn-lt"/>
            </a:endParaRPr>
          </a:p>
          <a:p>
            <a:pPr algn="ctr">
              <a:lnSpc>
                <a:spcPct val="150000"/>
              </a:lnSpc>
            </a:pPr>
            <a:r>
              <a:rPr lang="zh-CN" altLang="en-US" sz="1400" spc="300" dirty="0">
                <a:solidFill>
                  <a:schemeClr val="tx1">
                    <a:lumMod val="75000"/>
                    <a:lumOff val="25000"/>
                  </a:schemeClr>
                </a:solidFill>
                <a:latin typeface="+mn-ea"/>
                <a:cs typeface="+mn-ea"/>
                <a:sym typeface="+mn-lt"/>
              </a:rPr>
              <a:t>用心制作每一页艺术珍品，以孜孜不倦的态度打磨，完美助力您的演示</a:t>
            </a:r>
            <a:endParaRPr lang="en-US" altLang="zh-CN" sz="1400" spc="300" dirty="0">
              <a:solidFill>
                <a:schemeClr val="tx1">
                  <a:lumMod val="75000"/>
                  <a:lumOff val="25000"/>
                </a:schemeClr>
              </a:solidFill>
              <a:latin typeface="+mn-ea"/>
              <a:cs typeface="+mn-ea"/>
              <a:sym typeface="+mn-lt"/>
            </a:endParaRPr>
          </a:p>
        </p:txBody>
      </p:sp>
      <p:sp>
        <p:nvSpPr>
          <p:cNvPr id="46" name="文本框 45">
            <a:extLst>
              <a:ext uri="{FF2B5EF4-FFF2-40B4-BE49-F238E27FC236}">
                <a16:creationId xmlns:a16="http://schemas.microsoft.com/office/drawing/2014/main" xmlns="" id="{228B0459-C831-4B26-A46A-30D60A93DB1B}"/>
              </a:ext>
            </a:extLst>
          </p:cNvPr>
          <p:cNvSpPr txBox="1"/>
          <p:nvPr/>
        </p:nvSpPr>
        <p:spPr>
          <a:xfrm>
            <a:off x="3516351" y="3966351"/>
            <a:ext cx="5159298" cy="615553"/>
          </a:xfrm>
          <a:prstGeom prst="rect">
            <a:avLst/>
          </a:prstGeom>
          <a:noFill/>
        </p:spPr>
        <p:txBody>
          <a:bodyPr wrap="square" lIns="0" tIns="0" rIns="0" bIns="0" rtlCol="0">
            <a:spAutoFit/>
          </a:bodyPr>
          <a:lstStyle/>
          <a:p>
            <a:pPr algn="ctr">
              <a:defRPr/>
            </a:pPr>
            <a:r>
              <a:rPr lang="zh-CN" altLang="en-US" sz="4000" spc="-150" dirty="0">
                <a:solidFill>
                  <a:schemeClr val="accent1"/>
                </a:solidFill>
                <a:latin typeface="+mj-ea"/>
                <a:ea typeface="+mj-ea"/>
                <a:cs typeface="+mn-ea"/>
                <a:sym typeface="+mn-lt"/>
              </a:rPr>
              <a:t>设计师介绍</a:t>
            </a:r>
          </a:p>
        </p:txBody>
      </p:sp>
    </p:spTree>
    <p:extLst>
      <p:ext uri="{BB962C8B-B14F-4D97-AF65-F5344CB8AC3E}">
        <p14:creationId xmlns:p14="http://schemas.microsoft.com/office/powerpoint/2010/main" val="2904177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a16="http://schemas.microsoft.com/office/drawing/2014/main" xmlns="" id="{587E8180-07BA-4A58-9183-4583D1BCEC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24301532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spc="300" dirty="0">
                <a:solidFill>
                  <a:schemeClr val="tx1">
                    <a:lumMod val="75000"/>
                    <a:lumOff val="25000"/>
                  </a:schemeClr>
                </a:solidFill>
                <a:latin typeface="+mn-ea"/>
                <a:cs typeface="+mn-ea"/>
                <a:sym typeface="+mn-lt"/>
              </a:rPr>
              <a:t>非同儿</a:t>
            </a:r>
            <a:r>
              <a:rPr lang="zh-CN" altLang="en-US" sz="1400" spc="300" dirty="0" smtClean="0">
                <a:solidFill>
                  <a:schemeClr val="tx1">
                    <a:lumMod val="75000"/>
                    <a:lumOff val="25000"/>
                  </a:schemeClr>
                </a:solidFill>
                <a:latin typeface="+mn-ea"/>
                <a:cs typeface="+mn-ea"/>
                <a:sym typeface="+mn-lt"/>
              </a:rPr>
              <a:t>熙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599595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17166DC-5BC4-4347-9049-2168A73AF4BA}"/>
              </a:ext>
            </a:extLst>
          </p:cNvPr>
          <p:cNvSpPr/>
          <p:nvPr/>
        </p:nvSpPr>
        <p:spPr>
          <a:xfrm>
            <a:off x="4564462" y="1905518"/>
            <a:ext cx="3063076" cy="615553"/>
          </a:xfrm>
          <a:prstGeom prst="rect">
            <a:avLst/>
          </a:prstGeom>
        </p:spPr>
        <p:txBody>
          <a:bodyPr wrap="square" lIns="0" tIns="0" rIns="0" bIns="0">
            <a:spAutoFit/>
          </a:bodyPr>
          <a:lstStyle/>
          <a:p>
            <a:pPr algn="ctr">
              <a:defRPr/>
            </a:pPr>
            <a:r>
              <a:rPr lang="zh-CN" altLang="en-US" sz="40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第一部分</a:t>
            </a:r>
          </a:p>
        </p:txBody>
      </p:sp>
      <p:sp>
        <p:nvSpPr>
          <p:cNvPr id="5" name="文本框 4">
            <a:extLst>
              <a:ext uri="{FF2B5EF4-FFF2-40B4-BE49-F238E27FC236}">
                <a16:creationId xmlns:a16="http://schemas.microsoft.com/office/drawing/2014/main" xmlns="" id="{EC371A72-D256-4B82-9DA8-3B30FEAF64B1}"/>
              </a:ext>
            </a:extLst>
          </p:cNvPr>
          <p:cNvSpPr txBox="1"/>
          <p:nvPr/>
        </p:nvSpPr>
        <p:spPr>
          <a:xfrm>
            <a:off x="4564463" y="2703325"/>
            <a:ext cx="3063075" cy="492443"/>
          </a:xfrm>
          <a:prstGeom prst="rect">
            <a:avLst/>
          </a:prstGeom>
          <a:noFill/>
        </p:spPr>
        <p:txBody>
          <a:bodyPr wrap="square" lIns="0" tIns="0" rIns="0" bIns="0" rtlCol="0">
            <a:spAutoFit/>
          </a:bodyPr>
          <a:lstStyle/>
          <a:p>
            <a:pPr algn="ctr">
              <a:defRPr/>
            </a:pPr>
            <a:r>
              <a:rPr lang="zh-CN" altLang="en-US" sz="32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个人简介介绍</a:t>
            </a:r>
          </a:p>
        </p:txBody>
      </p:sp>
      <p:sp>
        <p:nvSpPr>
          <p:cNvPr id="6" name="文本框 5">
            <a:extLst>
              <a:ext uri="{FF2B5EF4-FFF2-40B4-BE49-F238E27FC236}">
                <a16:creationId xmlns:a16="http://schemas.microsoft.com/office/drawing/2014/main" xmlns="" id="{A97F7C5B-7A33-4D31-8B8A-136CA964439B}"/>
              </a:ext>
            </a:extLst>
          </p:cNvPr>
          <p:cNvSpPr txBox="1"/>
          <p:nvPr/>
        </p:nvSpPr>
        <p:spPr>
          <a:xfrm>
            <a:off x="3537240" y="3195768"/>
            <a:ext cx="5117520" cy="184666"/>
          </a:xfrm>
          <a:prstGeom prst="rect">
            <a:avLst/>
          </a:prstGeom>
          <a:noFill/>
        </p:spPr>
        <p:txBody>
          <a:bodyPr wrap="square" lIns="0" tIns="0" rIns="0" bIns="0" rtlCol="0">
            <a:spAutoFit/>
          </a:bodyPr>
          <a:lstStyle/>
          <a:p>
            <a:pPr algn="ctr">
              <a:defRPr/>
            </a:pPr>
            <a:r>
              <a:rPr lang="en-US" altLang="zh-CN" sz="12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Personal Profile</a:t>
            </a:r>
            <a:endParaRPr lang="zh-CN" altLang="en-US" sz="12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endParaRPr>
          </a:p>
        </p:txBody>
      </p:sp>
      <p:cxnSp>
        <p:nvCxnSpPr>
          <p:cNvPr id="7" name="直接连接符 6">
            <a:extLst>
              <a:ext uri="{FF2B5EF4-FFF2-40B4-BE49-F238E27FC236}">
                <a16:creationId xmlns:a16="http://schemas.microsoft.com/office/drawing/2014/main" xmlns="" id="{EC5592E5-6DCB-45E5-B4AE-9AFCD63AB48C}"/>
              </a:ext>
            </a:extLst>
          </p:cNvPr>
          <p:cNvCxnSpPr>
            <a:cxnSpLocks/>
          </p:cNvCxnSpPr>
          <p:nvPr/>
        </p:nvCxnSpPr>
        <p:spPr>
          <a:xfrm>
            <a:off x="7457983" y="2918768"/>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AA30C817-EF88-4E0F-B3B7-2F37D1324525}"/>
              </a:ext>
            </a:extLst>
          </p:cNvPr>
          <p:cNvCxnSpPr>
            <a:cxnSpLocks/>
          </p:cNvCxnSpPr>
          <p:nvPr/>
        </p:nvCxnSpPr>
        <p:spPr>
          <a:xfrm flipH="1">
            <a:off x="3256340" y="2918768"/>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8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01.</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个人简介介绍</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7"/>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Personal Profile</a:t>
              </a:r>
              <a:endParaRPr lang="zh-CN" altLang="en-US" sz="1000" i="1" spc="300" dirty="0">
                <a:solidFill>
                  <a:schemeClr val="tx1">
                    <a:lumMod val="75000"/>
                    <a:lumOff val="25000"/>
                  </a:schemeClr>
                </a:solidFill>
                <a:latin typeface="+mn-ea"/>
                <a:cs typeface="阿里巴巴普惠体 Medium" panose="00020600040101010101" pitchFamily="18" charset="-122"/>
              </a:endParaRPr>
            </a:p>
          </p:txBody>
        </p:sp>
      </p:grpSp>
      <p:grpSp>
        <p:nvGrpSpPr>
          <p:cNvPr id="19" name="组合 18">
            <a:extLst>
              <a:ext uri="{FF2B5EF4-FFF2-40B4-BE49-F238E27FC236}">
                <a16:creationId xmlns:a16="http://schemas.microsoft.com/office/drawing/2014/main" xmlns="" id="{8E95E53F-96A1-4BEA-BF62-56069431A770}"/>
              </a:ext>
            </a:extLst>
          </p:cNvPr>
          <p:cNvGrpSpPr/>
          <p:nvPr/>
        </p:nvGrpSpPr>
        <p:grpSpPr>
          <a:xfrm>
            <a:off x="897147" y="1270825"/>
            <a:ext cx="9361386" cy="4820843"/>
            <a:chOff x="1415307" y="1364343"/>
            <a:chExt cx="9361386" cy="4820843"/>
          </a:xfrm>
        </p:grpSpPr>
        <p:cxnSp>
          <p:nvCxnSpPr>
            <p:cNvPr id="20" name="直接连接符 19">
              <a:extLst>
                <a:ext uri="{FF2B5EF4-FFF2-40B4-BE49-F238E27FC236}">
                  <a16:creationId xmlns:a16="http://schemas.microsoft.com/office/drawing/2014/main" xmlns="" id="{118FBEC7-E24C-40EA-AAF1-543F6D00A02A}"/>
                </a:ext>
              </a:extLst>
            </p:cNvPr>
            <p:cNvCxnSpPr>
              <a:cxnSpLocks/>
            </p:cNvCxnSpPr>
            <p:nvPr/>
          </p:nvCxnSpPr>
          <p:spPr>
            <a:xfrm>
              <a:off x="1796276" y="1367521"/>
              <a:ext cx="4864409" cy="0"/>
            </a:xfrm>
            <a:prstGeom prst="line">
              <a:avLst/>
            </a:prstGeom>
            <a:noFill/>
            <a:ln w="38100">
              <a:solidFill>
                <a:schemeClr val="accent1">
                  <a:alpha val="71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xmlns="" id="{2DABF85A-C63C-46F3-A8F7-E7C4CDE0C899}"/>
                </a:ext>
              </a:extLst>
            </p:cNvPr>
            <p:cNvCxnSpPr>
              <a:cxnSpLocks/>
            </p:cNvCxnSpPr>
            <p:nvPr/>
          </p:nvCxnSpPr>
          <p:spPr>
            <a:xfrm>
              <a:off x="8368889" y="1367521"/>
              <a:ext cx="2407804" cy="0"/>
            </a:xfrm>
            <a:prstGeom prst="line">
              <a:avLst/>
            </a:prstGeom>
            <a:noFill/>
            <a:ln w="38100">
              <a:solidFill>
                <a:schemeClr val="accent1">
                  <a:alpha val="71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a:extLst>
                <a:ext uri="{FF2B5EF4-FFF2-40B4-BE49-F238E27FC236}">
                  <a16:creationId xmlns:a16="http://schemas.microsoft.com/office/drawing/2014/main" xmlns="" id="{1CA5E347-B75C-4F50-9A16-DF4BAA5FDA7F}"/>
                </a:ext>
              </a:extLst>
            </p:cNvPr>
            <p:cNvCxnSpPr>
              <a:cxnSpLocks/>
            </p:cNvCxnSpPr>
            <p:nvPr/>
          </p:nvCxnSpPr>
          <p:spPr>
            <a:xfrm>
              <a:off x="1415307" y="1724389"/>
              <a:ext cx="0" cy="4460797"/>
            </a:xfrm>
            <a:prstGeom prst="line">
              <a:avLst/>
            </a:prstGeom>
            <a:noFill/>
            <a:ln w="38100">
              <a:solidFill>
                <a:schemeClr val="accent1">
                  <a:alpha val="71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a:extLst>
                <a:ext uri="{FF2B5EF4-FFF2-40B4-BE49-F238E27FC236}">
                  <a16:creationId xmlns:a16="http://schemas.microsoft.com/office/drawing/2014/main" xmlns="" id="{4EA3C407-BCB9-4591-A04D-861DC2E2ED82}"/>
                </a:ext>
              </a:extLst>
            </p:cNvPr>
            <p:cNvCxnSpPr>
              <a:cxnSpLocks/>
            </p:cNvCxnSpPr>
            <p:nvPr/>
          </p:nvCxnSpPr>
          <p:spPr>
            <a:xfrm>
              <a:off x="1415307" y="6185186"/>
              <a:ext cx="5010893" cy="0"/>
            </a:xfrm>
            <a:prstGeom prst="line">
              <a:avLst/>
            </a:prstGeom>
            <a:noFill/>
            <a:ln w="38100">
              <a:solidFill>
                <a:schemeClr val="accent1">
                  <a:alpha val="71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a:extLst>
                <a:ext uri="{FF2B5EF4-FFF2-40B4-BE49-F238E27FC236}">
                  <a16:creationId xmlns:a16="http://schemas.microsoft.com/office/drawing/2014/main" xmlns="" id="{B1D11A14-51F3-478F-8241-CFD40C31BF59}"/>
                </a:ext>
              </a:extLst>
            </p:cNvPr>
            <p:cNvCxnSpPr>
              <a:cxnSpLocks/>
            </p:cNvCxnSpPr>
            <p:nvPr/>
          </p:nvCxnSpPr>
          <p:spPr>
            <a:xfrm>
              <a:off x="9566677" y="6185186"/>
              <a:ext cx="1179825" cy="0"/>
            </a:xfrm>
            <a:prstGeom prst="line">
              <a:avLst/>
            </a:prstGeom>
            <a:noFill/>
            <a:ln w="38100">
              <a:solidFill>
                <a:schemeClr val="accent1">
                  <a:alpha val="71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a:extLst>
                <a:ext uri="{FF2B5EF4-FFF2-40B4-BE49-F238E27FC236}">
                  <a16:creationId xmlns:a16="http://schemas.microsoft.com/office/drawing/2014/main" xmlns="" id="{26347CAD-D9D9-4D5A-9B9E-52C544AF40C4}"/>
                </a:ext>
              </a:extLst>
            </p:cNvPr>
            <p:cNvCxnSpPr>
              <a:cxnSpLocks/>
            </p:cNvCxnSpPr>
            <p:nvPr/>
          </p:nvCxnSpPr>
          <p:spPr>
            <a:xfrm>
              <a:off x="10776693" y="1364343"/>
              <a:ext cx="0" cy="2910329"/>
            </a:xfrm>
            <a:prstGeom prst="line">
              <a:avLst/>
            </a:prstGeom>
            <a:noFill/>
            <a:ln w="38100">
              <a:solidFill>
                <a:schemeClr val="accent1">
                  <a:alpha val="71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6" name="组合 25">
            <a:extLst>
              <a:ext uri="{FF2B5EF4-FFF2-40B4-BE49-F238E27FC236}">
                <a16:creationId xmlns:a16="http://schemas.microsoft.com/office/drawing/2014/main" xmlns="" id="{A75ECF4F-F52D-4CA4-82A0-E950937E3B09}"/>
              </a:ext>
            </a:extLst>
          </p:cNvPr>
          <p:cNvGrpSpPr/>
          <p:nvPr/>
        </p:nvGrpSpPr>
        <p:grpSpPr>
          <a:xfrm>
            <a:off x="1447105" y="1878579"/>
            <a:ext cx="8568451" cy="3609130"/>
            <a:chOff x="1965265" y="2088780"/>
            <a:chExt cx="8568451" cy="3609130"/>
          </a:xfrm>
        </p:grpSpPr>
        <p:grpSp>
          <p:nvGrpSpPr>
            <p:cNvPr id="27" name="组合 26">
              <a:extLst>
                <a:ext uri="{FF2B5EF4-FFF2-40B4-BE49-F238E27FC236}">
                  <a16:creationId xmlns:a16="http://schemas.microsoft.com/office/drawing/2014/main" xmlns="" id="{DBA7451F-F90C-4B99-B656-D3720EBC91DD}"/>
                </a:ext>
              </a:extLst>
            </p:cNvPr>
            <p:cNvGrpSpPr/>
            <p:nvPr/>
          </p:nvGrpSpPr>
          <p:grpSpPr>
            <a:xfrm>
              <a:off x="3882237" y="2088780"/>
              <a:ext cx="4305369" cy="442056"/>
              <a:chOff x="2877897" y="2303145"/>
              <a:chExt cx="4305369" cy="442056"/>
            </a:xfrm>
          </p:grpSpPr>
          <p:grpSp>
            <p:nvGrpSpPr>
              <p:cNvPr id="44" name="组合 43">
                <a:extLst>
                  <a:ext uri="{FF2B5EF4-FFF2-40B4-BE49-F238E27FC236}">
                    <a16:creationId xmlns:a16="http://schemas.microsoft.com/office/drawing/2014/main" xmlns="" id="{87C8A20C-0761-4AA4-A613-86C8597E2DE2}"/>
                  </a:ext>
                </a:extLst>
              </p:cNvPr>
              <p:cNvGrpSpPr/>
              <p:nvPr/>
            </p:nvGrpSpPr>
            <p:grpSpPr>
              <a:xfrm>
                <a:off x="2877897" y="2415541"/>
                <a:ext cx="1876493" cy="217265"/>
                <a:chOff x="4362382" y="1982184"/>
                <a:chExt cx="1876493" cy="217265"/>
              </a:xfrm>
            </p:grpSpPr>
            <p:cxnSp>
              <p:nvCxnSpPr>
                <p:cNvPr id="46" name="直接连接符 45">
                  <a:extLst>
                    <a:ext uri="{FF2B5EF4-FFF2-40B4-BE49-F238E27FC236}">
                      <a16:creationId xmlns:a16="http://schemas.microsoft.com/office/drawing/2014/main" xmlns="" id="{0F252619-708F-486A-91D1-6EB76A7A21D4}"/>
                    </a:ext>
                  </a:extLst>
                </p:cNvPr>
                <p:cNvCxnSpPr>
                  <a:cxnSpLocks/>
                </p:cNvCxnSpPr>
                <p:nvPr/>
              </p:nvCxnSpPr>
              <p:spPr>
                <a:xfrm flipH="1">
                  <a:off x="4362382" y="2090816"/>
                  <a:ext cx="1770131" cy="0"/>
                </a:xfrm>
                <a:prstGeom prst="line">
                  <a:avLst/>
                </a:prstGeom>
                <a:ln w="19050" cap="rnd">
                  <a:gradFill flip="none" rotWithShape="1">
                    <a:gsLst>
                      <a:gs pos="0">
                        <a:schemeClr val="accent1"/>
                      </a:gs>
                      <a:gs pos="100000">
                        <a:schemeClr val="accent1">
                          <a:alpha val="0"/>
                        </a:schemeClr>
                      </a:gs>
                    </a:gsLst>
                    <a:lin ang="0" scaled="1"/>
                    <a:tileRect/>
                  </a:gradFill>
                  <a:headEnd type="oval"/>
                </a:ln>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xmlns="" id="{C70058F2-E9F4-4220-B58E-69345DA230BD}"/>
                    </a:ext>
                  </a:extLst>
                </p:cNvPr>
                <p:cNvSpPr/>
                <p:nvPr/>
              </p:nvSpPr>
              <p:spPr>
                <a:xfrm>
                  <a:off x="6057106" y="2015410"/>
                  <a:ext cx="150813" cy="150813"/>
                </a:xfrm>
                <a:prstGeom prst="ellipse">
                  <a:avLst/>
                </a:prstGeom>
                <a:noFill/>
                <a:ln>
                  <a:gradFill>
                    <a:gsLst>
                      <a:gs pos="97581">
                        <a:schemeClr val="accent1"/>
                      </a:gs>
                      <a:gs pos="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cs typeface="+mn-ea"/>
                    <a:sym typeface="+mn-lt"/>
                  </a:endParaRPr>
                </a:p>
              </p:txBody>
            </p:sp>
            <p:sp>
              <p:nvSpPr>
                <p:cNvPr id="48" name="椭圆 47">
                  <a:extLst>
                    <a:ext uri="{FF2B5EF4-FFF2-40B4-BE49-F238E27FC236}">
                      <a16:creationId xmlns:a16="http://schemas.microsoft.com/office/drawing/2014/main" xmlns="" id="{350BDB2C-0BE4-4C00-BB6E-B7B35C185385}"/>
                    </a:ext>
                  </a:extLst>
                </p:cNvPr>
                <p:cNvSpPr/>
                <p:nvPr/>
              </p:nvSpPr>
              <p:spPr>
                <a:xfrm>
                  <a:off x="6021610" y="1982184"/>
                  <a:ext cx="217265" cy="217265"/>
                </a:xfrm>
                <a:prstGeom prst="ellipse">
                  <a:avLst/>
                </a:prstGeom>
                <a:noFill/>
                <a:ln>
                  <a:gradFill>
                    <a:gsLst>
                      <a:gs pos="97581">
                        <a:schemeClr val="accent1"/>
                      </a:gs>
                      <a:gs pos="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cs typeface="+mn-ea"/>
                    <a:sym typeface="+mn-lt"/>
                  </a:endParaRPr>
                </a:p>
              </p:txBody>
            </p:sp>
          </p:grpSp>
          <p:sp>
            <p:nvSpPr>
              <p:cNvPr id="45" name="矩形: 圆角 44">
                <a:extLst>
                  <a:ext uri="{FF2B5EF4-FFF2-40B4-BE49-F238E27FC236}">
                    <a16:creationId xmlns:a16="http://schemas.microsoft.com/office/drawing/2014/main" xmlns="" id="{CEC509EF-9A4F-47E3-A4A1-182E6459F119}"/>
                  </a:ext>
                </a:extLst>
              </p:cNvPr>
              <p:cNvSpPr/>
              <p:nvPr/>
            </p:nvSpPr>
            <p:spPr>
              <a:xfrm>
                <a:off x="5053324" y="2303145"/>
                <a:ext cx="2129942" cy="442056"/>
              </a:xfrm>
              <a:prstGeom prst="roundRect">
                <a:avLst>
                  <a:gd name="adj" fmla="val 50000"/>
                </a:avLst>
              </a:prstGeom>
              <a:gradFill flip="none" rotWithShape="1">
                <a:gsLst>
                  <a:gs pos="100000">
                    <a:schemeClr val="accent1"/>
                  </a:gs>
                  <a:gs pos="0">
                    <a:schemeClr val="accent1">
                      <a:lumMod val="20000"/>
                      <a:lumOff val="80000"/>
                      <a:alpha val="2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effectLst>
                      <a:outerShdw blurRad="38100" dist="38100" dir="2700000" algn="tl">
                        <a:srgbClr val="000000">
                          <a:alpha val="43137"/>
                        </a:srgbClr>
                      </a:outerShdw>
                    </a:effectLst>
                    <a:latin typeface="+mj-ea"/>
                    <a:ea typeface="+mj-ea"/>
                    <a:cs typeface="+mn-ea"/>
                    <a:sym typeface="+mn-lt"/>
                  </a:rPr>
                  <a:t>我的基本信息</a:t>
                </a:r>
              </a:p>
            </p:txBody>
          </p:sp>
        </p:grpSp>
        <p:grpSp>
          <p:nvGrpSpPr>
            <p:cNvPr id="28" name="组合 27">
              <a:extLst>
                <a:ext uri="{FF2B5EF4-FFF2-40B4-BE49-F238E27FC236}">
                  <a16:creationId xmlns:a16="http://schemas.microsoft.com/office/drawing/2014/main" xmlns="" id="{1BFF68FA-3EF1-4397-9622-4AA2F7165D54}"/>
                </a:ext>
              </a:extLst>
            </p:cNvPr>
            <p:cNvGrpSpPr/>
            <p:nvPr/>
          </p:nvGrpSpPr>
          <p:grpSpPr>
            <a:xfrm>
              <a:off x="1965265" y="2125562"/>
              <a:ext cx="3260037" cy="3260037"/>
              <a:chOff x="1965265" y="2125562"/>
              <a:chExt cx="3260037" cy="3260037"/>
            </a:xfrm>
          </p:grpSpPr>
          <p:grpSp>
            <p:nvGrpSpPr>
              <p:cNvPr id="37" name="组合 36">
                <a:extLst>
                  <a:ext uri="{FF2B5EF4-FFF2-40B4-BE49-F238E27FC236}">
                    <a16:creationId xmlns:a16="http://schemas.microsoft.com/office/drawing/2014/main" xmlns="" id="{3FEF0818-CBCD-4E1D-89C4-37B5CF5C63DA}"/>
                  </a:ext>
                </a:extLst>
              </p:cNvPr>
              <p:cNvGrpSpPr/>
              <p:nvPr/>
            </p:nvGrpSpPr>
            <p:grpSpPr>
              <a:xfrm>
                <a:off x="1965265" y="2125562"/>
                <a:ext cx="3260037" cy="3260037"/>
                <a:chOff x="834929" y="914412"/>
                <a:chExt cx="5202926" cy="5202926"/>
              </a:xfrm>
            </p:grpSpPr>
            <p:sp>
              <p:nvSpPr>
                <p:cNvPr id="39" name="弧形 38">
                  <a:extLst>
                    <a:ext uri="{FF2B5EF4-FFF2-40B4-BE49-F238E27FC236}">
                      <a16:creationId xmlns:a16="http://schemas.microsoft.com/office/drawing/2014/main" xmlns="" id="{39A63375-A6C6-4EB1-8D50-09033A26D285}"/>
                    </a:ext>
                  </a:extLst>
                </p:cNvPr>
                <p:cNvSpPr/>
                <p:nvPr userDrawn="1"/>
              </p:nvSpPr>
              <p:spPr>
                <a:xfrm>
                  <a:off x="1236236" y="1315719"/>
                  <a:ext cx="4400313" cy="4400313"/>
                </a:xfrm>
                <a:prstGeom prst="arc">
                  <a:avLst>
                    <a:gd name="adj1" fmla="val 20351035"/>
                    <a:gd name="adj2" fmla="val 951939"/>
                  </a:avLst>
                </a:prstGeom>
                <a:noFill/>
                <a:ln w="63500">
                  <a:gradFill flip="none" rotWithShape="1">
                    <a:gsLst>
                      <a:gs pos="0">
                        <a:schemeClr val="accent1"/>
                      </a:gs>
                      <a:gs pos="100000">
                        <a:schemeClr val="accent1">
                          <a:lumMod val="60000"/>
                          <a:lumOff val="4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cs typeface="+mn-ea"/>
                    <a:sym typeface="+mn-lt"/>
                  </a:endParaRPr>
                </a:p>
              </p:txBody>
            </p:sp>
            <p:sp>
              <p:nvSpPr>
                <p:cNvPr id="40" name="弧形 39">
                  <a:extLst>
                    <a:ext uri="{FF2B5EF4-FFF2-40B4-BE49-F238E27FC236}">
                      <a16:creationId xmlns:a16="http://schemas.microsoft.com/office/drawing/2014/main" xmlns="" id="{BDE8D266-1A8A-4DA8-A03D-2B03D4766C98}"/>
                    </a:ext>
                  </a:extLst>
                </p:cNvPr>
                <p:cNvSpPr/>
                <p:nvPr userDrawn="1"/>
              </p:nvSpPr>
              <p:spPr>
                <a:xfrm>
                  <a:off x="1090777" y="1170260"/>
                  <a:ext cx="4691230" cy="4691230"/>
                </a:xfrm>
                <a:prstGeom prst="arc">
                  <a:avLst>
                    <a:gd name="adj1" fmla="val 9783818"/>
                    <a:gd name="adj2" fmla="val 3712165"/>
                  </a:avLst>
                </a:prstGeom>
                <a:noFill/>
                <a:ln w="82550">
                  <a:gradFill flip="none" rotWithShape="1">
                    <a:gsLst>
                      <a:gs pos="0">
                        <a:schemeClr val="accent1">
                          <a:lumMod val="60000"/>
                          <a:lumOff val="40000"/>
                        </a:schemeClr>
                      </a:gs>
                      <a:gs pos="39000">
                        <a:schemeClr val="accent1"/>
                      </a:gs>
                      <a:gs pos="100000">
                        <a:schemeClr val="bg1">
                          <a:alpha val="62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cs typeface="+mn-ea"/>
                    <a:sym typeface="+mn-lt"/>
                  </a:endParaRPr>
                </a:p>
              </p:txBody>
            </p:sp>
            <p:sp>
              <p:nvSpPr>
                <p:cNvPr id="41" name="弧形 40">
                  <a:extLst>
                    <a:ext uri="{FF2B5EF4-FFF2-40B4-BE49-F238E27FC236}">
                      <a16:creationId xmlns:a16="http://schemas.microsoft.com/office/drawing/2014/main" xmlns="" id="{A98F2863-7C5B-4A1F-B966-908F492792C4}"/>
                    </a:ext>
                  </a:extLst>
                </p:cNvPr>
                <p:cNvSpPr/>
                <p:nvPr userDrawn="1"/>
              </p:nvSpPr>
              <p:spPr>
                <a:xfrm>
                  <a:off x="1236236" y="1315719"/>
                  <a:ext cx="4400313" cy="4400313"/>
                </a:xfrm>
                <a:prstGeom prst="arc">
                  <a:avLst>
                    <a:gd name="adj1" fmla="val 2840027"/>
                    <a:gd name="adj2" fmla="val 13002114"/>
                  </a:avLst>
                </a:prstGeom>
                <a:noFill/>
                <a:ln w="44450">
                  <a:gradFill flip="none" rotWithShape="1">
                    <a:gsLst>
                      <a:gs pos="51000">
                        <a:schemeClr val="accent1"/>
                      </a:gs>
                      <a:gs pos="0">
                        <a:schemeClr val="accent1">
                          <a:lumMod val="60000"/>
                          <a:lumOff val="40000"/>
                        </a:schemeClr>
                      </a:gs>
                      <a:gs pos="100000">
                        <a:schemeClr val="accent1">
                          <a:lumMod val="60000"/>
                          <a:lumOff val="4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cs typeface="+mn-ea"/>
                    <a:sym typeface="+mn-lt"/>
                  </a:endParaRPr>
                </a:p>
              </p:txBody>
            </p:sp>
            <p:sp>
              <p:nvSpPr>
                <p:cNvPr id="42" name="弧形 41">
                  <a:extLst>
                    <a:ext uri="{FF2B5EF4-FFF2-40B4-BE49-F238E27FC236}">
                      <a16:creationId xmlns:a16="http://schemas.microsoft.com/office/drawing/2014/main" xmlns="" id="{081909D6-151F-47D8-8617-55748E588C29}"/>
                    </a:ext>
                  </a:extLst>
                </p:cNvPr>
                <p:cNvSpPr/>
                <p:nvPr userDrawn="1"/>
              </p:nvSpPr>
              <p:spPr>
                <a:xfrm>
                  <a:off x="834929" y="914412"/>
                  <a:ext cx="5202926" cy="5202926"/>
                </a:xfrm>
                <a:prstGeom prst="arc">
                  <a:avLst>
                    <a:gd name="adj1" fmla="val 2030941"/>
                    <a:gd name="adj2" fmla="val 13035672"/>
                  </a:avLst>
                </a:prstGeom>
                <a:noFill/>
                <a:ln w="127000">
                  <a:gradFill flip="none" rotWithShape="1">
                    <a:gsLst>
                      <a:gs pos="49000">
                        <a:schemeClr val="accent1">
                          <a:alpha val="41000"/>
                        </a:schemeClr>
                      </a:gs>
                      <a:gs pos="0">
                        <a:schemeClr val="accent1">
                          <a:lumMod val="60000"/>
                          <a:lumOff val="40000"/>
                        </a:schemeClr>
                      </a:gs>
                      <a:gs pos="100000">
                        <a:schemeClr val="accent1">
                          <a:lumMod val="60000"/>
                          <a:lumOff val="4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cs typeface="+mn-ea"/>
                    <a:sym typeface="+mn-lt"/>
                  </a:endParaRPr>
                </a:p>
              </p:txBody>
            </p:sp>
            <p:sp>
              <p:nvSpPr>
                <p:cNvPr id="43" name="弧形 42">
                  <a:extLst>
                    <a:ext uri="{FF2B5EF4-FFF2-40B4-BE49-F238E27FC236}">
                      <a16:creationId xmlns:a16="http://schemas.microsoft.com/office/drawing/2014/main" xmlns="" id="{00FA32AF-FA04-4253-A9BE-E44B43B72753}"/>
                    </a:ext>
                  </a:extLst>
                </p:cNvPr>
                <p:cNvSpPr/>
                <p:nvPr userDrawn="1"/>
              </p:nvSpPr>
              <p:spPr>
                <a:xfrm rot="10010820">
                  <a:off x="1090777" y="1170260"/>
                  <a:ext cx="4691230" cy="4691230"/>
                </a:xfrm>
                <a:prstGeom prst="arc">
                  <a:avLst>
                    <a:gd name="adj1" fmla="val 17687200"/>
                    <a:gd name="adj2" fmla="val 20488798"/>
                  </a:avLst>
                </a:prstGeom>
                <a:noFill/>
                <a:ln w="82550">
                  <a:gradFill flip="none" rotWithShape="1">
                    <a:gsLst>
                      <a:gs pos="0">
                        <a:schemeClr val="accent1"/>
                      </a:gs>
                      <a:gs pos="100000">
                        <a:schemeClr val="accent1">
                          <a:lumMod val="60000"/>
                          <a:lumOff val="4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cs typeface="+mn-ea"/>
                    <a:sym typeface="+mn-lt"/>
                  </a:endParaRPr>
                </a:p>
              </p:txBody>
            </p:sp>
          </p:grpSp>
          <p:pic>
            <p:nvPicPr>
              <p:cNvPr id="38" name="图片 37" descr="人穿着衬衫&#10;&#10;描述已自动生成">
                <a:extLst>
                  <a:ext uri="{FF2B5EF4-FFF2-40B4-BE49-F238E27FC236}">
                    <a16:creationId xmlns:a16="http://schemas.microsoft.com/office/drawing/2014/main" xmlns="" id="{33EF12AF-E70D-4728-82F9-355BD4C0362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392276" y="2552573"/>
                <a:ext cx="2406015" cy="2406015"/>
              </a:xfrm>
              <a:prstGeom prst="ellipse">
                <a:avLst/>
              </a:prstGeom>
              <a:ln>
                <a:solidFill>
                  <a:schemeClr val="accent1"/>
                </a:solidFill>
              </a:ln>
            </p:spPr>
          </p:pic>
        </p:grpSp>
        <p:grpSp>
          <p:nvGrpSpPr>
            <p:cNvPr id="29" name="组合 28">
              <a:extLst>
                <a:ext uri="{FF2B5EF4-FFF2-40B4-BE49-F238E27FC236}">
                  <a16:creationId xmlns:a16="http://schemas.microsoft.com/office/drawing/2014/main" xmlns="" id="{E9F241F1-BB77-4EBF-9DD1-C0D7C59504A1}"/>
                </a:ext>
              </a:extLst>
            </p:cNvPr>
            <p:cNvGrpSpPr/>
            <p:nvPr/>
          </p:nvGrpSpPr>
          <p:grpSpPr>
            <a:xfrm>
              <a:off x="6001969" y="2744264"/>
              <a:ext cx="4531747" cy="2953646"/>
              <a:chOff x="5823299" y="2954470"/>
              <a:chExt cx="4531747" cy="2953646"/>
            </a:xfrm>
          </p:grpSpPr>
          <p:sp>
            <p:nvSpPr>
              <p:cNvPr id="30" name="矩形 29">
                <a:extLst>
                  <a:ext uri="{FF2B5EF4-FFF2-40B4-BE49-F238E27FC236}">
                    <a16:creationId xmlns:a16="http://schemas.microsoft.com/office/drawing/2014/main" xmlns="" id="{CD3A7F7B-AC5B-4DAA-9384-EC26BF32DEAC}"/>
                  </a:ext>
                </a:extLst>
              </p:cNvPr>
              <p:cNvSpPr/>
              <p:nvPr/>
            </p:nvSpPr>
            <p:spPr>
              <a:xfrm>
                <a:off x="5823299" y="2954470"/>
                <a:ext cx="1859433" cy="487760"/>
              </a:xfrm>
              <a:prstGeom prst="rect">
                <a:avLst/>
              </a:prstGeom>
            </p:spPr>
            <p:txBody>
              <a:bodyPr wrap="square" lIns="68578" tIns="34289" rIns="68578" bIns="34289">
                <a:spAutoFit/>
              </a:bodyPr>
              <a:lstStyle/>
              <a:p>
                <a:pPr>
                  <a:lnSpc>
                    <a:spcPct val="150000"/>
                  </a:lnSpc>
                  <a:defRPr/>
                </a:pPr>
                <a:r>
                  <a:rPr lang="zh-CN" altLang="en-US" sz="2000" i="1" dirty="0">
                    <a:solidFill>
                      <a:schemeClr val="accent1"/>
                    </a:solidFill>
                    <a:latin typeface="+mj-ea"/>
                    <a:ea typeface="+mj-ea"/>
                    <a:sym typeface="思源黑体 CN Light" panose="020B0300000000000000" pitchFamily="34" charset="-122"/>
                  </a:rPr>
                  <a:t>姓名：</a:t>
                </a: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非同儿熙</a:t>
                </a:r>
              </a:p>
            </p:txBody>
          </p:sp>
          <p:sp>
            <p:nvSpPr>
              <p:cNvPr id="31" name="矩形 30">
                <a:extLst>
                  <a:ext uri="{FF2B5EF4-FFF2-40B4-BE49-F238E27FC236}">
                    <a16:creationId xmlns:a16="http://schemas.microsoft.com/office/drawing/2014/main" xmlns="" id="{7B7171EF-2601-4490-941B-CF81BAF8DB79}"/>
                  </a:ext>
                </a:extLst>
              </p:cNvPr>
              <p:cNvSpPr/>
              <p:nvPr/>
            </p:nvSpPr>
            <p:spPr>
              <a:xfrm>
                <a:off x="8078439" y="2954470"/>
                <a:ext cx="1859433" cy="487760"/>
              </a:xfrm>
              <a:prstGeom prst="rect">
                <a:avLst/>
              </a:prstGeom>
            </p:spPr>
            <p:txBody>
              <a:bodyPr wrap="square" lIns="68578" tIns="34289" rIns="68578" bIns="34289">
                <a:spAutoFit/>
              </a:bodyPr>
              <a:lstStyle/>
              <a:p>
                <a:pPr>
                  <a:lnSpc>
                    <a:spcPct val="150000"/>
                  </a:lnSpc>
                  <a:defRPr/>
                </a:pPr>
                <a:r>
                  <a:rPr lang="zh-CN" altLang="en-US" sz="2000" i="1" dirty="0">
                    <a:solidFill>
                      <a:schemeClr val="accent1"/>
                    </a:solidFill>
                    <a:latin typeface="+mj-ea"/>
                    <a:ea typeface="+mj-ea"/>
                    <a:sym typeface="思源黑体 CN Light" panose="020B0300000000000000" pitchFamily="34" charset="-122"/>
                  </a:rPr>
                  <a:t>年龄：</a:t>
                </a:r>
                <a:r>
                  <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26</a:t>
                </a: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岁</a:t>
                </a:r>
              </a:p>
            </p:txBody>
          </p:sp>
          <p:sp>
            <p:nvSpPr>
              <p:cNvPr id="32" name="矩形 31">
                <a:extLst>
                  <a:ext uri="{FF2B5EF4-FFF2-40B4-BE49-F238E27FC236}">
                    <a16:creationId xmlns:a16="http://schemas.microsoft.com/office/drawing/2014/main" xmlns="" id="{AAF340F2-E9B0-4C51-98A5-681B3B38C9D7}"/>
                  </a:ext>
                </a:extLst>
              </p:cNvPr>
              <p:cNvSpPr/>
              <p:nvPr/>
            </p:nvSpPr>
            <p:spPr>
              <a:xfrm>
                <a:off x="5823299" y="3570941"/>
                <a:ext cx="1859433" cy="487760"/>
              </a:xfrm>
              <a:prstGeom prst="rect">
                <a:avLst/>
              </a:prstGeom>
            </p:spPr>
            <p:txBody>
              <a:bodyPr wrap="square" lIns="68578" tIns="34289" rIns="68578" bIns="34289">
                <a:spAutoFit/>
              </a:bodyPr>
              <a:lstStyle/>
              <a:p>
                <a:pPr>
                  <a:lnSpc>
                    <a:spcPct val="150000"/>
                  </a:lnSpc>
                  <a:defRPr/>
                </a:pPr>
                <a:r>
                  <a:rPr lang="zh-CN" altLang="en-US" sz="2000" i="1" dirty="0">
                    <a:solidFill>
                      <a:schemeClr val="accent1"/>
                    </a:solidFill>
                    <a:latin typeface="+mj-ea"/>
                    <a:ea typeface="+mj-ea"/>
                    <a:sym typeface="思源黑体 CN Light" panose="020B0300000000000000" pitchFamily="34" charset="-122"/>
                  </a:rPr>
                  <a:t>部门：</a:t>
                </a: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销售部</a:t>
                </a:r>
              </a:p>
            </p:txBody>
          </p:sp>
          <p:sp>
            <p:nvSpPr>
              <p:cNvPr id="33" name="矩形 32">
                <a:extLst>
                  <a:ext uri="{FF2B5EF4-FFF2-40B4-BE49-F238E27FC236}">
                    <a16:creationId xmlns:a16="http://schemas.microsoft.com/office/drawing/2014/main" xmlns="" id="{2A7770E5-1C82-43A9-8654-9EA57016E036}"/>
                  </a:ext>
                </a:extLst>
              </p:cNvPr>
              <p:cNvSpPr/>
              <p:nvPr/>
            </p:nvSpPr>
            <p:spPr>
              <a:xfrm>
                <a:off x="8069306" y="3590591"/>
                <a:ext cx="1859433" cy="487760"/>
              </a:xfrm>
              <a:prstGeom prst="rect">
                <a:avLst/>
              </a:prstGeom>
            </p:spPr>
            <p:txBody>
              <a:bodyPr wrap="square" lIns="68578" tIns="34289" rIns="68578" bIns="34289">
                <a:spAutoFit/>
              </a:bodyPr>
              <a:lstStyle/>
              <a:p>
                <a:pPr>
                  <a:lnSpc>
                    <a:spcPct val="150000"/>
                  </a:lnSpc>
                  <a:defRPr/>
                </a:pPr>
                <a:r>
                  <a:rPr lang="zh-CN" altLang="en-US" sz="2000" i="1" dirty="0">
                    <a:solidFill>
                      <a:schemeClr val="accent1"/>
                    </a:solidFill>
                    <a:latin typeface="+mj-ea"/>
                    <a:ea typeface="+mj-ea"/>
                    <a:sym typeface="思源黑体 CN Light" panose="020B0300000000000000" pitchFamily="34" charset="-122"/>
                  </a:rPr>
                  <a:t>出生地：</a:t>
                </a: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浙江</a:t>
                </a:r>
              </a:p>
            </p:txBody>
          </p:sp>
          <p:sp>
            <p:nvSpPr>
              <p:cNvPr id="34" name="矩形 33">
                <a:extLst>
                  <a:ext uri="{FF2B5EF4-FFF2-40B4-BE49-F238E27FC236}">
                    <a16:creationId xmlns:a16="http://schemas.microsoft.com/office/drawing/2014/main" xmlns="" id="{90F305BC-F4E5-4AB0-BFB0-4AA576D8E081}"/>
                  </a:ext>
                </a:extLst>
              </p:cNvPr>
              <p:cNvSpPr/>
              <p:nvPr/>
            </p:nvSpPr>
            <p:spPr>
              <a:xfrm>
                <a:off x="5823299" y="4187412"/>
                <a:ext cx="4098194" cy="487760"/>
              </a:xfrm>
              <a:prstGeom prst="rect">
                <a:avLst/>
              </a:prstGeom>
            </p:spPr>
            <p:txBody>
              <a:bodyPr wrap="square" lIns="68578" tIns="34289" rIns="68578" bIns="34289">
                <a:spAutoFit/>
              </a:bodyPr>
              <a:lstStyle/>
              <a:p>
                <a:pPr>
                  <a:lnSpc>
                    <a:spcPct val="150000"/>
                  </a:lnSpc>
                  <a:defRPr/>
                </a:pPr>
                <a:r>
                  <a:rPr lang="zh-CN" altLang="en-US" sz="2000" i="1" dirty="0">
                    <a:solidFill>
                      <a:schemeClr val="accent1"/>
                    </a:solidFill>
                    <a:latin typeface="+mj-ea"/>
                    <a:ea typeface="+mj-ea"/>
                    <a:sym typeface="思源黑体 CN Light" panose="020B0300000000000000" pitchFamily="34" charset="-122"/>
                  </a:rPr>
                  <a:t>入职时间：</a:t>
                </a:r>
                <a:r>
                  <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2020</a:t>
                </a: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年</a:t>
                </a:r>
                <a:r>
                  <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3</a:t>
                </a: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月</a:t>
                </a:r>
                <a:r>
                  <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25</a:t>
                </a: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日</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endParaRPr>
              </a:p>
            </p:txBody>
          </p:sp>
          <p:sp>
            <p:nvSpPr>
              <p:cNvPr id="35" name="矩形 34">
                <a:extLst>
                  <a:ext uri="{FF2B5EF4-FFF2-40B4-BE49-F238E27FC236}">
                    <a16:creationId xmlns:a16="http://schemas.microsoft.com/office/drawing/2014/main" xmlns="" id="{87CA006A-CCC0-47A6-975E-432D8A8ED2B5}"/>
                  </a:ext>
                </a:extLst>
              </p:cNvPr>
              <p:cNvSpPr/>
              <p:nvPr/>
            </p:nvSpPr>
            <p:spPr>
              <a:xfrm>
                <a:off x="5823299" y="4803883"/>
                <a:ext cx="4531747" cy="487760"/>
              </a:xfrm>
              <a:prstGeom prst="rect">
                <a:avLst/>
              </a:prstGeom>
            </p:spPr>
            <p:txBody>
              <a:bodyPr wrap="square" lIns="68578" tIns="34289" rIns="68578" bIns="34289">
                <a:spAutoFit/>
              </a:bodyPr>
              <a:lstStyle/>
              <a:p>
                <a:pPr>
                  <a:lnSpc>
                    <a:spcPct val="150000"/>
                  </a:lnSpc>
                  <a:defRPr/>
                </a:pPr>
                <a:r>
                  <a:rPr lang="zh-CN" altLang="en-US" sz="2000" i="1" dirty="0">
                    <a:solidFill>
                      <a:schemeClr val="accent1"/>
                    </a:solidFill>
                    <a:latin typeface="+mj-ea"/>
                    <a:ea typeface="+mj-ea"/>
                    <a:sym typeface="思源黑体 CN Light" panose="020B0300000000000000" pitchFamily="34" charset="-122"/>
                  </a:rPr>
                  <a:t>竞聘岗位：</a:t>
                </a: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销售经理</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endParaRPr>
              </a:p>
            </p:txBody>
          </p:sp>
          <p:sp>
            <p:nvSpPr>
              <p:cNvPr id="36" name="矩形 35">
                <a:extLst>
                  <a:ext uri="{FF2B5EF4-FFF2-40B4-BE49-F238E27FC236}">
                    <a16:creationId xmlns:a16="http://schemas.microsoft.com/office/drawing/2014/main" xmlns="" id="{E2563F05-2858-480A-800F-9CDAD9B6CEC8}"/>
                  </a:ext>
                </a:extLst>
              </p:cNvPr>
              <p:cNvSpPr/>
              <p:nvPr/>
            </p:nvSpPr>
            <p:spPr>
              <a:xfrm>
                <a:off x="5823299" y="5420356"/>
                <a:ext cx="4531747" cy="487760"/>
              </a:xfrm>
              <a:prstGeom prst="rect">
                <a:avLst/>
              </a:prstGeom>
            </p:spPr>
            <p:txBody>
              <a:bodyPr wrap="square" lIns="68578" tIns="34289" rIns="68578" bIns="34289">
                <a:spAutoFit/>
              </a:bodyPr>
              <a:lstStyle/>
              <a:p>
                <a:pPr>
                  <a:lnSpc>
                    <a:spcPct val="150000"/>
                  </a:lnSpc>
                  <a:defRPr/>
                </a:pPr>
                <a:r>
                  <a:rPr lang="zh-CN" altLang="en-US" sz="2000" i="1" dirty="0">
                    <a:solidFill>
                      <a:schemeClr val="accent1"/>
                    </a:solidFill>
                    <a:latin typeface="+mj-ea"/>
                    <a:ea typeface="+mj-ea"/>
                    <a:sym typeface="思源黑体 CN Light" panose="020B0300000000000000" pitchFamily="34" charset="-122"/>
                  </a:rPr>
                  <a:t>个人最高业绩：</a:t>
                </a:r>
                <a:r>
                  <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208</a:t>
                </a:r>
                <a:r>
                  <a:rPr lang="zh-CN" altLang="en-US"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rPr>
                  <a:t>万</a:t>
                </a:r>
                <a:endParaRPr lang="en-US" altLang="zh-CN" sz="1600" dirty="0">
                  <a:solidFill>
                    <a:schemeClr val="tx1">
                      <a:lumMod val="75000"/>
                      <a:lumOff val="25000"/>
                    </a:schemeClr>
                  </a:solidFill>
                  <a:latin typeface="阿里巴巴普惠体 R" panose="00020600040101010101" pitchFamily="18" charset="-122"/>
                  <a:ea typeface="阿里巴巴普惠体 R" panose="00020600040101010101" pitchFamily="18" charset="-122"/>
                  <a:sym typeface="思源黑体 CN Light" panose="020B0300000000000000" pitchFamily="34" charset="-122"/>
                </a:endParaRPr>
              </a:p>
            </p:txBody>
          </p:sp>
        </p:grpSp>
      </p:grpSp>
    </p:spTree>
    <p:extLst>
      <p:ext uri="{BB962C8B-B14F-4D97-AF65-F5344CB8AC3E}">
        <p14:creationId xmlns:p14="http://schemas.microsoft.com/office/powerpoint/2010/main" val="177580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01.</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个人简介介绍</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7"/>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Personal Profile</a:t>
              </a:r>
              <a:endParaRPr lang="zh-CN" altLang="en-US" sz="1000" i="1" spc="300" dirty="0">
                <a:solidFill>
                  <a:schemeClr val="tx1">
                    <a:lumMod val="75000"/>
                    <a:lumOff val="25000"/>
                  </a:schemeClr>
                </a:solidFill>
                <a:latin typeface="+mn-ea"/>
                <a:cs typeface="阿里巴巴普惠体 Medium" panose="00020600040101010101" pitchFamily="18" charset="-122"/>
              </a:endParaRPr>
            </a:p>
          </p:txBody>
        </p:sp>
      </p:grpSp>
      <p:graphicFrame>
        <p:nvGraphicFramePr>
          <p:cNvPr id="9" name="Chart 2">
            <a:extLst>
              <a:ext uri="{FF2B5EF4-FFF2-40B4-BE49-F238E27FC236}">
                <a16:creationId xmlns:a16="http://schemas.microsoft.com/office/drawing/2014/main" xmlns="" id="{4CEE432F-9781-46D3-AA64-7FC07FD0DAA4}"/>
              </a:ext>
            </a:extLst>
          </p:cNvPr>
          <p:cNvGraphicFramePr/>
          <p:nvPr>
            <p:extLst>
              <p:ext uri="{D42A27DB-BD31-4B8C-83A1-F6EECF244321}">
                <p14:modId xmlns:p14="http://schemas.microsoft.com/office/powerpoint/2010/main" val="2938917943"/>
              </p:ext>
            </p:extLst>
          </p:nvPr>
        </p:nvGraphicFramePr>
        <p:xfrm>
          <a:off x="797178" y="1811351"/>
          <a:ext cx="7670961" cy="3425523"/>
        </p:xfrm>
        <a:graphic>
          <a:graphicData uri="http://schemas.openxmlformats.org/drawingml/2006/chart">
            <c:chart xmlns:c="http://schemas.openxmlformats.org/drawingml/2006/chart" xmlns:r="http://schemas.openxmlformats.org/officeDocument/2006/relationships" r:id="rId2"/>
          </a:graphicData>
        </a:graphic>
      </p:graphicFrame>
      <p:sp>
        <p:nvSpPr>
          <p:cNvPr id="10" name="形状">
            <a:extLst>
              <a:ext uri="{FF2B5EF4-FFF2-40B4-BE49-F238E27FC236}">
                <a16:creationId xmlns:a16="http://schemas.microsoft.com/office/drawing/2014/main" xmlns="" id="{6FBB2523-7211-4367-8AEA-1E603F73D715}"/>
              </a:ext>
            </a:extLst>
          </p:cNvPr>
          <p:cNvSpPr/>
          <p:nvPr/>
        </p:nvSpPr>
        <p:spPr>
          <a:xfrm>
            <a:off x="5408275" y="2414887"/>
            <a:ext cx="601864" cy="345643"/>
          </a:xfrm>
          <a:prstGeom prst="wedgeRoundRectCallout">
            <a:avLst>
              <a:gd name="adj1" fmla="val -30328"/>
              <a:gd name="adj2" fmla="val 102458"/>
              <a:gd name="adj3"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阿里巴巴普惠体 R" panose="00020600040101010101" pitchFamily="18" charset="-122"/>
                <a:cs typeface="+mn-ea"/>
                <a:sym typeface="+mn-lt"/>
              </a:rPr>
              <a:t>25%</a:t>
            </a:r>
          </a:p>
        </p:txBody>
      </p:sp>
      <p:sp>
        <p:nvSpPr>
          <p:cNvPr id="11" name="Oval 9">
            <a:extLst>
              <a:ext uri="{FF2B5EF4-FFF2-40B4-BE49-F238E27FC236}">
                <a16:creationId xmlns:a16="http://schemas.microsoft.com/office/drawing/2014/main" xmlns="" id="{002B95B4-4206-4FF8-AAFA-D6543DC46F8C}"/>
              </a:ext>
            </a:extLst>
          </p:cNvPr>
          <p:cNvSpPr/>
          <p:nvPr/>
        </p:nvSpPr>
        <p:spPr>
          <a:xfrm>
            <a:off x="5191745" y="3028461"/>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阿里巴巴普惠体 R" panose="00020600040101010101" pitchFamily="18" charset="-122"/>
              <a:cs typeface="+mn-ea"/>
              <a:sym typeface="+mn-lt"/>
            </a:endParaRPr>
          </a:p>
        </p:txBody>
      </p:sp>
      <p:grpSp>
        <p:nvGrpSpPr>
          <p:cNvPr id="12" name="组合 11">
            <a:extLst>
              <a:ext uri="{FF2B5EF4-FFF2-40B4-BE49-F238E27FC236}">
                <a16:creationId xmlns:a16="http://schemas.microsoft.com/office/drawing/2014/main" xmlns="" id="{18431AFB-526A-4864-B4A8-E9F63DE5C89F}"/>
              </a:ext>
            </a:extLst>
          </p:cNvPr>
          <p:cNvGrpSpPr/>
          <p:nvPr/>
        </p:nvGrpSpPr>
        <p:grpSpPr>
          <a:xfrm>
            <a:off x="8765408" y="3238475"/>
            <a:ext cx="575379" cy="626702"/>
            <a:chOff x="6169025" y="6338888"/>
            <a:chExt cx="338138" cy="368300"/>
          </a:xfrm>
          <a:solidFill>
            <a:schemeClr val="accent1"/>
          </a:solidFill>
        </p:grpSpPr>
        <p:sp>
          <p:nvSpPr>
            <p:cNvPr id="13" name="Oval 5">
              <a:extLst>
                <a:ext uri="{FF2B5EF4-FFF2-40B4-BE49-F238E27FC236}">
                  <a16:creationId xmlns:a16="http://schemas.microsoft.com/office/drawing/2014/main" xmlns="" id="{293256CF-DD2E-4B6E-9041-6472D7FF039B}"/>
                </a:ext>
              </a:extLst>
            </p:cNvPr>
            <p:cNvSpPr>
              <a:spLocks noChangeArrowheads="1"/>
            </p:cNvSpPr>
            <p:nvPr/>
          </p:nvSpPr>
          <p:spPr bwMode="auto">
            <a:xfrm>
              <a:off x="6296025" y="6338888"/>
              <a:ext cx="79375"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endParaRPr>
            </a:p>
          </p:txBody>
        </p:sp>
        <p:sp>
          <p:nvSpPr>
            <p:cNvPr id="18" name="Freeform 6">
              <a:extLst>
                <a:ext uri="{FF2B5EF4-FFF2-40B4-BE49-F238E27FC236}">
                  <a16:creationId xmlns:a16="http://schemas.microsoft.com/office/drawing/2014/main" xmlns="" id="{23DE02E9-9E14-4240-835E-39FF7D3DC31F}"/>
                </a:ext>
              </a:extLst>
            </p:cNvPr>
            <p:cNvSpPr>
              <a:spLocks/>
            </p:cNvSpPr>
            <p:nvPr/>
          </p:nvSpPr>
          <p:spPr bwMode="auto">
            <a:xfrm>
              <a:off x="6262688" y="6435725"/>
              <a:ext cx="146050" cy="271463"/>
            </a:xfrm>
            <a:custGeom>
              <a:avLst/>
              <a:gdLst>
                <a:gd name="T0" fmla="*/ 31 w 39"/>
                <a:gd name="T1" fmla="*/ 0 h 71"/>
                <a:gd name="T2" fmla="*/ 28 w 39"/>
                <a:gd name="T3" fmla="*/ 0 h 71"/>
                <a:gd name="T4" fmla="*/ 19 w 39"/>
                <a:gd name="T5" fmla="*/ 8 h 71"/>
                <a:gd name="T6" fmla="*/ 11 w 39"/>
                <a:gd name="T7" fmla="*/ 0 h 71"/>
                <a:gd name="T8" fmla="*/ 8 w 39"/>
                <a:gd name="T9" fmla="*/ 0 h 71"/>
                <a:gd name="T10" fmla="*/ 0 w 39"/>
                <a:gd name="T11" fmla="*/ 8 h 71"/>
                <a:gd name="T12" fmla="*/ 0 w 39"/>
                <a:gd name="T13" fmla="*/ 26 h 71"/>
                <a:gd name="T14" fmla="*/ 8 w 39"/>
                <a:gd name="T15" fmla="*/ 34 h 71"/>
                <a:gd name="T16" fmla="*/ 8 w 39"/>
                <a:gd name="T17" fmla="*/ 34 h 71"/>
                <a:gd name="T18" fmla="*/ 8 w 39"/>
                <a:gd name="T19" fmla="*/ 36 h 71"/>
                <a:gd name="T20" fmla="*/ 8 w 39"/>
                <a:gd name="T21" fmla="*/ 65 h 71"/>
                <a:gd name="T22" fmla="*/ 14 w 39"/>
                <a:gd name="T23" fmla="*/ 71 h 71"/>
                <a:gd name="T24" fmla="*/ 20 w 39"/>
                <a:gd name="T25" fmla="*/ 65 h 71"/>
                <a:gd name="T26" fmla="*/ 26 w 39"/>
                <a:gd name="T27" fmla="*/ 71 h 71"/>
                <a:gd name="T28" fmla="*/ 31 w 39"/>
                <a:gd name="T29" fmla="*/ 65 h 71"/>
                <a:gd name="T30" fmla="*/ 31 w 39"/>
                <a:gd name="T31" fmla="*/ 36 h 71"/>
                <a:gd name="T32" fmla="*/ 31 w 39"/>
                <a:gd name="T33" fmla="*/ 34 h 71"/>
                <a:gd name="T34" fmla="*/ 31 w 39"/>
                <a:gd name="T35" fmla="*/ 34 h 71"/>
                <a:gd name="T36" fmla="*/ 39 w 39"/>
                <a:gd name="T37" fmla="*/ 26 h 71"/>
                <a:gd name="T38" fmla="*/ 39 w 39"/>
                <a:gd name="T39" fmla="*/ 8 h 71"/>
                <a:gd name="T40" fmla="*/ 31 w 39"/>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71">
                  <a:moveTo>
                    <a:pt x="31" y="0"/>
                  </a:moveTo>
                  <a:cubicBezTo>
                    <a:pt x="28" y="0"/>
                    <a:pt x="28" y="0"/>
                    <a:pt x="28" y="0"/>
                  </a:cubicBezTo>
                  <a:cubicBezTo>
                    <a:pt x="19" y="8"/>
                    <a:pt x="19" y="8"/>
                    <a:pt x="19" y="8"/>
                  </a:cubicBezTo>
                  <a:cubicBezTo>
                    <a:pt x="11" y="0"/>
                    <a:pt x="11" y="0"/>
                    <a:pt x="11" y="0"/>
                  </a:cubicBezTo>
                  <a:cubicBezTo>
                    <a:pt x="8" y="0"/>
                    <a:pt x="8" y="0"/>
                    <a:pt x="8" y="0"/>
                  </a:cubicBezTo>
                  <a:cubicBezTo>
                    <a:pt x="4" y="0"/>
                    <a:pt x="0" y="3"/>
                    <a:pt x="0" y="8"/>
                  </a:cubicBezTo>
                  <a:cubicBezTo>
                    <a:pt x="0" y="26"/>
                    <a:pt x="0" y="26"/>
                    <a:pt x="0" y="26"/>
                  </a:cubicBezTo>
                  <a:cubicBezTo>
                    <a:pt x="0" y="30"/>
                    <a:pt x="4" y="34"/>
                    <a:pt x="8" y="34"/>
                  </a:cubicBezTo>
                  <a:cubicBezTo>
                    <a:pt x="8" y="34"/>
                    <a:pt x="8" y="34"/>
                    <a:pt x="8" y="34"/>
                  </a:cubicBezTo>
                  <a:cubicBezTo>
                    <a:pt x="8" y="35"/>
                    <a:pt x="8" y="36"/>
                    <a:pt x="8" y="36"/>
                  </a:cubicBezTo>
                  <a:cubicBezTo>
                    <a:pt x="8" y="65"/>
                    <a:pt x="8" y="65"/>
                    <a:pt x="8" y="65"/>
                  </a:cubicBezTo>
                  <a:cubicBezTo>
                    <a:pt x="8" y="69"/>
                    <a:pt x="11" y="71"/>
                    <a:pt x="14" y="71"/>
                  </a:cubicBezTo>
                  <a:cubicBezTo>
                    <a:pt x="17" y="71"/>
                    <a:pt x="20" y="69"/>
                    <a:pt x="20" y="65"/>
                  </a:cubicBezTo>
                  <a:cubicBezTo>
                    <a:pt x="20" y="69"/>
                    <a:pt x="22" y="71"/>
                    <a:pt x="26" y="71"/>
                  </a:cubicBezTo>
                  <a:cubicBezTo>
                    <a:pt x="29" y="71"/>
                    <a:pt x="31" y="69"/>
                    <a:pt x="31" y="65"/>
                  </a:cubicBezTo>
                  <a:cubicBezTo>
                    <a:pt x="31" y="36"/>
                    <a:pt x="31" y="36"/>
                    <a:pt x="31" y="36"/>
                  </a:cubicBezTo>
                  <a:cubicBezTo>
                    <a:pt x="31" y="36"/>
                    <a:pt x="31" y="35"/>
                    <a:pt x="31" y="34"/>
                  </a:cubicBezTo>
                  <a:cubicBezTo>
                    <a:pt x="31" y="34"/>
                    <a:pt x="31" y="34"/>
                    <a:pt x="31" y="34"/>
                  </a:cubicBezTo>
                  <a:cubicBezTo>
                    <a:pt x="36" y="34"/>
                    <a:pt x="39" y="30"/>
                    <a:pt x="39" y="26"/>
                  </a:cubicBezTo>
                  <a:cubicBezTo>
                    <a:pt x="39" y="8"/>
                    <a:pt x="39" y="8"/>
                    <a:pt x="39" y="8"/>
                  </a:cubicBezTo>
                  <a:cubicBezTo>
                    <a:pt x="39" y="3"/>
                    <a:pt x="36"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endParaRPr>
            </a:p>
          </p:txBody>
        </p:sp>
        <p:sp>
          <p:nvSpPr>
            <p:cNvPr id="19" name="Oval 7">
              <a:extLst>
                <a:ext uri="{FF2B5EF4-FFF2-40B4-BE49-F238E27FC236}">
                  <a16:creationId xmlns:a16="http://schemas.microsoft.com/office/drawing/2014/main" xmlns="" id="{304AB3E9-DACB-4DAF-B50B-36086651D4C9}"/>
                </a:ext>
              </a:extLst>
            </p:cNvPr>
            <p:cNvSpPr>
              <a:spLocks noChangeArrowheads="1"/>
            </p:cNvSpPr>
            <p:nvPr/>
          </p:nvSpPr>
          <p:spPr bwMode="auto">
            <a:xfrm>
              <a:off x="6419850" y="6362700"/>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endParaRPr>
            </a:p>
          </p:txBody>
        </p:sp>
        <p:sp>
          <p:nvSpPr>
            <p:cNvPr id="20" name="Freeform 8">
              <a:extLst>
                <a:ext uri="{FF2B5EF4-FFF2-40B4-BE49-F238E27FC236}">
                  <a16:creationId xmlns:a16="http://schemas.microsoft.com/office/drawing/2014/main" xmlns="" id="{A6BF0B50-2303-4CBE-B53A-D6AC2A47C525}"/>
                </a:ext>
              </a:extLst>
            </p:cNvPr>
            <p:cNvSpPr>
              <a:spLocks/>
            </p:cNvSpPr>
            <p:nvPr/>
          </p:nvSpPr>
          <p:spPr bwMode="auto">
            <a:xfrm>
              <a:off x="6416675" y="6430963"/>
              <a:ext cx="90488" cy="227013"/>
            </a:xfrm>
            <a:custGeom>
              <a:avLst/>
              <a:gdLst>
                <a:gd name="T0" fmla="*/ 18 w 24"/>
                <a:gd name="T1" fmla="*/ 0 h 59"/>
                <a:gd name="T2" fmla="*/ 15 w 24"/>
                <a:gd name="T3" fmla="*/ 0 h 59"/>
                <a:gd name="T4" fmla="*/ 8 w 24"/>
                <a:gd name="T5" fmla="*/ 7 h 59"/>
                <a:gd name="T6" fmla="*/ 2 w 24"/>
                <a:gd name="T7" fmla="*/ 0 h 59"/>
                <a:gd name="T8" fmla="*/ 1 w 24"/>
                <a:gd name="T9" fmla="*/ 0 h 59"/>
                <a:gd name="T10" fmla="*/ 4 w 24"/>
                <a:gd name="T11" fmla="*/ 7 h 59"/>
                <a:gd name="T12" fmla="*/ 4 w 24"/>
                <a:gd name="T13" fmla="*/ 30 h 59"/>
                <a:gd name="T14" fmla="*/ 0 w 24"/>
                <a:gd name="T15" fmla="*/ 38 h 59"/>
                <a:gd name="T16" fmla="*/ 0 w 24"/>
                <a:gd name="T17" fmla="*/ 54 h 59"/>
                <a:gd name="T18" fmla="*/ 4 w 24"/>
                <a:gd name="T19" fmla="*/ 59 h 59"/>
                <a:gd name="T20" fmla="*/ 9 w 24"/>
                <a:gd name="T21" fmla="*/ 54 h 59"/>
                <a:gd name="T22" fmla="*/ 13 w 24"/>
                <a:gd name="T23" fmla="*/ 59 h 59"/>
                <a:gd name="T24" fmla="*/ 18 w 24"/>
                <a:gd name="T25" fmla="*/ 54 h 59"/>
                <a:gd name="T26" fmla="*/ 18 w 24"/>
                <a:gd name="T27" fmla="*/ 29 h 59"/>
                <a:gd name="T28" fmla="*/ 18 w 24"/>
                <a:gd name="T29" fmla="*/ 27 h 59"/>
                <a:gd name="T30" fmla="*/ 18 w 24"/>
                <a:gd name="T31" fmla="*/ 27 h 59"/>
                <a:gd name="T32" fmla="*/ 24 w 24"/>
                <a:gd name="T33" fmla="*/ 21 h 59"/>
                <a:gd name="T34" fmla="*/ 24 w 24"/>
                <a:gd name="T35" fmla="*/ 7 h 59"/>
                <a:gd name="T36" fmla="*/ 18 w 24"/>
                <a:gd name="T3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9">
                  <a:moveTo>
                    <a:pt x="18" y="0"/>
                  </a:moveTo>
                  <a:cubicBezTo>
                    <a:pt x="15" y="0"/>
                    <a:pt x="15" y="0"/>
                    <a:pt x="15" y="0"/>
                  </a:cubicBezTo>
                  <a:cubicBezTo>
                    <a:pt x="8" y="7"/>
                    <a:pt x="8" y="7"/>
                    <a:pt x="8" y="7"/>
                  </a:cubicBezTo>
                  <a:cubicBezTo>
                    <a:pt x="2" y="0"/>
                    <a:pt x="2" y="0"/>
                    <a:pt x="2" y="0"/>
                  </a:cubicBezTo>
                  <a:cubicBezTo>
                    <a:pt x="1" y="0"/>
                    <a:pt x="1" y="0"/>
                    <a:pt x="1" y="0"/>
                  </a:cubicBezTo>
                  <a:cubicBezTo>
                    <a:pt x="3" y="2"/>
                    <a:pt x="4" y="4"/>
                    <a:pt x="4" y="7"/>
                  </a:cubicBezTo>
                  <a:cubicBezTo>
                    <a:pt x="4" y="30"/>
                    <a:pt x="4" y="30"/>
                    <a:pt x="4" y="30"/>
                  </a:cubicBezTo>
                  <a:cubicBezTo>
                    <a:pt x="4" y="34"/>
                    <a:pt x="2" y="36"/>
                    <a:pt x="0" y="38"/>
                  </a:cubicBezTo>
                  <a:cubicBezTo>
                    <a:pt x="0" y="54"/>
                    <a:pt x="0" y="54"/>
                    <a:pt x="0" y="54"/>
                  </a:cubicBezTo>
                  <a:cubicBezTo>
                    <a:pt x="0" y="57"/>
                    <a:pt x="2" y="59"/>
                    <a:pt x="4" y="59"/>
                  </a:cubicBezTo>
                  <a:cubicBezTo>
                    <a:pt x="7" y="59"/>
                    <a:pt x="9" y="57"/>
                    <a:pt x="9" y="54"/>
                  </a:cubicBezTo>
                  <a:cubicBezTo>
                    <a:pt x="9" y="57"/>
                    <a:pt x="11" y="59"/>
                    <a:pt x="13" y="59"/>
                  </a:cubicBezTo>
                  <a:cubicBezTo>
                    <a:pt x="16" y="59"/>
                    <a:pt x="18" y="57"/>
                    <a:pt x="18" y="54"/>
                  </a:cubicBezTo>
                  <a:cubicBezTo>
                    <a:pt x="18" y="29"/>
                    <a:pt x="18" y="29"/>
                    <a:pt x="18" y="29"/>
                  </a:cubicBezTo>
                  <a:cubicBezTo>
                    <a:pt x="18" y="28"/>
                    <a:pt x="18" y="27"/>
                    <a:pt x="18" y="27"/>
                  </a:cubicBezTo>
                  <a:cubicBezTo>
                    <a:pt x="18" y="27"/>
                    <a:pt x="18" y="27"/>
                    <a:pt x="18" y="27"/>
                  </a:cubicBezTo>
                  <a:cubicBezTo>
                    <a:pt x="21" y="27"/>
                    <a:pt x="24" y="24"/>
                    <a:pt x="24" y="21"/>
                  </a:cubicBezTo>
                  <a:cubicBezTo>
                    <a:pt x="24" y="7"/>
                    <a:pt x="24" y="7"/>
                    <a:pt x="24" y="7"/>
                  </a:cubicBezTo>
                  <a:cubicBezTo>
                    <a:pt x="24" y="3"/>
                    <a:pt x="21"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endParaRPr>
            </a:p>
          </p:txBody>
        </p:sp>
        <p:sp>
          <p:nvSpPr>
            <p:cNvPr id="21" name="Oval 9">
              <a:extLst>
                <a:ext uri="{FF2B5EF4-FFF2-40B4-BE49-F238E27FC236}">
                  <a16:creationId xmlns:a16="http://schemas.microsoft.com/office/drawing/2014/main" xmlns="" id="{0B413F5A-72E9-4508-BB2D-B380929A5228}"/>
                </a:ext>
              </a:extLst>
            </p:cNvPr>
            <p:cNvSpPr>
              <a:spLocks noChangeArrowheads="1"/>
            </p:cNvSpPr>
            <p:nvPr/>
          </p:nvSpPr>
          <p:spPr bwMode="auto">
            <a:xfrm>
              <a:off x="6194425" y="6362700"/>
              <a:ext cx="60325"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endParaRPr>
            </a:p>
          </p:txBody>
        </p:sp>
        <p:sp>
          <p:nvSpPr>
            <p:cNvPr id="22" name="Freeform 10">
              <a:extLst>
                <a:ext uri="{FF2B5EF4-FFF2-40B4-BE49-F238E27FC236}">
                  <a16:creationId xmlns:a16="http://schemas.microsoft.com/office/drawing/2014/main" xmlns="" id="{97889E0C-FD63-413C-A3DB-8F6FFAE918DB}"/>
                </a:ext>
              </a:extLst>
            </p:cNvPr>
            <p:cNvSpPr>
              <a:spLocks/>
            </p:cNvSpPr>
            <p:nvPr/>
          </p:nvSpPr>
          <p:spPr bwMode="auto">
            <a:xfrm>
              <a:off x="6169025" y="6430963"/>
              <a:ext cx="88900" cy="227013"/>
            </a:xfrm>
            <a:custGeom>
              <a:avLst/>
              <a:gdLst>
                <a:gd name="T0" fmla="*/ 6 w 24"/>
                <a:gd name="T1" fmla="*/ 0 h 59"/>
                <a:gd name="T2" fmla="*/ 9 w 24"/>
                <a:gd name="T3" fmla="*/ 0 h 59"/>
                <a:gd name="T4" fmla="*/ 15 w 24"/>
                <a:gd name="T5" fmla="*/ 7 h 59"/>
                <a:gd name="T6" fmla="*/ 22 w 24"/>
                <a:gd name="T7" fmla="*/ 0 h 59"/>
                <a:gd name="T8" fmla="*/ 23 w 24"/>
                <a:gd name="T9" fmla="*/ 0 h 59"/>
                <a:gd name="T10" fmla="*/ 20 w 24"/>
                <a:gd name="T11" fmla="*/ 7 h 59"/>
                <a:gd name="T12" fmla="*/ 20 w 24"/>
                <a:gd name="T13" fmla="*/ 30 h 59"/>
                <a:gd name="T14" fmla="*/ 24 w 24"/>
                <a:gd name="T15" fmla="*/ 38 h 59"/>
                <a:gd name="T16" fmla="*/ 24 w 24"/>
                <a:gd name="T17" fmla="*/ 54 h 59"/>
                <a:gd name="T18" fmla="*/ 20 w 24"/>
                <a:gd name="T19" fmla="*/ 59 h 59"/>
                <a:gd name="T20" fmla="*/ 15 w 24"/>
                <a:gd name="T21" fmla="*/ 54 h 59"/>
                <a:gd name="T22" fmla="*/ 10 w 24"/>
                <a:gd name="T23" fmla="*/ 59 h 59"/>
                <a:gd name="T24" fmla="*/ 6 w 24"/>
                <a:gd name="T25" fmla="*/ 54 h 59"/>
                <a:gd name="T26" fmla="*/ 6 w 24"/>
                <a:gd name="T27" fmla="*/ 29 h 59"/>
                <a:gd name="T28" fmla="*/ 6 w 24"/>
                <a:gd name="T29" fmla="*/ 27 h 59"/>
                <a:gd name="T30" fmla="*/ 6 w 24"/>
                <a:gd name="T31" fmla="*/ 27 h 59"/>
                <a:gd name="T32" fmla="*/ 0 w 24"/>
                <a:gd name="T33" fmla="*/ 21 h 59"/>
                <a:gd name="T34" fmla="*/ 0 w 24"/>
                <a:gd name="T35" fmla="*/ 7 h 59"/>
                <a:gd name="T36" fmla="*/ 6 w 24"/>
                <a:gd name="T3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9">
                  <a:moveTo>
                    <a:pt x="6" y="0"/>
                  </a:moveTo>
                  <a:cubicBezTo>
                    <a:pt x="9" y="0"/>
                    <a:pt x="9" y="0"/>
                    <a:pt x="9" y="0"/>
                  </a:cubicBezTo>
                  <a:cubicBezTo>
                    <a:pt x="15" y="7"/>
                    <a:pt x="15" y="7"/>
                    <a:pt x="15" y="7"/>
                  </a:cubicBezTo>
                  <a:cubicBezTo>
                    <a:pt x="22" y="0"/>
                    <a:pt x="22" y="0"/>
                    <a:pt x="22" y="0"/>
                  </a:cubicBezTo>
                  <a:cubicBezTo>
                    <a:pt x="23" y="0"/>
                    <a:pt x="23" y="0"/>
                    <a:pt x="23" y="0"/>
                  </a:cubicBezTo>
                  <a:cubicBezTo>
                    <a:pt x="21" y="2"/>
                    <a:pt x="20" y="4"/>
                    <a:pt x="20" y="7"/>
                  </a:cubicBezTo>
                  <a:cubicBezTo>
                    <a:pt x="20" y="30"/>
                    <a:pt x="20" y="30"/>
                    <a:pt x="20" y="30"/>
                  </a:cubicBezTo>
                  <a:cubicBezTo>
                    <a:pt x="20" y="34"/>
                    <a:pt x="22" y="36"/>
                    <a:pt x="24" y="38"/>
                  </a:cubicBezTo>
                  <a:cubicBezTo>
                    <a:pt x="24" y="54"/>
                    <a:pt x="24" y="54"/>
                    <a:pt x="24" y="54"/>
                  </a:cubicBezTo>
                  <a:cubicBezTo>
                    <a:pt x="24" y="57"/>
                    <a:pt x="22" y="59"/>
                    <a:pt x="20" y="59"/>
                  </a:cubicBezTo>
                  <a:cubicBezTo>
                    <a:pt x="17" y="59"/>
                    <a:pt x="15" y="57"/>
                    <a:pt x="15" y="54"/>
                  </a:cubicBezTo>
                  <a:cubicBezTo>
                    <a:pt x="15" y="57"/>
                    <a:pt x="13" y="59"/>
                    <a:pt x="10" y="59"/>
                  </a:cubicBezTo>
                  <a:cubicBezTo>
                    <a:pt x="8" y="59"/>
                    <a:pt x="6" y="57"/>
                    <a:pt x="6" y="54"/>
                  </a:cubicBezTo>
                  <a:cubicBezTo>
                    <a:pt x="6" y="29"/>
                    <a:pt x="6" y="29"/>
                    <a:pt x="6" y="29"/>
                  </a:cubicBezTo>
                  <a:cubicBezTo>
                    <a:pt x="6" y="28"/>
                    <a:pt x="6" y="27"/>
                    <a:pt x="6" y="27"/>
                  </a:cubicBezTo>
                  <a:cubicBezTo>
                    <a:pt x="6" y="27"/>
                    <a:pt x="6" y="27"/>
                    <a:pt x="6" y="27"/>
                  </a:cubicBezTo>
                  <a:cubicBezTo>
                    <a:pt x="3" y="27"/>
                    <a:pt x="0" y="24"/>
                    <a:pt x="0" y="21"/>
                  </a:cubicBezTo>
                  <a:cubicBezTo>
                    <a:pt x="0" y="7"/>
                    <a:pt x="0" y="7"/>
                    <a:pt x="0" y="7"/>
                  </a:cubicBezTo>
                  <a:cubicBezTo>
                    <a:pt x="0" y="3"/>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endParaRPr>
            </a:p>
          </p:txBody>
        </p:sp>
      </p:grpSp>
      <p:sp>
        <p:nvSpPr>
          <p:cNvPr id="23" name="文本框 22">
            <a:extLst>
              <a:ext uri="{FF2B5EF4-FFF2-40B4-BE49-F238E27FC236}">
                <a16:creationId xmlns:a16="http://schemas.microsoft.com/office/drawing/2014/main" xmlns="" id="{BD857C03-A67A-4CB7-A726-3F0A4FBE822D}"/>
              </a:ext>
            </a:extLst>
          </p:cNvPr>
          <p:cNvSpPr txBox="1"/>
          <p:nvPr/>
        </p:nvSpPr>
        <p:spPr>
          <a:xfrm>
            <a:off x="8303852" y="3860888"/>
            <a:ext cx="1490384" cy="400110"/>
          </a:xfrm>
          <a:prstGeom prst="rect">
            <a:avLst/>
          </a:prstGeom>
          <a:noFill/>
        </p:spPr>
        <p:txBody>
          <a:bodyPr wrap="square" rtlCol="0">
            <a:spAutoFit/>
          </a:bodyPr>
          <a:lstStyle/>
          <a:p>
            <a:pPr algn="ctr"/>
            <a:r>
              <a:rPr lang="zh-CN" altLang="en-US" sz="2000" dirty="0">
                <a:solidFill>
                  <a:schemeClr val="accent1"/>
                </a:solidFill>
                <a:latin typeface="+mj-ea"/>
                <a:ea typeface="+mj-ea"/>
                <a:cs typeface="+mn-ea"/>
                <a:sym typeface="+mn-lt"/>
              </a:rPr>
              <a:t>关键内容</a:t>
            </a:r>
          </a:p>
        </p:txBody>
      </p:sp>
      <p:sp>
        <p:nvSpPr>
          <p:cNvPr id="24" name="文本框 23">
            <a:extLst>
              <a:ext uri="{FF2B5EF4-FFF2-40B4-BE49-F238E27FC236}">
                <a16:creationId xmlns:a16="http://schemas.microsoft.com/office/drawing/2014/main" xmlns="" id="{0B282E12-39A4-4DCB-A473-D429C495647F}"/>
              </a:ext>
            </a:extLst>
          </p:cNvPr>
          <p:cNvSpPr txBox="1"/>
          <p:nvPr/>
        </p:nvSpPr>
        <p:spPr>
          <a:xfrm>
            <a:off x="8582161" y="4275066"/>
            <a:ext cx="1068832" cy="338554"/>
          </a:xfrm>
          <a:prstGeom prst="rect">
            <a:avLst/>
          </a:prstGeom>
          <a:noFill/>
        </p:spPr>
        <p:txBody>
          <a:bodyPr wrap="square" rtlCol="0">
            <a:spAutoFit/>
          </a:bodyPr>
          <a:lstStyle/>
          <a:p>
            <a:pPr algn="ctr"/>
            <a:r>
              <a:rPr lang="en-US" altLang="zh-CN" sz="1600" dirty="0">
                <a:solidFill>
                  <a:schemeClr val="tx1">
                    <a:lumMod val="75000"/>
                    <a:lumOff val="25000"/>
                  </a:schemeClr>
                </a:solidFill>
                <a:latin typeface="阿里巴巴普惠体 R" panose="00020600040101010101" pitchFamily="18" charset="-122"/>
                <a:cs typeface="+mn-ea"/>
                <a:sym typeface="+mn-lt"/>
              </a:rPr>
              <a:t>56</a:t>
            </a:r>
            <a:r>
              <a:rPr lang="zh-CN" altLang="en-US" sz="1600" dirty="0">
                <a:solidFill>
                  <a:schemeClr val="tx1">
                    <a:lumMod val="75000"/>
                    <a:lumOff val="25000"/>
                  </a:schemeClr>
                </a:solidFill>
                <a:latin typeface="阿里巴巴普惠体 R" panose="00020600040101010101" pitchFamily="18" charset="-122"/>
                <a:cs typeface="+mn-ea"/>
                <a:sym typeface="+mn-lt"/>
              </a:rPr>
              <a:t>人</a:t>
            </a:r>
          </a:p>
        </p:txBody>
      </p:sp>
      <p:sp>
        <p:nvSpPr>
          <p:cNvPr id="25" name="Freeform 121">
            <a:extLst>
              <a:ext uri="{FF2B5EF4-FFF2-40B4-BE49-F238E27FC236}">
                <a16:creationId xmlns:a16="http://schemas.microsoft.com/office/drawing/2014/main" xmlns="" id="{A5664C75-2AF8-4993-863D-8FC20523B62D}"/>
              </a:ext>
            </a:extLst>
          </p:cNvPr>
          <p:cNvSpPr>
            <a:spLocks noEditPoints="1"/>
          </p:cNvSpPr>
          <p:nvPr/>
        </p:nvSpPr>
        <p:spPr bwMode="auto">
          <a:xfrm>
            <a:off x="10408410" y="3232637"/>
            <a:ext cx="551251" cy="548801"/>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accent1"/>
          </a:solid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阿里巴巴普惠体 R" panose="00020600040101010101" pitchFamily="18" charset="-122"/>
              <a:cs typeface="+mn-ea"/>
              <a:sym typeface="+mn-lt"/>
            </a:endParaRPr>
          </a:p>
        </p:txBody>
      </p:sp>
      <p:sp>
        <p:nvSpPr>
          <p:cNvPr id="26" name="文本框 25">
            <a:extLst>
              <a:ext uri="{FF2B5EF4-FFF2-40B4-BE49-F238E27FC236}">
                <a16:creationId xmlns:a16="http://schemas.microsoft.com/office/drawing/2014/main" xmlns="" id="{488A8C8D-8193-44CB-B699-20126A192018}"/>
              </a:ext>
            </a:extLst>
          </p:cNvPr>
          <p:cNvSpPr txBox="1"/>
          <p:nvPr/>
        </p:nvSpPr>
        <p:spPr>
          <a:xfrm>
            <a:off x="9843580" y="3865448"/>
            <a:ext cx="1490384" cy="400110"/>
          </a:xfrm>
          <a:prstGeom prst="rect">
            <a:avLst/>
          </a:prstGeom>
          <a:noFill/>
        </p:spPr>
        <p:txBody>
          <a:bodyPr wrap="square" rtlCol="0">
            <a:spAutoFit/>
          </a:bodyPr>
          <a:lstStyle/>
          <a:p>
            <a:pPr algn="ctr"/>
            <a:r>
              <a:rPr lang="zh-CN" altLang="en-US" sz="2000" dirty="0">
                <a:solidFill>
                  <a:schemeClr val="accent1"/>
                </a:solidFill>
                <a:latin typeface="+mj-ea"/>
                <a:ea typeface="+mj-ea"/>
                <a:cs typeface="+mn-ea"/>
                <a:sym typeface="+mn-lt"/>
              </a:rPr>
              <a:t>关键内容</a:t>
            </a:r>
          </a:p>
        </p:txBody>
      </p:sp>
      <p:sp>
        <p:nvSpPr>
          <p:cNvPr id="27" name="文本框 26">
            <a:extLst>
              <a:ext uri="{FF2B5EF4-FFF2-40B4-BE49-F238E27FC236}">
                <a16:creationId xmlns:a16="http://schemas.microsoft.com/office/drawing/2014/main" xmlns="" id="{E932B83C-4910-41AF-9785-1C8DFE4A1307}"/>
              </a:ext>
            </a:extLst>
          </p:cNvPr>
          <p:cNvSpPr txBox="1"/>
          <p:nvPr/>
        </p:nvSpPr>
        <p:spPr>
          <a:xfrm>
            <a:off x="10121889" y="4279626"/>
            <a:ext cx="1068832" cy="338554"/>
          </a:xfrm>
          <a:prstGeom prst="rect">
            <a:avLst/>
          </a:prstGeom>
          <a:noFill/>
        </p:spPr>
        <p:txBody>
          <a:bodyPr wrap="square" rtlCol="0">
            <a:spAutoFit/>
          </a:bodyPr>
          <a:lstStyle/>
          <a:p>
            <a:pPr algn="ctr"/>
            <a:r>
              <a:rPr lang="en-US" altLang="zh-CN" sz="1600" dirty="0">
                <a:solidFill>
                  <a:schemeClr val="tx1">
                    <a:lumMod val="75000"/>
                    <a:lumOff val="25000"/>
                  </a:schemeClr>
                </a:solidFill>
                <a:latin typeface="阿里巴巴普惠体 R" panose="00020600040101010101" pitchFamily="18" charset="-122"/>
                <a:cs typeface="+mn-ea"/>
                <a:sym typeface="+mn-lt"/>
              </a:rPr>
              <a:t>23</a:t>
            </a:r>
            <a:r>
              <a:rPr lang="zh-CN" altLang="en-US" sz="1600" dirty="0">
                <a:solidFill>
                  <a:schemeClr val="tx1">
                    <a:lumMod val="75000"/>
                    <a:lumOff val="25000"/>
                  </a:schemeClr>
                </a:solidFill>
                <a:latin typeface="阿里巴巴普惠体 R" panose="00020600040101010101" pitchFamily="18" charset="-122"/>
                <a:cs typeface="+mn-ea"/>
                <a:sym typeface="+mn-lt"/>
              </a:rPr>
              <a:t>天</a:t>
            </a:r>
          </a:p>
        </p:txBody>
      </p:sp>
      <p:sp>
        <p:nvSpPr>
          <p:cNvPr id="28" name="矩形 27">
            <a:extLst>
              <a:ext uri="{FF2B5EF4-FFF2-40B4-BE49-F238E27FC236}">
                <a16:creationId xmlns:a16="http://schemas.microsoft.com/office/drawing/2014/main" xmlns="" id="{37C68DAF-9395-4F24-A93B-60FCFBD2543B}"/>
              </a:ext>
            </a:extLst>
          </p:cNvPr>
          <p:cNvSpPr/>
          <p:nvPr/>
        </p:nvSpPr>
        <p:spPr>
          <a:xfrm>
            <a:off x="769030" y="5405420"/>
            <a:ext cx="9547498" cy="42332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阿里巴巴普惠体 R" panose="00020600040101010101" pitchFamily="18" charset="-122"/>
                <a:cs typeface="+mn-ea"/>
                <a:sym typeface="+mn-lt"/>
              </a:rPr>
              <a:t>点击文本框即可进行编辑输入相关内容点击文本框即可进行编辑输入相关内容点击文本框即可进行编辑。</a:t>
            </a:r>
          </a:p>
        </p:txBody>
      </p:sp>
    </p:spTree>
    <p:extLst>
      <p:ext uri="{BB962C8B-B14F-4D97-AF65-F5344CB8AC3E}">
        <p14:creationId xmlns:p14="http://schemas.microsoft.com/office/powerpoint/2010/main" val="397027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01.</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个人简介介绍</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7"/>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Personal Profile</a:t>
              </a:r>
              <a:endParaRPr lang="zh-CN" altLang="en-US" sz="1000" i="1" spc="300" dirty="0">
                <a:solidFill>
                  <a:schemeClr val="tx1">
                    <a:lumMod val="75000"/>
                    <a:lumOff val="25000"/>
                  </a:schemeClr>
                </a:solidFill>
                <a:latin typeface="+mn-ea"/>
                <a:cs typeface="阿里巴巴普惠体 Medium" panose="00020600040101010101" pitchFamily="18" charset="-122"/>
              </a:endParaRPr>
            </a:p>
          </p:txBody>
        </p:sp>
      </p:grpSp>
      <p:sp>
        <p:nvSpPr>
          <p:cNvPr id="29" name="Rectangle 7">
            <a:extLst>
              <a:ext uri="{FF2B5EF4-FFF2-40B4-BE49-F238E27FC236}">
                <a16:creationId xmlns:a16="http://schemas.microsoft.com/office/drawing/2014/main" xmlns="" id="{1C92B23C-7DCE-46BA-B467-075537556319}"/>
              </a:ext>
            </a:extLst>
          </p:cNvPr>
          <p:cNvSpPr>
            <a:spLocks noChangeArrowheads="1"/>
          </p:cNvSpPr>
          <p:nvPr/>
        </p:nvSpPr>
        <p:spPr bwMode="auto">
          <a:xfrm>
            <a:off x="888293" y="1401762"/>
            <a:ext cx="9630347" cy="4906963"/>
          </a:xfrm>
          <a:prstGeom prst="rect">
            <a:avLst/>
          </a:prstGeom>
          <a:solidFill>
            <a:schemeClr val="bg1"/>
          </a:solidFill>
          <a:ln w="9525" cap="flat">
            <a:solidFill>
              <a:schemeClr val="accent1"/>
            </a:solidFill>
            <a:prstDash val="solid"/>
            <a:miter lim="800000"/>
          </a:ln>
          <a:effectLst>
            <a:outerShdw blurRad="63500" algn="ctr"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srgbClr val="2B2E30"/>
              </a:solidFill>
              <a:effectLst/>
              <a:uLnTx/>
              <a:uFillTx/>
              <a:latin typeface="阿里巴巴普惠体 R" panose="00020600040101010101" pitchFamily="18" charset="-122"/>
              <a:cs typeface="+mn-ea"/>
              <a:sym typeface="+mn-lt"/>
            </a:endParaRPr>
          </a:p>
        </p:txBody>
      </p:sp>
      <p:sp>
        <p:nvSpPr>
          <p:cNvPr id="30" name="Freeform 13">
            <a:extLst>
              <a:ext uri="{FF2B5EF4-FFF2-40B4-BE49-F238E27FC236}">
                <a16:creationId xmlns:a16="http://schemas.microsoft.com/office/drawing/2014/main" xmlns="" id="{1D2BDBBD-17BD-4941-8CC7-AE780D961E96}"/>
              </a:ext>
            </a:extLst>
          </p:cNvPr>
          <p:cNvSpPr/>
          <p:nvPr/>
        </p:nvSpPr>
        <p:spPr bwMode="auto">
          <a:xfrm>
            <a:off x="10516589" y="1479550"/>
            <a:ext cx="111125" cy="762000"/>
          </a:xfrm>
          <a:custGeom>
            <a:avLst/>
            <a:gdLst>
              <a:gd name="T0" fmla="*/ 161 w 161"/>
              <a:gd name="T1" fmla="*/ 77 h 1104"/>
              <a:gd name="T2" fmla="*/ 0 w 161"/>
              <a:gd name="T3" fmla="*/ 0 h 1104"/>
              <a:gd name="T4" fmla="*/ 0 w 161"/>
              <a:gd name="T5" fmla="*/ 1104 h 1104"/>
              <a:gd name="T6" fmla="*/ 161 w 161"/>
              <a:gd name="T7" fmla="*/ 1024 h 1104"/>
              <a:gd name="T8" fmla="*/ 161 w 161"/>
              <a:gd name="T9" fmla="*/ 77 h 1104"/>
            </a:gdLst>
            <a:ahLst/>
            <a:cxnLst>
              <a:cxn ang="0">
                <a:pos x="T0" y="T1"/>
              </a:cxn>
              <a:cxn ang="0">
                <a:pos x="T2" y="T3"/>
              </a:cxn>
              <a:cxn ang="0">
                <a:pos x="T4" y="T5"/>
              </a:cxn>
              <a:cxn ang="0">
                <a:pos x="T6" y="T7"/>
              </a:cxn>
              <a:cxn ang="0">
                <a:pos x="T8" y="T9"/>
              </a:cxn>
            </a:cxnLst>
            <a:rect l="0" t="0" r="r" b="b"/>
            <a:pathLst>
              <a:path w="161" h="1104">
                <a:moveTo>
                  <a:pt x="161" y="77"/>
                </a:moveTo>
                <a:lnTo>
                  <a:pt x="0" y="0"/>
                </a:lnTo>
                <a:lnTo>
                  <a:pt x="0" y="1104"/>
                </a:lnTo>
                <a:lnTo>
                  <a:pt x="161" y="1024"/>
                </a:lnTo>
                <a:lnTo>
                  <a:pt x="161" y="77"/>
                </a:lnTo>
                <a:close/>
              </a:path>
            </a:pathLst>
          </a:custGeom>
          <a:solidFill>
            <a:srgbClr val="605D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srgbClr val="2B2E30"/>
              </a:solidFill>
              <a:effectLst/>
              <a:uLnTx/>
              <a:uFillTx/>
              <a:latin typeface="阿里巴巴普惠体 R" panose="00020600040101010101" pitchFamily="18" charset="-122"/>
              <a:cs typeface="+mn-ea"/>
              <a:sym typeface="+mn-lt"/>
            </a:endParaRPr>
          </a:p>
        </p:txBody>
      </p:sp>
      <p:sp>
        <p:nvSpPr>
          <p:cNvPr id="31" name="Freeform 14">
            <a:extLst>
              <a:ext uri="{FF2B5EF4-FFF2-40B4-BE49-F238E27FC236}">
                <a16:creationId xmlns:a16="http://schemas.microsoft.com/office/drawing/2014/main" xmlns="" id="{2770167D-53F4-44AD-A3CC-FE93C4C33D4D}"/>
              </a:ext>
            </a:extLst>
          </p:cNvPr>
          <p:cNvSpPr/>
          <p:nvPr/>
        </p:nvSpPr>
        <p:spPr bwMode="auto">
          <a:xfrm>
            <a:off x="9692677" y="1533525"/>
            <a:ext cx="935038" cy="654050"/>
          </a:xfrm>
          <a:custGeom>
            <a:avLst/>
            <a:gdLst>
              <a:gd name="T0" fmla="*/ 0 w 1358"/>
              <a:gd name="T1" fmla="*/ 473 h 947"/>
              <a:gd name="T2" fmla="*/ 1358 w 1358"/>
              <a:gd name="T3" fmla="*/ 0 h 947"/>
              <a:gd name="T4" fmla="*/ 1358 w 1358"/>
              <a:gd name="T5" fmla="*/ 947 h 947"/>
              <a:gd name="T6" fmla="*/ 0 w 1358"/>
              <a:gd name="T7" fmla="*/ 473 h 947"/>
            </a:gdLst>
            <a:ahLst/>
            <a:cxnLst>
              <a:cxn ang="0">
                <a:pos x="T0" y="T1"/>
              </a:cxn>
              <a:cxn ang="0">
                <a:pos x="T2" y="T3"/>
              </a:cxn>
              <a:cxn ang="0">
                <a:pos x="T4" y="T5"/>
              </a:cxn>
              <a:cxn ang="0">
                <a:pos x="T6" y="T7"/>
              </a:cxn>
            </a:cxnLst>
            <a:rect l="0" t="0" r="r" b="b"/>
            <a:pathLst>
              <a:path w="1358" h="947">
                <a:moveTo>
                  <a:pt x="0" y="473"/>
                </a:moveTo>
                <a:lnTo>
                  <a:pt x="1358" y="0"/>
                </a:lnTo>
                <a:lnTo>
                  <a:pt x="1358" y="947"/>
                </a:lnTo>
                <a:lnTo>
                  <a:pt x="0" y="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32" name="Line 19">
            <a:extLst>
              <a:ext uri="{FF2B5EF4-FFF2-40B4-BE49-F238E27FC236}">
                <a16:creationId xmlns:a16="http://schemas.microsoft.com/office/drawing/2014/main" xmlns="" id="{CFFC67D2-CCEB-4CD8-9CAE-75D8677B6E64}"/>
              </a:ext>
            </a:extLst>
          </p:cNvPr>
          <p:cNvSpPr>
            <a:spLocks noChangeShapeType="1"/>
          </p:cNvSpPr>
          <p:nvPr/>
        </p:nvSpPr>
        <p:spPr bwMode="auto">
          <a:xfrm>
            <a:off x="1386005" y="5492774"/>
            <a:ext cx="8623048" cy="0"/>
          </a:xfrm>
          <a:prstGeom prst="line">
            <a:avLst/>
          </a:prstGeom>
          <a:noFill/>
          <a:ln w="9525" cap="flat">
            <a:solidFill>
              <a:schemeClr val="accent1"/>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srgbClr val="2B2E30"/>
              </a:solidFill>
              <a:effectLst/>
              <a:uLnTx/>
              <a:uFillTx/>
              <a:latin typeface="阿里巴巴普惠体 R" panose="00020600040101010101" pitchFamily="18" charset="-122"/>
              <a:cs typeface="+mn-ea"/>
              <a:sym typeface="+mn-lt"/>
            </a:endParaRPr>
          </a:p>
        </p:txBody>
      </p:sp>
      <p:sp>
        <p:nvSpPr>
          <p:cNvPr id="33" name="Freeform 23">
            <a:extLst>
              <a:ext uri="{FF2B5EF4-FFF2-40B4-BE49-F238E27FC236}">
                <a16:creationId xmlns:a16="http://schemas.microsoft.com/office/drawing/2014/main" xmlns="" id="{EC01634E-F2DF-4A09-8C34-17D65882675D}"/>
              </a:ext>
            </a:extLst>
          </p:cNvPr>
          <p:cNvSpPr>
            <a:spLocks noEditPoints="1"/>
          </p:cNvSpPr>
          <p:nvPr/>
        </p:nvSpPr>
        <p:spPr bwMode="auto">
          <a:xfrm>
            <a:off x="9635990" y="5647567"/>
            <a:ext cx="373063" cy="393700"/>
          </a:xfrm>
          <a:custGeom>
            <a:avLst/>
            <a:gdLst>
              <a:gd name="T0" fmla="*/ 338 w 541"/>
              <a:gd name="T1" fmla="*/ 0 h 571"/>
              <a:gd name="T2" fmla="*/ 413 w 541"/>
              <a:gd name="T3" fmla="*/ 176 h 571"/>
              <a:gd name="T4" fmla="*/ 356 w 541"/>
              <a:gd name="T5" fmla="*/ 75 h 571"/>
              <a:gd name="T6" fmla="*/ 164 w 541"/>
              <a:gd name="T7" fmla="*/ 57 h 571"/>
              <a:gd name="T8" fmla="*/ 150 w 541"/>
              <a:gd name="T9" fmla="*/ 150 h 571"/>
              <a:gd name="T10" fmla="*/ 57 w 541"/>
              <a:gd name="T11" fmla="*/ 428 h 571"/>
              <a:gd name="T12" fmla="*/ 249 w 541"/>
              <a:gd name="T13" fmla="*/ 446 h 571"/>
              <a:gd name="T14" fmla="*/ 75 w 541"/>
              <a:gd name="T15" fmla="*/ 503 h 571"/>
              <a:gd name="T16" fmla="*/ 0 w 541"/>
              <a:gd name="T17" fmla="*/ 118 h 571"/>
              <a:gd name="T18" fmla="*/ 480 w 541"/>
              <a:gd name="T19" fmla="*/ 184 h 571"/>
              <a:gd name="T20" fmla="*/ 534 w 541"/>
              <a:gd name="T21" fmla="*/ 238 h 571"/>
              <a:gd name="T22" fmla="*/ 471 w 541"/>
              <a:gd name="T23" fmla="*/ 391 h 571"/>
              <a:gd name="T24" fmla="*/ 507 w 541"/>
              <a:gd name="T25" fmla="*/ 275 h 571"/>
              <a:gd name="T26" fmla="*/ 494 w 541"/>
              <a:gd name="T27" fmla="*/ 242 h 571"/>
              <a:gd name="T28" fmla="*/ 423 w 541"/>
              <a:gd name="T29" fmla="*/ 201 h 571"/>
              <a:gd name="T30" fmla="*/ 488 w 541"/>
              <a:gd name="T31" fmla="*/ 263 h 571"/>
              <a:gd name="T32" fmla="*/ 386 w 541"/>
              <a:gd name="T33" fmla="*/ 454 h 571"/>
              <a:gd name="T34" fmla="*/ 294 w 541"/>
              <a:gd name="T35" fmla="*/ 400 h 571"/>
              <a:gd name="T36" fmla="*/ 408 w 541"/>
              <a:gd name="T37" fmla="*/ 216 h 571"/>
              <a:gd name="T38" fmla="*/ 488 w 541"/>
              <a:gd name="T39" fmla="*/ 263 h 571"/>
              <a:gd name="T40" fmla="*/ 261 w 541"/>
              <a:gd name="T41" fmla="*/ 564 h 571"/>
              <a:gd name="T42" fmla="*/ 329 w 541"/>
              <a:gd name="T43" fmla="*/ 447 h 571"/>
              <a:gd name="T44" fmla="*/ 196 w 541"/>
              <a:gd name="T45" fmla="*/ 99 h 571"/>
              <a:gd name="T46" fmla="*/ 321 w 541"/>
              <a:gd name="T47" fmla="*/ 128 h 571"/>
              <a:gd name="T48" fmla="*/ 196 w 541"/>
              <a:gd name="T49" fmla="*/ 99 h 571"/>
              <a:gd name="T50" fmla="*/ 172 w 541"/>
              <a:gd name="T51" fmla="*/ 291 h 571"/>
              <a:gd name="T52" fmla="*/ 99 w 541"/>
              <a:gd name="T53" fmla="*/ 320 h 571"/>
              <a:gd name="T54" fmla="*/ 99 w 541"/>
              <a:gd name="T55" fmla="*/ 225 h 571"/>
              <a:gd name="T56" fmla="*/ 321 w 541"/>
              <a:gd name="T57" fmla="*/ 253 h 571"/>
              <a:gd name="T58" fmla="*/ 99 w 541"/>
              <a:gd name="T59" fmla="*/ 225 h 571"/>
              <a:gd name="T60" fmla="*/ 321 w 541"/>
              <a:gd name="T61" fmla="*/ 163 h 571"/>
              <a:gd name="T62" fmla="*/ 99 w 541"/>
              <a:gd name="T63" fmla="*/ 192 h 571"/>
              <a:gd name="T64" fmla="*/ 74 w 541"/>
              <a:gd name="T65" fmla="*/ 124 h 571"/>
              <a:gd name="T66" fmla="*/ 138 w 541"/>
              <a:gd name="T67" fmla="*/ 115 h 571"/>
              <a:gd name="T68" fmla="*/ 74 w 541"/>
              <a:gd name="T69" fmla="*/ 124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1" h="571">
                <a:moveTo>
                  <a:pt x="119" y="0"/>
                </a:moveTo>
                <a:lnTo>
                  <a:pt x="338" y="0"/>
                </a:lnTo>
                <a:cubicBezTo>
                  <a:pt x="379" y="0"/>
                  <a:pt x="413" y="34"/>
                  <a:pt x="413" y="75"/>
                </a:cubicBezTo>
                <a:lnTo>
                  <a:pt x="413" y="176"/>
                </a:lnTo>
                <a:cubicBezTo>
                  <a:pt x="389" y="194"/>
                  <a:pt x="375" y="212"/>
                  <a:pt x="356" y="237"/>
                </a:cubicBezTo>
                <a:lnTo>
                  <a:pt x="356" y="75"/>
                </a:lnTo>
                <a:cubicBezTo>
                  <a:pt x="356" y="65"/>
                  <a:pt x="348" y="57"/>
                  <a:pt x="338" y="57"/>
                </a:cubicBezTo>
                <a:lnTo>
                  <a:pt x="164" y="57"/>
                </a:lnTo>
                <a:lnTo>
                  <a:pt x="164" y="136"/>
                </a:lnTo>
                <a:cubicBezTo>
                  <a:pt x="164" y="144"/>
                  <a:pt x="158" y="150"/>
                  <a:pt x="150" y="150"/>
                </a:cubicBezTo>
                <a:lnTo>
                  <a:pt x="57" y="150"/>
                </a:lnTo>
                <a:lnTo>
                  <a:pt x="57" y="428"/>
                </a:lnTo>
                <a:cubicBezTo>
                  <a:pt x="57" y="438"/>
                  <a:pt x="65" y="446"/>
                  <a:pt x="75" y="446"/>
                </a:cubicBezTo>
                <a:lnTo>
                  <a:pt x="249" y="446"/>
                </a:lnTo>
                <a:cubicBezTo>
                  <a:pt x="243" y="465"/>
                  <a:pt x="238" y="484"/>
                  <a:pt x="235" y="503"/>
                </a:cubicBezTo>
                <a:lnTo>
                  <a:pt x="75" y="503"/>
                </a:lnTo>
                <a:cubicBezTo>
                  <a:pt x="34" y="503"/>
                  <a:pt x="0" y="469"/>
                  <a:pt x="0" y="428"/>
                </a:cubicBezTo>
                <a:lnTo>
                  <a:pt x="0" y="118"/>
                </a:lnTo>
                <a:lnTo>
                  <a:pt x="119" y="0"/>
                </a:lnTo>
                <a:close/>
                <a:moveTo>
                  <a:pt x="480" y="184"/>
                </a:moveTo>
                <a:cubicBezTo>
                  <a:pt x="488" y="189"/>
                  <a:pt x="493" y="196"/>
                  <a:pt x="495" y="206"/>
                </a:cubicBezTo>
                <a:cubicBezTo>
                  <a:pt x="509" y="210"/>
                  <a:pt x="524" y="220"/>
                  <a:pt x="534" y="238"/>
                </a:cubicBezTo>
                <a:cubicBezTo>
                  <a:pt x="541" y="255"/>
                  <a:pt x="538" y="277"/>
                  <a:pt x="529" y="294"/>
                </a:cubicBezTo>
                <a:cubicBezTo>
                  <a:pt x="512" y="324"/>
                  <a:pt x="490" y="361"/>
                  <a:pt x="471" y="391"/>
                </a:cubicBezTo>
                <a:cubicBezTo>
                  <a:pt x="458" y="396"/>
                  <a:pt x="461" y="370"/>
                  <a:pt x="465" y="363"/>
                </a:cubicBezTo>
                <a:cubicBezTo>
                  <a:pt x="481" y="340"/>
                  <a:pt x="494" y="317"/>
                  <a:pt x="507" y="275"/>
                </a:cubicBezTo>
                <a:cubicBezTo>
                  <a:pt x="510" y="255"/>
                  <a:pt x="501" y="245"/>
                  <a:pt x="495" y="236"/>
                </a:cubicBezTo>
                <a:cubicBezTo>
                  <a:pt x="494" y="238"/>
                  <a:pt x="494" y="240"/>
                  <a:pt x="494" y="242"/>
                </a:cubicBezTo>
                <a:cubicBezTo>
                  <a:pt x="482" y="236"/>
                  <a:pt x="470" y="231"/>
                  <a:pt x="458" y="224"/>
                </a:cubicBezTo>
                <a:cubicBezTo>
                  <a:pt x="446" y="218"/>
                  <a:pt x="435" y="209"/>
                  <a:pt x="423" y="201"/>
                </a:cubicBezTo>
                <a:cubicBezTo>
                  <a:pt x="446" y="182"/>
                  <a:pt x="465" y="175"/>
                  <a:pt x="480" y="184"/>
                </a:cubicBezTo>
                <a:close/>
                <a:moveTo>
                  <a:pt x="488" y="263"/>
                </a:moveTo>
                <a:cubicBezTo>
                  <a:pt x="479" y="296"/>
                  <a:pt x="459" y="338"/>
                  <a:pt x="432" y="386"/>
                </a:cubicBezTo>
                <a:cubicBezTo>
                  <a:pt x="418" y="410"/>
                  <a:pt x="402" y="433"/>
                  <a:pt x="386" y="454"/>
                </a:cubicBezTo>
                <a:cubicBezTo>
                  <a:pt x="371" y="446"/>
                  <a:pt x="356" y="438"/>
                  <a:pt x="341" y="430"/>
                </a:cubicBezTo>
                <a:cubicBezTo>
                  <a:pt x="325" y="421"/>
                  <a:pt x="310" y="411"/>
                  <a:pt x="294" y="400"/>
                </a:cubicBezTo>
                <a:cubicBezTo>
                  <a:pt x="304" y="376"/>
                  <a:pt x="316" y="351"/>
                  <a:pt x="330" y="327"/>
                </a:cubicBezTo>
                <a:cubicBezTo>
                  <a:pt x="357" y="280"/>
                  <a:pt x="384" y="242"/>
                  <a:pt x="408" y="216"/>
                </a:cubicBezTo>
                <a:cubicBezTo>
                  <a:pt x="420" y="225"/>
                  <a:pt x="433" y="234"/>
                  <a:pt x="447" y="242"/>
                </a:cubicBezTo>
                <a:cubicBezTo>
                  <a:pt x="460" y="250"/>
                  <a:pt x="474" y="256"/>
                  <a:pt x="488" y="263"/>
                </a:cubicBezTo>
                <a:close/>
                <a:moveTo>
                  <a:pt x="373" y="470"/>
                </a:moveTo>
                <a:cubicBezTo>
                  <a:pt x="323" y="531"/>
                  <a:pt x="273" y="571"/>
                  <a:pt x="261" y="564"/>
                </a:cubicBezTo>
                <a:cubicBezTo>
                  <a:pt x="250" y="558"/>
                  <a:pt x="259" y="494"/>
                  <a:pt x="286" y="421"/>
                </a:cubicBezTo>
                <a:cubicBezTo>
                  <a:pt x="300" y="430"/>
                  <a:pt x="314" y="439"/>
                  <a:pt x="329" y="447"/>
                </a:cubicBezTo>
                <a:cubicBezTo>
                  <a:pt x="344" y="456"/>
                  <a:pt x="358" y="463"/>
                  <a:pt x="373" y="470"/>
                </a:cubicBezTo>
                <a:close/>
                <a:moveTo>
                  <a:pt x="196" y="99"/>
                </a:moveTo>
                <a:lnTo>
                  <a:pt x="321" y="99"/>
                </a:lnTo>
                <a:lnTo>
                  <a:pt x="321" y="128"/>
                </a:lnTo>
                <a:lnTo>
                  <a:pt x="196" y="128"/>
                </a:lnTo>
                <a:lnTo>
                  <a:pt x="196" y="99"/>
                </a:lnTo>
                <a:close/>
                <a:moveTo>
                  <a:pt x="99" y="291"/>
                </a:moveTo>
                <a:lnTo>
                  <a:pt x="172" y="291"/>
                </a:lnTo>
                <a:lnTo>
                  <a:pt x="172" y="320"/>
                </a:lnTo>
                <a:lnTo>
                  <a:pt x="99" y="320"/>
                </a:lnTo>
                <a:lnTo>
                  <a:pt x="99" y="291"/>
                </a:lnTo>
                <a:close/>
                <a:moveTo>
                  <a:pt x="99" y="225"/>
                </a:moveTo>
                <a:lnTo>
                  <a:pt x="321" y="225"/>
                </a:lnTo>
                <a:lnTo>
                  <a:pt x="321" y="253"/>
                </a:lnTo>
                <a:lnTo>
                  <a:pt x="99" y="253"/>
                </a:lnTo>
                <a:lnTo>
                  <a:pt x="99" y="225"/>
                </a:lnTo>
                <a:close/>
                <a:moveTo>
                  <a:pt x="99" y="163"/>
                </a:moveTo>
                <a:lnTo>
                  <a:pt x="321" y="163"/>
                </a:lnTo>
                <a:lnTo>
                  <a:pt x="321" y="192"/>
                </a:lnTo>
                <a:lnTo>
                  <a:pt x="99" y="192"/>
                </a:lnTo>
                <a:lnTo>
                  <a:pt x="99" y="163"/>
                </a:lnTo>
                <a:close/>
                <a:moveTo>
                  <a:pt x="74" y="124"/>
                </a:moveTo>
                <a:lnTo>
                  <a:pt x="129" y="124"/>
                </a:lnTo>
                <a:cubicBezTo>
                  <a:pt x="134" y="124"/>
                  <a:pt x="138" y="120"/>
                  <a:pt x="138" y="115"/>
                </a:cubicBezTo>
                <a:lnTo>
                  <a:pt x="138" y="60"/>
                </a:lnTo>
                <a:lnTo>
                  <a:pt x="74" y="124"/>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srgbClr val="2B2E30"/>
              </a:solidFill>
              <a:effectLst/>
              <a:uLnTx/>
              <a:uFillTx/>
              <a:latin typeface="阿里巴巴普惠体 R" panose="00020600040101010101" pitchFamily="18" charset="-122"/>
              <a:cs typeface="+mn-ea"/>
              <a:sym typeface="+mn-lt"/>
            </a:endParaRPr>
          </a:p>
        </p:txBody>
      </p:sp>
      <p:sp>
        <p:nvSpPr>
          <p:cNvPr id="34" name="TextBox 34">
            <a:extLst>
              <a:ext uri="{FF2B5EF4-FFF2-40B4-BE49-F238E27FC236}">
                <a16:creationId xmlns:a16="http://schemas.microsoft.com/office/drawing/2014/main" xmlns="" id="{555B8207-EA2A-484B-A7F8-949D6C11BCA1}"/>
              </a:ext>
            </a:extLst>
          </p:cNvPr>
          <p:cNvSpPr txBox="1"/>
          <p:nvPr/>
        </p:nvSpPr>
        <p:spPr>
          <a:xfrm>
            <a:off x="10270885" y="1613199"/>
            <a:ext cx="365806" cy="46166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F6F6F6"/>
                </a:solidFill>
                <a:effectLst/>
                <a:uLnTx/>
                <a:uFillTx/>
                <a:latin typeface="+mj-ea"/>
                <a:ea typeface="+mj-ea"/>
                <a:cs typeface="+mn-ea"/>
                <a:sym typeface="+mn-lt"/>
              </a:rPr>
              <a:t>1</a:t>
            </a:r>
            <a:endParaRPr kumimoji="0" lang="zh-CN" altLang="en-US" sz="2400" b="0" i="0" u="none" strike="noStrike" kern="1200" cap="none" spc="0" normalizeH="0" baseline="0" noProof="0" dirty="0">
              <a:ln>
                <a:noFill/>
              </a:ln>
              <a:solidFill>
                <a:srgbClr val="F6F6F6"/>
              </a:solidFill>
              <a:effectLst/>
              <a:uLnTx/>
              <a:uFillTx/>
              <a:latin typeface="+mj-ea"/>
              <a:ea typeface="+mj-ea"/>
              <a:cs typeface="+mn-ea"/>
              <a:sym typeface="+mn-lt"/>
            </a:endParaRPr>
          </a:p>
        </p:txBody>
      </p:sp>
      <p:sp>
        <p:nvSpPr>
          <p:cNvPr id="35" name="TextBox 38">
            <a:extLst>
              <a:ext uri="{FF2B5EF4-FFF2-40B4-BE49-F238E27FC236}">
                <a16:creationId xmlns:a16="http://schemas.microsoft.com/office/drawing/2014/main" xmlns="" id="{B3FDBF4A-55E4-4D59-961D-F6CFD8FAD835}"/>
              </a:ext>
            </a:extLst>
          </p:cNvPr>
          <p:cNvSpPr txBox="1"/>
          <p:nvPr/>
        </p:nvSpPr>
        <p:spPr>
          <a:xfrm>
            <a:off x="1088085" y="1830791"/>
            <a:ext cx="2188361" cy="400110"/>
          </a:xfrm>
          <a:prstGeom prst="rect">
            <a:avLst/>
          </a:prstGeom>
          <a:noFill/>
        </p:spPr>
        <p:txBody>
          <a:bodyPr wrap="square" rtlCol="0">
            <a:spAutoFit/>
          </a:bodyPr>
          <a:lstStyle/>
          <a:p>
            <a:pPr marR="0" lvl="0" indent="0" algn="ctr" fontAlgn="base">
              <a:lnSpc>
                <a:spcPct val="100000"/>
              </a:lnSpc>
              <a:spcBef>
                <a:spcPct val="0"/>
              </a:spcBef>
              <a:spcAft>
                <a:spcPct val="0"/>
              </a:spcAft>
              <a:buClrTx/>
              <a:buSzTx/>
              <a:buFont typeface="Arial" panose="020B0604020202020204" pitchFamily="34" charset="0"/>
              <a:buNone/>
              <a:tabLst/>
              <a:defRPr/>
            </a:pPr>
            <a:r>
              <a:rPr lang="zh-CN" altLang="en-US" sz="2000" dirty="0">
                <a:solidFill>
                  <a:schemeClr val="accent1"/>
                </a:solidFill>
                <a:latin typeface="+mj-ea"/>
                <a:ea typeface="+mj-ea"/>
                <a:cs typeface="+mn-ea"/>
                <a:sym typeface="+mn-lt"/>
              </a:rPr>
              <a:t>第</a:t>
            </a:r>
            <a:r>
              <a:rPr lang="en-US" altLang="zh-CN" sz="2000" dirty="0">
                <a:solidFill>
                  <a:schemeClr val="accent1"/>
                </a:solidFill>
                <a:latin typeface="+mj-ea"/>
                <a:ea typeface="+mj-ea"/>
                <a:cs typeface="+mn-ea"/>
                <a:sym typeface="+mn-lt"/>
              </a:rPr>
              <a:t>1</a:t>
            </a:r>
            <a:r>
              <a:rPr lang="zh-CN" altLang="en-US" sz="2000" dirty="0">
                <a:solidFill>
                  <a:schemeClr val="accent1"/>
                </a:solidFill>
                <a:latin typeface="+mj-ea"/>
                <a:ea typeface="+mj-ea"/>
                <a:cs typeface="+mn-ea"/>
                <a:sym typeface="+mn-lt"/>
              </a:rPr>
              <a:t>季度</a:t>
            </a:r>
            <a:r>
              <a:rPr lang="en-US" altLang="zh-CN" sz="2000" dirty="0">
                <a:solidFill>
                  <a:schemeClr val="accent1"/>
                </a:solidFill>
                <a:latin typeface="+mj-ea"/>
                <a:ea typeface="+mj-ea"/>
                <a:cs typeface="+mn-ea"/>
                <a:sym typeface="+mn-lt"/>
              </a:rPr>
              <a:t>~</a:t>
            </a:r>
            <a:r>
              <a:rPr lang="zh-CN" altLang="en-US" sz="2000" dirty="0">
                <a:solidFill>
                  <a:schemeClr val="accent1"/>
                </a:solidFill>
                <a:latin typeface="+mj-ea"/>
                <a:ea typeface="+mj-ea"/>
                <a:cs typeface="+mn-ea"/>
                <a:sym typeface="+mn-lt"/>
              </a:rPr>
              <a:t>第</a:t>
            </a:r>
            <a:r>
              <a:rPr lang="en-US" altLang="zh-CN" sz="2000" dirty="0">
                <a:solidFill>
                  <a:schemeClr val="accent1"/>
                </a:solidFill>
                <a:latin typeface="+mj-ea"/>
                <a:ea typeface="+mj-ea"/>
                <a:cs typeface="+mn-ea"/>
                <a:sym typeface="+mn-lt"/>
              </a:rPr>
              <a:t>4</a:t>
            </a:r>
            <a:r>
              <a:rPr lang="zh-CN" altLang="en-US" sz="2000" dirty="0">
                <a:solidFill>
                  <a:schemeClr val="accent1"/>
                </a:solidFill>
                <a:latin typeface="+mj-ea"/>
                <a:ea typeface="+mj-ea"/>
                <a:cs typeface="+mn-ea"/>
                <a:sym typeface="+mn-lt"/>
              </a:rPr>
              <a:t>季度</a:t>
            </a:r>
          </a:p>
        </p:txBody>
      </p:sp>
      <p:sp>
        <p:nvSpPr>
          <p:cNvPr id="36" name="矩形 35">
            <a:extLst>
              <a:ext uri="{FF2B5EF4-FFF2-40B4-BE49-F238E27FC236}">
                <a16:creationId xmlns:a16="http://schemas.microsoft.com/office/drawing/2014/main" xmlns="" id="{06879693-4EEB-45DC-8020-9AE1097704D1}"/>
              </a:ext>
            </a:extLst>
          </p:cNvPr>
          <p:cNvSpPr/>
          <p:nvPr/>
        </p:nvSpPr>
        <p:spPr>
          <a:xfrm>
            <a:off x="8215067" y="1614574"/>
            <a:ext cx="1793986" cy="482063"/>
          </a:xfrm>
          <a:prstGeom prst="rect">
            <a:avLst/>
          </a:prstGeom>
          <a:no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defRPr/>
            </a:pPr>
            <a:r>
              <a:rPr lang="zh-CN" altLang="en-US" sz="2000" dirty="0">
                <a:solidFill>
                  <a:schemeClr val="accent1"/>
                </a:solidFill>
                <a:latin typeface="+mj-ea"/>
                <a:ea typeface="+mj-ea"/>
                <a:cs typeface="+mn-ea"/>
                <a:sym typeface="+mn-lt"/>
              </a:rPr>
              <a:t>业绩展示</a:t>
            </a:r>
          </a:p>
        </p:txBody>
      </p:sp>
      <p:sp>
        <p:nvSpPr>
          <p:cNvPr id="38" name="文本框 37">
            <a:extLst>
              <a:ext uri="{FF2B5EF4-FFF2-40B4-BE49-F238E27FC236}">
                <a16:creationId xmlns:a16="http://schemas.microsoft.com/office/drawing/2014/main" xmlns="" id="{F5664AA8-CD62-4198-8F79-D5B8BF2106E8}"/>
              </a:ext>
            </a:extLst>
          </p:cNvPr>
          <p:cNvSpPr txBox="1"/>
          <p:nvPr/>
        </p:nvSpPr>
        <p:spPr>
          <a:xfrm>
            <a:off x="1767324" y="2740902"/>
            <a:ext cx="1152933" cy="400110"/>
          </a:xfrm>
          <a:prstGeom prst="rect">
            <a:avLst/>
          </a:prstGeom>
          <a:noFill/>
        </p:spPr>
        <p:txBody>
          <a:bodyPr wrap="square">
            <a:spAutoFit/>
          </a:bodyPr>
          <a:lstStyle/>
          <a:p>
            <a:pPr marR="0" lvl="0" indent="0" algn="ctr" fontAlgn="auto">
              <a:lnSpc>
                <a:spcPct val="100000"/>
              </a:lnSpc>
              <a:spcBef>
                <a:spcPts val="0"/>
              </a:spcBef>
              <a:spcAft>
                <a:spcPts val="0"/>
              </a:spcAft>
              <a:buClrTx/>
              <a:buSzTx/>
              <a:buFontTx/>
              <a:buNone/>
              <a:tabLst/>
              <a:defRPr/>
            </a:pPr>
            <a:r>
              <a:rPr lang="zh-CN" altLang="en-US" sz="2000" dirty="0">
                <a:solidFill>
                  <a:schemeClr val="accent1"/>
                </a:solidFill>
                <a:latin typeface="+mj-ea"/>
                <a:ea typeface="+mj-ea"/>
                <a:cs typeface="+mn-ea"/>
                <a:sym typeface="+mn-lt"/>
              </a:rPr>
              <a:t>第</a:t>
            </a:r>
            <a:r>
              <a:rPr lang="en-US" altLang="zh-CN" sz="2000" dirty="0">
                <a:solidFill>
                  <a:schemeClr val="accent1"/>
                </a:solidFill>
                <a:latin typeface="+mj-ea"/>
                <a:ea typeface="+mj-ea"/>
                <a:cs typeface="+mn-ea"/>
                <a:sym typeface="+mn-lt"/>
              </a:rPr>
              <a:t>1</a:t>
            </a:r>
            <a:r>
              <a:rPr lang="zh-CN" altLang="en-US" sz="2000" dirty="0">
                <a:solidFill>
                  <a:schemeClr val="accent1"/>
                </a:solidFill>
                <a:latin typeface="+mj-ea"/>
                <a:ea typeface="+mj-ea"/>
                <a:cs typeface="+mn-ea"/>
                <a:sym typeface="+mn-lt"/>
              </a:rPr>
              <a:t>季度</a:t>
            </a:r>
          </a:p>
        </p:txBody>
      </p:sp>
      <p:sp>
        <p:nvSpPr>
          <p:cNvPr id="39" name="矩形 38">
            <a:extLst>
              <a:ext uri="{FF2B5EF4-FFF2-40B4-BE49-F238E27FC236}">
                <a16:creationId xmlns:a16="http://schemas.microsoft.com/office/drawing/2014/main" xmlns="" id="{5B0AEDB2-9815-4DB3-B0AC-1FDE082F4473}"/>
              </a:ext>
            </a:extLst>
          </p:cNvPr>
          <p:cNvSpPr/>
          <p:nvPr/>
        </p:nvSpPr>
        <p:spPr>
          <a:xfrm>
            <a:off x="1767324" y="3017770"/>
            <a:ext cx="3851156" cy="79265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chemeClr val="accent1"/>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sp>
        <p:nvSpPr>
          <p:cNvPr id="42" name="文本框 41">
            <a:extLst>
              <a:ext uri="{FF2B5EF4-FFF2-40B4-BE49-F238E27FC236}">
                <a16:creationId xmlns:a16="http://schemas.microsoft.com/office/drawing/2014/main" xmlns="" id="{89A56DB3-8080-467B-B10A-325166D48AFE}"/>
              </a:ext>
            </a:extLst>
          </p:cNvPr>
          <p:cNvSpPr txBox="1"/>
          <p:nvPr/>
        </p:nvSpPr>
        <p:spPr>
          <a:xfrm>
            <a:off x="6392874" y="2740902"/>
            <a:ext cx="1152933" cy="400110"/>
          </a:xfrm>
          <a:prstGeom prst="rect">
            <a:avLst/>
          </a:prstGeom>
          <a:noFill/>
        </p:spPr>
        <p:txBody>
          <a:bodyPr wrap="square">
            <a:spAutoFit/>
          </a:bodyPr>
          <a:lstStyle/>
          <a:p>
            <a:pPr marR="0" lvl="0" indent="0" algn="ctr" fontAlgn="auto">
              <a:lnSpc>
                <a:spcPct val="100000"/>
              </a:lnSpc>
              <a:spcBef>
                <a:spcPts val="0"/>
              </a:spcBef>
              <a:spcAft>
                <a:spcPts val="0"/>
              </a:spcAft>
              <a:buClrTx/>
              <a:buSzTx/>
              <a:buFontTx/>
              <a:buNone/>
              <a:tabLst/>
              <a:defRPr/>
            </a:pPr>
            <a:r>
              <a:rPr lang="zh-CN" altLang="en-US" sz="2000" dirty="0">
                <a:solidFill>
                  <a:schemeClr val="accent1"/>
                </a:solidFill>
                <a:latin typeface="+mj-ea"/>
                <a:ea typeface="+mj-ea"/>
                <a:cs typeface="+mn-ea"/>
                <a:sym typeface="+mn-lt"/>
              </a:rPr>
              <a:t>第</a:t>
            </a:r>
            <a:r>
              <a:rPr lang="en-US" altLang="zh-CN" sz="2000" dirty="0">
                <a:solidFill>
                  <a:schemeClr val="accent1"/>
                </a:solidFill>
                <a:latin typeface="+mj-ea"/>
                <a:ea typeface="+mj-ea"/>
                <a:cs typeface="+mn-ea"/>
                <a:sym typeface="+mn-lt"/>
              </a:rPr>
              <a:t>1</a:t>
            </a:r>
            <a:r>
              <a:rPr lang="zh-CN" altLang="en-US" sz="2000" dirty="0">
                <a:solidFill>
                  <a:schemeClr val="accent1"/>
                </a:solidFill>
                <a:latin typeface="+mj-ea"/>
                <a:ea typeface="+mj-ea"/>
                <a:cs typeface="+mn-ea"/>
                <a:sym typeface="+mn-lt"/>
              </a:rPr>
              <a:t>季度</a:t>
            </a:r>
          </a:p>
        </p:txBody>
      </p:sp>
      <p:sp>
        <p:nvSpPr>
          <p:cNvPr id="43" name="矩形 42">
            <a:extLst>
              <a:ext uri="{FF2B5EF4-FFF2-40B4-BE49-F238E27FC236}">
                <a16:creationId xmlns:a16="http://schemas.microsoft.com/office/drawing/2014/main" xmlns="" id="{E30258D6-800F-4BE8-BC9F-1B1EC2EBB9C7}"/>
              </a:ext>
            </a:extLst>
          </p:cNvPr>
          <p:cNvSpPr/>
          <p:nvPr/>
        </p:nvSpPr>
        <p:spPr>
          <a:xfrm>
            <a:off x="6392874" y="3017770"/>
            <a:ext cx="3851156" cy="79265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chemeClr val="accent1"/>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sp>
        <p:nvSpPr>
          <p:cNvPr id="45" name="文本框 44">
            <a:extLst>
              <a:ext uri="{FF2B5EF4-FFF2-40B4-BE49-F238E27FC236}">
                <a16:creationId xmlns:a16="http://schemas.microsoft.com/office/drawing/2014/main" xmlns="" id="{63F9986D-55F4-4A05-B25A-A54F207A5A2F}"/>
              </a:ext>
            </a:extLst>
          </p:cNvPr>
          <p:cNvSpPr txBox="1"/>
          <p:nvPr/>
        </p:nvSpPr>
        <p:spPr>
          <a:xfrm>
            <a:off x="1767324" y="4022223"/>
            <a:ext cx="1152933" cy="400110"/>
          </a:xfrm>
          <a:prstGeom prst="rect">
            <a:avLst/>
          </a:prstGeom>
          <a:noFill/>
        </p:spPr>
        <p:txBody>
          <a:bodyPr wrap="square">
            <a:spAutoFit/>
          </a:bodyPr>
          <a:lstStyle/>
          <a:p>
            <a:pPr marR="0" lvl="0" indent="0" algn="ctr" fontAlgn="auto">
              <a:lnSpc>
                <a:spcPct val="100000"/>
              </a:lnSpc>
              <a:spcBef>
                <a:spcPts val="0"/>
              </a:spcBef>
              <a:spcAft>
                <a:spcPts val="0"/>
              </a:spcAft>
              <a:buClrTx/>
              <a:buSzTx/>
              <a:buFontTx/>
              <a:buNone/>
              <a:tabLst/>
              <a:defRPr/>
            </a:pPr>
            <a:r>
              <a:rPr lang="zh-CN" altLang="en-US" sz="2000" dirty="0">
                <a:solidFill>
                  <a:schemeClr val="accent1"/>
                </a:solidFill>
                <a:latin typeface="+mj-ea"/>
                <a:ea typeface="+mj-ea"/>
                <a:cs typeface="+mn-ea"/>
                <a:sym typeface="+mn-lt"/>
              </a:rPr>
              <a:t>第</a:t>
            </a:r>
            <a:r>
              <a:rPr lang="en-US" altLang="zh-CN" sz="2000" dirty="0">
                <a:solidFill>
                  <a:schemeClr val="accent1"/>
                </a:solidFill>
                <a:latin typeface="+mj-ea"/>
                <a:ea typeface="+mj-ea"/>
                <a:cs typeface="+mn-ea"/>
                <a:sym typeface="+mn-lt"/>
              </a:rPr>
              <a:t>1</a:t>
            </a:r>
            <a:r>
              <a:rPr lang="zh-CN" altLang="en-US" sz="2000" dirty="0">
                <a:solidFill>
                  <a:schemeClr val="accent1"/>
                </a:solidFill>
                <a:latin typeface="+mj-ea"/>
                <a:ea typeface="+mj-ea"/>
                <a:cs typeface="+mn-ea"/>
                <a:sym typeface="+mn-lt"/>
              </a:rPr>
              <a:t>季度</a:t>
            </a:r>
          </a:p>
        </p:txBody>
      </p:sp>
      <p:sp>
        <p:nvSpPr>
          <p:cNvPr id="46" name="矩形 45">
            <a:extLst>
              <a:ext uri="{FF2B5EF4-FFF2-40B4-BE49-F238E27FC236}">
                <a16:creationId xmlns:a16="http://schemas.microsoft.com/office/drawing/2014/main" xmlns="" id="{3956572E-74BE-495E-86BB-7ED67EBBE8A3}"/>
              </a:ext>
            </a:extLst>
          </p:cNvPr>
          <p:cNvSpPr/>
          <p:nvPr/>
        </p:nvSpPr>
        <p:spPr>
          <a:xfrm>
            <a:off x="1767324" y="4299091"/>
            <a:ext cx="3851156" cy="79265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chemeClr val="accent1"/>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sp>
        <p:nvSpPr>
          <p:cNvPr id="48" name="文本框 47">
            <a:extLst>
              <a:ext uri="{FF2B5EF4-FFF2-40B4-BE49-F238E27FC236}">
                <a16:creationId xmlns:a16="http://schemas.microsoft.com/office/drawing/2014/main" xmlns="" id="{9C4D867C-B3C8-480C-AA6C-A7578E62CCAD}"/>
              </a:ext>
            </a:extLst>
          </p:cNvPr>
          <p:cNvSpPr txBox="1"/>
          <p:nvPr/>
        </p:nvSpPr>
        <p:spPr>
          <a:xfrm>
            <a:off x="6392874" y="4022223"/>
            <a:ext cx="1152933" cy="400110"/>
          </a:xfrm>
          <a:prstGeom prst="rect">
            <a:avLst/>
          </a:prstGeom>
          <a:noFill/>
        </p:spPr>
        <p:txBody>
          <a:bodyPr wrap="square">
            <a:spAutoFit/>
          </a:bodyPr>
          <a:lstStyle/>
          <a:p>
            <a:pPr marR="0" lvl="0" indent="0" algn="ctr" fontAlgn="auto">
              <a:lnSpc>
                <a:spcPct val="100000"/>
              </a:lnSpc>
              <a:spcBef>
                <a:spcPts val="0"/>
              </a:spcBef>
              <a:spcAft>
                <a:spcPts val="0"/>
              </a:spcAft>
              <a:buClrTx/>
              <a:buSzTx/>
              <a:buFontTx/>
              <a:buNone/>
              <a:tabLst/>
              <a:defRPr/>
            </a:pPr>
            <a:r>
              <a:rPr lang="zh-CN" altLang="en-US" sz="2000" dirty="0">
                <a:solidFill>
                  <a:schemeClr val="accent1"/>
                </a:solidFill>
                <a:latin typeface="+mj-ea"/>
                <a:ea typeface="+mj-ea"/>
                <a:cs typeface="+mn-ea"/>
                <a:sym typeface="+mn-lt"/>
              </a:rPr>
              <a:t>第</a:t>
            </a:r>
            <a:r>
              <a:rPr lang="en-US" altLang="zh-CN" sz="2000" dirty="0">
                <a:solidFill>
                  <a:schemeClr val="accent1"/>
                </a:solidFill>
                <a:latin typeface="+mj-ea"/>
                <a:ea typeface="+mj-ea"/>
                <a:cs typeface="+mn-ea"/>
                <a:sym typeface="+mn-lt"/>
              </a:rPr>
              <a:t>1</a:t>
            </a:r>
            <a:r>
              <a:rPr lang="zh-CN" altLang="en-US" sz="2000" dirty="0">
                <a:solidFill>
                  <a:schemeClr val="accent1"/>
                </a:solidFill>
                <a:latin typeface="+mj-ea"/>
                <a:ea typeface="+mj-ea"/>
                <a:cs typeface="+mn-ea"/>
                <a:sym typeface="+mn-lt"/>
              </a:rPr>
              <a:t>季度</a:t>
            </a:r>
          </a:p>
        </p:txBody>
      </p:sp>
      <p:sp>
        <p:nvSpPr>
          <p:cNvPr id="49" name="矩形 48">
            <a:extLst>
              <a:ext uri="{FF2B5EF4-FFF2-40B4-BE49-F238E27FC236}">
                <a16:creationId xmlns:a16="http://schemas.microsoft.com/office/drawing/2014/main" xmlns="" id="{CF6C5628-8F12-4225-8D44-84526866B429}"/>
              </a:ext>
            </a:extLst>
          </p:cNvPr>
          <p:cNvSpPr/>
          <p:nvPr/>
        </p:nvSpPr>
        <p:spPr>
          <a:xfrm>
            <a:off x="6392874" y="4299091"/>
            <a:ext cx="3851156" cy="79265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chemeClr val="accent1"/>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rPr>
              <a:t>点击文本框即可进行编辑输入相关内容点击文本框即可进行编辑。</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阿里巴巴普惠体 R" panose="00020600040101010101" pitchFamily="18" charset="-122"/>
              <a:cs typeface="+mn-ea"/>
              <a:sym typeface="+mn-lt"/>
            </a:endParaRPr>
          </a:p>
        </p:txBody>
      </p:sp>
      <p:grpSp>
        <p:nvGrpSpPr>
          <p:cNvPr id="5" name="组合 4">
            <a:extLst>
              <a:ext uri="{FF2B5EF4-FFF2-40B4-BE49-F238E27FC236}">
                <a16:creationId xmlns:a16="http://schemas.microsoft.com/office/drawing/2014/main" xmlns="" id="{1CA8972A-7AC2-4CCA-92F4-1ADF85009B4F}"/>
              </a:ext>
            </a:extLst>
          </p:cNvPr>
          <p:cNvGrpSpPr/>
          <p:nvPr/>
        </p:nvGrpSpPr>
        <p:grpSpPr>
          <a:xfrm>
            <a:off x="1218103" y="3001052"/>
            <a:ext cx="549221" cy="549221"/>
            <a:chOff x="1695623" y="3001052"/>
            <a:chExt cx="549221" cy="549221"/>
          </a:xfrm>
        </p:grpSpPr>
        <p:sp>
          <p:nvSpPr>
            <p:cNvPr id="40" name="Oval 14">
              <a:extLst>
                <a:ext uri="{FF2B5EF4-FFF2-40B4-BE49-F238E27FC236}">
                  <a16:creationId xmlns:a16="http://schemas.microsoft.com/office/drawing/2014/main" xmlns="" id="{2A55F82E-CF70-4C67-98F8-CFF604EB2BB8}"/>
                </a:ext>
              </a:extLst>
            </p:cNvPr>
            <p:cNvSpPr>
              <a:spLocks noChangeArrowheads="1"/>
            </p:cNvSpPr>
            <p:nvPr/>
          </p:nvSpPr>
          <p:spPr bwMode="auto">
            <a:xfrm flipH="1">
              <a:off x="1695623" y="3001052"/>
              <a:ext cx="549221" cy="5492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50" name="Shape 1874">
              <a:extLst>
                <a:ext uri="{FF2B5EF4-FFF2-40B4-BE49-F238E27FC236}">
                  <a16:creationId xmlns:a16="http://schemas.microsoft.com/office/drawing/2014/main" xmlns="" id="{C9E19468-4396-4AA0-9F51-40CECD4B7327}"/>
                </a:ext>
              </a:extLst>
            </p:cNvPr>
            <p:cNvSpPr/>
            <p:nvPr/>
          </p:nvSpPr>
          <p:spPr>
            <a:xfrm>
              <a:off x="1788945" y="3111548"/>
              <a:ext cx="362577" cy="328228"/>
            </a:xfrm>
            <a:custGeom>
              <a:avLst/>
              <a:gdLst/>
              <a:ahLst/>
              <a:cxnLst>
                <a:cxn ang="0">
                  <a:pos x="wd2" y="hd2"/>
                </a:cxn>
                <a:cxn ang="5400000">
                  <a:pos x="wd2" y="hd2"/>
                </a:cxn>
                <a:cxn ang="10800000">
                  <a:pos x="wd2" y="hd2"/>
                </a:cxn>
                <a:cxn ang="16200000">
                  <a:pos x="wd2" y="hd2"/>
                </a:cxn>
              </a:cxnLst>
              <a:rect l="0" t="0" r="r" b="b"/>
              <a:pathLst>
                <a:path w="21600" h="21600" extrusionOk="0">
                  <a:moveTo>
                    <a:pt x="2956" y="0"/>
                  </a:moveTo>
                  <a:lnTo>
                    <a:pt x="17735" y="0"/>
                  </a:lnTo>
                  <a:lnTo>
                    <a:pt x="17735" y="4270"/>
                  </a:lnTo>
                  <a:lnTo>
                    <a:pt x="15916" y="6153"/>
                  </a:lnTo>
                  <a:lnTo>
                    <a:pt x="15916" y="1633"/>
                  </a:lnTo>
                  <a:lnTo>
                    <a:pt x="3752" y="1633"/>
                  </a:lnTo>
                  <a:lnTo>
                    <a:pt x="3752" y="3014"/>
                  </a:lnTo>
                  <a:lnTo>
                    <a:pt x="4661" y="2637"/>
                  </a:lnTo>
                  <a:lnTo>
                    <a:pt x="5457" y="2135"/>
                  </a:lnTo>
                  <a:lnTo>
                    <a:pt x="6139" y="4019"/>
                  </a:lnTo>
                  <a:lnTo>
                    <a:pt x="5229" y="4270"/>
                  </a:lnTo>
                  <a:lnTo>
                    <a:pt x="3752" y="5149"/>
                  </a:lnTo>
                  <a:lnTo>
                    <a:pt x="3752" y="5902"/>
                  </a:lnTo>
                  <a:lnTo>
                    <a:pt x="4661" y="5651"/>
                  </a:lnTo>
                  <a:lnTo>
                    <a:pt x="5457" y="5149"/>
                  </a:lnTo>
                  <a:lnTo>
                    <a:pt x="6139" y="7033"/>
                  </a:lnTo>
                  <a:lnTo>
                    <a:pt x="5229" y="7284"/>
                  </a:lnTo>
                  <a:lnTo>
                    <a:pt x="3752" y="8163"/>
                  </a:lnTo>
                  <a:lnTo>
                    <a:pt x="3752" y="9167"/>
                  </a:lnTo>
                  <a:lnTo>
                    <a:pt x="4661" y="8916"/>
                  </a:lnTo>
                  <a:lnTo>
                    <a:pt x="5457" y="8414"/>
                  </a:lnTo>
                  <a:lnTo>
                    <a:pt x="6139" y="10298"/>
                  </a:lnTo>
                  <a:lnTo>
                    <a:pt x="5229" y="10549"/>
                  </a:lnTo>
                  <a:lnTo>
                    <a:pt x="3752" y="11302"/>
                  </a:lnTo>
                  <a:lnTo>
                    <a:pt x="3752" y="12181"/>
                  </a:lnTo>
                  <a:lnTo>
                    <a:pt x="4661" y="11930"/>
                  </a:lnTo>
                  <a:lnTo>
                    <a:pt x="5457" y="11302"/>
                  </a:lnTo>
                  <a:lnTo>
                    <a:pt x="6139" y="13186"/>
                  </a:lnTo>
                  <a:lnTo>
                    <a:pt x="5229" y="13563"/>
                  </a:lnTo>
                  <a:lnTo>
                    <a:pt x="3752" y="14316"/>
                  </a:lnTo>
                  <a:lnTo>
                    <a:pt x="3752" y="15447"/>
                  </a:lnTo>
                  <a:lnTo>
                    <a:pt x="4661" y="15195"/>
                  </a:lnTo>
                  <a:lnTo>
                    <a:pt x="5457" y="14819"/>
                  </a:lnTo>
                  <a:lnTo>
                    <a:pt x="6139" y="16451"/>
                  </a:lnTo>
                  <a:lnTo>
                    <a:pt x="5229" y="16702"/>
                  </a:lnTo>
                  <a:lnTo>
                    <a:pt x="3752" y="17581"/>
                  </a:lnTo>
                  <a:lnTo>
                    <a:pt x="3752" y="19716"/>
                  </a:lnTo>
                  <a:lnTo>
                    <a:pt x="15916" y="19716"/>
                  </a:lnTo>
                  <a:lnTo>
                    <a:pt x="15916" y="15698"/>
                  </a:lnTo>
                  <a:lnTo>
                    <a:pt x="17735" y="13814"/>
                  </a:lnTo>
                  <a:lnTo>
                    <a:pt x="17735" y="21600"/>
                  </a:lnTo>
                  <a:lnTo>
                    <a:pt x="2046" y="21600"/>
                  </a:lnTo>
                  <a:lnTo>
                    <a:pt x="2046" y="19214"/>
                  </a:lnTo>
                  <a:lnTo>
                    <a:pt x="227" y="19214"/>
                  </a:lnTo>
                  <a:lnTo>
                    <a:pt x="0" y="17330"/>
                  </a:lnTo>
                  <a:lnTo>
                    <a:pt x="2046" y="16451"/>
                  </a:lnTo>
                  <a:lnTo>
                    <a:pt x="2046" y="15949"/>
                  </a:lnTo>
                  <a:lnTo>
                    <a:pt x="227" y="15949"/>
                  </a:lnTo>
                  <a:lnTo>
                    <a:pt x="0" y="14065"/>
                  </a:lnTo>
                  <a:lnTo>
                    <a:pt x="2046" y="12935"/>
                  </a:lnTo>
                  <a:lnTo>
                    <a:pt x="227" y="12935"/>
                  </a:lnTo>
                  <a:lnTo>
                    <a:pt x="0" y="11051"/>
                  </a:lnTo>
                  <a:lnTo>
                    <a:pt x="2046" y="10047"/>
                  </a:lnTo>
                  <a:lnTo>
                    <a:pt x="2046" y="9670"/>
                  </a:lnTo>
                  <a:lnTo>
                    <a:pt x="227" y="9670"/>
                  </a:lnTo>
                  <a:lnTo>
                    <a:pt x="0" y="7786"/>
                  </a:lnTo>
                  <a:lnTo>
                    <a:pt x="2046" y="6781"/>
                  </a:lnTo>
                  <a:lnTo>
                    <a:pt x="227" y="6781"/>
                  </a:lnTo>
                  <a:lnTo>
                    <a:pt x="0" y="4898"/>
                  </a:lnTo>
                  <a:lnTo>
                    <a:pt x="2046" y="3767"/>
                  </a:lnTo>
                  <a:lnTo>
                    <a:pt x="2046" y="0"/>
                  </a:lnTo>
                  <a:lnTo>
                    <a:pt x="2956" y="0"/>
                  </a:lnTo>
                  <a:close/>
                  <a:moveTo>
                    <a:pt x="7617" y="10298"/>
                  </a:moveTo>
                  <a:lnTo>
                    <a:pt x="7617" y="11302"/>
                  </a:lnTo>
                  <a:lnTo>
                    <a:pt x="9891" y="11302"/>
                  </a:lnTo>
                  <a:lnTo>
                    <a:pt x="9891" y="10298"/>
                  </a:lnTo>
                  <a:lnTo>
                    <a:pt x="7617" y="10298"/>
                  </a:lnTo>
                  <a:close/>
                  <a:moveTo>
                    <a:pt x="7617" y="8163"/>
                  </a:moveTo>
                  <a:lnTo>
                    <a:pt x="7617" y="8916"/>
                  </a:lnTo>
                  <a:lnTo>
                    <a:pt x="11823" y="8916"/>
                  </a:lnTo>
                  <a:lnTo>
                    <a:pt x="11823" y="8163"/>
                  </a:lnTo>
                  <a:lnTo>
                    <a:pt x="7617" y="8163"/>
                  </a:lnTo>
                  <a:close/>
                  <a:moveTo>
                    <a:pt x="7617" y="5651"/>
                  </a:moveTo>
                  <a:lnTo>
                    <a:pt x="7617" y="6781"/>
                  </a:lnTo>
                  <a:lnTo>
                    <a:pt x="13756" y="6781"/>
                  </a:lnTo>
                  <a:lnTo>
                    <a:pt x="13756" y="5651"/>
                  </a:lnTo>
                  <a:lnTo>
                    <a:pt x="7617" y="5651"/>
                  </a:lnTo>
                  <a:close/>
                  <a:moveTo>
                    <a:pt x="7617" y="3516"/>
                  </a:moveTo>
                  <a:lnTo>
                    <a:pt x="7617" y="4521"/>
                  </a:lnTo>
                  <a:lnTo>
                    <a:pt x="13756" y="4521"/>
                  </a:lnTo>
                  <a:lnTo>
                    <a:pt x="13756" y="3516"/>
                  </a:lnTo>
                  <a:lnTo>
                    <a:pt x="7617" y="3516"/>
                  </a:lnTo>
                  <a:close/>
                  <a:moveTo>
                    <a:pt x="10118" y="17330"/>
                  </a:moveTo>
                  <a:lnTo>
                    <a:pt x="11368" y="17079"/>
                  </a:lnTo>
                  <a:lnTo>
                    <a:pt x="12733" y="17079"/>
                  </a:lnTo>
                  <a:lnTo>
                    <a:pt x="11596" y="15698"/>
                  </a:lnTo>
                  <a:lnTo>
                    <a:pt x="10345" y="14065"/>
                  </a:lnTo>
                  <a:lnTo>
                    <a:pt x="10118" y="15698"/>
                  </a:lnTo>
                  <a:lnTo>
                    <a:pt x="10118" y="17330"/>
                  </a:lnTo>
                  <a:close/>
                  <a:moveTo>
                    <a:pt x="19213" y="4521"/>
                  </a:moveTo>
                  <a:lnTo>
                    <a:pt x="11368" y="12935"/>
                  </a:lnTo>
                  <a:lnTo>
                    <a:pt x="13756" y="15949"/>
                  </a:lnTo>
                  <a:lnTo>
                    <a:pt x="21600" y="7535"/>
                  </a:lnTo>
                  <a:lnTo>
                    <a:pt x="19213" y="4521"/>
                  </a:lnTo>
                  <a:close/>
                </a:path>
              </a:pathLst>
            </a:custGeom>
            <a:solidFill>
              <a:schemeClr val="bg1"/>
            </a:solidFill>
            <a:ln w="12700">
              <a:miter lim="400000"/>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7D7D7D"/>
                </a:solidFill>
                <a:effectLst/>
                <a:uLnTx/>
                <a:uFillTx/>
                <a:latin typeface="阿里巴巴普惠体 R" panose="00020600040101010101" pitchFamily="18" charset="-122"/>
                <a:cs typeface="+mn-ea"/>
                <a:sym typeface="+mn-lt"/>
              </a:endParaRPr>
            </a:p>
          </p:txBody>
        </p:sp>
      </p:grpSp>
      <p:grpSp>
        <p:nvGrpSpPr>
          <p:cNvPr id="7" name="组合 6">
            <a:extLst>
              <a:ext uri="{FF2B5EF4-FFF2-40B4-BE49-F238E27FC236}">
                <a16:creationId xmlns:a16="http://schemas.microsoft.com/office/drawing/2014/main" xmlns="" id="{6C8152C5-2EBE-4832-936A-E5E1B828EC28}"/>
              </a:ext>
            </a:extLst>
          </p:cNvPr>
          <p:cNvGrpSpPr/>
          <p:nvPr/>
        </p:nvGrpSpPr>
        <p:grpSpPr>
          <a:xfrm>
            <a:off x="5843653" y="3001052"/>
            <a:ext cx="549221" cy="549221"/>
            <a:chOff x="6321173" y="3001052"/>
            <a:chExt cx="549221" cy="549221"/>
          </a:xfrm>
        </p:grpSpPr>
        <p:sp>
          <p:nvSpPr>
            <p:cNvPr id="52" name="Oval 14">
              <a:extLst>
                <a:ext uri="{FF2B5EF4-FFF2-40B4-BE49-F238E27FC236}">
                  <a16:creationId xmlns:a16="http://schemas.microsoft.com/office/drawing/2014/main" xmlns="" id="{1DFA9A69-BD9D-46F8-B6FF-C748C7043295}"/>
                </a:ext>
              </a:extLst>
            </p:cNvPr>
            <p:cNvSpPr>
              <a:spLocks noChangeArrowheads="1"/>
            </p:cNvSpPr>
            <p:nvPr/>
          </p:nvSpPr>
          <p:spPr bwMode="auto">
            <a:xfrm flipH="1">
              <a:off x="6321173" y="3001052"/>
              <a:ext cx="549221" cy="5492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53" name="Shape 1838">
              <a:extLst>
                <a:ext uri="{FF2B5EF4-FFF2-40B4-BE49-F238E27FC236}">
                  <a16:creationId xmlns:a16="http://schemas.microsoft.com/office/drawing/2014/main" xmlns="" id="{54396357-FCDF-4C5A-97C3-A53AA0950E0C}"/>
                </a:ext>
              </a:extLst>
            </p:cNvPr>
            <p:cNvSpPr/>
            <p:nvPr/>
          </p:nvSpPr>
          <p:spPr>
            <a:xfrm>
              <a:off x="6441391" y="3100399"/>
              <a:ext cx="308784" cy="350526"/>
            </a:xfrm>
            <a:custGeom>
              <a:avLst/>
              <a:gdLst/>
              <a:ahLst/>
              <a:cxnLst>
                <a:cxn ang="0">
                  <a:pos x="wd2" y="hd2"/>
                </a:cxn>
                <a:cxn ang="5400000">
                  <a:pos x="wd2" y="hd2"/>
                </a:cxn>
                <a:cxn ang="10800000">
                  <a:pos x="wd2" y="hd2"/>
                </a:cxn>
                <a:cxn ang="16200000">
                  <a:pos x="wd2" y="hd2"/>
                </a:cxn>
              </a:cxnLst>
              <a:rect l="0" t="0" r="r" b="b"/>
              <a:pathLst>
                <a:path w="21055" h="21104" extrusionOk="0">
                  <a:moveTo>
                    <a:pt x="3435" y="1785"/>
                  </a:moveTo>
                  <a:cubicBezTo>
                    <a:pt x="5398" y="544"/>
                    <a:pt x="7923" y="-201"/>
                    <a:pt x="10448" y="47"/>
                  </a:cubicBezTo>
                  <a:cubicBezTo>
                    <a:pt x="12692" y="296"/>
                    <a:pt x="14936" y="1537"/>
                    <a:pt x="16339" y="3275"/>
                  </a:cubicBezTo>
                  <a:cubicBezTo>
                    <a:pt x="18022" y="5013"/>
                    <a:pt x="18583" y="7247"/>
                    <a:pt x="18302" y="9233"/>
                  </a:cubicBezTo>
                  <a:cubicBezTo>
                    <a:pt x="18022" y="10971"/>
                    <a:pt x="17461" y="12461"/>
                    <a:pt x="16058" y="13702"/>
                  </a:cubicBezTo>
                  <a:cubicBezTo>
                    <a:pt x="16619" y="13702"/>
                    <a:pt x="17180" y="13951"/>
                    <a:pt x="17741" y="14447"/>
                  </a:cubicBezTo>
                  <a:cubicBezTo>
                    <a:pt x="20546" y="17923"/>
                    <a:pt x="20546" y="17923"/>
                    <a:pt x="20546" y="17923"/>
                  </a:cubicBezTo>
                  <a:cubicBezTo>
                    <a:pt x="21388" y="18668"/>
                    <a:pt x="21107" y="19909"/>
                    <a:pt x="20266" y="20654"/>
                  </a:cubicBezTo>
                  <a:cubicBezTo>
                    <a:pt x="20266" y="20654"/>
                    <a:pt x="20266" y="20654"/>
                    <a:pt x="20266" y="20654"/>
                  </a:cubicBezTo>
                  <a:cubicBezTo>
                    <a:pt x="19144" y="21399"/>
                    <a:pt x="17741" y="21151"/>
                    <a:pt x="17180" y="20406"/>
                  </a:cubicBezTo>
                  <a:cubicBezTo>
                    <a:pt x="14094" y="16930"/>
                    <a:pt x="14094" y="16930"/>
                    <a:pt x="14094" y="16930"/>
                  </a:cubicBezTo>
                  <a:cubicBezTo>
                    <a:pt x="13814" y="16433"/>
                    <a:pt x="13533" y="15937"/>
                    <a:pt x="13533" y="15440"/>
                  </a:cubicBezTo>
                  <a:cubicBezTo>
                    <a:pt x="11850" y="16185"/>
                    <a:pt x="9887" y="16682"/>
                    <a:pt x="8204" y="16433"/>
                  </a:cubicBezTo>
                  <a:cubicBezTo>
                    <a:pt x="5679" y="16185"/>
                    <a:pt x="3435" y="15192"/>
                    <a:pt x="2032" y="13206"/>
                  </a:cubicBezTo>
                  <a:cubicBezTo>
                    <a:pt x="349" y="11468"/>
                    <a:pt x="-212" y="9233"/>
                    <a:pt x="69" y="7247"/>
                  </a:cubicBezTo>
                  <a:cubicBezTo>
                    <a:pt x="349" y="5261"/>
                    <a:pt x="1471" y="3275"/>
                    <a:pt x="3435" y="1785"/>
                  </a:cubicBezTo>
                  <a:close/>
                  <a:moveTo>
                    <a:pt x="5679" y="7992"/>
                  </a:moveTo>
                  <a:cubicBezTo>
                    <a:pt x="5679" y="9730"/>
                    <a:pt x="5679" y="9730"/>
                    <a:pt x="5679" y="9730"/>
                  </a:cubicBezTo>
                  <a:cubicBezTo>
                    <a:pt x="12972" y="9730"/>
                    <a:pt x="12972" y="9730"/>
                    <a:pt x="12972" y="9730"/>
                  </a:cubicBezTo>
                  <a:cubicBezTo>
                    <a:pt x="12972" y="7992"/>
                    <a:pt x="12972" y="7992"/>
                    <a:pt x="12972" y="7992"/>
                  </a:cubicBezTo>
                  <a:cubicBezTo>
                    <a:pt x="5679" y="7992"/>
                    <a:pt x="5679" y="7992"/>
                    <a:pt x="5679" y="7992"/>
                  </a:cubicBezTo>
                  <a:close/>
                  <a:moveTo>
                    <a:pt x="4837" y="8737"/>
                  </a:moveTo>
                  <a:cubicBezTo>
                    <a:pt x="5959" y="6254"/>
                    <a:pt x="8484" y="5013"/>
                    <a:pt x="11850" y="4516"/>
                  </a:cubicBezTo>
                  <a:cubicBezTo>
                    <a:pt x="8484" y="2778"/>
                    <a:pt x="4276" y="5509"/>
                    <a:pt x="4837" y="8737"/>
                  </a:cubicBezTo>
                  <a:close/>
                  <a:moveTo>
                    <a:pt x="9887" y="2778"/>
                  </a:moveTo>
                  <a:cubicBezTo>
                    <a:pt x="8484" y="2778"/>
                    <a:pt x="6801" y="3027"/>
                    <a:pt x="5398" y="4020"/>
                  </a:cubicBezTo>
                  <a:cubicBezTo>
                    <a:pt x="3996" y="5013"/>
                    <a:pt x="3435" y="6254"/>
                    <a:pt x="3154" y="7496"/>
                  </a:cubicBezTo>
                  <a:cubicBezTo>
                    <a:pt x="2874" y="8985"/>
                    <a:pt x="3435" y="10475"/>
                    <a:pt x="4276" y="11716"/>
                  </a:cubicBezTo>
                  <a:cubicBezTo>
                    <a:pt x="5398" y="12709"/>
                    <a:pt x="6801" y="13454"/>
                    <a:pt x="8484" y="13702"/>
                  </a:cubicBezTo>
                  <a:cubicBezTo>
                    <a:pt x="9887" y="13702"/>
                    <a:pt x="11570" y="13454"/>
                    <a:pt x="12972" y="12461"/>
                  </a:cubicBezTo>
                  <a:cubicBezTo>
                    <a:pt x="14375" y="11716"/>
                    <a:pt x="15217" y="10227"/>
                    <a:pt x="15217" y="8985"/>
                  </a:cubicBezTo>
                  <a:cubicBezTo>
                    <a:pt x="15497" y="7496"/>
                    <a:pt x="14936" y="6006"/>
                    <a:pt x="14094" y="5013"/>
                  </a:cubicBezTo>
                  <a:cubicBezTo>
                    <a:pt x="12972" y="3771"/>
                    <a:pt x="11570" y="3027"/>
                    <a:pt x="9887" y="2778"/>
                  </a:cubicBezTo>
                  <a:close/>
                </a:path>
              </a:pathLst>
            </a:custGeom>
            <a:solidFill>
              <a:schemeClr val="bg1"/>
            </a:solidFill>
            <a:ln w="12700">
              <a:miter lim="400000"/>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7D7D7D"/>
                </a:solidFill>
                <a:effectLst/>
                <a:uLnTx/>
                <a:uFillTx/>
                <a:latin typeface="阿里巴巴普惠体 R" panose="00020600040101010101" pitchFamily="18" charset="-122"/>
                <a:cs typeface="+mn-ea"/>
                <a:sym typeface="+mn-lt"/>
              </a:endParaRPr>
            </a:p>
          </p:txBody>
        </p:sp>
      </p:grpSp>
      <p:grpSp>
        <p:nvGrpSpPr>
          <p:cNvPr id="2" name="组合 1">
            <a:extLst>
              <a:ext uri="{FF2B5EF4-FFF2-40B4-BE49-F238E27FC236}">
                <a16:creationId xmlns:a16="http://schemas.microsoft.com/office/drawing/2014/main" xmlns="" id="{40014F25-B32E-4D9C-A647-7693DDF9509A}"/>
              </a:ext>
            </a:extLst>
          </p:cNvPr>
          <p:cNvGrpSpPr/>
          <p:nvPr/>
        </p:nvGrpSpPr>
        <p:grpSpPr>
          <a:xfrm>
            <a:off x="1218103" y="4282373"/>
            <a:ext cx="549221" cy="549221"/>
            <a:chOff x="1695623" y="4282373"/>
            <a:chExt cx="549221" cy="549221"/>
          </a:xfrm>
        </p:grpSpPr>
        <p:sp>
          <p:nvSpPr>
            <p:cNvPr id="55" name="Oval 14">
              <a:extLst>
                <a:ext uri="{FF2B5EF4-FFF2-40B4-BE49-F238E27FC236}">
                  <a16:creationId xmlns:a16="http://schemas.microsoft.com/office/drawing/2014/main" xmlns="" id="{2DB0550C-397C-483F-882F-F505EADE72E9}"/>
                </a:ext>
              </a:extLst>
            </p:cNvPr>
            <p:cNvSpPr>
              <a:spLocks noChangeArrowheads="1"/>
            </p:cNvSpPr>
            <p:nvPr/>
          </p:nvSpPr>
          <p:spPr bwMode="auto">
            <a:xfrm flipH="1">
              <a:off x="1695623" y="4282373"/>
              <a:ext cx="549221" cy="5492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56" name="Shape 1847">
              <a:extLst>
                <a:ext uri="{FF2B5EF4-FFF2-40B4-BE49-F238E27FC236}">
                  <a16:creationId xmlns:a16="http://schemas.microsoft.com/office/drawing/2014/main" xmlns="" id="{6A31197B-E62E-4CDE-810A-3AFE38B8B3C3}"/>
                </a:ext>
              </a:extLst>
            </p:cNvPr>
            <p:cNvSpPr/>
            <p:nvPr/>
          </p:nvSpPr>
          <p:spPr>
            <a:xfrm>
              <a:off x="1824248" y="4390007"/>
              <a:ext cx="291970" cy="3339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388" y="0"/>
                  </a:lnTo>
                  <a:lnTo>
                    <a:pt x="15388" y="2469"/>
                  </a:lnTo>
                  <a:lnTo>
                    <a:pt x="12706" y="2469"/>
                  </a:lnTo>
                  <a:lnTo>
                    <a:pt x="12706" y="6171"/>
                  </a:lnTo>
                  <a:lnTo>
                    <a:pt x="8471" y="6171"/>
                  </a:lnTo>
                  <a:lnTo>
                    <a:pt x="8471" y="12466"/>
                  </a:lnTo>
                  <a:lnTo>
                    <a:pt x="12706" y="12466"/>
                  </a:lnTo>
                  <a:lnTo>
                    <a:pt x="12706" y="16293"/>
                  </a:lnTo>
                  <a:lnTo>
                    <a:pt x="15388" y="16293"/>
                  </a:lnTo>
                  <a:lnTo>
                    <a:pt x="15388" y="21600"/>
                  </a:lnTo>
                  <a:lnTo>
                    <a:pt x="7906" y="15429"/>
                  </a:lnTo>
                  <a:lnTo>
                    <a:pt x="0" y="21600"/>
                  </a:lnTo>
                  <a:lnTo>
                    <a:pt x="0" y="0"/>
                  </a:lnTo>
                  <a:close/>
                  <a:moveTo>
                    <a:pt x="10871" y="7776"/>
                  </a:moveTo>
                  <a:lnTo>
                    <a:pt x="10871" y="10615"/>
                  </a:lnTo>
                  <a:lnTo>
                    <a:pt x="14541" y="10615"/>
                  </a:lnTo>
                  <a:lnTo>
                    <a:pt x="14541" y="13824"/>
                  </a:lnTo>
                  <a:lnTo>
                    <a:pt x="17929" y="13824"/>
                  </a:lnTo>
                  <a:lnTo>
                    <a:pt x="17929" y="10615"/>
                  </a:lnTo>
                  <a:lnTo>
                    <a:pt x="21600" y="10615"/>
                  </a:lnTo>
                  <a:lnTo>
                    <a:pt x="21600" y="7776"/>
                  </a:lnTo>
                  <a:lnTo>
                    <a:pt x="17929" y="7776"/>
                  </a:lnTo>
                  <a:lnTo>
                    <a:pt x="17929" y="4567"/>
                  </a:lnTo>
                  <a:lnTo>
                    <a:pt x="14541" y="4567"/>
                  </a:lnTo>
                  <a:lnTo>
                    <a:pt x="14541" y="7776"/>
                  </a:lnTo>
                  <a:lnTo>
                    <a:pt x="10871" y="7776"/>
                  </a:lnTo>
                  <a:close/>
                </a:path>
              </a:pathLst>
            </a:custGeom>
            <a:solidFill>
              <a:schemeClr val="bg1"/>
            </a:solidFill>
            <a:ln w="12700">
              <a:miter lim="400000"/>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7D7D7D"/>
                </a:solidFill>
                <a:effectLst/>
                <a:uLnTx/>
                <a:uFillTx/>
                <a:latin typeface="阿里巴巴普惠体 R" panose="00020600040101010101" pitchFamily="18" charset="-122"/>
                <a:cs typeface="+mn-ea"/>
                <a:sym typeface="+mn-lt"/>
              </a:endParaRPr>
            </a:p>
          </p:txBody>
        </p:sp>
      </p:grpSp>
      <p:grpSp>
        <p:nvGrpSpPr>
          <p:cNvPr id="8" name="组合 7">
            <a:extLst>
              <a:ext uri="{FF2B5EF4-FFF2-40B4-BE49-F238E27FC236}">
                <a16:creationId xmlns:a16="http://schemas.microsoft.com/office/drawing/2014/main" xmlns="" id="{52745349-E432-4676-80D6-2F042EDC1CED}"/>
              </a:ext>
            </a:extLst>
          </p:cNvPr>
          <p:cNvGrpSpPr/>
          <p:nvPr/>
        </p:nvGrpSpPr>
        <p:grpSpPr>
          <a:xfrm>
            <a:off x="5843653" y="4282373"/>
            <a:ext cx="549221" cy="549221"/>
            <a:chOff x="6321173" y="4282373"/>
            <a:chExt cx="549221" cy="549221"/>
          </a:xfrm>
        </p:grpSpPr>
        <p:sp>
          <p:nvSpPr>
            <p:cNvPr id="58" name="Oval 14">
              <a:extLst>
                <a:ext uri="{FF2B5EF4-FFF2-40B4-BE49-F238E27FC236}">
                  <a16:creationId xmlns:a16="http://schemas.microsoft.com/office/drawing/2014/main" xmlns="" id="{DAEB2523-54A5-4803-A00F-D5EA5419F923}"/>
                </a:ext>
              </a:extLst>
            </p:cNvPr>
            <p:cNvSpPr>
              <a:spLocks noChangeArrowheads="1"/>
            </p:cNvSpPr>
            <p:nvPr/>
          </p:nvSpPr>
          <p:spPr bwMode="auto">
            <a:xfrm flipH="1">
              <a:off x="6321173" y="4282373"/>
              <a:ext cx="549221" cy="5492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cs typeface="+mn-ea"/>
                <a:sym typeface="+mn-lt"/>
              </a:endParaRPr>
            </a:p>
          </p:txBody>
        </p:sp>
        <p:sp>
          <p:nvSpPr>
            <p:cNvPr id="59" name="Shape 1836">
              <a:extLst>
                <a:ext uri="{FF2B5EF4-FFF2-40B4-BE49-F238E27FC236}">
                  <a16:creationId xmlns:a16="http://schemas.microsoft.com/office/drawing/2014/main" xmlns="" id="{25CDFC27-CAC1-4DFC-85C6-F7A1754A67AD}"/>
                </a:ext>
              </a:extLst>
            </p:cNvPr>
            <p:cNvSpPr/>
            <p:nvPr/>
          </p:nvSpPr>
          <p:spPr>
            <a:xfrm>
              <a:off x="6431669" y="4367107"/>
              <a:ext cx="328228" cy="379753"/>
            </a:xfrm>
            <a:custGeom>
              <a:avLst/>
              <a:gdLst/>
              <a:ahLst/>
              <a:cxnLst>
                <a:cxn ang="0">
                  <a:pos x="wd2" y="hd2"/>
                </a:cxn>
                <a:cxn ang="5400000">
                  <a:pos x="wd2" y="hd2"/>
                </a:cxn>
                <a:cxn ang="10800000">
                  <a:pos x="wd2" y="hd2"/>
                </a:cxn>
                <a:cxn ang="16200000">
                  <a:pos x="wd2" y="hd2"/>
                </a:cxn>
              </a:cxnLst>
              <a:rect l="0" t="0" r="r" b="b"/>
              <a:pathLst>
                <a:path w="21600" h="21600" extrusionOk="0">
                  <a:moveTo>
                    <a:pt x="16740" y="5165"/>
                  </a:moveTo>
                  <a:cubicBezTo>
                    <a:pt x="9990" y="10096"/>
                    <a:pt x="9990" y="10096"/>
                    <a:pt x="9990" y="10096"/>
                  </a:cubicBezTo>
                  <a:cubicBezTo>
                    <a:pt x="9990" y="7748"/>
                    <a:pt x="9990" y="7748"/>
                    <a:pt x="9990" y="7748"/>
                  </a:cubicBezTo>
                  <a:cubicBezTo>
                    <a:pt x="5940" y="8452"/>
                    <a:pt x="2700" y="10330"/>
                    <a:pt x="1350" y="13617"/>
                  </a:cubicBezTo>
                  <a:cubicBezTo>
                    <a:pt x="0" y="13617"/>
                    <a:pt x="0" y="13617"/>
                    <a:pt x="0" y="13617"/>
                  </a:cubicBezTo>
                  <a:cubicBezTo>
                    <a:pt x="540" y="7983"/>
                    <a:pt x="3780" y="3757"/>
                    <a:pt x="9990" y="2348"/>
                  </a:cubicBezTo>
                  <a:cubicBezTo>
                    <a:pt x="9990" y="0"/>
                    <a:pt x="9990" y="0"/>
                    <a:pt x="9990" y="0"/>
                  </a:cubicBezTo>
                  <a:cubicBezTo>
                    <a:pt x="16740" y="5165"/>
                    <a:pt x="16740" y="5165"/>
                    <a:pt x="16740" y="5165"/>
                  </a:cubicBezTo>
                  <a:close/>
                  <a:moveTo>
                    <a:pt x="11880" y="13852"/>
                  </a:moveTo>
                  <a:cubicBezTo>
                    <a:pt x="11880" y="11504"/>
                    <a:pt x="11880" y="11504"/>
                    <a:pt x="11880" y="11504"/>
                  </a:cubicBezTo>
                  <a:cubicBezTo>
                    <a:pt x="4320" y="16670"/>
                    <a:pt x="4320" y="16670"/>
                    <a:pt x="4320" y="16670"/>
                  </a:cubicBezTo>
                  <a:cubicBezTo>
                    <a:pt x="11880" y="21600"/>
                    <a:pt x="11880" y="21600"/>
                    <a:pt x="11880" y="21600"/>
                  </a:cubicBezTo>
                  <a:cubicBezTo>
                    <a:pt x="11880" y="19252"/>
                    <a:pt x="11880" y="19252"/>
                    <a:pt x="11880" y="19252"/>
                  </a:cubicBezTo>
                  <a:cubicBezTo>
                    <a:pt x="17820" y="18078"/>
                    <a:pt x="21060" y="13852"/>
                    <a:pt x="21600" y="8687"/>
                  </a:cubicBezTo>
                  <a:cubicBezTo>
                    <a:pt x="20250" y="8687"/>
                    <a:pt x="20250" y="8687"/>
                    <a:pt x="20250" y="8687"/>
                  </a:cubicBezTo>
                  <a:cubicBezTo>
                    <a:pt x="18630" y="11504"/>
                    <a:pt x="15390" y="13148"/>
                    <a:pt x="11880" y="13852"/>
                  </a:cubicBezTo>
                  <a:close/>
                </a:path>
              </a:pathLst>
            </a:custGeom>
            <a:solidFill>
              <a:schemeClr val="bg1"/>
            </a:solidFill>
            <a:ln w="12700">
              <a:miter lim="400000"/>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7D7D7D"/>
                </a:solidFill>
                <a:effectLst/>
                <a:uLnTx/>
                <a:uFillTx/>
                <a:latin typeface="阿里巴巴普惠体 R" panose="00020600040101010101" pitchFamily="18" charset="-122"/>
                <a:cs typeface="+mn-ea"/>
                <a:sym typeface="+mn-lt"/>
              </a:endParaRPr>
            </a:p>
          </p:txBody>
        </p:sp>
      </p:grpSp>
    </p:spTree>
    <p:extLst>
      <p:ext uri="{BB962C8B-B14F-4D97-AF65-F5344CB8AC3E}">
        <p14:creationId xmlns:p14="http://schemas.microsoft.com/office/powerpoint/2010/main" val="2664195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17166DC-5BC4-4347-9049-2168A73AF4BA}"/>
              </a:ext>
            </a:extLst>
          </p:cNvPr>
          <p:cNvSpPr/>
          <p:nvPr/>
        </p:nvSpPr>
        <p:spPr>
          <a:xfrm>
            <a:off x="4564462" y="1905518"/>
            <a:ext cx="3063076" cy="615553"/>
          </a:xfrm>
          <a:prstGeom prst="rect">
            <a:avLst/>
          </a:prstGeom>
        </p:spPr>
        <p:txBody>
          <a:bodyPr wrap="square" lIns="0" tIns="0" rIns="0" bIns="0">
            <a:spAutoFit/>
          </a:bodyPr>
          <a:lstStyle/>
          <a:p>
            <a:pPr algn="ctr">
              <a:defRPr/>
            </a:pPr>
            <a:r>
              <a:rPr lang="zh-CN" altLang="en-US" sz="40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第二部分</a:t>
            </a:r>
          </a:p>
        </p:txBody>
      </p:sp>
      <p:sp>
        <p:nvSpPr>
          <p:cNvPr id="5" name="文本框 4">
            <a:extLst>
              <a:ext uri="{FF2B5EF4-FFF2-40B4-BE49-F238E27FC236}">
                <a16:creationId xmlns:a16="http://schemas.microsoft.com/office/drawing/2014/main" xmlns="" id="{EC371A72-D256-4B82-9DA8-3B30FEAF64B1}"/>
              </a:ext>
            </a:extLst>
          </p:cNvPr>
          <p:cNvSpPr txBox="1"/>
          <p:nvPr/>
        </p:nvSpPr>
        <p:spPr>
          <a:xfrm>
            <a:off x="4564463" y="2703325"/>
            <a:ext cx="3063075" cy="492443"/>
          </a:xfrm>
          <a:prstGeom prst="rect">
            <a:avLst/>
          </a:prstGeom>
          <a:noFill/>
        </p:spPr>
        <p:txBody>
          <a:bodyPr wrap="square" lIns="0" tIns="0" rIns="0" bIns="0" rtlCol="0">
            <a:spAutoFit/>
          </a:bodyPr>
          <a:lstStyle/>
          <a:p>
            <a:pPr algn="ctr">
              <a:defRPr/>
            </a:pPr>
            <a:r>
              <a:rPr lang="zh-CN" altLang="en-US" sz="32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岗位认知概述</a:t>
            </a:r>
          </a:p>
        </p:txBody>
      </p:sp>
      <p:sp>
        <p:nvSpPr>
          <p:cNvPr id="6" name="文本框 5">
            <a:extLst>
              <a:ext uri="{FF2B5EF4-FFF2-40B4-BE49-F238E27FC236}">
                <a16:creationId xmlns:a16="http://schemas.microsoft.com/office/drawing/2014/main" xmlns="" id="{A97F7C5B-7A33-4D31-8B8A-136CA964439B}"/>
              </a:ext>
            </a:extLst>
          </p:cNvPr>
          <p:cNvSpPr txBox="1"/>
          <p:nvPr/>
        </p:nvSpPr>
        <p:spPr>
          <a:xfrm>
            <a:off x="3537240" y="3195768"/>
            <a:ext cx="5117520" cy="184666"/>
          </a:xfrm>
          <a:prstGeom prst="rect">
            <a:avLst/>
          </a:prstGeom>
          <a:noFill/>
        </p:spPr>
        <p:txBody>
          <a:bodyPr wrap="square" lIns="0" tIns="0" rIns="0" bIns="0" rtlCol="0">
            <a:spAutoFit/>
          </a:bodyPr>
          <a:lstStyle/>
          <a:p>
            <a:pPr algn="ctr">
              <a:defRPr/>
            </a:pPr>
            <a:r>
              <a:rPr lang="en-US" altLang="zh-CN" sz="1200" i="1" spc="3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Overview Of Job Cognition</a:t>
            </a:r>
          </a:p>
        </p:txBody>
      </p:sp>
      <p:cxnSp>
        <p:nvCxnSpPr>
          <p:cNvPr id="7" name="直接连接符 6">
            <a:extLst>
              <a:ext uri="{FF2B5EF4-FFF2-40B4-BE49-F238E27FC236}">
                <a16:creationId xmlns:a16="http://schemas.microsoft.com/office/drawing/2014/main" xmlns="" id="{EC5592E5-6DCB-45E5-B4AE-9AFCD63AB48C}"/>
              </a:ext>
            </a:extLst>
          </p:cNvPr>
          <p:cNvCxnSpPr>
            <a:cxnSpLocks/>
          </p:cNvCxnSpPr>
          <p:nvPr/>
        </p:nvCxnSpPr>
        <p:spPr>
          <a:xfrm>
            <a:off x="7457983" y="2918768"/>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AA30C817-EF88-4E0F-B3B7-2F37D1324525}"/>
              </a:ext>
            </a:extLst>
          </p:cNvPr>
          <p:cNvCxnSpPr>
            <a:cxnSpLocks/>
          </p:cNvCxnSpPr>
          <p:nvPr/>
        </p:nvCxnSpPr>
        <p:spPr>
          <a:xfrm flipH="1">
            <a:off x="3256340" y="2918768"/>
            <a:ext cx="1416717" cy="0"/>
          </a:xfrm>
          <a:prstGeom prst="line">
            <a:avLst/>
          </a:prstGeom>
          <a:ln w="9525">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9135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02.</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岗位认知概述</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8"/>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Overview Of Job Cognition</a:t>
              </a:r>
            </a:p>
          </p:txBody>
        </p:sp>
      </p:grpSp>
      <p:sp>
        <p:nvSpPr>
          <p:cNvPr id="9" name="矩形 8">
            <a:extLst>
              <a:ext uri="{FF2B5EF4-FFF2-40B4-BE49-F238E27FC236}">
                <a16:creationId xmlns:a16="http://schemas.microsoft.com/office/drawing/2014/main" xmlns="" id="{1B9799EB-06C5-46A5-A6BF-19BA12228E27}"/>
              </a:ext>
            </a:extLst>
          </p:cNvPr>
          <p:cNvSpPr/>
          <p:nvPr/>
        </p:nvSpPr>
        <p:spPr>
          <a:xfrm>
            <a:off x="7642354" y="1799380"/>
            <a:ext cx="3703899" cy="3868840"/>
          </a:xfrm>
          <a:prstGeom prst="rect">
            <a:avLst/>
          </a:prstGeom>
          <a:gradFill>
            <a:gsLst>
              <a:gs pos="0">
                <a:schemeClr val="accent1">
                  <a:alpha val="0"/>
                </a:schemeClr>
              </a:gs>
              <a:gs pos="100000">
                <a:schemeClr val="accent1">
                  <a:alpha val="30000"/>
                </a:schemeClr>
              </a:gs>
            </a:gsLst>
            <a:lin ang="0" scaled="1"/>
          </a:gradFill>
          <a:ln w="15875">
            <a:gradFill flip="none" rotWithShape="1">
              <a:gsLst>
                <a:gs pos="0">
                  <a:schemeClr val="accent1">
                    <a:alpha val="0"/>
                  </a:schemeClr>
                </a:gs>
                <a:gs pos="100000">
                  <a:schemeClr val="accent1"/>
                </a:gs>
              </a:gsLst>
              <a:lin ang="0" scaled="1"/>
              <a:tileRect/>
            </a:grad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mn-cs"/>
            </a:endParaRPr>
          </a:p>
        </p:txBody>
      </p:sp>
      <p:sp>
        <p:nvSpPr>
          <p:cNvPr id="10" name="矩形 9">
            <a:extLst>
              <a:ext uri="{FF2B5EF4-FFF2-40B4-BE49-F238E27FC236}">
                <a16:creationId xmlns:a16="http://schemas.microsoft.com/office/drawing/2014/main" xmlns="" id="{21862178-8B0A-4DE5-B640-812A9146022E}"/>
              </a:ext>
            </a:extLst>
          </p:cNvPr>
          <p:cNvSpPr/>
          <p:nvPr/>
        </p:nvSpPr>
        <p:spPr>
          <a:xfrm>
            <a:off x="860988" y="1799380"/>
            <a:ext cx="3703899" cy="3868840"/>
          </a:xfrm>
          <a:prstGeom prst="rect">
            <a:avLst/>
          </a:prstGeom>
          <a:gradFill>
            <a:gsLst>
              <a:gs pos="100000">
                <a:schemeClr val="accent1">
                  <a:alpha val="0"/>
                </a:schemeClr>
              </a:gs>
              <a:gs pos="0">
                <a:schemeClr val="accent1">
                  <a:alpha val="30000"/>
                </a:schemeClr>
              </a:gs>
            </a:gsLst>
            <a:lin ang="0" scaled="1"/>
          </a:gradFill>
          <a:ln w="15875">
            <a:gradFill flip="none" rotWithShape="1">
              <a:gsLst>
                <a:gs pos="100000">
                  <a:schemeClr val="accent1">
                    <a:alpha val="0"/>
                  </a:schemeClr>
                </a:gs>
                <a:gs pos="0">
                  <a:schemeClr val="accent1"/>
                </a:gs>
              </a:gsLst>
              <a:lin ang="0" scaled="1"/>
              <a:tileRect/>
            </a:gradFill>
          </a:ln>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mn-cs"/>
            </a:endParaRPr>
          </a:p>
        </p:txBody>
      </p:sp>
      <p:grpSp>
        <p:nvGrpSpPr>
          <p:cNvPr id="5" name="组合 4">
            <a:extLst>
              <a:ext uri="{FF2B5EF4-FFF2-40B4-BE49-F238E27FC236}">
                <a16:creationId xmlns:a16="http://schemas.microsoft.com/office/drawing/2014/main" xmlns="" id="{1B134D64-2E2D-483F-99D1-C72AEEFA1624}"/>
              </a:ext>
            </a:extLst>
          </p:cNvPr>
          <p:cNvGrpSpPr/>
          <p:nvPr/>
        </p:nvGrpSpPr>
        <p:grpSpPr>
          <a:xfrm>
            <a:off x="1325880" y="2042417"/>
            <a:ext cx="2498331" cy="3478186"/>
            <a:chOff x="1606228" y="2425680"/>
            <a:chExt cx="2498331" cy="3478186"/>
          </a:xfrm>
        </p:grpSpPr>
        <p:pic>
          <p:nvPicPr>
            <p:cNvPr id="111" name="图片 110">
              <a:extLst>
                <a:ext uri="{FF2B5EF4-FFF2-40B4-BE49-F238E27FC236}">
                  <a16:creationId xmlns:a16="http://schemas.microsoft.com/office/drawing/2014/main" xmlns="" id="{B76AAE62-A86F-4256-AC45-B4C87C20BE35}"/>
                </a:ext>
              </a:extLst>
            </p:cNvPr>
            <p:cNvPicPr>
              <a:picLocks noChangeAspect="1"/>
            </p:cNvPicPr>
            <p:nvPr/>
          </p:nvPicPr>
          <p:blipFill rotWithShape="1">
            <a:blip r:embed="rId2"/>
            <a:srcRect l="1889" r="1889"/>
            <a:stretch/>
          </p:blipFill>
          <p:spPr>
            <a:xfrm>
              <a:off x="1801293" y="2425680"/>
              <a:ext cx="2108200" cy="2108200"/>
            </a:xfrm>
            <a:prstGeom prst="ellipse">
              <a:avLst/>
            </a:prstGeom>
            <a:ln>
              <a:solidFill>
                <a:schemeClr val="accent1"/>
              </a:solidFill>
            </a:ln>
          </p:spPr>
        </p:pic>
        <p:sp>
          <p:nvSpPr>
            <p:cNvPr id="112" name="矩形 111">
              <a:extLst>
                <a:ext uri="{FF2B5EF4-FFF2-40B4-BE49-F238E27FC236}">
                  <a16:creationId xmlns:a16="http://schemas.microsoft.com/office/drawing/2014/main" xmlns="" id="{DA089D7E-B5CD-418B-AD14-6498E648EDF0}"/>
                </a:ext>
              </a:extLst>
            </p:cNvPr>
            <p:cNvSpPr/>
            <p:nvPr/>
          </p:nvSpPr>
          <p:spPr>
            <a:xfrm>
              <a:off x="1606228" y="4712347"/>
              <a:ext cx="2498331" cy="451919"/>
            </a:xfrm>
            <a:prstGeom prst="rect">
              <a:avLst/>
            </a:prstGeom>
          </p:spPr>
          <p:txBody>
            <a:bodyPr wrap="square">
              <a:spAutoFit/>
            </a:bodyPr>
            <a:lstStyle/>
            <a:p>
              <a:pPr algn="ctr">
                <a:lnSpc>
                  <a:spcPct val="125000"/>
                </a:lnSpc>
                <a:defRPr/>
              </a:pPr>
              <a:r>
                <a:rPr lang="zh-CN" altLang="en-US" sz="2000" dirty="0">
                  <a:solidFill>
                    <a:schemeClr val="accent1"/>
                  </a:solidFill>
                  <a:latin typeface="+mj-ea"/>
                  <a:ea typeface="+mj-ea"/>
                </a:rPr>
                <a:t>请在此输入关键标题</a:t>
              </a:r>
            </a:p>
          </p:txBody>
        </p:sp>
        <p:sp>
          <p:nvSpPr>
            <p:cNvPr id="113" name="矩形 112">
              <a:extLst>
                <a:ext uri="{FF2B5EF4-FFF2-40B4-BE49-F238E27FC236}">
                  <a16:creationId xmlns:a16="http://schemas.microsoft.com/office/drawing/2014/main" xmlns="" id="{8B2FC832-1AB2-453B-9C76-1B4A23BE8244}"/>
                </a:ext>
              </a:extLst>
            </p:cNvPr>
            <p:cNvSpPr/>
            <p:nvPr/>
          </p:nvSpPr>
          <p:spPr>
            <a:xfrm>
              <a:off x="1666515" y="5111213"/>
              <a:ext cx="2377756" cy="79265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mn-ea"/>
                </a:rPr>
                <a:t>点击文本框即可进行编辑输入相关内容。</a:t>
              </a:r>
            </a:p>
          </p:txBody>
        </p:sp>
      </p:grpSp>
      <p:grpSp>
        <p:nvGrpSpPr>
          <p:cNvPr id="114" name="组合 113">
            <a:extLst>
              <a:ext uri="{FF2B5EF4-FFF2-40B4-BE49-F238E27FC236}">
                <a16:creationId xmlns:a16="http://schemas.microsoft.com/office/drawing/2014/main" xmlns="" id="{D0175BD9-606D-4D3C-95A2-ECE6FD97BAD4}"/>
              </a:ext>
            </a:extLst>
          </p:cNvPr>
          <p:cNvGrpSpPr/>
          <p:nvPr/>
        </p:nvGrpSpPr>
        <p:grpSpPr>
          <a:xfrm>
            <a:off x="4846835" y="2042417"/>
            <a:ext cx="2498331" cy="3478186"/>
            <a:chOff x="1606228" y="2425680"/>
            <a:chExt cx="2498331" cy="3478186"/>
          </a:xfrm>
        </p:grpSpPr>
        <p:pic>
          <p:nvPicPr>
            <p:cNvPr id="115" name="图片 114">
              <a:extLst>
                <a:ext uri="{FF2B5EF4-FFF2-40B4-BE49-F238E27FC236}">
                  <a16:creationId xmlns:a16="http://schemas.microsoft.com/office/drawing/2014/main" xmlns="" id="{3235883C-3ABF-47CE-9243-9708DCF5C8BA}"/>
                </a:ext>
              </a:extLst>
            </p:cNvPr>
            <p:cNvPicPr>
              <a:picLocks noChangeAspect="1"/>
            </p:cNvPicPr>
            <p:nvPr/>
          </p:nvPicPr>
          <p:blipFill rotWithShape="1">
            <a:blip r:embed="rId2"/>
            <a:srcRect l="1889" r="1889"/>
            <a:stretch/>
          </p:blipFill>
          <p:spPr>
            <a:xfrm>
              <a:off x="1801293" y="2425680"/>
              <a:ext cx="2108200" cy="2108200"/>
            </a:xfrm>
            <a:prstGeom prst="ellipse">
              <a:avLst/>
            </a:prstGeom>
            <a:ln>
              <a:solidFill>
                <a:schemeClr val="accent1"/>
              </a:solidFill>
            </a:ln>
          </p:spPr>
        </p:pic>
        <p:sp>
          <p:nvSpPr>
            <p:cNvPr id="116" name="矩形 115">
              <a:extLst>
                <a:ext uri="{FF2B5EF4-FFF2-40B4-BE49-F238E27FC236}">
                  <a16:creationId xmlns:a16="http://schemas.microsoft.com/office/drawing/2014/main" xmlns="" id="{96F70BC2-A107-4A93-BE8D-663C9D58935D}"/>
                </a:ext>
              </a:extLst>
            </p:cNvPr>
            <p:cNvSpPr/>
            <p:nvPr/>
          </p:nvSpPr>
          <p:spPr>
            <a:xfrm>
              <a:off x="1606228" y="4712347"/>
              <a:ext cx="2498331" cy="451919"/>
            </a:xfrm>
            <a:prstGeom prst="rect">
              <a:avLst/>
            </a:prstGeom>
          </p:spPr>
          <p:txBody>
            <a:bodyPr wrap="square">
              <a:spAutoFit/>
            </a:bodyPr>
            <a:lstStyle/>
            <a:p>
              <a:pPr algn="ctr">
                <a:lnSpc>
                  <a:spcPct val="125000"/>
                </a:lnSpc>
                <a:defRPr/>
              </a:pPr>
              <a:r>
                <a:rPr lang="zh-CN" altLang="en-US" sz="2000" dirty="0">
                  <a:solidFill>
                    <a:schemeClr val="accent1"/>
                  </a:solidFill>
                  <a:latin typeface="+mj-ea"/>
                  <a:ea typeface="+mj-ea"/>
                </a:rPr>
                <a:t>请在此输入关键标题</a:t>
              </a:r>
            </a:p>
          </p:txBody>
        </p:sp>
        <p:sp>
          <p:nvSpPr>
            <p:cNvPr id="117" name="矩形 116">
              <a:extLst>
                <a:ext uri="{FF2B5EF4-FFF2-40B4-BE49-F238E27FC236}">
                  <a16:creationId xmlns:a16="http://schemas.microsoft.com/office/drawing/2014/main" xmlns="" id="{5A7B1350-FC87-4384-8F0D-2B7C84B923C1}"/>
                </a:ext>
              </a:extLst>
            </p:cNvPr>
            <p:cNvSpPr/>
            <p:nvPr/>
          </p:nvSpPr>
          <p:spPr>
            <a:xfrm>
              <a:off x="1666515" y="5111213"/>
              <a:ext cx="2377756" cy="79265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mn-ea"/>
                </a:rPr>
                <a:t>点击文本框即可进行编辑输入相关内容。</a:t>
              </a:r>
            </a:p>
          </p:txBody>
        </p:sp>
      </p:grpSp>
      <p:grpSp>
        <p:nvGrpSpPr>
          <p:cNvPr id="118" name="组合 117">
            <a:extLst>
              <a:ext uri="{FF2B5EF4-FFF2-40B4-BE49-F238E27FC236}">
                <a16:creationId xmlns:a16="http://schemas.microsoft.com/office/drawing/2014/main" xmlns="" id="{04521064-683E-472D-9267-0D6FB8AF398B}"/>
              </a:ext>
            </a:extLst>
          </p:cNvPr>
          <p:cNvGrpSpPr/>
          <p:nvPr/>
        </p:nvGrpSpPr>
        <p:grpSpPr>
          <a:xfrm>
            <a:off x="8397755" y="2042417"/>
            <a:ext cx="2498331" cy="3478186"/>
            <a:chOff x="1606228" y="2425680"/>
            <a:chExt cx="2498331" cy="3478186"/>
          </a:xfrm>
        </p:grpSpPr>
        <p:pic>
          <p:nvPicPr>
            <p:cNvPr id="119" name="图片 118">
              <a:extLst>
                <a:ext uri="{FF2B5EF4-FFF2-40B4-BE49-F238E27FC236}">
                  <a16:creationId xmlns:a16="http://schemas.microsoft.com/office/drawing/2014/main" xmlns="" id="{88B08446-DD94-41FB-A98F-87DD62509882}"/>
                </a:ext>
              </a:extLst>
            </p:cNvPr>
            <p:cNvPicPr>
              <a:picLocks noChangeAspect="1"/>
            </p:cNvPicPr>
            <p:nvPr/>
          </p:nvPicPr>
          <p:blipFill rotWithShape="1">
            <a:blip r:embed="rId2"/>
            <a:srcRect l="1889" r="1889"/>
            <a:stretch/>
          </p:blipFill>
          <p:spPr>
            <a:xfrm>
              <a:off x="1801293" y="2425680"/>
              <a:ext cx="2108200" cy="2108200"/>
            </a:xfrm>
            <a:prstGeom prst="ellipse">
              <a:avLst/>
            </a:prstGeom>
            <a:ln>
              <a:solidFill>
                <a:schemeClr val="accent1"/>
              </a:solidFill>
            </a:ln>
          </p:spPr>
        </p:pic>
        <p:sp>
          <p:nvSpPr>
            <p:cNvPr id="120" name="矩形 119">
              <a:extLst>
                <a:ext uri="{FF2B5EF4-FFF2-40B4-BE49-F238E27FC236}">
                  <a16:creationId xmlns:a16="http://schemas.microsoft.com/office/drawing/2014/main" xmlns="" id="{3D83C9A0-226D-477E-A1A9-17221A2B7B2E}"/>
                </a:ext>
              </a:extLst>
            </p:cNvPr>
            <p:cNvSpPr/>
            <p:nvPr/>
          </p:nvSpPr>
          <p:spPr>
            <a:xfrm>
              <a:off x="1606228" y="4712347"/>
              <a:ext cx="2498331" cy="451919"/>
            </a:xfrm>
            <a:prstGeom prst="rect">
              <a:avLst/>
            </a:prstGeom>
          </p:spPr>
          <p:txBody>
            <a:bodyPr wrap="square">
              <a:spAutoFit/>
            </a:bodyPr>
            <a:lstStyle/>
            <a:p>
              <a:pPr algn="ctr">
                <a:lnSpc>
                  <a:spcPct val="125000"/>
                </a:lnSpc>
                <a:defRPr/>
              </a:pPr>
              <a:r>
                <a:rPr lang="zh-CN" altLang="en-US" sz="2000" dirty="0">
                  <a:solidFill>
                    <a:schemeClr val="accent1"/>
                  </a:solidFill>
                  <a:latin typeface="+mj-ea"/>
                  <a:ea typeface="+mj-ea"/>
                </a:rPr>
                <a:t>请在此输入关键标题</a:t>
              </a:r>
            </a:p>
          </p:txBody>
        </p:sp>
        <p:sp>
          <p:nvSpPr>
            <p:cNvPr id="121" name="矩形 120">
              <a:extLst>
                <a:ext uri="{FF2B5EF4-FFF2-40B4-BE49-F238E27FC236}">
                  <a16:creationId xmlns:a16="http://schemas.microsoft.com/office/drawing/2014/main" xmlns="" id="{AA1B7F5F-BA86-42BD-9640-D04519ACC693}"/>
                </a:ext>
              </a:extLst>
            </p:cNvPr>
            <p:cNvSpPr/>
            <p:nvPr/>
          </p:nvSpPr>
          <p:spPr>
            <a:xfrm>
              <a:off x="1666515" y="5111213"/>
              <a:ext cx="2377756" cy="792653"/>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mn-ea"/>
                </a:rPr>
                <a:t>点击文本框即可进行编辑输入相关内容。</a:t>
              </a:r>
            </a:p>
          </p:txBody>
        </p:sp>
      </p:grpSp>
    </p:spTree>
    <p:extLst>
      <p:ext uri="{BB962C8B-B14F-4D97-AF65-F5344CB8AC3E}">
        <p14:creationId xmlns:p14="http://schemas.microsoft.com/office/powerpoint/2010/main" val="3347026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67816366-B102-4E6D-8571-DD4E77DDB2F3}"/>
              </a:ext>
            </a:extLst>
          </p:cNvPr>
          <p:cNvGrpSpPr/>
          <p:nvPr/>
        </p:nvGrpSpPr>
        <p:grpSpPr>
          <a:xfrm>
            <a:off x="-335280" y="217160"/>
            <a:ext cx="9002564" cy="547043"/>
            <a:chOff x="-335280" y="217160"/>
            <a:chExt cx="9002564" cy="547043"/>
          </a:xfrm>
        </p:grpSpPr>
        <p:sp>
          <p:nvSpPr>
            <p:cNvPr id="3" name="平行四边形 2">
              <a:extLst>
                <a:ext uri="{FF2B5EF4-FFF2-40B4-BE49-F238E27FC236}">
                  <a16:creationId xmlns:a16="http://schemas.microsoft.com/office/drawing/2014/main" xmlns="" id="{71098542-9A28-4A20-BA4D-5C7B9A8A4E77}"/>
                </a:ext>
              </a:extLst>
            </p:cNvPr>
            <p:cNvSpPr/>
            <p:nvPr/>
          </p:nvSpPr>
          <p:spPr>
            <a:xfrm>
              <a:off x="1914059" y="472747"/>
              <a:ext cx="6753225" cy="238126"/>
            </a:xfrm>
            <a:prstGeom prst="parallelogram">
              <a:avLst>
                <a:gd name="adj" fmla="val 4932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任意多边形: 形状 3">
              <a:extLst>
                <a:ext uri="{FF2B5EF4-FFF2-40B4-BE49-F238E27FC236}">
                  <a16:creationId xmlns:a16="http://schemas.microsoft.com/office/drawing/2014/main" xmlns="" id="{7BAF53B9-F2B7-4897-B173-C7E7CB8ABA21}"/>
                </a:ext>
              </a:extLst>
            </p:cNvPr>
            <p:cNvSpPr/>
            <p:nvPr/>
          </p:nvSpPr>
          <p:spPr>
            <a:xfrm>
              <a:off x="720" y="255906"/>
              <a:ext cx="3480293"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平行四边形 5">
              <a:extLst>
                <a:ext uri="{FF2B5EF4-FFF2-40B4-BE49-F238E27FC236}">
                  <a16:creationId xmlns:a16="http://schemas.microsoft.com/office/drawing/2014/main" xmlns="" id="{F2B3FF21-CC5D-45BB-8C9A-03D8F2C14910}"/>
                </a:ext>
              </a:extLst>
            </p:cNvPr>
            <p:cNvSpPr/>
            <p:nvPr/>
          </p:nvSpPr>
          <p:spPr>
            <a:xfrm>
              <a:off x="-335280" y="217160"/>
              <a:ext cx="3870960" cy="485774"/>
            </a:xfrm>
            <a:prstGeom prst="parallelogram">
              <a:avLst>
                <a:gd name="adj" fmla="val 49324"/>
              </a:avLst>
            </a:prstGeom>
            <a:noFill/>
            <a:ln w="6350">
              <a:gradFill flip="none" rotWithShape="1">
                <a:gsLst>
                  <a:gs pos="70000">
                    <a:schemeClr val="accent1">
                      <a:alpha val="0"/>
                    </a:schemeClr>
                  </a:gs>
                  <a:gs pos="100000">
                    <a:schemeClr val="accent1">
                      <a:alpha val="70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 name="矩形 13">
              <a:extLst>
                <a:ext uri="{FF2B5EF4-FFF2-40B4-BE49-F238E27FC236}">
                  <a16:creationId xmlns:a16="http://schemas.microsoft.com/office/drawing/2014/main" xmlns="" id="{DF217477-6548-448F-BE1F-6BA7C231F18E}"/>
                </a:ext>
              </a:extLst>
            </p:cNvPr>
            <p:cNvSpPr/>
            <p:nvPr/>
          </p:nvSpPr>
          <p:spPr>
            <a:xfrm>
              <a:off x="-53947" y="271760"/>
              <a:ext cx="1202843" cy="492443"/>
            </a:xfrm>
            <a:prstGeom prst="rect">
              <a:avLst/>
            </a:prstGeom>
          </p:spPr>
          <p:txBody>
            <a:bodyPr wrap="square" lIns="0" tIns="0" rIns="0" bIns="0">
              <a:spAutoFit/>
            </a:bodyPr>
            <a:lstStyle/>
            <a:p>
              <a:pPr algn="ctr">
                <a:defRPr/>
              </a:pPr>
              <a:r>
                <a:rPr lang="en-US" altLang="zh-CN"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rPr>
                <a:t>02.</a:t>
              </a:r>
              <a:endParaRPr lang="zh-CN" altLang="en-US" sz="3200"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j-ea"/>
                <a:ea typeface="+mj-ea"/>
                <a:cs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09EBDB45-C66E-439E-B247-921457F70A9B}"/>
                </a:ext>
              </a:extLst>
            </p:cNvPr>
            <p:cNvSpPr txBox="1"/>
            <p:nvPr/>
          </p:nvSpPr>
          <p:spPr>
            <a:xfrm>
              <a:off x="1033726" y="333315"/>
              <a:ext cx="2027305" cy="369332"/>
            </a:xfrm>
            <a:prstGeom prst="rect">
              <a:avLst/>
            </a:prstGeom>
            <a:noFill/>
          </p:spPr>
          <p:txBody>
            <a:bodyPr wrap="square" lIns="0" tIns="0" rIns="0" bIns="0" rtlCol="0">
              <a:spAutoFit/>
            </a:bodyPr>
            <a:lstStyle/>
            <a:p>
              <a:pPr>
                <a:defRPr/>
              </a:pPr>
              <a:r>
                <a:rPr lang="zh-CN" altLang="en-US" sz="2400" b="1" dirty="0">
                  <a:gradFill>
                    <a:gsLst>
                      <a:gs pos="0">
                        <a:srgbClr val="FFFFFF"/>
                      </a:gs>
                      <a:gs pos="100000">
                        <a:srgbClr val="B81C22">
                          <a:lumMod val="50000"/>
                          <a:lumOff val="50000"/>
                        </a:srgbClr>
                      </a:gs>
                    </a:gsLst>
                    <a:lin ang="5400000" scaled="1"/>
                  </a:gradFill>
                  <a:effectLst>
                    <a:outerShdw blurRad="203200" dist="38100" dir="2700000" algn="tl">
                      <a:srgbClr val="000000">
                        <a:alpha val="28000"/>
                      </a:srgbClr>
                    </a:outerShdw>
                  </a:effectLst>
                  <a:latin typeface="+mn-ea"/>
                  <a:cs typeface="阿里巴巴普惠体 Medium" panose="00020600040101010101" pitchFamily="18" charset="-122"/>
                </a:rPr>
                <a:t>岗位认知概述</a:t>
              </a:r>
            </a:p>
          </p:txBody>
        </p:sp>
        <p:sp>
          <p:nvSpPr>
            <p:cNvPr id="16" name="文本框 15">
              <a:extLst>
                <a:ext uri="{FF2B5EF4-FFF2-40B4-BE49-F238E27FC236}">
                  <a16:creationId xmlns:a16="http://schemas.microsoft.com/office/drawing/2014/main" xmlns="" id="{6AC2433B-D031-4E80-9850-8EE100E7E4C3}"/>
                </a:ext>
              </a:extLst>
            </p:cNvPr>
            <p:cNvSpPr txBox="1"/>
            <p:nvPr/>
          </p:nvSpPr>
          <p:spPr>
            <a:xfrm>
              <a:off x="3481013" y="540383"/>
              <a:ext cx="3468479" cy="153888"/>
            </a:xfrm>
            <a:prstGeom prst="rect">
              <a:avLst/>
            </a:prstGeom>
            <a:noFill/>
          </p:spPr>
          <p:txBody>
            <a:bodyPr wrap="square" lIns="0" tIns="0" rIns="0" bIns="0" rtlCol="0">
              <a:spAutoFit/>
            </a:bodyPr>
            <a:lstStyle/>
            <a:p>
              <a:pPr>
                <a:defRPr/>
              </a:pPr>
              <a:r>
                <a:rPr lang="en-US" altLang="zh-CN" sz="1000" i="1" spc="300" dirty="0">
                  <a:solidFill>
                    <a:schemeClr val="tx1">
                      <a:lumMod val="75000"/>
                      <a:lumOff val="25000"/>
                    </a:schemeClr>
                  </a:solidFill>
                  <a:latin typeface="+mn-ea"/>
                  <a:cs typeface="阿里巴巴普惠体 Medium" panose="00020600040101010101" pitchFamily="18" charset="-122"/>
                </a:rPr>
                <a:t>Overview Of Job Cognition</a:t>
              </a:r>
            </a:p>
          </p:txBody>
        </p:sp>
      </p:grpSp>
      <p:grpSp>
        <p:nvGrpSpPr>
          <p:cNvPr id="9" name="组合 8">
            <a:extLst>
              <a:ext uri="{FF2B5EF4-FFF2-40B4-BE49-F238E27FC236}">
                <a16:creationId xmlns:a16="http://schemas.microsoft.com/office/drawing/2014/main" xmlns="" id="{448E9D7B-D86E-478A-89A2-C427A16D29D5}"/>
              </a:ext>
            </a:extLst>
          </p:cNvPr>
          <p:cNvGrpSpPr/>
          <p:nvPr/>
        </p:nvGrpSpPr>
        <p:grpSpPr>
          <a:xfrm>
            <a:off x="0" y="1985672"/>
            <a:ext cx="12192000" cy="2400509"/>
            <a:chOff x="0" y="1985672"/>
            <a:chExt cx="12192000" cy="2400509"/>
          </a:xfrm>
        </p:grpSpPr>
        <p:sp>
          <p:nvSpPr>
            <p:cNvPr id="10" name="矩形 9">
              <a:extLst>
                <a:ext uri="{FF2B5EF4-FFF2-40B4-BE49-F238E27FC236}">
                  <a16:creationId xmlns:a16="http://schemas.microsoft.com/office/drawing/2014/main" xmlns="" id="{75A16FE7-A2BF-46F1-ACD7-C92D8BC4EE12}"/>
                </a:ext>
              </a:extLst>
            </p:cNvPr>
            <p:cNvSpPr/>
            <p:nvPr/>
          </p:nvSpPr>
          <p:spPr>
            <a:xfrm>
              <a:off x="2827265" y="1985672"/>
              <a:ext cx="6688187" cy="24005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pic>
          <p:nvPicPr>
            <p:cNvPr id="11" name="图片 10">
              <a:extLst>
                <a:ext uri="{FF2B5EF4-FFF2-40B4-BE49-F238E27FC236}">
                  <a16:creationId xmlns:a16="http://schemas.microsoft.com/office/drawing/2014/main" xmlns="" id="{0102A919-6FC1-42BA-B623-B570285B18B3}"/>
                </a:ext>
              </a:extLst>
            </p:cNvPr>
            <p:cNvPicPr>
              <a:picLocks noChangeAspect="1"/>
            </p:cNvPicPr>
            <p:nvPr/>
          </p:nvPicPr>
          <p:blipFill>
            <a:blip r:embed="rId2"/>
            <a:stretch>
              <a:fillRect/>
            </a:stretch>
          </p:blipFill>
          <p:spPr>
            <a:xfrm>
              <a:off x="8932978" y="1985672"/>
              <a:ext cx="3259022" cy="2400507"/>
            </a:xfrm>
            <a:prstGeom prst="rect">
              <a:avLst/>
            </a:prstGeom>
          </p:spPr>
        </p:pic>
        <p:pic>
          <p:nvPicPr>
            <p:cNvPr id="12" name="图片 11">
              <a:extLst>
                <a:ext uri="{FF2B5EF4-FFF2-40B4-BE49-F238E27FC236}">
                  <a16:creationId xmlns:a16="http://schemas.microsoft.com/office/drawing/2014/main" xmlns="" id="{849A58AB-2299-4EB0-821F-AD40A4B200F0}"/>
                </a:ext>
              </a:extLst>
            </p:cNvPr>
            <p:cNvPicPr>
              <a:picLocks noChangeAspect="1"/>
            </p:cNvPicPr>
            <p:nvPr/>
          </p:nvPicPr>
          <p:blipFill>
            <a:blip r:embed="rId3"/>
            <a:stretch>
              <a:fillRect/>
            </a:stretch>
          </p:blipFill>
          <p:spPr>
            <a:xfrm>
              <a:off x="0" y="1985673"/>
              <a:ext cx="2827265" cy="2400508"/>
            </a:xfrm>
            <a:prstGeom prst="rect">
              <a:avLst/>
            </a:prstGeom>
          </p:spPr>
        </p:pic>
        <p:grpSp>
          <p:nvGrpSpPr>
            <p:cNvPr id="13" name="组合 12">
              <a:extLst>
                <a:ext uri="{FF2B5EF4-FFF2-40B4-BE49-F238E27FC236}">
                  <a16:creationId xmlns:a16="http://schemas.microsoft.com/office/drawing/2014/main" xmlns="" id="{5D22F2D3-EE13-414F-9AD1-EBA33D28E36E}"/>
                </a:ext>
              </a:extLst>
            </p:cNvPr>
            <p:cNvGrpSpPr/>
            <p:nvPr/>
          </p:nvGrpSpPr>
          <p:grpSpPr>
            <a:xfrm>
              <a:off x="3227095" y="2610642"/>
              <a:ext cx="1165604" cy="1195799"/>
              <a:chOff x="7673976" y="2593975"/>
              <a:chExt cx="1716088" cy="1760538"/>
            </a:xfrm>
            <a:solidFill>
              <a:schemeClr val="bg1"/>
            </a:solidFill>
            <a:effectLst/>
          </p:grpSpPr>
          <p:sp>
            <p:nvSpPr>
              <p:cNvPr id="21" name="Freeform 60">
                <a:extLst>
                  <a:ext uri="{FF2B5EF4-FFF2-40B4-BE49-F238E27FC236}">
                    <a16:creationId xmlns:a16="http://schemas.microsoft.com/office/drawing/2014/main" xmlns="" id="{1AC53223-692C-440F-881E-A553ACB61720}"/>
                  </a:ext>
                </a:extLst>
              </p:cNvPr>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阿里巴巴普惠体 R" panose="00020600040101010101" pitchFamily="18" charset="-122"/>
                  <a:ea typeface="阿里巴巴普惠体 R" panose="00020600040101010101" pitchFamily="18" charset="-122"/>
                  <a:cs typeface="+mn-ea"/>
                  <a:sym typeface="+mn-lt"/>
                </a:endParaRPr>
              </a:p>
            </p:txBody>
          </p:sp>
          <p:sp>
            <p:nvSpPr>
              <p:cNvPr id="22" name="Freeform 61">
                <a:extLst>
                  <a:ext uri="{FF2B5EF4-FFF2-40B4-BE49-F238E27FC236}">
                    <a16:creationId xmlns:a16="http://schemas.microsoft.com/office/drawing/2014/main" xmlns="" id="{DD11D9EE-36E4-4EA9-BE79-AAEC3BB59E8D}"/>
                  </a:ext>
                </a:extLst>
              </p:cNvPr>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阿里巴巴普惠体 R" panose="00020600040101010101" pitchFamily="18" charset="-122"/>
                  <a:ea typeface="阿里巴巴普惠体 R" panose="00020600040101010101" pitchFamily="18" charset="-122"/>
                  <a:cs typeface="+mn-ea"/>
                  <a:sym typeface="+mn-lt"/>
                </a:endParaRPr>
              </a:p>
            </p:txBody>
          </p:sp>
        </p:grpSp>
        <p:grpSp>
          <p:nvGrpSpPr>
            <p:cNvPr id="18" name="组合 17">
              <a:extLst>
                <a:ext uri="{FF2B5EF4-FFF2-40B4-BE49-F238E27FC236}">
                  <a16:creationId xmlns:a16="http://schemas.microsoft.com/office/drawing/2014/main" xmlns="" id="{19252081-68D2-4574-A9CB-48FE99E44E20}"/>
                </a:ext>
              </a:extLst>
            </p:cNvPr>
            <p:cNvGrpSpPr/>
            <p:nvPr/>
          </p:nvGrpSpPr>
          <p:grpSpPr>
            <a:xfrm>
              <a:off x="4583597" y="2462870"/>
              <a:ext cx="4056093" cy="1491343"/>
              <a:chOff x="4583597" y="2661813"/>
              <a:chExt cx="4056093" cy="1491343"/>
            </a:xfrm>
          </p:grpSpPr>
          <p:sp>
            <p:nvSpPr>
              <p:cNvPr id="19" name="矩形 18">
                <a:extLst>
                  <a:ext uri="{FF2B5EF4-FFF2-40B4-BE49-F238E27FC236}">
                    <a16:creationId xmlns:a16="http://schemas.microsoft.com/office/drawing/2014/main" xmlns="" id="{88D942C2-BAD8-446F-8273-DC2EB2ED720F}"/>
                  </a:ext>
                </a:extLst>
              </p:cNvPr>
              <p:cNvSpPr/>
              <p:nvPr/>
            </p:nvSpPr>
            <p:spPr>
              <a:xfrm>
                <a:off x="4583597" y="2991171"/>
                <a:ext cx="4056093" cy="1161985"/>
              </a:xfrm>
              <a:prstGeom prst="rect">
                <a:avLst/>
              </a:prstGeom>
            </p:spPr>
            <p:txBody>
              <a:bodyPr wrap="square">
                <a:spAutoFit/>
              </a:bodyPr>
              <a:lstStyle/>
              <a:p>
                <a:pPr>
                  <a:lnSpc>
                    <a:spcPct val="150000"/>
                  </a:lnSpc>
                </a:pPr>
                <a:r>
                  <a:rPr lang="zh-CN" altLang="en-US" sz="1600" dirty="0">
                    <a:solidFill>
                      <a:schemeClr val="bg1"/>
                    </a:solidFill>
                    <a:latin typeface="+mn-ea"/>
                  </a:rPr>
                  <a:t>点击文本框即可进行编辑输入相关内容点击文本框即可进行编辑输入相关内容点击文本框即可。</a:t>
                </a:r>
              </a:p>
            </p:txBody>
          </p:sp>
          <p:sp>
            <p:nvSpPr>
              <p:cNvPr id="20" name="文本框 1">
                <a:extLst>
                  <a:ext uri="{FF2B5EF4-FFF2-40B4-BE49-F238E27FC236}">
                    <a16:creationId xmlns:a16="http://schemas.microsoft.com/office/drawing/2014/main" xmlns="" id="{817198CC-891C-4466-A822-2FA27B175CDC}"/>
                  </a:ext>
                </a:extLst>
              </p:cNvPr>
              <p:cNvSpPr txBox="1"/>
              <p:nvPr/>
            </p:nvSpPr>
            <p:spPr>
              <a:xfrm>
                <a:off x="4583597" y="2661813"/>
                <a:ext cx="3119968" cy="377026"/>
              </a:xfrm>
              <a:prstGeom prst="rect">
                <a:avLst/>
              </a:prstGeom>
              <a:noFill/>
            </p:spPr>
            <p:txBody>
              <a:bodyPr wrap="square" lIns="68580" tIns="34290" rIns="68580" bIns="3429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normalizeH="0" baseline="0" noProof="0" dirty="0">
                    <a:ln>
                      <a:noFill/>
                    </a:ln>
                    <a:solidFill>
                      <a:schemeClr val="bg1"/>
                    </a:solidFill>
                    <a:effectLst/>
                    <a:uLnTx/>
                    <a:uFillTx/>
                    <a:latin typeface="+mj-ea"/>
                    <a:ea typeface="+mj-ea"/>
                    <a:sym typeface="Arial" panose="020B0604020202020204" pitchFamily="34" charset="0"/>
                  </a:rPr>
                  <a:t>请在此处输入标题</a:t>
                </a:r>
              </a:p>
            </p:txBody>
          </p:sp>
        </p:grpSp>
      </p:grpSp>
      <p:grpSp>
        <p:nvGrpSpPr>
          <p:cNvPr id="23" name="组合 22">
            <a:extLst>
              <a:ext uri="{FF2B5EF4-FFF2-40B4-BE49-F238E27FC236}">
                <a16:creationId xmlns:a16="http://schemas.microsoft.com/office/drawing/2014/main" xmlns="" id="{E152F874-D1E1-47EC-B438-41B4E63479C3}"/>
              </a:ext>
            </a:extLst>
          </p:cNvPr>
          <p:cNvGrpSpPr/>
          <p:nvPr/>
        </p:nvGrpSpPr>
        <p:grpSpPr>
          <a:xfrm>
            <a:off x="1621698" y="5114545"/>
            <a:ext cx="9588910" cy="752679"/>
            <a:chOff x="1728378" y="5114545"/>
            <a:chExt cx="9588910" cy="752679"/>
          </a:xfrm>
        </p:grpSpPr>
        <p:sp>
          <p:nvSpPr>
            <p:cNvPr id="24" name="矩形 23">
              <a:extLst>
                <a:ext uri="{FF2B5EF4-FFF2-40B4-BE49-F238E27FC236}">
                  <a16:creationId xmlns:a16="http://schemas.microsoft.com/office/drawing/2014/main" xmlns="" id="{734B66AA-1091-4D00-A58A-BBD86B85B19B}"/>
                </a:ext>
              </a:extLst>
            </p:cNvPr>
            <p:cNvSpPr/>
            <p:nvPr/>
          </p:nvSpPr>
          <p:spPr>
            <a:xfrm>
              <a:off x="1728378" y="5443903"/>
              <a:ext cx="9588910" cy="42332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mn-ea"/>
                </a:rPr>
                <a:t>点击文本框即可进行编辑输入相关内容点击文本框即可进行编辑输入相关内容点击文本框即可。</a:t>
              </a:r>
            </a:p>
          </p:txBody>
        </p:sp>
        <p:sp>
          <p:nvSpPr>
            <p:cNvPr id="25" name="文本框 1">
              <a:extLst>
                <a:ext uri="{FF2B5EF4-FFF2-40B4-BE49-F238E27FC236}">
                  <a16:creationId xmlns:a16="http://schemas.microsoft.com/office/drawing/2014/main" xmlns="" id="{692D3879-6B5B-4BCA-A185-48CDC78ECA1B}"/>
                </a:ext>
              </a:extLst>
            </p:cNvPr>
            <p:cNvSpPr txBox="1"/>
            <p:nvPr/>
          </p:nvSpPr>
          <p:spPr>
            <a:xfrm>
              <a:off x="1728378" y="5114545"/>
              <a:ext cx="3119968" cy="377026"/>
            </a:xfrm>
            <a:prstGeom prst="rect">
              <a:avLst/>
            </a:prstGeom>
            <a:noFill/>
          </p:spPr>
          <p:txBody>
            <a:bodyPr wrap="square" lIns="68580" tIns="34290" rIns="68580" bIns="3429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normalizeH="0" baseline="0" noProof="0" dirty="0">
                  <a:ln>
                    <a:noFill/>
                  </a:ln>
                  <a:solidFill>
                    <a:schemeClr val="accent1"/>
                  </a:solidFill>
                  <a:effectLst/>
                  <a:uLnTx/>
                  <a:uFillTx/>
                  <a:latin typeface="+mj-ea"/>
                  <a:ea typeface="+mj-ea"/>
                  <a:sym typeface="Arial" panose="020B0604020202020204" pitchFamily="34" charset="0"/>
                </a:rPr>
                <a:t>请在此处输入标题</a:t>
              </a:r>
            </a:p>
          </p:txBody>
        </p:sp>
      </p:grpSp>
      <p:grpSp>
        <p:nvGrpSpPr>
          <p:cNvPr id="26" name="组合 25">
            <a:extLst>
              <a:ext uri="{FF2B5EF4-FFF2-40B4-BE49-F238E27FC236}">
                <a16:creationId xmlns:a16="http://schemas.microsoft.com/office/drawing/2014/main" xmlns="" id="{3544344B-F22A-4A97-99E5-C1CF0F0D8207}"/>
              </a:ext>
            </a:extLst>
          </p:cNvPr>
          <p:cNvGrpSpPr/>
          <p:nvPr/>
        </p:nvGrpSpPr>
        <p:grpSpPr>
          <a:xfrm>
            <a:off x="890590" y="5229274"/>
            <a:ext cx="523220" cy="523220"/>
            <a:chOff x="997270" y="5229274"/>
            <a:chExt cx="523220" cy="523220"/>
          </a:xfrm>
        </p:grpSpPr>
        <p:sp>
          <p:nvSpPr>
            <p:cNvPr id="27" name="椭圆 26">
              <a:extLst>
                <a:ext uri="{FF2B5EF4-FFF2-40B4-BE49-F238E27FC236}">
                  <a16:creationId xmlns:a16="http://schemas.microsoft.com/office/drawing/2014/main" xmlns="" id="{493E4D0C-8782-46B0-B06F-88932CB7A853}"/>
                </a:ext>
              </a:extLst>
            </p:cNvPr>
            <p:cNvSpPr/>
            <p:nvPr/>
          </p:nvSpPr>
          <p:spPr>
            <a:xfrm>
              <a:off x="997270" y="5229274"/>
              <a:ext cx="523220" cy="5232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nvGrpSpPr>
            <p:cNvPr id="28" name="组合 27">
              <a:extLst>
                <a:ext uri="{FF2B5EF4-FFF2-40B4-BE49-F238E27FC236}">
                  <a16:creationId xmlns:a16="http://schemas.microsoft.com/office/drawing/2014/main" xmlns="" id="{AE5D3968-02E9-40CB-A35F-3257E898AF55}"/>
                </a:ext>
              </a:extLst>
            </p:cNvPr>
            <p:cNvGrpSpPr/>
            <p:nvPr/>
          </p:nvGrpSpPr>
          <p:grpSpPr>
            <a:xfrm>
              <a:off x="1094406" y="5342532"/>
              <a:ext cx="328948" cy="296704"/>
              <a:chOff x="5321300" y="431800"/>
              <a:chExt cx="1603375" cy="1446213"/>
            </a:xfrm>
            <a:solidFill>
              <a:schemeClr val="bg1"/>
            </a:solidFill>
            <a:effectLst/>
          </p:grpSpPr>
          <p:sp>
            <p:nvSpPr>
              <p:cNvPr id="29" name="Freeform 21">
                <a:extLst>
                  <a:ext uri="{FF2B5EF4-FFF2-40B4-BE49-F238E27FC236}">
                    <a16:creationId xmlns:a16="http://schemas.microsoft.com/office/drawing/2014/main" xmlns="" id="{621BC1FE-94AE-4BD8-A090-58377CE8F04D}"/>
                  </a:ext>
                </a:extLst>
              </p:cNvPr>
              <p:cNvSpPr/>
              <p:nvPr/>
            </p:nvSpPr>
            <p:spPr bwMode="auto">
              <a:xfrm>
                <a:off x="5321300" y="1555750"/>
                <a:ext cx="1603375" cy="322263"/>
              </a:xfrm>
              <a:custGeom>
                <a:avLst/>
                <a:gdLst>
                  <a:gd name="T0" fmla="*/ 517 w 551"/>
                  <a:gd name="T1" fmla="*/ 0 h 111"/>
                  <a:gd name="T2" fmla="*/ 496 w 551"/>
                  <a:gd name="T3" fmla="*/ 0 h 111"/>
                  <a:gd name="T4" fmla="*/ 496 w 551"/>
                  <a:gd name="T5" fmla="*/ 23 h 111"/>
                  <a:gd name="T6" fmla="*/ 454 w 551"/>
                  <a:gd name="T7" fmla="*/ 66 h 111"/>
                  <a:gd name="T8" fmla="*/ 97 w 551"/>
                  <a:gd name="T9" fmla="*/ 66 h 111"/>
                  <a:gd name="T10" fmla="*/ 54 w 551"/>
                  <a:gd name="T11" fmla="*/ 23 h 111"/>
                  <a:gd name="T12" fmla="*/ 54 w 551"/>
                  <a:gd name="T13" fmla="*/ 0 h 111"/>
                  <a:gd name="T14" fmla="*/ 34 w 551"/>
                  <a:gd name="T15" fmla="*/ 0 h 111"/>
                  <a:gd name="T16" fmla="*/ 0 w 551"/>
                  <a:gd name="T17" fmla="*/ 35 h 111"/>
                  <a:gd name="T18" fmla="*/ 0 w 551"/>
                  <a:gd name="T19" fmla="*/ 77 h 111"/>
                  <a:gd name="T20" fmla="*/ 34 w 551"/>
                  <a:gd name="T21" fmla="*/ 111 h 111"/>
                  <a:gd name="T22" fmla="*/ 517 w 551"/>
                  <a:gd name="T23" fmla="*/ 111 h 111"/>
                  <a:gd name="T24" fmla="*/ 551 w 551"/>
                  <a:gd name="T25" fmla="*/ 77 h 111"/>
                  <a:gd name="T26" fmla="*/ 551 w 551"/>
                  <a:gd name="T27" fmla="*/ 35 h 111"/>
                  <a:gd name="T28" fmla="*/ 517 w 5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1" h="111">
                    <a:moveTo>
                      <a:pt x="517" y="0"/>
                    </a:moveTo>
                    <a:cubicBezTo>
                      <a:pt x="496" y="0"/>
                      <a:pt x="496" y="0"/>
                      <a:pt x="496" y="0"/>
                    </a:cubicBezTo>
                    <a:cubicBezTo>
                      <a:pt x="496" y="23"/>
                      <a:pt x="496" y="23"/>
                      <a:pt x="496" y="23"/>
                    </a:cubicBezTo>
                    <a:cubicBezTo>
                      <a:pt x="496" y="47"/>
                      <a:pt x="477" y="66"/>
                      <a:pt x="454" y="66"/>
                    </a:cubicBezTo>
                    <a:cubicBezTo>
                      <a:pt x="97" y="66"/>
                      <a:pt x="97" y="66"/>
                      <a:pt x="97" y="66"/>
                    </a:cubicBezTo>
                    <a:cubicBezTo>
                      <a:pt x="74" y="66"/>
                      <a:pt x="54" y="47"/>
                      <a:pt x="54" y="23"/>
                    </a:cubicBezTo>
                    <a:cubicBezTo>
                      <a:pt x="54" y="0"/>
                      <a:pt x="54" y="0"/>
                      <a:pt x="54" y="0"/>
                    </a:cubicBezTo>
                    <a:cubicBezTo>
                      <a:pt x="34" y="0"/>
                      <a:pt x="34" y="0"/>
                      <a:pt x="34" y="0"/>
                    </a:cubicBezTo>
                    <a:cubicBezTo>
                      <a:pt x="15" y="0"/>
                      <a:pt x="0" y="16"/>
                      <a:pt x="0" y="35"/>
                    </a:cubicBezTo>
                    <a:cubicBezTo>
                      <a:pt x="0" y="77"/>
                      <a:pt x="0" y="77"/>
                      <a:pt x="0" y="77"/>
                    </a:cubicBezTo>
                    <a:cubicBezTo>
                      <a:pt x="0" y="96"/>
                      <a:pt x="15" y="111"/>
                      <a:pt x="34" y="111"/>
                    </a:cubicBezTo>
                    <a:cubicBezTo>
                      <a:pt x="517" y="111"/>
                      <a:pt x="517" y="111"/>
                      <a:pt x="517" y="111"/>
                    </a:cubicBezTo>
                    <a:cubicBezTo>
                      <a:pt x="536" y="111"/>
                      <a:pt x="551" y="96"/>
                      <a:pt x="551" y="77"/>
                    </a:cubicBezTo>
                    <a:cubicBezTo>
                      <a:pt x="551" y="35"/>
                      <a:pt x="551" y="35"/>
                      <a:pt x="551" y="35"/>
                    </a:cubicBezTo>
                    <a:cubicBezTo>
                      <a:pt x="551" y="16"/>
                      <a:pt x="536" y="0"/>
                      <a:pt x="5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阿里巴巴普惠体 R" panose="00020600040101010101" pitchFamily="18" charset="-122"/>
                  <a:ea typeface="阿里巴巴普惠体 R" panose="00020600040101010101" pitchFamily="18" charset="-122"/>
                  <a:cs typeface="+mn-ea"/>
                  <a:sym typeface="+mn-lt"/>
                </a:endParaRPr>
              </a:p>
            </p:txBody>
          </p:sp>
          <p:sp>
            <p:nvSpPr>
              <p:cNvPr id="30" name="Freeform 22">
                <a:extLst>
                  <a:ext uri="{FF2B5EF4-FFF2-40B4-BE49-F238E27FC236}">
                    <a16:creationId xmlns:a16="http://schemas.microsoft.com/office/drawing/2014/main" xmlns="" id="{AADE4348-925E-4065-BDFE-6C67A1C11AB8}"/>
                  </a:ext>
                </a:extLst>
              </p:cNvPr>
              <p:cNvSpPr/>
              <p:nvPr/>
            </p:nvSpPr>
            <p:spPr bwMode="auto">
              <a:xfrm>
                <a:off x="6191250" y="431800"/>
                <a:ext cx="555625" cy="474663"/>
              </a:xfrm>
              <a:custGeom>
                <a:avLst/>
                <a:gdLst>
                  <a:gd name="T0" fmla="*/ 78 w 191"/>
                  <a:gd name="T1" fmla="*/ 158 h 163"/>
                  <a:gd name="T2" fmla="*/ 188 w 191"/>
                  <a:gd name="T3" fmla="*/ 5 h 163"/>
                  <a:gd name="T4" fmla="*/ 186 w 191"/>
                  <a:gd name="T5" fmla="*/ 3 h 163"/>
                  <a:gd name="T6" fmla="*/ 83 w 191"/>
                  <a:gd name="T7" fmla="*/ 87 h 163"/>
                  <a:gd name="T8" fmla="*/ 66 w 191"/>
                  <a:gd name="T9" fmla="*/ 90 h 163"/>
                  <a:gd name="T10" fmla="*/ 7 w 191"/>
                  <a:gd name="T11" fmla="*/ 66 h 163"/>
                  <a:gd name="T12" fmla="*/ 3 w 191"/>
                  <a:gd name="T13" fmla="*/ 70 h 163"/>
                  <a:gd name="T14" fmla="*/ 67 w 191"/>
                  <a:gd name="T15" fmla="*/ 158 h 163"/>
                  <a:gd name="T16" fmla="*/ 78 w 191"/>
                  <a:gd name="T17" fmla="*/ 15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63">
                    <a:moveTo>
                      <a:pt x="78" y="158"/>
                    </a:moveTo>
                    <a:cubicBezTo>
                      <a:pt x="188" y="5"/>
                      <a:pt x="188" y="5"/>
                      <a:pt x="188" y="5"/>
                    </a:cubicBezTo>
                    <a:cubicBezTo>
                      <a:pt x="191" y="1"/>
                      <a:pt x="190" y="0"/>
                      <a:pt x="186" y="3"/>
                    </a:cubicBezTo>
                    <a:cubicBezTo>
                      <a:pt x="83" y="87"/>
                      <a:pt x="83" y="87"/>
                      <a:pt x="83" y="87"/>
                    </a:cubicBezTo>
                    <a:cubicBezTo>
                      <a:pt x="78" y="91"/>
                      <a:pt x="71" y="92"/>
                      <a:pt x="66" y="90"/>
                    </a:cubicBezTo>
                    <a:cubicBezTo>
                      <a:pt x="7" y="66"/>
                      <a:pt x="7" y="66"/>
                      <a:pt x="7" y="66"/>
                    </a:cubicBezTo>
                    <a:cubicBezTo>
                      <a:pt x="2" y="64"/>
                      <a:pt x="0" y="66"/>
                      <a:pt x="3" y="70"/>
                    </a:cubicBezTo>
                    <a:cubicBezTo>
                      <a:pt x="67" y="158"/>
                      <a:pt x="67" y="158"/>
                      <a:pt x="67" y="158"/>
                    </a:cubicBezTo>
                    <a:cubicBezTo>
                      <a:pt x="70" y="163"/>
                      <a:pt x="75" y="163"/>
                      <a:pt x="78"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阿里巴巴普惠体 R" panose="00020600040101010101" pitchFamily="18" charset="-122"/>
                  <a:ea typeface="阿里巴巴普惠体 R" panose="00020600040101010101" pitchFamily="18" charset="-122"/>
                  <a:cs typeface="+mn-ea"/>
                  <a:sym typeface="+mn-lt"/>
                </a:endParaRPr>
              </a:p>
            </p:txBody>
          </p:sp>
          <p:sp>
            <p:nvSpPr>
              <p:cNvPr id="31" name="Freeform 23">
                <a:extLst>
                  <a:ext uri="{FF2B5EF4-FFF2-40B4-BE49-F238E27FC236}">
                    <a16:creationId xmlns:a16="http://schemas.microsoft.com/office/drawing/2014/main" xmlns="" id="{E654D7DF-6B87-44CE-83F3-5251FD517AEE}"/>
                  </a:ext>
                </a:extLst>
              </p:cNvPr>
              <p:cNvSpPr>
                <a:spLocks noEditPoints="1"/>
              </p:cNvSpPr>
              <p:nvPr/>
            </p:nvSpPr>
            <p:spPr bwMode="auto">
              <a:xfrm>
                <a:off x="5440363" y="819150"/>
                <a:ext cx="1362075" cy="971550"/>
              </a:xfrm>
              <a:custGeom>
                <a:avLst/>
                <a:gdLst>
                  <a:gd name="T0" fmla="*/ 409 w 468"/>
                  <a:gd name="T1" fmla="*/ 0 h 334"/>
                  <a:gd name="T2" fmla="*/ 372 w 468"/>
                  <a:gd name="T3" fmla="*/ 0 h 334"/>
                  <a:gd name="T4" fmla="*/ 347 w 468"/>
                  <a:gd name="T5" fmla="*/ 34 h 334"/>
                  <a:gd name="T6" fmla="*/ 347 w 468"/>
                  <a:gd name="T7" fmla="*/ 34 h 334"/>
                  <a:gd name="T8" fmla="*/ 347 w 468"/>
                  <a:gd name="T9" fmla="*/ 34 h 334"/>
                  <a:gd name="T10" fmla="*/ 408 w 468"/>
                  <a:gd name="T11" fmla="*/ 34 h 334"/>
                  <a:gd name="T12" fmla="*/ 249 w 468"/>
                  <a:gd name="T13" fmla="*/ 174 h 334"/>
                  <a:gd name="T14" fmla="*/ 249 w 468"/>
                  <a:gd name="T15" fmla="*/ 174 h 334"/>
                  <a:gd name="T16" fmla="*/ 234 w 468"/>
                  <a:gd name="T17" fmla="*/ 181 h 334"/>
                  <a:gd name="T18" fmla="*/ 218 w 468"/>
                  <a:gd name="T19" fmla="*/ 175 h 334"/>
                  <a:gd name="T20" fmla="*/ 218 w 468"/>
                  <a:gd name="T21" fmla="*/ 174 h 334"/>
                  <a:gd name="T22" fmla="*/ 59 w 468"/>
                  <a:gd name="T23" fmla="*/ 34 h 334"/>
                  <a:gd name="T24" fmla="*/ 59 w 468"/>
                  <a:gd name="T25" fmla="*/ 34 h 334"/>
                  <a:gd name="T26" fmla="*/ 277 w 468"/>
                  <a:gd name="T27" fmla="*/ 34 h 334"/>
                  <a:gd name="T28" fmla="*/ 287 w 468"/>
                  <a:gd name="T29" fmla="*/ 34 h 334"/>
                  <a:gd name="T30" fmla="*/ 314 w 468"/>
                  <a:gd name="T31" fmla="*/ 34 h 334"/>
                  <a:gd name="T32" fmla="*/ 313 w 468"/>
                  <a:gd name="T33" fmla="*/ 34 h 334"/>
                  <a:gd name="T34" fmla="*/ 289 w 468"/>
                  <a:gd name="T35" fmla="*/ 0 h 334"/>
                  <a:gd name="T36" fmla="*/ 287 w 468"/>
                  <a:gd name="T37" fmla="*/ 0 h 334"/>
                  <a:gd name="T38" fmla="*/ 277 w 468"/>
                  <a:gd name="T39" fmla="*/ 0 h 334"/>
                  <a:gd name="T40" fmla="*/ 59 w 468"/>
                  <a:gd name="T41" fmla="*/ 0 h 334"/>
                  <a:gd name="T42" fmla="*/ 0 w 468"/>
                  <a:gd name="T43" fmla="*/ 59 h 334"/>
                  <a:gd name="T44" fmla="*/ 0 w 468"/>
                  <a:gd name="T45" fmla="*/ 275 h 334"/>
                  <a:gd name="T46" fmla="*/ 59 w 468"/>
                  <a:gd name="T47" fmla="*/ 334 h 334"/>
                  <a:gd name="T48" fmla="*/ 409 w 468"/>
                  <a:gd name="T49" fmla="*/ 334 h 334"/>
                  <a:gd name="T50" fmla="*/ 468 w 468"/>
                  <a:gd name="T51" fmla="*/ 275 h 334"/>
                  <a:gd name="T52" fmla="*/ 468 w 468"/>
                  <a:gd name="T53" fmla="*/ 59 h 334"/>
                  <a:gd name="T54" fmla="*/ 409 w 468"/>
                  <a:gd name="T55" fmla="*/ 0 h 334"/>
                  <a:gd name="T56" fmla="*/ 431 w 468"/>
                  <a:gd name="T57" fmla="*/ 48 h 334"/>
                  <a:gd name="T58" fmla="*/ 434 w 468"/>
                  <a:gd name="T59" fmla="*/ 59 h 334"/>
                  <a:gd name="T60" fmla="*/ 434 w 468"/>
                  <a:gd name="T61" fmla="*/ 275 h 334"/>
                  <a:gd name="T62" fmla="*/ 434 w 468"/>
                  <a:gd name="T63" fmla="*/ 277 h 334"/>
                  <a:gd name="T64" fmla="*/ 303 w 468"/>
                  <a:gd name="T65" fmla="*/ 161 h 334"/>
                  <a:gd name="T66" fmla="*/ 431 w 468"/>
                  <a:gd name="T67" fmla="*/ 48 h 334"/>
                  <a:gd name="T68" fmla="*/ 35 w 468"/>
                  <a:gd name="T69" fmla="*/ 276 h 334"/>
                  <a:gd name="T70" fmla="*/ 35 w 468"/>
                  <a:gd name="T71" fmla="*/ 275 h 334"/>
                  <a:gd name="T72" fmla="*/ 35 w 468"/>
                  <a:gd name="T73" fmla="*/ 59 h 334"/>
                  <a:gd name="T74" fmla="*/ 37 w 468"/>
                  <a:gd name="T75" fmla="*/ 49 h 334"/>
                  <a:gd name="T76" fmla="*/ 164 w 468"/>
                  <a:gd name="T77" fmla="*/ 161 h 334"/>
                  <a:gd name="T78" fmla="*/ 35 w 468"/>
                  <a:gd name="T79" fmla="*/ 276 h 334"/>
                  <a:gd name="T80" fmla="*/ 59 w 468"/>
                  <a:gd name="T81" fmla="*/ 300 h 334"/>
                  <a:gd name="T82" fmla="*/ 49 w 468"/>
                  <a:gd name="T83" fmla="*/ 297 h 334"/>
                  <a:gd name="T84" fmla="*/ 184 w 468"/>
                  <a:gd name="T85" fmla="*/ 179 h 334"/>
                  <a:gd name="T86" fmla="*/ 200 w 468"/>
                  <a:gd name="T87" fmla="*/ 193 h 334"/>
                  <a:gd name="T88" fmla="*/ 234 w 468"/>
                  <a:gd name="T89" fmla="*/ 207 h 334"/>
                  <a:gd name="T90" fmla="*/ 234 w 468"/>
                  <a:gd name="T91" fmla="*/ 207 h 334"/>
                  <a:gd name="T92" fmla="*/ 267 w 468"/>
                  <a:gd name="T93" fmla="*/ 193 h 334"/>
                  <a:gd name="T94" fmla="*/ 283 w 468"/>
                  <a:gd name="T95" fmla="*/ 179 h 334"/>
                  <a:gd name="T96" fmla="*/ 419 w 468"/>
                  <a:gd name="T97" fmla="*/ 298 h 334"/>
                  <a:gd name="T98" fmla="*/ 409 w 468"/>
                  <a:gd name="T99" fmla="*/ 300 h 334"/>
                  <a:gd name="T100" fmla="*/ 59 w 468"/>
                  <a:gd name="T101" fmla="*/ 30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8" h="334">
                    <a:moveTo>
                      <a:pt x="409" y="0"/>
                    </a:moveTo>
                    <a:cubicBezTo>
                      <a:pt x="372" y="0"/>
                      <a:pt x="372" y="0"/>
                      <a:pt x="372" y="0"/>
                    </a:cubicBezTo>
                    <a:cubicBezTo>
                      <a:pt x="347" y="34"/>
                      <a:pt x="347" y="34"/>
                      <a:pt x="347" y="34"/>
                    </a:cubicBezTo>
                    <a:cubicBezTo>
                      <a:pt x="347" y="34"/>
                      <a:pt x="347" y="34"/>
                      <a:pt x="347" y="34"/>
                    </a:cubicBezTo>
                    <a:cubicBezTo>
                      <a:pt x="347" y="34"/>
                      <a:pt x="347" y="34"/>
                      <a:pt x="347" y="34"/>
                    </a:cubicBezTo>
                    <a:cubicBezTo>
                      <a:pt x="408" y="34"/>
                      <a:pt x="408" y="34"/>
                      <a:pt x="408" y="34"/>
                    </a:cubicBezTo>
                    <a:cubicBezTo>
                      <a:pt x="249" y="174"/>
                      <a:pt x="249" y="174"/>
                      <a:pt x="249" y="174"/>
                    </a:cubicBezTo>
                    <a:cubicBezTo>
                      <a:pt x="249" y="174"/>
                      <a:pt x="249" y="174"/>
                      <a:pt x="249" y="174"/>
                    </a:cubicBezTo>
                    <a:cubicBezTo>
                      <a:pt x="245" y="179"/>
                      <a:pt x="239" y="181"/>
                      <a:pt x="234" y="181"/>
                    </a:cubicBezTo>
                    <a:cubicBezTo>
                      <a:pt x="228" y="181"/>
                      <a:pt x="222" y="179"/>
                      <a:pt x="218" y="175"/>
                    </a:cubicBezTo>
                    <a:cubicBezTo>
                      <a:pt x="218" y="174"/>
                      <a:pt x="218" y="174"/>
                      <a:pt x="218" y="174"/>
                    </a:cubicBezTo>
                    <a:cubicBezTo>
                      <a:pt x="59" y="34"/>
                      <a:pt x="59" y="34"/>
                      <a:pt x="59" y="34"/>
                    </a:cubicBezTo>
                    <a:cubicBezTo>
                      <a:pt x="59" y="34"/>
                      <a:pt x="59" y="34"/>
                      <a:pt x="59" y="34"/>
                    </a:cubicBezTo>
                    <a:cubicBezTo>
                      <a:pt x="277" y="34"/>
                      <a:pt x="277" y="34"/>
                      <a:pt x="277" y="34"/>
                    </a:cubicBezTo>
                    <a:cubicBezTo>
                      <a:pt x="287" y="34"/>
                      <a:pt x="287" y="34"/>
                      <a:pt x="287" y="34"/>
                    </a:cubicBezTo>
                    <a:cubicBezTo>
                      <a:pt x="314" y="34"/>
                      <a:pt x="314" y="34"/>
                      <a:pt x="314" y="34"/>
                    </a:cubicBezTo>
                    <a:cubicBezTo>
                      <a:pt x="314" y="34"/>
                      <a:pt x="314" y="34"/>
                      <a:pt x="313" y="34"/>
                    </a:cubicBezTo>
                    <a:cubicBezTo>
                      <a:pt x="289" y="0"/>
                      <a:pt x="289" y="0"/>
                      <a:pt x="289" y="0"/>
                    </a:cubicBezTo>
                    <a:cubicBezTo>
                      <a:pt x="287" y="0"/>
                      <a:pt x="287" y="0"/>
                      <a:pt x="287" y="0"/>
                    </a:cubicBezTo>
                    <a:cubicBezTo>
                      <a:pt x="277" y="0"/>
                      <a:pt x="277" y="0"/>
                      <a:pt x="277" y="0"/>
                    </a:cubicBezTo>
                    <a:cubicBezTo>
                      <a:pt x="59" y="0"/>
                      <a:pt x="59" y="0"/>
                      <a:pt x="59" y="0"/>
                    </a:cubicBezTo>
                    <a:cubicBezTo>
                      <a:pt x="27" y="0"/>
                      <a:pt x="0" y="26"/>
                      <a:pt x="0" y="59"/>
                    </a:cubicBezTo>
                    <a:cubicBezTo>
                      <a:pt x="0" y="275"/>
                      <a:pt x="0" y="275"/>
                      <a:pt x="0" y="275"/>
                    </a:cubicBezTo>
                    <a:cubicBezTo>
                      <a:pt x="0" y="308"/>
                      <a:pt x="27" y="334"/>
                      <a:pt x="59" y="334"/>
                    </a:cubicBezTo>
                    <a:cubicBezTo>
                      <a:pt x="409" y="334"/>
                      <a:pt x="409" y="334"/>
                      <a:pt x="409" y="334"/>
                    </a:cubicBezTo>
                    <a:cubicBezTo>
                      <a:pt x="442" y="334"/>
                      <a:pt x="468" y="308"/>
                      <a:pt x="468" y="275"/>
                    </a:cubicBezTo>
                    <a:cubicBezTo>
                      <a:pt x="468" y="59"/>
                      <a:pt x="468" y="59"/>
                      <a:pt x="468" y="59"/>
                    </a:cubicBezTo>
                    <a:cubicBezTo>
                      <a:pt x="468" y="26"/>
                      <a:pt x="442" y="0"/>
                      <a:pt x="409" y="0"/>
                    </a:cubicBezTo>
                    <a:close/>
                    <a:moveTo>
                      <a:pt x="431" y="48"/>
                    </a:moveTo>
                    <a:cubicBezTo>
                      <a:pt x="433" y="51"/>
                      <a:pt x="434" y="55"/>
                      <a:pt x="434" y="59"/>
                    </a:cubicBezTo>
                    <a:cubicBezTo>
                      <a:pt x="434" y="275"/>
                      <a:pt x="434" y="275"/>
                      <a:pt x="434" y="275"/>
                    </a:cubicBezTo>
                    <a:cubicBezTo>
                      <a:pt x="434" y="276"/>
                      <a:pt x="434" y="276"/>
                      <a:pt x="434" y="277"/>
                    </a:cubicBezTo>
                    <a:cubicBezTo>
                      <a:pt x="303" y="161"/>
                      <a:pt x="303" y="161"/>
                      <a:pt x="303" y="161"/>
                    </a:cubicBezTo>
                    <a:lnTo>
                      <a:pt x="431" y="48"/>
                    </a:lnTo>
                    <a:close/>
                    <a:moveTo>
                      <a:pt x="35" y="276"/>
                    </a:moveTo>
                    <a:cubicBezTo>
                      <a:pt x="35" y="275"/>
                      <a:pt x="35" y="275"/>
                      <a:pt x="35" y="275"/>
                    </a:cubicBezTo>
                    <a:cubicBezTo>
                      <a:pt x="35" y="59"/>
                      <a:pt x="35" y="59"/>
                      <a:pt x="35" y="59"/>
                    </a:cubicBezTo>
                    <a:cubicBezTo>
                      <a:pt x="35" y="55"/>
                      <a:pt x="35" y="52"/>
                      <a:pt x="37" y="49"/>
                    </a:cubicBezTo>
                    <a:cubicBezTo>
                      <a:pt x="164" y="161"/>
                      <a:pt x="164" y="161"/>
                      <a:pt x="164" y="161"/>
                    </a:cubicBezTo>
                    <a:lnTo>
                      <a:pt x="35" y="276"/>
                    </a:lnTo>
                    <a:close/>
                    <a:moveTo>
                      <a:pt x="59" y="300"/>
                    </a:moveTo>
                    <a:cubicBezTo>
                      <a:pt x="56" y="300"/>
                      <a:pt x="52" y="299"/>
                      <a:pt x="49" y="297"/>
                    </a:cubicBezTo>
                    <a:cubicBezTo>
                      <a:pt x="184" y="179"/>
                      <a:pt x="184" y="179"/>
                      <a:pt x="184" y="179"/>
                    </a:cubicBezTo>
                    <a:cubicBezTo>
                      <a:pt x="200" y="193"/>
                      <a:pt x="200" y="193"/>
                      <a:pt x="200" y="193"/>
                    </a:cubicBezTo>
                    <a:cubicBezTo>
                      <a:pt x="210" y="202"/>
                      <a:pt x="222" y="207"/>
                      <a:pt x="234" y="207"/>
                    </a:cubicBezTo>
                    <a:cubicBezTo>
                      <a:pt x="234" y="207"/>
                      <a:pt x="234" y="207"/>
                      <a:pt x="234" y="207"/>
                    </a:cubicBezTo>
                    <a:cubicBezTo>
                      <a:pt x="246" y="207"/>
                      <a:pt x="258" y="202"/>
                      <a:pt x="267" y="193"/>
                    </a:cubicBezTo>
                    <a:cubicBezTo>
                      <a:pt x="283" y="179"/>
                      <a:pt x="283" y="179"/>
                      <a:pt x="283" y="179"/>
                    </a:cubicBezTo>
                    <a:cubicBezTo>
                      <a:pt x="419" y="298"/>
                      <a:pt x="419" y="298"/>
                      <a:pt x="419" y="298"/>
                    </a:cubicBezTo>
                    <a:cubicBezTo>
                      <a:pt x="416" y="299"/>
                      <a:pt x="413" y="300"/>
                      <a:pt x="409" y="300"/>
                    </a:cubicBezTo>
                    <a:lnTo>
                      <a:pt x="59" y="3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阿里巴巴普惠体 R" panose="00020600040101010101" pitchFamily="18" charset="-122"/>
                  <a:ea typeface="阿里巴巴普惠体 R" panose="00020600040101010101" pitchFamily="18" charset="-122"/>
                  <a:cs typeface="+mn-ea"/>
                  <a:sym typeface="+mn-lt"/>
                </a:endParaRPr>
              </a:p>
            </p:txBody>
          </p:sp>
        </p:grpSp>
      </p:grpSp>
    </p:spTree>
    <p:extLst>
      <p:ext uri="{BB962C8B-B14F-4D97-AF65-F5344CB8AC3E}">
        <p14:creationId xmlns:p14="http://schemas.microsoft.com/office/powerpoint/2010/main" val="289347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4"/>
</p:tagLst>
</file>

<file path=ppt/tags/tag10.xml><?xml version="1.0" encoding="utf-8"?>
<p:tagLst xmlns:a="http://schemas.openxmlformats.org/drawingml/2006/main" xmlns:r="http://schemas.openxmlformats.org/officeDocument/2006/relationships" xmlns:p="http://schemas.openxmlformats.org/presentationml/2006/main">
  <p:tag name="PA" val="v5.2.4"/>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PA" val="v5.2.4"/>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PA" val="v5.2.4"/>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20.xml><?xml version="1.0" encoding="utf-8"?>
<p:tagLst xmlns:a="http://schemas.openxmlformats.org/drawingml/2006/main" xmlns:r="http://schemas.openxmlformats.org/officeDocument/2006/relationships" xmlns:p="http://schemas.openxmlformats.org/presentationml/2006/main">
  <p:tag name="PA" val="v5.2.4"/>
</p:tagLst>
</file>

<file path=ppt/tags/tag21.xml><?xml version="1.0" encoding="utf-8"?>
<p:tagLst xmlns:a="http://schemas.openxmlformats.org/drawingml/2006/main" xmlns:r="http://schemas.openxmlformats.org/officeDocument/2006/relationships" xmlns:p="http://schemas.openxmlformats.org/presentationml/2006/main">
  <p:tag name="PA" val="v5.2.4"/>
</p:tagLst>
</file>

<file path=ppt/tags/tag22.xml><?xml version="1.0" encoding="utf-8"?>
<p:tagLst xmlns:a="http://schemas.openxmlformats.org/drawingml/2006/main" xmlns:r="http://schemas.openxmlformats.org/officeDocument/2006/relationships" xmlns:p="http://schemas.openxmlformats.org/presentationml/2006/main">
  <p:tag name="PA" val="v5.2.4"/>
</p:tagLst>
</file>

<file path=ppt/tags/tag23.xml><?xml version="1.0" encoding="utf-8"?>
<p:tagLst xmlns:a="http://schemas.openxmlformats.org/drawingml/2006/main" xmlns:r="http://schemas.openxmlformats.org/officeDocument/2006/relationships" xmlns:p="http://schemas.openxmlformats.org/presentationml/2006/main">
  <p:tag name="PA" val="v5.2.4"/>
</p:tagLst>
</file>

<file path=ppt/tags/tag24.xml><?xml version="1.0" encoding="utf-8"?>
<p:tagLst xmlns:a="http://schemas.openxmlformats.org/drawingml/2006/main" xmlns:r="http://schemas.openxmlformats.org/officeDocument/2006/relationships" xmlns:p="http://schemas.openxmlformats.org/presentationml/2006/main">
  <p:tag name="PA" val="v5.2.4"/>
</p:tagLst>
</file>

<file path=ppt/tags/tag25.xml><?xml version="1.0" encoding="utf-8"?>
<p:tagLst xmlns:a="http://schemas.openxmlformats.org/drawingml/2006/main" xmlns:r="http://schemas.openxmlformats.org/officeDocument/2006/relationships" xmlns:p="http://schemas.openxmlformats.org/presentationml/2006/main">
  <p:tag name="PA" val="v5.2.4"/>
</p:tagLst>
</file>

<file path=ppt/tags/tag26.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ags/tag7.xml><?xml version="1.0" encoding="utf-8"?>
<p:tagLst xmlns:a="http://schemas.openxmlformats.org/drawingml/2006/main" xmlns:r="http://schemas.openxmlformats.org/officeDocument/2006/relationships" xmlns:p="http://schemas.openxmlformats.org/presentationml/2006/main">
  <p:tag name="PA" val="v5.2.4"/>
</p:tagLst>
</file>

<file path=ppt/tags/tag8.xml><?xml version="1.0" encoding="utf-8"?>
<p:tagLst xmlns:a="http://schemas.openxmlformats.org/drawingml/2006/main" xmlns:r="http://schemas.openxmlformats.org/officeDocument/2006/relationships" xmlns:p="http://schemas.openxmlformats.org/presentationml/2006/main">
  <p:tag name="PA" val="v5.2.4"/>
</p:tagLst>
</file>

<file path=ppt/tags/tag9.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自定义 668">
      <a:dk1>
        <a:sysClr val="windowText" lastClr="000000"/>
      </a:dk1>
      <a:lt1>
        <a:sysClr val="window" lastClr="FFFFFF"/>
      </a:lt1>
      <a:dk2>
        <a:srgbClr val="17406D"/>
      </a:dk2>
      <a:lt2>
        <a:srgbClr val="DBEFF9"/>
      </a:lt2>
      <a:accent1>
        <a:srgbClr val="C80B0B"/>
      </a:accent1>
      <a:accent2>
        <a:srgbClr val="FFC000"/>
      </a:accent2>
      <a:accent3>
        <a:srgbClr val="0BD0D9"/>
      </a:accent3>
      <a:accent4>
        <a:srgbClr val="10CF9B"/>
      </a:accent4>
      <a:accent5>
        <a:srgbClr val="7CCA62"/>
      </a:accent5>
      <a:accent6>
        <a:srgbClr val="A5C249"/>
      </a:accent6>
      <a:hlink>
        <a:srgbClr val="F49100"/>
      </a:hlink>
      <a:folHlink>
        <a:srgbClr val="85DFD0"/>
      </a:folHlink>
    </a:clrScheme>
    <a:fontScheme name="自定义 19">
      <a:majorFont>
        <a:latin typeface="等线 Light"/>
        <a:ea typeface="阿里巴巴普惠体 B"/>
        <a:cs typeface=""/>
      </a:majorFont>
      <a:minorFont>
        <a:latin typeface="等线"/>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dirty="0" smtClean="0"/>
        </a:defPPr>
      </a:lstStyle>
    </a:txDef>
  </a:objectDefaults>
  <a:extraClrSchemeLst/>
  <a:extLst>
    <a:ext uri="{05A4C25C-085E-4340-85A3-A5531E510DB2}">
      <thm15:themeFamily xmlns:thm15="http://schemas.microsoft.com/office/thememl/2012/main" name="稻壳儿模板制作" id="{59E6677A-4254-40A9-8DB5-256A0B489CB9}" vid="{F7B86FCA-EA37-49E9-B008-B2E9834C21AB}"/>
    </a:ext>
  </a:extLst>
</a:theme>
</file>

<file path=docProps/app.xml><?xml version="1.0" encoding="utf-8"?>
<Properties xmlns="http://schemas.openxmlformats.org/officeDocument/2006/extended-properties" xmlns:vt="http://schemas.openxmlformats.org/officeDocument/2006/docPropsVTypes">
  <Template>稻壳儿模板制作</Template>
  <TotalTime>215</TotalTime>
  <Words>1917</Words>
  <Application>Microsoft Office PowerPoint</Application>
  <PresentationFormat>宽屏</PresentationFormat>
  <Paragraphs>208</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思源黑体 CN Light</vt:lpstr>
      <vt:lpstr>等线</vt:lpstr>
      <vt:lpstr>汉仪雅酷黑 45W</vt:lpstr>
      <vt:lpstr>阿里巴巴普惠体 B</vt:lpstr>
      <vt:lpstr>Arial</vt:lpstr>
      <vt:lpstr>阿里巴巴普惠体 R</vt:lpstr>
      <vt:lpstr>阿里巴巴普惠体 Medium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商务场合岗位竞聘述职通用ppt模板</dc:title>
  <dc:creator>非同儿熙</dc:creator>
  <cp:keywords>P界达人</cp:keywords>
  <dc:description>www.51pptmoban.com</dc:description>
  <cp:lastModifiedBy>YANGs</cp:lastModifiedBy>
  <cp:revision>137</cp:revision>
  <dcterms:created xsi:type="dcterms:W3CDTF">2021-03-10T08:18:52Z</dcterms:created>
  <dcterms:modified xsi:type="dcterms:W3CDTF">2021-08-23T13:53:05Z</dcterms:modified>
</cp:coreProperties>
</file>