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375" r:id="rId3"/>
    <p:sldId id="376" r:id="rId4"/>
    <p:sldId id="379" r:id="rId5"/>
    <p:sldId id="381" r:id="rId6"/>
    <p:sldId id="382" r:id="rId7"/>
    <p:sldId id="2007578288" r:id="rId8"/>
    <p:sldId id="2007578297" r:id="rId9"/>
    <p:sldId id="2007578295" r:id="rId10"/>
    <p:sldId id="2007578314" r:id="rId11"/>
    <p:sldId id="2007578349" r:id="rId12"/>
    <p:sldId id="2007578401" r:id="rId13"/>
    <p:sldId id="2007578287" r:id="rId14"/>
    <p:sldId id="2007578402" r:id="rId15"/>
    <p:sldId id="200757840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17" autoAdjust="0"/>
  </p:normalViewPr>
  <p:slideViewPr>
    <p:cSldViewPr snapToGrid="0" showGuides="1">
      <p:cViewPr>
        <p:scale>
          <a:sx n="50" d="100"/>
          <a:sy n="50" d="100"/>
        </p:scale>
        <p:origin x="1070" y="59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E0945-27DE-45B9-8372-F74E8E921C80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93925-868F-45E8-85BA-1B022C82E4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451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DBD6FB-160F-4383-BC1F-9404BBCD29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403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sym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DBD6FB-160F-4383-BC1F-9404BBCD29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845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DBD6FB-160F-4383-BC1F-9404BBCD29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2518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E7E69D-22A8-4B73-A845-421337E1F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6B94883-0DA4-430B-BE48-C613645E63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1BB9E8-D78B-4A05-923A-DB6A54645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E988E4-A1E4-4405-9709-B5D3F93FC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1234DD-E4A4-4F68-8808-F4B231C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37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219696-379D-4380-9A9D-7DA5924B8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5D6C93F-F353-4824-B64A-543005D7F1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742718-2E25-44C5-88AB-2BEE8C4F4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1FDA24-73A0-44E9-A03A-200F0E289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9E5D1F-41CE-449E-8E3E-A227C863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8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C623D62-18B1-49AA-AC67-6B1A7349EC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6DD694C-9604-4F47-AF40-86A6575CA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3990C8-FA52-41E1-A3A1-462EC1C78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62D888-3FE0-47F4-B76A-3660A0594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9700A50-354B-440E-B917-8B8B12D1C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41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306FDC2D-D61D-45C9-9408-1B56B6581113}"/>
              </a:ext>
            </a:extLst>
          </p:cNvPr>
          <p:cNvSpPr/>
          <p:nvPr userDrawn="1"/>
        </p:nvSpPr>
        <p:spPr>
          <a:xfrm rot="21000000">
            <a:off x="-912184" y="-1493133"/>
            <a:ext cx="14466752" cy="7078750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000C563-D3EE-49D4-A55C-88F49383167E}"/>
              </a:ext>
            </a:extLst>
          </p:cNvPr>
          <p:cNvSpPr/>
          <p:nvPr userDrawn="1"/>
        </p:nvSpPr>
        <p:spPr>
          <a:xfrm rot="21000000">
            <a:off x="-794272" y="-1407933"/>
            <a:ext cx="13528768" cy="6908779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6BFCE85-8293-46FC-8604-7EFF9CFAE21C}"/>
              </a:ext>
            </a:extLst>
          </p:cNvPr>
          <p:cNvSpPr/>
          <p:nvPr userDrawn="1"/>
        </p:nvSpPr>
        <p:spPr>
          <a:xfrm rot="20987317">
            <a:off x="-600549" y="-1286855"/>
            <a:ext cx="13176856" cy="6597281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42093964-E3E2-46F3-B246-D05B819AD480}"/>
              </a:ext>
            </a:extLst>
          </p:cNvPr>
          <p:cNvSpPr/>
          <p:nvPr userDrawn="1"/>
        </p:nvSpPr>
        <p:spPr>
          <a:xfrm rot="20987317">
            <a:off x="-587115" y="-1275443"/>
            <a:ext cx="13176856" cy="6597281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blipFill dpi="0" rotWithShape="1">
            <a:blip r:embed="rId2">
              <a:alphaModFix amt="6000"/>
            </a:blip>
            <a:srcRect/>
            <a:stretch>
              <a:fillRect/>
            </a:stretch>
          </a:blip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B244A40C-A356-464D-8C40-C5CC1D40EF3F}"/>
              </a:ext>
            </a:extLst>
          </p:cNvPr>
          <p:cNvSpPr/>
          <p:nvPr userDrawn="1"/>
        </p:nvSpPr>
        <p:spPr>
          <a:xfrm rot="1061448">
            <a:off x="-847014" y="-943257"/>
            <a:ext cx="1560931" cy="1560931"/>
          </a:xfrm>
          <a:prstGeom prst="ellipse">
            <a:avLst/>
          </a:prstGeom>
          <a:noFill/>
          <a:ln w="254000">
            <a:gradFill>
              <a:gsLst>
                <a:gs pos="0">
                  <a:srgbClr val="009FE8"/>
                </a:gs>
                <a:gs pos="100000">
                  <a:srgbClr val="075FC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9BCA1AF-9DA2-4654-910B-5EEE5CDED892}"/>
              </a:ext>
            </a:extLst>
          </p:cNvPr>
          <p:cNvGrpSpPr/>
          <p:nvPr userDrawn="1"/>
        </p:nvGrpSpPr>
        <p:grpSpPr>
          <a:xfrm rot="15425721">
            <a:off x="10565421" y="-3444588"/>
            <a:ext cx="5076856" cy="5076856"/>
            <a:chOff x="8097520" y="2702560"/>
            <a:chExt cx="3362960" cy="3362960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1F2D68D9-E844-4620-B189-EA1C61FE8177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F8240EE8-5548-4299-AF38-AAC227128326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2D6795C7-4975-46C6-9146-120B8ACE88C8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xmlns="" id="{95FFC82F-0DDF-4A93-B605-3D856FABF971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4EA5CEC6-B5CC-4D37-B4D3-2B8004D62EB7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B33787EF-2C26-40B1-82A6-C2C277F4E948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="" id="{0BF3F492-8B2D-44E2-84FE-41173D917E98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xmlns="" id="{259AB2E8-B709-49AA-A11A-E13A970C712A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xmlns="" id="{45298DF0-B0A7-41B0-8F98-F0F07EDA048D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xmlns="" id="{53C99F2C-4A76-4EC7-AEDD-5D110476BF6D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xmlns="" id="{2C06D63E-2AD9-4CF7-B1FC-C9E99769E074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9BCA9C2A-9F06-4342-9722-F77D73FF3A2A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F64066C0-D154-4A11-96D3-401145F36985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="" id="{29B1308C-36E4-4805-BDBE-9E233F85AB2E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4C7A76F-200C-4F7D-895C-AFD568D38249}"/>
              </a:ext>
            </a:extLst>
          </p:cNvPr>
          <p:cNvGrpSpPr/>
          <p:nvPr userDrawn="1"/>
        </p:nvGrpSpPr>
        <p:grpSpPr>
          <a:xfrm>
            <a:off x="517919" y="6340210"/>
            <a:ext cx="601982" cy="85966"/>
            <a:chOff x="517919" y="6340210"/>
            <a:chExt cx="601982" cy="85966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0E1A28E8-9824-4056-9C97-DF3422640A67}"/>
                </a:ext>
              </a:extLst>
            </p:cNvPr>
            <p:cNvSpPr/>
            <p:nvPr/>
          </p:nvSpPr>
          <p:spPr>
            <a:xfrm>
              <a:off x="517919" y="6340210"/>
              <a:ext cx="85966" cy="85966"/>
            </a:xfrm>
            <a:prstGeom prst="ellipse">
              <a:avLst/>
            </a:prstGeom>
            <a:noFill/>
            <a:ln w="28575">
              <a:solidFill>
                <a:srgbClr val="039A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6299F9E-936A-46DB-A019-9AB537888F98}"/>
                </a:ext>
              </a:extLst>
            </p:cNvPr>
            <p:cNvSpPr/>
            <p:nvPr/>
          </p:nvSpPr>
          <p:spPr>
            <a:xfrm>
              <a:off x="775927" y="6340210"/>
              <a:ext cx="85966" cy="85966"/>
            </a:xfrm>
            <a:prstGeom prst="ellipse">
              <a:avLst/>
            </a:prstGeom>
            <a:noFill/>
            <a:ln w="28575">
              <a:solidFill>
                <a:srgbClr val="039A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EB08E27D-6536-4FC4-9119-B108F1B06DC7}"/>
                </a:ext>
              </a:extLst>
            </p:cNvPr>
            <p:cNvSpPr/>
            <p:nvPr/>
          </p:nvSpPr>
          <p:spPr>
            <a:xfrm>
              <a:off x="1033935" y="6340210"/>
              <a:ext cx="85966" cy="85966"/>
            </a:xfrm>
            <a:prstGeom prst="ellipse">
              <a:avLst/>
            </a:prstGeom>
            <a:noFill/>
            <a:ln w="28575">
              <a:solidFill>
                <a:srgbClr val="039A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3AEF790-45EC-4C96-9039-7115C4E355B7}"/>
              </a:ext>
            </a:extLst>
          </p:cNvPr>
          <p:cNvGrpSpPr/>
          <p:nvPr userDrawn="1"/>
        </p:nvGrpSpPr>
        <p:grpSpPr>
          <a:xfrm>
            <a:off x="8219653" y="2102005"/>
            <a:ext cx="3316539" cy="4324171"/>
            <a:chOff x="8219653" y="2102005"/>
            <a:chExt cx="3316539" cy="4324171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9D1CB9A9-10F1-4706-BE3B-7D67DB91612C}"/>
                </a:ext>
              </a:extLst>
            </p:cNvPr>
            <p:cNvSpPr/>
            <p:nvPr userDrawn="1"/>
          </p:nvSpPr>
          <p:spPr>
            <a:xfrm>
              <a:off x="8555824" y="4933523"/>
              <a:ext cx="614236" cy="890545"/>
            </a:xfrm>
            <a:custGeom>
              <a:avLst/>
              <a:gdLst>
                <a:gd name="connsiteX0" fmla="*/ 525649 w 557446"/>
                <a:gd name="connsiteY0" fmla="*/ 791051 h 808208"/>
                <a:gd name="connsiteX1" fmla="*/ 235760 w 557446"/>
                <a:gd name="connsiteY1" fmla="*/ 739986 h 808208"/>
                <a:gd name="connsiteX2" fmla="*/ 76489 w 557446"/>
                <a:gd name="connsiteY2" fmla="*/ 384360 h 808208"/>
                <a:gd name="connsiteX3" fmla="*/ -126 w 557446"/>
                <a:gd name="connsiteY3" fmla="*/ -166 h 808208"/>
                <a:gd name="connsiteX4" fmla="*/ 160274 w 557446"/>
                <a:gd name="connsiteY4" fmla="*/ 110279 h 808208"/>
                <a:gd name="connsiteX5" fmla="*/ 473441 w 557446"/>
                <a:gd name="connsiteY5" fmla="*/ 386719 h 808208"/>
                <a:gd name="connsiteX6" fmla="*/ 523999 w 557446"/>
                <a:gd name="connsiteY6" fmla="*/ 783292 h 8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446" h="808208">
                  <a:moveTo>
                    <a:pt x="525649" y="791051"/>
                  </a:moveTo>
                  <a:cubicBezTo>
                    <a:pt x="426732" y="825822"/>
                    <a:pt x="316842" y="806464"/>
                    <a:pt x="235760" y="739986"/>
                  </a:cubicBezTo>
                  <a:cubicBezTo>
                    <a:pt x="134225" y="654765"/>
                    <a:pt x="102391" y="514364"/>
                    <a:pt x="76489" y="384360"/>
                  </a:cubicBezTo>
                  <a:lnTo>
                    <a:pt x="-126" y="-166"/>
                  </a:lnTo>
                  <a:lnTo>
                    <a:pt x="160274" y="110279"/>
                  </a:lnTo>
                  <a:cubicBezTo>
                    <a:pt x="275624" y="189705"/>
                    <a:pt x="393573" y="271675"/>
                    <a:pt x="473441" y="386719"/>
                  </a:cubicBezTo>
                  <a:cubicBezTo>
                    <a:pt x="553308" y="501764"/>
                    <a:pt x="588171" y="658809"/>
                    <a:pt x="523999" y="783292"/>
                  </a:cubicBezTo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62F08332-AC3E-4A2B-9F42-0A3DBBAEA5DE}"/>
                </a:ext>
              </a:extLst>
            </p:cNvPr>
            <p:cNvSpPr/>
            <p:nvPr userDrawn="1"/>
          </p:nvSpPr>
          <p:spPr>
            <a:xfrm>
              <a:off x="8866901" y="5471818"/>
              <a:ext cx="281018" cy="855818"/>
            </a:xfrm>
            <a:custGeom>
              <a:avLst/>
              <a:gdLst>
                <a:gd name="connsiteX0" fmla="*/ 229622 w 255036"/>
                <a:gd name="connsiteY0" fmla="*/ 768073 h 776692"/>
                <a:gd name="connsiteX1" fmla="*/ 251163 w 255036"/>
                <a:gd name="connsiteY1" fmla="*/ 410526 h 776692"/>
                <a:gd name="connsiteX2" fmla="*/ 142735 w 255036"/>
                <a:gd name="connsiteY2" fmla="*/ 115696 h 776692"/>
                <a:gd name="connsiteX3" fmla="*/ 16902 w 255036"/>
                <a:gd name="connsiteY3" fmla="*/ 1669 h 776692"/>
                <a:gd name="connsiteX4" fmla="*/ 5265 w 255036"/>
                <a:gd name="connsiteY4" fmla="*/ 21576 h 776692"/>
                <a:gd name="connsiteX5" fmla="*/ 189698 w 255036"/>
                <a:gd name="connsiteY5" fmla="*/ 244107 h 776692"/>
                <a:gd name="connsiteX6" fmla="*/ 229380 w 255036"/>
                <a:gd name="connsiteY6" fmla="*/ 566060 h 776692"/>
                <a:gd name="connsiteX7" fmla="*/ 207390 w 255036"/>
                <a:gd name="connsiteY7" fmla="*/ 761944 h 776692"/>
                <a:gd name="connsiteX8" fmla="*/ 215442 w 255036"/>
                <a:gd name="connsiteY8" fmla="*/ 776124 h 776692"/>
                <a:gd name="connsiteX9" fmla="*/ 229622 w 255036"/>
                <a:gd name="connsiteY9" fmla="*/ 768073 h 77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036" h="776692">
                  <a:moveTo>
                    <a:pt x="229622" y="768073"/>
                  </a:moveTo>
                  <a:cubicBezTo>
                    <a:pt x="245857" y="649820"/>
                    <a:pt x="262550" y="530048"/>
                    <a:pt x="251163" y="410526"/>
                  </a:cubicBezTo>
                  <a:cubicBezTo>
                    <a:pt x="241049" y="304379"/>
                    <a:pt x="208665" y="200703"/>
                    <a:pt x="142735" y="115696"/>
                  </a:cubicBezTo>
                  <a:cubicBezTo>
                    <a:pt x="107740" y="70659"/>
                    <a:pt x="65157" y="32072"/>
                    <a:pt x="16902" y="1669"/>
                  </a:cubicBezTo>
                  <a:cubicBezTo>
                    <a:pt x="4318" y="-6274"/>
                    <a:pt x="-7263" y="13668"/>
                    <a:pt x="5265" y="21576"/>
                  </a:cubicBezTo>
                  <a:cubicBezTo>
                    <a:pt x="88761" y="74346"/>
                    <a:pt x="153343" y="152268"/>
                    <a:pt x="189698" y="244107"/>
                  </a:cubicBezTo>
                  <a:cubicBezTo>
                    <a:pt x="229852" y="346238"/>
                    <a:pt x="236299" y="457568"/>
                    <a:pt x="229380" y="566060"/>
                  </a:cubicBezTo>
                  <a:cubicBezTo>
                    <a:pt x="225196" y="631669"/>
                    <a:pt x="216327" y="696848"/>
                    <a:pt x="207390" y="761944"/>
                  </a:cubicBezTo>
                  <a:cubicBezTo>
                    <a:pt x="205929" y="768052"/>
                    <a:pt x="209447" y="774250"/>
                    <a:pt x="215442" y="776124"/>
                  </a:cubicBezTo>
                  <a:cubicBezTo>
                    <a:pt x="221576" y="777777"/>
                    <a:pt x="227898" y="774187"/>
                    <a:pt x="229622" y="768073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C4612839-F237-44EA-B508-62F0965FE37F}"/>
                </a:ext>
              </a:extLst>
            </p:cNvPr>
            <p:cNvSpPr/>
            <p:nvPr userDrawn="1"/>
          </p:nvSpPr>
          <p:spPr>
            <a:xfrm>
              <a:off x="8219653" y="5824121"/>
              <a:ext cx="728103" cy="373290"/>
            </a:xfrm>
            <a:custGeom>
              <a:avLst/>
              <a:gdLst>
                <a:gd name="connsiteX0" fmla="*/ 660660 w 660785"/>
                <a:gd name="connsiteY0" fmla="*/ 239091 h 338777"/>
                <a:gd name="connsiteX1" fmla="*/ 468113 w 660785"/>
                <a:gd name="connsiteY1" fmla="*/ 338469 h 338777"/>
                <a:gd name="connsiteX2" fmla="*/ 216234 w 660785"/>
                <a:gd name="connsiteY2" fmla="*/ 201229 h 338777"/>
                <a:gd name="connsiteX3" fmla="*/ -126 w 660785"/>
                <a:gd name="connsiteY3" fmla="*/ 10200 h 338777"/>
                <a:gd name="connsiteX4" fmla="*/ 143069 w 660785"/>
                <a:gd name="connsiteY4" fmla="*/ 3347 h 338777"/>
                <a:gd name="connsiteX5" fmla="*/ 449760 w 660785"/>
                <a:gd name="connsiteY5" fmla="*/ 25579 h 338777"/>
                <a:gd name="connsiteX6" fmla="*/ 656233 w 660785"/>
                <a:gd name="connsiteY6" fmla="*/ 235283 h 33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785" h="338777">
                  <a:moveTo>
                    <a:pt x="660660" y="239091"/>
                  </a:moveTo>
                  <a:cubicBezTo>
                    <a:pt x="618236" y="303569"/>
                    <a:pt x="545246" y="341241"/>
                    <a:pt x="468113" y="338469"/>
                  </a:cubicBezTo>
                  <a:cubicBezTo>
                    <a:pt x="370642" y="333842"/>
                    <a:pt x="289383" y="265814"/>
                    <a:pt x="216234" y="201229"/>
                  </a:cubicBezTo>
                  <a:lnTo>
                    <a:pt x="-126" y="10200"/>
                  </a:lnTo>
                  <a:lnTo>
                    <a:pt x="143069" y="3347"/>
                  </a:lnTo>
                  <a:cubicBezTo>
                    <a:pt x="246045" y="-1581"/>
                    <a:pt x="351679" y="-6178"/>
                    <a:pt x="449760" y="25579"/>
                  </a:cubicBezTo>
                  <a:cubicBezTo>
                    <a:pt x="547842" y="57335"/>
                    <a:pt x="638298" y="133760"/>
                    <a:pt x="656233" y="235283"/>
                  </a:cubicBezTo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C8C509B-7E43-495A-A786-EB31213F648E}"/>
                </a:ext>
              </a:extLst>
            </p:cNvPr>
            <p:cNvSpPr/>
            <p:nvPr userDrawn="1"/>
          </p:nvSpPr>
          <p:spPr>
            <a:xfrm>
              <a:off x="8642548" y="6000053"/>
              <a:ext cx="529732" cy="410277"/>
            </a:xfrm>
            <a:custGeom>
              <a:avLst/>
              <a:gdLst>
                <a:gd name="connsiteX0" fmla="*/ 479112 w 480755"/>
                <a:gd name="connsiteY0" fmla="*/ 356656 h 372344"/>
                <a:gd name="connsiteX1" fmla="*/ 148388 w 480755"/>
                <a:gd name="connsiteY1" fmla="*/ 15617 h 372344"/>
                <a:gd name="connsiteX2" fmla="*/ 9281 w 480755"/>
                <a:gd name="connsiteY2" fmla="*/ 1254 h 372344"/>
                <a:gd name="connsiteX3" fmla="*/ 12942 w 480755"/>
                <a:gd name="connsiteY3" fmla="*/ 24022 h 372344"/>
                <a:gd name="connsiteX4" fmla="*/ 234936 w 480755"/>
                <a:gd name="connsiteY4" fmla="*/ 82753 h 372344"/>
                <a:gd name="connsiteX5" fmla="*/ 387516 w 480755"/>
                <a:gd name="connsiteY5" fmla="*/ 247407 h 372344"/>
                <a:gd name="connsiteX6" fmla="*/ 458052 w 480755"/>
                <a:gd name="connsiteY6" fmla="*/ 366045 h 372344"/>
                <a:gd name="connsiteX7" fmla="*/ 479112 w 480755"/>
                <a:gd name="connsiteY7" fmla="*/ 356656 h 37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755" h="372344">
                  <a:moveTo>
                    <a:pt x="479112" y="356656"/>
                  </a:moveTo>
                  <a:cubicBezTo>
                    <a:pt x="400973" y="218393"/>
                    <a:pt x="310338" y="64730"/>
                    <a:pt x="148388" y="15617"/>
                  </a:cubicBezTo>
                  <a:cubicBezTo>
                    <a:pt x="103358" y="2007"/>
                    <a:pt x="56141" y="-2868"/>
                    <a:pt x="9281" y="1254"/>
                  </a:cubicBezTo>
                  <a:cubicBezTo>
                    <a:pt x="-5489" y="2527"/>
                    <a:pt x="-1801" y="25294"/>
                    <a:pt x="12942" y="24022"/>
                  </a:cubicBezTo>
                  <a:cubicBezTo>
                    <a:pt x="91491" y="17500"/>
                    <a:pt x="169888" y="38241"/>
                    <a:pt x="234936" y="82753"/>
                  </a:cubicBezTo>
                  <a:cubicBezTo>
                    <a:pt x="297530" y="125360"/>
                    <a:pt x="346266" y="184593"/>
                    <a:pt x="387516" y="247407"/>
                  </a:cubicBezTo>
                  <a:cubicBezTo>
                    <a:pt x="412783" y="285883"/>
                    <a:pt x="435415" y="325992"/>
                    <a:pt x="458052" y="366045"/>
                  </a:cubicBezTo>
                  <a:cubicBezTo>
                    <a:pt x="465286" y="378846"/>
                    <a:pt x="486431" y="369606"/>
                    <a:pt x="479112" y="356656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10CCB5A-E830-436D-A0F3-B1993226E49A}"/>
                </a:ext>
              </a:extLst>
            </p:cNvPr>
            <p:cNvSpPr/>
            <p:nvPr userDrawn="1"/>
          </p:nvSpPr>
          <p:spPr>
            <a:xfrm>
              <a:off x="8620607" y="2181986"/>
              <a:ext cx="2899521" cy="2741614"/>
            </a:xfrm>
            <a:custGeom>
              <a:avLst/>
              <a:gdLst>
                <a:gd name="connsiteX0" fmla="*/ 2593398 w 2631441"/>
                <a:gd name="connsiteY0" fmla="*/ 1051946 h 2488134"/>
                <a:gd name="connsiteX1" fmla="*/ 889821 w 2631441"/>
                <a:gd name="connsiteY1" fmla="*/ 2463878 h 2488134"/>
                <a:gd name="connsiteX2" fmla="*/ 742102 w 2631441"/>
                <a:gd name="connsiteY2" fmla="*/ 2450050 h 2488134"/>
                <a:gd name="connsiteX3" fmla="*/ 23965 w 2631441"/>
                <a:gd name="connsiteY3" fmla="*/ 1583576 h 2488134"/>
                <a:gd name="connsiteX4" fmla="*/ 37793 w 2631441"/>
                <a:gd name="connsiteY4" fmla="*/ 1435857 h 2488134"/>
                <a:gd name="connsiteX5" fmla="*/ 1741370 w 2631441"/>
                <a:gd name="connsiteY5" fmla="*/ 23925 h 2488134"/>
                <a:gd name="connsiteX6" fmla="*/ 1889088 w 2631441"/>
                <a:gd name="connsiteY6" fmla="*/ 37753 h 2488134"/>
                <a:gd name="connsiteX7" fmla="*/ 2607226 w 2631441"/>
                <a:gd name="connsiteY7" fmla="*/ 904228 h 2488134"/>
                <a:gd name="connsiteX8" fmla="*/ 2593398 w 2631441"/>
                <a:gd name="connsiteY8" fmla="*/ 1051946 h 248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1441" h="2488134">
                  <a:moveTo>
                    <a:pt x="2593398" y="1051946"/>
                  </a:moveTo>
                  <a:lnTo>
                    <a:pt x="889821" y="2463878"/>
                  </a:lnTo>
                  <a:cubicBezTo>
                    <a:pt x="845190" y="2500784"/>
                    <a:pt x="779108" y="2494597"/>
                    <a:pt x="742102" y="2450050"/>
                  </a:cubicBezTo>
                  <a:lnTo>
                    <a:pt x="23965" y="1583576"/>
                  </a:lnTo>
                  <a:cubicBezTo>
                    <a:pt x="-12940" y="1538945"/>
                    <a:pt x="-6754" y="1472863"/>
                    <a:pt x="37793" y="1435857"/>
                  </a:cubicBezTo>
                  <a:lnTo>
                    <a:pt x="1741370" y="23925"/>
                  </a:lnTo>
                  <a:cubicBezTo>
                    <a:pt x="1786000" y="-12980"/>
                    <a:pt x="1852082" y="-6794"/>
                    <a:pt x="1889088" y="37753"/>
                  </a:cubicBezTo>
                  <a:lnTo>
                    <a:pt x="2607226" y="904228"/>
                  </a:lnTo>
                  <a:cubicBezTo>
                    <a:pt x="2644131" y="948858"/>
                    <a:pt x="2637945" y="1014940"/>
                    <a:pt x="2593398" y="105194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730DE305-C7E9-41EA-AC0B-3C85DB7A47F6}"/>
                </a:ext>
              </a:extLst>
            </p:cNvPr>
            <p:cNvSpPr/>
            <p:nvPr userDrawn="1"/>
          </p:nvSpPr>
          <p:spPr>
            <a:xfrm>
              <a:off x="8716088" y="2277467"/>
              <a:ext cx="2708560" cy="2550651"/>
            </a:xfrm>
            <a:custGeom>
              <a:avLst/>
              <a:gdLst>
                <a:gd name="connsiteX0" fmla="*/ 2438477 w 2458136"/>
                <a:gd name="connsiteY0" fmla="*/ 922778 h 2314827"/>
                <a:gd name="connsiteX1" fmla="*/ 774062 w 2458136"/>
                <a:gd name="connsiteY1" fmla="*/ 2302252 h 2314827"/>
                <a:gd name="connsiteX2" fmla="*/ 697965 w 2458136"/>
                <a:gd name="connsiteY2" fmla="*/ 2295128 h 2314827"/>
                <a:gd name="connsiteX3" fmla="*/ 12285 w 2458136"/>
                <a:gd name="connsiteY3" fmla="*/ 1467816 h 2314827"/>
                <a:gd name="connsiteX4" fmla="*/ 19409 w 2458136"/>
                <a:gd name="connsiteY4" fmla="*/ 1391719 h 2314827"/>
                <a:gd name="connsiteX5" fmla="*/ 1683823 w 2458136"/>
                <a:gd name="connsiteY5" fmla="*/ 12245 h 2314827"/>
                <a:gd name="connsiteX6" fmla="*/ 1759920 w 2458136"/>
                <a:gd name="connsiteY6" fmla="*/ 19369 h 2314827"/>
                <a:gd name="connsiteX7" fmla="*/ 2445600 w 2458136"/>
                <a:gd name="connsiteY7" fmla="*/ 846680 h 2314827"/>
                <a:gd name="connsiteX8" fmla="*/ 2438477 w 2458136"/>
                <a:gd name="connsiteY8" fmla="*/ 922777 h 231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8136" h="2314827">
                  <a:moveTo>
                    <a:pt x="2438477" y="922778"/>
                  </a:moveTo>
                  <a:lnTo>
                    <a:pt x="774062" y="2302252"/>
                  </a:lnTo>
                  <a:cubicBezTo>
                    <a:pt x="751070" y="2321264"/>
                    <a:pt x="717028" y="2318077"/>
                    <a:pt x="697965" y="2295128"/>
                  </a:cubicBezTo>
                  <a:lnTo>
                    <a:pt x="12285" y="1467816"/>
                  </a:lnTo>
                  <a:cubicBezTo>
                    <a:pt x="-6727" y="1444825"/>
                    <a:pt x="-3540" y="1410783"/>
                    <a:pt x="19409" y="1391719"/>
                  </a:cubicBezTo>
                  <a:lnTo>
                    <a:pt x="1683823" y="12245"/>
                  </a:lnTo>
                  <a:cubicBezTo>
                    <a:pt x="1706815" y="-6767"/>
                    <a:pt x="1740857" y="-3581"/>
                    <a:pt x="1759920" y="19369"/>
                  </a:cubicBezTo>
                  <a:lnTo>
                    <a:pt x="2445600" y="846680"/>
                  </a:lnTo>
                  <a:cubicBezTo>
                    <a:pt x="2464612" y="869672"/>
                    <a:pt x="2461426" y="903714"/>
                    <a:pt x="2438477" y="9227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D4ED2506-8CE7-4E16-B2F0-14A20F155BC0}"/>
                </a:ext>
              </a:extLst>
            </p:cNvPr>
            <p:cNvSpPr/>
            <p:nvPr userDrawn="1"/>
          </p:nvSpPr>
          <p:spPr>
            <a:xfrm>
              <a:off x="11110462" y="3364832"/>
              <a:ext cx="425730" cy="248018"/>
            </a:xfrm>
            <a:custGeom>
              <a:avLst/>
              <a:gdLst>
                <a:gd name="connsiteX0" fmla="*/ 342205 w 386368"/>
                <a:gd name="connsiteY0" fmla="*/ 224713 h 225087"/>
                <a:gd name="connsiteX1" fmla="*/ -126 w 386368"/>
                <a:gd name="connsiteY1" fmla="*/ 192669 h 225087"/>
                <a:gd name="connsiteX2" fmla="*/ 244889 w 386368"/>
                <a:gd name="connsiteY2" fmla="*/ -166 h 225087"/>
                <a:gd name="connsiteX3" fmla="*/ 376877 w 386368"/>
                <a:gd name="connsiteY3" fmla="*/ 159086 h 225087"/>
                <a:gd name="connsiteX4" fmla="*/ 381466 w 386368"/>
                <a:gd name="connsiteY4" fmla="*/ 203483 h 225087"/>
                <a:gd name="connsiteX5" fmla="*/ 371451 w 386368"/>
                <a:gd name="connsiteY5" fmla="*/ 215888 h 225087"/>
                <a:gd name="connsiteX6" fmla="*/ 342205 w 386368"/>
                <a:gd name="connsiteY6" fmla="*/ 224713 h 22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368" h="225087">
                  <a:moveTo>
                    <a:pt x="342205" y="224713"/>
                  </a:moveTo>
                  <a:lnTo>
                    <a:pt x="-126" y="192669"/>
                  </a:lnTo>
                  <a:lnTo>
                    <a:pt x="244889" y="-166"/>
                  </a:lnTo>
                  <a:lnTo>
                    <a:pt x="376877" y="159086"/>
                  </a:lnTo>
                  <a:cubicBezTo>
                    <a:pt x="387410" y="171525"/>
                    <a:pt x="389232" y="189152"/>
                    <a:pt x="381466" y="203483"/>
                  </a:cubicBezTo>
                  <a:cubicBezTo>
                    <a:pt x="378976" y="208237"/>
                    <a:pt x="375573" y="212453"/>
                    <a:pt x="371451" y="215888"/>
                  </a:cubicBezTo>
                  <a:cubicBezTo>
                    <a:pt x="363273" y="222621"/>
                    <a:pt x="352741" y="225799"/>
                    <a:pt x="342205" y="224713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3B06637-ACE4-4F9D-852B-E58598D69B43}"/>
                </a:ext>
              </a:extLst>
            </p:cNvPr>
            <p:cNvSpPr/>
            <p:nvPr userDrawn="1"/>
          </p:nvSpPr>
          <p:spPr>
            <a:xfrm>
              <a:off x="9710587" y="2837778"/>
              <a:ext cx="1039872" cy="881042"/>
            </a:xfrm>
            <a:custGeom>
              <a:avLst/>
              <a:gdLst>
                <a:gd name="connsiteX0" fmla="*/ 925197 w 943729"/>
                <a:gd name="connsiteY0" fmla="*/ 89864 h 799584"/>
                <a:gd name="connsiteX1" fmla="*/ 83199 w 943729"/>
                <a:gd name="connsiteY1" fmla="*/ 787715 h 799584"/>
                <a:gd name="connsiteX2" fmla="*/ 11578 w 943729"/>
                <a:gd name="connsiteY2" fmla="*/ 781011 h 799584"/>
                <a:gd name="connsiteX3" fmla="*/ 18283 w 943729"/>
                <a:gd name="connsiteY3" fmla="*/ 709390 h 799584"/>
                <a:gd name="connsiteX4" fmla="*/ 860280 w 943729"/>
                <a:gd name="connsiteY4" fmla="*/ 11538 h 799584"/>
                <a:gd name="connsiteX5" fmla="*/ 931901 w 943729"/>
                <a:gd name="connsiteY5" fmla="*/ 18243 h 799584"/>
                <a:gd name="connsiteX6" fmla="*/ 925196 w 943729"/>
                <a:gd name="connsiteY6" fmla="*/ 89864 h 7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3729" h="799584">
                  <a:moveTo>
                    <a:pt x="925197" y="89864"/>
                  </a:moveTo>
                  <a:lnTo>
                    <a:pt x="83199" y="787715"/>
                  </a:lnTo>
                  <a:cubicBezTo>
                    <a:pt x="61570" y="805641"/>
                    <a:pt x="29504" y="802640"/>
                    <a:pt x="11578" y="781011"/>
                  </a:cubicBezTo>
                  <a:cubicBezTo>
                    <a:pt x="-6348" y="759382"/>
                    <a:pt x="-3346" y="727316"/>
                    <a:pt x="18283" y="709390"/>
                  </a:cubicBezTo>
                  <a:lnTo>
                    <a:pt x="860280" y="11538"/>
                  </a:lnTo>
                  <a:cubicBezTo>
                    <a:pt x="881909" y="-6388"/>
                    <a:pt x="913975" y="-3387"/>
                    <a:pt x="931901" y="18243"/>
                  </a:cubicBezTo>
                  <a:cubicBezTo>
                    <a:pt x="949827" y="39872"/>
                    <a:pt x="946825" y="71937"/>
                    <a:pt x="925196" y="8986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3255DA1D-240D-4EBE-AA9E-372A2B03346E}"/>
                </a:ext>
              </a:extLst>
            </p:cNvPr>
            <p:cNvSpPr/>
            <p:nvPr userDrawn="1"/>
          </p:nvSpPr>
          <p:spPr>
            <a:xfrm>
              <a:off x="9558586" y="2904735"/>
              <a:ext cx="737806" cy="630687"/>
            </a:xfrm>
            <a:custGeom>
              <a:avLst/>
              <a:gdLst>
                <a:gd name="connsiteX0" fmla="*/ 651058 w 669591"/>
                <a:gd name="connsiteY0" fmla="*/ 89863 h 572376"/>
                <a:gd name="connsiteX1" fmla="*/ 83199 w 669591"/>
                <a:gd name="connsiteY1" fmla="*/ 560507 h 572376"/>
                <a:gd name="connsiteX2" fmla="*/ 11578 w 669591"/>
                <a:gd name="connsiteY2" fmla="*/ 553803 h 572376"/>
                <a:gd name="connsiteX3" fmla="*/ 18283 w 669591"/>
                <a:gd name="connsiteY3" fmla="*/ 482182 h 572376"/>
                <a:gd name="connsiteX4" fmla="*/ 586142 w 669591"/>
                <a:gd name="connsiteY4" fmla="*/ 11538 h 572376"/>
                <a:gd name="connsiteX5" fmla="*/ 657763 w 669591"/>
                <a:gd name="connsiteY5" fmla="*/ 18243 h 572376"/>
                <a:gd name="connsiteX6" fmla="*/ 651058 w 669591"/>
                <a:gd name="connsiteY6" fmla="*/ 89863 h 57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591" h="572376">
                  <a:moveTo>
                    <a:pt x="651058" y="89863"/>
                  </a:moveTo>
                  <a:lnTo>
                    <a:pt x="83199" y="560507"/>
                  </a:lnTo>
                  <a:cubicBezTo>
                    <a:pt x="61570" y="578434"/>
                    <a:pt x="29504" y="575432"/>
                    <a:pt x="11578" y="553803"/>
                  </a:cubicBezTo>
                  <a:cubicBezTo>
                    <a:pt x="-6348" y="532174"/>
                    <a:pt x="-3346" y="500108"/>
                    <a:pt x="18283" y="482182"/>
                  </a:cubicBezTo>
                  <a:lnTo>
                    <a:pt x="586142" y="11538"/>
                  </a:lnTo>
                  <a:cubicBezTo>
                    <a:pt x="607770" y="-6388"/>
                    <a:pt x="639836" y="-3386"/>
                    <a:pt x="657763" y="18243"/>
                  </a:cubicBezTo>
                  <a:cubicBezTo>
                    <a:pt x="675689" y="39871"/>
                    <a:pt x="672687" y="71937"/>
                    <a:pt x="651058" y="89863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662ADA77-018F-44F8-B446-2ECC471B87E5}"/>
                </a:ext>
              </a:extLst>
            </p:cNvPr>
            <p:cNvSpPr/>
            <p:nvPr userDrawn="1"/>
          </p:nvSpPr>
          <p:spPr>
            <a:xfrm>
              <a:off x="9131429" y="3714236"/>
              <a:ext cx="350293" cy="350293"/>
            </a:xfrm>
            <a:custGeom>
              <a:avLst/>
              <a:gdLst>
                <a:gd name="connsiteX0" fmla="*/ 317906 w 317906"/>
                <a:gd name="connsiteY0" fmla="*/ 158953 h 317906"/>
                <a:gd name="connsiteX1" fmla="*/ 158953 w 317906"/>
                <a:gd name="connsiteY1" fmla="*/ 317906 h 317906"/>
                <a:gd name="connsiteX2" fmla="*/ 0 w 317906"/>
                <a:gd name="connsiteY2" fmla="*/ 158953 h 317906"/>
                <a:gd name="connsiteX3" fmla="*/ 158953 w 317906"/>
                <a:gd name="connsiteY3" fmla="*/ 0 h 317906"/>
                <a:gd name="connsiteX4" fmla="*/ 317906 w 317906"/>
                <a:gd name="connsiteY4" fmla="*/ 158953 h 31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906" h="317906">
                  <a:moveTo>
                    <a:pt x="317906" y="158953"/>
                  </a:moveTo>
                  <a:cubicBezTo>
                    <a:pt x="317906" y="246741"/>
                    <a:pt x="246741" y="317906"/>
                    <a:pt x="158953" y="317906"/>
                  </a:cubicBezTo>
                  <a:cubicBezTo>
                    <a:pt x="71166" y="317906"/>
                    <a:pt x="0" y="246741"/>
                    <a:pt x="0" y="158953"/>
                  </a:cubicBezTo>
                  <a:cubicBezTo>
                    <a:pt x="0" y="71166"/>
                    <a:pt x="71166" y="0"/>
                    <a:pt x="158953" y="0"/>
                  </a:cubicBezTo>
                  <a:cubicBezTo>
                    <a:pt x="246741" y="0"/>
                    <a:pt x="317906" y="71166"/>
                    <a:pt x="317906" y="158953"/>
                  </a:cubicBezTo>
                  <a:close/>
                </a:path>
              </a:pathLst>
            </a:custGeom>
            <a:solidFill>
              <a:srgbClr val="297BD5"/>
            </a:solidFill>
            <a:ln w="9525" cap="flat">
              <a:solidFill>
                <a:srgbClr val="297BD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40C90C1F-779E-46C6-8FB3-B44345380DD7}"/>
                </a:ext>
              </a:extLst>
            </p:cNvPr>
            <p:cNvSpPr/>
            <p:nvPr userDrawn="1"/>
          </p:nvSpPr>
          <p:spPr>
            <a:xfrm>
              <a:off x="10643745" y="3426208"/>
              <a:ext cx="112094" cy="112094"/>
            </a:xfrm>
            <a:custGeom>
              <a:avLst/>
              <a:gdLst>
                <a:gd name="connsiteX0" fmla="*/ 101730 w 101730"/>
                <a:gd name="connsiteY0" fmla="*/ 50865 h 101730"/>
                <a:gd name="connsiteX1" fmla="*/ 50865 w 101730"/>
                <a:gd name="connsiteY1" fmla="*/ 101730 h 101730"/>
                <a:gd name="connsiteX2" fmla="*/ 0 w 101730"/>
                <a:gd name="connsiteY2" fmla="*/ 50865 h 101730"/>
                <a:gd name="connsiteX3" fmla="*/ 50865 w 101730"/>
                <a:gd name="connsiteY3" fmla="*/ 0 h 101730"/>
                <a:gd name="connsiteX4" fmla="*/ 101730 w 101730"/>
                <a:gd name="connsiteY4" fmla="*/ 50865 h 1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730" h="101730">
                  <a:moveTo>
                    <a:pt x="101730" y="50865"/>
                  </a:moveTo>
                  <a:cubicBezTo>
                    <a:pt x="101730" y="78957"/>
                    <a:pt x="78957" y="101730"/>
                    <a:pt x="50865" y="101730"/>
                  </a:cubicBezTo>
                  <a:cubicBezTo>
                    <a:pt x="22773" y="101730"/>
                    <a:pt x="0" y="78957"/>
                    <a:pt x="0" y="50865"/>
                  </a:cubicBezTo>
                  <a:cubicBezTo>
                    <a:pt x="0" y="22773"/>
                    <a:pt x="22773" y="0"/>
                    <a:pt x="50865" y="0"/>
                  </a:cubicBezTo>
                  <a:cubicBezTo>
                    <a:pt x="78957" y="0"/>
                    <a:pt x="101730" y="22773"/>
                    <a:pt x="101730" y="5086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6401A28B-F756-4F83-89C7-E9B7F87F634F}"/>
                </a:ext>
              </a:extLst>
            </p:cNvPr>
            <p:cNvSpPr/>
            <p:nvPr userDrawn="1"/>
          </p:nvSpPr>
          <p:spPr>
            <a:xfrm>
              <a:off x="10794778" y="3301032"/>
              <a:ext cx="112094" cy="112094"/>
            </a:xfrm>
            <a:custGeom>
              <a:avLst/>
              <a:gdLst>
                <a:gd name="connsiteX0" fmla="*/ 101730 w 101730"/>
                <a:gd name="connsiteY0" fmla="*/ 50865 h 101730"/>
                <a:gd name="connsiteX1" fmla="*/ 50865 w 101730"/>
                <a:gd name="connsiteY1" fmla="*/ 101730 h 101730"/>
                <a:gd name="connsiteX2" fmla="*/ 0 w 101730"/>
                <a:gd name="connsiteY2" fmla="*/ 50865 h 101730"/>
                <a:gd name="connsiteX3" fmla="*/ 50865 w 101730"/>
                <a:gd name="connsiteY3" fmla="*/ 0 h 101730"/>
                <a:gd name="connsiteX4" fmla="*/ 101730 w 101730"/>
                <a:gd name="connsiteY4" fmla="*/ 50865 h 1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730" h="101730">
                  <a:moveTo>
                    <a:pt x="101730" y="50865"/>
                  </a:moveTo>
                  <a:cubicBezTo>
                    <a:pt x="101730" y="78957"/>
                    <a:pt x="78957" y="101730"/>
                    <a:pt x="50865" y="101730"/>
                  </a:cubicBezTo>
                  <a:cubicBezTo>
                    <a:pt x="22773" y="101730"/>
                    <a:pt x="0" y="78957"/>
                    <a:pt x="0" y="50865"/>
                  </a:cubicBezTo>
                  <a:cubicBezTo>
                    <a:pt x="0" y="22773"/>
                    <a:pt x="22773" y="0"/>
                    <a:pt x="50865" y="0"/>
                  </a:cubicBezTo>
                  <a:cubicBezTo>
                    <a:pt x="78957" y="0"/>
                    <a:pt x="101730" y="22773"/>
                    <a:pt x="101730" y="5086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DB0239D-B6DA-4B1E-968C-FA6C26724B5C}"/>
                </a:ext>
              </a:extLst>
            </p:cNvPr>
            <p:cNvSpPr/>
            <p:nvPr userDrawn="1"/>
          </p:nvSpPr>
          <p:spPr>
            <a:xfrm>
              <a:off x="10945811" y="3175854"/>
              <a:ext cx="112094" cy="112094"/>
            </a:xfrm>
            <a:custGeom>
              <a:avLst/>
              <a:gdLst>
                <a:gd name="connsiteX0" fmla="*/ 101730 w 101730"/>
                <a:gd name="connsiteY0" fmla="*/ 50865 h 101730"/>
                <a:gd name="connsiteX1" fmla="*/ 50865 w 101730"/>
                <a:gd name="connsiteY1" fmla="*/ 101730 h 101730"/>
                <a:gd name="connsiteX2" fmla="*/ 0 w 101730"/>
                <a:gd name="connsiteY2" fmla="*/ 50865 h 101730"/>
                <a:gd name="connsiteX3" fmla="*/ 50865 w 101730"/>
                <a:gd name="connsiteY3" fmla="*/ 0 h 101730"/>
                <a:gd name="connsiteX4" fmla="*/ 101730 w 101730"/>
                <a:gd name="connsiteY4" fmla="*/ 50865 h 1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730" h="101730">
                  <a:moveTo>
                    <a:pt x="101730" y="50865"/>
                  </a:moveTo>
                  <a:cubicBezTo>
                    <a:pt x="101730" y="78957"/>
                    <a:pt x="78957" y="101730"/>
                    <a:pt x="50865" y="101730"/>
                  </a:cubicBezTo>
                  <a:cubicBezTo>
                    <a:pt x="22773" y="101730"/>
                    <a:pt x="0" y="78957"/>
                    <a:pt x="0" y="50865"/>
                  </a:cubicBezTo>
                  <a:cubicBezTo>
                    <a:pt x="0" y="22773"/>
                    <a:pt x="22773" y="0"/>
                    <a:pt x="50865" y="0"/>
                  </a:cubicBezTo>
                  <a:cubicBezTo>
                    <a:pt x="78957" y="0"/>
                    <a:pt x="101730" y="22773"/>
                    <a:pt x="101730" y="5086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D75FCD1B-8547-419C-9419-4DCC483CF03D}"/>
                </a:ext>
              </a:extLst>
            </p:cNvPr>
            <p:cNvSpPr/>
            <p:nvPr userDrawn="1"/>
          </p:nvSpPr>
          <p:spPr>
            <a:xfrm>
              <a:off x="10108521" y="5799310"/>
              <a:ext cx="189903" cy="496315"/>
            </a:xfrm>
            <a:custGeom>
              <a:avLst/>
              <a:gdLst>
                <a:gd name="connsiteX0" fmla="*/ 19 w 172345"/>
                <a:gd name="connsiteY0" fmla="*/ 450428 h 450427"/>
                <a:gd name="connsiteX1" fmla="*/ 116795 w 172345"/>
                <a:gd name="connsiteY1" fmla="*/ 450418 h 450427"/>
                <a:gd name="connsiteX2" fmla="*/ 172345 w 172345"/>
                <a:gd name="connsiteY2" fmla="*/ 0 h 450427"/>
                <a:gd name="connsiteX3" fmla="*/ 0 w 172345"/>
                <a:gd name="connsiteY3" fmla="*/ 10 h 450427"/>
                <a:gd name="connsiteX4" fmla="*/ 19 w 172345"/>
                <a:gd name="connsiteY4" fmla="*/ 450428 h 45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45" h="450427">
                  <a:moveTo>
                    <a:pt x="19" y="450428"/>
                  </a:moveTo>
                  <a:lnTo>
                    <a:pt x="116795" y="450418"/>
                  </a:lnTo>
                  <a:lnTo>
                    <a:pt x="172345" y="0"/>
                  </a:lnTo>
                  <a:lnTo>
                    <a:pt x="0" y="10"/>
                  </a:lnTo>
                  <a:lnTo>
                    <a:pt x="19" y="450428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A1CEF281-0283-4B39-BB5F-1722BABF4D23}"/>
                </a:ext>
              </a:extLst>
            </p:cNvPr>
            <p:cNvSpPr/>
            <p:nvPr userDrawn="1"/>
          </p:nvSpPr>
          <p:spPr>
            <a:xfrm>
              <a:off x="10075724" y="6253606"/>
              <a:ext cx="414895" cy="166747"/>
            </a:xfrm>
            <a:custGeom>
              <a:avLst/>
              <a:gdLst>
                <a:gd name="connsiteX0" fmla="*/ -126 w 376535"/>
                <a:gd name="connsiteY0" fmla="*/ -156 h 151330"/>
                <a:gd name="connsiteX1" fmla="*/ 229844 w 376535"/>
                <a:gd name="connsiteY1" fmla="*/ -166 h 151330"/>
                <a:gd name="connsiteX2" fmla="*/ 229854 w 376535"/>
                <a:gd name="connsiteY2" fmla="*/ -166 h 151330"/>
                <a:gd name="connsiteX3" fmla="*/ 376410 w 376535"/>
                <a:gd name="connsiteY3" fmla="*/ 146382 h 151330"/>
                <a:gd name="connsiteX4" fmla="*/ 376410 w 376535"/>
                <a:gd name="connsiteY4" fmla="*/ 146388 h 151330"/>
                <a:gd name="connsiteX5" fmla="*/ 376410 w 376535"/>
                <a:gd name="connsiteY5" fmla="*/ 151151 h 151330"/>
                <a:gd name="connsiteX6" fmla="*/ -118 w 376535"/>
                <a:gd name="connsiteY6" fmla="*/ 151165 h 15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535" h="151330">
                  <a:moveTo>
                    <a:pt x="-126" y="-156"/>
                  </a:moveTo>
                  <a:lnTo>
                    <a:pt x="229844" y="-166"/>
                  </a:lnTo>
                  <a:lnTo>
                    <a:pt x="229854" y="-166"/>
                  </a:lnTo>
                  <a:cubicBezTo>
                    <a:pt x="310793" y="-168"/>
                    <a:pt x="376408" y="65444"/>
                    <a:pt x="376410" y="146382"/>
                  </a:cubicBezTo>
                  <a:cubicBezTo>
                    <a:pt x="376410" y="146384"/>
                    <a:pt x="376410" y="146386"/>
                    <a:pt x="376410" y="146388"/>
                  </a:cubicBezTo>
                  <a:lnTo>
                    <a:pt x="376410" y="151151"/>
                  </a:lnTo>
                  <a:lnTo>
                    <a:pt x="-118" y="15116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ACE770C-B05F-413A-AA9C-F75E2787C0F7}"/>
                </a:ext>
              </a:extLst>
            </p:cNvPr>
            <p:cNvSpPr/>
            <p:nvPr userDrawn="1"/>
          </p:nvSpPr>
          <p:spPr>
            <a:xfrm>
              <a:off x="9646725" y="5799310"/>
              <a:ext cx="189903" cy="496315"/>
            </a:xfrm>
            <a:custGeom>
              <a:avLst/>
              <a:gdLst>
                <a:gd name="connsiteX0" fmla="*/ 19 w 172345"/>
                <a:gd name="connsiteY0" fmla="*/ 450428 h 450427"/>
                <a:gd name="connsiteX1" fmla="*/ 116795 w 172345"/>
                <a:gd name="connsiteY1" fmla="*/ 450418 h 450427"/>
                <a:gd name="connsiteX2" fmla="*/ 172345 w 172345"/>
                <a:gd name="connsiteY2" fmla="*/ 0 h 450427"/>
                <a:gd name="connsiteX3" fmla="*/ 0 w 172345"/>
                <a:gd name="connsiteY3" fmla="*/ 10 h 450427"/>
                <a:gd name="connsiteX4" fmla="*/ 19 w 172345"/>
                <a:gd name="connsiteY4" fmla="*/ 450428 h 45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45" h="450427">
                  <a:moveTo>
                    <a:pt x="19" y="450428"/>
                  </a:moveTo>
                  <a:lnTo>
                    <a:pt x="116795" y="450418"/>
                  </a:lnTo>
                  <a:lnTo>
                    <a:pt x="172345" y="0"/>
                  </a:lnTo>
                  <a:lnTo>
                    <a:pt x="0" y="10"/>
                  </a:lnTo>
                  <a:lnTo>
                    <a:pt x="19" y="450428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4E29120B-EF88-4BCE-8EFB-E9856D89AF60}"/>
                </a:ext>
              </a:extLst>
            </p:cNvPr>
            <p:cNvSpPr/>
            <p:nvPr userDrawn="1"/>
          </p:nvSpPr>
          <p:spPr>
            <a:xfrm>
              <a:off x="9613928" y="6253606"/>
              <a:ext cx="414895" cy="166747"/>
            </a:xfrm>
            <a:custGeom>
              <a:avLst/>
              <a:gdLst>
                <a:gd name="connsiteX0" fmla="*/ -126 w 376535"/>
                <a:gd name="connsiteY0" fmla="*/ -156 h 151330"/>
                <a:gd name="connsiteX1" fmla="*/ 229844 w 376535"/>
                <a:gd name="connsiteY1" fmla="*/ -166 h 151330"/>
                <a:gd name="connsiteX2" fmla="*/ 229854 w 376535"/>
                <a:gd name="connsiteY2" fmla="*/ -166 h 151330"/>
                <a:gd name="connsiteX3" fmla="*/ 376410 w 376535"/>
                <a:gd name="connsiteY3" fmla="*/ 146382 h 151330"/>
                <a:gd name="connsiteX4" fmla="*/ 376410 w 376535"/>
                <a:gd name="connsiteY4" fmla="*/ 146388 h 151330"/>
                <a:gd name="connsiteX5" fmla="*/ 376410 w 376535"/>
                <a:gd name="connsiteY5" fmla="*/ 151151 h 151330"/>
                <a:gd name="connsiteX6" fmla="*/ -118 w 376535"/>
                <a:gd name="connsiteY6" fmla="*/ 151165 h 15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535" h="151330">
                  <a:moveTo>
                    <a:pt x="-126" y="-156"/>
                  </a:moveTo>
                  <a:lnTo>
                    <a:pt x="229844" y="-166"/>
                  </a:lnTo>
                  <a:lnTo>
                    <a:pt x="229854" y="-166"/>
                  </a:lnTo>
                  <a:cubicBezTo>
                    <a:pt x="310793" y="-168"/>
                    <a:pt x="376408" y="65444"/>
                    <a:pt x="376410" y="146382"/>
                  </a:cubicBezTo>
                  <a:cubicBezTo>
                    <a:pt x="376410" y="146384"/>
                    <a:pt x="376410" y="146386"/>
                    <a:pt x="376410" y="146388"/>
                  </a:cubicBezTo>
                  <a:lnTo>
                    <a:pt x="376410" y="151151"/>
                  </a:lnTo>
                  <a:lnTo>
                    <a:pt x="-118" y="151165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3CA1C8A5-E9B5-4966-84BE-7B7D9B27CB44}"/>
                </a:ext>
              </a:extLst>
            </p:cNvPr>
            <p:cNvSpPr/>
            <p:nvPr userDrawn="1"/>
          </p:nvSpPr>
          <p:spPr>
            <a:xfrm>
              <a:off x="9595184" y="4065523"/>
              <a:ext cx="849876" cy="2078245"/>
            </a:xfrm>
            <a:custGeom>
              <a:avLst/>
              <a:gdLst>
                <a:gd name="connsiteX0" fmla="*/ 163855 w 771299"/>
                <a:gd name="connsiteY0" fmla="*/ 1885933 h 1886098"/>
                <a:gd name="connsiteX1" fmla="*/ 163834 w 771299"/>
                <a:gd name="connsiteY1" fmla="*/ 1885933 h 1886098"/>
                <a:gd name="connsiteX2" fmla="*/ 64530 w 771299"/>
                <a:gd name="connsiteY2" fmla="*/ 1885905 h 1886098"/>
                <a:gd name="connsiteX3" fmla="*/ 21717 w 771299"/>
                <a:gd name="connsiteY3" fmla="*/ 1844587 h 1886098"/>
                <a:gd name="connsiteX4" fmla="*/ 18589 w 771299"/>
                <a:gd name="connsiteY4" fmla="*/ 1757708 h 1886098"/>
                <a:gd name="connsiteX5" fmla="*/ 128292 w 771299"/>
                <a:gd name="connsiteY5" fmla="*/ 21638 h 1886098"/>
                <a:gd name="connsiteX6" fmla="*/ 129553 w 771299"/>
                <a:gd name="connsiteY6" fmla="*/ 19098 h 1886098"/>
                <a:gd name="connsiteX7" fmla="*/ 661810 w 771299"/>
                <a:gd name="connsiteY7" fmla="*/ -166 h 1886098"/>
                <a:gd name="connsiteX8" fmla="*/ 768667 w 771299"/>
                <a:gd name="connsiteY8" fmla="*/ 980063 h 1886098"/>
                <a:gd name="connsiteX9" fmla="*/ 763713 w 771299"/>
                <a:gd name="connsiteY9" fmla="*/ 1105451 h 1886098"/>
                <a:gd name="connsiteX10" fmla="*/ 622455 w 771299"/>
                <a:gd name="connsiteY10" fmla="*/ 1849814 h 1886098"/>
                <a:gd name="connsiteX11" fmla="*/ 578667 w 771299"/>
                <a:gd name="connsiteY11" fmla="*/ 1884659 h 1886098"/>
                <a:gd name="connsiteX12" fmla="*/ 467125 w 771299"/>
                <a:gd name="connsiteY12" fmla="*/ 1881040 h 1886098"/>
                <a:gd name="connsiteX13" fmla="*/ 425974 w 771299"/>
                <a:gd name="connsiteY13" fmla="*/ 1836497 h 1886098"/>
                <a:gd name="connsiteX14" fmla="*/ 426151 w 771299"/>
                <a:gd name="connsiteY14" fmla="*/ 1833955 h 1886098"/>
                <a:gd name="connsiteX15" fmla="*/ 513771 w 771299"/>
                <a:gd name="connsiteY15" fmla="*/ 1145495 h 1886098"/>
                <a:gd name="connsiteX16" fmla="*/ 505820 w 771299"/>
                <a:gd name="connsiteY16" fmla="*/ 1057063 h 1886098"/>
                <a:gd name="connsiteX17" fmla="*/ 396850 w 771299"/>
                <a:gd name="connsiteY17" fmla="*/ 676119 h 1886098"/>
                <a:gd name="connsiteX18" fmla="*/ 379183 w 771299"/>
                <a:gd name="connsiteY18" fmla="*/ 666309 h 1886098"/>
                <a:gd name="connsiteX19" fmla="*/ 368959 w 771299"/>
                <a:gd name="connsiteY19" fmla="*/ 678081 h 1886098"/>
                <a:gd name="connsiteX20" fmla="*/ 206303 w 771299"/>
                <a:gd name="connsiteY20" fmla="*/ 1848968 h 1886098"/>
                <a:gd name="connsiteX21" fmla="*/ 163855 w 771299"/>
                <a:gd name="connsiteY21" fmla="*/ 1885933 h 18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71299" h="1886098">
                  <a:moveTo>
                    <a:pt x="163855" y="1885933"/>
                  </a:moveTo>
                  <a:lnTo>
                    <a:pt x="163834" y="1885933"/>
                  </a:lnTo>
                  <a:lnTo>
                    <a:pt x="64530" y="1885905"/>
                  </a:lnTo>
                  <a:cubicBezTo>
                    <a:pt x="41430" y="1885986"/>
                    <a:pt x="22457" y="1867675"/>
                    <a:pt x="21717" y="1844587"/>
                  </a:cubicBezTo>
                  <a:lnTo>
                    <a:pt x="18589" y="1757708"/>
                  </a:lnTo>
                  <a:cubicBezTo>
                    <a:pt x="-6514" y="1062951"/>
                    <a:pt x="-32473" y="344539"/>
                    <a:pt x="128292" y="21638"/>
                  </a:cubicBezTo>
                  <a:lnTo>
                    <a:pt x="129553" y="19098"/>
                  </a:lnTo>
                  <a:lnTo>
                    <a:pt x="661810" y="-166"/>
                  </a:lnTo>
                  <a:lnTo>
                    <a:pt x="768667" y="980063"/>
                  </a:lnTo>
                  <a:cubicBezTo>
                    <a:pt x="773228" y="1021874"/>
                    <a:pt x="771559" y="1064130"/>
                    <a:pt x="763713" y="1105451"/>
                  </a:cubicBezTo>
                  <a:lnTo>
                    <a:pt x="622455" y="1849814"/>
                  </a:lnTo>
                  <a:cubicBezTo>
                    <a:pt x="618505" y="1870673"/>
                    <a:pt x="599879" y="1885494"/>
                    <a:pt x="578667" y="1884659"/>
                  </a:cubicBezTo>
                  <a:lnTo>
                    <a:pt x="467125" y="1881040"/>
                  </a:lnTo>
                  <a:cubicBezTo>
                    <a:pt x="443461" y="1880104"/>
                    <a:pt x="425037" y="1860161"/>
                    <a:pt x="425974" y="1836497"/>
                  </a:cubicBezTo>
                  <a:cubicBezTo>
                    <a:pt x="426008" y="1835648"/>
                    <a:pt x="426066" y="1834800"/>
                    <a:pt x="426151" y="1833955"/>
                  </a:cubicBezTo>
                  <a:lnTo>
                    <a:pt x="513771" y="1145495"/>
                  </a:lnTo>
                  <a:cubicBezTo>
                    <a:pt x="516757" y="1115780"/>
                    <a:pt x="514059" y="1085769"/>
                    <a:pt x="505820" y="1057063"/>
                  </a:cubicBezTo>
                  <a:lnTo>
                    <a:pt x="396850" y="676119"/>
                  </a:lnTo>
                  <a:cubicBezTo>
                    <a:pt x="394680" y="668531"/>
                    <a:pt x="386771" y="664140"/>
                    <a:pt x="379183" y="666309"/>
                  </a:cubicBezTo>
                  <a:cubicBezTo>
                    <a:pt x="373745" y="667865"/>
                    <a:pt x="369737" y="672480"/>
                    <a:pt x="368959" y="678081"/>
                  </a:cubicBezTo>
                  <a:lnTo>
                    <a:pt x="206303" y="1848968"/>
                  </a:lnTo>
                  <a:cubicBezTo>
                    <a:pt x="203289" y="1870117"/>
                    <a:pt x="185217" y="1885855"/>
                    <a:pt x="163855" y="188593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6B9A53CA-725A-4E47-8BD8-0C76F82AE861}"/>
                </a:ext>
              </a:extLst>
            </p:cNvPr>
            <p:cNvSpPr/>
            <p:nvPr userDrawn="1"/>
          </p:nvSpPr>
          <p:spPr>
            <a:xfrm>
              <a:off x="9588228" y="2470124"/>
              <a:ext cx="515553" cy="515553"/>
            </a:xfrm>
            <a:custGeom>
              <a:avLst/>
              <a:gdLst>
                <a:gd name="connsiteX0" fmla="*/ 467888 w 467887"/>
                <a:gd name="connsiteY0" fmla="*/ 233944 h 467887"/>
                <a:gd name="connsiteX1" fmla="*/ 233944 w 467887"/>
                <a:gd name="connsiteY1" fmla="*/ 467888 h 467887"/>
                <a:gd name="connsiteX2" fmla="*/ 0 w 467887"/>
                <a:gd name="connsiteY2" fmla="*/ 233944 h 467887"/>
                <a:gd name="connsiteX3" fmla="*/ 233944 w 467887"/>
                <a:gd name="connsiteY3" fmla="*/ 0 h 467887"/>
                <a:gd name="connsiteX4" fmla="*/ 467888 w 467887"/>
                <a:gd name="connsiteY4" fmla="*/ 233944 h 46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87" h="467887">
                  <a:moveTo>
                    <a:pt x="467888" y="233944"/>
                  </a:moveTo>
                  <a:cubicBezTo>
                    <a:pt x="467888" y="363147"/>
                    <a:pt x="363148" y="467888"/>
                    <a:pt x="233944" y="467888"/>
                  </a:cubicBezTo>
                  <a:cubicBezTo>
                    <a:pt x="104740" y="467888"/>
                    <a:pt x="0" y="363147"/>
                    <a:pt x="0" y="233944"/>
                  </a:cubicBezTo>
                  <a:cubicBezTo>
                    <a:pt x="0" y="104740"/>
                    <a:pt x="104740" y="0"/>
                    <a:pt x="233944" y="0"/>
                  </a:cubicBezTo>
                  <a:cubicBezTo>
                    <a:pt x="363148" y="0"/>
                    <a:pt x="467888" y="104740"/>
                    <a:pt x="467888" y="233944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D91DDDA3-72A4-4E16-B23D-CAF0D27C7709}"/>
                </a:ext>
              </a:extLst>
            </p:cNvPr>
            <p:cNvSpPr/>
            <p:nvPr userDrawn="1"/>
          </p:nvSpPr>
          <p:spPr>
            <a:xfrm>
              <a:off x="9569592" y="3064720"/>
              <a:ext cx="774710" cy="1080532"/>
            </a:xfrm>
            <a:custGeom>
              <a:avLst/>
              <a:gdLst>
                <a:gd name="connsiteX0" fmla="*/ 660087 w 703083"/>
                <a:gd name="connsiteY0" fmla="*/ 980465 h 980630"/>
                <a:gd name="connsiteX1" fmla="*/ 175998 w 703083"/>
                <a:gd name="connsiteY1" fmla="*/ 980465 h 980630"/>
                <a:gd name="connsiteX2" fmla="*/ 133133 w 703083"/>
                <a:gd name="connsiteY2" fmla="*/ 937599 h 980630"/>
                <a:gd name="connsiteX3" fmla="*/ 133582 w 703083"/>
                <a:gd name="connsiteY3" fmla="*/ 931407 h 980630"/>
                <a:gd name="connsiteX4" fmla="*/ 157497 w 703083"/>
                <a:gd name="connsiteY4" fmla="*/ 767613 h 980630"/>
                <a:gd name="connsiteX5" fmla="*/ 17061 w 703083"/>
                <a:gd name="connsiteY5" fmla="*/ 381339 h 980630"/>
                <a:gd name="connsiteX6" fmla="*/ 187083 w 703083"/>
                <a:gd name="connsiteY6" fmla="*/ 17056 h 980630"/>
                <a:gd name="connsiteX7" fmla="*/ 245745 w 703083"/>
                <a:gd name="connsiteY7" fmla="*/ 2562 h 980630"/>
                <a:gd name="connsiteX8" fmla="*/ 245745 w 703083"/>
                <a:gd name="connsiteY8" fmla="*/ 2562 h 980630"/>
                <a:gd name="connsiteX9" fmla="*/ 541218 w 703083"/>
                <a:gd name="connsiteY9" fmla="*/ 162729 h 980630"/>
                <a:gd name="connsiteX10" fmla="*/ 572065 w 703083"/>
                <a:gd name="connsiteY10" fmla="*/ 228362 h 980630"/>
                <a:gd name="connsiteX11" fmla="*/ 702232 w 703083"/>
                <a:gd name="connsiteY11" fmla="*/ 929789 h 980630"/>
                <a:gd name="connsiteX12" fmla="*/ 667909 w 703083"/>
                <a:gd name="connsiteY12" fmla="*/ 979746 h 980630"/>
                <a:gd name="connsiteX13" fmla="*/ 660088 w 703083"/>
                <a:gd name="connsiteY13" fmla="*/ 980465 h 98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3083" h="980630">
                  <a:moveTo>
                    <a:pt x="660087" y="980465"/>
                  </a:moveTo>
                  <a:lnTo>
                    <a:pt x="175998" y="980465"/>
                  </a:lnTo>
                  <a:cubicBezTo>
                    <a:pt x="152324" y="980465"/>
                    <a:pt x="133132" y="961273"/>
                    <a:pt x="133133" y="937599"/>
                  </a:cubicBezTo>
                  <a:cubicBezTo>
                    <a:pt x="133133" y="935527"/>
                    <a:pt x="133283" y="933458"/>
                    <a:pt x="133582" y="931407"/>
                  </a:cubicBezTo>
                  <a:lnTo>
                    <a:pt x="157497" y="767613"/>
                  </a:lnTo>
                  <a:lnTo>
                    <a:pt x="17061" y="381339"/>
                  </a:lnTo>
                  <a:cubicBezTo>
                    <a:pt x="-36583" y="233795"/>
                    <a:pt x="39539" y="70700"/>
                    <a:pt x="187083" y="17056"/>
                  </a:cubicBezTo>
                  <a:cubicBezTo>
                    <a:pt x="206067" y="10154"/>
                    <a:pt x="225732" y="5295"/>
                    <a:pt x="245745" y="2562"/>
                  </a:cubicBezTo>
                  <a:lnTo>
                    <a:pt x="245745" y="2562"/>
                  </a:lnTo>
                  <a:cubicBezTo>
                    <a:pt x="368696" y="-14586"/>
                    <a:pt x="488481" y="50346"/>
                    <a:pt x="541218" y="162729"/>
                  </a:cubicBezTo>
                  <a:lnTo>
                    <a:pt x="572065" y="228362"/>
                  </a:lnTo>
                  <a:lnTo>
                    <a:pt x="702232" y="929789"/>
                  </a:lnTo>
                  <a:cubicBezTo>
                    <a:pt x="706549" y="953062"/>
                    <a:pt x="691182" y="975429"/>
                    <a:pt x="667909" y="979746"/>
                  </a:cubicBezTo>
                  <a:cubicBezTo>
                    <a:pt x="665329" y="980225"/>
                    <a:pt x="662711" y="980465"/>
                    <a:pt x="660088" y="980465"/>
                  </a:cubicBezTo>
                  <a:close/>
                </a:path>
              </a:pathLst>
            </a:custGeom>
            <a:solidFill>
              <a:srgbClr val="297BD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1F8D3BE3-7637-4FE2-8C24-88A8503DCEE2}"/>
                </a:ext>
              </a:extLst>
            </p:cNvPr>
            <p:cNvSpPr/>
            <p:nvPr userDrawn="1"/>
          </p:nvSpPr>
          <p:spPr>
            <a:xfrm>
              <a:off x="9031310" y="3444829"/>
              <a:ext cx="633516" cy="1156269"/>
            </a:xfrm>
            <a:custGeom>
              <a:avLst/>
              <a:gdLst>
                <a:gd name="connsiteX0" fmla="*/ 126696 w 574943"/>
                <a:gd name="connsiteY0" fmla="*/ 1046370 h 1049364"/>
                <a:gd name="connsiteX1" fmla="*/ 203220 w 574943"/>
                <a:gd name="connsiteY1" fmla="*/ 923551 h 1049364"/>
                <a:gd name="connsiteX2" fmla="*/ 197605 w 574943"/>
                <a:gd name="connsiteY2" fmla="*/ 906406 h 1049364"/>
                <a:gd name="connsiteX3" fmla="*/ 574818 w 574943"/>
                <a:gd name="connsiteY3" fmla="*/ 54184 h 1049364"/>
                <a:gd name="connsiteX4" fmla="*/ 359033 w 574943"/>
                <a:gd name="connsiteY4" fmla="*/ -166 h 1049364"/>
                <a:gd name="connsiteX5" fmla="*/ 56098 w 574943"/>
                <a:gd name="connsiteY5" fmla="*/ 854630 h 1049364"/>
                <a:gd name="connsiteX6" fmla="*/ 11095 w 574943"/>
                <a:gd name="connsiteY6" fmla="*/ 992988 h 1049364"/>
                <a:gd name="connsiteX7" fmla="*/ 126696 w 574943"/>
                <a:gd name="connsiteY7" fmla="*/ 1046370 h 104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943" h="1049364">
                  <a:moveTo>
                    <a:pt x="126696" y="1046370"/>
                  </a:moveTo>
                  <a:cubicBezTo>
                    <a:pt x="181743" y="1033586"/>
                    <a:pt x="216004" y="978598"/>
                    <a:pt x="203220" y="923551"/>
                  </a:cubicBezTo>
                  <a:cubicBezTo>
                    <a:pt x="201857" y="917682"/>
                    <a:pt x="199978" y="911944"/>
                    <a:pt x="197605" y="906406"/>
                  </a:cubicBezTo>
                  <a:lnTo>
                    <a:pt x="574818" y="54184"/>
                  </a:lnTo>
                  <a:lnTo>
                    <a:pt x="359033" y="-166"/>
                  </a:lnTo>
                  <a:lnTo>
                    <a:pt x="56098" y="854630"/>
                  </a:lnTo>
                  <a:cubicBezTo>
                    <a:pt x="5465" y="880409"/>
                    <a:pt x="-14684" y="942354"/>
                    <a:pt x="11095" y="992988"/>
                  </a:cubicBezTo>
                  <a:cubicBezTo>
                    <a:pt x="32665" y="1035355"/>
                    <a:pt x="80457" y="1057424"/>
                    <a:pt x="126696" y="1046370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43076DE2-A803-4AFD-80F3-EA50AD771096}"/>
                </a:ext>
              </a:extLst>
            </p:cNvPr>
            <p:cNvSpPr/>
            <p:nvPr userDrawn="1"/>
          </p:nvSpPr>
          <p:spPr>
            <a:xfrm>
              <a:off x="9348179" y="3198356"/>
              <a:ext cx="416167" cy="479082"/>
            </a:xfrm>
            <a:custGeom>
              <a:avLst/>
              <a:gdLst>
                <a:gd name="connsiteX0" fmla="*/ 236183 w 377690"/>
                <a:gd name="connsiteY0" fmla="*/ 430284 h 434788"/>
                <a:gd name="connsiteX1" fmla="*/ 26314 w 377690"/>
                <a:gd name="connsiteY1" fmla="*/ 332047 h 434788"/>
                <a:gd name="connsiteX2" fmla="*/ 4213 w 377690"/>
                <a:gd name="connsiteY2" fmla="*/ 271042 h 434788"/>
                <a:gd name="connsiteX3" fmla="*/ 7510 w 377690"/>
                <a:gd name="connsiteY3" fmla="*/ 265166 h 434788"/>
                <a:gd name="connsiteX4" fmla="*/ 135054 w 377690"/>
                <a:gd name="connsiteY4" fmla="*/ 72545 h 434788"/>
                <a:gd name="connsiteX5" fmla="*/ 304855 w 377690"/>
                <a:gd name="connsiteY5" fmla="*/ 12221 h 434788"/>
                <a:gd name="connsiteX6" fmla="*/ 365540 w 377690"/>
                <a:gd name="connsiteY6" fmla="*/ 181257 h 434788"/>
                <a:gd name="connsiteX7" fmla="*/ 299587 w 377690"/>
                <a:gd name="connsiteY7" fmla="*/ 401884 h 434788"/>
                <a:gd name="connsiteX8" fmla="*/ 242479 w 377690"/>
                <a:gd name="connsiteY8" fmla="*/ 432684 h 434788"/>
                <a:gd name="connsiteX9" fmla="*/ 236182 w 377690"/>
                <a:gd name="connsiteY9" fmla="*/ 430284 h 43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690" h="434788">
                  <a:moveTo>
                    <a:pt x="236183" y="430284"/>
                  </a:moveTo>
                  <a:lnTo>
                    <a:pt x="26314" y="332047"/>
                  </a:lnTo>
                  <a:cubicBezTo>
                    <a:pt x="3365" y="321304"/>
                    <a:pt x="-6530" y="293991"/>
                    <a:pt x="4213" y="271042"/>
                  </a:cubicBezTo>
                  <a:cubicBezTo>
                    <a:pt x="5166" y="269005"/>
                    <a:pt x="6269" y="267041"/>
                    <a:pt x="7510" y="265166"/>
                  </a:cubicBezTo>
                  <a:lnTo>
                    <a:pt x="135054" y="72545"/>
                  </a:lnTo>
                  <a:cubicBezTo>
                    <a:pt x="165285" y="8997"/>
                    <a:pt x="241308" y="-18010"/>
                    <a:pt x="304855" y="12221"/>
                  </a:cubicBezTo>
                  <a:cubicBezTo>
                    <a:pt x="368104" y="42310"/>
                    <a:pt x="395208" y="117810"/>
                    <a:pt x="365540" y="181257"/>
                  </a:cubicBezTo>
                  <a:lnTo>
                    <a:pt x="299587" y="401884"/>
                  </a:lnTo>
                  <a:cubicBezTo>
                    <a:pt x="292323" y="426159"/>
                    <a:pt x="266754" y="439949"/>
                    <a:pt x="242479" y="432684"/>
                  </a:cubicBezTo>
                  <a:cubicBezTo>
                    <a:pt x="240324" y="432040"/>
                    <a:pt x="238220" y="431237"/>
                    <a:pt x="236182" y="430284"/>
                  </a:cubicBezTo>
                  <a:close/>
                </a:path>
              </a:pathLst>
            </a:custGeom>
            <a:solidFill>
              <a:srgbClr val="297BD5"/>
            </a:solidFill>
            <a:ln w="9525" cap="flat">
              <a:solidFill>
                <a:srgbClr val="297BD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2F18F86A-F0C8-4AA5-99C3-37EB9B0E35E1}"/>
                </a:ext>
              </a:extLst>
            </p:cNvPr>
            <p:cNvSpPr/>
            <p:nvPr userDrawn="1"/>
          </p:nvSpPr>
          <p:spPr>
            <a:xfrm>
              <a:off x="10045536" y="2102005"/>
              <a:ext cx="864749" cy="1063522"/>
            </a:xfrm>
            <a:custGeom>
              <a:avLst/>
              <a:gdLst>
                <a:gd name="connsiteX0" fmla="*/ 779784 w 784797"/>
                <a:gd name="connsiteY0" fmla="*/ 72020 h 965192"/>
                <a:gd name="connsiteX1" fmla="*/ 713481 w 784797"/>
                <a:gd name="connsiteY1" fmla="*/ 200645 h 965192"/>
                <a:gd name="connsiteX2" fmla="*/ 695880 w 784797"/>
                <a:gd name="connsiteY2" fmla="*/ 204603 h 965192"/>
                <a:gd name="connsiteX3" fmla="*/ 157061 w 784797"/>
                <a:gd name="connsiteY3" fmla="*/ 965027 h 965192"/>
                <a:gd name="connsiteX4" fmla="*/ -126 w 784797"/>
                <a:gd name="connsiteY4" fmla="*/ 807518 h 965192"/>
                <a:gd name="connsiteX5" fmla="*/ 578942 w 784797"/>
                <a:gd name="connsiteY5" fmla="*/ 109573 h 965192"/>
                <a:gd name="connsiteX6" fmla="*/ 674734 w 784797"/>
                <a:gd name="connsiteY6" fmla="*/ 65 h 965192"/>
                <a:gd name="connsiteX7" fmla="*/ 779785 w 784797"/>
                <a:gd name="connsiteY7" fmla="*/ 72020 h 96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4797" h="965192">
                  <a:moveTo>
                    <a:pt x="779784" y="72020"/>
                  </a:moveTo>
                  <a:cubicBezTo>
                    <a:pt x="796994" y="125848"/>
                    <a:pt x="767309" y="183436"/>
                    <a:pt x="713481" y="200645"/>
                  </a:cubicBezTo>
                  <a:cubicBezTo>
                    <a:pt x="707742" y="202480"/>
                    <a:pt x="701851" y="203804"/>
                    <a:pt x="695880" y="204603"/>
                  </a:cubicBezTo>
                  <a:lnTo>
                    <a:pt x="157061" y="965027"/>
                  </a:lnTo>
                  <a:lnTo>
                    <a:pt x="-126" y="807518"/>
                  </a:lnTo>
                  <a:lnTo>
                    <a:pt x="578942" y="109573"/>
                  </a:lnTo>
                  <a:cubicBezTo>
                    <a:pt x="575155" y="52881"/>
                    <a:pt x="618042" y="3853"/>
                    <a:pt x="674734" y="65"/>
                  </a:cubicBezTo>
                  <a:cubicBezTo>
                    <a:pt x="722171" y="-3104"/>
                    <a:pt x="765600" y="26643"/>
                    <a:pt x="779785" y="72020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42688597-B217-43C7-B795-4E8786610ACB}"/>
                </a:ext>
              </a:extLst>
            </p:cNvPr>
            <p:cNvSpPr/>
            <p:nvPr userDrawn="1"/>
          </p:nvSpPr>
          <p:spPr>
            <a:xfrm>
              <a:off x="9914805" y="2879295"/>
              <a:ext cx="441570" cy="476547"/>
            </a:xfrm>
            <a:custGeom>
              <a:avLst/>
              <a:gdLst>
                <a:gd name="connsiteX0" fmla="*/ 400306 w 400744"/>
                <a:gd name="connsiteY0" fmla="*/ 170346 h 432487"/>
                <a:gd name="connsiteX1" fmla="*/ 388544 w 400744"/>
                <a:gd name="connsiteY1" fmla="*/ 206694 h 432487"/>
                <a:gd name="connsiteX2" fmla="*/ 232817 w 400744"/>
                <a:gd name="connsiteY2" fmla="*/ 376327 h 432487"/>
                <a:gd name="connsiteX3" fmla="*/ 55870 w 400744"/>
                <a:gd name="connsiteY3" fmla="*/ 410401 h 432487"/>
                <a:gd name="connsiteX4" fmla="*/ 21408 w 400744"/>
                <a:gd name="connsiteY4" fmla="*/ 234029 h 432487"/>
                <a:gd name="connsiteX5" fmla="*/ 121539 w 400744"/>
                <a:gd name="connsiteY5" fmla="*/ 25837 h 432487"/>
                <a:gd name="connsiteX6" fmla="*/ 182773 w 400744"/>
                <a:gd name="connsiteY6" fmla="*/ 4380 h 432487"/>
                <a:gd name="connsiteX7" fmla="*/ 188614 w 400744"/>
                <a:gd name="connsiteY7" fmla="*/ 7739 h 432487"/>
                <a:gd name="connsiteX8" fmla="*/ 380467 w 400744"/>
                <a:gd name="connsiteY8" fmla="*/ 137691 h 432487"/>
                <a:gd name="connsiteX9" fmla="*/ 400306 w 400744"/>
                <a:gd name="connsiteY9" fmla="*/ 170346 h 43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744" h="432487">
                  <a:moveTo>
                    <a:pt x="400306" y="170346"/>
                  </a:moveTo>
                  <a:cubicBezTo>
                    <a:pt x="401863" y="183597"/>
                    <a:pt x="397568" y="196868"/>
                    <a:pt x="388544" y="206694"/>
                  </a:cubicBezTo>
                  <a:lnTo>
                    <a:pt x="232817" y="376327"/>
                  </a:lnTo>
                  <a:cubicBezTo>
                    <a:pt x="193364" y="434599"/>
                    <a:pt x="114141" y="449854"/>
                    <a:pt x="55870" y="410401"/>
                  </a:cubicBezTo>
                  <a:cubicBezTo>
                    <a:pt x="-2177" y="371099"/>
                    <a:pt x="-17576" y="292290"/>
                    <a:pt x="21408" y="234029"/>
                  </a:cubicBezTo>
                  <a:lnTo>
                    <a:pt x="121539" y="25837"/>
                  </a:lnTo>
                  <a:cubicBezTo>
                    <a:pt x="132523" y="3002"/>
                    <a:pt x="159939" y="-6604"/>
                    <a:pt x="182773" y="4380"/>
                  </a:cubicBezTo>
                  <a:cubicBezTo>
                    <a:pt x="184800" y="5355"/>
                    <a:pt x="186752" y="6477"/>
                    <a:pt x="188614" y="7739"/>
                  </a:cubicBezTo>
                  <a:lnTo>
                    <a:pt x="380467" y="137691"/>
                  </a:lnTo>
                  <a:cubicBezTo>
                    <a:pt x="391519" y="145169"/>
                    <a:pt x="398762" y="157092"/>
                    <a:pt x="400306" y="170346"/>
                  </a:cubicBezTo>
                  <a:close/>
                </a:path>
              </a:pathLst>
            </a:custGeom>
            <a:solidFill>
              <a:srgbClr val="297BD5"/>
            </a:solidFill>
            <a:ln w="9525" cap="flat">
              <a:solidFill>
                <a:srgbClr val="297BD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6CBB4801-3D11-4432-95C2-ACB82E81DB1E}"/>
                </a:ext>
              </a:extLst>
            </p:cNvPr>
            <p:cNvSpPr/>
            <p:nvPr userDrawn="1"/>
          </p:nvSpPr>
          <p:spPr>
            <a:xfrm>
              <a:off x="9282104" y="2315636"/>
              <a:ext cx="902600" cy="1081023"/>
            </a:xfrm>
            <a:custGeom>
              <a:avLst/>
              <a:gdLst>
                <a:gd name="connsiteX0" fmla="*/ 819024 w 819149"/>
                <a:gd name="connsiteY0" fmla="*/ 276060 h 981075"/>
                <a:gd name="connsiteX1" fmla="*/ 810276 w 819149"/>
                <a:gd name="connsiteY1" fmla="*/ 213424 h 981075"/>
                <a:gd name="connsiteX2" fmla="*/ 493807 w 819149"/>
                <a:gd name="connsiteY2" fmla="*/ 11529 h 981075"/>
                <a:gd name="connsiteX3" fmla="*/ 410287 w 819149"/>
                <a:gd name="connsiteY3" fmla="*/ -166 h 981075"/>
                <a:gd name="connsiteX4" fmla="*/ 410286 w 819149"/>
                <a:gd name="connsiteY4" fmla="*/ -165 h 981075"/>
                <a:gd name="connsiteX5" fmla="*/ 112667 w 819149"/>
                <a:gd name="connsiteY5" fmla="*/ 254790 h 981075"/>
                <a:gd name="connsiteX6" fmla="*/ -126 w 819149"/>
                <a:gd name="connsiteY6" fmla="*/ 980910 h 981075"/>
                <a:gd name="connsiteX7" fmla="*/ 609474 w 819149"/>
                <a:gd name="connsiteY7" fmla="*/ 980910 h 981075"/>
                <a:gd name="connsiteX8" fmla="*/ 707906 w 819149"/>
                <a:gd name="connsiteY8" fmla="*/ 347254 h 981075"/>
                <a:gd name="connsiteX9" fmla="*/ 710468 w 819149"/>
                <a:gd name="connsiteY9" fmla="*/ 276060 h 98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9149" h="981075">
                  <a:moveTo>
                    <a:pt x="819024" y="276060"/>
                  </a:moveTo>
                  <a:cubicBezTo>
                    <a:pt x="818877" y="254887"/>
                    <a:pt x="815935" y="233827"/>
                    <a:pt x="810276" y="213424"/>
                  </a:cubicBezTo>
                  <a:cubicBezTo>
                    <a:pt x="772586" y="74145"/>
                    <a:pt x="633440" y="-9448"/>
                    <a:pt x="493807" y="11529"/>
                  </a:cubicBezTo>
                  <a:cubicBezTo>
                    <a:pt x="466652" y="3743"/>
                    <a:pt x="438537" y="-194"/>
                    <a:pt x="410287" y="-166"/>
                  </a:cubicBezTo>
                  <a:lnTo>
                    <a:pt x="410286" y="-165"/>
                  </a:lnTo>
                  <a:cubicBezTo>
                    <a:pt x="261795" y="-165"/>
                    <a:pt x="135461" y="108060"/>
                    <a:pt x="112667" y="254790"/>
                  </a:cubicBezTo>
                  <a:lnTo>
                    <a:pt x="-126" y="980910"/>
                  </a:lnTo>
                  <a:lnTo>
                    <a:pt x="609474" y="980910"/>
                  </a:lnTo>
                  <a:lnTo>
                    <a:pt x="707906" y="347254"/>
                  </a:lnTo>
                  <a:cubicBezTo>
                    <a:pt x="711560" y="323706"/>
                    <a:pt x="712420" y="299809"/>
                    <a:pt x="710468" y="27606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144EC9CC-D3DB-46D9-B614-C867AE64F91F}"/>
                </a:ext>
              </a:extLst>
            </p:cNvPr>
            <p:cNvSpPr/>
            <p:nvPr userDrawn="1"/>
          </p:nvSpPr>
          <p:spPr>
            <a:xfrm>
              <a:off x="8794543" y="6405185"/>
              <a:ext cx="2235513" cy="20991"/>
            </a:xfrm>
            <a:custGeom>
              <a:avLst/>
              <a:gdLst>
                <a:gd name="connsiteX0" fmla="*/ 2019175 w 2028825"/>
                <a:gd name="connsiteY0" fmla="*/ 18884 h 19050"/>
                <a:gd name="connsiteX1" fmla="*/ 9400 w 2028825"/>
                <a:gd name="connsiteY1" fmla="*/ 18884 h 19050"/>
                <a:gd name="connsiteX2" fmla="*/ -126 w 2028825"/>
                <a:gd name="connsiteY2" fmla="*/ 9359 h 19050"/>
                <a:gd name="connsiteX3" fmla="*/ 9400 w 2028825"/>
                <a:gd name="connsiteY3" fmla="*/ -166 h 19050"/>
                <a:gd name="connsiteX4" fmla="*/ 2019175 w 2028825"/>
                <a:gd name="connsiteY4" fmla="*/ -166 h 19050"/>
                <a:gd name="connsiteX5" fmla="*/ 2028700 w 2028825"/>
                <a:gd name="connsiteY5" fmla="*/ 9359 h 19050"/>
                <a:gd name="connsiteX6" fmla="*/ 2019175 w 2028825"/>
                <a:gd name="connsiteY6" fmla="*/ 1888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8825" h="19050">
                  <a:moveTo>
                    <a:pt x="2019175" y="18884"/>
                  </a:moveTo>
                  <a:lnTo>
                    <a:pt x="9400" y="18884"/>
                  </a:lnTo>
                  <a:cubicBezTo>
                    <a:pt x="4139" y="18884"/>
                    <a:pt x="-126" y="14620"/>
                    <a:pt x="-126" y="9359"/>
                  </a:cubicBezTo>
                  <a:cubicBezTo>
                    <a:pt x="-126" y="4099"/>
                    <a:pt x="4139" y="-166"/>
                    <a:pt x="9400" y="-166"/>
                  </a:cubicBezTo>
                  <a:lnTo>
                    <a:pt x="2019175" y="-166"/>
                  </a:lnTo>
                  <a:cubicBezTo>
                    <a:pt x="2024435" y="-166"/>
                    <a:pt x="2028700" y="4099"/>
                    <a:pt x="2028700" y="9359"/>
                  </a:cubicBezTo>
                  <a:cubicBezTo>
                    <a:pt x="2028700" y="14620"/>
                    <a:pt x="2024435" y="18884"/>
                    <a:pt x="2019175" y="1888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4766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7139073-70C8-44CD-A02A-28CA06276C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6CCE0C3-500B-4A7E-BC95-9C75FAD03EEE}"/>
              </a:ext>
            </a:extLst>
          </p:cNvPr>
          <p:cNvSpPr/>
          <p:nvPr userDrawn="1"/>
        </p:nvSpPr>
        <p:spPr>
          <a:xfrm>
            <a:off x="0" y="2207786"/>
            <a:ext cx="12192000" cy="52014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F6C26128-0B8C-4F47-8C6B-4C606C290D55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26AD842-74CB-4796-AF44-823975E53658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D3B5F8E-B11E-409E-A6AD-D588EEC3E7BA}"/>
              </a:ext>
            </a:extLst>
          </p:cNvPr>
          <p:cNvGrpSpPr/>
          <p:nvPr userDrawn="1"/>
        </p:nvGrpSpPr>
        <p:grpSpPr>
          <a:xfrm>
            <a:off x="4591195" y="892377"/>
            <a:ext cx="3009611" cy="132080"/>
            <a:chOff x="4445874" y="1080587"/>
            <a:chExt cx="3009611" cy="13208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E562F2E-A134-4178-8A29-0D8B5814EB26}"/>
                </a:ext>
              </a:extLst>
            </p:cNvPr>
            <p:cNvGrpSpPr/>
            <p:nvPr/>
          </p:nvGrpSpPr>
          <p:grpSpPr>
            <a:xfrm flipH="1">
              <a:off x="444587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3DA99E-E7F3-4C2C-ACB9-16A617FF74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CB2C62E4-C543-4F43-BB1E-DCEB7C9676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D2176224-DAAC-47EF-8383-F81721DE09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4DADCBB-4D52-457E-AFDF-51C6491349F2}"/>
                </a:ext>
              </a:extLst>
            </p:cNvPr>
            <p:cNvGrpSpPr/>
            <p:nvPr/>
          </p:nvGrpSpPr>
          <p:grpSpPr>
            <a:xfrm>
              <a:off x="664679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2DD41459-B1A2-467A-8606-E578ADADEE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7B1F1E2-C117-4940-BC91-B0883E67B6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2471A12-0048-4411-9887-C5B1A2CD9C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868DC16-85FF-4D3F-8E4D-B4653484052F}"/>
              </a:ext>
            </a:extLst>
          </p:cNvPr>
          <p:cNvSpPr txBox="1"/>
          <p:nvPr userDrawn="1"/>
        </p:nvSpPr>
        <p:spPr>
          <a:xfrm>
            <a:off x="5228385" y="527530"/>
            <a:ext cx="173523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81E5AFE-7B91-4AB8-98EA-11CFA20C374B}"/>
              </a:ext>
            </a:extLst>
          </p:cNvPr>
          <p:cNvSpPr txBox="1"/>
          <p:nvPr userDrawn="1"/>
        </p:nvSpPr>
        <p:spPr>
          <a:xfrm>
            <a:off x="5228385" y="1277568"/>
            <a:ext cx="1735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CONTENTS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14DD591-B446-4AA6-AD13-A60D66411EA5}"/>
              </a:ext>
            </a:extLst>
          </p:cNvPr>
          <p:cNvGrpSpPr/>
          <p:nvPr userDrawn="1"/>
        </p:nvGrpSpPr>
        <p:grpSpPr>
          <a:xfrm>
            <a:off x="926095" y="2380180"/>
            <a:ext cx="10339811" cy="2174363"/>
            <a:chOff x="782197" y="2140278"/>
            <a:chExt cx="10339811" cy="217436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14873A5-D2B4-417F-AB34-69F94F030682}"/>
                </a:ext>
              </a:extLst>
            </p:cNvPr>
            <p:cNvGrpSpPr/>
            <p:nvPr/>
          </p:nvGrpSpPr>
          <p:grpSpPr>
            <a:xfrm>
              <a:off x="782197" y="2140278"/>
              <a:ext cx="2174363" cy="2174363"/>
              <a:chOff x="1224157" y="2029368"/>
              <a:chExt cx="2529840" cy="2529840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E79CB64C-C70B-434F-B505-6252CBEFFB07}"/>
                  </a:ext>
                </a:extLst>
              </p:cNvPr>
              <p:cNvSpPr/>
              <p:nvPr/>
            </p:nvSpPr>
            <p:spPr>
              <a:xfrm>
                <a:off x="1224157" y="2029368"/>
                <a:ext cx="2529840" cy="25298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ADFFE">
                      <a:alpha val="92000"/>
                    </a:srgbClr>
                  </a:gs>
                  <a:gs pos="23000">
                    <a:schemeClr val="bg1">
                      <a:alpha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143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C0B83FEA-786C-4A37-AB36-98B98B11B5AA}"/>
                  </a:ext>
                </a:extLst>
              </p:cNvPr>
              <p:cNvSpPr/>
              <p:nvPr/>
            </p:nvSpPr>
            <p:spPr>
              <a:xfrm>
                <a:off x="1918483" y="2499851"/>
                <a:ext cx="1096350" cy="109635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E9C892DC-52C9-4BA9-8402-FE92BF98C318}"/>
                  </a:ext>
                </a:extLst>
              </p:cNvPr>
              <p:cNvSpPr/>
              <p:nvPr/>
            </p:nvSpPr>
            <p:spPr>
              <a:xfrm>
                <a:off x="1843029" y="2424397"/>
                <a:ext cx="1247258" cy="1247258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407C27E5-ED75-4A51-85F3-FDABAC4B9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8041" y="4118674"/>
                <a:ext cx="787401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B1A1FD07-5051-4967-A48F-1D37D04B29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5582" y="4201999"/>
                <a:ext cx="472317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ECD106B-0C40-4554-930F-4C0A6C30B24C}"/>
                </a:ext>
              </a:extLst>
            </p:cNvPr>
            <p:cNvGrpSpPr/>
            <p:nvPr/>
          </p:nvGrpSpPr>
          <p:grpSpPr>
            <a:xfrm>
              <a:off x="3504013" y="2140278"/>
              <a:ext cx="2174363" cy="2174363"/>
              <a:chOff x="1224157" y="2029368"/>
              <a:chExt cx="2529840" cy="252984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128BB1A5-4C34-4EB9-9275-6ED0AF3402AE}"/>
                  </a:ext>
                </a:extLst>
              </p:cNvPr>
              <p:cNvSpPr/>
              <p:nvPr/>
            </p:nvSpPr>
            <p:spPr>
              <a:xfrm>
                <a:off x="1224157" y="2029368"/>
                <a:ext cx="2529840" cy="25298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ADFFE">
                      <a:alpha val="92000"/>
                    </a:srgbClr>
                  </a:gs>
                  <a:gs pos="23000">
                    <a:schemeClr val="bg1">
                      <a:alpha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143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D818BA1C-3C3D-4A53-98AB-91C4DC5B0EE6}"/>
                  </a:ext>
                </a:extLst>
              </p:cNvPr>
              <p:cNvSpPr/>
              <p:nvPr/>
            </p:nvSpPr>
            <p:spPr>
              <a:xfrm>
                <a:off x="1918483" y="2499851"/>
                <a:ext cx="1096350" cy="109635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7F3955EC-43B5-40DA-BA5F-2157BEC7E923}"/>
                  </a:ext>
                </a:extLst>
              </p:cNvPr>
              <p:cNvSpPr/>
              <p:nvPr/>
            </p:nvSpPr>
            <p:spPr>
              <a:xfrm>
                <a:off x="1843029" y="2424397"/>
                <a:ext cx="1247258" cy="1247258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10E63944-4816-41E8-A26F-E04B29A3FD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8041" y="4118674"/>
                <a:ext cx="787401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CC34BD30-B0C8-4339-B6F2-931A41DB7A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5582" y="4201999"/>
                <a:ext cx="472317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3C809E3-9A3D-4D76-8CC3-55BA25E215D6}"/>
                </a:ext>
              </a:extLst>
            </p:cNvPr>
            <p:cNvGrpSpPr/>
            <p:nvPr/>
          </p:nvGrpSpPr>
          <p:grpSpPr>
            <a:xfrm>
              <a:off x="6225829" y="2140278"/>
              <a:ext cx="2174363" cy="2174363"/>
              <a:chOff x="1224157" y="2029368"/>
              <a:chExt cx="2529840" cy="252984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D95DE8B1-8954-4293-81A6-DD84632DB9D2}"/>
                  </a:ext>
                </a:extLst>
              </p:cNvPr>
              <p:cNvSpPr/>
              <p:nvPr/>
            </p:nvSpPr>
            <p:spPr>
              <a:xfrm>
                <a:off x="1224157" y="2029368"/>
                <a:ext cx="2529840" cy="25298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ADFFE">
                      <a:alpha val="92000"/>
                    </a:srgbClr>
                  </a:gs>
                  <a:gs pos="23000">
                    <a:schemeClr val="bg1">
                      <a:alpha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143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5C6DC587-31ED-467F-B6B3-7E7F70EE4FC6}"/>
                  </a:ext>
                </a:extLst>
              </p:cNvPr>
              <p:cNvSpPr/>
              <p:nvPr/>
            </p:nvSpPr>
            <p:spPr>
              <a:xfrm>
                <a:off x="1918483" y="2499851"/>
                <a:ext cx="1096350" cy="109635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E29A51B7-CAF8-4473-AAED-C0C662BCBCAE}"/>
                  </a:ext>
                </a:extLst>
              </p:cNvPr>
              <p:cNvSpPr/>
              <p:nvPr/>
            </p:nvSpPr>
            <p:spPr>
              <a:xfrm>
                <a:off x="1843029" y="2424397"/>
                <a:ext cx="1247258" cy="1247258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FA0A47D2-DE3C-4CBA-9482-DD11F34D9C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8041" y="4118674"/>
                <a:ext cx="787401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2617674F-388D-4EA3-AD09-C8D0F6B410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5582" y="4201999"/>
                <a:ext cx="472317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0E93660C-2CDC-4367-BF1E-4549D87C262B}"/>
                </a:ext>
              </a:extLst>
            </p:cNvPr>
            <p:cNvGrpSpPr/>
            <p:nvPr/>
          </p:nvGrpSpPr>
          <p:grpSpPr>
            <a:xfrm>
              <a:off x="8947645" y="2140278"/>
              <a:ext cx="2174363" cy="2174363"/>
              <a:chOff x="1224157" y="2029368"/>
              <a:chExt cx="2529840" cy="252984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7E65547F-E258-453A-9A9F-88D88D6B993F}"/>
                  </a:ext>
                </a:extLst>
              </p:cNvPr>
              <p:cNvSpPr/>
              <p:nvPr/>
            </p:nvSpPr>
            <p:spPr>
              <a:xfrm>
                <a:off x="1224157" y="2029368"/>
                <a:ext cx="2529840" cy="25298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ADFFE">
                      <a:alpha val="92000"/>
                    </a:srgbClr>
                  </a:gs>
                  <a:gs pos="23000">
                    <a:schemeClr val="bg1">
                      <a:alpha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143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F550C438-4CB6-4CE6-BEE4-FF08407D1E43}"/>
                  </a:ext>
                </a:extLst>
              </p:cNvPr>
              <p:cNvSpPr/>
              <p:nvPr/>
            </p:nvSpPr>
            <p:spPr>
              <a:xfrm>
                <a:off x="1918483" y="2499851"/>
                <a:ext cx="1096350" cy="109635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1B830A28-C9BD-43A9-BC55-93EF73817DDD}"/>
                  </a:ext>
                </a:extLst>
              </p:cNvPr>
              <p:cNvSpPr/>
              <p:nvPr/>
            </p:nvSpPr>
            <p:spPr>
              <a:xfrm>
                <a:off x="1843029" y="2424397"/>
                <a:ext cx="1247258" cy="1247258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39FD2AC1-84EC-4454-9051-CF0464EF68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8041" y="4118674"/>
                <a:ext cx="787401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ADF21B28-775C-473E-B817-9F9F7BB37F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5582" y="4201999"/>
                <a:ext cx="472317" cy="0"/>
              </a:xfrm>
              <a:prstGeom prst="line">
                <a:avLst/>
              </a:prstGeom>
              <a:noFill/>
              <a:ln w="15875" cap="rnd">
                <a:gradFill>
                  <a:gsLst>
                    <a:gs pos="0">
                      <a:srgbClr val="009FE8"/>
                    </a:gs>
                    <a:gs pos="100000">
                      <a:srgbClr val="075FC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52294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993649E-1ED2-45AD-BA19-A4225BC98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C025880-4E7C-4B82-A963-2692AB05011D}"/>
              </a:ext>
            </a:extLst>
          </p:cNvPr>
          <p:cNvSpPr/>
          <p:nvPr userDrawn="1"/>
        </p:nvSpPr>
        <p:spPr>
          <a:xfrm>
            <a:off x="0" y="2207786"/>
            <a:ext cx="12192000" cy="52014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35DF1A6-61CF-40FA-AC14-6258B6AC5ACA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4C8251B-85E8-4EF2-8CD8-4853ACCD3042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D395971-2657-4DF1-9E12-340DA2C18567}"/>
              </a:ext>
            </a:extLst>
          </p:cNvPr>
          <p:cNvGrpSpPr/>
          <p:nvPr userDrawn="1"/>
        </p:nvGrpSpPr>
        <p:grpSpPr>
          <a:xfrm>
            <a:off x="4591195" y="892377"/>
            <a:ext cx="3009611" cy="132080"/>
            <a:chOff x="4445874" y="1080587"/>
            <a:chExt cx="3009611" cy="13208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44B1E5E-5F30-44CE-835E-020821C6B88F}"/>
                </a:ext>
              </a:extLst>
            </p:cNvPr>
            <p:cNvGrpSpPr/>
            <p:nvPr/>
          </p:nvGrpSpPr>
          <p:grpSpPr>
            <a:xfrm flipH="1">
              <a:off x="444587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BB4D9B7C-350B-46FC-8F37-872BE6BD18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347C2417-C568-4A71-829C-1A9AF6F52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372D4379-5BF4-407F-B4AD-527DA280FA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C10356B-3AE0-4597-9537-F69FDA8E5243}"/>
                </a:ext>
              </a:extLst>
            </p:cNvPr>
            <p:cNvGrpSpPr/>
            <p:nvPr/>
          </p:nvGrpSpPr>
          <p:grpSpPr>
            <a:xfrm>
              <a:off x="664679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0804E388-1C49-43AB-977F-31B276DCF5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A40DC39-1997-4B87-B35B-EF41458FA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62B78F47-198A-4484-B997-3E69CD3531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98A01CF-7A48-4FB6-8609-3426A64AB6EA}"/>
              </a:ext>
            </a:extLst>
          </p:cNvPr>
          <p:cNvSpPr txBox="1"/>
          <p:nvPr userDrawn="1"/>
        </p:nvSpPr>
        <p:spPr>
          <a:xfrm>
            <a:off x="5087317" y="527530"/>
            <a:ext cx="201736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第一章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5C20C76-7FBC-46A1-A592-E09877B3708E}"/>
              </a:ext>
            </a:extLst>
          </p:cNvPr>
          <p:cNvSpPr txBox="1"/>
          <p:nvPr userDrawn="1"/>
        </p:nvSpPr>
        <p:spPr>
          <a:xfrm>
            <a:off x="5228385" y="1277568"/>
            <a:ext cx="1735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Chapter one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43E072D-7930-477E-8E10-E40858B1A466}"/>
              </a:ext>
            </a:extLst>
          </p:cNvPr>
          <p:cNvGrpSpPr/>
          <p:nvPr userDrawn="1"/>
        </p:nvGrpSpPr>
        <p:grpSpPr>
          <a:xfrm>
            <a:off x="2025757" y="2164080"/>
            <a:ext cx="2529840" cy="2529840"/>
            <a:chOff x="2446068" y="2164080"/>
            <a:chExt cx="2529840" cy="252984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639BBEC-9D15-41AA-AD89-1D7FBB10CC36}"/>
                </a:ext>
              </a:extLst>
            </p:cNvPr>
            <p:cNvSpPr/>
            <p:nvPr/>
          </p:nvSpPr>
          <p:spPr>
            <a:xfrm>
              <a:off x="2446068" y="2164080"/>
              <a:ext cx="2529840" cy="2529840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E078AD1-3175-45F3-A477-1265E971621C}"/>
                </a:ext>
              </a:extLst>
            </p:cNvPr>
            <p:cNvSpPr txBox="1"/>
            <p:nvPr/>
          </p:nvSpPr>
          <p:spPr>
            <a:xfrm>
              <a:off x="2969926" y="2705725"/>
              <a:ext cx="1537587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defRPr kumimoji="0" sz="54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思源黑体 CN Regular"/>
                  <a:ea typeface="微软雅黑" panose="020B0503020204020204" pitchFamily="34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>
                          <a:alpha val="0"/>
                        </a:srgbClr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01</a:t>
              </a:r>
              <a:endParaRPr kumimoji="0" lang="zh-CN" alt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AA7033C-C8A0-49C1-9FED-E6CAE43EFB28}"/>
                </a:ext>
              </a:extLst>
            </p:cNvPr>
            <p:cNvGrpSpPr/>
            <p:nvPr/>
          </p:nvGrpSpPr>
          <p:grpSpPr>
            <a:xfrm>
              <a:off x="2737416" y="2455428"/>
              <a:ext cx="1947145" cy="1947145"/>
              <a:chOff x="5252936" y="2106726"/>
              <a:chExt cx="1686130" cy="168613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0FFDDA3-4200-412E-84D9-DA1E259608BE}"/>
                  </a:ext>
                </a:extLst>
              </p:cNvPr>
              <p:cNvSpPr/>
              <p:nvPr/>
            </p:nvSpPr>
            <p:spPr>
              <a:xfrm>
                <a:off x="5354940" y="2208730"/>
                <a:ext cx="1482122" cy="148212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D311536F-F177-4D35-9365-C4471AF7B261}"/>
                  </a:ext>
                </a:extLst>
              </p:cNvPr>
              <p:cNvSpPr/>
              <p:nvPr/>
            </p:nvSpPr>
            <p:spPr>
              <a:xfrm>
                <a:off x="5252936" y="2106726"/>
                <a:ext cx="1686130" cy="1686130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5425C7B3-1EBC-42CB-BC8C-DD00A2C32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4462" y="3794160"/>
              <a:ext cx="1593052" cy="676531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adFill>
              <a:gsLst>
                <a:gs pos="0">
                  <a:srgbClr val="ECCFA7"/>
                </a:gs>
                <a:gs pos="100000">
                  <a:srgbClr val="E6BF8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2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798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993649E-1ED2-45AD-BA19-A4225BC98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C025880-4E7C-4B82-A963-2692AB05011D}"/>
              </a:ext>
            </a:extLst>
          </p:cNvPr>
          <p:cNvSpPr/>
          <p:nvPr userDrawn="1"/>
        </p:nvSpPr>
        <p:spPr>
          <a:xfrm>
            <a:off x="0" y="2207786"/>
            <a:ext cx="12192000" cy="52014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35DF1A6-61CF-40FA-AC14-6258B6AC5ACA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4C8251B-85E8-4EF2-8CD8-4853ACCD3042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D395971-2657-4DF1-9E12-340DA2C18567}"/>
              </a:ext>
            </a:extLst>
          </p:cNvPr>
          <p:cNvGrpSpPr/>
          <p:nvPr userDrawn="1"/>
        </p:nvGrpSpPr>
        <p:grpSpPr>
          <a:xfrm>
            <a:off x="4591195" y="892377"/>
            <a:ext cx="3009611" cy="132080"/>
            <a:chOff x="4445874" y="1080587"/>
            <a:chExt cx="3009611" cy="13208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44B1E5E-5F30-44CE-835E-020821C6B88F}"/>
                </a:ext>
              </a:extLst>
            </p:cNvPr>
            <p:cNvGrpSpPr/>
            <p:nvPr/>
          </p:nvGrpSpPr>
          <p:grpSpPr>
            <a:xfrm flipH="1">
              <a:off x="444587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BB4D9B7C-350B-46FC-8F37-872BE6BD18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347C2417-C568-4A71-829C-1A9AF6F52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372D4379-5BF4-407F-B4AD-527DA280FA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C10356B-3AE0-4597-9537-F69FDA8E5243}"/>
                </a:ext>
              </a:extLst>
            </p:cNvPr>
            <p:cNvGrpSpPr/>
            <p:nvPr/>
          </p:nvGrpSpPr>
          <p:grpSpPr>
            <a:xfrm>
              <a:off x="664679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0804E388-1C49-43AB-977F-31B276DCF5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A40DC39-1997-4B87-B35B-EF41458FA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62B78F47-198A-4484-B997-3E69CD3531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98A01CF-7A48-4FB6-8609-3426A64AB6EA}"/>
              </a:ext>
            </a:extLst>
          </p:cNvPr>
          <p:cNvSpPr txBox="1"/>
          <p:nvPr userDrawn="1"/>
        </p:nvSpPr>
        <p:spPr>
          <a:xfrm>
            <a:off x="5087317" y="527530"/>
            <a:ext cx="201736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第二章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5C20C76-7FBC-46A1-A592-E09877B3708E}"/>
              </a:ext>
            </a:extLst>
          </p:cNvPr>
          <p:cNvSpPr txBox="1"/>
          <p:nvPr userDrawn="1"/>
        </p:nvSpPr>
        <p:spPr>
          <a:xfrm>
            <a:off x="5228385" y="1277568"/>
            <a:ext cx="1735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Chapter two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43E072D-7930-477E-8E10-E40858B1A466}"/>
              </a:ext>
            </a:extLst>
          </p:cNvPr>
          <p:cNvGrpSpPr/>
          <p:nvPr userDrawn="1"/>
        </p:nvGrpSpPr>
        <p:grpSpPr>
          <a:xfrm>
            <a:off x="2025757" y="2164080"/>
            <a:ext cx="2529840" cy="2529840"/>
            <a:chOff x="2446068" y="2164080"/>
            <a:chExt cx="2529840" cy="252984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639BBEC-9D15-41AA-AD89-1D7FBB10CC36}"/>
                </a:ext>
              </a:extLst>
            </p:cNvPr>
            <p:cNvSpPr/>
            <p:nvPr/>
          </p:nvSpPr>
          <p:spPr>
            <a:xfrm>
              <a:off x="2446068" y="2164080"/>
              <a:ext cx="2529840" cy="2529840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E078AD1-3175-45F3-A477-1265E971621C}"/>
                </a:ext>
              </a:extLst>
            </p:cNvPr>
            <p:cNvSpPr txBox="1"/>
            <p:nvPr/>
          </p:nvSpPr>
          <p:spPr>
            <a:xfrm>
              <a:off x="2969926" y="2705725"/>
              <a:ext cx="1537587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defRPr kumimoji="0" sz="5400" b="1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思源黑体 CN Regular"/>
                  <a:ea typeface="微软雅黑" panose="020B0503020204020204" pitchFamily="34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>
                          <a:alpha val="0"/>
                        </a:srgbClr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02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AA7033C-C8A0-49C1-9FED-E6CAE43EFB28}"/>
                </a:ext>
              </a:extLst>
            </p:cNvPr>
            <p:cNvGrpSpPr/>
            <p:nvPr/>
          </p:nvGrpSpPr>
          <p:grpSpPr>
            <a:xfrm>
              <a:off x="2737416" y="2455428"/>
              <a:ext cx="1947145" cy="1947145"/>
              <a:chOff x="5252936" y="2106726"/>
              <a:chExt cx="1686130" cy="168613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0FFDDA3-4200-412E-84D9-DA1E259608BE}"/>
                  </a:ext>
                </a:extLst>
              </p:cNvPr>
              <p:cNvSpPr/>
              <p:nvPr/>
            </p:nvSpPr>
            <p:spPr>
              <a:xfrm>
                <a:off x="5354940" y="2208730"/>
                <a:ext cx="1482122" cy="148212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D311536F-F177-4D35-9365-C4471AF7B261}"/>
                  </a:ext>
                </a:extLst>
              </p:cNvPr>
              <p:cNvSpPr/>
              <p:nvPr/>
            </p:nvSpPr>
            <p:spPr>
              <a:xfrm>
                <a:off x="5252936" y="2106726"/>
                <a:ext cx="1686130" cy="1686130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5425C7B3-1EBC-42CB-BC8C-DD00A2C32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4462" y="3794160"/>
              <a:ext cx="1593052" cy="676531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adFill>
              <a:gsLst>
                <a:gs pos="0">
                  <a:srgbClr val="ECCFA7"/>
                </a:gs>
                <a:gs pos="100000">
                  <a:srgbClr val="E6BF8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2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919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993649E-1ED2-45AD-BA19-A4225BC98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C025880-4E7C-4B82-A963-2692AB05011D}"/>
              </a:ext>
            </a:extLst>
          </p:cNvPr>
          <p:cNvSpPr/>
          <p:nvPr userDrawn="1"/>
        </p:nvSpPr>
        <p:spPr>
          <a:xfrm>
            <a:off x="0" y="2207786"/>
            <a:ext cx="12192000" cy="52014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35DF1A6-61CF-40FA-AC14-6258B6AC5ACA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4C8251B-85E8-4EF2-8CD8-4853ACCD3042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D395971-2657-4DF1-9E12-340DA2C18567}"/>
              </a:ext>
            </a:extLst>
          </p:cNvPr>
          <p:cNvGrpSpPr/>
          <p:nvPr userDrawn="1"/>
        </p:nvGrpSpPr>
        <p:grpSpPr>
          <a:xfrm>
            <a:off x="4591195" y="892377"/>
            <a:ext cx="3009611" cy="132080"/>
            <a:chOff x="4445874" y="1080587"/>
            <a:chExt cx="3009611" cy="13208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44B1E5E-5F30-44CE-835E-020821C6B88F}"/>
                </a:ext>
              </a:extLst>
            </p:cNvPr>
            <p:cNvGrpSpPr/>
            <p:nvPr/>
          </p:nvGrpSpPr>
          <p:grpSpPr>
            <a:xfrm flipH="1">
              <a:off x="444587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BB4D9B7C-350B-46FC-8F37-872BE6BD18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347C2417-C568-4A71-829C-1A9AF6F52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372D4379-5BF4-407F-B4AD-527DA280FA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C10356B-3AE0-4597-9537-F69FDA8E5243}"/>
                </a:ext>
              </a:extLst>
            </p:cNvPr>
            <p:cNvGrpSpPr/>
            <p:nvPr/>
          </p:nvGrpSpPr>
          <p:grpSpPr>
            <a:xfrm>
              <a:off x="6646794" y="1080587"/>
              <a:ext cx="808691" cy="132080"/>
              <a:chOff x="8223474" y="616123"/>
              <a:chExt cx="884563" cy="13208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0804E388-1C49-43AB-977F-31B276DCF5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9580" y="74820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A40DC39-1997-4B87-B35B-EF41458FA6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23474" y="682163"/>
                <a:ext cx="884563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62B78F47-198A-4484-B997-3E69CD3531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68364" y="616123"/>
                <a:ext cx="715300" cy="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rgbClr val="0386F3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98A01CF-7A48-4FB6-8609-3426A64AB6EA}"/>
              </a:ext>
            </a:extLst>
          </p:cNvPr>
          <p:cNvSpPr txBox="1"/>
          <p:nvPr userDrawn="1"/>
        </p:nvSpPr>
        <p:spPr>
          <a:xfrm>
            <a:off x="5087317" y="527530"/>
            <a:ext cx="201736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第三章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5C20C76-7FBC-46A1-A592-E09877B3708E}"/>
              </a:ext>
            </a:extLst>
          </p:cNvPr>
          <p:cNvSpPr txBox="1"/>
          <p:nvPr userDrawn="1"/>
        </p:nvSpPr>
        <p:spPr>
          <a:xfrm>
            <a:off x="5087316" y="1277568"/>
            <a:ext cx="20173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Chapter three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43E072D-7930-477E-8E10-E40858B1A466}"/>
              </a:ext>
            </a:extLst>
          </p:cNvPr>
          <p:cNvGrpSpPr/>
          <p:nvPr userDrawn="1"/>
        </p:nvGrpSpPr>
        <p:grpSpPr>
          <a:xfrm>
            <a:off x="2025757" y="2164080"/>
            <a:ext cx="2529840" cy="2529840"/>
            <a:chOff x="2446068" y="2164080"/>
            <a:chExt cx="2529840" cy="252984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639BBEC-9D15-41AA-AD89-1D7FBB10CC36}"/>
                </a:ext>
              </a:extLst>
            </p:cNvPr>
            <p:cNvSpPr/>
            <p:nvPr/>
          </p:nvSpPr>
          <p:spPr>
            <a:xfrm>
              <a:off x="2446068" y="2164080"/>
              <a:ext cx="2529840" cy="2529840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E078AD1-3175-45F3-A477-1265E971621C}"/>
                </a:ext>
              </a:extLst>
            </p:cNvPr>
            <p:cNvSpPr txBox="1"/>
            <p:nvPr/>
          </p:nvSpPr>
          <p:spPr>
            <a:xfrm>
              <a:off x="2969926" y="2705725"/>
              <a:ext cx="1537587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75FC5">
                          <a:alpha val="0"/>
                        </a:srgbClr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pPr lvl="0"/>
              <a:r>
                <a:rPr lang="en-US" altLang="zh-CN" noProof="0" dirty="0"/>
                <a:t>03</a:t>
              </a:r>
              <a:endParaRPr lang="zh-CN" altLang="en-US" noProof="0" dirty="0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AA7033C-C8A0-49C1-9FED-E6CAE43EFB28}"/>
                </a:ext>
              </a:extLst>
            </p:cNvPr>
            <p:cNvGrpSpPr/>
            <p:nvPr/>
          </p:nvGrpSpPr>
          <p:grpSpPr>
            <a:xfrm>
              <a:off x="2737416" y="2455428"/>
              <a:ext cx="1947145" cy="1947145"/>
              <a:chOff x="5252936" y="2106726"/>
              <a:chExt cx="1686130" cy="168613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0FFDDA3-4200-412E-84D9-DA1E259608BE}"/>
                  </a:ext>
                </a:extLst>
              </p:cNvPr>
              <p:cNvSpPr/>
              <p:nvPr/>
            </p:nvSpPr>
            <p:spPr>
              <a:xfrm>
                <a:off x="5354940" y="2208730"/>
                <a:ext cx="1482122" cy="148212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D311536F-F177-4D35-9365-C4471AF7B261}"/>
                  </a:ext>
                </a:extLst>
              </p:cNvPr>
              <p:cNvSpPr/>
              <p:nvPr/>
            </p:nvSpPr>
            <p:spPr>
              <a:xfrm>
                <a:off x="5252936" y="2106726"/>
                <a:ext cx="1686130" cy="1686130"/>
              </a:xfrm>
              <a:prstGeom prst="ellipse">
                <a:avLst/>
              </a:prstGeom>
              <a:noFill/>
              <a:ln w="6350">
                <a:gradFill>
                  <a:gsLst>
                    <a:gs pos="0">
                      <a:srgbClr val="338ADA">
                        <a:alpha val="59000"/>
                      </a:srgbClr>
                    </a:gs>
                    <a:gs pos="66000">
                      <a:srgbClr val="D3EAF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5425C7B3-1EBC-42CB-BC8C-DD00A2C32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4462" y="3794160"/>
              <a:ext cx="1593052" cy="676531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adFill>
              <a:gsLst>
                <a:gs pos="0">
                  <a:srgbClr val="ECCFA7"/>
                </a:gs>
                <a:gs pos="100000">
                  <a:srgbClr val="E6BF8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2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887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18B952B-1040-4407-9159-056171D3F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8EAEEC-55A6-4234-97F7-62E957506EE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8" name="Group 9">
            <a:extLst>
              <a:ext uri="{FF2B5EF4-FFF2-40B4-BE49-F238E27FC236}">
                <a16:creationId xmlns:a16="http://schemas.microsoft.com/office/drawing/2014/main" xmlns="" id="{ABA4AA58-9869-4C61-8A01-653B0DEA32E7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C3D90C3-92B2-437A-BEE5-E52716B05F5F}"/>
                </a:ext>
              </a:extLst>
            </p:cNvPr>
            <p:cNvSpPr/>
            <p:nvPr userDrawn="1"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7AB7E1B2-A51A-4B3A-8AF4-8D013042C5CE}"/>
                </a:ext>
              </a:extLst>
            </p:cNvPr>
            <p:cNvSpPr/>
            <p:nvPr userDrawn="1"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3038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18B952B-1040-4407-9159-056171D3F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8EAEEC-55A6-4234-97F7-62E957506EE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E965FE-6D3B-4BEC-AFED-44ED891247E0}"/>
              </a:ext>
            </a:extLst>
          </p:cNvPr>
          <p:cNvSpPr/>
          <p:nvPr userDrawn="1"/>
        </p:nvSpPr>
        <p:spPr>
          <a:xfrm>
            <a:off x="0" y="6377472"/>
            <a:ext cx="12192000" cy="3865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BE9C2D5-DDBD-4661-BD42-D0FD31FB10B8}"/>
              </a:ext>
            </a:extLst>
          </p:cNvPr>
          <p:cNvSpPr/>
          <p:nvPr userDrawn="1"/>
        </p:nvSpPr>
        <p:spPr>
          <a:xfrm>
            <a:off x="0" y="6471420"/>
            <a:ext cx="12192000" cy="386580"/>
          </a:xfrm>
          <a:prstGeom prst="rect">
            <a:avLst/>
          </a:pr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8" name="Group 9">
            <a:extLst>
              <a:ext uri="{FF2B5EF4-FFF2-40B4-BE49-F238E27FC236}">
                <a16:creationId xmlns:a16="http://schemas.microsoft.com/office/drawing/2014/main" xmlns="" id="{ABA4AA58-9869-4C61-8A01-653B0DEA32E7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C3D90C3-92B2-437A-BEE5-E52716B05F5F}"/>
                </a:ext>
              </a:extLst>
            </p:cNvPr>
            <p:cNvSpPr/>
            <p:nvPr userDrawn="1"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7AB7E1B2-A51A-4B3A-8AF4-8D013042C5CE}"/>
                </a:ext>
              </a:extLst>
            </p:cNvPr>
            <p:cNvSpPr/>
            <p:nvPr userDrawn="1"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D59F6E9-AC32-45E5-B4BB-B8010991B970}"/>
              </a:ext>
            </a:extLst>
          </p:cNvPr>
          <p:cNvSpPr txBox="1"/>
          <p:nvPr userDrawn="1"/>
        </p:nvSpPr>
        <p:spPr>
          <a:xfrm>
            <a:off x="226238" y="6501078"/>
            <a:ext cx="147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项目业绩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F8C1DE8-4052-4E36-B9C9-C268D4345810}"/>
              </a:ext>
            </a:extLst>
          </p:cNvPr>
          <p:cNvSpPr txBox="1"/>
          <p:nvPr userDrawn="1"/>
        </p:nvSpPr>
        <p:spPr>
          <a:xfrm>
            <a:off x="10060762" y="6501078"/>
            <a:ext cx="190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LOGO HERE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837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18B952B-1040-4407-9159-056171D3F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8EAEEC-55A6-4234-97F7-62E957506EE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E965FE-6D3B-4BEC-AFED-44ED891247E0}"/>
              </a:ext>
            </a:extLst>
          </p:cNvPr>
          <p:cNvSpPr/>
          <p:nvPr userDrawn="1"/>
        </p:nvSpPr>
        <p:spPr>
          <a:xfrm>
            <a:off x="0" y="6377472"/>
            <a:ext cx="12192000" cy="3865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BE9C2D5-DDBD-4661-BD42-D0FD31FB10B8}"/>
              </a:ext>
            </a:extLst>
          </p:cNvPr>
          <p:cNvSpPr/>
          <p:nvPr userDrawn="1"/>
        </p:nvSpPr>
        <p:spPr>
          <a:xfrm>
            <a:off x="0" y="6471420"/>
            <a:ext cx="12192000" cy="386580"/>
          </a:xfrm>
          <a:prstGeom prst="rect">
            <a:avLst/>
          </a:pr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8" name="Group 9">
            <a:extLst>
              <a:ext uri="{FF2B5EF4-FFF2-40B4-BE49-F238E27FC236}">
                <a16:creationId xmlns:a16="http://schemas.microsoft.com/office/drawing/2014/main" xmlns="" id="{ABA4AA58-9869-4C61-8A01-653B0DEA32E7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C3D90C3-92B2-437A-BEE5-E52716B05F5F}"/>
                </a:ext>
              </a:extLst>
            </p:cNvPr>
            <p:cNvSpPr/>
            <p:nvPr userDrawn="1"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7AB7E1B2-A51A-4B3A-8AF4-8D013042C5CE}"/>
                </a:ext>
              </a:extLst>
            </p:cNvPr>
            <p:cNvSpPr/>
            <p:nvPr userDrawn="1"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D59F6E9-AC32-45E5-B4BB-B8010991B970}"/>
              </a:ext>
            </a:extLst>
          </p:cNvPr>
          <p:cNvSpPr txBox="1"/>
          <p:nvPr userDrawn="1"/>
        </p:nvSpPr>
        <p:spPr>
          <a:xfrm>
            <a:off x="226238" y="6501078"/>
            <a:ext cx="147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2-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亮点经验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F8C1DE8-4052-4E36-B9C9-C268D4345810}"/>
              </a:ext>
            </a:extLst>
          </p:cNvPr>
          <p:cNvSpPr txBox="1"/>
          <p:nvPr userDrawn="1"/>
        </p:nvSpPr>
        <p:spPr>
          <a:xfrm>
            <a:off x="10060762" y="6501078"/>
            <a:ext cx="190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LOGO HERE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52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45BA60-5683-4C54-8549-00821068D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FF9BB49-F8BE-420D-80AB-232B5B524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CB6A7A-91A4-4AA1-94D4-05B584BD0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08C9E7-33FD-4A54-8691-9C8FE69E2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FD71D5-972D-4767-AE1F-DA045602E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907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18B952B-1040-4407-9159-056171D3F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8EAEEC-55A6-4234-97F7-62E957506EE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E965FE-6D3B-4BEC-AFED-44ED891247E0}"/>
              </a:ext>
            </a:extLst>
          </p:cNvPr>
          <p:cNvSpPr/>
          <p:nvPr userDrawn="1"/>
        </p:nvSpPr>
        <p:spPr>
          <a:xfrm>
            <a:off x="0" y="6377472"/>
            <a:ext cx="12192000" cy="3865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BE9C2D5-DDBD-4661-BD42-D0FD31FB10B8}"/>
              </a:ext>
            </a:extLst>
          </p:cNvPr>
          <p:cNvSpPr/>
          <p:nvPr userDrawn="1"/>
        </p:nvSpPr>
        <p:spPr>
          <a:xfrm>
            <a:off x="0" y="6471420"/>
            <a:ext cx="12192000" cy="386580"/>
          </a:xfrm>
          <a:prstGeom prst="rect">
            <a:avLst/>
          </a:pr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8" name="Group 9">
            <a:extLst>
              <a:ext uri="{FF2B5EF4-FFF2-40B4-BE49-F238E27FC236}">
                <a16:creationId xmlns:a16="http://schemas.microsoft.com/office/drawing/2014/main" xmlns="" id="{ABA4AA58-9869-4C61-8A01-653B0DEA32E7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C3D90C3-92B2-437A-BEE5-E52716B05F5F}"/>
                </a:ext>
              </a:extLst>
            </p:cNvPr>
            <p:cNvSpPr/>
            <p:nvPr userDrawn="1"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7AB7E1B2-A51A-4B3A-8AF4-8D013042C5CE}"/>
                </a:ext>
              </a:extLst>
            </p:cNvPr>
            <p:cNvSpPr/>
            <p:nvPr userDrawn="1"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D59F6E9-AC32-45E5-B4BB-B8010991B970}"/>
              </a:ext>
            </a:extLst>
          </p:cNvPr>
          <p:cNvSpPr txBox="1"/>
          <p:nvPr userDrawn="1"/>
        </p:nvSpPr>
        <p:spPr>
          <a:xfrm>
            <a:off x="226238" y="6501078"/>
            <a:ext cx="147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3-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问题分析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F8C1DE8-4052-4E36-B9C9-C268D4345810}"/>
              </a:ext>
            </a:extLst>
          </p:cNvPr>
          <p:cNvSpPr txBox="1"/>
          <p:nvPr userDrawn="1"/>
        </p:nvSpPr>
        <p:spPr>
          <a:xfrm>
            <a:off x="10060762" y="6501078"/>
            <a:ext cx="190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LOGO HERE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396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FAC9EF-53E5-4407-B034-333B613F8D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1B858BC-F066-4E2E-97B2-555D07A0770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30D10E-E591-4114-97E7-DD163CC7DF08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BC793C99-10A9-4582-9783-61CC929377BD}"/>
                </a:ext>
              </a:extLst>
            </p:cNvPr>
            <p:cNvSpPr/>
            <p:nvPr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FEF8889F-98F8-49C1-BFA3-BA37A860BEEC}"/>
                </a:ext>
              </a:extLst>
            </p:cNvPr>
            <p:cNvSpPr/>
            <p:nvPr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3FD5146-F1E2-4CA2-9067-40BBBDD7F7B5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4AD54399-E449-4D54-B57E-F9F1AE6ACC2E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006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FAC9EF-53E5-4407-B034-333B613F8D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r="25564"/>
          <a:stretch/>
        </p:blipFill>
        <p:spPr>
          <a:xfrm>
            <a:off x="1" y="0"/>
            <a:ext cx="12192000" cy="589958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1B858BC-F066-4E2E-97B2-555D07A07701}"/>
              </a:ext>
            </a:extLst>
          </p:cNvPr>
          <p:cNvSpPr/>
          <p:nvPr userDrawn="1"/>
        </p:nvSpPr>
        <p:spPr>
          <a:xfrm>
            <a:off x="0" y="2639028"/>
            <a:ext cx="12192000" cy="42189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6572211B-3AD1-43E9-B993-606CEC092626}"/>
              </a:ext>
            </a:extLst>
          </p:cNvPr>
          <p:cNvSpPr/>
          <p:nvPr userDrawn="1"/>
        </p:nvSpPr>
        <p:spPr>
          <a:xfrm>
            <a:off x="661182" y="2675311"/>
            <a:ext cx="10869637" cy="5151120"/>
          </a:xfrm>
          <a:prstGeom prst="roundRect">
            <a:avLst>
              <a:gd name="adj" fmla="val 5881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30D10E-E591-4114-97E7-DD163CC7DF08}"/>
              </a:ext>
            </a:extLst>
          </p:cNvPr>
          <p:cNvGrpSpPr/>
          <p:nvPr userDrawn="1"/>
        </p:nvGrpSpPr>
        <p:grpSpPr>
          <a:xfrm>
            <a:off x="-490538" y="217652"/>
            <a:ext cx="1914138" cy="568992"/>
            <a:chOff x="-533400" y="232331"/>
            <a:chExt cx="1914138" cy="56899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BC793C99-10A9-4582-9783-61CC929377BD}"/>
                </a:ext>
              </a:extLst>
            </p:cNvPr>
            <p:cNvSpPr/>
            <p:nvPr/>
          </p:nvSpPr>
          <p:spPr>
            <a:xfrm>
              <a:off x="-533400" y="232331"/>
              <a:ext cx="1914138" cy="5689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FEF8889F-98F8-49C1-BFA3-BA37A860BEEC}"/>
                </a:ext>
              </a:extLst>
            </p:cNvPr>
            <p:cNvSpPr/>
            <p:nvPr/>
          </p:nvSpPr>
          <p:spPr>
            <a:xfrm>
              <a:off x="-282048" y="276107"/>
              <a:ext cx="1619605" cy="48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3FD5146-F1E2-4CA2-9067-40BBBDD7F7B5}"/>
              </a:ext>
            </a:extLst>
          </p:cNvPr>
          <p:cNvSpPr/>
          <p:nvPr userDrawn="1"/>
        </p:nvSpPr>
        <p:spPr>
          <a:xfrm>
            <a:off x="-2063259" y="4403850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4AD54399-E449-4D54-B57E-F9F1AE6ACC2E}"/>
              </a:ext>
            </a:extLst>
          </p:cNvPr>
          <p:cNvSpPr/>
          <p:nvPr userDrawn="1"/>
        </p:nvSpPr>
        <p:spPr>
          <a:xfrm>
            <a:off x="-2063259" y="4582268"/>
            <a:ext cx="16904675" cy="3667964"/>
          </a:xfrm>
          <a:custGeom>
            <a:avLst/>
            <a:gdLst>
              <a:gd name="connsiteX0" fmla="*/ 0 w 12192000"/>
              <a:gd name="connsiteY0" fmla="*/ 0 h 1530971"/>
              <a:gd name="connsiteX1" fmla="*/ 517071 w 12192000"/>
              <a:gd name="connsiteY1" fmla="*/ 117181 h 1530971"/>
              <a:gd name="connsiteX2" fmla="*/ 6096000 w 12192000"/>
              <a:gd name="connsiteY2" fmla="*/ 616571 h 1530971"/>
              <a:gd name="connsiteX3" fmla="*/ 11674929 w 12192000"/>
              <a:gd name="connsiteY3" fmla="*/ 117181 h 1530971"/>
              <a:gd name="connsiteX4" fmla="*/ 12192000 w 12192000"/>
              <a:gd name="connsiteY4" fmla="*/ 0 h 1530971"/>
              <a:gd name="connsiteX5" fmla="*/ 12192000 w 12192000"/>
              <a:gd name="connsiteY5" fmla="*/ 1530971 h 1530971"/>
              <a:gd name="connsiteX6" fmla="*/ 0 w 12192000"/>
              <a:gd name="connsiteY6" fmla="*/ 1530971 h 15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30971">
                <a:moveTo>
                  <a:pt x="0" y="0"/>
                </a:moveTo>
                <a:lnTo>
                  <a:pt x="517071" y="117181"/>
                </a:lnTo>
                <a:cubicBezTo>
                  <a:pt x="2033152" y="429160"/>
                  <a:pt x="3976803" y="616571"/>
                  <a:pt x="6096000" y="616571"/>
                </a:cubicBezTo>
                <a:cubicBezTo>
                  <a:pt x="8215198" y="616571"/>
                  <a:pt x="10158849" y="429160"/>
                  <a:pt x="11674929" y="117181"/>
                </a:cubicBezTo>
                <a:lnTo>
                  <a:pt x="12192000" y="0"/>
                </a:lnTo>
                <a:lnTo>
                  <a:pt x="12192000" y="1530971"/>
                </a:lnTo>
                <a:lnTo>
                  <a:pt x="0" y="1530971"/>
                </a:ln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125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972389" y="1709158"/>
            <a:ext cx="10378098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字体使用 ：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元素、图片素材出处（网址）：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声明：本模板设计皆为本人原创，并且所使用的的相关元素、图片素材皆为基于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CCO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  <a:cs typeface="Segoe UI Light"/>
              </a:rPr>
              <a:t>协议的可商用免版权素材，无任何侵权行为！</a:t>
            </a:r>
          </a:p>
        </p:txBody>
      </p:sp>
    </p:spTree>
    <p:extLst>
      <p:ext uri="{BB962C8B-B14F-4D97-AF65-F5344CB8AC3E}">
        <p14:creationId xmlns:p14="http://schemas.microsoft.com/office/powerpoint/2010/main" val="412572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04B537-2A64-40A8-A1AA-218F58E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D518CD4-2495-413A-9D32-07794E8C9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B71879-B2D3-4A9E-992F-2286BDC2D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3B3F2E6-F0B0-4EA3-848A-2E6E5D579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915F0F-6FCF-4FA3-A5FA-AA90FD809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81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4412DA-71EB-4B8E-994A-C915A56AF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48BABB-4174-40D5-BDEF-2B9E9957A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DDF51A9-B59A-4A95-92B1-FFA781949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8103EE-3327-43FE-9BBA-8A55E5DA6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AEDD09B-5CF7-4C67-8C4D-F0A0E8BE6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A0B520-F56C-442B-BDB0-4C7ECDD1C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66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284CB7-982C-4089-8B76-F2064CB7C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00391A2-86D9-4F89-9C2E-58719D3C2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F15DEC-F260-4CB4-9ECA-554263EC9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4BB68BA-A435-4015-A22F-083CC6BC2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CD922CA-FEBC-4134-80AE-BC23051688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3741F00-8E0A-4EDE-84A5-F4C2A216B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4D31F8D-A22E-41E2-8BB2-A0F803707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95E68CB-BD03-47AA-AAEF-58EB4EF51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01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E6FC0C-FA16-4434-9F26-AD3A676BB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F3953EE-412C-4BBB-8BD8-A43BE8CD5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D64EB7-6C26-441E-BCFB-9907781F6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5C58CA1-1FC6-4014-9965-990A83C0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30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785B837-A97E-434B-8789-1B42E7669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4DA1E7D-9DE8-4A32-A4A7-DA46A56BD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365F5F-EB98-47E3-89AF-E0ABC4814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94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DC0F81-301C-43AC-A2DA-CF504D2D3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348B5C4-1D81-4D02-B20A-4F4EB2846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640EC27-361D-4601-A6B5-AB309341FF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64E9875-29E4-4309-A4B4-B010B196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FF6DA7-ABCC-4111-916F-8B6F22FE2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BE02BB5-B3D5-40E9-8619-1A401145A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86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D9AB5D-75E6-44AA-9078-977126270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BA00491-F4A5-43F4-AF83-3E65601CA4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8B9D10C-C6DA-4B98-94CB-008AF3F31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334D151-E911-4DBC-BF4E-264AA7CA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5CE8B67-A95F-41D4-96DF-87DAFDEC7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6383C1F-CEC7-49E4-AA98-E0965530B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25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82C894F-6557-4ECA-9C26-B2B1B8BA8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4B9C483-B416-419C-AC90-9D9FED772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0A2385-5C2C-447F-A427-16AB4D087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CC70-CC1A-48EE-8E1C-2A35FD3EA0B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1B91D1-407C-42FC-8BCD-071E36B55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5B18FA-272D-4B4D-9669-99423DD84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AD729-C6FC-4FC8-B21F-D013A68205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86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0F8F7EE-BA20-4A0A-BE23-3E506C06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6B85D18-4243-4C13-8AEE-C76A16AF5F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A497D8-34B0-4F89-8C54-BCEC3707C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8AC4-209F-4CBA-B13D-856F95420DDD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C3795A-E4A1-4636-8AB8-F3F5B56EB8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ABA7DF6-53C7-46A9-AA03-72BD42C69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46CC5-953F-4E75-96F0-7A65C01F82D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81CA5AC-FE95-4DF8-8009-ECDE45186B00}"/>
              </a:ext>
            </a:extLst>
          </p:cNvPr>
          <p:cNvSpPr/>
          <p:nvPr userDrawn="1"/>
        </p:nvSpPr>
        <p:spPr>
          <a:xfrm>
            <a:off x="-47626" y="-1639094"/>
            <a:ext cx="1114882" cy="1114882"/>
          </a:xfrm>
          <a:prstGeom prst="rect">
            <a:avLst/>
          </a:prstGeom>
          <a:solidFill>
            <a:srgbClr val="00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3875AF-A9FC-4A8D-9B19-5B3B920D26F7}"/>
              </a:ext>
            </a:extLst>
          </p:cNvPr>
          <p:cNvSpPr/>
          <p:nvPr userDrawn="1"/>
        </p:nvSpPr>
        <p:spPr>
          <a:xfrm>
            <a:off x="1520467" y="-1645920"/>
            <a:ext cx="1114882" cy="1114882"/>
          </a:xfrm>
          <a:prstGeom prst="rect">
            <a:avLst/>
          </a:prstGeom>
          <a:solidFill>
            <a:srgbClr val="075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70765D2-0679-4D1D-B126-5FFDA4DD8C64}"/>
              </a:ext>
            </a:extLst>
          </p:cNvPr>
          <p:cNvSpPr/>
          <p:nvPr userDrawn="1"/>
        </p:nvSpPr>
        <p:spPr>
          <a:xfrm>
            <a:off x="3083632" y="-1645920"/>
            <a:ext cx="1114882" cy="1114882"/>
          </a:xfrm>
          <a:prstGeom prst="rect">
            <a:avLst/>
          </a:prstGeom>
          <a:solidFill>
            <a:srgbClr val="0F3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49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>
          <p15:clr>
            <a:srgbClr val="F26B43"/>
          </p15:clr>
        </p15:guide>
        <p15:guide id="2" pos="7488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orient="horz" pos="472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microsoft.com/office/2007/relationships/hdphoto" Target="../media/hdphoto1.wdp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AAF7FC6E-D39C-494F-9C6A-7244526A5CEF}"/>
              </a:ext>
            </a:extLst>
          </p:cNvPr>
          <p:cNvSpPr/>
          <p:nvPr/>
        </p:nvSpPr>
        <p:spPr>
          <a:xfrm rot="21000000">
            <a:off x="-785761" y="-1371931"/>
            <a:ext cx="14466752" cy="6651279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791982B0-1F63-4C4F-A70C-326D2C2F5FD8}"/>
              </a:ext>
            </a:extLst>
          </p:cNvPr>
          <p:cNvSpPr/>
          <p:nvPr/>
        </p:nvSpPr>
        <p:spPr>
          <a:xfrm rot="21000000">
            <a:off x="-668384" y="-1294897"/>
            <a:ext cx="13528768" cy="6491572"/>
          </a:xfrm>
          <a:custGeom>
            <a:avLst/>
            <a:gdLst>
              <a:gd name="connsiteX0" fmla="*/ 932168 w 12918793"/>
              <a:gd name="connsiteY0" fmla="*/ 0 h 6198885"/>
              <a:gd name="connsiteX1" fmla="*/ 12918793 w 12918793"/>
              <a:gd name="connsiteY1" fmla="*/ 2228378 h 6198885"/>
              <a:gd name="connsiteX2" fmla="*/ 12260377 w 12918793"/>
              <a:gd name="connsiteY2" fmla="*/ 5770053 h 6198885"/>
              <a:gd name="connsiteX3" fmla="*/ 11950533 w 12918793"/>
              <a:gd name="connsiteY3" fmla="*/ 5828446 h 6198885"/>
              <a:gd name="connsiteX4" fmla="*/ 7559027 w 12918793"/>
              <a:gd name="connsiteY4" fmla="*/ 6198885 h 6198885"/>
              <a:gd name="connsiteX5" fmla="*/ 417978 w 12918793"/>
              <a:gd name="connsiteY5" fmla="*/ 5156278 h 6198885"/>
              <a:gd name="connsiteX6" fmla="*/ 0 w 12918793"/>
              <a:gd name="connsiteY6" fmla="*/ 5014208 h 619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18793" h="6198885">
                <a:moveTo>
                  <a:pt x="932168" y="0"/>
                </a:moveTo>
                <a:lnTo>
                  <a:pt x="12918793" y="2228378"/>
                </a:lnTo>
                <a:lnTo>
                  <a:pt x="12260377" y="5770053"/>
                </a:lnTo>
                <a:lnTo>
                  <a:pt x="11950533" y="5828446"/>
                </a:lnTo>
                <a:cubicBezTo>
                  <a:pt x="10581191" y="6068096"/>
                  <a:pt x="9102064" y="6198885"/>
                  <a:pt x="7559027" y="6198885"/>
                </a:cubicBezTo>
                <a:cubicBezTo>
                  <a:pt x="4913822" y="6198885"/>
                  <a:pt x="2456432" y="5814526"/>
                  <a:pt x="417978" y="5156278"/>
                </a:cubicBezTo>
                <a:lnTo>
                  <a:pt x="0" y="5014208"/>
                </a:lnTo>
                <a:close/>
              </a:path>
            </a:pathLst>
          </a:custGeom>
          <a:gradFill flip="none" rotWithShape="1">
            <a:gsLst>
              <a:gs pos="33000">
                <a:srgbClr val="FFAF57"/>
              </a:gs>
              <a:gs pos="0">
                <a:srgbClr val="FF883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2868B4B-9A3D-4EB5-99F4-D16217C5C59A}"/>
              </a:ext>
            </a:extLst>
          </p:cNvPr>
          <p:cNvGrpSpPr/>
          <p:nvPr/>
        </p:nvGrpSpPr>
        <p:grpSpPr>
          <a:xfrm>
            <a:off x="-458775" y="-1133321"/>
            <a:ext cx="12918793" cy="6373916"/>
            <a:chOff x="-458775" y="-1066183"/>
            <a:chExt cx="12918793" cy="637391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18B0C44-94D7-4623-8F67-00E404A54D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alphaModFix amt="53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4" t="18305" r="3947" b="12976"/>
            <a:stretch/>
          </p:blipFill>
          <p:spPr>
            <a:xfrm flipH="1">
              <a:off x="1" y="-15240"/>
              <a:ext cx="12191998" cy="5322973"/>
            </a:xfrm>
            <a:custGeom>
              <a:avLst/>
              <a:gdLst>
                <a:gd name="connsiteX0" fmla="*/ 12191998 w 12191998"/>
                <a:gd name="connsiteY0" fmla="*/ 0 h 5322973"/>
                <a:gd name="connsiteX1" fmla="*/ 0 w 12191998"/>
                <a:gd name="connsiteY1" fmla="*/ 0 h 5322973"/>
                <a:gd name="connsiteX2" fmla="*/ 0 w 12191998"/>
                <a:gd name="connsiteY2" fmla="*/ 3602357 h 5322973"/>
                <a:gd name="connsiteX3" fmla="*/ 293950 w 12191998"/>
                <a:gd name="connsiteY3" fmla="*/ 3716397 h 5322973"/>
                <a:gd name="connsiteX4" fmla="*/ 4543775 w 12191998"/>
                <a:gd name="connsiteY4" fmla="*/ 4883248 h 5322973"/>
                <a:gd name="connsiteX5" fmla="*/ 11755094 w 12191998"/>
                <a:gd name="connsiteY5" fmla="*/ 5163401 h 5322973"/>
                <a:gd name="connsiteX6" fmla="*/ 12191997 w 12191998"/>
                <a:gd name="connsiteY6" fmla="*/ 5100119 h 532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8" h="5322973">
                  <a:moveTo>
                    <a:pt x="12191998" y="0"/>
                  </a:moveTo>
                  <a:lnTo>
                    <a:pt x="0" y="0"/>
                  </a:lnTo>
                  <a:lnTo>
                    <a:pt x="0" y="3602357"/>
                  </a:lnTo>
                  <a:lnTo>
                    <a:pt x="293950" y="3716397"/>
                  </a:lnTo>
                  <a:cubicBezTo>
                    <a:pt x="1596424" y="4202290"/>
                    <a:pt x="3026730" y="4601222"/>
                    <a:pt x="4543775" y="4883248"/>
                  </a:cubicBezTo>
                  <a:cubicBezTo>
                    <a:pt x="7144421" y="5366723"/>
                    <a:pt x="9630667" y="5437985"/>
                    <a:pt x="11755094" y="5163401"/>
                  </a:cubicBezTo>
                  <a:lnTo>
                    <a:pt x="12191997" y="5100119"/>
                  </a:lnTo>
                  <a:close/>
                </a:path>
              </a:pathLst>
            </a:custGeom>
          </p:spPr>
        </p:pic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E5F610F-F6F6-4EE6-AC3E-8EFEF1BA1275}"/>
                </a:ext>
              </a:extLst>
            </p:cNvPr>
            <p:cNvSpPr/>
            <p:nvPr/>
          </p:nvSpPr>
          <p:spPr>
            <a:xfrm rot="20968118">
              <a:off x="-458775" y="-1066183"/>
              <a:ext cx="12918793" cy="6198885"/>
            </a:xfrm>
            <a:custGeom>
              <a:avLst/>
              <a:gdLst>
                <a:gd name="connsiteX0" fmla="*/ 932168 w 12918793"/>
                <a:gd name="connsiteY0" fmla="*/ 0 h 6198885"/>
                <a:gd name="connsiteX1" fmla="*/ 12918793 w 12918793"/>
                <a:gd name="connsiteY1" fmla="*/ 2228378 h 6198885"/>
                <a:gd name="connsiteX2" fmla="*/ 12260377 w 12918793"/>
                <a:gd name="connsiteY2" fmla="*/ 5770053 h 6198885"/>
                <a:gd name="connsiteX3" fmla="*/ 11950533 w 12918793"/>
                <a:gd name="connsiteY3" fmla="*/ 5828446 h 6198885"/>
                <a:gd name="connsiteX4" fmla="*/ 7559027 w 12918793"/>
                <a:gd name="connsiteY4" fmla="*/ 6198885 h 6198885"/>
                <a:gd name="connsiteX5" fmla="*/ 417978 w 12918793"/>
                <a:gd name="connsiteY5" fmla="*/ 5156278 h 6198885"/>
                <a:gd name="connsiteX6" fmla="*/ 0 w 12918793"/>
                <a:gd name="connsiteY6" fmla="*/ 5014208 h 619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8793" h="6198885">
                  <a:moveTo>
                    <a:pt x="932168" y="0"/>
                  </a:moveTo>
                  <a:lnTo>
                    <a:pt x="12918793" y="2228378"/>
                  </a:lnTo>
                  <a:lnTo>
                    <a:pt x="12260377" y="5770053"/>
                  </a:lnTo>
                  <a:lnTo>
                    <a:pt x="11950533" y="5828446"/>
                  </a:lnTo>
                  <a:cubicBezTo>
                    <a:pt x="10581191" y="6068096"/>
                    <a:pt x="9102064" y="6198885"/>
                    <a:pt x="7559027" y="6198885"/>
                  </a:cubicBezTo>
                  <a:cubicBezTo>
                    <a:pt x="4913822" y="6198885"/>
                    <a:pt x="2456432" y="5814526"/>
                    <a:pt x="417978" y="5156278"/>
                  </a:cubicBezTo>
                  <a:lnTo>
                    <a:pt x="0" y="501420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64949">
                    <a:alpha val="95000"/>
                  </a:srgbClr>
                </a:gs>
                <a:gs pos="0">
                  <a:srgbClr val="B80000">
                    <a:alpha val="83922"/>
                  </a:srgbClr>
                </a:gs>
              </a:gsLst>
              <a:lin ang="15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E43519F3-11CE-45DD-A3C8-75E6EB826645}"/>
              </a:ext>
            </a:extLst>
          </p:cNvPr>
          <p:cNvSpPr/>
          <p:nvPr/>
        </p:nvSpPr>
        <p:spPr>
          <a:xfrm>
            <a:off x="-847014" y="-943257"/>
            <a:ext cx="1560931" cy="1560931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C854A16-EEA4-4995-805A-F297E693B8A6}"/>
              </a:ext>
            </a:extLst>
          </p:cNvPr>
          <p:cNvGrpSpPr/>
          <p:nvPr/>
        </p:nvGrpSpPr>
        <p:grpSpPr>
          <a:xfrm>
            <a:off x="1044419" y="3719681"/>
            <a:ext cx="4586373" cy="461665"/>
            <a:chOff x="781715" y="3768841"/>
            <a:chExt cx="4586373" cy="46166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FED7682-CCFC-45CA-9B80-B530CA178165}"/>
                </a:ext>
              </a:extLst>
            </p:cNvPr>
            <p:cNvSpPr txBox="1"/>
            <p:nvPr/>
          </p:nvSpPr>
          <p:spPr>
            <a:xfrm>
              <a:off x="781715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关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55FF04E0-CE66-465C-9E2E-288647ED973A}"/>
                </a:ext>
              </a:extLst>
            </p:cNvPr>
            <p:cNvSpPr txBox="1"/>
            <p:nvPr/>
          </p:nvSpPr>
          <p:spPr>
            <a:xfrm>
              <a:off x="1156111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键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F896B811-0A05-45AA-AA07-D71E6E930644}"/>
                </a:ext>
              </a:extLst>
            </p:cNvPr>
            <p:cNvSpPr txBox="1"/>
            <p:nvPr/>
          </p:nvSpPr>
          <p:spPr>
            <a:xfrm>
              <a:off x="1530507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技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95957857-79EE-4510-9B6D-27221671B556}"/>
                </a:ext>
              </a:extLst>
            </p:cNvPr>
            <p:cNvSpPr txBox="1"/>
            <p:nvPr/>
          </p:nvSpPr>
          <p:spPr>
            <a:xfrm>
              <a:off x="1904903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术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7D24E31-D860-4B65-B8F8-D32CF13374AD}"/>
                </a:ext>
              </a:extLst>
            </p:cNvPr>
            <p:cNvSpPr txBox="1"/>
            <p:nvPr/>
          </p:nvSpPr>
          <p:spPr>
            <a:xfrm>
              <a:off x="2279299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及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6459A59D-4E8F-479D-9290-67A498F76A6E}"/>
                </a:ext>
              </a:extLst>
            </p:cNvPr>
            <p:cNvSpPr txBox="1"/>
            <p:nvPr/>
          </p:nvSpPr>
          <p:spPr>
            <a:xfrm>
              <a:off x="2653695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装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C825B8BC-F293-447B-B666-621699419864}"/>
                </a:ext>
              </a:extLst>
            </p:cNvPr>
            <p:cNvSpPr txBox="1"/>
            <p:nvPr/>
          </p:nvSpPr>
          <p:spPr>
            <a:xfrm>
              <a:off x="3028028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备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1BE17B28-CB8F-4C28-B13C-918968D3FB1C}"/>
                </a:ext>
              </a:extLst>
            </p:cNvPr>
            <p:cNvSpPr txBox="1"/>
            <p:nvPr/>
          </p:nvSpPr>
          <p:spPr>
            <a:xfrm>
              <a:off x="3402360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研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2EEC1A2C-E7E5-4E4D-8B5E-56A2EB429C17}"/>
                </a:ext>
              </a:extLst>
            </p:cNvPr>
            <p:cNvSpPr txBox="1"/>
            <p:nvPr/>
          </p:nvSpPr>
          <p:spPr>
            <a:xfrm>
              <a:off x="3776693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究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0C9F4BE6-B691-4DC3-99F1-09E4A188C47F}"/>
                </a:ext>
              </a:extLst>
            </p:cNvPr>
            <p:cNvSpPr txBox="1"/>
            <p:nvPr/>
          </p:nvSpPr>
          <p:spPr>
            <a:xfrm>
              <a:off x="4151025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与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FE3CD05A-1088-473F-A3A0-773FB4511B1E}"/>
                </a:ext>
              </a:extLst>
            </p:cNvPr>
            <p:cNvSpPr txBox="1"/>
            <p:nvPr/>
          </p:nvSpPr>
          <p:spPr>
            <a:xfrm>
              <a:off x="4525358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应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D7E0F435-D8F4-4F5F-BB58-ABE167B2CA10}"/>
                </a:ext>
              </a:extLst>
            </p:cNvPr>
            <p:cNvSpPr txBox="1"/>
            <p:nvPr/>
          </p:nvSpPr>
          <p:spPr>
            <a:xfrm>
              <a:off x="4899690" y="3768841"/>
              <a:ext cx="46839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FBB3B3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用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cxnSp>
        <p:nvCxnSpPr>
          <p:cNvPr id="80" name="isļiďê">
            <a:extLst>
              <a:ext uri="{FF2B5EF4-FFF2-40B4-BE49-F238E27FC236}">
                <a16:creationId xmlns:a16="http://schemas.microsoft.com/office/drawing/2014/main" xmlns="" id="{0D366BED-7561-401D-8B2D-9C69C9EDE20E}"/>
              </a:ext>
            </a:extLst>
          </p:cNvPr>
          <p:cNvCxnSpPr>
            <a:cxnSpLocks/>
          </p:cNvCxnSpPr>
          <p:nvPr/>
        </p:nvCxnSpPr>
        <p:spPr>
          <a:xfrm flipV="1">
            <a:off x="2764050" y="4162295"/>
            <a:ext cx="2745740" cy="1"/>
          </a:xfrm>
          <a:prstGeom prst="line">
            <a:avLst/>
          </a:prstGeom>
          <a:ln w="12700" cap="rnd">
            <a:gradFill>
              <a:gsLst>
                <a:gs pos="2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í$ľíḓe">
            <a:extLst>
              <a:ext uri="{FF2B5EF4-FFF2-40B4-BE49-F238E27FC236}">
                <a16:creationId xmlns:a16="http://schemas.microsoft.com/office/drawing/2014/main" xmlns="" id="{46301911-126D-4AF1-A5C0-2EF6E811E436}"/>
              </a:ext>
            </a:extLst>
          </p:cNvPr>
          <p:cNvCxnSpPr>
            <a:cxnSpLocks/>
          </p:cNvCxnSpPr>
          <p:nvPr/>
        </p:nvCxnSpPr>
        <p:spPr>
          <a:xfrm flipV="1">
            <a:off x="5285329" y="3503712"/>
            <a:ext cx="1786563" cy="3042"/>
          </a:xfrm>
          <a:prstGeom prst="line">
            <a:avLst/>
          </a:prstGeom>
          <a:ln w="12700" cap="rnd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73177A6-F3D8-479E-88BA-586125314AF4}"/>
              </a:ext>
            </a:extLst>
          </p:cNvPr>
          <p:cNvGrpSpPr/>
          <p:nvPr/>
        </p:nvGrpSpPr>
        <p:grpSpPr>
          <a:xfrm rot="18111888">
            <a:off x="-1013798" y="3688864"/>
            <a:ext cx="2921150" cy="2921150"/>
            <a:chOff x="8097520" y="2702560"/>
            <a:chExt cx="3362960" cy="3362960"/>
          </a:xfrm>
        </p:grpSpPr>
        <p:sp>
          <p:nvSpPr>
            <p:cNvPr id="87" name="弧形 86">
              <a:extLst>
                <a:ext uri="{FF2B5EF4-FFF2-40B4-BE49-F238E27FC236}">
                  <a16:creationId xmlns:a16="http://schemas.microsoft.com/office/drawing/2014/main" xmlns="" id="{3FA1AD5F-670F-4323-B618-2ADC98CA1E66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xmlns="" id="{0CD67331-C3DA-4B1A-A6F8-B0FA93A6C57B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89" name="弧形 88">
              <a:extLst>
                <a:ext uri="{FF2B5EF4-FFF2-40B4-BE49-F238E27FC236}">
                  <a16:creationId xmlns:a16="http://schemas.microsoft.com/office/drawing/2014/main" xmlns="" id="{1444EC2D-F6BE-4448-AE37-9F98F02CA977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0" name="弧形 89">
              <a:extLst>
                <a:ext uri="{FF2B5EF4-FFF2-40B4-BE49-F238E27FC236}">
                  <a16:creationId xmlns:a16="http://schemas.microsoft.com/office/drawing/2014/main" xmlns="" id="{FABE7D8F-EBE4-49F5-9A05-AE8D056DFDF5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xmlns="" id="{48FFF738-2A0A-468E-8BBA-E76107A2A8BB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xmlns="" id="{D6A2F720-5B6D-4663-BB80-DF33462CC0DD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3" name="弧形 92">
              <a:extLst>
                <a:ext uri="{FF2B5EF4-FFF2-40B4-BE49-F238E27FC236}">
                  <a16:creationId xmlns:a16="http://schemas.microsoft.com/office/drawing/2014/main" xmlns="" id="{91FFDB3A-5FE6-4D61-BD44-64AD573327ED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4" name="弧形 93">
              <a:extLst>
                <a:ext uri="{FF2B5EF4-FFF2-40B4-BE49-F238E27FC236}">
                  <a16:creationId xmlns:a16="http://schemas.microsoft.com/office/drawing/2014/main" xmlns="" id="{80E2F4FE-EA2D-425D-8BA4-5944DB5D2F38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xmlns="" id="{2C09D2DB-6095-4C30-8D0E-694329CB0E65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xmlns="" id="{3B2A4538-02CA-4C93-B1B7-66A96109A018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7" name="弧形 96">
              <a:extLst>
                <a:ext uri="{FF2B5EF4-FFF2-40B4-BE49-F238E27FC236}">
                  <a16:creationId xmlns:a16="http://schemas.microsoft.com/office/drawing/2014/main" xmlns="" id="{DB4E05F8-29FB-4A14-B1CA-8F5CDA49F762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8" name="弧形 97">
              <a:extLst>
                <a:ext uri="{FF2B5EF4-FFF2-40B4-BE49-F238E27FC236}">
                  <a16:creationId xmlns:a16="http://schemas.microsoft.com/office/drawing/2014/main" xmlns="" id="{25756394-2849-4769-8329-A2486B3DC0F7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99" name="弧形 98">
              <a:extLst>
                <a:ext uri="{FF2B5EF4-FFF2-40B4-BE49-F238E27FC236}">
                  <a16:creationId xmlns:a16="http://schemas.microsoft.com/office/drawing/2014/main" xmlns="" id="{D196C234-C1E5-4793-A2E1-2EDAF918DDA7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0" name="弧形 99">
              <a:extLst>
                <a:ext uri="{FF2B5EF4-FFF2-40B4-BE49-F238E27FC236}">
                  <a16:creationId xmlns:a16="http://schemas.microsoft.com/office/drawing/2014/main" xmlns="" id="{EAD1050A-E703-49CF-9135-07E116666543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8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A078FDC1-A68A-4091-9A76-F1AAFFF0A91C}"/>
              </a:ext>
            </a:extLst>
          </p:cNvPr>
          <p:cNvGrpSpPr/>
          <p:nvPr/>
        </p:nvGrpSpPr>
        <p:grpSpPr>
          <a:xfrm rot="8152101">
            <a:off x="10401153" y="-3138423"/>
            <a:ext cx="5076856" cy="5076856"/>
            <a:chOff x="8097520" y="2702560"/>
            <a:chExt cx="3362960" cy="3362960"/>
          </a:xfrm>
        </p:grpSpPr>
        <p:sp>
          <p:nvSpPr>
            <p:cNvPr id="102" name="弧形 101">
              <a:extLst>
                <a:ext uri="{FF2B5EF4-FFF2-40B4-BE49-F238E27FC236}">
                  <a16:creationId xmlns:a16="http://schemas.microsoft.com/office/drawing/2014/main" xmlns="" id="{076608F7-C213-4D68-8E70-8063ED0EB81C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3" name="弧形 102">
              <a:extLst>
                <a:ext uri="{FF2B5EF4-FFF2-40B4-BE49-F238E27FC236}">
                  <a16:creationId xmlns:a16="http://schemas.microsoft.com/office/drawing/2014/main" xmlns="" id="{255B0BDF-0CCE-45A9-998D-F78CCD53292C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4" name="弧形 103">
              <a:extLst>
                <a:ext uri="{FF2B5EF4-FFF2-40B4-BE49-F238E27FC236}">
                  <a16:creationId xmlns:a16="http://schemas.microsoft.com/office/drawing/2014/main" xmlns="" id="{A2261008-8A59-4925-9222-22BDBEC33F09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5" name="弧形 104">
              <a:extLst>
                <a:ext uri="{FF2B5EF4-FFF2-40B4-BE49-F238E27FC236}">
                  <a16:creationId xmlns:a16="http://schemas.microsoft.com/office/drawing/2014/main" xmlns="" id="{60411CEC-E5BC-4C14-893D-45C66C531D86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6" name="弧形 105">
              <a:extLst>
                <a:ext uri="{FF2B5EF4-FFF2-40B4-BE49-F238E27FC236}">
                  <a16:creationId xmlns:a16="http://schemas.microsoft.com/office/drawing/2014/main" xmlns="" id="{813A6AAB-6BC3-4A18-B41D-D5E2395E8762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7" name="弧形 106">
              <a:extLst>
                <a:ext uri="{FF2B5EF4-FFF2-40B4-BE49-F238E27FC236}">
                  <a16:creationId xmlns:a16="http://schemas.microsoft.com/office/drawing/2014/main" xmlns="" id="{3961DA45-0CF5-48C5-8E98-07E358A62D36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8" name="弧形 107">
              <a:extLst>
                <a:ext uri="{FF2B5EF4-FFF2-40B4-BE49-F238E27FC236}">
                  <a16:creationId xmlns:a16="http://schemas.microsoft.com/office/drawing/2014/main" xmlns="" id="{7351A2FC-7D29-4253-8F6B-76F3AED65BEA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09" name="弧形 108">
              <a:extLst>
                <a:ext uri="{FF2B5EF4-FFF2-40B4-BE49-F238E27FC236}">
                  <a16:creationId xmlns:a16="http://schemas.microsoft.com/office/drawing/2014/main" xmlns="" id="{224CAD38-887F-4E25-9194-9BEFC0028D33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0" name="弧形 109">
              <a:extLst>
                <a:ext uri="{FF2B5EF4-FFF2-40B4-BE49-F238E27FC236}">
                  <a16:creationId xmlns:a16="http://schemas.microsoft.com/office/drawing/2014/main" xmlns="" id="{22EA4260-A104-47FB-ACDD-78175A04B209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1" name="弧形 110">
              <a:extLst>
                <a:ext uri="{FF2B5EF4-FFF2-40B4-BE49-F238E27FC236}">
                  <a16:creationId xmlns:a16="http://schemas.microsoft.com/office/drawing/2014/main" xmlns="" id="{1A6436EB-8DBD-48F0-9E30-4DA2A1CA1A2D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2" name="弧形 111">
              <a:extLst>
                <a:ext uri="{FF2B5EF4-FFF2-40B4-BE49-F238E27FC236}">
                  <a16:creationId xmlns:a16="http://schemas.microsoft.com/office/drawing/2014/main" xmlns="" id="{8ED00541-5434-43A2-80A4-2D51AEB48B8A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3" name="弧形 112">
              <a:extLst>
                <a:ext uri="{FF2B5EF4-FFF2-40B4-BE49-F238E27FC236}">
                  <a16:creationId xmlns:a16="http://schemas.microsoft.com/office/drawing/2014/main" xmlns="" id="{A82AFD65-5104-4DAF-AD9C-5A0B27D911EC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4" name="弧形 113">
              <a:extLst>
                <a:ext uri="{FF2B5EF4-FFF2-40B4-BE49-F238E27FC236}">
                  <a16:creationId xmlns:a16="http://schemas.microsoft.com/office/drawing/2014/main" xmlns="" id="{F5C2DDE8-2DC3-4173-8B7E-D6B97837991C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115" name="弧形 114">
              <a:extLst>
                <a:ext uri="{FF2B5EF4-FFF2-40B4-BE49-F238E27FC236}">
                  <a16:creationId xmlns:a16="http://schemas.microsoft.com/office/drawing/2014/main" xmlns="" id="{E2C17DD7-55D8-4C0A-8203-033671B6E6FF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4000"/>
                    </a:schemeClr>
                  </a:gs>
                  <a:gs pos="100000">
                    <a:schemeClr val="bg1">
                      <a:alpha val="14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430" name="文本框 429">
            <a:extLst>
              <a:ext uri="{FF2B5EF4-FFF2-40B4-BE49-F238E27FC236}">
                <a16:creationId xmlns:a16="http://schemas.microsoft.com/office/drawing/2014/main" xmlns="" id="{46B5B54D-3DAB-48B2-95C1-7BFCA67D9AB7}"/>
              </a:ext>
            </a:extLst>
          </p:cNvPr>
          <p:cNvSpPr txBox="1"/>
          <p:nvPr/>
        </p:nvSpPr>
        <p:spPr>
          <a:xfrm>
            <a:off x="781060" y="6162236"/>
            <a:ext cx="2726070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秋叶公司“安全科技”人身安全科技项目</a:t>
            </a:r>
          </a:p>
        </p:txBody>
      </p:sp>
      <p:grpSp>
        <p:nvGrpSpPr>
          <p:cNvPr id="435" name="组合 434">
            <a:extLst>
              <a:ext uri="{FF2B5EF4-FFF2-40B4-BE49-F238E27FC236}">
                <a16:creationId xmlns:a16="http://schemas.microsoft.com/office/drawing/2014/main" xmlns="" id="{CA821B2A-628E-4262-88C7-0789125A2FA4}"/>
              </a:ext>
            </a:extLst>
          </p:cNvPr>
          <p:cNvGrpSpPr/>
          <p:nvPr/>
        </p:nvGrpSpPr>
        <p:grpSpPr>
          <a:xfrm>
            <a:off x="3229033" y="2545081"/>
            <a:ext cx="4578855" cy="1020923"/>
            <a:chOff x="3229033" y="2545081"/>
            <a:chExt cx="4578855" cy="1020923"/>
          </a:xfrm>
        </p:grpSpPr>
        <p:sp>
          <p:nvSpPr>
            <p:cNvPr id="77" name="í$ľîďe">
              <a:extLst>
                <a:ext uri="{FF2B5EF4-FFF2-40B4-BE49-F238E27FC236}">
                  <a16:creationId xmlns:a16="http://schemas.microsoft.com/office/drawing/2014/main" xmlns="" id="{AA2BCBBC-4C4C-425A-9D38-04EE72E1A9D0}"/>
                </a:ext>
              </a:extLst>
            </p:cNvPr>
            <p:cNvSpPr/>
            <p:nvPr/>
          </p:nvSpPr>
          <p:spPr>
            <a:xfrm>
              <a:off x="3229033" y="2545081"/>
              <a:ext cx="4484623" cy="889630"/>
            </a:xfrm>
            <a:prstGeom prst="parallelogram">
              <a:avLst/>
            </a:prstGeom>
            <a:gradFill>
              <a:gsLst>
                <a:gs pos="3600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431" name="í$ľîďe">
              <a:extLst>
                <a:ext uri="{FF2B5EF4-FFF2-40B4-BE49-F238E27FC236}">
                  <a16:creationId xmlns:a16="http://schemas.microsoft.com/office/drawing/2014/main" xmlns="" id="{6694ED86-4E8F-4D72-87E4-51043C41A144}"/>
                </a:ext>
              </a:extLst>
            </p:cNvPr>
            <p:cNvSpPr/>
            <p:nvPr/>
          </p:nvSpPr>
          <p:spPr>
            <a:xfrm>
              <a:off x="3323265" y="2676374"/>
              <a:ext cx="4484623" cy="889630"/>
            </a:xfrm>
            <a:prstGeom prst="parallelogram">
              <a:avLst/>
            </a:prstGeom>
            <a:gradFill>
              <a:gsLst>
                <a:gs pos="3600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15BC5F-D1F4-47C8-9222-759947D5339B}"/>
              </a:ext>
            </a:extLst>
          </p:cNvPr>
          <p:cNvGrpSpPr/>
          <p:nvPr/>
        </p:nvGrpSpPr>
        <p:grpSpPr>
          <a:xfrm>
            <a:off x="1141906" y="1360728"/>
            <a:ext cx="6116918" cy="2205276"/>
            <a:chOff x="991436" y="1457934"/>
            <a:chExt cx="6116918" cy="220527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9021C56-81FA-4055-B7EF-75834AD3A01E}"/>
                </a:ext>
              </a:extLst>
            </p:cNvPr>
            <p:cNvSpPr txBox="1"/>
            <p:nvPr/>
          </p:nvSpPr>
          <p:spPr>
            <a:xfrm>
              <a:off x="99143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配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D499FF57-5785-4DF1-BA2F-0B33737B8BA8}"/>
                </a:ext>
              </a:extLst>
            </p:cNvPr>
            <p:cNvSpPr txBox="1"/>
            <p:nvPr/>
          </p:nvSpPr>
          <p:spPr>
            <a:xfrm>
              <a:off x="187027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185F84E-81BD-431C-B913-4A17CE3ECDFC}"/>
                </a:ext>
              </a:extLst>
            </p:cNvPr>
            <p:cNvSpPr txBox="1"/>
            <p:nvPr/>
          </p:nvSpPr>
          <p:spPr>
            <a:xfrm>
              <a:off x="274911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作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2819806-1BB6-4449-B9F4-712BC2150A91}"/>
                </a:ext>
              </a:extLst>
            </p:cNvPr>
            <p:cNvSpPr txBox="1"/>
            <p:nvPr/>
          </p:nvSpPr>
          <p:spPr>
            <a:xfrm>
              <a:off x="362795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业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8DA5218E-7BAE-4564-8208-99E9D9ECEEE7}"/>
                </a:ext>
              </a:extLst>
            </p:cNvPr>
            <p:cNvSpPr txBox="1"/>
            <p:nvPr/>
          </p:nvSpPr>
          <p:spPr>
            <a:xfrm>
              <a:off x="450679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人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403B0098-2534-47AD-833F-ECCB50F9C2C8}"/>
                </a:ext>
              </a:extLst>
            </p:cNvPr>
            <p:cNvSpPr txBox="1"/>
            <p:nvPr/>
          </p:nvSpPr>
          <p:spPr>
            <a:xfrm>
              <a:off x="5385636" y="145793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166D81D-6646-4432-BC18-3283204F995F}"/>
                </a:ext>
              </a:extLst>
            </p:cNvPr>
            <p:cNvSpPr txBox="1"/>
            <p:nvPr/>
          </p:nvSpPr>
          <p:spPr>
            <a:xfrm>
              <a:off x="991437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防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F766F7C-D799-4C33-A424-E62F229D77F4}"/>
                </a:ext>
              </a:extLst>
            </p:cNvPr>
            <p:cNvSpPr txBox="1"/>
            <p:nvPr/>
          </p:nvSpPr>
          <p:spPr>
            <a:xfrm>
              <a:off x="1869325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0B1345FD-59B0-4FB1-9B00-7D57B19AF2B6}"/>
                </a:ext>
              </a:extLst>
            </p:cNvPr>
            <p:cNvSpPr txBox="1"/>
            <p:nvPr/>
          </p:nvSpPr>
          <p:spPr>
            <a:xfrm>
              <a:off x="2747212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电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B3B3"/>
                    </a:gs>
                  </a:gsLst>
                  <a:lin ang="5400000" scaled="1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76F8FD37-23C6-4112-92B5-EB0533E68C77}"/>
                </a:ext>
              </a:extLst>
            </p:cNvPr>
            <p:cNvSpPr txBox="1"/>
            <p:nvPr/>
          </p:nvSpPr>
          <p:spPr>
            <a:xfrm>
              <a:off x="3625100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智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530340BE-527B-4EB3-94C3-811C1A0DABCA}"/>
                </a:ext>
              </a:extLst>
            </p:cNvPr>
            <p:cNvSpPr txBox="1"/>
            <p:nvPr/>
          </p:nvSpPr>
          <p:spPr>
            <a:xfrm>
              <a:off x="4502987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能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9C2FAAA-1F64-474B-8F91-2D0CE4E4A573}"/>
                </a:ext>
              </a:extLst>
            </p:cNvPr>
            <p:cNvSpPr txBox="1"/>
            <p:nvPr/>
          </p:nvSpPr>
          <p:spPr>
            <a:xfrm>
              <a:off x="5380875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预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AF83E6BB-2938-4146-B407-928ABBEC683E}"/>
                </a:ext>
              </a:extLst>
            </p:cNvPr>
            <p:cNvSpPr txBox="1"/>
            <p:nvPr/>
          </p:nvSpPr>
          <p:spPr>
            <a:xfrm>
              <a:off x="6258762" y="2555214"/>
              <a:ext cx="849592" cy="11079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警</a:t>
              </a:r>
            </a:p>
          </p:txBody>
        </p:sp>
      </p:grpSp>
      <p:sp>
        <p:nvSpPr>
          <p:cNvPr id="449" name="í$ľîďe">
            <a:extLst>
              <a:ext uri="{FF2B5EF4-FFF2-40B4-BE49-F238E27FC236}">
                <a16:creationId xmlns:a16="http://schemas.microsoft.com/office/drawing/2014/main" xmlns="" id="{EFDBE62C-ABAD-41E0-89CA-64D87B824563}"/>
              </a:ext>
            </a:extLst>
          </p:cNvPr>
          <p:cNvSpPr/>
          <p:nvPr/>
        </p:nvSpPr>
        <p:spPr>
          <a:xfrm>
            <a:off x="3221094" y="2314646"/>
            <a:ext cx="2540493" cy="63469"/>
          </a:xfrm>
          <a:prstGeom prst="parallelogram">
            <a:avLst>
              <a:gd name="adj" fmla="val 45009"/>
            </a:avLst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sp>
        <p:nvSpPr>
          <p:cNvPr id="452" name="í$ľîďe">
            <a:extLst>
              <a:ext uri="{FF2B5EF4-FFF2-40B4-BE49-F238E27FC236}">
                <a16:creationId xmlns:a16="http://schemas.microsoft.com/office/drawing/2014/main" xmlns="" id="{D5AE55F3-F6E5-4F8B-8F8F-88DC0019A1BB}"/>
              </a:ext>
            </a:extLst>
          </p:cNvPr>
          <p:cNvSpPr/>
          <p:nvPr/>
        </p:nvSpPr>
        <p:spPr>
          <a:xfrm>
            <a:off x="624285" y="1393074"/>
            <a:ext cx="2540493" cy="63469"/>
          </a:xfrm>
          <a:prstGeom prst="parallelogram">
            <a:avLst>
              <a:gd name="adj" fmla="val 45009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grpSp>
        <p:nvGrpSpPr>
          <p:cNvPr id="453" name="组合 452">
            <a:extLst>
              <a:ext uri="{FF2B5EF4-FFF2-40B4-BE49-F238E27FC236}">
                <a16:creationId xmlns:a16="http://schemas.microsoft.com/office/drawing/2014/main" xmlns="" id="{7B611176-3D9B-4158-AA9B-D282015DF73D}"/>
              </a:ext>
            </a:extLst>
          </p:cNvPr>
          <p:cNvGrpSpPr/>
          <p:nvPr/>
        </p:nvGrpSpPr>
        <p:grpSpPr>
          <a:xfrm>
            <a:off x="8232655" y="787779"/>
            <a:ext cx="2679559" cy="2983260"/>
            <a:chOff x="9889935" y="442875"/>
            <a:chExt cx="1687339" cy="1878582"/>
          </a:xfrm>
        </p:grpSpPr>
        <p:grpSp>
          <p:nvGrpSpPr>
            <p:cNvPr id="454" name="PA-安全-284120">
              <a:extLst>
                <a:ext uri="{FF2B5EF4-FFF2-40B4-BE49-F238E27FC236}">
                  <a16:creationId xmlns:a16="http://schemas.microsoft.com/office/drawing/2014/main" xmlns="" id="{F85750F6-D388-4132-8B53-ADFA70B875E0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 bwMode="auto">
            <a:xfrm>
              <a:off x="9889935" y="442875"/>
              <a:ext cx="1687339" cy="1878582"/>
              <a:chOff x="3340" y="1605"/>
              <a:chExt cx="997" cy="1110"/>
            </a:xfrm>
          </p:grpSpPr>
          <p:sp>
            <p:nvSpPr>
              <p:cNvPr id="457" name="PA-任意多边形 38">
                <a:extLst>
                  <a:ext uri="{FF2B5EF4-FFF2-40B4-BE49-F238E27FC236}">
                    <a16:creationId xmlns:a16="http://schemas.microsoft.com/office/drawing/2014/main" xmlns="" id="{C5B68DDA-1647-44D3-BE52-B303F84413C5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367" y="1633"/>
                <a:ext cx="943" cy="1055"/>
              </a:xfrm>
              <a:custGeom>
                <a:avLst/>
                <a:gdLst>
                  <a:gd name="T0" fmla="*/ 0 w 2498"/>
                  <a:gd name="T1" fmla="*/ 249 h 2795"/>
                  <a:gd name="T2" fmla="*/ 0 w 2498"/>
                  <a:gd name="T3" fmla="*/ 1755 h 2795"/>
                  <a:gd name="T4" fmla="*/ 1272 w 2498"/>
                  <a:gd name="T5" fmla="*/ 2795 h 2795"/>
                  <a:gd name="T6" fmla="*/ 2498 w 2498"/>
                  <a:gd name="T7" fmla="*/ 1775 h 2795"/>
                  <a:gd name="T8" fmla="*/ 2498 w 2498"/>
                  <a:gd name="T9" fmla="*/ 249 h 2795"/>
                  <a:gd name="T10" fmla="*/ 1276 w 2498"/>
                  <a:gd name="T11" fmla="*/ 0 h 2795"/>
                  <a:gd name="T12" fmla="*/ 0 w 2498"/>
                  <a:gd name="T13" fmla="*/ 249 h 2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8" h="2795">
                    <a:moveTo>
                      <a:pt x="0" y="249"/>
                    </a:moveTo>
                    <a:lnTo>
                      <a:pt x="0" y="1755"/>
                    </a:lnTo>
                    <a:cubicBezTo>
                      <a:pt x="0" y="1755"/>
                      <a:pt x="33" y="2456"/>
                      <a:pt x="1272" y="2795"/>
                    </a:cubicBezTo>
                    <a:cubicBezTo>
                      <a:pt x="1272" y="2795"/>
                      <a:pt x="2290" y="2571"/>
                      <a:pt x="2498" y="1775"/>
                    </a:cubicBezTo>
                    <a:cubicBezTo>
                      <a:pt x="2498" y="1774"/>
                      <a:pt x="2498" y="249"/>
                      <a:pt x="2498" y="249"/>
                    </a:cubicBezTo>
                    <a:lnTo>
                      <a:pt x="127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D83833"/>
              </a:solidFill>
              <a:ln w="0">
                <a:noFill/>
                <a:prstDash val="solid"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cs typeface="+mn-cs"/>
                </a:endParaRPr>
              </a:p>
            </p:txBody>
          </p:sp>
          <p:sp>
            <p:nvSpPr>
              <p:cNvPr id="458" name="PA-任意多边形 39">
                <a:extLst>
                  <a:ext uri="{FF2B5EF4-FFF2-40B4-BE49-F238E27FC236}">
                    <a16:creationId xmlns:a16="http://schemas.microsoft.com/office/drawing/2014/main" xmlns="" id="{26645F46-55BF-41EB-9133-CC852591F36B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340" y="1605"/>
                <a:ext cx="997" cy="1110"/>
              </a:xfrm>
              <a:custGeom>
                <a:avLst/>
                <a:gdLst>
                  <a:gd name="T0" fmla="*/ 1341 w 2640"/>
                  <a:gd name="T1" fmla="*/ 2941 h 2941"/>
                  <a:gd name="T2" fmla="*/ 1324 w 2640"/>
                  <a:gd name="T3" fmla="*/ 2937 h 2941"/>
                  <a:gd name="T4" fmla="*/ 0 w 2640"/>
                  <a:gd name="T5" fmla="*/ 1831 h 2941"/>
                  <a:gd name="T6" fmla="*/ 0 w 2640"/>
                  <a:gd name="T7" fmla="*/ 1828 h 2941"/>
                  <a:gd name="T8" fmla="*/ 0 w 2640"/>
                  <a:gd name="T9" fmla="*/ 263 h 2941"/>
                  <a:gd name="T10" fmla="*/ 1347 w 2640"/>
                  <a:gd name="T11" fmla="*/ 0 h 2941"/>
                  <a:gd name="T12" fmla="*/ 2640 w 2640"/>
                  <a:gd name="T13" fmla="*/ 264 h 2941"/>
                  <a:gd name="T14" fmla="*/ 2640 w 2640"/>
                  <a:gd name="T15" fmla="*/ 322 h 2941"/>
                  <a:gd name="T16" fmla="*/ 2639 w 2640"/>
                  <a:gd name="T17" fmla="*/ 1860 h 2941"/>
                  <a:gd name="T18" fmla="*/ 2638 w 2640"/>
                  <a:gd name="T19" fmla="*/ 1866 h 2941"/>
                  <a:gd name="T20" fmla="*/ 1913 w 2640"/>
                  <a:gd name="T21" fmla="*/ 2719 h 2941"/>
                  <a:gd name="T22" fmla="*/ 1358 w 2640"/>
                  <a:gd name="T23" fmla="*/ 2938 h 2941"/>
                  <a:gd name="T24" fmla="*/ 1341 w 2640"/>
                  <a:gd name="T25" fmla="*/ 2941 h 2941"/>
                  <a:gd name="T26" fmla="*/ 142 w 2640"/>
                  <a:gd name="T27" fmla="*/ 1826 h 2941"/>
                  <a:gd name="T28" fmla="*/ 306 w 2640"/>
                  <a:gd name="T29" fmla="*/ 2188 h 2941"/>
                  <a:gd name="T30" fmla="*/ 1344 w 2640"/>
                  <a:gd name="T31" fmla="*/ 2795 h 2941"/>
                  <a:gd name="T32" fmla="*/ 2498 w 2640"/>
                  <a:gd name="T33" fmla="*/ 1839 h 2941"/>
                  <a:gd name="T34" fmla="*/ 2498 w 2640"/>
                  <a:gd name="T35" fmla="*/ 379 h 2941"/>
                  <a:gd name="T36" fmla="*/ 1347 w 2640"/>
                  <a:gd name="T37" fmla="*/ 145 h 2941"/>
                  <a:gd name="T38" fmla="*/ 142 w 2640"/>
                  <a:gd name="T39" fmla="*/ 380 h 2941"/>
                  <a:gd name="T40" fmla="*/ 142 w 2640"/>
                  <a:gd name="T41" fmla="*/ 1826 h 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40" h="2941">
                    <a:moveTo>
                      <a:pt x="1341" y="2941"/>
                    </a:moveTo>
                    <a:lnTo>
                      <a:pt x="1324" y="2937"/>
                    </a:lnTo>
                    <a:cubicBezTo>
                      <a:pt x="50" y="2588"/>
                      <a:pt x="2" y="1862"/>
                      <a:pt x="0" y="1831"/>
                    </a:cubicBezTo>
                    <a:lnTo>
                      <a:pt x="0" y="1828"/>
                    </a:lnTo>
                    <a:lnTo>
                      <a:pt x="0" y="263"/>
                    </a:lnTo>
                    <a:lnTo>
                      <a:pt x="1347" y="0"/>
                    </a:lnTo>
                    <a:lnTo>
                      <a:pt x="2640" y="264"/>
                    </a:lnTo>
                    <a:lnTo>
                      <a:pt x="2640" y="322"/>
                    </a:lnTo>
                    <a:cubicBezTo>
                      <a:pt x="2640" y="1853"/>
                      <a:pt x="2640" y="1853"/>
                      <a:pt x="2639" y="1860"/>
                    </a:cubicBezTo>
                    <a:lnTo>
                      <a:pt x="2638" y="1866"/>
                    </a:lnTo>
                    <a:cubicBezTo>
                      <a:pt x="2548" y="2211"/>
                      <a:pt x="2297" y="2505"/>
                      <a:pt x="1913" y="2719"/>
                    </a:cubicBezTo>
                    <a:cubicBezTo>
                      <a:pt x="1626" y="2877"/>
                      <a:pt x="1369" y="2935"/>
                      <a:pt x="1358" y="2938"/>
                    </a:cubicBezTo>
                    <a:lnTo>
                      <a:pt x="1341" y="2941"/>
                    </a:lnTo>
                    <a:close/>
                    <a:moveTo>
                      <a:pt x="142" y="1826"/>
                    </a:moveTo>
                    <a:cubicBezTo>
                      <a:pt x="143" y="1839"/>
                      <a:pt x="160" y="1997"/>
                      <a:pt x="306" y="2188"/>
                    </a:cubicBezTo>
                    <a:cubicBezTo>
                      <a:pt x="448" y="2372"/>
                      <a:pt x="743" y="2627"/>
                      <a:pt x="1344" y="2795"/>
                    </a:cubicBezTo>
                    <a:cubicBezTo>
                      <a:pt x="1473" y="2762"/>
                      <a:pt x="2313" y="2522"/>
                      <a:pt x="2498" y="1839"/>
                    </a:cubicBezTo>
                    <a:cubicBezTo>
                      <a:pt x="2498" y="1744"/>
                      <a:pt x="2498" y="886"/>
                      <a:pt x="2498" y="379"/>
                    </a:cubicBezTo>
                    <a:lnTo>
                      <a:pt x="1347" y="145"/>
                    </a:lnTo>
                    <a:lnTo>
                      <a:pt x="142" y="380"/>
                    </a:lnTo>
                    <a:lnTo>
                      <a:pt x="142" y="1826"/>
                    </a:lnTo>
                    <a:close/>
                  </a:path>
                </a:pathLst>
              </a:custGeom>
              <a:solidFill>
                <a:srgbClr val="FCD5CA">
                  <a:alpha val="15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cs typeface="+mn-cs"/>
                </a:endParaRPr>
              </a:p>
            </p:txBody>
          </p:sp>
          <p:sp>
            <p:nvSpPr>
              <p:cNvPr id="459" name="PA-任意多边形 40">
                <a:extLst>
                  <a:ext uri="{FF2B5EF4-FFF2-40B4-BE49-F238E27FC236}">
                    <a16:creationId xmlns:a16="http://schemas.microsoft.com/office/drawing/2014/main" xmlns="" id="{6B8B3C9B-264A-4D33-ADB8-32669EF8E7F5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441" y="1694"/>
                <a:ext cx="798" cy="925"/>
              </a:xfrm>
              <a:custGeom>
                <a:avLst/>
                <a:gdLst>
                  <a:gd name="T0" fmla="*/ 0 w 2115"/>
                  <a:gd name="T1" fmla="*/ 209 h 2451"/>
                  <a:gd name="T2" fmla="*/ 1053 w 2115"/>
                  <a:gd name="T3" fmla="*/ 0 h 2451"/>
                  <a:gd name="T4" fmla="*/ 1053 w 2115"/>
                  <a:gd name="T5" fmla="*/ 1107 h 2451"/>
                  <a:gd name="T6" fmla="*/ 0 w 2115"/>
                  <a:gd name="T7" fmla="*/ 1107 h 2451"/>
                  <a:gd name="T8" fmla="*/ 0 w 2115"/>
                  <a:gd name="T9" fmla="*/ 209 h 2451"/>
                  <a:gd name="T10" fmla="*/ 1061 w 2115"/>
                  <a:gd name="T11" fmla="*/ 1107 h 2451"/>
                  <a:gd name="T12" fmla="*/ 2115 w 2115"/>
                  <a:gd name="T13" fmla="*/ 1107 h 2451"/>
                  <a:gd name="T14" fmla="*/ 2115 w 2115"/>
                  <a:gd name="T15" fmla="*/ 1612 h 2451"/>
                  <a:gd name="T16" fmla="*/ 1061 w 2115"/>
                  <a:gd name="T17" fmla="*/ 2451 h 2451"/>
                  <a:gd name="T18" fmla="*/ 1061 w 2115"/>
                  <a:gd name="T19" fmla="*/ 1107 h 2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5" h="2451">
                    <a:moveTo>
                      <a:pt x="0" y="209"/>
                    </a:moveTo>
                    <a:lnTo>
                      <a:pt x="1053" y="0"/>
                    </a:lnTo>
                    <a:lnTo>
                      <a:pt x="1053" y="1107"/>
                    </a:lnTo>
                    <a:lnTo>
                      <a:pt x="0" y="1107"/>
                    </a:lnTo>
                    <a:lnTo>
                      <a:pt x="0" y="209"/>
                    </a:lnTo>
                    <a:close/>
                    <a:moveTo>
                      <a:pt x="1061" y="1107"/>
                    </a:moveTo>
                    <a:lnTo>
                      <a:pt x="2115" y="1107"/>
                    </a:lnTo>
                    <a:lnTo>
                      <a:pt x="2115" y="1612"/>
                    </a:lnTo>
                    <a:cubicBezTo>
                      <a:pt x="2115" y="1612"/>
                      <a:pt x="2062" y="2174"/>
                      <a:pt x="1061" y="2451"/>
                    </a:cubicBezTo>
                    <a:lnTo>
                      <a:pt x="1061" y="1107"/>
                    </a:lnTo>
                    <a:close/>
                  </a:path>
                </a:pathLst>
              </a:custGeom>
              <a:solidFill>
                <a:srgbClr val="E2635C"/>
              </a:solidFill>
              <a:ln w="0">
                <a:noFill/>
                <a:prstDash val="solid"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cs typeface="+mn-cs"/>
                </a:endParaRPr>
              </a:p>
            </p:txBody>
          </p:sp>
        </p:grpSp>
        <p:grpSp>
          <p:nvGrpSpPr>
            <p:cNvPr id="455" name="PA-37-37713-Lightning bolt black shape-382515">
              <a:extLst>
                <a:ext uri="{FF2B5EF4-FFF2-40B4-BE49-F238E27FC236}">
                  <a16:creationId xmlns:a16="http://schemas.microsoft.com/office/drawing/2014/main" xmlns="" id="{99F6EDA0-62D0-4BF5-A765-871067CF6C92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10502778" y="891823"/>
              <a:ext cx="521923" cy="1100747"/>
              <a:chOff x="12591530" y="18952709"/>
              <a:chExt cx="723900" cy="1526721"/>
            </a:xfrm>
            <a:solidFill>
              <a:srgbClr val="6970C2"/>
            </a:solidFill>
          </p:grpSpPr>
          <p:sp>
            <p:nvSpPr>
              <p:cNvPr id="456" name="PA-任意多边形: 形状 2720">
                <a:extLst>
                  <a:ext uri="{FF2B5EF4-FFF2-40B4-BE49-F238E27FC236}">
                    <a16:creationId xmlns:a16="http://schemas.microsoft.com/office/drawing/2014/main" xmlns="" id="{34F92538-E642-426D-9EC2-4981D5378B2C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2591530" y="18952709"/>
                <a:ext cx="723900" cy="1526721"/>
              </a:xfrm>
              <a:custGeom>
                <a:avLst/>
                <a:gdLst>
                  <a:gd name="connsiteX0" fmla="*/ 165229 w 723900"/>
                  <a:gd name="connsiteY0" fmla="*/ 1526901 h 1526721"/>
                  <a:gd name="connsiteX1" fmla="*/ 694394 w 723900"/>
                  <a:gd name="connsiteY1" fmla="*/ 378496 h 1526721"/>
                  <a:gd name="connsiteX2" fmla="*/ 723758 w 723900"/>
                  <a:gd name="connsiteY2" fmla="*/ 313190 h 1526721"/>
                  <a:gd name="connsiteX3" fmla="*/ 354814 w 723900"/>
                  <a:gd name="connsiteY3" fmla="*/ 410707 h 1526721"/>
                  <a:gd name="connsiteX4" fmla="*/ 500797 w 723900"/>
                  <a:gd name="connsiteY4" fmla="*/ 2041 h 1526721"/>
                  <a:gd name="connsiteX5" fmla="*/ 174424 w 723900"/>
                  <a:gd name="connsiteY5" fmla="*/ 2041 h 1526721"/>
                  <a:gd name="connsiteX6" fmla="*/ 141313 w 723900"/>
                  <a:gd name="connsiteY6" fmla="*/ 159715 h 1526721"/>
                  <a:gd name="connsiteX7" fmla="*/ 2041 w 723900"/>
                  <a:gd name="connsiteY7" fmla="*/ 731202 h 1526721"/>
                  <a:gd name="connsiteX8" fmla="*/ 369954 w 723900"/>
                  <a:gd name="connsiteY8" fmla="*/ 631037 h 1526721"/>
                  <a:gd name="connsiteX9" fmla="*/ 165229 w 723900"/>
                  <a:gd name="connsiteY9" fmla="*/ 1526901 h 152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1526721">
                    <a:moveTo>
                      <a:pt x="165229" y="1526901"/>
                    </a:moveTo>
                    <a:cubicBezTo>
                      <a:pt x="165229" y="1526901"/>
                      <a:pt x="694329" y="378662"/>
                      <a:pt x="694394" y="378496"/>
                    </a:cubicBezTo>
                    <a:lnTo>
                      <a:pt x="723758" y="313190"/>
                    </a:lnTo>
                    <a:cubicBezTo>
                      <a:pt x="609938" y="345902"/>
                      <a:pt x="355628" y="408173"/>
                      <a:pt x="354814" y="410707"/>
                    </a:cubicBezTo>
                    <a:cubicBezTo>
                      <a:pt x="381411" y="336276"/>
                      <a:pt x="495866" y="2041"/>
                      <a:pt x="500797" y="2041"/>
                    </a:cubicBezTo>
                    <a:cubicBezTo>
                      <a:pt x="392005" y="2041"/>
                      <a:pt x="283214" y="2041"/>
                      <a:pt x="174424" y="2041"/>
                    </a:cubicBezTo>
                    <a:lnTo>
                      <a:pt x="141313" y="159715"/>
                    </a:lnTo>
                    <a:lnTo>
                      <a:pt x="2041" y="731202"/>
                    </a:lnTo>
                    <a:lnTo>
                      <a:pt x="369954" y="631037"/>
                    </a:lnTo>
                    <a:lnTo>
                      <a:pt x="165229" y="1526901"/>
                    </a:lnTo>
                    <a:close/>
                  </a:path>
                </a:pathLst>
              </a:custGeom>
              <a:solidFill>
                <a:srgbClr val="F5A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cs typeface="+mn-cs"/>
                </a:endParaRPr>
              </a:p>
            </p:txBody>
          </p:sp>
        </p:grpSp>
      </p:grpSp>
      <p:grpSp>
        <p:nvGrpSpPr>
          <p:cNvPr id="315" name="组合 314">
            <a:extLst>
              <a:ext uri="{FF2B5EF4-FFF2-40B4-BE49-F238E27FC236}">
                <a16:creationId xmlns:a16="http://schemas.microsoft.com/office/drawing/2014/main" xmlns="" id="{F0BB3594-4C40-4DCE-A5F7-25B9450102D8}"/>
              </a:ext>
            </a:extLst>
          </p:cNvPr>
          <p:cNvGrpSpPr/>
          <p:nvPr/>
        </p:nvGrpSpPr>
        <p:grpSpPr>
          <a:xfrm>
            <a:off x="8150179" y="1898446"/>
            <a:ext cx="3177341" cy="4968459"/>
            <a:chOff x="12174755" y="3545641"/>
            <a:chExt cx="2528888" cy="3954463"/>
          </a:xfrm>
        </p:grpSpPr>
        <p:sp>
          <p:nvSpPr>
            <p:cNvPr id="248" name="iṩļíde">
              <a:extLst>
                <a:ext uri="{FF2B5EF4-FFF2-40B4-BE49-F238E27FC236}">
                  <a16:creationId xmlns:a16="http://schemas.microsoft.com/office/drawing/2014/main" xmlns="" id="{317D2358-FFF3-4467-94D4-19E9193AEB20}"/>
                </a:ext>
              </a:extLst>
            </p:cNvPr>
            <p:cNvSpPr/>
            <p:nvPr/>
          </p:nvSpPr>
          <p:spPr bwMode="auto">
            <a:xfrm>
              <a:off x="12174755" y="4488616"/>
              <a:ext cx="828675" cy="3011488"/>
            </a:xfrm>
            <a:custGeom>
              <a:avLst/>
              <a:gdLst>
                <a:gd name="T0" fmla="*/ 0 w 522"/>
                <a:gd name="T1" fmla="*/ 1897 h 1897"/>
                <a:gd name="T2" fmla="*/ 483 w 522"/>
                <a:gd name="T3" fmla="*/ 0 h 1897"/>
                <a:gd name="T4" fmla="*/ 522 w 522"/>
                <a:gd name="T5" fmla="*/ 0 h 1897"/>
                <a:gd name="T6" fmla="*/ 39 w 522"/>
                <a:gd name="T7" fmla="*/ 1897 h 1897"/>
                <a:gd name="T8" fmla="*/ 0 w 522"/>
                <a:gd name="T9" fmla="*/ 1897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1897">
                  <a:moveTo>
                    <a:pt x="0" y="1897"/>
                  </a:moveTo>
                  <a:lnTo>
                    <a:pt x="483" y="0"/>
                  </a:lnTo>
                  <a:lnTo>
                    <a:pt x="522" y="0"/>
                  </a:lnTo>
                  <a:lnTo>
                    <a:pt x="39" y="1897"/>
                  </a:lnTo>
                  <a:lnTo>
                    <a:pt x="0" y="18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49" name="iṥḻiďe">
              <a:extLst>
                <a:ext uri="{FF2B5EF4-FFF2-40B4-BE49-F238E27FC236}">
                  <a16:creationId xmlns:a16="http://schemas.microsoft.com/office/drawing/2014/main" xmlns="" id="{FF9460CB-F4A7-4714-9742-92C60B54EB40}"/>
                </a:ext>
              </a:extLst>
            </p:cNvPr>
            <p:cNvSpPr/>
            <p:nvPr/>
          </p:nvSpPr>
          <p:spPr bwMode="auto">
            <a:xfrm>
              <a:off x="13112968" y="4488616"/>
              <a:ext cx="828675" cy="3011488"/>
            </a:xfrm>
            <a:custGeom>
              <a:avLst/>
              <a:gdLst>
                <a:gd name="T0" fmla="*/ 0 w 522"/>
                <a:gd name="T1" fmla="*/ 1897 h 1897"/>
                <a:gd name="T2" fmla="*/ 480 w 522"/>
                <a:gd name="T3" fmla="*/ 0 h 1897"/>
                <a:gd name="T4" fmla="*/ 522 w 522"/>
                <a:gd name="T5" fmla="*/ 0 h 1897"/>
                <a:gd name="T6" fmla="*/ 39 w 522"/>
                <a:gd name="T7" fmla="*/ 1897 h 1897"/>
                <a:gd name="T8" fmla="*/ 0 w 522"/>
                <a:gd name="T9" fmla="*/ 1897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1897">
                  <a:moveTo>
                    <a:pt x="0" y="1897"/>
                  </a:moveTo>
                  <a:lnTo>
                    <a:pt x="480" y="0"/>
                  </a:lnTo>
                  <a:lnTo>
                    <a:pt x="522" y="0"/>
                  </a:lnTo>
                  <a:lnTo>
                    <a:pt x="39" y="1897"/>
                  </a:lnTo>
                  <a:lnTo>
                    <a:pt x="0" y="18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0" name="iś1ïdè">
              <a:extLst>
                <a:ext uri="{FF2B5EF4-FFF2-40B4-BE49-F238E27FC236}">
                  <a16:creationId xmlns:a16="http://schemas.microsoft.com/office/drawing/2014/main" xmlns="" id="{0502BCDA-984D-4494-BF86-DA4416BC47CD}"/>
                </a:ext>
              </a:extLst>
            </p:cNvPr>
            <p:cNvSpPr/>
            <p:nvPr/>
          </p:nvSpPr>
          <p:spPr bwMode="auto">
            <a:xfrm>
              <a:off x="12333505" y="6961941"/>
              <a:ext cx="944563" cy="76200"/>
            </a:xfrm>
            <a:custGeom>
              <a:avLst/>
              <a:gdLst>
                <a:gd name="T0" fmla="*/ 0 w 595"/>
                <a:gd name="T1" fmla="*/ 48 h 48"/>
                <a:gd name="T2" fmla="*/ 580 w 595"/>
                <a:gd name="T3" fmla="*/ 48 h 48"/>
                <a:gd name="T4" fmla="*/ 595 w 595"/>
                <a:gd name="T5" fmla="*/ 0 h 48"/>
                <a:gd name="T6" fmla="*/ 12 w 595"/>
                <a:gd name="T7" fmla="*/ 0 h 48"/>
                <a:gd name="T8" fmla="*/ 0 w 59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48">
                  <a:moveTo>
                    <a:pt x="0" y="48"/>
                  </a:moveTo>
                  <a:lnTo>
                    <a:pt x="580" y="48"/>
                  </a:lnTo>
                  <a:lnTo>
                    <a:pt x="595" y="0"/>
                  </a:lnTo>
                  <a:lnTo>
                    <a:pt x="1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1" name="îşlîḋê">
              <a:extLst>
                <a:ext uri="{FF2B5EF4-FFF2-40B4-BE49-F238E27FC236}">
                  <a16:creationId xmlns:a16="http://schemas.microsoft.com/office/drawing/2014/main" xmlns="" id="{543FEAF9-5888-4936-830E-753763042EA4}"/>
                </a:ext>
              </a:extLst>
            </p:cNvPr>
            <p:cNvSpPr/>
            <p:nvPr/>
          </p:nvSpPr>
          <p:spPr bwMode="auto">
            <a:xfrm>
              <a:off x="12458918" y="6477754"/>
              <a:ext cx="941388" cy="79375"/>
            </a:xfrm>
            <a:custGeom>
              <a:avLst/>
              <a:gdLst>
                <a:gd name="T0" fmla="*/ 0 w 593"/>
                <a:gd name="T1" fmla="*/ 50 h 50"/>
                <a:gd name="T2" fmla="*/ 580 w 593"/>
                <a:gd name="T3" fmla="*/ 50 h 50"/>
                <a:gd name="T4" fmla="*/ 593 w 593"/>
                <a:gd name="T5" fmla="*/ 0 h 50"/>
                <a:gd name="T6" fmla="*/ 12 w 593"/>
                <a:gd name="T7" fmla="*/ 0 h 50"/>
                <a:gd name="T8" fmla="*/ 0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0" y="50"/>
                  </a:moveTo>
                  <a:lnTo>
                    <a:pt x="580" y="50"/>
                  </a:lnTo>
                  <a:lnTo>
                    <a:pt x="593" y="0"/>
                  </a:lnTo>
                  <a:lnTo>
                    <a:pt x="1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2" name="îŝ1iďé">
              <a:extLst>
                <a:ext uri="{FF2B5EF4-FFF2-40B4-BE49-F238E27FC236}">
                  <a16:creationId xmlns:a16="http://schemas.microsoft.com/office/drawing/2014/main" xmlns="" id="{E2F290F9-5300-43B5-9C5B-B0DC62E81A1E}"/>
                </a:ext>
              </a:extLst>
            </p:cNvPr>
            <p:cNvSpPr/>
            <p:nvPr/>
          </p:nvSpPr>
          <p:spPr bwMode="auto">
            <a:xfrm>
              <a:off x="12581155" y="5993566"/>
              <a:ext cx="941388" cy="79375"/>
            </a:xfrm>
            <a:custGeom>
              <a:avLst/>
              <a:gdLst>
                <a:gd name="T0" fmla="*/ 0 w 593"/>
                <a:gd name="T1" fmla="*/ 50 h 50"/>
                <a:gd name="T2" fmla="*/ 580 w 593"/>
                <a:gd name="T3" fmla="*/ 50 h 50"/>
                <a:gd name="T4" fmla="*/ 593 w 593"/>
                <a:gd name="T5" fmla="*/ 0 h 50"/>
                <a:gd name="T6" fmla="*/ 12 w 593"/>
                <a:gd name="T7" fmla="*/ 0 h 50"/>
                <a:gd name="T8" fmla="*/ 0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0" y="50"/>
                  </a:moveTo>
                  <a:lnTo>
                    <a:pt x="580" y="50"/>
                  </a:lnTo>
                  <a:lnTo>
                    <a:pt x="593" y="0"/>
                  </a:lnTo>
                  <a:lnTo>
                    <a:pt x="1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3" name="i$1iḍe">
              <a:extLst>
                <a:ext uri="{FF2B5EF4-FFF2-40B4-BE49-F238E27FC236}">
                  <a16:creationId xmlns:a16="http://schemas.microsoft.com/office/drawing/2014/main" xmlns="" id="{E5B78207-EC12-448F-BB61-9AA7B3740D09}"/>
                </a:ext>
              </a:extLst>
            </p:cNvPr>
            <p:cNvSpPr/>
            <p:nvPr/>
          </p:nvSpPr>
          <p:spPr bwMode="auto">
            <a:xfrm>
              <a:off x="12703393" y="5509379"/>
              <a:ext cx="941388" cy="79375"/>
            </a:xfrm>
            <a:custGeom>
              <a:avLst/>
              <a:gdLst>
                <a:gd name="T0" fmla="*/ 0 w 593"/>
                <a:gd name="T1" fmla="*/ 50 h 50"/>
                <a:gd name="T2" fmla="*/ 580 w 593"/>
                <a:gd name="T3" fmla="*/ 50 h 50"/>
                <a:gd name="T4" fmla="*/ 593 w 593"/>
                <a:gd name="T5" fmla="*/ 0 h 50"/>
                <a:gd name="T6" fmla="*/ 12 w 593"/>
                <a:gd name="T7" fmla="*/ 0 h 50"/>
                <a:gd name="T8" fmla="*/ 0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0" y="50"/>
                  </a:moveTo>
                  <a:lnTo>
                    <a:pt x="580" y="50"/>
                  </a:lnTo>
                  <a:lnTo>
                    <a:pt x="593" y="0"/>
                  </a:lnTo>
                  <a:lnTo>
                    <a:pt x="1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4" name="ïṣḷíḓé">
              <a:extLst>
                <a:ext uri="{FF2B5EF4-FFF2-40B4-BE49-F238E27FC236}">
                  <a16:creationId xmlns:a16="http://schemas.microsoft.com/office/drawing/2014/main" xmlns="" id="{EC9B7A9E-F32F-4A34-BC83-8713AE61E588}"/>
                </a:ext>
              </a:extLst>
            </p:cNvPr>
            <p:cNvSpPr/>
            <p:nvPr/>
          </p:nvSpPr>
          <p:spPr bwMode="auto">
            <a:xfrm>
              <a:off x="12825630" y="5025191"/>
              <a:ext cx="941388" cy="79375"/>
            </a:xfrm>
            <a:custGeom>
              <a:avLst/>
              <a:gdLst>
                <a:gd name="T0" fmla="*/ 0 w 593"/>
                <a:gd name="T1" fmla="*/ 50 h 50"/>
                <a:gd name="T2" fmla="*/ 580 w 593"/>
                <a:gd name="T3" fmla="*/ 50 h 50"/>
                <a:gd name="T4" fmla="*/ 593 w 593"/>
                <a:gd name="T5" fmla="*/ 0 h 50"/>
                <a:gd name="T6" fmla="*/ 12 w 593"/>
                <a:gd name="T7" fmla="*/ 0 h 50"/>
                <a:gd name="T8" fmla="*/ 0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0" y="50"/>
                  </a:moveTo>
                  <a:lnTo>
                    <a:pt x="580" y="50"/>
                  </a:lnTo>
                  <a:lnTo>
                    <a:pt x="593" y="0"/>
                  </a:lnTo>
                  <a:lnTo>
                    <a:pt x="1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5" name="işḷiḍe">
              <a:extLst>
                <a:ext uri="{FF2B5EF4-FFF2-40B4-BE49-F238E27FC236}">
                  <a16:creationId xmlns:a16="http://schemas.microsoft.com/office/drawing/2014/main" xmlns="" id="{238DCAE0-4232-417D-AA9E-51B5D64D893A}"/>
                </a:ext>
              </a:extLst>
            </p:cNvPr>
            <p:cNvSpPr/>
            <p:nvPr/>
          </p:nvSpPr>
          <p:spPr bwMode="auto">
            <a:xfrm>
              <a:off x="13874968" y="4488616"/>
              <a:ext cx="828675" cy="3011488"/>
            </a:xfrm>
            <a:custGeom>
              <a:avLst/>
              <a:gdLst>
                <a:gd name="T0" fmla="*/ 522 w 522"/>
                <a:gd name="T1" fmla="*/ 1897 h 1897"/>
                <a:gd name="T2" fmla="*/ 42 w 522"/>
                <a:gd name="T3" fmla="*/ 0 h 1897"/>
                <a:gd name="T4" fmla="*/ 0 w 522"/>
                <a:gd name="T5" fmla="*/ 0 h 1897"/>
                <a:gd name="T6" fmla="*/ 483 w 522"/>
                <a:gd name="T7" fmla="*/ 1897 h 1897"/>
                <a:gd name="T8" fmla="*/ 522 w 522"/>
                <a:gd name="T9" fmla="*/ 1897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1897">
                  <a:moveTo>
                    <a:pt x="522" y="1897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483" y="1897"/>
                  </a:lnTo>
                  <a:lnTo>
                    <a:pt x="522" y="189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6" name="îś1ide">
              <a:extLst>
                <a:ext uri="{FF2B5EF4-FFF2-40B4-BE49-F238E27FC236}">
                  <a16:creationId xmlns:a16="http://schemas.microsoft.com/office/drawing/2014/main" xmlns="" id="{575BE847-3315-4A36-8038-8A8E7781FF58}"/>
                </a:ext>
              </a:extLst>
            </p:cNvPr>
            <p:cNvSpPr/>
            <p:nvPr/>
          </p:nvSpPr>
          <p:spPr bwMode="auto">
            <a:xfrm>
              <a:off x="12936755" y="4488616"/>
              <a:ext cx="830263" cy="3011488"/>
            </a:xfrm>
            <a:custGeom>
              <a:avLst/>
              <a:gdLst>
                <a:gd name="T0" fmla="*/ 523 w 523"/>
                <a:gd name="T1" fmla="*/ 1897 h 1897"/>
                <a:gd name="T2" fmla="*/ 42 w 523"/>
                <a:gd name="T3" fmla="*/ 0 h 1897"/>
                <a:gd name="T4" fmla="*/ 0 w 523"/>
                <a:gd name="T5" fmla="*/ 0 h 1897"/>
                <a:gd name="T6" fmla="*/ 483 w 523"/>
                <a:gd name="T7" fmla="*/ 1897 h 1897"/>
                <a:gd name="T8" fmla="*/ 523 w 523"/>
                <a:gd name="T9" fmla="*/ 1897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897">
                  <a:moveTo>
                    <a:pt x="523" y="1897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483" y="1897"/>
                  </a:lnTo>
                  <a:lnTo>
                    <a:pt x="523" y="189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7" name="iṩlïḓè">
              <a:extLst>
                <a:ext uri="{FF2B5EF4-FFF2-40B4-BE49-F238E27FC236}">
                  <a16:creationId xmlns:a16="http://schemas.microsoft.com/office/drawing/2014/main" xmlns="" id="{B2E59C91-D4FB-4EBB-88A2-C5DAB5C22093}"/>
                </a:ext>
              </a:extLst>
            </p:cNvPr>
            <p:cNvSpPr/>
            <p:nvPr/>
          </p:nvSpPr>
          <p:spPr bwMode="auto">
            <a:xfrm>
              <a:off x="13605093" y="6961941"/>
              <a:ext cx="944563" cy="76200"/>
            </a:xfrm>
            <a:custGeom>
              <a:avLst/>
              <a:gdLst>
                <a:gd name="T0" fmla="*/ 595 w 595"/>
                <a:gd name="T1" fmla="*/ 48 h 48"/>
                <a:gd name="T2" fmla="*/ 12 w 595"/>
                <a:gd name="T3" fmla="*/ 48 h 48"/>
                <a:gd name="T4" fmla="*/ 0 w 595"/>
                <a:gd name="T5" fmla="*/ 0 h 48"/>
                <a:gd name="T6" fmla="*/ 582 w 595"/>
                <a:gd name="T7" fmla="*/ 0 h 48"/>
                <a:gd name="T8" fmla="*/ 595 w 59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48">
                  <a:moveTo>
                    <a:pt x="595" y="48"/>
                  </a:moveTo>
                  <a:lnTo>
                    <a:pt x="12" y="48"/>
                  </a:lnTo>
                  <a:lnTo>
                    <a:pt x="0" y="0"/>
                  </a:lnTo>
                  <a:lnTo>
                    <a:pt x="582" y="0"/>
                  </a:lnTo>
                  <a:lnTo>
                    <a:pt x="595" y="48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8" name="išḷidé">
              <a:extLst>
                <a:ext uri="{FF2B5EF4-FFF2-40B4-BE49-F238E27FC236}">
                  <a16:creationId xmlns:a16="http://schemas.microsoft.com/office/drawing/2014/main" xmlns="" id="{6A67A3A4-6CBF-4012-9950-A2D075070368}"/>
                </a:ext>
              </a:extLst>
            </p:cNvPr>
            <p:cNvSpPr/>
            <p:nvPr/>
          </p:nvSpPr>
          <p:spPr bwMode="auto">
            <a:xfrm>
              <a:off x="13482855" y="6477754"/>
              <a:ext cx="941388" cy="79375"/>
            </a:xfrm>
            <a:custGeom>
              <a:avLst/>
              <a:gdLst>
                <a:gd name="T0" fmla="*/ 593 w 593"/>
                <a:gd name="T1" fmla="*/ 50 h 50"/>
                <a:gd name="T2" fmla="*/ 12 w 593"/>
                <a:gd name="T3" fmla="*/ 50 h 50"/>
                <a:gd name="T4" fmla="*/ 0 w 593"/>
                <a:gd name="T5" fmla="*/ 0 h 50"/>
                <a:gd name="T6" fmla="*/ 580 w 593"/>
                <a:gd name="T7" fmla="*/ 0 h 50"/>
                <a:gd name="T8" fmla="*/ 593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593" y="50"/>
                  </a:moveTo>
                  <a:lnTo>
                    <a:pt x="12" y="50"/>
                  </a:lnTo>
                  <a:lnTo>
                    <a:pt x="0" y="0"/>
                  </a:lnTo>
                  <a:lnTo>
                    <a:pt x="580" y="0"/>
                  </a:lnTo>
                  <a:lnTo>
                    <a:pt x="593" y="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59" name="išḻidé">
              <a:extLst>
                <a:ext uri="{FF2B5EF4-FFF2-40B4-BE49-F238E27FC236}">
                  <a16:creationId xmlns:a16="http://schemas.microsoft.com/office/drawing/2014/main" xmlns="" id="{6902A343-FBAC-41DC-94F0-6C41B7D0E564}"/>
                </a:ext>
              </a:extLst>
            </p:cNvPr>
            <p:cNvSpPr/>
            <p:nvPr/>
          </p:nvSpPr>
          <p:spPr bwMode="auto">
            <a:xfrm>
              <a:off x="13360618" y="5993566"/>
              <a:ext cx="941388" cy="79375"/>
            </a:xfrm>
            <a:custGeom>
              <a:avLst/>
              <a:gdLst>
                <a:gd name="T0" fmla="*/ 593 w 593"/>
                <a:gd name="T1" fmla="*/ 50 h 50"/>
                <a:gd name="T2" fmla="*/ 12 w 593"/>
                <a:gd name="T3" fmla="*/ 50 h 50"/>
                <a:gd name="T4" fmla="*/ 0 w 593"/>
                <a:gd name="T5" fmla="*/ 0 h 50"/>
                <a:gd name="T6" fmla="*/ 580 w 593"/>
                <a:gd name="T7" fmla="*/ 0 h 50"/>
                <a:gd name="T8" fmla="*/ 593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593" y="50"/>
                  </a:moveTo>
                  <a:lnTo>
                    <a:pt x="12" y="50"/>
                  </a:lnTo>
                  <a:lnTo>
                    <a:pt x="0" y="0"/>
                  </a:lnTo>
                  <a:lnTo>
                    <a:pt x="580" y="0"/>
                  </a:lnTo>
                  <a:lnTo>
                    <a:pt x="593" y="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0" name="îślîḍe">
              <a:extLst>
                <a:ext uri="{FF2B5EF4-FFF2-40B4-BE49-F238E27FC236}">
                  <a16:creationId xmlns:a16="http://schemas.microsoft.com/office/drawing/2014/main" xmlns="" id="{5A068C06-5217-484C-AD1B-AB7A40F762F4}"/>
                </a:ext>
              </a:extLst>
            </p:cNvPr>
            <p:cNvSpPr/>
            <p:nvPr/>
          </p:nvSpPr>
          <p:spPr bwMode="auto">
            <a:xfrm>
              <a:off x="13238380" y="5509379"/>
              <a:ext cx="941388" cy="79375"/>
            </a:xfrm>
            <a:custGeom>
              <a:avLst/>
              <a:gdLst>
                <a:gd name="T0" fmla="*/ 593 w 593"/>
                <a:gd name="T1" fmla="*/ 50 h 50"/>
                <a:gd name="T2" fmla="*/ 12 w 593"/>
                <a:gd name="T3" fmla="*/ 50 h 50"/>
                <a:gd name="T4" fmla="*/ 0 w 593"/>
                <a:gd name="T5" fmla="*/ 0 h 50"/>
                <a:gd name="T6" fmla="*/ 580 w 593"/>
                <a:gd name="T7" fmla="*/ 0 h 50"/>
                <a:gd name="T8" fmla="*/ 593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593" y="50"/>
                  </a:moveTo>
                  <a:lnTo>
                    <a:pt x="12" y="50"/>
                  </a:lnTo>
                  <a:lnTo>
                    <a:pt x="0" y="0"/>
                  </a:lnTo>
                  <a:lnTo>
                    <a:pt x="580" y="0"/>
                  </a:lnTo>
                  <a:lnTo>
                    <a:pt x="593" y="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1" name="iṩlïḍé">
              <a:extLst>
                <a:ext uri="{FF2B5EF4-FFF2-40B4-BE49-F238E27FC236}">
                  <a16:creationId xmlns:a16="http://schemas.microsoft.com/office/drawing/2014/main" xmlns="" id="{6B67F066-4C15-470A-9FC3-6846854EBEBA}"/>
                </a:ext>
              </a:extLst>
            </p:cNvPr>
            <p:cNvSpPr/>
            <p:nvPr/>
          </p:nvSpPr>
          <p:spPr bwMode="auto">
            <a:xfrm>
              <a:off x="13116143" y="5025191"/>
              <a:ext cx="941388" cy="79375"/>
            </a:xfrm>
            <a:custGeom>
              <a:avLst/>
              <a:gdLst>
                <a:gd name="T0" fmla="*/ 593 w 593"/>
                <a:gd name="T1" fmla="*/ 50 h 50"/>
                <a:gd name="T2" fmla="*/ 12 w 593"/>
                <a:gd name="T3" fmla="*/ 50 h 50"/>
                <a:gd name="T4" fmla="*/ 0 w 593"/>
                <a:gd name="T5" fmla="*/ 0 h 50"/>
                <a:gd name="T6" fmla="*/ 580 w 593"/>
                <a:gd name="T7" fmla="*/ 0 h 50"/>
                <a:gd name="T8" fmla="*/ 593 w 59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0">
                  <a:moveTo>
                    <a:pt x="593" y="50"/>
                  </a:moveTo>
                  <a:lnTo>
                    <a:pt x="12" y="50"/>
                  </a:lnTo>
                  <a:lnTo>
                    <a:pt x="0" y="0"/>
                  </a:lnTo>
                  <a:lnTo>
                    <a:pt x="580" y="0"/>
                  </a:lnTo>
                  <a:lnTo>
                    <a:pt x="593" y="5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2" name="îşlide">
              <a:extLst>
                <a:ext uri="{FF2B5EF4-FFF2-40B4-BE49-F238E27FC236}">
                  <a16:creationId xmlns:a16="http://schemas.microsoft.com/office/drawing/2014/main" xmlns="" id="{25F992F6-3764-46E3-B7E7-667C2FF0FB44}"/>
                </a:ext>
              </a:extLst>
            </p:cNvPr>
            <p:cNvSpPr/>
            <p:nvPr/>
          </p:nvSpPr>
          <p:spPr bwMode="auto">
            <a:xfrm>
              <a:off x="12970093" y="4488616"/>
              <a:ext cx="941388" cy="77788"/>
            </a:xfrm>
            <a:custGeom>
              <a:avLst/>
              <a:gdLst>
                <a:gd name="T0" fmla="*/ 593 w 593"/>
                <a:gd name="T1" fmla="*/ 49 h 49"/>
                <a:gd name="T2" fmla="*/ 13 w 593"/>
                <a:gd name="T3" fmla="*/ 49 h 49"/>
                <a:gd name="T4" fmla="*/ 0 w 593"/>
                <a:gd name="T5" fmla="*/ 0 h 49"/>
                <a:gd name="T6" fmla="*/ 581 w 593"/>
                <a:gd name="T7" fmla="*/ 0 h 49"/>
                <a:gd name="T8" fmla="*/ 593 w 593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49">
                  <a:moveTo>
                    <a:pt x="593" y="49"/>
                  </a:moveTo>
                  <a:lnTo>
                    <a:pt x="13" y="49"/>
                  </a:lnTo>
                  <a:lnTo>
                    <a:pt x="0" y="0"/>
                  </a:lnTo>
                  <a:lnTo>
                    <a:pt x="581" y="0"/>
                  </a:lnTo>
                  <a:lnTo>
                    <a:pt x="593" y="49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3" name="ïşḻídê">
              <a:extLst>
                <a:ext uri="{FF2B5EF4-FFF2-40B4-BE49-F238E27FC236}">
                  <a16:creationId xmlns:a16="http://schemas.microsoft.com/office/drawing/2014/main" xmlns="" id="{199E8AEB-0C1C-4B6D-8DCE-BE76BACFFB3B}"/>
                </a:ext>
              </a:extLst>
            </p:cNvPr>
            <p:cNvSpPr/>
            <p:nvPr/>
          </p:nvSpPr>
          <p:spPr bwMode="auto">
            <a:xfrm>
              <a:off x="13354268" y="5793541"/>
              <a:ext cx="455613" cy="227013"/>
            </a:xfrm>
            <a:custGeom>
              <a:avLst/>
              <a:gdLst>
                <a:gd name="T0" fmla="*/ 129 w 138"/>
                <a:gd name="T1" fmla="*/ 12 h 69"/>
                <a:gd name="T2" fmla="*/ 132 w 138"/>
                <a:gd name="T3" fmla="*/ 62 h 69"/>
                <a:gd name="T4" fmla="*/ 28 w 138"/>
                <a:gd name="T5" fmla="*/ 64 h 69"/>
                <a:gd name="T6" fmla="*/ 19 w 138"/>
                <a:gd name="T7" fmla="*/ 41 h 69"/>
                <a:gd name="T8" fmla="*/ 100 w 138"/>
                <a:gd name="T9" fmla="*/ 17 h 69"/>
                <a:gd name="T10" fmla="*/ 129 w 138"/>
                <a:gd name="T1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9">
                  <a:moveTo>
                    <a:pt x="129" y="12"/>
                  </a:moveTo>
                  <a:cubicBezTo>
                    <a:pt x="129" y="12"/>
                    <a:pt x="138" y="54"/>
                    <a:pt x="132" y="62"/>
                  </a:cubicBezTo>
                  <a:cubicBezTo>
                    <a:pt x="126" y="69"/>
                    <a:pt x="43" y="63"/>
                    <a:pt x="28" y="64"/>
                  </a:cubicBezTo>
                  <a:cubicBezTo>
                    <a:pt x="14" y="65"/>
                    <a:pt x="0" y="43"/>
                    <a:pt x="19" y="41"/>
                  </a:cubicBezTo>
                  <a:cubicBezTo>
                    <a:pt x="39" y="39"/>
                    <a:pt x="96" y="33"/>
                    <a:pt x="100" y="17"/>
                  </a:cubicBezTo>
                  <a:cubicBezTo>
                    <a:pt x="104" y="0"/>
                    <a:pt x="129" y="12"/>
                    <a:pt x="129" y="12"/>
                  </a:cubicBezTo>
                  <a:close/>
                </a:path>
              </a:pathLst>
            </a:custGeom>
            <a:solidFill>
              <a:srgbClr val="FFB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4" name="ïşḻidé">
              <a:extLst>
                <a:ext uri="{FF2B5EF4-FFF2-40B4-BE49-F238E27FC236}">
                  <a16:creationId xmlns:a16="http://schemas.microsoft.com/office/drawing/2014/main" xmlns="" id="{C3B41D0D-78E2-41CD-81E4-EF8BCBE9A5DD}"/>
                </a:ext>
              </a:extLst>
            </p:cNvPr>
            <p:cNvSpPr/>
            <p:nvPr/>
          </p:nvSpPr>
          <p:spPr bwMode="auto">
            <a:xfrm>
              <a:off x="13370143" y="5938004"/>
              <a:ext cx="425450" cy="82550"/>
            </a:xfrm>
            <a:custGeom>
              <a:avLst/>
              <a:gdLst>
                <a:gd name="T0" fmla="*/ 25 w 129"/>
                <a:gd name="T1" fmla="*/ 13 h 25"/>
                <a:gd name="T2" fmla="*/ 7 w 129"/>
                <a:gd name="T3" fmla="*/ 0 h 25"/>
                <a:gd name="T4" fmla="*/ 23 w 129"/>
                <a:gd name="T5" fmla="*/ 20 h 25"/>
                <a:gd name="T6" fmla="*/ 127 w 129"/>
                <a:gd name="T7" fmla="*/ 18 h 25"/>
                <a:gd name="T8" fmla="*/ 129 w 129"/>
                <a:gd name="T9" fmla="*/ 11 h 25"/>
                <a:gd name="T10" fmla="*/ 25 w 129"/>
                <a:gd name="T1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25">
                  <a:moveTo>
                    <a:pt x="25" y="13"/>
                  </a:moveTo>
                  <a:cubicBezTo>
                    <a:pt x="17" y="14"/>
                    <a:pt x="9" y="6"/>
                    <a:pt x="7" y="0"/>
                  </a:cubicBezTo>
                  <a:cubicBezTo>
                    <a:pt x="0" y="6"/>
                    <a:pt x="11" y="21"/>
                    <a:pt x="23" y="20"/>
                  </a:cubicBezTo>
                  <a:cubicBezTo>
                    <a:pt x="38" y="19"/>
                    <a:pt x="121" y="25"/>
                    <a:pt x="127" y="18"/>
                  </a:cubicBezTo>
                  <a:cubicBezTo>
                    <a:pt x="128" y="17"/>
                    <a:pt x="128" y="14"/>
                    <a:pt x="129" y="11"/>
                  </a:cubicBezTo>
                  <a:cubicBezTo>
                    <a:pt x="121" y="18"/>
                    <a:pt x="40" y="12"/>
                    <a:pt x="25" y="1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5" name="íṣlîḍé">
              <a:extLst>
                <a:ext uri="{FF2B5EF4-FFF2-40B4-BE49-F238E27FC236}">
                  <a16:creationId xmlns:a16="http://schemas.microsoft.com/office/drawing/2014/main" xmlns="" id="{6BFB58A2-5C92-453A-8EDD-42B76D300B2C}"/>
                </a:ext>
              </a:extLst>
            </p:cNvPr>
            <p:cNvSpPr/>
            <p:nvPr/>
          </p:nvSpPr>
          <p:spPr bwMode="auto">
            <a:xfrm>
              <a:off x="13397130" y="5034716"/>
              <a:ext cx="798513" cy="827088"/>
            </a:xfrm>
            <a:custGeom>
              <a:avLst/>
              <a:gdLst>
                <a:gd name="T0" fmla="*/ 165 w 242"/>
                <a:gd name="T1" fmla="*/ 0 h 251"/>
                <a:gd name="T2" fmla="*/ 37 w 242"/>
                <a:gd name="T3" fmla="*/ 28 h 251"/>
                <a:gd name="T4" fmla="*/ 83 w 242"/>
                <a:gd name="T5" fmla="*/ 251 h 251"/>
                <a:gd name="T6" fmla="*/ 120 w 242"/>
                <a:gd name="T7" fmla="*/ 242 h 251"/>
                <a:gd name="T8" fmla="*/ 85 w 242"/>
                <a:gd name="T9" fmla="*/ 88 h 251"/>
                <a:gd name="T10" fmla="*/ 223 w 242"/>
                <a:gd name="T11" fmla="*/ 73 h 251"/>
                <a:gd name="T12" fmla="*/ 242 w 242"/>
                <a:gd name="T13" fmla="*/ 48 h 251"/>
                <a:gd name="T14" fmla="*/ 165 w 242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51">
                  <a:moveTo>
                    <a:pt x="165" y="0"/>
                  </a:moveTo>
                  <a:cubicBezTo>
                    <a:pt x="165" y="0"/>
                    <a:pt x="68" y="19"/>
                    <a:pt x="37" y="28"/>
                  </a:cubicBezTo>
                  <a:cubicBezTo>
                    <a:pt x="16" y="34"/>
                    <a:pt x="0" y="50"/>
                    <a:pt x="83" y="251"/>
                  </a:cubicBezTo>
                  <a:cubicBezTo>
                    <a:pt x="103" y="249"/>
                    <a:pt x="120" y="242"/>
                    <a:pt x="120" y="242"/>
                  </a:cubicBezTo>
                  <a:cubicBezTo>
                    <a:pt x="120" y="242"/>
                    <a:pt x="93" y="110"/>
                    <a:pt x="85" y="88"/>
                  </a:cubicBezTo>
                  <a:cubicBezTo>
                    <a:pt x="137" y="87"/>
                    <a:pt x="214" y="68"/>
                    <a:pt x="223" y="73"/>
                  </a:cubicBezTo>
                  <a:cubicBezTo>
                    <a:pt x="233" y="78"/>
                    <a:pt x="242" y="48"/>
                    <a:pt x="242" y="48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6" name="ïṡḻïḓè">
              <a:extLst>
                <a:ext uri="{FF2B5EF4-FFF2-40B4-BE49-F238E27FC236}">
                  <a16:creationId xmlns:a16="http://schemas.microsoft.com/office/drawing/2014/main" xmlns="" id="{2FBE840E-C579-4EDA-9AD3-FACD8C6BF886}"/>
                </a:ext>
              </a:extLst>
            </p:cNvPr>
            <p:cNvSpPr/>
            <p:nvPr/>
          </p:nvSpPr>
          <p:spPr bwMode="auto">
            <a:xfrm>
              <a:off x="13743205" y="6263441"/>
              <a:ext cx="439738" cy="238125"/>
            </a:xfrm>
            <a:custGeom>
              <a:avLst/>
              <a:gdLst>
                <a:gd name="T0" fmla="*/ 131 w 133"/>
                <a:gd name="T1" fmla="*/ 22 h 72"/>
                <a:gd name="T2" fmla="*/ 127 w 133"/>
                <a:gd name="T3" fmla="*/ 64 h 72"/>
                <a:gd name="T4" fmla="*/ 29 w 133"/>
                <a:gd name="T5" fmla="*/ 69 h 72"/>
                <a:gd name="T6" fmla="*/ 19 w 133"/>
                <a:gd name="T7" fmla="*/ 46 h 72"/>
                <a:gd name="T8" fmla="*/ 107 w 133"/>
                <a:gd name="T9" fmla="*/ 16 h 72"/>
                <a:gd name="T10" fmla="*/ 131 w 133"/>
                <a:gd name="T11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72">
                  <a:moveTo>
                    <a:pt x="131" y="22"/>
                  </a:moveTo>
                  <a:cubicBezTo>
                    <a:pt x="131" y="22"/>
                    <a:pt x="133" y="56"/>
                    <a:pt x="127" y="64"/>
                  </a:cubicBezTo>
                  <a:cubicBezTo>
                    <a:pt x="121" y="72"/>
                    <a:pt x="43" y="67"/>
                    <a:pt x="29" y="69"/>
                  </a:cubicBezTo>
                  <a:cubicBezTo>
                    <a:pt x="14" y="70"/>
                    <a:pt x="0" y="49"/>
                    <a:pt x="19" y="46"/>
                  </a:cubicBezTo>
                  <a:cubicBezTo>
                    <a:pt x="38" y="43"/>
                    <a:pt x="103" y="33"/>
                    <a:pt x="107" y="16"/>
                  </a:cubicBezTo>
                  <a:cubicBezTo>
                    <a:pt x="110" y="0"/>
                    <a:pt x="131" y="22"/>
                    <a:pt x="131" y="22"/>
                  </a:cubicBezTo>
                  <a:close/>
                </a:path>
              </a:pathLst>
            </a:custGeom>
            <a:solidFill>
              <a:srgbClr val="FFB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7" name="iṡľiḍe">
              <a:extLst>
                <a:ext uri="{FF2B5EF4-FFF2-40B4-BE49-F238E27FC236}">
                  <a16:creationId xmlns:a16="http://schemas.microsoft.com/office/drawing/2014/main" xmlns="" id="{C7E29DB2-1A7B-42D7-8913-D4ACECC01F0F}"/>
                </a:ext>
              </a:extLst>
            </p:cNvPr>
            <p:cNvSpPr/>
            <p:nvPr/>
          </p:nvSpPr>
          <p:spPr bwMode="auto">
            <a:xfrm>
              <a:off x="13755905" y="6422191"/>
              <a:ext cx="417513" cy="79375"/>
            </a:xfrm>
            <a:custGeom>
              <a:avLst/>
              <a:gdLst>
                <a:gd name="T0" fmla="*/ 28 w 126"/>
                <a:gd name="T1" fmla="*/ 14 h 24"/>
                <a:gd name="T2" fmla="*/ 9 w 126"/>
                <a:gd name="T3" fmla="*/ 0 h 24"/>
                <a:gd name="T4" fmla="*/ 25 w 126"/>
                <a:gd name="T5" fmla="*/ 21 h 24"/>
                <a:gd name="T6" fmla="*/ 125 w 126"/>
                <a:gd name="T7" fmla="*/ 17 h 24"/>
                <a:gd name="T8" fmla="*/ 126 w 126"/>
                <a:gd name="T9" fmla="*/ 9 h 24"/>
                <a:gd name="T10" fmla="*/ 28 w 126"/>
                <a:gd name="T11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">
                  <a:moveTo>
                    <a:pt x="28" y="14"/>
                  </a:moveTo>
                  <a:cubicBezTo>
                    <a:pt x="19" y="15"/>
                    <a:pt x="10" y="7"/>
                    <a:pt x="9" y="0"/>
                  </a:cubicBezTo>
                  <a:cubicBezTo>
                    <a:pt x="0" y="7"/>
                    <a:pt x="12" y="22"/>
                    <a:pt x="25" y="21"/>
                  </a:cubicBezTo>
                  <a:cubicBezTo>
                    <a:pt x="39" y="19"/>
                    <a:pt x="119" y="24"/>
                    <a:pt x="125" y="17"/>
                  </a:cubicBezTo>
                  <a:cubicBezTo>
                    <a:pt x="126" y="15"/>
                    <a:pt x="125" y="12"/>
                    <a:pt x="126" y="9"/>
                  </a:cubicBezTo>
                  <a:cubicBezTo>
                    <a:pt x="118" y="17"/>
                    <a:pt x="42" y="12"/>
                    <a:pt x="28" y="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8" name="íSḷïḋe">
              <a:extLst>
                <a:ext uri="{FF2B5EF4-FFF2-40B4-BE49-F238E27FC236}">
                  <a16:creationId xmlns:a16="http://schemas.microsoft.com/office/drawing/2014/main" xmlns="" id="{77D85051-CDA9-4C06-9CB9-A92E2B9A1745}"/>
                </a:ext>
              </a:extLst>
            </p:cNvPr>
            <p:cNvSpPr/>
            <p:nvPr/>
          </p:nvSpPr>
          <p:spPr bwMode="auto">
            <a:xfrm>
              <a:off x="13620968" y="4437816"/>
              <a:ext cx="225425" cy="142875"/>
            </a:xfrm>
            <a:custGeom>
              <a:avLst/>
              <a:gdLst>
                <a:gd name="T0" fmla="*/ 68 w 68"/>
                <a:gd name="T1" fmla="*/ 26 h 43"/>
                <a:gd name="T2" fmla="*/ 62 w 68"/>
                <a:gd name="T3" fmla="*/ 15 h 43"/>
                <a:gd name="T4" fmla="*/ 19 w 68"/>
                <a:gd name="T5" fmla="*/ 2 h 43"/>
                <a:gd name="T6" fmla="*/ 0 w 68"/>
                <a:gd name="T7" fmla="*/ 15 h 43"/>
                <a:gd name="T8" fmla="*/ 26 w 68"/>
                <a:gd name="T9" fmla="*/ 19 h 43"/>
                <a:gd name="T10" fmla="*/ 28 w 68"/>
                <a:gd name="T11" fmla="*/ 21 h 43"/>
                <a:gd name="T12" fmla="*/ 41 w 68"/>
                <a:gd name="T13" fmla="*/ 35 h 43"/>
                <a:gd name="T14" fmla="*/ 59 w 68"/>
                <a:gd name="T15" fmla="*/ 41 h 43"/>
                <a:gd name="T16" fmla="*/ 68 w 68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3">
                  <a:moveTo>
                    <a:pt x="68" y="26"/>
                  </a:moveTo>
                  <a:cubicBezTo>
                    <a:pt x="68" y="26"/>
                    <a:pt x="64" y="18"/>
                    <a:pt x="62" y="15"/>
                  </a:cubicBezTo>
                  <a:cubicBezTo>
                    <a:pt x="52" y="2"/>
                    <a:pt x="32" y="0"/>
                    <a:pt x="19" y="2"/>
                  </a:cubicBezTo>
                  <a:cubicBezTo>
                    <a:pt x="7" y="4"/>
                    <a:pt x="4" y="9"/>
                    <a:pt x="0" y="15"/>
                  </a:cubicBezTo>
                  <a:cubicBezTo>
                    <a:pt x="10" y="15"/>
                    <a:pt x="22" y="15"/>
                    <a:pt x="26" y="19"/>
                  </a:cubicBezTo>
                  <a:cubicBezTo>
                    <a:pt x="27" y="19"/>
                    <a:pt x="27" y="20"/>
                    <a:pt x="28" y="21"/>
                  </a:cubicBezTo>
                  <a:cubicBezTo>
                    <a:pt x="30" y="26"/>
                    <a:pt x="32" y="35"/>
                    <a:pt x="41" y="35"/>
                  </a:cubicBezTo>
                  <a:cubicBezTo>
                    <a:pt x="50" y="35"/>
                    <a:pt x="57" y="39"/>
                    <a:pt x="59" y="41"/>
                  </a:cubicBezTo>
                  <a:cubicBezTo>
                    <a:pt x="61" y="43"/>
                    <a:pt x="68" y="26"/>
                    <a:pt x="68" y="26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69" name="îślíḓè">
              <a:extLst>
                <a:ext uri="{FF2B5EF4-FFF2-40B4-BE49-F238E27FC236}">
                  <a16:creationId xmlns:a16="http://schemas.microsoft.com/office/drawing/2014/main" xmlns="" id="{738405D5-069E-495A-A044-1555790025DA}"/>
                </a:ext>
              </a:extLst>
            </p:cNvPr>
            <p:cNvSpPr/>
            <p:nvPr/>
          </p:nvSpPr>
          <p:spPr bwMode="auto">
            <a:xfrm>
              <a:off x="13644780" y="4514016"/>
              <a:ext cx="168275" cy="63500"/>
            </a:xfrm>
            <a:custGeom>
              <a:avLst/>
              <a:gdLst>
                <a:gd name="T0" fmla="*/ 22 w 51"/>
                <a:gd name="T1" fmla="*/ 0 h 19"/>
                <a:gd name="T2" fmla="*/ 19 w 51"/>
                <a:gd name="T3" fmla="*/ 6 h 19"/>
                <a:gd name="T4" fmla="*/ 2 w 51"/>
                <a:gd name="T5" fmla="*/ 14 h 19"/>
                <a:gd name="T6" fmla="*/ 11 w 51"/>
                <a:gd name="T7" fmla="*/ 17 h 19"/>
                <a:gd name="T8" fmla="*/ 24 w 51"/>
                <a:gd name="T9" fmla="*/ 15 h 19"/>
                <a:gd name="T10" fmla="*/ 48 w 51"/>
                <a:gd name="T11" fmla="*/ 19 h 19"/>
                <a:gd name="T12" fmla="*/ 22 w 5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9">
                  <a:moveTo>
                    <a:pt x="22" y="0"/>
                  </a:moveTo>
                  <a:cubicBezTo>
                    <a:pt x="22" y="0"/>
                    <a:pt x="25" y="4"/>
                    <a:pt x="19" y="6"/>
                  </a:cubicBezTo>
                  <a:cubicBezTo>
                    <a:pt x="13" y="9"/>
                    <a:pt x="4" y="11"/>
                    <a:pt x="2" y="14"/>
                  </a:cubicBezTo>
                  <a:cubicBezTo>
                    <a:pt x="0" y="16"/>
                    <a:pt x="6" y="19"/>
                    <a:pt x="11" y="17"/>
                  </a:cubicBezTo>
                  <a:cubicBezTo>
                    <a:pt x="17" y="15"/>
                    <a:pt x="19" y="14"/>
                    <a:pt x="24" y="15"/>
                  </a:cubicBezTo>
                  <a:cubicBezTo>
                    <a:pt x="28" y="17"/>
                    <a:pt x="42" y="19"/>
                    <a:pt x="48" y="19"/>
                  </a:cubicBezTo>
                  <a:cubicBezTo>
                    <a:pt x="51" y="11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0" name="işľîḑê">
              <a:extLst>
                <a:ext uri="{FF2B5EF4-FFF2-40B4-BE49-F238E27FC236}">
                  <a16:creationId xmlns:a16="http://schemas.microsoft.com/office/drawing/2014/main" xmlns="" id="{E699A4DD-083F-401C-AC43-7FB24EEFF7A3}"/>
                </a:ext>
              </a:extLst>
            </p:cNvPr>
            <p:cNvSpPr/>
            <p:nvPr/>
          </p:nvSpPr>
          <p:spPr bwMode="auto">
            <a:xfrm>
              <a:off x="13716218" y="4485441"/>
              <a:ext cx="442913" cy="355600"/>
            </a:xfrm>
            <a:custGeom>
              <a:avLst/>
              <a:gdLst>
                <a:gd name="T0" fmla="*/ 134 w 134"/>
                <a:gd name="T1" fmla="*/ 23 h 108"/>
                <a:gd name="T2" fmla="*/ 114 w 134"/>
                <a:gd name="T3" fmla="*/ 49 h 108"/>
                <a:gd name="T4" fmla="*/ 37 w 134"/>
                <a:gd name="T5" fmla="*/ 9 h 108"/>
                <a:gd name="T6" fmla="*/ 20 w 134"/>
                <a:gd name="T7" fmla="*/ 27 h 108"/>
                <a:gd name="T8" fmla="*/ 127 w 134"/>
                <a:gd name="T9" fmla="*/ 95 h 108"/>
                <a:gd name="T10" fmla="*/ 134 w 134"/>
                <a:gd name="T11" fmla="*/ 90 h 108"/>
                <a:gd name="T12" fmla="*/ 134 w 134"/>
                <a:gd name="T13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08">
                  <a:moveTo>
                    <a:pt x="134" y="23"/>
                  </a:moveTo>
                  <a:cubicBezTo>
                    <a:pt x="123" y="37"/>
                    <a:pt x="116" y="48"/>
                    <a:pt x="114" y="49"/>
                  </a:cubicBezTo>
                  <a:cubicBezTo>
                    <a:pt x="109" y="51"/>
                    <a:pt x="49" y="25"/>
                    <a:pt x="37" y="9"/>
                  </a:cubicBezTo>
                  <a:cubicBezTo>
                    <a:pt x="30" y="0"/>
                    <a:pt x="0" y="21"/>
                    <a:pt x="20" y="27"/>
                  </a:cubicBezTo>
                  <a:cubicBezTo>
                    <a:pt x="35" y="33"/>
                    <a:pt x="109" y="108"/>
                    <a:pt x="127" y="95"/>
                  </a:cubicBezTo>
                  <a:cubicBezTo>
                    <a:pt x="129" y="94"/>
                    <a:pt x="131" y="92"/>
                    <a:pt x="134" y="90"/>
                  </a:cubicBezTo>
                  <a:lnTo>
                    <a:pt x="134" y="23"/>
                  </a:ln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1" name="isľîdê">
              <a:extLst>
                <a:ext uri="{FF2B5EF4-FFF2-40B4-BE49-F238E27FC236}">
                  <a16:creationId xmlns:a16="http://schemas.microsoft.com/office/drawing/2014/main" xmlns="" id="{A03460AC-AF72-4AF3-B386-67762FE9DDC6}"/>
                </a:ext>
              </a:extLst>
            </p:cNvPr>
            <p:cNvSpPr/>
            <p:nvPr/>
          </p:nvSpPr>
          <p:spPr bwMode="auto">
            <a:xfrm>
              <a:off x="13957518" y="5087104"/>
              <a:ext cx="341313" cy="1255713"/>
            </a:xfrm>
            <a:custGeom>
              <a:avLst/>
              <a:gdLst>
                <a:gd name="T0" fmla="*/ 103 w 103"/>
                <a:gd name="T1" fmla="*/ 18 h 381"/>
                <a:gd name="T2" fmla="*/ 63 w 103"/>
                <a:gd name="T3" fmla="*/ 165 h 381"/>
                <a:gd name="T4" fmla="*/ 73 w 103"/>
                <a:gd name="T5" fmla="*/ 381 h 381"/>
                <a:gd name="T6" fmla="*/ 29 w 103"/>
                <a:gd name="T7" fmla="*/ 381 h 381"/>
                <a:gd name="T8" fmla="*/ 10 w 103"/>
                <a:gd name="T9" fmla="*/ 219 h 381"/>
                <a:gd name="T10" fmla="*/ 5 w 103"/>
                <a:gd name="T11" fmla="*/ 95 h 381"/>
                <a:gd name="T12" fmla="*/ 16 w 103"/>
                <a:gd name="T13" fmla="*/ 0 h 381"/>
                <a:gd name="T14" fmla="*/ 103 w 103"/>
                <a:gd name="T15" fmla="*/ 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381">
                  <a:moveTo>
                    <a:pt x="103" y="18"/>
                  </a:moveTo>
                  <a:cubicBezTo>
                    <a:pt x="103" y="18"/>
                    <a:pt x="68" y="131"/>
                    <a:pt x="63" y="165"/>
                  </a:cubicBezTo>
                  <a:cubicBezTo>
                    <a:pt x="65" y="213"/>
                    <a:pt x="75" y="349"/>
                    <a:pt x="73" y="381"/>
                  </a:cubicBezTo>
                  <a:cubicBezTo>
                    <a:pt x="52" y="381"/>
                    <a:pt x="29" y="381"/>
                    <a:pt x="29" y="381"/>
                  </a:cubicBezTo>
                  <a:cubicBezTo>
                    <a:pt x="29" y="381"/>
                    <a:pt x="15" y="245"/>
                    <a:pt x="10" y="219"/>
                  </a:cubicBezTo>
                  <a:cubicBezTo>
                    <a:pt x="5" y="194"/>
                    <a:pt x="0" y="140"/>
                    <a:pt x="5" y="95"/>
                  </a:cubicBezTo>
                  <a:cubicBezTo>
                    <a:pt x="13" y="39"/>
                    <a:pt x="16" y="0"/>
                    <a:pt x="16" y="0"/>
                  </a:cubicBezTo>
                  <a:lnTo>
                    <a:pt x="103" y="1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2" name="iṧ1îḋê">
              <a:extLst>
                <a:ext uri="{FF2B5EF4-FFF2-40B4-BE49-F238E27FC236}">
                  <a16:creationId xmlns:a16="http://schemas.microsoft.com/office/drawing/2014/main" xmlns="" id="{0E627153-FEED-4F63-A88D-8501D5266106}"/>
                </a:ext>
              </a:extLst>
            </p:cNvPr>
            <p:cNvSpPr/>
            <p:nvPr/>
          </p:nvSpPr>
          <p:spPr bwMode="auto">
            <a:xfrm>
              <a:off x="14033718" y="5104566"/>
              <a:ext cx="317500" cy="374650"/>
            </a:xfrm>
            <a:custGeom>
              <a:avLst/>
              <a:gdLst>
                <a:gd name="T0" fmla="*/ 48 w 96"/>
                <a:gd name="T1" fmla="*/ 114 h 114"/>
                <a:gd name="T2" fmla="*/ 35 w 96"/>
                <a:gd name="T3" fmla="*/ 111 h 114"/>
                <a:gd name="T4" fmla="*/ 7 w 96"/>
                <a:gd name="T5" fmla="*/ 0 h 114"/>
                <a:gd name="T6" fmla="*/ 20 w 96"/>
                <a:gd name="T7" fmla="*/ 1 h 114"/>
                <a:gd name="T8" fmla="*/ 40 w 96"/>
                <a:gd name="T9" fmla="*/ 100 h 114"/>
                <a:gd name="T10" fmla="*/ 59 w 96"/>
                <a:gd name="T11" fmla="*/ 97 h 114"/>
                <a:gd name="T12" fmla="*/ 75 w 96"/>
                <a:gd name="T13" fmla="*/ 13 h 114"/>
                <a:gd name="T14" fmla="*/ 87 w 96"/>
                <a:gd name="T15" fmla="*/ 10 h 114"/>
                <a:gd name="T16" fmla="*/ 67 w 96"/>
                <a:gd name="T17" fmla="*/ 107 h 114"/>
                <a:gd name="T18" fmla="*/ 48 w 96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14">
                  <a:moveTo>
                    <a:pt x="48" y="114"/>
                  </a:moveTo>
                  <a:cubicBezTo>
                    <a:pt x="44" y="114"/>
                    <a:pt x="39" y="113"/>
                    <a:pt x="35" y="111"/>
                  </a:cubicBezTo>
                  <a:cubicBezTo>
                    <a:pt x="0" y="95"/>
                    <a:pt x="6" y="10"/>
                    <a:pt x="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7" y="34"/>
                    <a:pt x="20" y="90"/>
                    <a:pt x="40" y="100"/>
                  </a:cubicBezTo>
                  <a:cubicBezTo>
                    <a:pt x="47" y="103"/>
                    <a:pt x="53" y="102"/>
                    <a:pt x="59" y="97"/>
                  </a:cubicBezTo>
                  <a:cubicBezTo>
                    <a:pt x="74" y="86"/>
                    <a:pt x="83" y="51"/>
                    <a:pt x="75" y="13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6" y="50"/>
                    <a:pt x="88" y="91"/>
                    <a:pt x="67" y="107"/>
                  </a:cubicBezTo>
                  <a:cubicBezTo>
                    <a:pt x="62" y="112"/>
                    <a:pt x="55" y="114"/>
                    <a:pt x="48" y="114"/>
                  </a:cubicBezTo>
                  <a:close/>
                </a:path>
              </a:pathLst>
            </a:custGeom>
            <a:solidFill>
              <a:srgbClr val="FFB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3" name="íṧļïḑe">
              <a:extLst>
                <a:ext uri="{FF2B5EF4-FFF2-40B4-BE49-F238E27FC236}">
                  <a16:creationId xmlns:a16="http://schemas.microsoft.com/office/drawing/2014/main" xmlns="" id="{EAB07341-EB00-4BE8-B313-912A1E423091}"/>
                </a:ext>
              </a:extLst>
            </p:cNvPr>
            <p:cNvSpPr/>
            <p:nvPr/>
          </p:nvSpPr>
          <p:spPr bwMode="auto">
            <a:xfrm>
              <a:off x="13816230" y="4026654"/>
              <a:ext cx="565150" cy="1212850"/>
            </a:xfrm>
            <a:custGeom>
              <a:avLst/>
              <a:gdLst>
                <a:gd name="T0" fmla="*/ 54 w 171"/>
                <a:gd name="T1" fmla="*/ 51 h 368"/>
                <a:gd name="T2" fmla="*/ 27 w 171"/>
                <a:gd name="T3" fmla="*/ 123 h 368"/>
                <a:gd name="T4" fmla="*/ 10 w 171"/>
                <a:gd name="T5" fmla="*/ 257 h 368"/>
                <a:gd name="T6" fmla="*/ 0 w 171"/>
                <a:gd name="T7" fmla="*/ 314 h 368"/>
                <a:gd name="T8" fmla="*/ 157 w 171"/>
                <a:gd name="T9" fmla="*/ 354 h 368"/>
                <a:gd name="T10" fmla="*/ 164 w 171"/>
                <a:gd name="T11" fmla="*/ 164 h 368"/>
                <a:gd name="T12" fmla="*/ 130 w 171"/>
                <a:gd name="T13" fmla="*/ 39 h 368"/>
                <a:gd name="T14" fmla="*/ 54 w 171"/>
                <a:gd name="T15" fmla="*/ 5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368">
                  <a:moveTo>
                    <a:pt x="54" y="51"/>
                  </a:moveTo>
                  <a:cubicBezTo>
                    <a:pt x="54" y="51"/>
                    <a:pt x="33" y="83"/>
                    <a:pt x="27" y="123"/>
                  </a:cubicBezTo>
                  <a:cubicBezTo>
                    <a:pt x="21" y="163"/>
                    <a:pt x="13" y="236"/>
                    <a:pt x="10" y="257"/>
                  </a:cubicBezTo>
                  <a:cubicBezTo>
                    <a:pt x="7" y="279"/>
                    <a:pt x="0" y="314"/>
                    <a:pt x="0" y="314"/>
                  </a:cubicBezTo>
                  <a:cubicBezTo>
                    <a:pt x="0" y="314"/>
                    <a:pt x="74" y="368"/>
                    <a:pt x="157" y="354"/>
                  </a:cubicBezTo>
                  <a:cubicBezTo>
                    <a:pt x="170" y="301"/>
                    <a:pt x="171" y="212"/>
                    <a:pt x="164" y="164"/>
                  </a:cubicBezTo>
                  <a:cubicBezTo>
                    <a:pt x="157" y="117"/>
                    <a:pt x="148" y="62"/>
                    <a:pt x="130" y="39"/>
                  </a:cubicBezTo>
                  <a:cubicBezTo>
                    <a:pt x="98" y="0"/>
                    <a:pt x="54" y="51"/>
                    <a:pt x="54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4" name="ïṩlíďe">
              <a:extLst>
                <a:ext uri="{FF2B5EF4-FFF2-40B4-BE49-F238E27FC236}">
                  <a16:creationId xmlns:a16="http://schemas.microsoft.com/office/drawing/2014/main" xmlns="" id="{DF61F47D-A11B-47F8-B636-DC37CA96FBAE}"/>
                </a:ext>
              </a:extLst>
            </p:cNvPr>
            <p:cNvSpPr/>
            <p:nvPr/>
          </p:nvSpPr>
          <p:spPr bwMode="auto">
            <a:xfrm>
              <a:off x="13803530" y="4106029"/>
              <a:ext cx="600075" cy="984250"/>
            </a:xfrm>
            <a:custGeom>
              <a:avLst/>
              <a:gdLst>
                <a:gd name="T0" fmla="*/ 109 w 182"/>
                <a:gd name="T1" fmla="*/ 1 h 299"/>
                <a:gd name="T2" fmla="*/ 109 w 182"/>
                <a:gd name="T3" fmla="*/ 16 h 299"/>
                <a:gd name="T4" fmla="*/ 38 w 182"/>
                <a:gd name="T5" fmla="*/ 78 h 299"/>
                <a:gd name="T6" fmla="*/ 55 w 182"/>
                <a:gd name="T7" fmla="*/ 35 h 299"/>
                <a:gd name="T8" fmla="*/ 53 w 182"/>
                <a:gd name="T9" fmla="*/ 25 h 299"/>
                <a:gd name="T10" fmla="*/ 0 w 182"/>
                <a:gd name="T11" fmla="*/ 249 h 299"/>
                <a:gd name="T12" fmla="*/ 176 w 182"/>
                <a:gd name="T13" fmla="*/ 279 h 299"/>
                <a:gd name="T14" fmla="*/ 156 w 182"/>
                <a:gd name="T15" fmla="*/ 57 h 299"/>
                <a:gd name="T16" fmla="*/ 109 w 182"/>
                <a:gd name="T17" fmla="*/ 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99">
                  <a:moveTo>
                    <a:pt x="109" y="1"/>
                  </a:moveTo>
                  <a:cubicBezTo>
                    <a:pt x="109" y="1"/>
                    <a:pt x="114" y="7"/>
                    <a:pt x="109" y="16"/>
                  </a:cubicBezTo>
                  <a:cubicBezTo>
                    <a:pt x="103" y="26"/>
                    <a:pt x="38" y="78"/>
                    <a:pt x="38" y="78"/>
                  </a:cubicBezTo>
                  <a:cubicBezTo>
                    <a:pt x="38" y="78"/>
                    <a:pt x="53" y="41"/>
                    <a:pt x="55" y="35"/>
                  </a:cubicBezTo>
                  <a:cubicBezTo>
                    <a:pt x="54" y="29"/>
                    <a:pt x="53" y="25"/>
                    <a:pt x="53" y="25"/>
                  </a:cubicBezTo>
                  <a:cubicBezTo>
                    <a:pt x="53" y="25"/>
                    <a:pt x="31" y="41"/>
                    <a:pt x="0" y="249"/>
                  </a:cubicBezTo>
                  <a:cubicBezTo>
                    <a:pt x="67" y="297"/>
                    <a:pt x="138" y="299"/>
                    <a:pt x="176" y="279"/>
                  </a:cubicBezTo>
                  <a:cubicBezTo>
                    <a:pt x="182" y="217"/>
                    <a:pt x="164" y="89"/>
                    <a:pt x="156" y="57"/>
                  </a:cubicBezTo>
                  <a:cubicBezTo>
                    <a:pt x="147" y="24"/>
                    <a:pt x="131" y="0"/>
                    <a:pt x="109" y="1"/>
                  </a:cubicBezTo>
                  <a:close/>
                </a:path>
              </a:pathLst>
            </a:custGeom>
            <a:solidFill>
              <a:srgbClr val="FFAF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5" name="îṩļíḓê">
              <a:extLst>
                <a:ext uri="{FF2B5EF4-FFF2-40B4-BE49-F238E27FC236}">
                  <a16:creationId xmlns:a16="http://schemas.microsoft.com/office/drawing/2014/main" xmlns="" id="{EC546163-8CBB-4D36-A7A2-B0F8E47B5781}"/>
                </a:ext>
              </a:extLst>
            </p:cNvPr>
            <p:cNvSpPr/>
            <p:nvPr/>
          </p:nvSpPr>
          <p:spPr bwMode="auto">
            <a:xfrm>
              <a:off x="14133730" y="4106029"/>
              <a:ext cx="269875" cy="965200"/>
            </a:xfrm>
            <a:custGeom>
              <a:avLst/>
              <a:gdLst>
                <a:gd name="T0" fmla="*/ 56 w 82"/>
                <a:gd name="T1" fmla="*/ 57 h 293"/>
                <a:gd name="T2" fmla="*/ 9 w 82"/>
                <a:gd name="T3" fmla="*/ 1 h 293"/>
                <a:gd name="T4" fmla="*/ 9 w 82"/>
                <a:gd name="T5" fmla="*/ 16 h 293"/>
                <a:gd name="T6" fmla="*/ 0 w 82"/>
                <a:gd name="T7" fmla="*/ 25 h 293"/>
                <a:gd name="T8" fmla="*/ 7 w 82"/>
                <a:gd name="T9" fmla="*/ 290 h 293"/>
                <a:gd name="T10" fmla="*/ 76 w 82"/>
                <a:gd name="T11" fmla="*/ 279 h 293"/>
                <a:gd name="T12" fmla="*/ 56 w 82"/>
                <a:gd name="T13" fmla="*/ 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93">
                  <a:moveTo>
                    <a:pt x="56" y="57"/>
                  </a:moveTo>
                  <a:cubicBezTo>
                    <a:pt x="47" y="24"/>
                    <a:pt x="31" y="0"/>
                    <a:pt x="9" y="1"/>
                  </a:cubicBezTo>
                  <a:cubicBezTo>
                    <a:pt x="9" y="1"/>
                    <a:pt x="14" y="7"/>
                    <a:pt x="9" y="16"/>
                  </a:cubicBezTo>
                  <a:cubicBezTo>
                    <a:pt x="8" y="18"/>
                    <a:pt x="4" y="21"/>
                    <a:pt x="0" y="25"/>
                  </a:cubicBezTo>
                  <a:cubicBezTo>
                    <a:pt x="46" y="108"/>
                    <a:pt x="18" y="201"/>
                    <a:pt x="7" y="290"/>
                  </a:cubicBezTo>
                  <a:cubicBezTo>
                    <a:pt x="34" y="293"/>
                    <a:pt x="59" y="288"/>
                    <a:pt x="76" y="279"/>
                  </a:cubicBezTo>
                  <a:cubicBezTo>
                    <a:pt x="82" y="217"/>
                    <a:pt x="64" y="89"/>
                    <a:pt x="56" y="57"/>
                  </a:cubicBezTo>
                  <a:close/>
                </a:path>
              </a:pathLst>
            </a:cu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6" name="ïṥḻîďè">
              <a:extLst>
                <a:ext uri="{FF2B5EF4-FFF2-40B4-BE49-F238E27FC236}">
                  <a16:creationId xmlns:a16="http://schemas.microsoft.com/office/drawing/2014/main" xmlns="" id="{0AB9AF2B-70EA-47A1-9BFF-1E94E531A341}"/>
                </a:ext>
              </a:extLst>
            </p:cNvPr>
            <p:cNvSpPr/>
            <p:nvPr/>
          </p:nvSpPr>
          <p:spPr bwMode="auto">
            <a:xfrm>
              <a:off x="13938468" y="4053641"/>
              <a:ext cx="49213" cy="95250"/>
            </a:xfrm>
            <a:custGeom>
              <a:avLst/>
              <a:gdLst>
                <a:gd name="T0" fmla="*/ 15 w 15"/>
                <a:gd name="T1" fmla="*/ 10 h 29"/>
                <a:gd name="T2" fmla="*/ 14 w 15"/>
                <a:gd name="T3" fmla="*/ 0 h 29"/>
                <a:gd name="T4" fmla="*/ 0 w 15"/>
                <a:gd name="T5" fmla="*/ 29 h 29"/>
                <a:gd name="T6" fmla="*/ 12 w 15"/>
                <a:gd name="T7" fmla="*/ 19 h 29"/>
                <a:gd name="T8" fmla="*/ 15 w 15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9">
                  <a:moveTo>
                    <a:pt x="15" y="10"/>
                  </a:moveTo>
                  <a:cubicBezTo>
                    <a:pt x="14" y="4"/>
                    <a:pt x="14" y="0"/>
                    <a:pt x="14" y="0"/>
                  </a:cubicBezTo>
                  <a:cubicBezTo>
                    <a:pt x="14" y="0"/>
                    <a:pt x="9" y="3"/>
                    <a:pt x="0" y="29"/>
                  </a:cubicBezTo>
                  <a:cubicBezTo>
                    <a:pt x="2" y="27"/>
                    <a:pt x="7" y="24"/>
                    <a:pt x="12" y="19"/>
                  </a:cubicBezTo>
                  <a:cubicBezTo>
                    <a:pt x="14" y="15"/>
                    <a:pt x="15" y="11"/>
                    <a:pt x="15" y="10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7" name="îšḻïḓè">
              <a:extLst>
                <a:ext uri="{FF2B5EF4-FFF2-40B4-BE49-F238E27FC236}">
                  <a16:creationId xmlns:a16="http://schemas.microsoft.com/office/drawing/2014/main" xmlns="" id="{28DC229C-D5DA-4660-8EDC-4EF298F50ED6}"/>
                </a:ext>
              </a:extLst>
            </p:cNvPr>
            <p:cNvSpPr/>
            <p:nvPr/>
          </p:nvSpPr>
          <p:spPr bwMode="auto">
            <a:xfrm>
              <a:off x="13822580" y="4731504"/>
              <a:ext cx="565150" cy="220663"/>
            </a:xfrm>
            <a:custGeom>
              <a:avLst/>
              <a:gdLst>
                <a:gd name="T0" fmla="*/ 171 w 171"/>
                <a:gd name="T1" fmla="*/ 49 h 67"/>
                <a:gd name="T2" fmla="*/ 170 w 171"/>
                <a:gd name="T3" fmla="*/ 26 h 67"/>
                <a:gd name="T4" fmla="*/ 3 w 171"/>
                <a:gd name="T5" fmla="*/ 0 h 67"/>
                <a:gd name="T6" fmla="*/ 0 w 171"/>
                <a:gd name="T7" fmla="*/ 21 h 67"/>
                <a:gd name="T8" fmla="*/ 171 w 171"/>
                <a:gd name="T9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67">
                  <a:moveTo>
                    <a:pt x="171" y="49"/>
                  </a:moveTo>
                  <a:cubicBezTo>
                    <a:pt x="171" y="41"/>
                    <a:pt x="170" y="34"/>
                    <a:pt x="170" y="26"/>
                  </a:cubicBezTo>
                  <a:cubicBezTo>
                    <a:pt x="133" y="44"/>
                    <a:pt x="67" y="43"/>
                    <a:pt x="3" y="0"/>
                  </a:cubicBezTo>
                  <a:cubicBezTo>
                    <a:pt x="2" y="7"/>
                    <a:pt x="1" y="14"/>
                    <a:pt x="0" y="21"/>
                  </a:cubicBezTo>
                  <a:cubicBezTo>
                    <a:pt x="66" y="66"/>
                    <a:pt x="134" y="67"/>
                    <a:pt x="171" y="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8" name="ïS1ídê">
              <a:extLst>
                <a:ext uri="{FF2B5EF4-FFF2-40B4-BE49-F238E27FC236}">
                  <a16:creationId xmlns:a16="http://schemas.microsoft.com/office/drawing/2014/main" xmlns="" id="{0EC9962D-0568-4153-A723-027D8D3C68D8}"/>
                </a:ext>
              </a:extLst>
            </p:cNvPr>
            <p:cNvSpPr/>
            <p:nvPr/>
          </p:nvSpPr>
          <p:spPr bwMode="auto">
            <a:xfrm>
              <a:off x="13846393" y="4587041"/>
              <a:ext cx="534988" cy="211138"/>
            </a:xfrm>
            <a:custGeom>
              <a:avLst/>
              <a:gdLst>
                <a:gd name="T0" fmla="*/ 162 w 162"/>
                <a:gd name="T1" fmla="*/ 49 h 64"/>
                <a:gd name="T2" fmla="*/ 160 w 162"/>
                <a:gd name="T3" fmla="*/ 26 h 64"/>
                <a:gd name="T4" fmla="*/ 4 w 162"/>
                <a:gd name="T5" fmla="*/ 0 h 64"/>
                <a:gd name="T6" fmla="*/ 0 w 162"/>
                <a:gd name="T7" fmla="*/ 21 h 64"/>
                <a:gd name="T8" fmla="*/ 162 w 162"/>
                <a:gd name="T9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64">
                  <a:moveTo>
                    <a:pt x="162" y="49"/>
                  </a:moveTo>
                  <a:cubicBezTo>
                    <a:pt x="161" y="41"/>
                    <a:pt x="160" y="34"/>
                    <a:pt x="160" y="26"/>
                  </a:cubicBezTo>
                  <a:cubicBezTo>
                    <a:pt x="123" y="40"/>
                    <a:pt x="63" y="37"/>
                    <a:pt x="4" y="0"/>
                  </a:cubicBezTo>
                  <a:cubicBezTo>
                    <a:pt x="3" y="7"/>
                    <a:pt x="2" y="13"/>
                    <a:pt x="0" y="21"/>
                  </a:cubicBezTo>
                  <a:cubicBezTo>
                    <a:pt x="61" y="61"/>
                    <a:pt x="124" y="64"/>
                    <a:pt x="162" y="49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79" name="ïślíḓe">
              <a:extLst>
                <a:ext uri="{FF2B5EF4-FFF2-40B4-BE49-F238E27FC236}">
                  <a16:creationId xmlns:a16="http://schemas.microsoft.com/office/drawing/2014/main" xmlns="" id="{4C22ABD1-C4BF-4BD5-A293-EAF140472FD1}"/>
                </a:ext>
              </a:extLst>
            </p:cNvPr>
            <p:cNvSpPr/>
            <p:nvPr/>
          </p:nvSpPr>
          <p:spPr bwMode="auto">
            <a:xfrm>
              <a:off x="13917830" y="3999666"/>
              <a:ext cx="250825" cy="241300"/>
            </a:xfrm>
            <a:custGeom>
              <a:avLst/>
              <a:gdLst>
                <a:gd name="T0" fmla="*/ 68 w 76"/>
                <a:gd name="T1" fmla="*/ 0 h 73"/>
                <a:gd name="T2" fmla="*/ 76 w 76"/>
                <a:gd name="T3" fmla="*/ 35 h 73"/>
                <a:gd name="T4" fmla="*/ 45 w 76"/>
                <a:gd name="T5" fmla="*/ 65 h 73"/>
                <a:gd name="T6" fmla="*/ 21 w 76"/>
                <a:gd name="T7" fmla="*/ 73 h 73"/>
                <a:gd name="T8" fmla="*/ 5 w 76"/>
                <a:gd name="T9" fmla="*/ 20 h 73"/>
                <a:gd name="T10" fmla="*/ 68 w 76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3">
                  <a:moveTo>
                    <a:pt x="68" y="0"/>
                  </a:moveTo>
                  <a:cubicBezTo>
                    <a:pt x="68" y="0"/>
                    <a:pt x="66" y="26"/>
                    <a:pt x="76" y="35"/>
                  </a:cubicBezTo>
                  <a:cubicBezTo>
                    <a:pt x="76" y="35"/>
                    <a:pt x="69" y="53"/>
                    <a:pt x="45" y="65"/>
                  </a:cubicBezTo>
                  <a:cubicBezTo>
                    <a:pt x="29" y="73"/>
                    <a:pt x="21" y="73"/>
                    <a:pt x="21" y="73"/>
                  </a:cubicBezTo>
                  <a:cubicBezTo>
                    <a:pt x="21" y="73"/>
                    <a:pt x="17" y="36"/>
                    <a:pt x="5" y="20"/>
                  </a:cubicBezTo>
                  <a:cubicBezTo>
                    <a:pt x="0" y="12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0" name="îşlídé">
              <a:extLst>
                <a:ext uri="{FF2B5EF4-FFF2-40B4-BE49-F238E27FC236}">
                  <a16:creationId xmlns:a16="http://schemas.microsoft.com/office/drawing/2014/main" xmlns="" id="{A0E5A1DE-6345-4D59-A812-4A78C94812B8}"/>
                </a:ext>
              </a:extLst>
            </p:cNvPr>
            <p:cNvSpPr/>
            <p:nvPr/>
          </p:nvSpPr>
          <p:spPr bwMode="auto">
            <a:xfrm>
              <a:off x="13816230" y="3710741"/>
              <a:ext cx="366713" cy="398463"/>
            </a:xfrm>
            <a:custGeom>
              <a:avLst/>
              <a:gdLst>
                <a:gd name="T0" fmla="*/ 49 w 111"/>
                <a:gd name="T1" fmla="*/ 0 h 121"/>
                <a:gd name="T2" fmla="*/ 26 w 111"/>
                <a:gd name="T3" fmla="*/ 27 h 121"/>
                <a:gd name="T4" fmla="*/ 6 w 111"/>
                <a:gd name="T5" fmla="*/ 42 h 121"/>
                <a:gd name="T6" fmla="*/ 13 w 111"/>
                <a:gd name="T7" fmla="*/ 54 h 121"/>
                <a:gd name="T8" fmla="*/ 10 w 111"/>
                <a:gd name="T9" fmla="*/ 64 h 121"/>
                <a:gd name="T10" fmla="*/ 32 w 111"/>
                <a:gd name="T11" fmla="*/ 75 h 121"/>
                <a:gd name="T12" fmla="*/ 8 w 111"/>
                <a:gd name="T13" fmla="*/ 77 h 121"/>
                <a:gd name="T14" fmla="*/ 8 w 111"/>
                <a:gd name="T15" fmla="*/ 83 h 121"/>
                <a:gd name="T16" fmla="*/ 11 w 111"/>
                <a:gd name="T17" fmla="*/ 92 h 121"/>
                <a:gd name="T18" fmla="*/ 16 w 111"/>
                <a:gd name="T19" fmla="*/ 106 h 121"/>
                <a:gd name="T20" fmla="*/ 89 w 111"/>
                <a:gd name="T21" fmla="*/ 91 h 121"/>
                <a:gd name="T22" fmla="*/ 111 w 111"/>
                <a:gd name="T23" fmla="*/ 34 h 121"/>
                <a:gd name="T24" fmla="*/ 49 w 111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21">
                  <a:moveTo>
                    <a:pt x="49" y="0"/>
                  </a:moveTo>
                  <a:cubicBezTo>
                    <a:pt x="49" y="0"/>
                    <a:pt x="30" y="17"/>
                    <a:pt x="26" y="27"/>
                  </a:cubicBezTo>
                  <a:cubicBezTo>
                    <a:pt x="22" y="38"/>
                    <a:pt x="12" y="39"/>
                    <a:pt x="6" y="42"/>
                  </a:cubicBezTo>
                  <a:cubicBezTo>
                    <a:pt x="0" y="45"/>
                    <a:pt x="6" y="51"/>
                    <a:pt x="13" y="54"/>
                  </a:cubicBezTo>
                  <a:cubicBezTo>
                    <a:pt x="12" y="57"/>
                    <a:pt x="11" y="61"/>
                    <a:pt x="10" y="64"/>
                  </a:cubicBezTo>
                  <a:cubicBezTo>
                    <a:pt x="15" y="67"/>
                    <a:pt x="27" y="73"/>
                    <a:pt x="32" y="75"/>
                  </a:cubicBezTo>
                  <a:cubicBezTo>
                    <a:pt x="28" y="81"/>
                    <a:pt x="20" y="83"/>
                    <a:pt x="8" y="77"/>
                  </a:cubicBezTo>
                  <a:cubicBezTo>
                    <a:pt x="8" y="79"/>
                    <a:pt x="8" y="81"/>
                    <a:pt x="8" y="83"/>
                  </a:cubicBezTo>
                  <a:cubicBezTo>
                    <a:pt x="8" y="85"/>
                    <a:pt x="11" y="90"/>
                    <a:pt x="11" y="92"/>
                  </a:cubicBezTo>
                  <a:cubicBezTo>
                    <a:pt x="12" y="98"/>
                    <a:pt x="10" y="101"/>
                    <a:pt x="16" y="106"/>
                  </a:cubicBezTo>
                  <a:cubicBezTo>
                    <a:pt x="33" y="121"/>
                    <a:pt x="79" y="115"/>
                    <a:pt x="89" y="91"/>
                  </a:cubicBezTo>
                  <a:cubicBezTo>
                    <a:pt x="101" y="75"/>
                    <a:pt x="111" y="34"/>
                    <a:pt x="111" y="34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1" name="iṥ1íḓé">
              <a:extLst>
                <a:ext uri="{FF2B5EF4-FFF2-40B4-BE49-F238E27FC236}">
                  <a16:creationId xmlns:a16="http://schemas.microsoft.com/office/drawing/2014/main" xmlns="" id="{282A3323-1C8A-4BC8-A9D1-6FFB8F894852}"/>
                </a:ext>
              </a:extLst>
            </p:cNvPr>
            <p:cNvSpPr/>
            <p:nvPr/>
          </p:nvSpPr>
          <p:spPr bwMode="auto">
            <a:xfrm>
              <a:off x="14090868" y="3772654"/>
              <a:ext cx="180975" cy="309563"/>
            </a:xfrm>
            <a:custGeom>
              <a:avLst/>
              <a:gdLst>
                <a:gd name="T0" fmla="*/ 12 w 55"/>
                <a:gd name="T1" fmla="*/ 0 h 94"/>
                <a:gd name="T2" fmla="*/ 6 w 55"/>
                <a:gd name="T3" fmla="*/ 30 h 94"/>
                <a:gd name="T4" fmla="*/ 0 w 55"/>
                <a:gd name="T5" fmla="*/ 53 h 94"/>
                <a:gd name="T6" fmla="*/ 8 w 55"/>
                <a:gd name="T7" fmla="*/ 58 h 94"/>
                <a:gd name="T8" fmla="*/ 13 w 55"/>
                <a:gd name="T9" fmla="*/ 72 h 94"/>
                <a:gd name="T10" fmla="*/ 11 w 55"/>
                <a:gd name="T11" fmla="*/ 94 h 94"/>
                <a:gd name="T12" fmla="*/ 55 w 55"/>
                <a:gd name="T13" fmla="*/ 36 h 94"/>
                <a:gd name="T14" fmla="*/ 12 w 55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94">
                  <a:moveTo>
                    <a:pt x="12" y="0"/>
                  </a:moveTo>
                  <a:cubicBezTo>
                    <a:pt x="12" y="0"/>
                    <a:pt x="1" y="21"/>
                    <a:pt x="6" y="30"/>
                  </a:cubicBezTo>
                  <a:cubicBezTo>
                    <a:pt x="10" y="39"/>
                    <a:pt x="0" y="53"/>
                    <a:pt x="0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20" y="65"/>
                    <a:pt x="13" y="72"/>
                  </a:cubicBezTo>
                  <a:cubicBezTo>
                    <a:pt x="7" y="80"/>
                    <a:pt x="11" y="94"/>
                    <a:pt x="11" y="94"/>
                  </a:cubicBezTo>
                  <a:cubicBezTo>
                    <a:pt x="11" y="94"/>
                    <a:pt x="55" y="62"/>
                    <a:pt x="55" y="36"/>
                  </a:cubicBezTo>
                  <a:cubicBezTo>
                    <a:pt x="54" y="1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70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2" name="ïṧḻiḍê">
              <a:extLst>
                <a:ext uri="{FF2B5EF4-FFF2-40B4-BE49-F238E27FC236}">
                  <a16:creationId xmlns:a16="http://schemas.microsoft.com/office/drawing/2014/main" xmlns="" id="{83C89328-67B9-4307-9022-DC838F0356AF}"/>
                </a:ext>
              </a:extLst>
            </p:cNvPr>
            <p:cNvSpPr/>
            <p:nvPr/>
          </p:nvSpPr>
          <p:spPr bwMode="auto">
            <a:xfrm>
              <a:off x="13921005" y="3710741"/>
              <a:ext cx="350838" cy="293688"/>
            </a:xfrm>
            <a:custGeom>
              <a:avLst/>
              <a:gdLst>
                <a:gd name="T0" fmla="*/ 9 w 106"/>
                <a:gd name="T1" fmla="*/ 0 h 89"/>
                <a:gd name="T2" fmla="*/ 0 w 106"/>
                <a:gd name="T3" fmla="*/ 14 h 89"/>
                <a:gd name="T4" fmla="*/ 93 w 106"/>
                <a:gd name="T5" fmla="*/ 89 h 89"/>
                <a:gd name="T6" fmla="*/ 106 w 106"/>
                <a:gd name="T7" fmla="*/ 77 h 89"/>
                <a:gd name="T8" fmla="*/ 9 w 10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9">
                  <a:moveTo>
                    <a:pt x="9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56" y="28"/>
                    <a:pt x="93" y="89"/>
                  </a:cubicBezTo>
                  <a:cubicBezTo>
                    <a:pt x="97" y="87"/>
                    <a:pt x="106" y="77"/>
                    <a:pt x="106" y="77"/>
                  </a:cubicBezTo>
                  <a:cubicBezTo>
                    <a:pt x="106" y="77"/>
                    <a:pt x="60" y="11"/>
                    <a:pt x="9" y="0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3" name="işļïḋê">
              <a:extLst>
                <a:ext uri="{FF2B5EF4-FFF2-40B4-BE49-F238E27FC236}">
                  <a16:creationId xmlns:a16="http://schemas.microsoft.com/office/drawing/2014/main" xmlns="" id="{7F470034-CC91-43DA-8E6B-82F1E2EB2C55}"/>
                </a:ext>
              </a:extLst>
            </p:cNvPr>
            <p:cNvSpPr/>
            <p:nvPr/>
          </p:nvSpPr>
          <p:spPr bwMode="auto">
            <a:xfrm>
              <a:off x="13944818" y="3634541"/>
              <a:ext cx="382588" cy="250825"/>
            </a:xfrm>
            <a:custGeom>
              <a:avLst/>
              <a:gdLst>
                <a:gd name="T0" fmla="*/ 53 w 116"/>
                <a:gd name="T1" fmla="*/ 60 h 76"/>
                <a:gd name="T2" fmla="*/ 0 w 116"/>
                <a:gd name="T3" fmla="*/ 33 h 76"/>
                <a:gd name="T4" fmla="*/ 58 w 116"/>
                <a:gd name="T5" fmla="*/ 11 h 76"/>
                <a:gd name="T6" fmla="*/ 95 w 116"/>
                <a:gd name="T7" fmla="*/ 71 h 76"/>
                <a:gd name="T8" fmla="*/ 53 w 116"/>
                <a:gd name="T9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6">
                  <a:moveTo>
                    <a:pt x="53" y="60"/>
                  </a:moveTo>
                  <a:cubicBezTo>
                    <a:pt x="53" y="60"/>
                    <a:pt x="30" y="34"/>
                    <a:pt x="0" y="33"/>
                  </a:cubicBezTo>
                  <a:cubicBezTo>
                    <a:pt x="10" y="7"/>
                    <a:pt x="23" y="0"/>
                    <a:pt x="58" y="11"/>
                  </a:cubicBezTo>
                  <a:cubicBezTo>
                    <a:pt x="93" y="22"/>
                    <a:pt x="116" y="49"/>
                    <a:pt x="95" y="71"/>
                  </a:cubicBezTo>
                  <a:cubicBezTo>
                    <a:pt x="75" y="76"/>
                    <a:pt x="53" y="60"/>
                    <a:pt x="53" y="60"/>
                  </a:cubicBezTo>
                  <a:close/>
                </a:path>
              </a:pathLst>
            </a:custGeom>
            <a:solidFill>
              <a:srgbClr val="70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4" name="isľîḍè">
              <a:extLst>
                <a:ext uri="{FF2B5EF4-FFF2-40B4-BE49-F238E27FC236}">
                  <a16:creationId xmlns:a16="http://schemas.microsoft.com/office/drawing/2014/main" xmlns="" id="{B31D525C-C9A4-44E4-BCDA-68368E9112DB}"/>
                </a:ext>
              </a:extLst>
            </p:cNvPr>
            <p:cNvSpPr/>
            <p:nvPr/>
          </p:nvSpPr>
          <p:spPr bwMode="auto">
            <a:xfrm>
              <a:off x="14079755" y="3907591"/>
              <a:ext cx="131763" cy="134938"/>
            </a:xfrm>
            <a:custGeom>
              <a:avLst/>
              <a:gdLst>
                <a:gd name="T0" fmla="*/ 15 w 40"/>
                <a:gd name="T1" fmla="*/ 8 h 41"/>
                <a:gd name="T2" fmla="*/ 35 w 40"/>
                <a:gd name="T3" fmla="*/ 12 h 41"/>
                <a:gd name="T4" fmla="*/ 1 w 40"/>
                <a:gd name="T5" fmla="*/ 31 h 41"/>
                <a:gd name="T6" fmla="*/ 15 w 40"/>
                <a:gd name="T7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1">
                  <a:moveTo>
                    <a:pt x="15" y="8"/>
                  </a:moveTo>
                  <a:cubicBezTo>
                    <a:pt x="15" y="8"/>
                    <a:pt x="29" y="0"/>
                    <a:pt x="35" y="12"/>
                  </a:cubicBezTo>
                  <a:cubicBezTo>
                    <a:pt x="40" y="23"/>
                    <a:pt x="2" y="41"/>
                    <a:pt x="1" y="31"/>
                  </a:cubicBezTo>
                  <a:cubicBezTo>
                    <a:pt x="0" y="21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5" name="íṩḷïdê">
              <a:extLst>
                <a:ext uri="{FF2B5EF4-FFF2-40B4-BE49-F238E27FC236}">
                  <a16:creationId xmlns:a16="http://schemas.microsoft.com/office/drawing/2014/main" xmlns="" id="{23A84A1F-0C7E-4E5A-B62B-3914C7497346}"/>
                </a:ext>
              </a:extLst>
            </p:cNvPr>
            <p:cNvSpPr/>
            <p:nvPr/>
          </p:nvSpPr>
          <p:spPr bwMode="auto">
            <a:xfrm>
              <a:off x="13354268" y="4425116"/>
              <a:ext cx="254000" cy="168275"/>
            </a:xfrm>
            <a:custGeom>
              <a:avLst/>
              <a:gdLst>
                <a:gd name="T0" fmla="*/ 77 w 77"/>
                <a:gd name="T1" fmla="*/ 31 h 51"/>
                <a:gd name="T2" fmla="*/ 70 w 77"/>
                <a:gd name="T3" fmla="*/ 19 h 51"/>
                <a:gd name="T4" fmla="*/ 59 w 77"/>
                <a:gd name="T5" fmla="*/ 7 h 51"/>
                <a:gd name="T6" fmla="*/ 52 w 77"/>
                <a:gd name="T7" fmla="*/ 10 h 51"/>
                <a:gd name="T8" fmla="*/ 26 w 77"/>
                <a:gd name="T9" fmla="*/ 2 h 51"/>
                <a:gd name="T10" fmla="*/ 0 w 77"/>
                <a:gd name="T11" fmla="*/ 19 h 51"/>
                <a:gd name="T12" fmla="*/ 24 w 77"/>
                <a:gd name="T13" fmla="*/ 27 h 51"/>
                <a:gd name="T14" fmla="*/ 47 w 77"/>
                <a:gd name="T15" fmla="*/ 41 h 51"/>
                <a:gd name="T16" fmla="*/ 67 w 77"/>
                <a:gd name="T17" fmla="*/ 49 h 51"/>
                <a:gd name="T18" fmla="*/ 77 w 77"/>
                <a:gd name="T1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1">
                  <a:moveTo>
                    <a:pt x="77" y="31"/>
                  </a:moveTo>
                  <a:cubicBezTo>
                    <a:pt x="77" y="31"/>
                    <a:pt x="71" y="23"/>
                    <a:pt x="70" y="19"/>
                  </a:cubicBezTo>
                  <a:cubicBezTo>
                    <a:pt x="69" y="14"/>
                    <a:pt x="63" y="6"/>
                    <a:pt x="59" y="7"/>
                  </a:cubicBezTo>
                  <a:cubicBezTo>
                    <a:pt x="54" y="8"/>
                    <a:pt x="52" y="10"/>
                    <a:pt x="52" y="10"/>
                  </a:cubicBezTo>
                  <a:cubicBezTo>
                    <a:pt x="52" y="10"/>
                    <a:pt x="40" y="0"/>
                    <a:pt x="26" y="2"/>
                  </a:cubicBezTo>
                  <a:cubicBezTo>
                    <a:pt x="12" y="5"/>
                    <a:pt x="4" y="12"/>
                    <a:pt x="0" y="19"/>
                  </a:cubicBezTo>
                  <a:cubicBezTo>
                    <a:pt x="13" y="19"/>
                    <a:pt x="22" y="21"/>
                    <a:pt x="24" y="27"/>
                  </a:cubicBezTo>
                  <a:cubicBezTo>
                    <a:pt x="27" y="33"/>
                    <a:pt x="37" y="42"/>
                    <a:pt x="47" y="41"/>
                  </a:cubicBezTo>
                  <a:cubicBezTo>
                    <a:pt x="57" y="41"/>
                    <a:pt x="66" y="46"/>
                    <a:pt x="67" y="49"/>
                  </a:cubicBezTo>
                  <a:cubicBezTo>
                    <a:pt x="69" y="51"/>
                    <a:pt x="77" y="31"/>
                    <a:pt x="77" y="31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6" name="iśḻíḓe">
              <a:extLst>
                <a:ext uri="{FF2B5EF4-FFF2-40B4-BE49-F238E27FC236}">
                  <a16:creationId xmlns:a16="http://schemas.microsoft.com/office/drawing/2014/main" xmlns="" id="{256FFD77-7DDE-4A3A-A0F5-CED2DE5CFCBA}"/>
                </a:ext>
              </a:extLst>
            </p:cNvPr>
            <p:cNvSpPr/>
            <p:nvPr/>
          </p:nvSpPr>
          <p:spPr bwMode="auto">
            <a:xfrm>
              <a:off x="13501905" y="4333041"/>
              <a:ext cx="773113" cy="533400"/>
            </a:xfrm>
            <a:custGeom>
              <a:avLst/>
              <a:gdLst>
                <a:gd name="T0" fmla="*/ 192 w 234"/>
                <a:gd name="T1" fmla="*/ 19 h 162"/>
                <a:gd name="T2" fmla="*/ 231 w 234"/>
                <a:gd name="T3" fmla="*/ 28 h 162"/>
                <a:gd name="T4" fmla="*/ 128 w 234"/>
                <a:gd name="T5" fmla="*/ 148 h 162"/>
                <a:gd name="T6" fmla="*/ 12 w 234"/>
                <a:gd name="T7" fmla="*/ 71 h 162"/>
                <a:gd name="T8" fmla="*/ 30 w 234"/>
                <a:gd name="T9" fmla="*/ 56 h 162"/>
                <a:gd name="T10" fmla="*/ 122 w 234"/>
                <a:gd name="T11" fmla="*/ 107 h 162"/>
                <a:gd name="T12" fmla="*/ 192 w 234"/>
                <a:gd name="T13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62">
                  <a:moveTo>
                    <a:pt x="192" y="19"/>
                  </a:moveTo>
                  <a:cubicBezTo>
                    <a:pt x="192" y="19"/>
                    <a:pt x="229" y="0"/>
                    <a:pt x="231" y="28"/>
                  </a:cubicBezTo>
                  <a:cubicBezTo>
                    <a:pt x="234" y="56"/>
                    <a:pt x="148" y="133"/>
                    <a:pt x="128" y="148"/>
                  </a:cubicBezTo>
                  <a:cubicBezTo>
                    <a:pt x="107" y="162"/>
                    <a:pt x="26" y="85"/>
                    <a:pt x="12" y="71"/>
                  </a:cubicBezTo>
                  <a:cubicBezTo>
                    <a:pt x="0" y="56"/>
                    <a:pt x="21" y="48"/>
                    <a:pt x="30" y="56"/>
                  </a:cubicBezTo>
                  <a:cubicBezTo>
                    <a:pt x="58" y="83"/>
                    <a:pt x="116" y="110"/>
                    <a:pt x="122" y="107"/>
                  </a:cubicBezTo>
                  <a:cubicBezTo>
                    <a:pt x="127" y="105"/>
                    <a:pt x="168" y="43"/>
                    <a:pt x="192" y="19"/>
                  </a:cubicBezTo>
                  <a:close/>
                </a:path>
              </a:pathLst>
            </a:custGeom>
            <a:solidFill>
              <a:srgbClr val="FAB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7" name="íṣlíḍè">
              <a:extLst>
                <a:ext uri="{FF2B5EF4-FFF2-40B4-BE49-F238E27FC236}">
                  <a16:creationId xmlns:a16="http://schemas.microsoft.com/office/drawing/2014/main" xmlns="" id="{A3358ADB-AD42-483A-955D-C30A15F29739}"/>
                </a:ext>
              </a:extLst>
            </p:cNvPr>
            <p:cNvSpPr/>
            <p:nvPr/>
          </p:nvSpPr>
          <p:spPr bwMode="auto">
            <a:xfrm>
              <a:off x="13981330" y="4293354"/>
              <a:ext cx="317500" cy="395288"/>
            </a:xfrm>
            <a:custGeom>
              <a:avLst/>
              <a:gdLst>
                <a:gd name="T0" fmla="*/ 94 w 96"/>
                <a:gd name="T1" fmla="*/ 40 h 120"/>
                <a:gd name="T2" fmla="*/ 65 w 96"/>
                <a:gd name="T3" fmla="*/ 3 h 120"/>
                <a:gd name="T4" fmla="*/ 0 w 96"/>
                <a:gd name="T5" fmla="*/ 77 h 120"/>
                <a:gd name="T6" fmla="*/ 44 w 96"/>
                <a:gd name="T7" fmla="*/ 120 h 120"/>
                <a:gd name="T8" fmla="*/ 94 w 96"/>
                <a:gd name="T9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0">
                  <a:moveTo>
                    <a:pt x="94" y="40"/>
                  </a:moveTo>
                  <a:cubicBezTo>
                    <a:pt x="91" y="7"/>
                    <a:pt x="65" y="3"/>
                    <a:pt x="65" y="3"/>
                  </a:cubicBezTo>
                  <a:cubicBezTo>
                    <a:pt x="52" y="0"/>
                    <a:pt x="14" y="61"/>
                    <a:pt x="0" y="77"/>
                  </a:cubicBezTo>
                  <a:cubicBezTo>
                    <a:pt x="18" y="88"/>
                    <a:pt x="32" y="102"/>
                    <a:pt x="44" y="120"/>
                  </a:cubicBezTo>
                  <a:cubicBezTo>
                    <a:pt x="71" y="90"/>
                    <a:pt x="96" y="56"/>
                    <a:pt x="94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88" name="išḻîḋê">
              <a:extLst>
                <a:ext uri="{FF2B5EF4-FFF2-40B4-BE49-F238E27FC236}">
                  <a16:creationId xmlns:a16="http://schemas.microsoft.com/office/drawing/2014/main" xmlns="" id="{28DB95A5-AC15-4DD8-AC6D-D5DC8C193421}"/>
                </a:ext>
              </a:extLst>
            </p:cNvPr>
            <p:cNvSpPr/>
            <p:nvPr/>
          </p:nvSpPr>
          <p:spPr bwMode="auto">
            <a:xfrm>
              <a:off x="13841630" y="3545641"/>
              <a:ext cx="528638" cy="461963"/>
            </a:xfrm>
            <a:custGeom>
              <a:avLst/>
              <a:gdLst>
                <a:gd name="T0" fmla="*/ 132 w 160"/>
                <a:gd name="T1" fmla="*/ 140 h 140"/>
                <a:gd name="T2" fmla="*/ 30 w 160"/>
                <a:gd name="T3" fmla="*/ 55 h 140"/>
                <a:gd name="T4" fmla="*/ 6 w 160"/>
                <a:gd name="T5" fmla="*/ 45 h 140"/>
                <a:gd name="T6" fmla="*/ 29 w 160"/>
                <a:gd name="T7" fmla="*/ 42 h 140"/>
                <a:gd name="T8" fmla="*/ 143 w 160"/>
                <a:gd name="T9" fmla="*/ 53 h 140"/>
                <a:gd name="T10" fmla="*/ 132 w 160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40">
                  <a:moveTo>
                    <a:pt x="132" y="140"/>
                  </a:moveTo>
                  <a:cubicBezTo>
                    <a:pt x="132" y="140"/>
                    <a:pt x="87" y="76"/>
                    <a:pt x="30" y="55"/>
                  </a:cubicBezTo>
                  <a:cubicBezTo>
                    <a:pt x="11" y="48"/>
                    <a:pt x="11" y="49"/>
                    <a:pt x="6" y="45"/>
                  </a:cubicBezTo>
                  <a:cubicBezTo>
                    <a:pt x="0" y="41"/>
                    <a:pt x="14" y="37"/>
                    <a:pt x="29" y="42"/>
                  </a:cubicBezTo>
                  <a:cubicBezTo>
                    <a:pt x="53" y="23"/>
                    <a:pt x="101" y="0"/>
                    <a:pt x="143" y="53"/>
                  </a:cubicBezTo>
                  <a:cubicBezTo>
                    <a:pt x="160" y="81"/>
                    <a:pt x="149" y="128"/>
                    <a:pt x="132" y="140"/>
                  </a:cubicBezTo>
                  <a:close/>
                </a:path>
              </a:pathLst>
            </a:custGeom>
            <a:solidFill>
              <a:srgbClr val="FFAF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462" name="文本框 461">
            <a:extLst>
              <a:ext uri="{FF2B5EF4-FFF2-40B4-BE49-F238E27FC236}">
                <a16:creationId xmlns:a16="http://schemas.microsoft.com/office/drawing/2014/main" xmlns="" id="{0364A08A-B17C-4850-B713-B57E1B70E89F}"/>
              </a:ext>
            </a:extLst>
          </p:cNvPr>
          <p:cNvSpPr txBox="1"/>
          <p:nvPr/>
        </p:nvSpPr>
        <p:spPr>
          <a:xfrm>
            <a:off x="1157660" y="4350347"/>
            <a:ext cx="210298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FBB3B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2021/01/29</a:t>
            </a:r>
          </a:p>
        </p:txBody>
      </p:sp>
      <p:sp>
        <p:nvSpPr>
          <p:cNvPr id="465" name="í$ľîďe">
            <a:extLst>
              <a:ext uri="{FF2B5EF4-FFF2-40B4-BE49-F238E27FC236}">
                <a16:creationId xmlns:a16="http://schemas.microsoft.com/office/drawing/2014/main" xmlns="" id="{7C5CBE17-129F-42FE-BFAA-108AFE656DD5}"/>
              </a:ext>
            </a:extLst>
          </p:cNvPr>
          <p:cNvSpPr/>
          <p:nvPr/>
        </p:nvSpPr>
        <p:spPr>
          <a:xfrm>
            <a:off x="500763" y="4322336"/>
            <a:ext cx="2970992" cy="256520"/>
          </a:xfrm>
          <a:prstGeom prst="parallelogram">
            <a:avLst/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sp>
        <p:nvSpPr>
          <p:cNvPr id="467" name="文本框 466">
            <a:extLst>
              <a:ext uri="{FF2B5EF4-FFF2-40B4-BE49-F238E27FC236}">
                <a16:creationId xmlns:a16="http://schemas.microsoft.com/office/drawing/2014/main" xmlns="" id="{20081B0E-207C-4173-968B-96E47D85E6FA}"/>
              </a:ext>
            </a:extLst>
          </p:cNvPr>
          <p:cNvSpPr txBox="1"/>
          <p:nvPr/>
        </p:nvSpPr>
        <p:spPr>
          <a:xfrm>
            <a:off x="676981" y="487969"/>
            <a:ext cx="2333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秋叶科技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LOGO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+mn-cs"/>
            </a:endParaRPr>
          </a:p>
        </p:txBody>
      </p:sp>
      <p:sp>
        <p:nvSpPr>
          <p:cNvPr id="470" name="í$ľîďe">
            <a:extLst>
              <a:ext uri="{FF2B5EF4-FFF2-40B4-BE49-F238E27FC236}">
                <a16:creationId xmlns:a16="http://schemas.microsoft.com/office/drawing/2014/main" xmlns="" id="{19E4471A-0393-4805-B343-F3B8DF78087A}"/>
              </a:ext>
            </a:extLst>
          </p:cNvPr>
          <p:cNvSpPr/>
          <p:nvPr/>
        </p:nvSpPr>
        <p:spPr>
          <a:xfrm>
            <a:off x="550850" y="4373825"/>
            <a:ext cx="2970992" cy="256520"/>
          </a:xfrm>
          <a:prstGeom prst="parallelogram">
            <a:avLst/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892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24ED29BF-AD25-4292-A0C9-55043C119BCB}"/>
              </a:ext>
            </a:extLst>
          </p:cNvPr>
          <p:cNvSpPr/>
          <p:nvPr/>
        </p:nvSpPr>
        <p:spPr>
          <a:xfrm rot="16200000" flipH="1">
            <a:off x="1046302" y="1177277"/>
            <a:ext cx="4261259" cy="4838727"/>
          </a:xfrm>
          <a:custGeom>
            <a:avLst/>
            <a:gdLst>
              <a:gd name="connsiteX0" fmla="*/ 0 w 6857432"/>
              <a:gd name="connsiteY0" fmla="*/ 0 h 4233344"/>
              <a:gd name="connsiteX1" fmla="*/ 6857432 w 6857432"/>
              <a:gd name="connsiteY1" fmla="*/ 0 h 4233344"/>
              <a:gd name="connsiteX2" fmla="*/ 6857432 w 6857432"/>
              <a:gd name="connsiteY2" fmla="*/ 34711 h 4233344"/>
              <a:gd name="connsiteX3" fmla="*/ 6800408 w 6857432"/>
              <a:gd name="connsiteY3" fmla="*/ 181325 h 4233344"/>
              <a:gd name="connsiteX4" fmla="*/ 5870854 w 6857432"/>
              <a:gd name="connsiteY4" fmla="*/ 3997249 h 4233344"/>
              <a:gd name="connsiteX5" fmla="*/ 5836620 w 6857432"/>
              <a:gd name="connsiteY5" fmla="*/ 4233344 h 4233344"/>
              <a:gd name="connsiteX6" fmla="*/ 1034313 w 6857432"/>
              <a:gd name="connsiteY6" fmla="*/ 4233344 h 4233344"/>
              <a:gd name="connsiteX7" fmla="*/ 1000079 w 6857432"/>
              <a:gd name="connsiteY7" fmla="*/ 3997249 h 4233344"/>
              <a:gd name="connsiteX8" fmla="*/ 70524 w 6857432"/>
              <a:gd name="connsiteY8" fmla="*/ 181326 h 4233344"/>
              <a:gd name="connsiteX0" fmla="*/ 134802 w 6992234"/>
              <a:gd name="connsiteY0" fmla="*/ 0 h 4233344"/>
              <a:gd name="connsiteX1" fmla="*/ 6992234 w 6992234"/>
              <a:gd name="connsiteY1" fmla="*/ 0 h 4233344"/>
              <a:gd name="connsiteX2" fmla="*/ 6992234 w 6992234"/>
              <a:gd name="connsiteY2" fmla="*/ 34711 h 4233344"/>
              <a:gd name="connsiteX3" fmla="*/ 6935210 w 6992234"/>
              <a:gd name="connsiteY3" fmla="*/ 181325 h 4233344"/>
              <a:gd name="connsiteX4" fmla="*/ 6005656 w 6992234"/>
              <a:gd name="connsiteY4" fmla="*/ 3997249 h 4233344"/>
              <a:gd name="connsiteX5" fmla="*/ 5971422 w 6992234"/>
              <a:gd name="connsiteY5" fmla="*/ 4233344 h 4233344"/>
              <a:gd name="connsiteX6" fmla="*/ 1169115 w 6992234"/>
              <a:gd name="connsiteY6" fmla="*/ 4233344 h 4233344"/>
              <a:gd name="connsiteX7" fmla="*/ 1134881 w 6992234"/>
              <a:gd name="connsiteY7" fmla="*/ 3997249 h 4233344"/>
              <a:gd name="connsiteX8" fmla="*/ 2126 w 6992234"/>
              <a:gd name="connsiteY8" fmla="*/ 242286 h 4233344"/>
              <a:gd name="connsiteX9" fmla="*/ 134802 w 6992234"/>
              <a:gd name="connsiteY9" fmla="*/ 0 h 4233344"/>
              <a:gd name="connsiteX0" fmla="*/ 134802 w 7087610"/>
              <a:gd name="connsiteY0" fmla="*/ 0 h 4233344"/>
              <a:gd name="connsiteX1" fmla="*/ 6992234 w 7087610"/>
              <a:gd name="connsiteY1" fmla="*/ 0 h 4233344"/>
              <a:gd name="connsiteX2" fmla="*/ 6992234 w 7087610"/>
              <a:gd name="connsiteY2" fmla="*/ 34711 h 4233344"/>
              <a:gd name="connsiteX3" fmla="*/ 7087610 w 7087610"/>
              <a:gd name="connsiteY3" fmla="*/ 252445 h 4233344"/>
              <a:gd name="connsiteX4" fmla="*/ 6005656 w 7087610"/>
              <a:gd name="connsiteY4" fmla="*/ 3997249 h 4233344"/>
              <a:gd name="connsiteX5" fmla="*/ 5971422 w 7087610"/>
              <a:gd name="connsiteY5" fmla="*/ 4233344 h 4233344"/>
              <a:gd name="connsiteX6" fmla="*/ 1169115 w 7087610"/>
              <a:gd name="connsiteY6" fmla="*/ 4233344 h 4233344"/>
              <a:gd name="connsiteX7" fmla="*/ 1134881 w 7087610"/>
              <a:gd name="connsiteY7" fmla="*/ 3997249 h 4233344"/>
              <a:gd name="connsiteX8" fmla="*/ 2126 w 7087610"/>
              <a:gd name="connsiteY8" fmla="*/ 242286 h 4233344"/>
              <a:gd name="connsiteX9" fmla="*/ 134802 w 7087610"/>
              <a:gd name="connsiteY9" fmla="*/ 0 h 4233344"/>
              <a:gd name="connsiteX0" fmla="*/ 134802 w 7148570"/>
              <a:gd name="connsiteY0" fmla="*/ 0 h 4233344"/>
              <a:gd name="connsiteX1" fmla="*/ 6992234 w 7148570"/>
              <a:gd name="connsiteY1" fmla="*/ 0 h 4233344"/>
              <a:gd name="connsiteX2" fmla="*/ 6992234 w 7148570"/>
              <a:gd name="connsiteY2" fmla="*/ 34711 h 4233344"/>
              <a:gd name="connsiteX3" fmla="*/ 7148570 w 7148570"/>
              <a:gd name="connsiteY3" fmla="*/ 191485 h 4233344"/>
              <a:gd name="connsiteX4" fmla="*/ 6005656 w 7148570"/>
              <a:gd name="connsiteY4" fmla="*/ 3997249 h 4233344"/>
              <a:gd name="connsiteX5" fmla="*/ 5971422 w 7148570"/>
              <a:gd name="connsiteY5" fmla="*/ 4233344 h 4233344"/>
              <a:gd name="connsiteX6" fmla="*/ 1169115 w 7148570"/>
              <a:gd name="connsiteY6" fmla="*/ 4233344 h 4233344"/>
              <a:gd name="connsiteX7" fmla="*/ 1134881 w 7148570"/>
              <a:gd name="connsiteY7" fmla="*/ 3997249 h 4233344"/>
              <a:gd name="connsiteX8" fmla="*/ 2126 w 7148570"/>
              <a:gd name="connsiteY8" fmla="*/ 242286 h 4233344"/>
              <a:gd name="connsiteX9" fmla="*/ 134802 w 7148570"/>
              <a:gd name="connsiteY9" fmla="*/ 0 h 4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8570" h="4233344">
                <a:moveTo>
                  <a:pt x="134802" y="0"/>
                </a:moveTo>
                <a:lnTo>
                  <a:pt x="6992234" y="0"/>
                </a:lnTo>
                <a:lnTo>
                  <a:pt x="6992234" y="34711"/>
                </a:lnTo>
                <a:lnTo>
                  <a:pt x="7148570" y="191485"/>
                </a:lnTo>
                <a:cubicBezTo>
                  <a:pt x="6784520" y="1164744"/>
                  <a:pt x="6245760" y="2474774"/>
                  <a:pt x="6005656" y="3997249"/>
                </a:cubicBezTo>
                <a:lnTo>
                  <a:pt x="5971422" y="4233344"/>
                </a:lnTo>
                <a:lnTo>
                  <a:pt x="1169115" y="4233344"/>
                </a:lnTo>
                <a:lnTo>
                  <a:pt x="1134881" y="3997249"/>
                </a:lnTo>
                <a:cubicBezTo>
                  <a:pt x="894777" y="2474774"/>
                  <a:pt x="366176" y="1215544"/>
                  <a:pt x="2126" y="242286"/>
                </a:cubicBezTo>
                <a:cubicBezTo>
                  <a:pt x="-21382" y="181844"/>
                  <a:pt x="158310" y="60442"/>
                  <a:pt x="134802" y="0"/>
                </a:cubicBezTo>
                <a:close/>
              </a:path>
            </a:pathLst>
          </a:custGeom>
          <a:gradFill flip="none" rotWithShape="1">
            <a:gsLst>
              <a:gs pos="0">
                <a:srgbClr val="388FDD">
                  <a:alpha val="0"/>
                </a:srgbClr>
              </a:gs>
              <a:gs pos="7000">
                <a:srgbClr val="388FDD">
                  <a:alpha val="17000"/>
                </a:srgbClr>
              </a:gs>
              <a:gs pos="84000">
                <a:srgbClr val="388FDD">
                  <a:alpha val="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22000">
                  <a:srgbClr val="388FDD"/>
                </a:gs>
                <a:gs pos="0">
                  <a:srgbClr val="9CC7EE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5DFE81FC-D7CC-4B24-B86A-F64C3DDC166B}"/>
              </a:ext>
            </a:extLst>
          </p:cNvPr>
          <p:cNvSpPr/>
          <p:nvPr/>
        </p:nvSpPr>
        <p:spPr>
          <a:xfrm rot="5400000">
            <a:off x="6681474" y="1177277"/>
            <a:ext cx="4261259" cy="4838727"/>
          </a:xfrm>
          <a:custGeom>
            <a:avLst/>
            <a:gdLst>
              <a:gd name="connsiteX0" fmla="*/ 0 w 6857432"/>
              <a:gd name="connsiteY0" fmla="*/ 0 h 4233344"/>
              <a:gd name="connsiteX1" fmla="*/ 6857432 w 6857432"/>
              <a:gd name="connsiteY1" fmla="*/ 0 h 4233344"/>
              <a:gd name="connsiteX2" fmla="*/ 6857432 w 6857432"/>
              <a:gd name="connsiteY2" fmla="*/ 34711 h 4233344"/>
              <a:gd name="connsiteX3" fmla="*/ 6800408 w 6857432"/>
              <a:gd name="connsiteY3" fmla="*/ 181325 h 4233344"/>
              <a:gd name="connsiteX4" fmla="*/ 5870854 w 6857432"/>
              <a:gd name="connsiteY4" fmla="*/ 3997249 h 4233344"/>
              <a:gd name="connsiteX5" fmla="*/ 5836620 w 6857432"/>
              <a:gd name="connsiteY5" fmla="*/ 4233344 h 4233344"/>
              <a:gd name="connsiteX6" fmla="*/ 1034313 w 6857432"/>
              <a:gd name="connsiteY6" fmla="*/ 4233344 h 4233344"/>
              <a:gd name="connsiteX7" fmla="*/ 1000079 w 6857432"/>
              <a:gd name="connsiteY7" fmla="*/ 3997249 h 4233344"/>
              <a:gd name="connsiteX8" fmla="*/ 70524 w 6857432"/>
              <a:gd name="connsiteY8" fmla="*/ 181326 h 4233344"/>
              <a:gd name="connsiteX0" fmla="*/ 134802 w 6992234"/>
              <a:gd name="connsiteY0" fmla="*/ 0 h 4233344"/>
              <a:gd name="connsiteX1" fmla="*/ 6992234 w 6992234"/>
              <a:gd name="connsiteY1" fmla="*/ 0 h 4233344"/>
              <a:gd name="connsiteX2" fmla="*/ 6992234 w 6992234"/>
              <a:gd name="connsiteY2" fmla="*/ 34711 h 4233344"/>
              <a:gd name="connsiteX3" fmla="*/ 6935210 w 6992234"/>
              <a:gd name="connsiteY3" fmla="*/ 181325 h 4233344"/>
              <a:gd name="connsiteX4" fmla="*/ 6005656 w 6992234"/>
              <a:gd name="connsiteY4" fmla="*/ 3997249 h 4233344"/>
              <a:gd name="connsiteX5" fmla="*/ 5971422 w 6992234"/>
              <a:gd name="connsiteY5" fmla="*/ 4233344 h 4233344"/>
              <a:gd name="connsiteX6" fmla="*/ 1169115 w 6992234"/>
              <a:gd name="connsiteY6" fmla="*/ 4233344 h 4233344"/>
              <a:gd name="connsiteX7" fmla="*/ 1134881 w 6992234"/>
              <a:gd name="connsiteY7" fmla="*/ 3997249 h 4233344"/>
              <a:gd name="connsiteX8" fmla="*/ 2126 w 6992234"/>
              <a:gd name="connsiteY8" fmla="*/ 242286 h 4233344"/>
              <a:gd name="connsiteX9" fmla="*/ 134802 w 6992234"/>
              <a:gd name="connsiteY9" fmla="*/ 0 h 4233344"/>
              <a:gd name="connsiteX0" fmla="*/ 134802 w 7087610"/>
              <a:gd name="connsiteY0" fmla="*/ 0 h 4233344"/>
              <a:gd name="connsiteX1" fmla="*/ 6992234 w 7087610"/>
              <a:gd name="connsiteY1" fmla="*/ 0 h 4233344"/>
              <a:gd name="connsiteX2" fmla="*/ 6992234 w 7087610"/>
              <a:gd name="connsiteY2" fmla="*/ 34711 h 4233344"/>
              <a:gd name="connsiteX3" fmla="*/ 7087610 w 7087610"/>
              <a:gd name="connsiteY3" fmla="*/ 252445 h 4233344"/>
              <a:gd name="connsiteX4" fmla="*/ 6005656 w 7087610"/>
              <a:gd name="connsiteY4" fmla="*/ 3997249 h 4233344"/>
              <a:gd name="connsiteX5" fmla="*/ 5971422 w 7087610"/>
              <a:gd name="connsiteY5" fmla="*/ 4233344 h 4233344"/>
              <a:gd name="connsiteX6" fmla="*/ 1169115 w 7087610"/>
              <a:gd name="connsiteY6" fmla="*/ 4233344 h 4233344"/>
              <a:gd name="connsiteX7" fmla="*/ 1134881 w 7087610"/>
              <a:gd name="connsiteY7" fmla="*/ 3997249 h 4233344"/>
              <a:gd name="connsiteX8" fmla="*/ 2126 w 7087610"/>
              <a:gd name="connsiteY8" fmla="*/ 242286 h 4233344"/>
              <a:gd name="connsiteX9" fmla="*/ 134802 w 7087610"/>
              <a:gd name="connsiteY9" fmla="*/ 0 h 4233344"/>
              <a:gd name="connsiteX0" fmla="*/ 134802 w 7148570"/>
              <a:gd name="connsiteY0" fmla="*/ 0 h 4233344"/>
              <a:gd name="connsiteX1" fmla="*/ 6992234 w 7148570"/>
              <a:gd name="connsiteY1" fmla="*/ 0 h 4233344"/>
              <a:gd name="connsiteX2" fmla="*/ 6992234 w 7148570"/>
              <a:gd name="connsiteY2" fmla="*/ 34711 h 4233344"/>
              <a:gd name="connsiteX3" fmla="*/ 7148570 w 7148570"/>
              <a:gd name="connsiteY3" fmla="*/ 191485 h 4233344"/>
              <a:gd name="connsiteX4" fmla="*/ 6005656 w 7148570"/>
              <a:gd name="connsiteY4" fmla="*/ 3997249 h 4233344"/>
              <a:gd name="connsiteX5" fmla="*/ 5971422 w 7148570"/>
              <a:gd name="connsiteY5" fmla="*/ 4233344 h 4233344"/>
              <a:gd name="connsiteX6" fmla="*/ 1169115 w 7148570"/>
              <a:gd name="connsiteY6" fmla="*/ 4233344 h 4233344"/>
              <a:gd name="connsiteX7" fmla="*/ 1134881 w 7148570"/>
              <a:gd name="connsiteY7" fmla="*/ 3997249 h 4233344"/>
              <a:gd name="connsiteX8" fmla="*/ 2126 w 7148570"/>
              <a:gd name="connsiteY8" fmla="*/ 242286 h 4233344"/>
              <a:gd name="connsiteX9" fmla="*/ 134802 w 7148570"/>
              <a:gd name="connsiteY9" fmla="*/ 0 h 4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8570" h="4233344">
                <a:moveTo>
                  <a:pt x="134802" y="0"/>
                </a:moveTo>
                <a:lnTo>
                  <a:pt x="6992234" y="0"/>
                </a:lnTo>
                <a:lnTo>
                  <a:pt x="6992234" y="34711"/>
                </a:lnTo>
                <a:lnTo>
                  <a:pt x="7148570" y="191485"/>
                </a:lnTo>
                <a:cubicBezTo>
                  <a:pt x="6784520" y="1164744"/>
                  <a:pt x="6245760" y="2474774"/>
                  <a:pt x="6005656" y="3997249"/>
                </a:cubicBezTo>
                <a:lnTo>
                  <a:pt x="5971422" y="4233344"/>
                </a:lnTo>
                <a:lnTo>
                  <a:pt x="1169115" y="4233344"/>
                </a:lnTo>
                <a:lnTo>
                  <a:pt x="1134881" y="3997249"/>
                </a:lnTo>
                <a:cubicBezTo>
                  <a:pt x="894777" y="2474774"/>
                  <a:pt x="366176" y="1215544"/>
                  <a:pt x="2126" y="242286"/>
                </a:cubicBezTo>
                <a:cubicBezTo>
                  <a:pt x="-21382" y="181844"/>
                  <a:pt x="158310" y="60442"/>
                  <a:pt x="134802" y="0"/>
                </a:cubicBezTo>
                <a:close/>
              </a:path>
            </a:pathLst>
          </a:custGeom>
          <a:gradFill flip="none" rotWithShape="1">
            <a:gsLst>
              <a:gs pos="0">
                <a:srgbClr val="388FDD">
                  <a:alpha val="0"/>
                </a:srgbClr>
              </a:gs>
              <a:gs pos="7000">
                <a:srgbClr val="388FDD">
                  <a:alpha val="34000"/>
                </a:srgbClr>
              </a:gs>
              <a:gs pos="84000">
                <a:srgbClr val="388FDD">
                  <a:alpha val="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22000">
                  <a:srgbClr val="388FDD"/>
                </a:gs>
                <a:gs pos="0">
                  <a:srgbClr val="9CC7EE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DCB2D629-6757-4A85-AEAA-AF5AB29F729E}"/>
              </a:ext>
            </a:extLst>
          </p:cNvPr>
          <p:cNvSpPr/>
          <p:nvPr/>
        </p:nvSpPr>
        <p:spPr>
          <a:xfrm>
            <a:off x="4059515" y="2030404"/>
            <a:ext cx="3083871" cy="3083871"/>
          </a:xfrm>
          <a:prstGeom prst="ellipse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9C062315-A22D-4BE8-A810-7A9F551CE190}"/>
              </a:ext>
            </a:extLst>
          </p:cNvPr>
          <p:cNvSpPr txBox="1"/>
          <p:nvPr/>
        </p:nvSpPr>
        <p:spPr>
          <a:xfrm>
            <a:off x="4234729" y="3117431"/>
            <a:ext cx="27334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7000"/>
                  </a:prstClr>
                </a:solidFill>
                <a:effectLst>
                  <a:outerShdw blurRad="63500" sx="102000" sy="102000" algn="ctr" rotWithShape="0">
                    <a:srgbClr val="338ADA">
                      <a:alpha val="38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双面性</a:t>
            </a: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046FCA21-9F80-482E-ACE3-7A00B1F7A949}"/>
              </a:ext>
            </a:extLst>
          </p:cNvPr>
          <p:cNvSpPr/>
          <p:nvPr/>
        </p:nvSpPr>
        <p:spPr>
          <a:xfrm>
            <a:off x="5048614" y="2079005"/>
            <a:ext cx="3083871" cy="3083871"/>
          </a:xfrm>
          <a:prstGeom prst="ellipse">
            <a:avLst/>
          </a:prstGeom>
          <a:gradFill flip="none" rotWithShape="1">
            <a:gsLst>
              <a:gs pos="100000">
                <a:srgbClr val="BADFFE"/>
              </a:gs>
              <a:gs pos="23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715CCFDF-0D45-4B7F-AA7E-C344BA9582E8}"/>
              </a:ext>
            </a:extLst>
          </p:cNvPr>
          <p:cNvSpPr txBox="1"/>
          <p:nvPr/>
        </p:nvSpPr>
        <p:spPr>
          <a:xfrm>
            <a:off x="5223828" y="3117431"/>
            <a:ext cx="27334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srgbClr val="338ADA">
                      <a:alpha val="38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双面性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3EA7C2C2-A7F7-4801-AF4E-D735472F0E95}"/>
              </a:ext>
            </a:extLst>
          </p:cNvPr>
          <p:cNvSpPr/>
          <p:nvPr/>
        </p:nvSpPr>
        <p:spPr>
          <a:xfrm>
            <a:off x="9834306" y="1728024"/>
            <a:ext cx="1044699" cy="1044699"/>
          </a:xfrm>
          <a:prstGeom prst="ellipse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2A3ADDCA-BD71-4A8F-92A9-76AF81AE6017}"/>
              </a:ext>
            </a:extLst>
          </p:cNvPr>
          <p:cNvSpPr/>
          <p:nvPr/>
        </p:nvSpPr>
        <p:spPr>
          <a:xfrm>
            <a:off x="8493380" y="2983031"/>
            <a:ext cx="1052778" cy="1052778"/>
          </a:xfrm>
          <a:prstGeom prst="ellipse">
            <a:avLst/>
          </a:prstGeom>
          <a:gradFill flip="none" rotWithShape="1">
            <a:gsLst>
              <a:gs pos="100000">
                <a:srgbClr val="BADFFE">
                  <a:alpha val="92000"/>
                </a:srgbClr>
              </a:gs>
              <a:gs pos="23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3D6AA340-60B5-40F7-A11A-41927FA9EA9A}"/>
              </a:ext>
            </a:extLst>
          </p:cNvPr>
          <p:cNvSpPr/>
          <p:nvPr/>
        </p:nvSpPr>
        <p:spPr>
          <a:xfrm>
            <a:off x="9834306" y="4138687"/>
            <a:ext cx="1044699" cy="1044699"/>
          </a:xfrm>
          <a:prstGeom prst="ellipse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D1243082-6D3C-42EE-9B4C-0B09D632872C}"/>
              </a:ext>
            </a:extLst>
          </p:cNvPr>
          <p:cNvSpPr/>
          <p:nvPr/>
        </p:nvSpPr>
        <p:spPr>
          <a:xfrm>
            <a:off x="10218932" y="3384726"/>
            <a:ext cx="355938" cy="355938"/>
          </a:xfrm>
          <a:prstGeom prst="ellipse">
            <a:avLst/>
          </a:prstGeom>
          <a:gradFill flip="none" rotWithShape="1">
            <a:gsLst>
              <a:gs pos="100000">
                <a:srgbClr val="BADFFE">
                  <a:alpha val="92000"/>
                </a:srgbClr>
              </a:gs>
              <a:gs pos="23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0CFE848B-F097-4142-B911-3B6F043F424A}"/>
              </a:ext>
            </a:extLst>
          </p:cNvPr>
          <p:cNvSpPr/>
          <p:nvPr/>
        </p:nvSpPr>
        <p:spPr>
          <a:xfrm>
            <a:off x="8869343" y="2339575"/>
            <a:ext cx="327994" cy="327994"/>
          </a:xfrm>
          <a:prstGeom prst="ellipse">
            <a:avLst/>
          </a:prstGeom>
          <a:gradFill flip="none" rotWithShape="1">
            <a:gsLst>
              <a:gs pos="100000">
                <a:srgbClr val="BADFFE">
                  <a:alpha val="92000"/>
                </a:srgbClr>
              </a:gs>
              <a:gs pos="23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F5913F52-FEB8-4C9A-A640-AE583D014637}"/>
              </a:ext>
            </a:extLst>
          </p:cNvPr>
          <p:cNvSpPr/>
          <p:nvPr/>
        </p:nvSpPr>
        <p:spPr>
          <a:xfrm>
            <a:off x="8125240" y="4373670"/>
            <a:ext cx="445081" cy="445081"/>
          </a:xfrm>
          <a:prstGeom prst="ellipse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A4E1DCDA-2647-4D51-970E-87ED4EC0360D}"/>
              </a:ext>
            </a:extLst>
          </p:cNvPr>
          <p:cNvSpPr/>
          <p:nvPr/>
        </p:nvSpPr>
        <p:spPr>
          <a:xfrm>
            <a:off x="7902563" y="2421860"/>
            <a:ext cx="275293" cy="275293"/>
          </a:xfrm>
          <a:prstGeom prst="ellipse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C58E4CC5-7F23-4AF8-B952-ED41BE05ECB8}"/>
              </a:ext>
            </a:extLst>
          </p:cNvPr>
          <p:cNvSpPr txBox="1"/>
          <p:nvPr/>
        </p:nvSpPr>
        <p:spPr>
          <a:xfrm>
            <a:off x="9945495" y="1980352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76000"/>
                      </a:prstClr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rgbClr val="BADFFE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面对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C21282E9-95C0-483E-86F6-63563DFDACDC}"/>
              </a:ext>
            </a:extLst>
          </p:cNvPr>
          <p:cNvSpPr txBox="1"/>
          <p:nvPr/>
        </p:nvSpPr>
        <p:spPr>
          <a:xfrm>
            <a:off x="8580147" y="3247810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接纳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B610869C-88E4-46ED-8EBA-BC3D52B98B2F}"/>
              </a:ext>
            </a:extLst>
          </p:cNvPr>
          <p:cNvSpPr txBox="1"/>
          <p:nvPr/>
        </p:nvSpPr>
        <p:spPr>
          <a:xfrm>
            <a:off x="9945495" y="4399426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76000"/>
                      </a:prstClr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rgbClr val="BADFFE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行动</a:t>
            </a:r>
          </a:p>
        </p:txBody>
      </p:sp>
      <p:sp>
        <p:nvSpPr>
          <p:cNvPr id="156" name="TextBox 8">
            <a:extLst>
              <a:ext uri="{FF2B5EF4-FFF2-40B4-BE49-F238E27FC236}">
                <a16:creationId xmlns:a16="http://schemas.microsoft.com/office/drawing/2014/main" xmlns="" id="{BBE676D9-C955-4544-B658-E13DC3E8E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440" y="2597181"/>
            <a:ext cx="2931827" cy="8094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itchFamily="34" charset="-122"/>
              </a:rPr>
              <a:t>对公司战略的判断仅仅依靠领导者和管理者个人的直观判断。对公司战略的判断仅仅依靠领导者和管理者个人的直观判断。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E7F6322-9DDD-4FF3-B55E-7FDC55DC266C}"/>
              </a:ext>
            </a:extLst>
          </p:cNvPr>
          <p:cNvSpPr txBox="1"/>
          <p:nvPr/>
        </p:nvSpPr>
        <p:spPr>
          <a:xfrm>
            <a:off x="960533" y="2168296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积极性</a:t>
            </a:r>
          </a:p>
        </p:txBody>
      </p:sp>
      <p:sp>
        <p:nvSpPr>
          <p:cNvPr id="42" name="TextBox 8">
            <a:extLst>
              <a:ext uri="{FF2B5EF4-FFF2-40B4-BE49-F238E27FC236}">
                <a16:creationId xmlns:a16="http://schemas.microsoft.com/office/drawing/2014/main" xmlns="" id="{4AD290D0-E348-41F2-A0DF-AEAEBB5FE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440" y="4127558"/>
            <a:ext cx="2931827" cy="8094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itchFamily="34" charset="-122"/>
              </a:rPr>
              <a:t>企业上下对未来发展方向没有达成共识，内部有较大的分歧。企业上下对未来发展方向没有达成共识，内部有较大的分歧。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1D8E780-618B-4E55-9ACB-9E5F08AC56F4}"/>
              </a:ext>
            </a:extLst>
          </p:cNvPr>
          <p:cNvSpPr txBox="1"/>
          <p:nvPr/>
        </p:nvSpPr>
        <p:spPr>
          <a:xfrm>
            <a:off x="960533" y="3673628"/>
            <a:ext cx="9541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消极性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718B1E44-EF22-4470-B60C-2C26A563729C}"/>
              </a:ext>
            </a:extLst>
          </p:cNvPr>
          <p:cNvSpPr txBox="1"/>
          <p:nvPr/>
        </p:nvSpPr>
        <p:spPr>
          <a:xfrm>
            <a:off x="1598422" y="195283"/>
            <a:ext cx="2999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公司发展及规划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8DA8561-D751-4700-A681-2A25AEE554DE}"/>
              </a:ext>
            </a:extLst>
          </p:cNvPr>
          <p:cNvSpPr txBox="1"/>
          <p:nvPr/>
        </p:nvSpPr>
        <p:spPr>
          <a:xfrm>
            <a:off x="570616" y="285918"/>
            <a:ext cx="11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26D0CFA-1FAE-437B-839F-A603B9514C29}"/>
              </a:ext>
            </a:extLst>
          </p:cNvPr>
          <p:cNvSpPr txBox="1"/>
          <p:nvPr/>
        </p:nvSpPr>
        <p:spPr>
          <a:xfrm>
            <a:off x="1636522" y="571838"/>
            <a:ext cx="36365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Company development and planning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7" name="Freeform 32">
            <a:extLst>
              <a:ext uri="{FF2B5EF4-FFF2-40B4-BE49-F238E27FC236}">
                <a16:creationId xmlns:a16="http://schemas.microsoft.com/office/drawing/2014/main" xmlns="" id="{80F476BC-EF31-4E62-82C9-8ED692323EF8}"/>
              </a:ext>
            </a:extLst>
          </p:cNvPr>
          <p:cNvSpPr>
            <a:spLocks noEditPoints="1"/>
          </p:cNvSpPr>
          <p:nvPr/>
        </p:nvSpPr>
        <p:spPr bwMode="auto">
          <a:xfrm>
            <a:off x="141244" y="368648"/>
            <a:ext cx="304800" cy="274344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" name="Rectangle 82">
            <a:extLst>
              <a:ext uri="{FF2B5EF4-FFF2-40B4-BE49-F238E27FC236}">
                <a16:creationId xmlns:a16="http://schemas.microsoft.com/office/drawing/2014/main" xmlns="" id="{357B1876-B3EB-4F92-9BDE-2F15BFCA2D89}"/>
              </a:ext>
            </a:extLst>
          </p:cNvPr>
          <p:cNvSpPr/>
          <p:nvPr/>
        </p:nvSpPr>
        <p:spPr>
          <a:xfrm>
            <a:off x="757567" y="2198274"/>
            <a:ext cx="71744" cy="324252"/>
          </a:xfrm>
          <a:prstGeom prst="rect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49" name="Rectangle 82">
            <a:extLst>
              <a:ext uri="{FF2B5EF4-FFF2-40B4-BE49-F238E27FC236}">
                <a16:creationId xmlns:a16="http://schemas.microsoft.com/office/drawing/2014/main" xmlns="" id="{2AA0D0F0-BCB0-4CA4-A165-6568FBAD2F7F}"/>
              </a:ext>
            </a:extLst>
          </p:cNvPr>
          <p:cNvSpPr/>
          <p:nvPr/>
        </p:nvSpPr>
        <p:spPr>
          <a:xfrm>
            <a:off x="757567" y="3711557"/>
            <a:ext cx="71744" cy="324252"/>
          </a:xfrm>
          <a:prstGeom prst="rect">
            <a:avLst/>
          </a:pr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8340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32">
            <a:extLst>
              <a:ext uri="{FF2B5EF4-FFF2-40B4-BE49-F238E27FC236}">
                <a16:creationId xmlns:a16="http://schemas.microsoft.com/office/drawing/2014/main" xmlns="" id="{F022B1DD-590B-44B7-A6AC-D481CBE44514}"/>
              </a:ext>
            </a:extLst>
          </p:cNvPr>
          <p:cNvSpPr>
            <a:spLocks noEditPoints="1"/>
          </p:cNvSpPr>
          <p:nvPr/>
        </p:nvSpPr>
        <p:spPr bwMode="auto">
          <a:xfrm>
            <a:off x="958933" y="1976102"/>
            <a:ext cx="556286" cy="550545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7B4B846-80A2-4151-BFB2-A6EBA98EF83C}"/>
              </a:ext>
            </a:extLst>
          </p:cNvPr>
          <p:cNvSpPr txBox="1"/>
          <p:nvPr/>
        </p:nvSpPr>
        <p:spPr>
          <a:xfrm>
            <a:off x="1598422" y="195283"/>
            <a:ext cx="2999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公司发展及规划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529DDE4-6D1D-4351-BFA0-C7B6621DD491}"/>
              </a:ext>
            </a:extLst>
          </p:cNvPr>
          <p:cNvSpPr txBox="1"/>
          <p:nvPr/>
        </p:nvSpPr>
        <p:spPr>
          <a:xfrm>
            <a:off x="570616" y="285918"/>
            <a:ext cx="11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E29C52E-B29D-4E15-B4E4-984A76BB3C3B}"/>
              </a:ext>
            </a:extLst>
          </p:cNvPr>
          <p:cNvSpPr txBox="1"/>
          <p:nvPr/>
        </p:nvSpPr>
        <p:spPr>
          <a:xfrm>
            <a:off x="1636522" y="571838"/>
            <a:ext cx="36365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Company development and planning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xmlns="" id="{25A49C4D-5FF0-4078-A071-6C17D9905782}"/>
              </a:ext>
            </a:extLst>
          </p:cNvPr>
          <p:cNvSpPr>
            <a:spLocks noEditPoints="1"/>
          </p:cNvSpPr>
          <p:nvPr/>
        </p:nvSpPr>
        <p:spPr bwMode="auto">
          <a:xfrm>
            <a:off x="141244" y="368648"/>
            <a:ext cx="304800" cy="274344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2" name="3">
            <a:extLst>
              <a:ext uri="{FF2B5EF4-FFF2-40B4-BE49-F238E27FC236}">
                <a16:creationId xmlns:a16="http://schemas.microsoft.com/office/drawing/2014/main" xmlns="" id="{70A1B0C4-F6B1-4FF6-B255-86CAB103FD97}"/>
              </a:ext>
            </a:extLst>
          </p:cNvPr>
          <p:cNvGrpSpPr/>
          <p:nvPr/>
        </p:nvGrpSpPr>
        <p:grpSpPr>
          <a:xfrm>
            <a:off x="1747942" y="1956403"/>
            <a:ext cx="4311103" cy="1217824"/>
            <a:chOff x="7219382" y="2709000"/>
            <a:chExt cx="3082200" cy="1214999"/>
          </a:xfrm>
        </p:grpSpPr>
        <p:sp>
          <p:nvSpPr>
            <p:cNvPr id="93" name="32">
              <a:extLst>
                <a:ext uri="{FF2B5EF4-FFF2-40B4-BE49-F238E27FC236}">
                  <a16:creationId xmlns:a16="http://schemas.microsoft.com/office/drawing/2014/main" xmlns="" id="{C4D78E0B-72E7-4C4E-9277-D3A2A2B5CC91}"/>
                </a:ext>
              </a:extLst>
            </p:cNvPr>
            <p:cNvSpPr/>
            <p:nvPr/>
          </p:nvSpPr>
          <p:spPr bwMode="auto">
            <a:xfrm>
              <a:off x="7219382" y="3128234"/>
              <a:ext cx="2831181" cy="79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just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对公司战略的判断仅仅依靠领导者和管理者个人的直观判断；企业上下对未来发展方向没有达成共识，内部存大较大的分歧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4" name="31">
              <a:extLst>
                <a:ext uri="{FF2B5EF4-FFF2-40B4-BE49-F238E27FC236}">
                  <a16:creationId xmlns:a16="http://schemas.microsoft.com/office/drawing/2014/main" xmlns="" id="{D95A0B18-84E2-4B89-A806-FDC44F1F9191}"/>
                </a:ext>
              </a:extLst>
            </p:cNvPr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资金问题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5" name="1">
            <a:extLst>
              <a:ext uri="{FF2B5EF4-FFF2-40B4-BE49-F238E27FC236}">
                <a16:creationId xmlns:a16="http://schemas.microsoft.com/office/drawing/2014/main" xmlns="" id="{6626518E-6BC4-4494-81B5-5206237A7F8B}"/>
              </a:ext>
            </a:extLst>
          </p:cNvPr>
          <p:cNvGrpSpPr/>
          <p:nvPr/>
        </p:nvGrpSpPr>
        <p:grpSpPr>
          <a:xfrm>
            <a:off x="1747942" y="3862831"/>
            <a:ext cx="4311103" cy="1217824"/>
            <a:chOff x="7219382" y="2709000"/>
            <a:chExt cx="3082200" cy="1214999"/>
          </a:xfrm>
        </p:grpSpPr>
        <p:sp>
          <p:nvSpPr>
            <p:cNvPr id="96" name="12">
              <a:extLst>
                <a:ext uri="{FF2B5EF4-FFF2-40B4-BE49-F238E27FC236}">
                  <a16:creationId xmlns:a16="http://schemas.microsoft.com/office/drawing/2014/main" xmlns="" id="{1D6F3394-1C07-4D8C-8798-64F012F09AFD}"/>
                </a:ext>
              </a:extLst>
            </p:cNvPr>
            <p:cNvSpPr/>
            <p:nvPr/>
          </p:nvSpPr>
          <p:spPr bwMode="auto">
            <a:xfrm>
              <a:off x="7219382" y="3128234"/>
              <a:ext cx="2831181" cy="79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just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对公司战略的判断仅仅依靠领导者和管理者个人的直观判断；企业上下对未来发展方向没有达成共识，内部存大较大的分歧</a:t>
              </a:r>
            </a:p>
          </p:txBody>
        </p:sp>
        <p:sp>
          <p:nvSpPr>
            <p:cNvPr id="97" name="11">
              <a:extLst>
                <a:ext uri="{FF2B5EF4-FFF2-40B4-BE49-F238E27FC236}">
                  <a16:creationId xmlns:a16="http://schemas.microsoft.com/office/drawing/2014/main" xmlns="" id="{BCAB84B7-64DB-4CFE-8EF9-8E18B9BFCF38}"/>
                </a:ext>
              </a:extLst>
            </p:cNvPr>
            <p:cNvSpPr txBox="1"/>
            <p:nvPr/>
          </p:nvSpPr>
          <p:spPr bwMode="auto">
            <a:xfrm>
              <a:off x="7219382" y="2709000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沟通问题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A4BF6B80-49BD-4293-A8B9-F30E2A93276D}"/>
              </a:ext>
            </a:extLst>
          </p:cNvPr>
          <p:cNvCxnSpPr/>
          <p:nvPr/>
        </p:nvCxnSpPr>
        <p:spPr>
          <a:xfrm>
            <a:off x="1839773" y="3489960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38F861FF-ECC1-4BF5-B016-1C95FDE844D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782" y="1869960"/>
            <a:ext cx="4860000" cy="3240000"/>
          </a:xfrm>
          <a:prstGeom prst="rect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009FE8"/>
                </a:gs>
                <a:gs pos="100000">
                  <a:srgbClr val="075FC5"/>
                </a:gs>
              </a:gsLst>
              <a:lin ang="3000000" scaled="0"/>
              <a:tileRect/>
            </a:gradFill>
          </a:ln>
          <a:effectLst>
            <a:outerShdw blurRad="444500" dist="38100" sx="101000" sy="101000" algn="l" rotWithShape="0">
              <a:srgbClr val="405A93">
                <a:alpha val="34000"/>
              </a:srgbClr>
            </a:outerShdw>
          </a:effectLst>
        </p:spPr>
      </p:pic>
      <p:sp>
        <p:nvSpPr>
          <p:cNvPr id="64" name="Freeform 32">
            <a:extLst>
              <a:ext uri="{FF2B5EF4-FFF2-40B4-BE49-F238E27FC236}">
                <a16:creationId xmlns:a16="http://schemas.microsoft.com/office/drawing/2014/main" xmlns="" id="{20D7376F-3BF0-4001-BF96-826A923D4253}"/>
              </a:ext>
            </a:extLst>
          </p:cNvPr>
          <p:cNvSpPr>
            <a:spLocks noEditPoints="1"/>
          </p:cNvSpPr>
          <p:nvPr/>
        </p:nvSpPr>
        <p:spPr bwMode="auto">
          <a:xfrm>
            <a:off x="958933" y="3862831"/>
            <a:ext cx="556286" cy="536463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100000">
                <a:srgbClr val="0378D9"/>
              </a:gs>
              <a:gs pos="23000">
                <a:srgbClr val="7FC4FD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99D0FD"/>
                </a:gs>
                <a:gs pos="100000">
                  <a:srgbClr val="0378D9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23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21B8544-A5E1-49A6-B8FB-E1EC2E92EAB4}"/>
              </a:ext>
            </a:extLst>
          </p:cNvPr>
          <p:cNvGrpSpPr/>
          <p:nvPr/>
        </p:nvGrpSpPr>
        <p:grpSpPr>
          <a:xfrm>
            <a:off x="-8675077" y="1562627"/>
            <a:ext cx="20414463" cy="4553303"/>
            <a:chOff x="-8675077" y="1752545"/>
            <a:chExt cx="20414463" cy="4553303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9D52449B-1231-4C0B-9ADF-C1C604835857}"/>
                </a:ext>
              </a:extLst>
            </p:cNvPr>
            <p:cNvSpPr/>
            <p:nvPr/>
          </p:nvSpPr>
          <p:spPr>
            <a:xfrm>
              <a:off x="-8675077" y="1752545"/>
              <a:ext cx="20414463" cy="45533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E49D3E2A-2E21-4607-BD18-64AA8DF0B9F6}"/>
                </a:ext>
              </a:extLst>
            </p:cNvPr>
            <p:cNvSpPr/>
            <p:nvPr/>
          </p:nvSpPr>
          <p:spPr>
            <a:xfrm>
              <a:off x="-8313763" y="1960410"/>
              <a:ext cx="19832510" cy="41375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FD4B08F1-C509-4BEA-9972-8E693CDDAF6D}"/>
              </a:ext>
            </a:extLst>
          </p:cNvPr>
          <p:cNvCxnSpPr>
            <a:cxnSpLocks/>
          </p:cNvCxnSpPr>
          <p:nvPr/>
        </p:nvCxnSpPr>
        <p:spPr>
          <a:xfrm>
            <a:off x="3702583" y="3083170"/>
            <a:ext cx="564219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96000">
                  <a:srgbClr val="FFFFFF">
                    <a:alpha val="0"/>
                  </a:srgbClr>
                </a:gs>
                <a:gs pos="79000">
                  <a:schemeClr val="bg1"/>
                </a:gs>
                <a:gs pos="48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C0D948B1-A495-431B-9531-EEA5DCF852EA}"/>
              </a:ext>
            </a:extLst>
          </p:cNvPr>
          <p:cNvGrpSpPr/>
          <p:nvPr/>
        </p:nvGrpSpPr>
        <p:grpSpPr>
          <a:xfrm>
            <a:off x="4763180" y="2983637"/>
            <a:ext cx="199065" cy="199065"/>
            <a:chOff x="4505178" y="5265550"/>
            <a:chExt cx="199065" cy="199065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9D4B2111-E79C-4561-AD06-1D5B4F413462}"/>
                </a:ext>
              </a:extLst>
            </p:cNvPr>
            <p:cNvSpPr/>
            <p:nvPr/>
          </p:nvSpPr>
          <p:spPr>
            <a:xfrm flipH="1" flipV="1">
              <a:off x="4505178" y="5265550"/>
              <a:ext cx="199065" cy="199065"/>
            </a:xfrm>
            <a:prstGeom prst="ellipse">
              <a:avLst/>
            </a:prstGeom>
            <a:noFill/>
            <a:ln w="6350">
              <a:solidFill>
                <a:schemeClr val="bg1">
                  <a:alpha val="86000"/>
                </a:schemeClr>
              </a:solidFill>
              <a:prstDash val="dash"/>
            </a:ln>
            <a:effectLst>
              <a:outerShdw blurRad="355600" sx="145000" sy="145000" algn="ctr" rotWithShape="0">
                <a:schemeClr val="bg1">
                  <a:alpha val="79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72929BC1-F9E5-4F73-A4FB-1F52DF6D759C}"/>
                </a:ext>
              </a:extLst>
            </p:cNvPr>
            <p:cNvSpPr/>
            <p:nvPr/>
          </p:nvSpPr>
          <p:spPr>
            <a:xfrm flipH="1" flipV="1">
              <a:off x="4573087" y="5333459"/>
              <a:ext cx="63246" cy="63246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dash"/>
            </a:ln>
            <a:effectLst>
              <a:glow rad="215900">
                <a:schemeClr val="bg1">
                  <a:alpha val="7000"/>
                </a:schemeClr>
              </a:glow>
              <a:outerShdw blurRad="520700" sx="169000" sy="169000" algn="ctr" rotWithShape="0">
                <a:schemeClr val="bg1">
                  <a:alpha val="71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8114BD64-8428-41B1-BBEC-C297FE8DF1BC}"/>
              </a:ext>
            </a:extLst>
          </p:cNvPr>
          <p:cNvGrpSpPr/>
          <p:nvPr/>
        </p:nvGrpSpPr>
        <p:grpSpPr>
          <a:xfrm>
            <a:off x="5861883" y="2983637"/>
            <a:ext cx="199065" cy="199065"/>
            <a:chOff x="4505178" y="5265550"/>
            <a:chExt cx="199065" cy="199065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B437518A-22BF-4C5E-9865-5D2B3D3F605B}"/>
                </a:ext>
              </a:extLst>
            </p:cNvPr>
            <p:cNvSpPr/>
            <p:nvPr/>
          </p:nvSpPr>
          <p:spPr>
            <a:xfrm flipH="1" flipV="1">
              <a:off x="4505178" y="5265550"/>
              <a:ext cx="199065" cy="199065"/>
            </a:xfrm>
            <a:prstGeom prst="ellipse">
              <a:avLst/>
            </a:prstGeom>
            <a:noFill/>
            <a:ln w="6350">
              <a:solidFill>
                <a:schemeClr val="bg1">
                  <a:alpha val="86000"/>
                </a:schemeClr>
              </a:solidFill>
              <a:prstDash val="dash"/>
            </a:ln>
            <a:effectLst>
              <a:outerShdw blurRad="355600" sx="145000" sy="145000" algn="ctr" rotWithShape="0">
                <a:schemeClr val="bg1">
                  <a:alpha val="79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41407DE9-A2BB-4771-B618-560C56E54AEE}"/>
                </a:ext>
              </a:extLst>
            </p:cNvPr>
            <p:cNvSpPr/>
            <p:nvPr/>
          </p:nvSpPr>
          <p:spPr>
            <a:xfrm flipH="1" flipV="1">
              <a:off x="4573087" y="5333459"/>
              <a:ext cx="63246" cy="63246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dash"/>
            </a:ln>
            <a:effectLst>
              <a:glow rad="215900">
                <a:schemeClr val="bg1">
                  <a:alpha val="7000"/>
                </a:schemeClr>
              </a:glow>
              <a:outerShdw blurRad="520700" sx="169000" sy="169000" algn="ctr" rotWithShape="0">
                <a:schemeClr val="bg1">
                  <a:alpha val="71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B12490EC-75E0-4F52-A0B5-C73961150073}"/>
              </a:ext>
            </a:extLst>
          </p:cNvPr>
          <p:cNvGrpSpPr/>
          <p:nvPr/>
        </p:nvGrpSpPr>
        <p:grpSpPr>
          <a:xfrm>
            <a:off x="6960586" y="2983637"/>
            <a:ext cx="199065" cy="199065"/>
            <a:chOff x="4505178" y="5265550"/>
            <a:chExt cx="199065" cy="199065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1744808-E8A5-4220-A02F-655831311284}"/>
                </a:ext>
              </a:extLst>
            </p:cNvPr>
            <p:cNvSpPr/>
            <p:nvPr/>
          </p:nvSpPr>
          <p:spPr>
            <a:xfrm flipH="1" flipV="1">
              <a:off x="4505178" y="5265550"/>
              <a:ext cx="199065" cy="199065"/>
            </a:xfrm>
            <a:prstGeom prst="ellipse">
              <a:avLst/>
            </a:prstGeom>
            <a:noFill/>
            <a:ln w="6350">
              <a:solidFill>
                <a:schemeClr val="bg1">
                  <a:alpha val="86000"/>
                </a:schemeClr>
              </a:solidFill>
              <a:prstDash val="dash"/>
            </a:ln>
            <a:effectLst>
              <a:outerShdw blurRad="355600" sx="145000" sy="145000" algn="ctr" rotWithShape="0">
                <a:schemeClr val="bg1">
                  <a:alpha val="79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920E161B-6005-4F83-8286-F1CF269AF15A}"/>
                </a:ext>
              </a:extLst>
            </p:cNvPr>
            <p:cNvSpPr/>
            <p:nvPr/>
          </p:nvSpPr>
          <p:spPr>
            <a:xfrm flipH="1" flipV="1">
              <a:off x="4573087" y="5333459"/>
              <a:ext cx="63246" cy="63246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dash"/>
            </a:ln>
            <a:effectLst>
              <a:glow rad="215900">
                <a:schemeClr val="bg1">
                  <a:alpha val="7000"/>
                </a:schemeClr>
              </a:glow>
              <a:outerShdw blurRad="520700" sx="169000" sy="169000" algn="ctr" rotWithShape="0">
                <a:schemeClr val="bg1">
                  <a:alpha val="71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0FB28B6D-6C02-4D1C-921F-67B675C5E09A}"/>
              </a:ext>
            </a:extLst>
          </p:cNvPr>
          <p:cNvGrpSpPr/>
          <p:nvPr/>
        </p:nvGrpSpPr>
        <p:grpSpPr>
          <a:xfrm>
            <a:off x="8059289" y="2983637"/>
            <a:ext cx="199065" cy="199065"/>
            <a:chOff x="4505178" y="5265550"/>
            <a:chExt cx="199065" cy="199065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1E8EFF2B-DF4F-4155-9A49-E48C1C5241F2}"/>
                </a:ext>
              </a:extLst>
            </p:cNvPr>
            <p:cNvSpPr/>
            <p:nvPr/>
          </p:nvSpPr>
          <p:spPr>
            <a:xfrm flipH="1" flipV="1">
              <a:off x="4505178" y="5265550"/>
              <a:ext cx="199065" cy="199065"/>
            </a:xfrm>
            <a:prstGeom prst="ellipse">
              <a:avLst/>
            </a:prstGeom>
            <a:noFill/>
            <a:ln w="6350">
              <a:solidFill>
                <a:schemeClr val="bg1">
                  <a:alpha val="86000"/>
                </a:schemeClr>
              </a:solidFill>
              <a:prstDash val="dash"/>
            </a:ln>
            <a:effectLst>
              <a:outerShdw blurRad="355600" sx="145000" sy="145000" algn="ctr" rotWithShape="0">
                <a:schemeClr val="bg1">
                  <a:alpha val="79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95EC1540-1259-4EE4-BB14-69FBFB9D7FAF}"/>
                </a:ext>
              </a:extLst>
            </p:cNvPr>
            <p:cNvSpPr/>
            <p:nvPr/>
          </p:nvSpPr>
          <p:spPr>
            <a:xfrm flipH="1" flipV="1">
              <a:off x="4573087" y="5333459"/>
              <a:ext cx="63246" cy="63246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dash"/>
            </a:ln>
            <a:effectLst>
              <a:glow rad="215900">
                <a:schemeClr val="bg1">
                  <a:alpha val="7000"/>
                </a:schemeClr>
              </a:glow>
              <a:outerShdw blurRad="520700" sx="169000" sy="169000" algn="ctr" rotWithShape="0">
                <a:schemeClr val="bg1">
                  <a:alpha val="71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B589C43E-0B9F-4B5F-BF6E-25FBE9D16C85}"/>
              </a:ext>
            </a:extLst>
          </p:cNvPr>
          <p:cNvSpPr txBox="1"/>
          <p:nvPr/>
        </p:nvSpPr>
        <p:spPr>
          <a:xfrm>
            <a:off x="4380919" y="3413291"/>
            <a:ext cx="963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06D759EF-B013-4D78-8FB1-30A475E533A8}"/>
              </a:ext>
            </a:extLst>
          </p:cNvPr>
          <p:cNvSpPr txBox="1"/>
          <p:nvPr/>
        </p:nvSpPr>
        <p:spPr>
          <a:xfrm>
            <a:off x="5483507" y="3413291"/>
            <a:ext cx="963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微博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DC495B91-234C-42C0-991F-A8BA0E0297CA}"/>
              </a:ext>
            </a:extLst>
          </p:cNvPr>
          <p:cNvSpPr txBox="1"/>
          <p:nvPr/>
        </p:nvSpPr>
        <p:spPr>
          <a:xfrm>
            <a:off x="6586095" y="3413291"/>
            <a:ext cx="963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快手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4BE59784-DE8D-492E-A31F-5A0420FC60B1}"/>
              </a:ext>
            </a:extLst>
          </p:cNvPr>
          <p:cNvSpPr txBox="1"/>
          <p:nvPr/>
        </p:nvSpPr>
        <p:spPr>
          <a:xfrm>
            <a:off x="7688683" y="3413291"/>
            <a:ext cx="963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知乎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F5108050-B1A5-476D-BEF0-8BAA3B5FB8F8}"/>
              </a:ext>
            </a:extLst>
          </p:cNvPr>
          <p:cNvSpPr txBox="1"/>
          <p:nvPr/>
        </p:nvSpPr>
        <p:spPr>
          <a:xfrm>
            <a:off x="4481183" y="4219493"/>
            <a:ext cx="9621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38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38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3000">
                    <a:prstClr val="white"/>
                  </a:gs>
                  <a:gs pos="100000">
                    <a:prstClr val="white">
                      <a:alpha val="38000"/>
                    </a:prst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6F2992B8-321F-4EDA-A271-9E43C1689025}"/>
              </a:ext>
            </a:extLst>
          </p:cNvPr>
          <p:cNvSpPr/>
          <p:nvPr/>
        </p:nvSpPr>
        <p:spPr>
          <a:xfrm>
            <a:off x="4697909" y="5457708"/>
            <a:ext cx="739140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FD9B82C7-6EBD-4BBD-B533-1E8BB7EF9693}"/>
              </a:ext>
            </a:extLst>
          </p:cNvPr>
          <p:cNvSpPr txBox="1"/>
          <p:nvPr/>
        </p:nvSpPr>
        <p:spPr>
          <a:xfrm>
            <a:off x="4600959" y="5012061"/>
            <a:ext cx="14517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000">
                      <a:prstClr val="white">
                        <a:alpha val="52000"/>
                      </a:prstClr>
                    </a:gs>
                    <a:gs pos="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自媒体平台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7B08F3DE-44C6-4DDF-A17D-20D3C0F9D3D7}"/>
              </a:ext>
            </a:extLst>
          </p:cNvPr>
          <p:cNvSpPr txBox="1"/>
          <p:nvPr/>
        </p:nvSpPr>
        <p:spPr>
          <a:xfrm>
            <a:off x="6713259" y="4219493"/>
            <a:ext cx="20056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38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38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prstClr val="white"/>
                    </a:gs>
                    <a:gs pos="100000">
                      <a:prstClr val="white">
                        <a:alpha val="38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3000">
                    <a:prstClr val="white"/>
                  </a:gs>
                  <a:gs pos="100000">
                    <a:prstClr val="white">
                      <a:alpha val="38000"/>
                    </a:prst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FE25D5CF-5458-41BF-A762-FC2694CACC03}"/>
              </a:ext>
            </a:extLst>
          </p:cNvPr>
          <p:cNvSpPr/>
          <p:nvPr/>
        </p:nvSpPr>
        <p:spPr>
          <a:xfrm>
            <a:off x="6963383" y="5457708"/>
            <a:ext cx="739140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362DD3C2-5BF1-4C32-9703-07FE9854D67E}"/>
              </a:ext>
            </a:extLst>
          </p:cNvPr>
          <p:cNvSpPr txBox="1"/>
          <p:nvPr/>
        </p:nvSpPr>
        <p:spPr>
          <a:xfrm>
            <a:off x="6866433" y="5012061"/>
            <a:ext cx="1699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000">
                      <a:prstClr val="white">
                        <a:alpha val="52000"/>
                      </a:prstClr>
                    </a:gs>
                    <a:gs pos="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全网订阅读者</a:t>
            </a:r>
          </a:p>
        </p:txBody>
      </p:sp>
      <p:sp>
        <p:nvSpPr>
          <p:cNvPr id="150" name="箭头: V 形 149">
            <a:extLst>
              <a:ext uri="{FF2B5EF4-FFF2-40B4-BE49-F238E27FC236}">
                <a16:creationId xmlns:a16="http://schemas.microsoft.com/office/drawing/2014/main" xmlns="" id="{8F7634FE-5AAE-45ED-B7A5-87BB0D564B9B}"/>
              </a:ext>
            </a:extLst>
          </p:cNvPr>
          <p:cNvSpPr/>
          <p:nvPr/>
        </p:nvSpPr>
        <p:spPr>
          <a:xfrm>
            <a:off x="5752304" y="4584959"/>
            <a:ext cx="177488" cy="264924"/>
          </a:xfrm>
          <a:prstGeom prst="chevron">
            <a:avLst/>
          </a:prstGeom>
          <a:gradFill flip="none" rotWithShape="1">
            <a:gsLst>
              <a:gs pos="100000">
                <a:srgbClr val="FFFFFF">
                  <a:alpha val="20000"/>
                </a:srgbClr>
              </a:gs>
              <a:gs pos="17000">
                <a:schemeClr val="bg1">
                  <a:alpha val="41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9" name="箭头: V 形 158">
            <a:extLst>
              <a:ext uri="{FF2B5EF4-FFF2-40B4-BE49-F238E27FC236}">
                <a16:creationId xmlns:a16="http://schemas.microsoft.com/office/drawing/2014/main" xmlns="" id="{B26CB1B4-E722-4559-8D34-0D1469C8502B}"/>
              </a:ext>
            </a:extLst>
          </p:cNvPr>
          <p:cNvSpPr/>
          <p:nvPr/>
        </p:nvSpPr>
        <p:spPr>
          <a:xfrm>
            <a:off x="5929504" y="4584959"/>
            <a:ext cx="177488" cy="264924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100000">
                <a:srgbClr val="FFFFFF">
                  <a:alpha val="58000"/>
                </a:srgbClr>
              </a:gs>
              <a:gs pos="17000">
                <a:schemeClr val="bg1">
                  <a:alpha val="41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0" name="箭头: V 形 159">
            <a:extLst>
              <a:ext uri="{FF2B5EF4-FFF2-40B4-BE49-F238E27FC236}">
                <a16:creationId xmlns:a16="http://schemas.microsoft.com/office/drawing/2014/main" xmlns="" id="{BF249F94-F55B-4185-A084-DEF926F687A6}"/>
              </a:ext>
            </a:extLst>
          </p:cNvPr>
          <p:cNvSpPr/>
          <p:nvPr/>
        </p:nvSpPr>
        <p:spPr>
          <a:xfrm>
            <a:off x="6106704" y="4584959"/>
            <a:ext cx="177488" cy="264924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100000">
                <a:srgbClr val="FFFFFF">
                  <a:alpha val="74000"/>
                </a:srgbClr>
              </a:gs>
              <a:gs pos="17000">
                <a:schemeClr val="bg1">
                  <a:alpha val="41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1" name="箭头: V 形 160">
            <a:extLst>
              <a:ext uri="{FF2B5EF4-FFF2-40B4-BE49-F238E27FC236}">
                <a16:creationId xmlns:a16="http://schemas.microsoft.com/office/drawing/2014/main" xmlns="" id="{BED10F30-A9AB-4303-AD0D-23971BC9D9FE}"/>
              </a:ext>
            </a:extLst>
          </p:cNvPr>
          <p:cNvSpPr/>
          <p:nvPr/>
        </p:nvSpPr>
        <p:spPr>
          <a:xfrm>
            <a:off x="6283904" y="4584959"/>
            <a:ext cx="177488" cy="264924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100000">
                <a:srgbClr val="FFFFFF">
                  <a:alpha val="74000"/>
                </a:srgbClr>
              </a:gs>
              <a:gs pos="17000">
                <a:schemeClr val="bg1">
                  <a:alpha val="41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8" name="箭头: V 形 157">
            <a:extLst>
              <a:ext uri="{FF2B5EF4-FFF2-40B4-BE49-F238E27FC236}">
                <a16:creationId xmlns:a16="http://schemas.microsoft.com/office/drawing/2014/main" xmlns="" id="{F1020897-3AA2-4D29-B978-319EFC7AD100}"/>
              </a:ext>
            </a:extLst>
          </p:cNvPr>
          <p:cNvSpPr/>
          <p:nvPr/>
        </p:nvSpPr>
        <p:spPr>
          <a:xfrm>
            <a:off x="6461104" y="4584959"/>
            <a:ext cx="177488" cy="264924"/>
          </a:xfrm>
          <a:prstGeom prst="chevron">
            <a:avLst/>
          </a:prstGeom>
          <a:gradFill flip="none" rotWithShape="1">
            <a:gsLst>
              <a:gs pos="100000">
                <a:srgbClr val="FFFFFF">
                  <a:alpha val="65000"/>
                </a:srgbClr>
              </a:gs>
              <a:gs pos="17000">
                <a:schemeClr val="bg1">
                  <a:alpha val="78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xmlns="" id="{C661EC6E-C20E-4FF1-8579-8374E7B20909}"/>
              </a:ext>
            </a:extLst>
          </p:cNvPr>
          <p:cNvSpPr/>
          <p:nvPr/>
        </p:nvSpPr>
        <p:spPr>
          <a:xfrm rot="19755089" flipH="1">
            <a:off x="9381142" y="2447211"/>
            <a:ext cx="979212" cy="764580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xmlns="" id="{C728FDD4-7749-4B47-AB08-184B2A6C3960}"/>
              </a:ext>
            </a:extLst>
          </p:cNvPr>
          <p:cNvSpPr/>
          <p:nvPr/>
        </p:nvSpPr>
        <p:spPr>
          <a:xfrm rot="19755089" flipH="1">
            <a:off x="10045534" y="3133240"/>
            <a:ext cx="1068274" cy="834121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xmlns="" id="{64C45257-0DCD-431E-B038-5D4D90FC3444}"/>
              </a:ext>
            </a:extLst>
          </p:cNvPr>
          <p:cNvSpPr/>
          <p:nvPr/>
        </p:nvSpPr>
        <p:spPr>
          <a:xfrm rot="19755089" flipH="1">
            <a:off x="9226980" y="3795089"/>
            <a:ext cx="1452808" cy="1134370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115C279F-52C2-491E-B038-2EE00E9C673C}"/>
              </a:ext>
            </a:extLst>
          </p:cNvPr>
          <p:cNvSpPr txBox="1"/>
          <p:nvPr/>
        </p:nvSpPr>
        <p:spPr>
          <a:xfrm>
            <a:off x="9472386" y="2650844"/>
            <a:ext cx="7967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群聊</a:t>
            </a: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03673CA9-DBB3-4DE0-9BDE-EED0715CFE31}"/>
              </a:ext>
            </a:extLst>
          </p:cNvPr>
          <p:cNvSpPr txBox="1"/>
          <p:nvPr/>
        </p:nvSpPr>
        <p:spPr>
          <a:xfrm>
            <a:off x="10196701" y="3373198"/>
            <a:ext cx="7967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推送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00E3CD70-2C3C-4B2F-B298-3705089584E7}"/>
              </a:ext>
            </a:extLst>
          </p:cNvPr>
          <p:cNvSpPr txBox="1"/>
          <p:nvPr/>
        </p:nvSpPr>
        <p:spPr>
          <a:xfrm>
            <a:off x="9301754" y="4140418"/>
            <a:ext cx="13032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短视频</a:t>
            </a:r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xmlns="" id="{D65BCCBD-E79C-4B50-ABB8-B4A379209D55}"/>
              </a:ext>
            </a:extLst>
          </p:cNvPr>
          <p:cNvSpPr/>
          <p:nvPr/>
        </p:nvSpPr>
        <p:spPr>
          <a:xfrm rot="19755089" flipH="1">
            <a:off x="9232060" y="3821633"/>
            <a:ext cx="1452808" cy="1134370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xmlns="" id="{A1368628-AE3D-4EB7-92CA-2B3B30DC5DB0}"/>
              </a:ext>
            </a:extLst>
          </p:cNvPr>
          <p:cNvSpPr/>
          <p:nvPr/>
        </p:nvSpPr>
        <p:spPr>
          <a:xfrm rot="19755089" flipH="1">
            <a:off x="10045535" y="3159377"/>
            <a:ext cx="1068274" cy="834121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xmlns="" id="{6B39D3C3-6807-43F8-B8D4-E5C8A8B68A79}"/>
              </a:ext>
            </a:extLst>
          </p:cNvPr>
          <p:cNvSpPr/>
          <p:nvPr/>
        </p:nvSpPr>
        <p:spPr>
          <a:xfrm rot="19755089" flipH="1">
            <a:off x="9381142" y="2472393"/>
            <a:ext cx="979212" cy="764580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567532F-446C-4B5A-8ECB-CE7EF6316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695" y="1254717"/>
            <a:ext cx="2792210" cy="547468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A389FC89-7E2B-4584-A3C2-4C560996E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0000">
            <a:off x="314203" y="1060957"/>
            <a:ext cx="4157138" cy="5597606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C0EE981-0E21-43C7-ACDB-A27EC93599FD}"/>
              </a:ext>
            </a:extLst>
          </p:cNvPr>
          <p:cNvSpPr txBox="1"/>
          <p:nvPr/>
        </p:nvSpPr>
        <p:spPr>
          <a:xfrm>
            <a:off x="1598422" y="195283"/>
            <a:ext cx="2999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公司发展及规划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8D6A774-F1BF-4A95-B822-2CF0F2974CB5}"/>
              </a:ext>
            </a:extLst>
          </p:cNvPr>
          <p:cNvSpPr txBox="1"/>
          <p:nvPr/>
        </p:nvSpPr>
        <p:spPr>
          <a:xfrm>
            <a:off x="570616" y="285918"/>
            <a:ext cx="11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2-1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4B4B2E65-5744-4809-9A31-F7704B3DD044}"/>
              </a:ext>
            </a:extLst>
          </p:cNvPr>
          <p:cNvSpPr txBox="1"/>
          <p:nvPr/>
        </p:nvSpPr>
        <p:spPr>
          <a:xfrm>
            <a:off x="1636522" y="571838"/>
            <a:ext cx="36365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Company development and planning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Freeform 32">
            <a:extLst>
              <a:ext uri="{FF2B5EF4-FFF2-40B4-BE49-F238E27FC236}">
                <a16:creationId xmlns:a16="http://schemas.microsoft.com/office/drawing/2014/main" xmlns="" id="{E5103A43-91E6-442B-BB84-75F004C3AD82}"/>
              </a:ext>
            </a:extLst>
          </p:cNvPr>
          <p:cNvSpPr>
            <a:spLocks noEditPoints="1"/>
          </p:cNvSpPr>
          <p:nvPr/>
        </p:nvSpPr>
        <p:spPr bwMode="auto">
          <a:xfrm>
            <a:off x="141244" y="368648"/>
            <a:ext cx="304800" cy="274344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4" name="Freeform 32">
            <a:extLst>
              <a:ext uri="{FF2B5EF4-FFF2-40B4-BE49-F238E27FC236}">
                <a16:creationId xmlns:a16="http://schemas.microsoft.com/office/drawing/2014/main" xmlns="" id="{2EE61B7E-3D63-4D66-9F80-6CEC6CCB7080}"/>
              </a:ext>
            </a:extLst>
          </p:cNvPr>
          <p:cNvSpPr>
            <a:spLocks noEditPoints="1"/>
          </p:cNvSpPr>
          <p:nvPr/>
        </p:nvSpPr>
        <p:spPr bwMode="auto">
          <a:xfrm>
            <a:off x="4604602" y="2370168"/>
            <a:ext cx="516437" cy="469661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69000"/>
                </a:srgbClr>
              </a:gs>
              <a:gs pos="17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75" name="Freeform 32">
            <a:extLst>
              <a:ext uri="{FF2B5EF4-FFF2-40B4-BE49-F238E27FC236}">
                <a16:creationId xmlns:a16="http://schemas.microsoft.com/office/drawing/2014/main" xmlns="" id="{25466170-E1E3-4DCD-B056-0FAFCD6629C1}"/>
              </a:ext>
            </a:extLst>
          </p:cNvPr>
          <p:cNvSpPr>
            <a:spLocks noEditPoints="1"/>
          </p:cNvSpPr>
          <p:nvPr/>
        </p:nvSpPr>
        <p:spPr bwMode="auto">
          <a:xfrm>
            <a:off x="5730992" y="2370168"/>
            <a:ext cx="516437" cy="469661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69000"/>
                </a:srgbClr>
              </a:gs>
              <a:gs pos="17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76" name="Freeform 32">
            <a:extLst>
              <a:ext uri="{FF2B5EF4-FFF2-40B4-BE49-F238E27FC236}">
                <a16:creationId xmlns:a16="http://schemas.microsoft.com/office/drawing/2014/main" xmlns="" id="{202819D9-5CB2-41C0-853C-223B36C59B82}"/>
              </a:ext>
            </a:extLst>
          </p:cNvPr>
          <p:cNvSpPr>
            <a:spLocks noEditPoints="1"/>
          </p:cNvSpPr>
          <p:nvPr/>
        </p:nvSpPr>
        <p:spPr bwMode="auto">
          <a:xfrm>
            <a:off x="6857382" y="2370168"/>
            <a:ext cx="516437" cy="469661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69000"/>
                </a:srgbClr>
              </a:gs>
              <a:gs pos="17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/>
              <a:cs typeface="+mn-cs"/>
            </a:endParaRPr>
          </a:p>
        </p:txBody>
      </p:sp>
      <p:sp>
        <p:nvSpPr>
          <p:cNvPr id="80" name="Freeform 32">
            <a:extLst>
              <a:ext uri="{FF2B5EF4-FFF2-40B4-BE49-F238E27FC236}">
                <a16:creationId xmlns:a16="http://schemas.microsoft.com/office/drawing/2014/main" xmlns="" id="{37F966CF-0DA7-40E5-A8E2-41DB499F1603}"/>
              </a:ext>
            </a:extLst>
          </p:cNvPr>
          <p:cNvSpPr>
            <a:spLocks noEditPoints="1"/>
          </p:cNvSpPr>
          <p:nvPr/>
        </p:nvSpPr>
        <p:spPr bwMode="auto">
          <a:xfrm>
            <a:off x="7983772" y="2370168"/>
            <a:ext cx="516437" cy="469661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69000"/>
                </a:srgbClr>
              </a:gs>
              <a:gs pos="17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812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xmlns="" id="{53AB9E12-3438-42AF-B754-F1093630A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59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45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îsľïḑè">
            <a:extLst>
              <a:ext uri="{FF2B5EF4-FFF2-40B4-BE49-F238E27FC236}">
                <a16:creationId xmlns:a16="http://schemas.microsoft.com/office/drawing/2014/main" xmlns="" id="{7C4B9A5B-4F9D-47AC-B8CF-C0D13F7208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3" b="2563"/>
          <a:stretch/>
        </p:blipFill>
        <p:spPr>
          <a:xfrm>
            <a:off x="0" y="-11296"/>
            <a:ext cx="12192000" cy="5863965"/>
          </a:xfrm>
          <a:prstGeom prst="rect">
            <a:avLst/>
          </a:prstGeom>
        </p:spPr>
      </p:pic>
      <p:sp>
        <p:nvSpPr>
          <p:cNvPr id="228" name="iṡḷîďê">
            <a:extLst>
              <a:ext uri="{FF2B5EF4-FFF2-40B4-BE49-F238E27FC236}">
                <a16:creationId xmlns:a16="http://schemas.microsoft.com/office/drawing/2014/main" xmlns="" id="{126A008F-AE19-4CE1-A36C-0FCF065E7242}"/>
              </a:ext>
            </a:extLst>
          </p:cNvPr>
          <p:cNvSpPr/>
          <p:nvPr/>
        </p:nvSpPr>
        <p:spPr>
          <a:xfrm>
            <a:off x="-23093" y="-11296"/>
            <a:ext cx="12238186" cy="6869296"/>
          </a:xfrm>
          <a:prstGeom prst="rect">
            <a:avLst/>
          </a:prstGeom>
          <a:gradFill>
            <a:gsLst>
              <a:gs pos="30000">
                <a:srgbClr val="FFFFFF">
                  <a:alpha val="96000"/>
                </a:srgbClr>
              </a:gs>
              <a:gs pos="100000">
                <a:schemeClr val="bg1"/>
              </a:gs>
              <a:gs pos="60000">
                <a:srgbClr val="FFFFFF">
                  <a:alpha val="96000"/>
                </a:srgbClr>
              </a:gs>
              <a:gs pos="1000">
                <a:schemeClr val="bg1">
                  <a:alpha val="99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757B26E7-492B-4020-8615-A97D249EE20B}"/>
              </a:ext>
            </a:extLst>
          </p:cNvPr>
          <p:cNvGrpSpPr/>
          <p:nvPr/>
        </p:nvGrpSpPr>
        <p:grpSpPr>
          <a:xfrm>
            <a:off x="-2070721" y="2536956"/>
            <a:ext cx="14848874" cy="4428639"/>
            <a:chOff x="-1" y="2407920"/>
            <a:chExt cx="12674279" cy="459932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4B9C8A11-BEC3-4C01-BEFF-E37CD47218DA}"/>
                </a:ext>
              </a:extLst>
            </p:cNvPr>
            <p:cNvSpPr/>
            <p:nvPr/>
          </p:nvSpPr>
          <p:spPr>
            <a:xfrm>
              <a:off x="-1" y="2407920"/>
              <a:ext cx="12499630" cy="4599329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98C12F5-061F-40E2-A347-FD1FD552035F}"/>
                </a:ext>
              </a:extLst>
            </p:cNvPr>
            <p:cNvSpPr/>
            <p:nvPr/>
          </p:nvSpPr>
          <p:spPr>
            <a:xfrm>
              <a:off x="0" y="2621590"/>
              <a:ext cx="12674278" cy="4323973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AF57"/>
                </a:gs>
                <a:gs pos="0">
                  <a:srgbClr val="FF883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D0CEE2F3-3C84-4D96-8057-9555FD63054E}"/>
                </a:ext>
              </a:extLst>
            </p:cNvPr>
            <p:cNvSpPr/>
            <p:nvPr/>
          </p:nvSpPr>
          <p:spPr>
            <a:xfrm>
              <a:off x="0" y="2813603"/>
              <a:ext cx="12191998" cy="4082376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64949">
                    <a:alpha val="96000"/>
                  </a:srgbClr>
                </a:gs>
                <a:gs pos="0">
                  <a:srgbClr val="B80000">
                    <a:alpha val="83922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D4D60297-BC54-4B64-9A05-C14780266A70}"/>
              </a:ext>
            </a:extLst>
          </p:cNvPr>
          <p:cNvGrpSpPr/>
          <p:nvPr/>
        </p:nvGrpSpPr>
        <p:grpSpPr>
          <a:xfrm>
            <a:off x="1081226" y="1909693"/>
            <a:ext cx="3158101" cy="4035227"/>
            <a:chOff x="920960" y="2953338"/>
            <a:chExt cx="2937081" cy="3318794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66346165-1199-462C-867A-280AF00FF285}"/>
                </a:ext>
              </a:extLst>
            </p:cNvPr>
            <p:cNvGrpSpPr/>
            <p:nvPr/>
          </p:nvGrpSpPr>
          <p:grpSpPr>
            <a:xfrm rot="780000">
              <a:off x="997665" y="3857846"/>
              <a:ext cx="2170819" cy="2414286"/>
              <a:chOff x="3130578" y="1848911"/>
              <a:chExt cx="2503502" cy="2859741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D10878D4-7CD1-423F-8A32-90C5B2D81A8B}"/>
                  </a:ext>
                </a:extLst>
              </p:cNvPr>
              <p:cNvSpPr/>
              <p:nvPr/>
            </p:nvSpPr>
            <p:spPr>
              <a:xfrm>
                <a:off x="3130578" y="2666385"/>
                <a:ext cx="2503502" cy="717892"/>
              </a:xfrm>
              <a:prstGeom prst="ellipse">
                <a:avLst/>
              </a:prstGeom>
              <a:noFill/>
              <a:ln>
                <a:solidFill>
                  <a:schemeClr val="bg1">
                    <a:alpha val="56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xmlns="" id="{E3FD568C-AD88-4028-8A8F-5FCC352CC195}"/>
                  </a:ext>
                </a:extLst>
              </p:cNvPr>
              <p:cNvSpPr/>
              <p:nvPr/>
            </p:nvSpPr>
            <p:spPr>
              <a:xfrm rot="16200000">
                <a:off x="3120502" y="1950026"/>
                <a:ext cx="2539013" cy="2370335"/>
              </a:xfrm>
              <a:prstGeom prst="arc">
                <a:avLst>
                  <a:gd name="adj1" fmla="val 16890249"/>
                  <a:gd name="adj2" fmla="val 5368920"/>
                </a:avLst>
              </a:prstGeom>
              <a:noFill/>
              <a:ln>
                <a:solidFill>
                  <a:schemeClr val="bg1">
                    <a:alpha val="56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弧形 71">
                <a:extLst>
                  <a:ext uri="{FF2B5EF4-FFF2-40B4-BE49-F238E27FC236}">
                    <a16:creationId xmlns:a16="http://schemas.microsoft.com/office/drawing/2014/main" xmlns="" id="{DC44CD41-45A1-4917-904E-E7E6B5076E6A}"/>
                  </a:ext>
                </a:extLst>
              </p:cNvPr>
              <p:cNvSpPr/>
              <p:nvPr/>
            </p:nvSpPr>
            <p:spPr>
              <a:xfrm rot="16200000">
                <a:off x="2942379" y="3132299"/>
                <a:ext cx="2859741" cy="292965"/>
              </a:xfrm>
              <a:prstGeom prst="arc">
                <a:avLst>
                  <a:gd name="adj1" fmla="val 20993091"/>
                  <a:gd name="adj2" fmla="val 7507184"/>
                </a:avLst>
              </a:prstGeom>
              <a:noFill/>
              <a:ln>
                <a:solidFill>
                  <a:schemeClr val="bg1">
                    <a:alpha val="56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37" name="图片 36" descr="黑色的头盔&#10;&#10;中度可信度描述已自动生成">
              <a:extLst>
                <a:ext uri="{FF2B5EF4-FFF2-40B4-BE49-F238E27FC236}">
                  <a16:creationId xmlns:a16="http://schemas.microsoft.com/office/drawing/2014/main" xmlns="" id="{C677CCFE-E695-4EAE-AFEF-1E63D35E0A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05" t="19430" r="7634" b="18280"/>
            <a:stretch/>
          </p:blipFill>
          <p:spPr>
            <a:xfrm rot="591552" flipH="1">
              <a:off x="920960" y="2953338"/>
              <a:ext cx="2937081" cy="206152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EE174FAE-31C2-4D79-BFE5-BEB99D3729B3}"/>
              </a:ext>
            </a:extLst>
          </p:cNvPr>
          <p:cNvGrpSpPr/>
          <p:nvPr/>
        </p:nvGrpSpPr>
        <p:grpSpPr>
          <a:xfrm>
            <a:off x="947078" y="1455265"/>
            <a:ext cx="2937003" cy="3013473"/>
            <a:chOff x="3640897" y="2479558"/>
            <a:chExt cx="1996938" cy="2048931"/>
          </a:xfrm>
        </p:grpSpPr>
        <p:sp>
          <p:nvSpPr>
            <p:cNvPr id="85" name="iṩľïḋé">
              <a:extLst>
                <a:ext uri="{FF2B5EF4-FFF2-40B4-BE49-F238E27FC236}">
                  <a16:creationId xmlns:a16="http://schemas.microsoft.com/office/drawing/2014/main" xmlns="" id="{ADBDE2B2-6F63-40AA-A57D-82CE64193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0897" y="2479558"/>
              <a:ext cx="1274914" cy="800761"/>
            </a:xfrm>
            <a:custGeom>
              <a:avLst/>
              <a:gdLst>
                <a:gd name="T0" fmla="*/ 825 w 825"/>
                <a:gd name="T1" fmla="*/ 11 h 518"/>
                <a:gd name="T2" fmla="*/ 795 w 825"/>
                <a:gd name="T3" fmla="*/ 7 h 518"/>
                <a:gd name="T4" fmla="*/ 763 w 825"/>
                <a:gd name="T5" fmla="*/ 75 h 518"/>
                <a:gd name="T6" fmla="*/ 748 w 825"/>
                <a:gd name="T7" fmla="*/ 74 h 518"/>
                <a:gd name="T8" fmla="*/ 748 w 825"/>
                <a:gd name="T9" fmla="*/ 74 h 518"/>
                <a:gd name="T10" fmla="*/ 728 w 825"/>
                <a:gd name="T11" fmla="*/ 1 h 518"/>
                <a:gd name="T12" fmla="*/ 694 w 825"/>
                <a:gd name="T13" fmla="*/ 0 h 518"/>
                <a:gd name="T14" fmla="*/ 0 w 825"/>
                <a:gd name="T15" fmla="*/ 494 h 518"/>
                <a:gd name="T16" fmla="*/ 680 w 825"/>
                <a:gd name="T17" fmla="*/ 73 h 518"/>
                <a:gd name="T18" fmla="*/ 680 w 825"/>
                <a:gd name="T19" fmla="*/ 73 h 518"/>
                <a:gd name="T20" fmla="*/ 78 w 825"/>
                <a:gd name="T21" fmla="*/ 490 h 518"/>
                <a:gd name="T22" fmla="*/ 644 w 825"/>
                <a:gd name="T23" fmla="*/ 2 h 518"/>
                <a:gd name="T24" fmla="*/ 18 w 825"/>
                <a:gd name="T25" fmla="*/ 447 h 518"/>
                <a:gd name="T26" fmla="*/ 634 w 825"/>
                <a:gd name="T27" fmla="*/ 75 h 518"/>
                <a:gd name="T28" fmla="*/ 634 w 825"/>
                <a:gd name="T29" fmla="*/ 75 h 518"/>
                <a:gd name="T30" fmla="*/ 97 w 825"/>
                <a:gd name="T31" fmla="*/ 448 h 518"/>
                <a:gd name="T32" fmla="*/ 594 w 825"/>
                <a:gd name="T33" fmla="*/ 8 h 518"/>
                <a:gd name="T34" fmla="*/ 40 w 825"/>
                <a:gd name="T35" fmla="*/ 402 h 518"/>
                <a:gd name="T36" fmla="*/ 589 w 825"/>
                <a:gd name="T37" fmla="*/ 81 h 518"/>
                <a:gd name="T38" fmla="*/ 589 w 825"/>
                <a:gd name="T39" fmla="*/ 81 h 518"/>
                <a:gd name="T40" fmla="*/ 118 w 825"/>
                <a:gd name="T41" fmla="*/ 408 h 518"/>
                <a:gd name="T42" fmla="*/ 544 w 825"/>
                <a:gd name="T43" fmla="*/ 17 h 518"/>
                <a:gd name="T44" fmla="*/ 64 w 825"/>
                <a:gd name="T45" fmla="*/ 358 h 518"/>
                <a:gd name="T46" fmla="*/ 545 w 825"/>
                <a:gd name="T47" fmla="*/ 90 h 518"/>
                <a:gd name="T48" fmla="*/ 545 w 825"/>
                <a:gd name="T49" fmla="*/ 90 h 518"/>
                <a:gd name="T50" fmla="*/ 142 w 825"/>
                <a:gd name="T51" fmla="*/ 369 h 518"/>
                <a:gd name="T52" fmla="*/ 495 w 825"/>
                <a:gd name="T53" fmla="*/ 29 h 518"/>
                <a:gd name="T54" fmla="*/ 92 w 825"/>
                <a:gd name="T55" fmla="*/ 315 h 518"/>
                <a:gd name="T56" fmla="*/ 501 w 825"/>
                <a:gd name="T57" fmla="*/ 102 h 518"/>
                <a:gd name="T58" fmla="*/ 501 w 825"/>
                <a:gd name="T59" fmla="*/ 102 h 518"/>
                <a:gd name="T60" fmla="*/ 169 w 825"/>
                <a:gd name="T61" fmla="*/ 332 h 518"/>
                <a:gd name="T62" fmla="*/ 448 w 825"/>
                <a:gd name="T63" fmla="*/ 44 h 518"/>
                <a:gd name="T64" fmla="*/ 123 w 825"/>
                <a:gd name="T65" fmla="*/ 275 h 518"/>
                <a:gd name="T66" fmla="*/ 458 w 825"/>
                <a:gd name="T67" fmla="*/ 117 h 518"/>
                <a:gd name="T68" fmla="*/ 458 w 825"/>
                <a:gd name="T69" fmla="*/ 117 h 518"/>
                <a:gd name="T70" fmla="*/ 198 w 825"/>
                <a:gd name="T71" fmla="*/ 297 h 518"/>
                <a:gd name="T72" fmla="*/ 401 w 825"/>
                <a:gd name="T73" fmla="*/ 63 h 518"/>
                <a:gd name="T74" fmla="*/ 156 w 825"/>
                <a:gd name="T75" fmla="*/ 237 h 518"/>
                <a:gd name="T76" fmla="*/ 416 w 825"/>
                <a:gd name="T77" fmla="*/ 135 h 518"/>
                <a:gd name="T78" fmla="*/ 416 w 825"/>
                <a:gd name="T79" fmla="*/ 135 h 518"/>
                <a:gd name="T80" fmla="*/ 230 w 825"/>
                <a:gd name="T81" fmla="*/ 264 h 518"/>
                <a:gd name="T82" fmla="*/ 355 w 825"/>
                <a:gd name="T83" fmla="*/ 85 h 518"/>
                <a:gd name="T84" fmla="*/ 191 w 825"/>
                <a:gd name="T85" fmla="*/ 201 h 518"/>
                <a:gd name="T86" fmla="*/ 375 w 825"/>
                <a:gd name="T87" fmla="*/ 156 h 518"/>
                <a:gd name="T88" fmla="*/ 375 w 825"/>
                <a:gd name="T89" fmla="*/ 156 h 518"/>
                <a:gd name="T90" fmla="*/ 263 w 825"/>
                <a:gd name="T91" fmla="*/ 234 h 518"/>
                <a:gd name="T92" fmla="*/ 311 w 825"/>
                <a:gd name="T93" fmla="*/ 110 h 518"/>
                <a:gd name="T94" fmla="*/ 229 w 825"/>
                <a:gd name="T95" fmla="*/ 168 h 518"/>
                <a:gd name="T96" fmla="*/ 336 w 825"/>
                <a:gd name="T97" fmla="*/ 179 h 518"/>
                <a:gd name="T98" fmla="*/ 336 w 825"/>
                <a:gd name="T99" fmla="*/ 179 h 518"/>
                <a:gd name="T100" fmla="*/ 299 w 825"/>
                <a:gd name="T101" fmla="*/ 205 h 518"/>
                <a:gd name="T102" fmla="*/ 311 w 825"/>
                <a:gd name="T103" fmla="*/ 196 h 518"/>
                <a:gd name="T104" fmla="*/ 317 w 825"/>
                <a:gd name="T105" fmla="*/ 192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5" h="518">
                  <a:moveTo>
                    <a:pt x="813" y="82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20" y="10"/>
                    <a:pt x="820" y="10"/>
                    <a:pt x="820" y="10"/>
                  </a:cubicBezTo>
                  <a:cubicBezTo>
                    <a:pt x="825" y="11"/>
                    <a:pt x="825" y="11"/>
                    <a:pt x="825" y="11"/>
                  </a:cubicBezTo>
                  <a:lnTo>
                    <a:pt x="813" y="82"/>
                  </a:lnTo>
                  <a:close/>
                  <a:moveTo>
                    <a:pt x="793" y="79"/>
                  </a:moveTo>
                  <a:cubicBezTo>
                    <a:pt x="790" y="79"/>
                    <a:pt x="788" y="78"/>
                    <a:pt x="785" y="78"/>
                  </a:cubicBezTo>
                  <a:cubicBezTo>
                    <a:pt x="795" y="7"/>
                    <a:pt x="795" y="7"/>
                    <a:pt x="795" y="7"/>
                  </a:cubicBezTo>
                  <a:cubicBezTo>
                    <a:pt x="798" y="7"/>
                    <a:pt x="800" y="7"/>
                    <a:pt x="803" y="8"/>
                  </a:cubicBezTo>
                  <a:lnTo>
                    <a:pt x="793" y="79"/>
                  </a:lnTo>
                  <a:close/>
                  <a:moveTo>
                    <a:pt x="770" y="76"/>
                  </a:moveTo>
                  <a:cubicBezTo>
                    <a:pt x="768" y="76"/>
                    <a:pt x="765" y="76"/>
                    <a:pt x="763" y="75"/>
                  </a:cubicBezTo>
                  <a:cubicBezTo>
                    <a:pt x="770" y="4"/>
                    <a:pt x="770" y="4"/>
                    <a:pt x="770" y="4"/>
                  </a:cubicBezTo>
                  <a:cubicBezTo>
                    <a:pt x="772" y="4"/>
                    <a:pt x="775" y="4"/>
                    <a:pt x="778" y="5"/>
                  </a:cubicBezTo>
                  <a:lnTo>
                    <a:pt x="770" y="76"/>
                  </a:lnTo>
                  <a:close/>
                  <a:moveTo>
                    <a:pt x="748" y="74"/>
                  </a:moveTo>
                  <a:cubicBezTo>
                    <a:pt x="745" y="74"/>
                    <a:pt x="743" y="74"/>
                    <a:pt x="740" y="74"/>
                  </a:cubicBezTo>
                  <a:cubicBezTo>
                    <a:pt x="745" y="2"/>
                    <a:pt x="745" y="2"/>
                    <a:pt x="745" y="2"/>
                  </a:cubicBezTo>
                  <a:cubicBezTo>
                    <a:pt x="747" y="2"/>
                    <a:pt x="750" y="2"/>
                    <a:pt x="753" y="2"/>
                  </a:cubicBezTo>
                  <a:lnTo>
                    <a:pt x="748" y="74"/>
                  </a:lnTo>
                  <a:close/>
                  <a:moveTo>
                    <a:pt x="725" y="73"/>
                  </a:moveTo>
                  <a:cubicBezTo>
                    <a:pt x="722" y="73"/>
                    <a:pt x="720" y="73"/>
                    <a:pt x="717" y="73"/>
                  </a:cubicBezTo>
                  <a:cubicBezTo>
                    <a:pt x="719" y="1"/>
                    <a:pt x="719" y="1"/>
                    <a:pt x="719" y="1"/>
                  </a:cubicBezTo>
                  <a:cubicBezTo>
                    <a:pt x="722" y="1"/>
                    <a:pt x="725" y="1"/>
                    <a:pt x="728" y="1"/>
                  </a:cubicBezTo>
                  <a:lnTo>
                    <a:pt x="725" y="73"/>
                  </a:lnTo>
                  <a:close/>
                  <a:moveTo>
                    <a:pt x="702" y="72"/>
                  </a:moveTo>
                  <a:cubicBezTo>
                    <a:pt x="700" y="72"/>
                    <a:pt x="697" y="72"/>
                    <a:pt x="695" y="72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697" y="0"/>
                    <a:pt x="700" y="0"/>
                    <a:pt x="703" y="0"/>
                  </a:cubicBezTo>
                  <a:lnTo>
                    <a:pt x="702" y="72"/>
                  </a:lnTo>
                  <a:close/>
                  <a:moveTo>
                    <a:pt x="67" y="518"/>
                  </a:moveTo>
                  <a:cubicBezTo>
                    <a:pt x="0" y="494"/>
                    <a:pt x="0" y="494"/>
                    <a:pt x="0" y="494"/>
                  </a:cubicBezTo>
                  <a:cubicBezTo>
                    <a:pt x="1" y="492"/>
                    <a:pt x="1" y="489"/>
                    <a:pt x="2" y="486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4"/>
                    <a:pt x="68" y="516"/>
                    <a:pt x="67" y="518"/>
                  </a:cubicBezTo>
                  <a:close/>
                  <a:moveTo>
                    <a:pt x="680" y="73"/>
                  </a:moveTo>
                  <a:cubicBezTo>
                    <a:pt x="677" y="73"/>
                    <a:pt x="675" y="73"/>
                    <a:pt x="672" y="73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672" y="1"/>
                    <a:pt x="675" y="1"/>
                    <a:pt x="678" y="1"/>
                  </a:cubicBezTo>
                  <a:lnTo>
                    <a:pt x="680" y="73"/>
                  </a:lnTo>
                  <a:close/>
                  <a:moveTo>
                    <a:pt x="75" y="497"/>
                  </a:moveTo>
                  <a:cubicBezTo>
                    <a:pt x="8" y="471"/>
                    <a:pt x="8" y="471"/>
                    <a:pt x="8" y="471"/>
                  </a:cubicBezTo>
                  <a:cubicBezTo>
                    <a:pt x="9" y="468"/>
                    <a:pt x="10" y="465"/>
                    <a:pt x="12" y="463"/>
                  </a:cubicBezTo>
                  <a:cubicBezTo>
                    <a:pt x="78" y="490"/>
                    <a:pt x="78" y="490"/>
                    <a:pt x="78" y="490"/>
                  </a:cubicBezTo>
                  <a:cubicBezTo>
                    <a:pt x="77" y="492"/>
                    <a:pt x="76" y="495"/>
                    <a:pt x="75" y="497"/>
                  </a:cubicBezTo>
                  <a:close/>
                  <a:moveTo>
                    <a:pt x="657" y="74"/>
                  </a:moveTo>
                  <a:cubicBezTo>
                    <a:pt x="654" y="74"/>
                    <a:pt x="652" y="74"/>
                    <a:pt x="649" y="74"/>
                  </a:cubicBezTo>
                  <a:cubicBezTo>
                    <a:pt x="644" y="2"/>
                    <a:pt x="644" y="2"/>
                    <a:pt x="644" y="2"/>
                  </a:cubicBezTo>
                  <a:cubicBezTo>
                    <a:pt x="647" y="2"/>
                    <a:pt x="650" y="2"/>
                    <a:pt x="652" y="2"/>
                  </a:cubicBezTo>
                  <a:lnTo>
                    <a:pt x="657" y="74"/>
                  </a:lnTo>
                  <a:close/>
                  <a:moveTo>
                    <a:pt x="84" y="476"/>
                  </a:moveTo>
                  <a:cubicBezTo>
                    <a:pt x="18" y="447"/>
                    <a:pt x="18" y="447"/>
                    <a:pt x="18" y="447"/>
                  </a:cubicBezTo>
                  <a:cubicBezTo>
                    <a:pt x="19" y="445"/>
                    <a:pt x="20" y="442"/>
                    <a:pt x="21" y="440"/>
                  </a:cubicBezTo>
                  <a:cubicBezTo>
                    <a:pt x="87" y="469"/>
                    <a:pt x="87" y="469"/>
                    <a:pt x="87" y="469"/>
                  </a:cubicBezTo>
                  <a:cubicBezTo>
                    <a:pt x="86" y="471"/>
                    <a:pt x="85" y="474"/>
                    <a:pt x="84" y="476"/>
                  </a:cubicBezTo>
                  <a:close/>
                  <a:moveTo>
                    <a:pt x="634" y="75"/>
                  </a:moveTo>
                  <a:cubicBezTo>
                    <a:pt x="632" y="76"/>
                    <a:pt x="629" y="76"/>
                    <a:pt x="627" y="76"/>
                  </a:cubicBezTo>
                  <a:cubicBezTo>
                    <a:pt x="619" y="5"/>
                    <a:pt x="619" y="5"/>
                    <a:pt x="619" y="5"/>
                  </a:cubicBezTo>
                  <a:cubicBezTo>
                    <a:pt x="622" y="4"/>
                    <a:pt x="625" y="4"/>
                    <a:pt x="627" y="4"/>
                  </a:cubicBezTo>
                  <a:lnTo>
                    <a:pt x="634" y="75"/>
                  </a:lnTo>
                  <a:close/>
                  <a:moveTo>
                    <a:pt x="94" y="455"/>
                  </a:moveTo>
                  <a:cubicBezTo>
                    <a:pt x="28" y="424"/>
                    <a:pt x="28" y="424"/>
                    <a:pt x="28" y="424"/>
                  </a:cubicBezTo>
                  <a:cubicBezTo>
                    <a:pt x="30" y="422"/>
                    <a:pt x="31" y="419"/>
                    <a:pt x="32" y="417"/>
                  </a:cubicBezTo>
                  <a:cubicBezTo>
                    <a:pt x="97" y="448"/>
                    <a:pt x="97" y="448"/>
                    <a:pt x="97" y="448"/>
                  </a:cubicBezTo>
                  <a:cubicBezTo>
                    <a:pt x="96" y="451"/>
                    <a:pt x="95" y="453"/>
                    <a:pt x="94" y="455"/>
                  </a:cubicBezTo>
                  <a:close/>
                  <a:moveTo>
                    <a:pt x="612" y="78"/>
                  </a:moveTo>
                  <a:cubicBezTo>
                    <a:pt x="609" y="78"/>
                    <a:pt x="607" y="79"/>
                    <a:pt x="604" y="79"/>
                  </a:cubicBezTo>
                  <a:cubicBezTo>
                    <a:pt x="594" y="8"/>
                    <a:pt x="594" y="8"/>
                    <a:pt x="594" y="8"/>
                  </a:cubicBezTo>
                  <a:cubicBezTo>
                    <a:pt x="597" y="7"/>
                    <a:pt x="600" y="7"/>
                    <a:pt x="602" y="7"/>
                  </a:cubicBezTo>
                  <a:lnTo>
                    <a:pt x="612" y="78"/>
                  </a:lnTo>
                  <a:close/>
                  <a:moveTo>
                    <a:pt x="104" y="435"/>
                  </a:moveTo>
                  <a:cubicBezTo>
                    <a:pt x="40" y="402"/>
                    <a:pt x="40" y="402"/>
                    <a:pt x="40" y="402"/>
                  </a:cubicBezTo>
                  <a:cubicBezTo>
                    <a:pt x="41" y="399"/>
                    <a:pt x="42" y="397"/>
                    <a:pt x="44" y="394"/>
                  </a:cubicBezTo>
                  <a:cubicBezTo>
                    <a:pt x="107" y="428"/>
                    <a:pt x="107" y="428"/>
                    <a:pt x="107" y="428"/>
                  </a:cubicBezTo>
                  <a:cubicBezTo>
                    <a:pt x="106" y="430"/>
                    <a:pt x="105" y="432"/>
                    <a:pt x="104" y="435"/>
                  </a:cubicBezTo>
                  <a:close/>
                  <a:moveTo>
                    <a:pt x="589" y="81"/>
                  </a:moveTo>
                  <a:cubicBezTo>
                    <a:pt x="587" y="82"/>
                    <a:pt x="584" y="82"/>
                    <a:pt x="582" y="8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72" y="11"/>
                    <a:pt x="575" y="11"/>
                    <a:pt x="577" y="10"/>
                  </a:cubicBezTo>
                  <a:lnTo>
                    <a:pt x="589" y="81"/>
                  </a:lnTo>
                  <a:close/>
                  <a:moveTo>
                    <a:pt x="114" y="415"/>
                  </a:moveTo>
                  <a:cubicBezTo>
                    <a:pt x="52" y="379"/>
                    <a:pt x="52" y="379"/>
                    <a:pt x="52" y="379"/>
                  </a:cubicBezTo>
                  <a:cubicBezTo>
                    <a:pt x="53" y="377"/>
                    <a:pt x="54" y="374"/>
                    <a:pt x="56" y="372"/>
                  </a:cubicBezTo>
                  <a:cubicBezTo>
                    <a:pt x="118" y="408"/>
                    <a:pt x="118" y="408"/>
                    <a:pt x="118" y="408"/>
                  </a:cubicBezTo>
                  <a:cubicBezTo>
                    <a:pt x="117" y="410"/>
                    <a:pt x="116" y="412"/>
                    <a:pt x="114" y="415"/>
                  </a:cubicBezTo>
                  <a:close/>
                  <a:moveTo>
                    <a:pt x="567" y="85"/>
                  </a:moveTo>
                  <a:cubicBezTo>
                    <a:pt x="564" y="86"/>
                    <a:pt x="562" y="86"/>
                    <a:pt x="559" y="87"/>
                  </a:cubicBezTo>
                  <a:cubicBezTo>
                    <a:pt x="544" y="17"/>
                    <a:pt x="544" y="17"/>
                    <a:pt x="544" y="17"/>
                  </a:cubicBezTo>
                  <a:cubicBezTo>
                    <a:pt x="547" y="16"/>
                    <a:pt x="550" y="15"/>
                    <a:pt x="553" y="15"/>
                  </a:cubicBezTo>
                  <a:lnTo>
                    <a:pt x="567" y="85"/>
                  </a:lnTo>
                  <a:close/>
                  <a:moveTo>
                    <a:pt x="126" y="395"/>
                  </a:moveTo>
                  <a:cubicBezTo>
                    <a:pt x="64" y="358"/>
                    <a:pt x="64" y="358"/>
                    <a:pt x="64" y="358"/>
                  </a:cubicBezTo>
                  <a:cubicBezTo>
                    <a:pt x="66" y="355"/>
                    <a:pt x="67" y="353"/>
                    <a:pt x="69" y="350"/>
                  </a:cubicBezTo>
                  <a:cubicBezTo>
                    <a:pt x="130" y="388"/>
                    <a:pt x="130" y="388"/>
                    <a:pt x="130" y="388"/>
                  </a:cubicBezTo>
                  <a:cubicBezTo>
                    <a:pt x="129" y="391"/>
                    <a:pt x="127" y="393"/>
                    <a:pt x="126" y="395"/>
                  </a:cubicBezTo>
                  <a:close/>
                  <a:moveTo>
                    <a:pt x="545" y="90"/>
                  </a:moveTo>
                  <a:cubicBezTo>
                    <a:pt x="542" y="91"/>
                    <a:pt x="540" y="91"/>
                    <a:pt x="537" y="92"/>
                  </a:cubicBezTo>
                  <a:cubicBezTo>
                    <a:pt x="520" y="22"/>
                    <a:pt x="520" y="22"/>
                    <a:pt x="520" y="22"/>
                  </a:cubicBezTo>
                  <a:cubicBezTo>
                    <a:pt x="523" y="22"/>
                    <a:pt x="525" y="21"/>
                    <a:pt x="528" y="20"/>
                  </a:cubicBezTo>
                  <a:lnTo>
                    <a:pt x="545" y="90"/>
                  </a:lnTo>
                  <a:close/>
                  <a:moveTo>
                    <a:pt x="138" y="376"/>
                  </a:moveTo>
                  <a:cubicBezTo>
                    <a:pt x="78" y="336"/>
                    <a:pt x="78" y="336"/>
                    <a:pt x="78" y="336"/>
                  </a:cubicBezTo>
                  <a:cubicBezTo>
                    <a:pt x="79" y="334"/>
                    <a:pt x="81" y="331"/>
                    <a:pt x="83" y="329"/>
                  </a:cubicBezTo>
                  <a:cubicBezTo>
                    <a:pt x="142" y="369"/>
                    <a:pt x="142" y="369"/>
                    <a:pt x="142" y="369"/>
                  </a:cubicBezTo>
                  <a:cubicBezTo>
                    <a:pt x="141" y="371"/>
                    <a:pt x="140" y="373"/>
                    <a:pt x="138" y="376"/>
                  </a:cubicBezTo>
                  <a:close/>
                  <a:moveTo>
                    <a:pt x="523" y="96"/>
                  </a:moveTo>
                  <a:cubicBezTo>
                    <a:pt x="520" y="97"/>
                    <a:pt x="518" y="97"/>
                    <a:pt x="515" y="98"/>
                  </a:cubicBezTo>
                  <a:cubicBezTo>
                    <a:pt x="495" y="29"/>
                    <a:pt x="495" y="29"/>
                    <a:pt x="495" y="29"/>
                  </a:cubicBezTo>
                  <a:cubicBezTo>
                    <a:pt x="498" y="28"/>
                    <a:pt x="501" y="27"/>
                    <a:pt x="504" y="26"/>
                  </a:cubicBezTo>
                  <a:lnTo>
                    <a:pt x="523" y="96"/>
                  </a:lnTo>
                  <a:close/>
                  <a:moveTo>
                    <a:pt x="151" y="357"/>
                  </a:moveTo>
                  <a:cubicBezTo>
                    <a:pt x="92" y="315"/>
                    <a:pt x="92" y="315"/>
                    <a:pt x="92" y="315"/>
                  </a:cubicBezTo>
                  <a:cubicBezTo>
                    <a:pt x="94" y="313"/>
                    <a:pt x="95" y="311"/>
                    <a:pt x="97" y="308"/>
                  </a:cubicBezTo>
                  <a:cubicBezTo>
                    <a:pt x="155" y="351"/>
                    <a:pt x="155" y="351"/>
                    <a:pt x="155" y="351"/>
                  </a:cubicBezTo>
                  <a:cubicBezTo>
                    <a:pt x="154" y="353"/>
                    <a:pt x="152" y="355"/>
                    <a:pt x="151" y="357"/>
                  </a:cubicBezTo>
                  <a:close/>
                  <a:moveTo>
                    <a:pt x="501" y="102"/>
                  </a:moveTo>
                  <a:cubicBezTo>
                    <a:pt x="498" y="103"/>
                    <a:pt x="496" y="104"/>
                    <a:pt x="494" y="105"/>
                  </a:cubicBezTo>
                  <a:cubicBezTo>
                    <a:pt x="471" y="36"/>
                    <a:pt x="471" y="36"/>
                    <a:pt x="471" y="36"/>
                  </a:cubicBezTo>
                  <a:cubicBezTo>
                    <a:pt x="474" y="35"/>
                    <a:pt x="477" y="34"/>
                    <a:pt x="479" y="34"/>
                  </a:cubicBezTo>
                  <a:lnTo>
                    <a:pt x="501" y="102"/>
                  </a:lnTo>
                  <a:close/>
                  <a:moveTo>
                    <a:pt x="164" y="338"/>
                  </a:moveTo>
                  <a:cubicBezTo>
                    <a:pt x="107" y="295"/>
                    <a:pt x="107" y="295"/>
                    <a:pt x="107" y="295"/>
                  </a:cubicBezTo>
                  <a:cubicBezTo>
                    <a:pt x="109" y="293"/>
                    <a:pt x="110" y="290"/>
                    <a:pt x="112" y="288"/>
                  </a:cubicBezTo>
                  <a:cubicBezTo>
                    <a:pt x="169" y="332"/>
                    <a:pt x="169" y="332"/>
                    <a:pt x="169" y="332"/>
                  </a:cubicBezTo>
                  <a:cubicBezTo>
                    <a:pt x="167" y="334"/>
                    <a:pt x="166" y="336"/>
                    <a:pt x="164" y="338"/>
                  </a:cubicBezTo>
                  <a:close/>
                  <a:moveTo>
                    <a:pt x="479" y="109"/>
                  </a:moveTo>
                  <a:cubicBezTo>
                    <a:pt x="477" y="110"/>
                    <a:pt x="474" y="111"/>
                    <a:pt x="472" y="112"/>
                  </a:cubicBezTo>
                  <a:cubicBezTo>
                    <a:pt x="448" y="44"/>
                    <a:pt x="448" y="44"/>
                    <a:pt x="448" y="44"/>
                  </a:cubicBezTo>
                  <a:cubicBezTo>
                    <a:pt x="450" y="43"/>
                    <a:pt x="453" y="42"/>
                    <a:pt x="455" y="41"/>
                  </a:cubicBezTo>
                  <a:lnTo>
                    <a:pt x="479" y="109"/>
                  </a:lnTo>
                  <a:close/>
                  <a:moveTo>
                    <a:pt x="178" y="320"/>
                  </a:moveTo>
                  <a:cubicBezTo>
                    <a:pt x="123" y="275"/>
                    <a:pt x="123" y="275"/>
                    <a:pt x="123" y="275"/>
                  </a:cubicBezTo>
                  <a:cubicBezTo>
                    <a:pt x="124" y="273"/>
                    <a:pt x="126" y="271"/>
                    <a:pt x="128" y="269"/>
                  </a:cubicBezTo>
                  <a:cubicBezTo>
                    <a:pt x="183" y="315"/>
                    <a:pt x="183" y="315"/>
                    <a:pt x="183" y="315"/>
                  </a:cubicBezTo>
                  <a:cubicBezTo>
                    <a:pt x="182" y="317"/>
                    <a:pt x="180" y="318"/>
                    <a:pt x="178" y="320"/>
                  </a:cubicBezTo>
                  <a:close/>
                  <a:moveTo>
                    <a:pt x="458" y="117"/>
                  </a:moveTo>
                  <a:cubicBezTo>
                    <a:pt x="455" y="118"/>
                    <a:pt x="453" y="119"/>
                    <a:pt x="451" y="120"/>
                  </a:cubicBezTo>
                  <a:cubicBezTo>
                    <a:pt x="424" y="53"/>
                    <a:pt x="424" y="53"/>
                    <a:pt x="424" y="53"/>
                  </a:cubicBezTo>
                  <a:cubicBezTo>
                    <a:pt x="427" y="52"/>
                    <a:pt x="429" y="51"/>
                    <a:pt x="432" y="50"/>
                  </a:cubicBezTo>
                  <a:lnTo>
                    <a:pt x="458" y="117"/>
                  </a:lnTo>
                  <a:close/>
                  <a:moveTo>
                    <a:pt x="193" y="303"/>
                  </a:moveTo>
                  <a:cubicBezTo>
                    <a:pt x="139" y="256"/>
                    <a:pt x="139" y="256"/>
                    <a:pt x="139" y="256"/>
                  </a:cubicBezTo>
                  <a:cubicBezTo>
                    <a:pt x="141" y="254"/>
                    <a:pt x="143" y="251"/>
                    <a:pt x="144" y="249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6" y="299"/>
                    <a:pt x="195" y="301"/>
                    <a:pt x="193" y="303"/>
                  </a:cubicBezTo>
                  <a:close/>
                  <a:moveTo>
                    <a:pt x="437" y="126"/>
                  </a:moveTo>
                  <a:cubicBezTo>
                    <a:pt x="434" y="127"/>
                    <a:pt x="432" y="128"/>
                    <a:pt x="430" y="129"/>
                  </a:cubicBezTo>
                  <a:cubicBezTo>
                    <a:pt x="401" y="63"/>
                    <a:pt x="401" y="63"/>
                    <a:pt x="401" y="63"/>
                  </a:cubicBezTo>
                  <a:cubicBezTo>
                    <a:pt x="403" y="62"/>
                    <a:pt x="406" y="61"/>
                    <a:pt x="408" y="60"/>
                  </a:cubicBezTo>
                  <a:lnTo>
                    <a:pt x="437" y="126"/>
                  </a:lnTo>
                  <a:close/>
                  <a:moveTo>
                    <a:pt x="208" y="286"/>
                  </a:moveTo>
                  <a:cubicBezTo>
                    <a:pt x="156" y="237"/>
                    <a:pt x="156" y="237"/>
                    <a:pt x="156" y="237"/>
                  </a:cubicBezTo>
                  <a:cubicBezTo>
                    <a:pt x="158" y="235"/>
                    <a:pt x="160" y="233"/>
                    <a:pt x="161" y="231"/>
                  </a:cubicBezTo>
                  <a:cubicBezTo>
                    <a:pt x="214" y="281"/>
                    <a:pt x="214" y="281"/>
                    <a:pt x="214" y="281"/>
                  </a:cubicBezTo>
                  <a:cubicBezTo>
                    <a:pt x="212" y="282"/>
                    <a:pt x="210" y="284"/>
                    <a:pt x="208" y="286"/>
                  </a:cubicBezTo>
                  <a:close/>
                  <a:moveTo>
                    <a:pt x="416" y="135"/>
                  </a:moveTo>
                  <a:cubicBezTo>
                    <a:pt x="414" y="136"/>
                    <a:pt x="411" y="137"/>
                    <a:pt x="409" y="138"/>
                  </a:cubicBezTo>
                  <a:cubicBezTo>
                    <a:pt x="378" y="74"/>
                    <a:pt x="378" y="74"/>
                    <a:pt x="378" y="74"/>
                  </a:cubicBezTo>
                  <a:cubicBezTo>
                    <a:pt x="380" y="72"/>
                    <a:pt x="383" y="71"/>
                    <a:pt x="385" y="70"/>
                  </a:cubicBezTo>
                  <a:lnTo>
                    <a:pt x="416" y="135"/>
                  </a:lnTo>
                  <a:close/>
                  <a:moveTo>
                    <a:pt x="224" y="270"/>
                  </a:moveTo>
                  <a:cubicBezTo>
                    <a:pt x="173" y="219"/>
                    <a:pt x="173" y="219"/>
                    <a:pt x="173" y="219"/>
                  </a:cubicBezTo>
                  <a:cubicBezTo>
                    <a:pt x="175" y="217"/>
                    <a:pt x="177" y="215"/>
                    <a:pt x="179" y="21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28" y="266"/>
                    <a:pt x="226" y="268"/>
                    <a:pt x="224" y="270"/>
                  </a:cubicBezTo>
                  <a:close/>
                  <a:moveTo>
                    <a:pt x="395" y="145"/>
                  </a:moveTo>
                  <a:cubicBezTo>
                    <a:pt x="393" y="146"/>
                    <a:pt x="391" y="147"/>
                    <a:pt x="389" y="149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8" y="84"/>
                    <a:pt x="360" y="82"/>
                    <a:pt x="363" y="81"/>
                  </a:cubicBezTo>
                  <a:lnTo>
                    <a:pt x="395" y="145"/>
                  </a:lnTo>
                  <a:close/>
                  <a:moveTo>
                    <a:pt x="241" y="254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93" y="199"/>
                    <a:pt x="195" y="197"/>
                    <a:pt x="198" y="196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4" y="250"/>
                    <a:pt x="242" y="252"/>
                    <a:pt x="241" y="254"/>
                  </a:cubicBezTo>
                  <a:close/>
                  <a:moveTo>
                    <a:pt x="375" y="156"/>
                  </a:moveTo>
                  <a:cubicBezTo>
                    <a:pt x="373" y="157"/>
                    <a:pt x="371" y="158"/>
                    <a:pt x="369" y="160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6" y="95"/>
                    <a:pt x="338" y="94"/>
                    <a:pt x="341" y="93"/>
                  </a:cubicBezTo>
                  <a:lnTo>
                    <a:pt x="375" y="156"/>
                  </a:lnTo>
                  <a:close/>
                  <a:moveTo>
                    <a:pt x="257" y="239"/>
                  </a:moveTo>
                  <a:cubicBezTo>
                    <a:pt x="210" y="184"/>
                    <a:pt x="210" y="184"/>
                    <a:pt x="210" y="184"/>
                  </a:cubicBezTo>
                  <a:cubicBezTo>
                    <a:pt x="212" y="182"/>
                    <a:pt x="214" y="181"/>
                    <a:pt x="216" y="179"/>
                  </a:cubicBezTo>
                  <a:cubicBezTo>
                    <a:pt x="263" y="234"/>
                    <a:pt x="263" y="234"/>
                    <a:pt x="263" y="234"/>
                  </a:cubicBezTo>
                  <a:cubicBezTo>
                    <a:pt x="261" y="235"/>
                    <a:pt x="259" y="237"/>
                    <a:pt x="257" y="239"/>
                  </a:cubicBezTo>
                  <a:close/>
                  <a:moveTo>
                    <a:pt x="356" y="167"/>
                  </a:moveTo>
                  <a:cubicBezTo>
                    <a:pt x="353" y="168"/>
                    <a:pt x="351" y="170"/>
                    <a:pt x="349" y="171"/>
                  </a:cubicBezTo>
                  <a:cubicBezTo>
                    <a:pt x="311" y="110"/>
                    <a:pt x="311" y="110"/>
                    <a:pt x="311" y="110"/>
                  </a:cubicBezTo>
                  <a:cubicBezTo>
                    <a:pt x="314" y="108"/>
                    <a:pt x="316" y="107"/>
                    <a:pt x="319" y="105"/>
                  </a:cubicBezTo>
                  <a:lnTo>
                    <a:pt x="356" y="167"/>
                  </a:lnTo>
                  <a:close/>
                  <a:moveTo>
                    <a:pt x="275" y="224"/>
                  </a:moveTo>
                  <a:cubicBezTo>
                    <a:pt x="229" y="168"/>
                    <a:pt x="229" y="168"/>
                    <a:pt x="229" y="168"/>
                  </a:cubicBezTo>
                  <a:cubicBezTo>
                    <a:pt x="231" y="166"/>
                    <a:pt x="234" y="165"/>
                    <a:pt x="236" y="163"/>
                  </a:cubicBezTo>
                  <a:cubicBezTo>
                    <a:pt x="281" y="219"/>
                    <a:pt x="281" y="219"/>
                    <a:pt x="281" y="219"/>
                  </a:cubicBezTo>
                  <a:cubicBezTo>
                    <a:pt x="279" y="221"/>
                    <a:pt x="277" y="222"/>
                    <a:pt x="275" y="224"/>
                  </a:cubicBezTo>
                  <a:close/>
                  <a:moveTo>
                    <a:pt x="336" y="179"/>
                  </a:moveTo>
                  <a:cubicBezTo>
                    <a:pt x="334" y="181"/>
                    <a:pt x="332" y="182"/>
                    <a:pt x="330" y="183"/>
                  </a:cubicBezTo>
                  <a:cubicBezTo>
                    <a:pt x="290" y="123"/>
                    <a:pt x="290" y="123"/>
                    <a:pt x="290" y="123"/>
                  </a:cubicBezTo>
                  <a:cubicBezTo>
                    <a:pt x="293" y="122"/>
                    <a:pt x="295" y="120"/>
                    <a:pt x="297" y="119"/>
                  </a:cubicBezTo>
                  <a:lnTo>
                    <a:pt x="336" y="179"/>
                  </a:lnTo>
                  <a:close/>
                  <a:moveTo>
                    <a:pt x="293" y="210"/>
                  </a:moveTo>
                  <a:cubicBezTo>
                    <a:pt x="249" y="152"/>
                    <a:pt x="249" y="152"/>
                    <a:pt x="249" y="152"/>
                  </a:cubicBezTo>
                  <a:cubicBezTo>
                    <a:pt x="251" y="151"/>
                    <a:pt x="254" y="149"/>
                    <a:pt x="256" y="147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7" y="207"/>
                    <a:pt x="295" y="208"/>
                    <a:pt x="293" y="210"/>
                  </a:cubicBezTo>
                  <a:close/>
                  <a:moveTo>
                    <a:pt x="317" y="192"/>
                  </a:moveTo>
                  <a:cubicBezTo>
                    <a:pt x="316" y="193"/>
                    <a:pt x="314" y="194"/>
                    <a:pt x="313" y="195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3" y="135"/>
                    <a:pt x="275" y="134"/>
                    <a:pt x="276" y="133"/>
                  </a:cubicBezTo>
                  <a:lnTo>
                    <a:pt x="317" y="19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B40D">
                    <a:alpha val="0"/>
                  </a:srgbClr>
                </a:gs>
                <a:gs pos="0">
                  <a:srgbClr val="FFB40D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87" name="išḷíde">
              <a:extLst>
                <a:ext uri="{FF2B5EF4-FFF2-40B4-BE49-F238E27FC236}">
                  <a16:creationId xmlns:a16="http://schemas.microsoft.com/office/drawing/2014/main" xmlns="" id="{9AF0A6CB-9F0E-41C5-A5C8-F0129639E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5138" y="2672852"/>
              <a:ext cx="1852697" cy="1855637"/>
            </a:xfrm>
            <a:custGeom>
              <a:avLst/>
              <a:gdLst>
                <a:gd name="T0" fmla="*/ 613 w 1168"/>
                <a:gd name="T1" fmla="*/ 1148 h 1169"/>
                <a:gd name="T2" fmla="*/ 647 w 1168"/>
                <a:gd name="T3" fmla="*/ 1165 h 1169"/>
                <a:gd name="T4" fmla="*/ 501 w 1168"/>
                <a:gd name="T5" fmla="*/ 1163 h 1169"/>
                <a:gd name="T6" fmla="*/ 473 w 1168"/>
                <a:gd name="T7" fmla="*/ 1138 h 1169"/>
                <a:gd name="T8" fmla="*/ 453 w 1168"/>
                <a:gd name="T9" fmla="*/ 1154 h 1169"/>
                <a:gd name="T10" fmla="*/ 752 w 1168"/>
                <a:gd name="T11" fmla="*/ 1123 h 1169"/>
                <a:gd name="T12" fmla="*/ 789 w 1168"/>
                <a:gd name="T13" fmla="*/ 1132 h 1169"/>
                <a:gd name="T14" fmla="*/ 360 w 1168"/>
                <a:gd name="T15" fmla="*/ 1124 h 1169"/>
                <a:gd name="T16" fmla="*/ 339 w 1168"/>
                <a:gd name="T17" fmla="*/ 1093 h 1169"/>
                <a:gd name="T18" fmla="*/ 316 w 1168"/>
                <a:gd name="T19" fmla="*/ 1103 h 1169"/>
                <a:gd name="T20" fmla="*/ 880 w 1168"/>
                <a:gd name="T21" fmla="*/ 1065 h 1169"/>
                <a:gd name="T22" fmla="*/ 918 w 1168"/>
                <a:gd name="T23" fmla="*/ 1064 h 1169"/>
                <a:gd name="T24" fmla="*/ 233 w 1168"/>
                <a:gd name="T25" fmla="*/ 1051 h 1169"/>
                <a:gd name="T26" fmla="*/ 220 w 1168"/>
                <a:gd name="T27" fmla="*/ 1016 h 1169"/>
                <a:gd name="T28" fmla="*/ 195 w 1168"/>
                <a:gd name="T29" fmla="*/ 1020 h 1169"/>
                <a:gd name="T30" fmla="*/ 990 w 1168"/>
                <a:gd name="T31" fmla="*/ 976 h 1169"/>
                <a:gd name="T32" fmla="*/ 1026 w 1168"/>
                <a:gd name="T33" fmla="*/ 966 h 1169"/>
                <a:gd name="T34" fmla="*/ 128 w 1168"/>
                <a:gd name="T35" fmla="*/ 950 h 1169"/>
                <a:gd name="T36" fmla="*/ 125 w 1168"/>
                <a:gd name="T37" fmla="*/ 912 h 1169"/>
                <a:gd name="T38" fmla="*/ 99 w 1168"/>
                <a:gd name="T39" fmla="*/ 910 h 1169"/>
                <a:gd name="T40" fmla="*/ 1075 w 1168"/>
                <a:gd name="T41" fmla="*/ 863 h 1169"/>
                <a:gd name="T42" fmla="*/ 1107 w 1168"/>
                <a:gd name="T43" fmla="*/ 844 h 1169"/>
                <a:gd name="T44" fmla="*/ 52 w 1168"/>
                <a:gd name="T45" fmla="*/ 825 h 1169"/>
                <a:gd name="T46" fmla="*/ 58 w 1168"/>
                <a:gd name="T47" fmla="*/ 788 h 1169"/>
                <a:gd name="T48" fmla="*/ 33 w 1168"/>
                <a:gd name="T49" fmla="*/ 780 h 1169"/>
                <a:gd name="T50" fmla="*/ 1129 w 1168"/>
                <a:gd name="T51" fmla="*/ 732 h 1169"/>
                <a:gd name="T52" fmla="*/ 1156 w 1168"/>
                <a:gd name="T53" fmla="*/ 706 h 1169"/>
                <a:gd name="T54" fmla="*/ 9 w 1168"/>
                <a:gd name="T55" fmla="*/ 686 h 1169"/>
                <a:gd name="T56" fmla="*/ 24 w 1168"/>
                <a:gd name="T57" fmla="*/ 651 h 1169"/>
                <a:gd name="T58" fmla="*/ 2 w 1168"/>
                <a:gd name="T59" fmla="*/ 637 h 1169"/>
                <a:gd name="T60" fmla="*/ 1148 w 1168"/>
                <a:gd name="T61" fmla="*/ 592 h 1169"/>
                <a:gd name="T62" fmla="*/ 0 w 1168"/>
                <a:gd name="T63" fmla="*/ 564 h 1169"/>
                <a:gd name="T64" fmla="*/ 22 w 1168"/>
                <a:gd name="T65" fmla="*/ 534 h 1169"/>
                <a:gd name="T66" fmla="*/ 1144 w 1168"/>
                <a:gd name="T67" fmla="*/ 514 h 1169"/>
                <a:gd name="T68" fmla="*/ 1159 w 1168"/>
                <a:gd name="T69" fmla="*/ 479 h 1169"/>
                <a:gd name="T70" fmla="*/ 1136 w 1168"/>
                <a:gd name="T71" fmla="*/ 467 h 1169"/>
                <a:gd name="T72" fmla="*/ 23 w 1168"/>
                <a:gd name="T73" fmla="*/ 420 h 1169"/>
                <a:gd name="T74" fmla="*/ 52 w 1168"/>
                <a:gd name="T75" fmla="*/ 396 h 1169"/>
                <a:gd name="T76" fmla="*/ 1109 w 1168"/>
                <a:gd name="T77" fmla="*/ 377 h 1169"/>
                <a:gd name="T78" fmla="*/ 1115 w 1168"/>
                <a:gd name="T79" fmla="*/ 340 h 1169"/>
                <a:gd name="T80" fmla="*/ 1090 w 1168"/>
                <a:gd name="T81" fmla="*/ 334 h 1169"/>
                <a:gd name="T82" fmla="*/ 82 w 1168"/>
                <a:gd name="T83" fmla="*/ 286 h 1169"/>
                <a:gd name="T84" fmla="*/ 116 w 1168"/>
                <a:gd name="T85" fmla="*/ 269 h 1169"/>
                <a:gd name="T86" fmla="*/ 1041 w 1168"/>
                <a:gd name="T87" fmla="*/ 254 h 1169"/>
                <a:gd name="T88" fmla="*/ 1037 w 1168"/>
                <a:gd name="T89" fmla="*/ 216 h 1169"/>
                <a:gd name="T90" fmla="*/ 1012 w 1168"/>
                <a:gd name="T91" fmla="*/ 217 h 1169"/>
                <a:gd name="T92" fmla="*/ 172 w 1168"/>
                <a:gd name="T93" fmla="*/ 171 h 1169"/>
                <a:gd name="T94" fmla="*/ 209 w 1168"/>
                <a:gd name="T95" fmla="*/ 163 h 1169"/>
                <a:gd name="T96" fmla="*/ 945 w 1168"/>
                <a:gd name="T97" fmla="*/ 151 h 1169"/>
                <a:gd name="T98" fmla="*/ 932 w 1168"/>
                <a:gd name="T99" fmla="*/ 115 h 1169"/>
                <a:gd name="T100" fmla="*/ 907 w 1168"/>
                <a:gd name="T101" fmla="*/ 122 h 1169"/>
                <a:gd name="T102" fmla="*/ 287 w 1168"/>
                <a:gd name="T103" fmla="*/ 81 h 1169"/>
                <a:gd name="T104" fmla="*/ 325 w 1168"/>
                <a:gd name="T105" fmla="*/ 83 h 1169"/>
                <a:gd name="T106" fmla="*/ 826 w 1168"/>
                <a:gd name="T107" fmla="*/ 75 h 1169"/>
                <a:gd name="T108" fmla="*/ 804 w 1168"/>
                <a:gd name="T109" fmla="*/ 43 h 1169"/>
                <a:gd name="T110" fmla="*/ 782 w 1168"/>
                <a:gd name="T111" fmla="*/ 56 h 1169"/>
                <a:gd name="T112" fmla="*/ 421 w 1168"/>
                <a:gd name="T113" fmla="*/ 23 h 1169"/>
                <a:gd name="T114" fmla="*/ 457 w 1168"/>
                <a:gd name="T115" fmla="*/ 35 h 1169"/>
                <a:gd name="T116" fmla="*/ 691 w 1168"/>
                <a:gd name="T117" fmla="*/ 31 h 1169"/>
                <a:gd name="T118" fmla="*/ 663 w 1168"/>
                <a:gd name="T119" fmla="*/ 6 h 1169"/>
                <a:gd name="T120" fmla="*/ 645 w 1168"/>
                <a:gd name="T121" fmla="*/ 24 h 1169"/>
                <a:gd name="T122" fmla="*/ 566 w 1168"/>
                <a:gd name="T123" fmla="*/ 1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8" h="1169">
                  <a:moveTo>
                    <a:pt x="590" y="1169"/>
                  </a:moveTo>
                  <a:cubicBezTo>
                    <a:pt x="590" y="1149"/>
                    <a:pt x="590" y="1149"/>
                    <a:pt x="590" y="1149"/>
                  </a:cubicBezTo>
                  <a:cubicBezTo>
                    <a:pt x="593" y="1149"/>
                    <a:pt x="595" y="1149"/>
                    <a:pt x="598" y="1148"/>
                  </a:cubicBezTo>
                  <a:cubicBezTo>
                    <a:pt x="598" y="1168"/>
                    <a:pt x="598" y="1168"/>
                    <a:pt x="598" y="1168"/>
                  </a:cubicBezTo>
                  <a:cubicBezTo>
                    <a:pt x="596" y="1169"/>
                    <a:pt x="593" y="1169"/>
                    <a:pt x="590" y="1169"/>
                  </a:cubicBezTo>
                  <a:moveTo>
                    <a:pt x="574" y="1169"/>
                  </a:moveTo>
                  <a:cubicBezTo>
                    <a:pt x="571" y="1168"/>
                    <a:pt x="568" y="1168"/>
                    <a:pt x="566" y="1168"/>
                  </a:cubicBezTo>
                  <a:cubicBezTo>
                    <a:pt x="566" y="1148"/>
                    <a:pt x="566" y="1148"/>
                    <a:pt x="566" y="1148"/>
                  </a:cubicBezTo>
                  <a:cubicBezTo>
                    <a:pt x="569" y="1148"/>
                    <a:pt x="572" y="1148"/>
                    <a:pt x="574" y="1149"/>
                  </a:cubicBezTo>
                  <a:cubicBezTo>
                    <a:pt x="574" y="1169"/>
                    <a:pt x="574" y="1169"/>
                    <a:pt x="574" y="1169"/>
                  </a:cubicBezTo>
                  <a:moveTo>
                    <a:pt x="615" y="1168"/>
                  </a:moveTo>
                  <a:cubicBezTo>
                    <a:pt x="613" y="1148"/>
                    <a:pt x="613" y="1148"/>
                    <a:pt x="613" y="1148"/>
                  </a:cubicBezTo>
                  <a:cubicBezTo>
                    <a:pt x="616" y="1148"/>
                    <a:pt x="619" y="1148"/>
                    <a:pt x="621" y="1147"/>
                  </a:cubicBezTo>
                  <a:cubicBezTo>
                    <a:pt x="623" y="1167"/>
                    <a:pt x="623" y="1167"/>
                    <a:pt x="623" y="1167"/>
                  </a:cubicBezTo>
                  <a:cubicBezTo>
                    <a:pt x="620" y="1168"/>
                    <a:pt x="617" y="1168"/>
                    <a:pt x="615" y="1168"/>
                  </a:cubicBezTo>
                  <a:moveTo>
                    <a:pt x="549" y="1168"/>
                  </a:moveTo>
                  <a:cubicBezTo>
                    <a:pt x="547" y="1167"/>
                    <a:pt x="544" y="1167"/>
                    <a:pt x="541" y="1167"/>
                  </a:cubicBezTo>
                  <a:cubicBezTo>
                    <a:pt x="543" y="1147"/>
                    <a:pt x="543" y="1147"/>
                    <a:pt x="543" y="1147"/>
                  </a:cubicBezTo>
                  <a:cubicBezTo>
                    <a:pt x="545" y="1147"/>
                    <a:pt x="548" y="1147"/>
                    <a:pt x="551" y="1148"/>
                  </a:cubicBezTo>
                  <a:cubicBezTo>
                    <a:pt x="549" y="1168"/>
                    <a:pt x="549" y="1168"/>
                    <a:pt x="549" y="1168"/>
                  </a:cubicBezTo>
                  <a:moveTo>
                    <a:pt x="639" y="1166"/>
                  </a:moveTo>
                  <a:cubicBezTo>
                    <a:pt x="637" y="1146"/>
                    <a:pt x="637" y="1146"/>
                    <a:pt x="637" y="1146"/>
                  </a:cubicBezTo>
                  <a:cubicBezTo>
                    <a:pt x="640" y="1146"/>
                    <a:pt x="642" y="1146"/>
                    <a:pt x="645" y="1145"/>
                  </a:cubicBezTo>
                  <a:cubicBezTo>
                    <a:pt x="647" y="1165"/>
                    <a:pt x="647" y="1165"/>
                    <a:pt x="647" y="1165"/>
                  </a:cubicBezTo>
                  <a:cubicBezTo>
                    <a:pt x="644" y="1166"/>
                    <a:pt x="642" y="1166"/>
                    <a:pt x="639" y="1166"/>
                  </a:cubicBezTo>
                  <a:moveTo>
                    <a:pt x="525" y="1166"/>
                  </a:moveTo>
                  <a:cubicBezTo>
                    <a:pt x="522" y="1165"/>
                    <a:pt x="520" y="1165"/>
                    <a:pt x="517" y="1165"/>
                  </a:cubicBezTo>
                  <a:cubicBezTo>
                    <a:pt x="519" y="1145"/>
                    <a:pt x="519" y="1145"/>
                    <a:pt x="519" y="1145"/>
                  </a:cubicBezTo>
                  <a:cubicBezTo>
                    <a:pt x="522" y="1145"/>
                    <a:pt x="525" y="1146"/>
                    <a:pt x="527" y="1146"/>
                  </a:cubicBezTo>
                  <a:cubicBezTo>
                    <a:pt x="525" y="1166"/>
                    <a:pt x="525" y="1166"/>
                    <a:pt x="525" y="1166"/>
                  </a:cubicBezTo>
                  <a:moveTo>
                    <a:pt x="663" y="1163"/>
                  </a:moveTo>
                  <a:cubicBezTo>
                    <a:pt x="660" y="1143"/>
                    <a:pt x="660" y="1143"/>
                    <a:pt x="660" y="1143"/>
                  </a:cubicBezTo>
                  <a:cubicBezTo>
                    <a:pt x="663" y="1143"/>
                    <a:pt x="666" y="1143"/>
                    <a:pt x="668" y="1142"/>
                  </a:cubicBezTo>
                  <a:cubicBezTo>
                    <a:pt x="671" y="1162"/>
                    <a:pt x="671" y="1162"/>
                    <a:pt x="671" y="1162"/>
                  </a:cubicBezTo>
                  <a:cubicBezTo>
                    <a:pt x="668" y="1163"/>
                    <a:pt x="666" y="1163"/>
                    <a:pt x="663" y="1163"/>
                  </a:cubicBezTo>
                  <a:moveTo>
                    <a:pt x="501" y="1163"/>
                  </a:moveTo>
                  <a:cubicBezTo>
                    <a:pt x="498" y="1162"/>
                    <a:pt x="496" y="1162"/>
                    <a:pt x="493" y="1162"/>
                  </a:cubicBezTo>
                  <a:cubicBezTo>
                    <a:pt x="496" y="1142"/>
                    <a:pt x="496" y="1142"/>
                    <a:pt x="496" y="1142"/>
                  </a:cubicBezTo>
                  <a:cubicBezTo>
                    <a:pt x="499" y="1142"/>
                    <a:pt x="501" y="1143"/>
                    <a:pt x="504" y="1143"/>
                  </a:cubicBezTo>
                  <a:cubicBezTo>
                    <a:pt x="501" y="1163"/>
                    <a:pt x="501" y="1163"/>
                    <a:pt x="501" y="1163"/>
                  </a:cubicBezTo>
                  <a:moveTo>
                    <a:pt x="687" y="1160"/>
                  </a:moveTo>
                  <a:cubicBezTo>
                    <a:pt x="684" y="1140"/>
                    <a:pt x="684" y="1140"/>
                    <a:pt x="684" y="1140"/>
                  </a:cubicBezTo>
                  <a:cubicBezTo>
                    <a:pt x="686" y="1139"/>
                    <a:pt x="689" y="1139"/>
                    <a:pt x="691" y="1138"/>
                  </a:cubicBezTo>
                  <a:cubicBezTo>
                    <a:pt x="695" y="1158"/>
                    <a:pt x="695" y="1158"/>
                    <a:pt x="695" y="1158"/>
                  </a:cubicBezTo>
                  <a:cubicBezTo>
                    <a:pt x="693" y="1159"/>
                    <a:pt x="690" y="1159"/>
                    <a:pt x="687" y="1160"/>
                  </a:cubicBezTo>
                  <a:moveTo>
                    <a:pt x="477" y="1159"/>
                  </a:moveTo>
                  <a:cubicBezTo>
                    <a:pt x="474" y="1158"/>
                    <a:pt x="471" y="1158"/>
                    <a:pt x="469" y="1157"/>
                  </a:cubicBezTo>
                  <a:cubicBezTo>
                    <a:pt x="473" y="1138"/>
                    <a:pt x="473" y="1138"/>
                    <a:pt x="473" y="1138"/>
                  </a:cubicBezTo>
                  <a:cubicBezTo>
                    <a:pt x="475" y="1138"/>
                    <a:pt x="478" y="1139"/>
                    <a:pt x="480" y="1139"/>
                  </a:cubicBezTo>
                  <a:cubicBezTo>
                    <a:pt x="477" y="1159"/>
                    <a:pt x="477" y="1159"/>
                    <a:pt x="477" y="1159"/>
                  </a:cubicBezTo>
                  <a:moveTo>
                    <a:pt x="711" y="1155"/>
                  </a:moveTo>
                  <a:cubicBezTo>
                    <a:pt x="707" y="1135"/>
                    <a:pt x="707" y="1135"/>
                    <a:pt x="707" y="1135"/>
                  </a:cubicBezTo>
                  <a:cubicBezTo>
                    <a:pt x="709" y="1135"/>
                    <a:pt x="712" y="1134"/>
                    <a:pt x="715" y="1133"/>
                  </a:cubicBezTo>
                  <a:cubicBezTo>
                    <a:pt x="719" y="1153"/>
                    <a:pt x="719" y="1153"/>
                    <a:pt x="719" y="1153"/>
                  </a:cubicBezTo>
                  <a:cubicBezTo>
                    <a:pt x="716" y="1154"/>
                    <a:pt x="714" y="1154"/>
                    <a:pt x="711" y="1155"/>
                  </a:cubicBezTo>
                  <a:moveTo>
                    <a:pt x="453" y="1154"/>
                  </a:moveTo>
                  <a:cubicBezTo>
                    <a:pt x="450" y="1153"/>
                    <a:pt x="448" y="1153"/>
                    <a:pt x="445" y="1152"/>
                  </a:cubicBezTo>
                  <a:cubicBezTo>
                    <a:pt x="450" y="1133"/>
                    <a:pt x="450" y="1133"/>
                    <a:pt x="450" y="1133"/>
                  </a:cubicBezTo>
                  <a:cubicBezTo>
                    <a:pt x="452" y="1133"/>
                    <a:pt x="455" y="1134"/>
                    <a:pt x="457" y="1134"/>
                  </a:cubicBezTo>
                  <a:cubicBezTo>
                    <a:pt x="453" y="1154"/>
                    <a:pt x="453" y="1154"/>
                    <a:pt x="453" y="1154"/>
                  </a:cubicBezTo>
                  <a:moveTo>
                    <a:pt x="735" y="1149"/>
                  </a:moveTo>
                  <a:cubicBezTo>
                    <a:pt x="730" y="1130"/>
                    <a:pt x="730" y="1130"/>
                    <a:pt x="730" y="1130"/>
                  </a:cubicBezTo>
                  <a:cubicBezTo>
                    <a:pt x="732" y="1129"/>
                    <a:pt x="735" y="1128"/>
                    <a:pt x="737" y="1128"/>
                  </a:cubicBezTo>
                  <a:cubicBezTo>
                    <a:pt x="743" y="1147"/>
                    <a:pt x="743" y="1147"/>
                    <a:pt x="743" y="1147"/>
                  </a:cubicBezTo>
                  <a:cubicBezTo>
                    <a:pt x="740" y="1148"/>
                    <a:pt x="738" y="1148"/>
                    <a:pt x="735" y="1149"/>
                  </a:cubicBezTo>
                  <a:moveTo>
                    <a:pt x="429" y="1148"/>
                  </a:moveTo>
                  <a:cubicBezTo>
                    <a:pt x="427" y="1147"/>
                    <a:pt x="424" y="1146"/>
                    <a:pt x="421" y="1146"/>
                  </a:cubicBezTo>
                  <a:cubicBezTo>
                    <a:pt x="427" y="1126"/>
                    <a:pt x="427" y="1126"/>
                    <a:pt x="427" y="1126"/>
                  </a:cubicBezTo>
                  <a:cubicBezTo>
                    <a:pt x="429" y="1127"/>
                    <a:pt x="432" y="1128"/>
                    <a:pt x="435" y="1129"/>
                  </a:cubicBezTo>
                  <a:cubicBezTo>
                    <a:pt x="429" y="1148"/>
                    <a:pt x="429" y="1148"/>
                    <a:pt x="429" y="1148"/>
                  </a:cubicBezTo>
                  <a:moveTo>
                    <a:pt x="758" y="1142"/>
                  </a:moveTo>
                  <a:cubicBezTo>
                    <a:pt x="752" y="1123"/>
                    <a:pt x="752" y="1123"/>
                    <a:pt x="752" y="1123"/>
                  </a:cubicBezTo>
                  <a:cubicBezTo>
                    <a:pt x="755" y="1122"/>
                    <a:pt x="757" y="1121"/>
                    <a:pt x="760" y="1121"/>
                  </a:cubicBezTo>
                  <a:cubicBezTo>
                    <a:pt x="766" y="1140"/>
                    <a:pt x="766" y="1140"/>
                    <a:pt x="766" y="1140"/>
                  </a:cubicBezTo>
                  <a:cubicBezTo>
                    <a:pt x="764" y="1141"/>
                    <a:pt x="761" y="1141"/>
                    <a:pt x="758" y="1142"/>
                  </a:cubicBezTo>
                  <a:moveTo>
                    <a:pt x="406" y="1141"/>
                  </a:moveTo>
                  <a:cubicBezTo>
                    <a:pt x="403" y="1140"/>
                    <a:pt x="401" y="1139"/>
                    <a:pt x="398" y="1138"/>
                  </a:cubicBezTo>
                  <a:cubicBezTo>
                    <a:pt x="404" y="1119"/>
                    <a:pt x="404" y="1119"/>
                    <a:pt x="404" y="1119"/>
                  </a:cubicBezTo>
                  <a:cubicBezTo>
                    <a:pt x="407" y="1120"/>
                    <a:pt x="409" y="1121"/>
                    <a:pt x="412" y="1122"/>
                  </a:cubicBezTo>
                  <a:cubicBezTo>
                    <a:pt x="406" y="1141"/>
                    <a:pt x="406" y="1141"/>
                    <a:pt x="406" y="1141"/>
                  </a:cubicBezTo>
                  <a:moveTo>
                    <a:pt x="781" y="1134"/>
                  </a:moveTo>
                  <a:cubicBezTo>
                    <a:pt x="775" y="1116"/>
                    <a:pt x="775" y="1116"/>
                    <a:pt x="775" y="1116"/>
                  </a:cubicBezTo>
                  <a:cubicBezTo>
                    <a:pt x="777" y="1115"/>
                    <a:pt x="780" y="1114"/>
                    <a:pt x="782" y="1113"/>
                  </a:cubicBezTo>
                  <a:cubicBezTo>
                    <a:pt x="789" y="1132"/>
                    <a:pt x="789" y="1132"/>
                    <a:pt x="789" y="1132"/>
                  </a:cubicBezTo>
                  <a:cubicBezTo>
                    <a:pt x="787" y="1133"/>
                    <a:pt x="784" y="1133"/>
                    <a:pt x="781" y="1134"/>
                  </a:cubicBezTo>
                  <a:moveTo>
                    <a:pt x="383" y="1133"/>
                  </a:moveTo>
                  <a:cubicBezTo>
                    <a:pt x="380" y="1132"/>
                    <a:pt x="378" y="1131"/>
                    <a:pt x="375" y="1130"/>
                  </a:cubicBezTo>
                  <a:cubicBezTo>
                    <a:pt x="382" y="1111"/>
                    <a:pt x="382" y="1111"/>
                    <a:pt x="382" y="1111"/>
                  </a:cubicBezTo>
                  <a:cubicBezTo>
                    <a:pt x="385" y="1112"/>
                    <a:pt x="387" y="1113"/>
                    <a:pt x="390" y="1114"/>
                  </a:cubicBezTo>
                  <a:cubicBezTo>
                    <a:pt x="383" y="1133"/>
                    <a:pt x="383" y="1133"/>
                    <a:pt x="383" y="1133"/>
                  </a:cubicBezTo>
                  <a:moveTo>
                    <a:pt x="804" y="1126"/>
                  </a:moveTo>
                  <a:cubicBezTo>
                    <a:pt x="797" y="1107"/>
                    <a:pt x="797" y="1107"/>
                    <a:pt x="797" y="1107"/>
                  </a:cubicBezTo>
                  <a:cubicBezTo>
                    <a:pt x="799" y="1106"/>
                    <a:pt x="802" y="1105"/>
                    <a:pt x="804" y="1104"/>
                  </a:cubicBezTo>
                  <a:cubicBezTo>
                    <a:pt x="812" y="1123"/>
                    <a:pt x="812" y="1123"/>
                    <a:pt x="812" y="1123"/>
                  </a:cubicBezTo>
                  <a:cubicBezTo>
                    <a:pt x="809" y="1124"/>
                    <a:pt x="807" y="1125"/>
                    <a:pt x="804" y="1126"/>
                  </a:cubicBezTo>
                  <a:moveTo>
                    <a:pt x="360" y="1124"/>
                  </a:moveTo>
                  <a:cubicBezTo>
                    <a:pt x="357" y="1123"/>
                    <a:pt x="355" y="1122"/>
                    <a:pt x="352" y="1121"/>
                  </a:cubicBezTo>
                  <a:cubicBezTo>
                    <a:pt x="360" y="1102"/>
                    <a:pt x="360" y="1102"/>
                    <a:pt x="360" y="1102"/>
                  </a:cubicBezTo>
                  <a:cubicBezTo>
                    <a:pt x="363" y="1104"/>
                    <a:pt x="365" y="1105"/>
                    <a:pt x="368" y="1106"/>
                  </a:cubicBezTo>
                  <a:cubicBezTo>
                    <a:pt x="360" y="1124"/>
                    <a:pt x="360" y="1124"/>
                    <a:pt x="360" y="1124"/>
                  </a:cubicBezTo>
                  <a:moveTo>
                    <a:pt x="827" y="1116"/>
                  </a:moveTo>
                  <a:cubicBezTo>
                    <a:pt x="818" y="1098"/>
                    <a:pt x="818" y="1098"/>
                    <a:pt x="818" y="1098"/>
                  </a:cubicBezTo>
                  <a:cubicBezTo>
                    <a:pt x="821" y="1097"/>
                    <a:pt x="823" y="1096"/>
                    <a:pt x="825" y="1095"/>
                  </a:cubicBezTo>
                  <a:cubicBezTo>
                    <a:pt x="834" y="1113"/>
                    <a:pt x="834" y="1113"/>
                    <a:pt x="834" y="1113"/>
                  </a:cubicBezTo>
                  <a:cubicBezTo>
                    <a:pt x="832" y="1114"/>
                    <a:pt x="829" y="1115"/>
                    <a:pt x="827" y="1116"/>
                  </a:cubicBezTo>
                  <a:moveTo>
                    <a:pt x="337" y="1114"/>
                  </a:moveTo>
                  <a:cubicBezTo>
                    <a:pt x="335" y="1113"/>
                    <a:pt x="333" y="1112"/>
                    <a:pt x="330" y="1111"/>
                  </a:cubicBezTo>
                  <a:cubicBezTo>
                    <a:pt x="339" y="1093"/>
                    <a:pt x="339" y="1093"/>
                    <a:pt x="339" y="1093"/>
                  </a:cubicBezTo>
                  <a:cubicBezTo>
                    <a:pt x="341" y="1094"/>
                    <a:pt x="344" y="1095"/>
                    <a:pt x="346" y="1096"/>
                  </a:cubicBezTo>
                  <a:cubicBezTo>
                    <a:pt x="337" y="1114"/>
                    <a:pt x="337" y="1114"/>
                    <a:pt x="337" y="1114"/>
                  </a:cubicBezTo>
                  <a:moveTo>
                    <a:pt x="849" y="1105"/>
                  </a:moveTo>
                  <a:cubicBezTo>
                    <a:pt x="839" y="1088"/>
                    <a:pt x="839" y="1088"/>
                    <a:pt x="839" y="1088"/>
                  </a:cubicBezTo>
                  <a:cubicBezTo>
                    <a:pt x="842" y="1086"/>
                    <a:pt x="844" y="1085"/>
                    <a:pt x="846" y="1084"/>
                  </a:cubicBezTo>
                  <a:cubicBezTo>
                    <a:pt x="856" y="1102"/>
                    <a:pt x="856" y="1102"/>
                    <a:pt x="856" y="1102"/>
                  </a:cubicBezTo>
                  <a:cubicBezTo>
                    <a:pt x="853" y="1103"/>
                    <a:pt x="851" y="1104"/>
                    <a:pt x="849" y="1105"/>
                  </a:cubicBezTo>
                  <a:moveTo>
                    <a:pt x="316" y="1103"/>
                  </a:moveTo>
                  <a:cubicBezTo>
                    <a:pt x="313" y="1102"/>
                    <a:pt x="311" y="1101"/>
                    <a:pt x="308" y="1100"/>
                  </a:cubicBezTo>
                  <a:cubicBezTo>
                    <a:pt x="318" y="1082"/>
                    <a:pt x="318" y="1082"/>
                    <a:pt x="318" y="1082"/>
                  </a:cubicBezTo>
                  <a:cubicBezTo>
                    <a:pt x="320" y="1083"/>
                    <a:pt x="322" y="1084"/>
                    <a:pt x="325" y="1086"/>
                  </a:cubicBezTo>
                  <a:cubicBezTo>
                    <a:pt x="316" y="1103"/>
                    <a:pt x="316" y="1103"/>
                    <a:pt x="316" y="1103"/>
                  </a:cubicBezTo>
                  <a:moveTo>
                    <a:pt x="870" y="1094"/>
                  </a:moveTo>
                  <a:cubicBezTo>
                    <a:pt x="860" y="1076"/>
                    <a:pt x="860" y="1076"/>
                    <a:pt x="860" y="1076"/>
                  </a:cubicBezTo>
                  <a:cubicBezTo>
                    <a:pt x="862" y="1075"/>
                    <a:pt x="865" y="1074"/>
                    <a:pt x="867" y="1073"/>
                  </a:cubicBezTo>
                  <a:cubicBezTo>
                    <a:pt x="877" y="1090"/>
                    <a:pt x="877" y="1090"/>
                    <a:pt x="877" y="1090"/>
                  </a:cubicBezTo>
                  <a:cubicBezTo>
                    <a:pt x="875" y="1091"/>
                    <a:pt x="872" y="1093"/>
                    <a:pt x="870" y="1094"/>
                  </a:cubicBezTo>
                  <a:moveTo>
                    <a:pt x="294" y="1092"/>
                  </a:moveTo>
                  <a:cubicBezTo>
                    <a:pt x="292" y="1090"/>
                    <a:pt x="289" y="1089"/>
                    <a:pt x="287" y="1088"/>
                  </a:cubicBezTo>
                  <a:cubicBezTo>
                    <a:pt x="297" y="1070"/>
                    <a:pt x="297" y="1070"/>
                    <a:pt x="297" y="1070"/>
                  </a:cubicBezTo>
                  <a:cubicBezTo>
                    <a:pt x="299" y="1072"/>
                    <a:pt x="302" y="1073"/>
                    <a:pt x="304" y="1074"/>
                  </a:cubicBezTo>
                  <a:cubicBezTo>
                    <a:pt x="294" y="1092"/>
                    <a:pt x="294" y="1092"/>
                    <a:pt x="294" y="1092"/>
                  </a:cubicBezTo>
                  <a:moveTo>
                    <a:pt x="891" y="1082"/>
                  </a:moveTo>
                  <a:cubicBezTo>
                    <a:pt x="880" y="1065"/>
                    <a:pt x="880" y="1065"/>
                    <a:pt x="880" y="1065"/>
                  </a:cubicBezTo>
                  <a:cubicBezTo>
                    <a:pt x="883" y="1063"/>
                    <a:pt x="885" y="1062"/>
                    <a:pt x="887" y="1060"/>
                  </a:cubicBezTo>
                  <a:cubicBezTo>
                    <a:pt x="898" y="1077"/>
                    <a:pt x="898" y="1077"/>
                    <a:pt x="898" y="1077"/>
                  </a:cubicBezTo>
                  <a:cubicBezTo>
                    <a:pt x="896" y="1079"/>
                    <a:pt x="893" y="1080"/>
                    <a:pt x="891" y="1082"/>
                  </a:cubicBezTo>
                  <a:moveTo>
                    <a:pt x="273" y="1079"/>
                  </a:moveTo>
                  <a:cubicBezTo>
                    <a:pt x="271" y="1078"/>
                    <a:pt x="268" y="1076"/>
                    <a:pt x="266" y="1075"/>
                  </a:cubicBezTo>
                  <a:cubicBezTo>
                    <a:pt x="277" y="1058"/>
                    <a:pt x="277" y="1058"/>
                    <a:pt x="277" y="1058"/>
                  </a:cubicBezTo>
                  <a:cubicBezTo>
                    <a:pt x="279" y="1059"/>
                    <a:pt x="282" y="1061"/>
                    <a:pt x="284" y="1062"/>
                  </a:cubicBezTo>
                  <a:cubicBezTo>
                    <a:pt x="273" y="1079"/>
                    <a:pt x="273" y="1079"/>
                    <a:pt x="273" y="1079"/>
                  </a:cubicBezTo>
                  <a:moveTo>
                    <a:pt x="911" y="1068"/>
                  </a:moveTo>
                  <a:cubicBezTo>
                    <a:pt x="900" y="1052"/>
                    <a:pt x="900" y="1052"/>
                    <a:pt x="900" y="1052"/>
                  </a:cubicBezTo>
                  <a:cubicBezTo>
                    <a:pt x="902" y="1050"/>
                    <a:pt x="905" y="1049"/>
                    <a:pt x="907" y="1047"/>
                  </a:cubicBezTo>
                  <a:cubicBezTo>
                    <a:pt x="918" y="1064"/>
                    <a:pt x="918" y="1064"/>
                    <a:pt x="918" y="1064"/>
                  </a:cubicBezTo>
                  <a:cubicBezTo>
                    <a:pt x="916" y="1065"/>
                    <a:pt x="914" y="1067"/>
                    <a:pt x="911" y="1068"/>
                  </a:cubicBezTo>
                  <a:moveTo>
                    <a:pt x="253" y="1066"/>
                  </a:moveTo>
                  <a:cubicBezTo>
                    <a:pt x="250" y="1064"/>
                    <a:pt x="248" y="1062"/>
                    <a:pt x="246" y="1061"/>
                  </a:cubicBezTo>
                  <a:cubicBezTo>
                    <a:pt x="258" y="1045"/>
                    <a:pt x="258" y="1045"/>
                    <a:pt x="258" y="1045"/>
                  </a:cubicBezTo>
                  <a:cubicBezTo>
                    <a:pt x="260" y="1046"/>
                    <a:pt x="262" y="1048"/>
                    <a:pt x="264" y="1049"/>
                  </a:cubicBezTo>
                  <a:cubicBezTo>
                    <a:pt x="253" y="1066"/>
                    <a:pt x="253" y="1066"/>
                    <a:pt x="253" y="1066"/>
                  </a:cubicBezTo>
                  <a:moveTo>
                    <a:pt x="931" y="1054"/>
                  </a:moveTo>
                  <a:cubicBezTo>
                    <a:pt x="919" y="1038"/>
                    <a:pt x="919" y="1038"/>
                    <a:pt x="919" y="1038"/>
                  </a:cubicBezTo>
                  <a:cubicBezTo>
                    <a:pt x="922" y="1037"/>
                    <a:pt x="924" y="1035"/>
                    <a:pt x="926" y="1033"/>
                  </a:cubicBezTo>
                  <a:cubicBezTo>
                    <a:pt x="938" y="1049"/>
                    <a:pt x="938" y="1049"/>
                    <a:pt x="938" y="1049"/>
                  </a:cubicBezTo>
                  <a:cubicBezTo>
                    <a:pt x="936" y="1051"/>
                    <a:pt x="934" y="1053"/>
                    <a:pt x="931" y="1054"/>
                  </a:cubicBezTo>
                  <a:moveTo>
                    <a:pt x="233" y="1051"/>
                  </a:moveTo>
                  <a:cubicBezTo>
                    <a:pt x="231" y="1050"/>
                    <a:pt x="229" y="1048"/>
                    <a:pt x="226" y="1046"/>
                  </a:cubicBezTo>
                  <a:cubicBezTo>
                    <a:pt x="239" y="1031"/>
                    <a:pt x="239" y="1031"/>
                    <a:pt x="239" y="1031"/>
                  </a:cubicBezTo>
                  <a:cubicBezTo>
                    <a:pt x="241" y="1032"/>
                    <a:pt x="243" y="1034"/>
                    <a:pt x="245" y="1035"/>
                  </a:cubicBezTo>
                  <a:cubicBezTo>
                    <a:pt x="233" y="1051"/>
                    <a:pt x="233" y="1051"/>
                    <a:pt x="233" y="1051"/>
                  </a:cubicBezTo>
                  <a:moveTo>
                    <a:pt x="951" y="1039"/>
                  </a:moveTo>
                  <a:cubicBezTo>
                    <a:pt x="938" y="1024"/>
                    <a:pt x="938" y="1024"/>
                    <a:pt x="938" y="1024"/>
                  </a:cubicBezTo>
                  <a:cubicBezTo>
                    <a:pt x="940" y="1022"/>
                    <a:pt x="942" y="1020"/>
                    <a:pt x="944" y="1019"/>
                  </a:cubicBezTo>
                  <a:cubicBezTo>
                    <a:pt x="957" y="1034"/>
                    <a:pt x="957" y="1034"/>
                    <a:pt x="957" y="1034"/>
                  </a:cubicBezTo>
                  <a:cubicBezTo>
                    <a:pt x="955" y="1036"/>
                    <a:pt x="953" y="1038"/>
                    <a:pt x="951" y="1039"/>
                  </a:cubicBezTo>
                  <a:moveTo>
                    <a:pt x="214" y="1036"/>
                  </a:moveTo>
                  <a:cubicBezTo>
                    <a:pt x="212" y="1034"/>
                    <a:pt x="209" y="1033"/>
                    <a:pt x="207" y="1031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2" y="1017"/>
                    <a:pt x="224" y="1019"/>
                    <a:pt x="226" y="1021"/>
                  </a:cubicBezTo>
                  <a:cubicBezTo>
                    <a:pt x="214" y="1036"/>
                    <a:pt x="214" y="1036"/>
                    <a:pt x="214" y="1036"/>
                  </a:cubicBezTo>
                  <a:moveTo>
                    <a:pt x="969" y="1024"/>
                  </a:moveTo>
                  <a:cubicBezTo>
                    <a:pt x="956" y="1009"/>
                    <a:pt x="956" y="1009"/>
                    <a:pt x="956" y="1009"/>
                  </a:cubicBezTo>
                  <a:cubicBezTo>
                    <a:pt x="958" y="1007"/>
                    <a:pt x="960" y="1005"/>
                    <a:pt x="962" y="1003"/>
                  </a:cubicBezTo>
                  <a:cubicBezTo>
                    <a:pt x="975" y="1018"/>
                    <a:pt x="975" y="1018"/>
                    <a:pt x="975" y="1018"/>
                  </a:cubicBezTo>
                  <a:cubicBezTo>
                    <a:pt x="973" y="1020"/>
                    <a:pt x="971" y="1022"/>
                    <a:pt x="969" y="1024"/>
                  </a:cubicBezTo>
                  <a:moveTo>
                    <a:pt x="195" y="1020"/>
                  </a:moveTo>
                  <a:cubicBezTo>
                    <a:pt x="193" y="1018"/>
                    <a:pt x="191" y="1017"/>
                    <a:pt x="189" y="1015"/>
                  </a:cubicBezTo>
                  <a:cubicBezTo>
                    <a:pt x="203" y="1000"/>
                    <a:pt x="203" y="1000"/>
                    <a:pt x="203" y="1000"/>
                  </a:cubicBezTo>
                  <a:cubicBezTo>
                    <a:pt x="205" y="1002"/>
                    <a:pt x="206" y="1004"/>
                    <a:pt x="208" y="1005"/>
                  </a:cubicBezTo>
                  <a:cubicBezTo>
                    <a:pt x="195" y="1020"/>
                    <a:pt x="195" y="1020"/>
                    <a:pt x="195" y="1020"/>
                  </a:cubicBezTo>
                  <a:moveTo>
                    <a:pt x="987" y="1007"/>
                  </a:moveTo>
                  <a:cubicBezTo>
                    <a:pt x="973" y="993"/>
                    <a:pt x="973" y="993"/>
                    <a:pt x="973" y="993"/>
                  </a:cubicBezTo>
                  <a:cubicBezTo>
                    <a:pt x="975" y="991"/>
                    <a:pt x="977" y="989"/>
                    <a:pt x="979" y="987"/>
                  </a:cubicBezTo>
                  <a:cubicBezTo>
                    <a:pt x="993" y="1001"/>
                    <a:pt x="993" y="1001"/>
                    <a:pt x="993" y="1001"/>
                  </a:cubicBezTo>
                  <a:cubicBezTo>
                    <a:pt x="991" y="1003"/>
                    <a:pt x="989" y="1005"/>
                    <a:pt x="987" y="1007"/>
                  </a:cubicBezTo>
                  <a:moveTo>
                    <a:pt x="177" y="1004"/>
                  </a:moveTo>
                  <a:cubicBezTo>
                    <a:pt x="175" y="1002"/>
                    <a:pt x="173" y="1000"/>
                    <a:pt x="171" y="998"/>
                  </a:cubicBezTo>
                  <a:cubicBezTo>
                    <a:pt x="186" y="984"/>
                    <a:pt x="186" y="984"/>
                    <a:pt x="186" y="984"/>
                  </a:cubicBezTo>
                  <a:cubicBezTo>
                    <a:pt x="187" y="986"/>
                    <a:pt x="189" y="987"/>
                    <a:pt x="191" y="989"/>
                  </a:cubicBezTo>
                  <a:cubicBezTo>
                    <a:pt x="177" y="1004"/>
                    <a:pt x="177" y="1004"/>
                    <a:pt x="177" y="1004"/>
                  </a:cubicBezTo>
                  <a:moveTo>
                    <a:pt x="1005" y="990"/>
                  </a:moveTo>
                  <a:cubicBezTo>
                    <a:pt x="990" y="976"/>
                    <a:pt x="990" y="976"/>
                    <a:pt x="990" y="976"/>
                  </a:cubicBezTo>
                  <a:cubicBezTo>
                    <a:pt x="992" y="974"/>
                    <a:pt x="994" y="972"/>
                    <a:pt x="996" y="970"/>
                  </a:cubicBezTo>
                  <a:cubicBezTo>
                    <a:pt x="1010" y="984"/>
                    <a:pt x="1010" y="984"/>
                    <a:pt x="1010" y="984"/>
                  </a:cubicBezTo>
                  <a:cubicBezTo>
                    <a:pt x="1008" y="986"/>
                    <a:pt x="1006" y="988"/>
                    <a:pt x="1005" y="990"/>
                  </a:cubicBezTo>
                  <a:moveTo>
                    <a:pt x="160" y="986"/>
                  </a:moveTo>
                  <a:cubicBezTo>
                    <a:pt x="158" y="984"/>
                    <a:pt x="156" y="982"/>
                    <a:pt x="155" y="980"/>
                  </a:cubicBezTo>
                  <a:cubicBezTo>
                    <a:pt x="169" y="967"/>
                    <a:pt x="169" y="967"/>
                    <a:pt x="169" y="967"/>
                  </a:cubicBezTo>
                  <a:cubicBezTo>
                    <a:pt x="171" y="969"/>
                    <a:pt x="173" y="971"/>
                    <a:pt x="175" y="973"/>
                  </a:cubicBezTo>
                  <a:cubicBezTo>
                    <a:pt x="160" y="986"/>
                    <a:pt x="160" y="986"/>
                    <a:pt x="160" y="986"/>
                  </a:cubicBezTo>
                  <a:moveTo>
                    <a:pt x="1021" y="972"/>
                  </a:moveTo>
                  <a:cubicBezTo>
                    <a:pt x="1006" y="959"/>
                    <a:pt x="1006" y="959"/>
                    <a:pt x="1006" y="959"/>
                  </a:cubicBezTo>
                  <a:cubicBezTo>
                    <a:pt x="1008" y="957"/>
                    <a:pt x="1010" y="955"/>
                    <a:pt x="1011" y="953"/>
                  </a:cubicBezTo>
                  <a:cubicBezTo>
                    <a:pt x="1026" y="966"/>
                    <a:pt x="1026" y="966"/>
                    <a:pt x="1026" y="966"/>
                  </a:cubicBezTo>
                  <a:cubicBezTo>
                    <a:pt x="1025" y="968"/>
                    <a:pt x="1023" y="970"/>
                    <a:pt x="1021" y="972"/>
                  </a:cubicBezTo>
                  <a:moveTo>
                    <a:pt x="144" y="968"/>
                  </a:moveTo>
                  <a:cubicBezTo>
                    <a:pt x="142" y="966"/>
                    <a:pt x="140" y="964"/>
                    <a:pt x="138" y="962"/>
                  </a:cubicBezTo>
                  <a:cubicBezTo>
                    <a:pt x="154" y="949"/>
                    <a:pt x="154" y="949"/>
                    <a:pt x="154" y="949"/>
                  </a:cubicBezTo>
                  <a:cubicBezTo>
                    <a:pt x="155" y="951"/>
                    <a:pt x="157" y="953"/>
                    <a:pt x="159" y="955"/>
                  </a:cubicBezTo>
                  <a:cubicBezTo>
                    <a:pt x="144" y="968"/>
                    <a:pt x="144" y="968"/>
                    <a:pt x="144" y="968"/>
                  </a:cubicBezTo>
                  <a:moveTo>
                    <a:pt x="1037" y="953"/>
                  </a:moveTo>
                  <a:cubicBezTo>
                    <a:pt x="1021" y="941"/>
                    <a:pt x="1021" y="941"/>
                    <a:pt x="1021" y="941"/>
                  </a:cubicBezTo>
                  <a:cubicBezTo>
                    <a:pt x="1023" y="939"/>
                    <a:pt x="1025" y="937"/>
                    <a:pt x="1026" y="935"/>
                  </a:cubicBezTo>
                  <a:cubicBezTo>
                    <a:pt x="1042" y="947"/>
                    <a:pt x="1042" y="947"/>
                    <a:pt x="1042" y="947"/>
                  </a:cubicBezTo>
                  <a:cubicBezTo>
                    <a:pt x="1040" y="949"/>
                    <a:pt x="1039" y="951"/>
                    <a:pt x="1037" y="953"/>
                  </a:cubicBezTo>
                  <a:moveTo>
                    <a:pt x="128" y="950"/>
                  </a:moveTo>
                  <a:cubicBezTo>
                    <a:pt x="126" y="947"/>
                    <a:pt x="125" y="945"/>
                    <a:pt x="123" y="943"/>
                  </a:cubicBezTo>
                  <a:cubicBezTo>
                    <a:pt x="139" y="931"/>
                    <a:pt x="139" y="931"/>
                    <a:pt x="139" y="931"/>
                  </a:cubicBezTo>
                  <a:cubicBezTo>
                    <a:pt x="140" y="933"/>
                    <a:pt x="142" y="935"/>
                    <a:pt x="144" y="937"/>
                  </a:cubicBezTo>
                  <a:cubicBezTo>
                    <a:pt x="128" y="950"/>
                    <a:pt x="128" y="950"/>
                    <a:pt x="128" y="950"/>
                  </a:cubicBezTo>
                  <a:moveTo>
                    <a:pt x="1052" y="934"/>
                  </a:moveTo>
                  <a:cubicBezTo>
                    <a:pt x="1036" y="922"/>
                    <a:pt x="1036" y="922"/>
                    <a:pt x="1036" y="922"/>
                  </a:cubicBezTo>
                  <a:cubicBezTo>
                    <a:pt x="1038" y="920"/>
                    <a:pt x="1039" y="918"/>
                    <a:pt x="1041" y="916"/>
                  </a:cubicBezTo>
                  <a:cubicBezTo>
                    <a:pt x="1057" y="928"/>
                    <a:pt x="1057" y="928"/>
                    <a:pt x="1057" y="928"/>
                  </a:cubicBezTo>
                  <a:cubicBezTo>
                    <a:pt x="1055" y="930"/>
                    <a:pt x="1054" y="932"/>
                    <a:pt x="1052" y="934"/>
                  </a:cubicBezTo>
                  <a:moveTo>
                    <a:pt x="113" y="930"/>
                  </a:moveTo>
                  <a:cubicBezTo>
                    <a:pt x="112" y="928"/>
                    <a:pt x="110" y="926"/>
                    <a:pt x="108" y="924"/>
                  </a:cubicBezTo>
                  <a:cubicBezTo>
                    <a:pt x="125" y="912"/>
                    <a:pt x="125" y="912"/>
                    <a:pt x="125" y="912"/>
                  </a:cubicBezTo>
                  <a:cubicBezTo>
                    <a:pt x="126" y="914"/>
                    <a:pt x="128" y="916"/>
                    <a:pt x="129" y="918"/>
                  </a:cubicBezTo>
                  <a:cubicBezTo>
                    <a:pt x="113" y="930"/>
                    <a:pt x="113" y="930"/>
                    <a:pt x="113" y="930"/>
                  </a:cubicBezTo>
                  <a:moveTo>
                    <a:pt x="1066" y="914"/>
                  </a:moveTo>
                  <a:cubicBezTo>
                    <a:pt x="1050" y="903"/>
                    <a:pt x="1050" y="903"/>
                    <a:pt x="1050" y="903"/>
                  </a:cubicBezTo>
                  <a:cubicBezTo>
                    <a:pt x="1051" y="901"/>
                    <a:pt x="1053" y="899"/>
                    <a:pt x="1054" y="896"/>
                  </a:cubicBezTo>
                  <a:cubicBezTo>
                    <a:pt x="1071" y="907"/>
                    <a:pt x="1071" y="907"/>
                    <a:pt x="1071" y="907"/>
                  </a:cubicBezTo>
                  <a:cubicBezTo>
                    <a:pt x="1069" y="910"/>
                    <a:pt x="1068" y="912"/>
                    <a:pt x="1066" y="914"/>
                  </a:cubicBezTo>
                  <a:moveTo>
                    <a:pt x="99" y="910"/>
                  </a:moveTo>
                  <a:cubicBezTo>
                    <a:pt x="98" y="908"/>
                    <a:pt x="96" y="906"/>
                    <a:pt x="95" y="904"/>
                  </a:cubicBezTo>
                  <a:cubicBezTo>
                    <a:pt x="111" y="893"/>
                    <a:pt x="111" y="893"/>
                    <a:pt x="111" y="893"/>
                  </a:cubicBezTo>
                  <a:cubicBezTo>
                    <a:pt x="113" y="895"/>
                    <a:pt x="114" y="897"/>
                    <a:pt x="116" y="899"/>
                  </a:cubicBezTo>
                  <a:cubicBezTo>
                    <a:pt x="99" y="910"/>
                    <a:pt x="99" y="910"/>
                    <a:pt x="99" y="910"/>
                  </a:cubicBezTo>
                  <a:moveTo>
                    <a:pt x="1080" y="894"/>
                  </a:moveTo>
                  <a:cubicBezTo>
                    <a:pt x="1063" y="883"/>
                    <a:pt x="1063" y="883"/>
                    <a:pt x="1063" y="883"/>
                  </a:cubicBezTo>
                  <a:cubicBezTo>
                    <a:pt x="1064" y="881"/>
                    <a:pt x="1065" y="879"/>
                    <a:pt x="1067" y="876"/>
                  </a:cubicBezTo>
                  <a:cubicBezTo>
                    <a:pt x="1084" y="887"/>
                    <a:pt x="1084" y="887"/>
                    <a:pt x="1084" y="887"/>
                  </a:cubicBezTo>
                  <a:cubicBezTo>
                    <a:pt x="1082" y="889"/>
                    <a:pt x="1081" y="891"/>
                    <a:pt x="1080" y="894"/>
                  </a:cubicBezTo>
                  <a:moveTo>
                    <a:pt x="86" y="890"/>
                  </a:moveTo>
                  <a:cubicBezTo>
                    <a:pt x="85" y="887"/>
                    <a:pt x="83" y="885"/>
                    <a:pt x="82" y="883"/>
                  </a:cubicBezTo>
                  <a:cubicBezTo>
                    <a:pt x="99" y="873"/>
                    <a:pt x="99" y="873"/>
                    <a:pt x="99" y="873"/>
                  </a:cubicBezTo>
                  <a:cubicBezTo>
                    <a:pt x="100" y="875"/>
                    <a:pt x="102" y="877"/>
                    <a:pt x="103" y="879"/>
                  </a:cubicBezTo>
                  <a:cubicBezTo>
                    <a:pt x="86" y="890"/>
                    <a:pt x="86" y="890"/>
                    <a:pt x="86" y="890"/>
                  </a:cubicBezTo>
                  <a:moveTo>
                    <a:pt x="1092" y="873"/>
                  </a:moveTo>
                  <a:cubicBezTo>
                    <a:pt x="1075" y="863"/>
                    <a:pt x="1075" y="863"/>
                    <a:pt x="1075" y="863"/>
                  </a:cubicBezTo>
                  <a:cubicBezTo>
                    <a:pt x="1076" y="861"/>
                    <a:pt x="1077" y="858"/>
                    <a:pt x="1079" y="856"/>
                  </a:cubicBezTo>
                  <a:cubicBezTo>
                    <a:pt x="1096" y="866"/>
                    <a:pt x="1096" y="866"/>
                    <a:pt x="1096" y="866"/>
                  </a:cubicBezTo>
                  <a:cubicBezTo>
                    <a:pt x="1095" y="868"/>
                    <a:pt x="1093" y="870"/>
                    <a:pt x="1092" y="873"/>
                  </a:cubicBezTo>
                  <a:moveTo>
                    <a:pt x="74" y="869"/>
                  </a:moveTo>
                  <a:cubicBezTo>
                    <a:pt x="72" y="866"/>
                    <a:pt x="71" y="864"/>
                    <a:pt x="70" y="862"/>
                  </a:cubicBezTo>
                  <a:cubicBezTo>
                    <a:pt x="87" y="852"/>
                    <a:pt x="87" y="852"/>
                    <a:pt x="87" y="852"/>
                  </a:cubicBezTo>
                  <a:cubicBezTo>
                    <a:pt x="89" y="854"/>
                    <a:pt x="90" y="857"/>
                    <a:pt x="91" y="859"/>
                  </a:cubicBezTo>
                  <a:cubicBezTo>
                    <a:pt x="74" y="869"/>
                    <a:pt x="74" y="869"/>
                    <a:pt x="74" y="869"/>
                  </a:cubicBezTo>
                  <a:moveTo>
                    <a:pt x="1104" y="851"/>
                  </a:moveTo>
                  <a:cubicBezTo>
                    <a:pt x="1086" y="842"/>
                    <a:pt x="1086" y="842"/>
                    <a:pt x="1086" y="842"/>
                  </a:cubicBezTo>
                  <a:cubicBezTo>
                    <a:pt x="1087" y="840"/>
                    <a:pt x="1088" y="837"/>
                    <a:pt x="1090" y="835"/>
                  </a:cubicBezTo>
                  <a:cubicBezTo>
                    <a:pt x="1107" y="844"/>
                    <a:pt x="1107" y="844"/>
                    <a:pt x="1107" y="844"/>
                  </a:cubicBezTo>
                  <a:cubicBezTo>
                    <a:pt x="1106" y="846"/>
                    <a:pt x="1105" y="849"/>
                    <a:pt x="1104" y="851"/>
                  </a:cubicBezTo>
                  <a:moveTo>
                    <a:pt x="62" y="847"/>
                  </a:moveTo>
                  <a:cubicBezTo>
                    <a:pt x="61" y="845"/>
                    <a:pt x="60" y="842"/>
                    <a:pt x="59" y="840"/>
                  </a:cubicBezTo>
                  <a:cubicBezTo>
                    <a:pt x="77" y="831"/>
                    <a:pt x="77" y="831"/>
                    <a:pt x="77" y="831"/>
                  </a:cubicBezTo>
                  <a:cubicBezTo>
                    <a:pt x="78" y="834"/>
                    <a:pt x="79" y="836"/>
                    <a:pt x="80" y="838"/>
                  </a:cubicBezTo>
                  <a:cubicBezTo>
                    <a:pt x="62" y="847"/>
                    <a:pt x="62" y="847"/>
                    <a:pt x="62" y="847"/>
                  </a:cubicBezTo>
                  <a:moveTo>
                    <a:pt x="1115" y="829"/>
                  </a:moveTo>
                  <a:cubicBezTo>
                    <a:pt x="1096" y="821"/>
                    <a:pt x="1096" y="821"/>
                    <a:pt x="1096" y="821"/>
                  </a:cubicBezTo>
                  <a:cubicBezTo>
                    <a:pt x="1097" y="819"/>
                    <a:pt x="1099" y="816"/>
                    <a:pt x="1100" y="814"/>
                  </a:cubicBezTo>
                  <a:cubicBezTo>
                    <a:pt x="1118" y="822"/>
                    <a:pt x="1118" y="822"/>
                    <a:pt x="1118" y="822"/>
                  </a:cubicBezTo>
                  <a:cubicBezTo>
                    <a:pt x="1117" y="824"/>
                    <a:pt x="1116" y="827"/>
                    <a:pt x="1115" y="829"/>
                  </a:cubicBezTo>
                  <a:moveTo>
                    <a:pt x="52" y="825"/>
                  </a:moveTo>
                  <a:cubicBezTo>
                    <a:pt x="51" y="823"/>
                    <a:pt x="50" y="820"/>
                    <a:pt x="48" y="818"/>
                  </a:cubicBezTo>
                  <a:cubicBezTo>
                    <a:pt x="67" y="810"/>
                    <a:pt x="67" y="810"/>
                    <a:pt x="67" y="810"/>
                  </a:cubicBezTo>
                  <a:cubicBezTo>
                    <a:pt x="68" y="812"/>
                    <a:pt x="69" y="815"/>
                    <a:pt x="70" y="817"/>
                  </a:cubicBezTo>
                  <a:cubicBezTo>
                    <a:pt x="52" y="825"/>
                    <a:pt x="52" y="825"/>
                    <a:pt x="52" y="825"/>
                  </a:cubicBezTo>
                  <a:moveTo>
                    <a:pt x="1124" y="807"/>
                  </a:moveTo>
                  <a:cubicBezTo>
                    <a:pt x="1106" y="799"/>
                    <a:pt x="1106" y="799"/>
                    <a:pt x="1106" y="799"/>
                  </a:cubicBezTo>
                  <a:cubicBezTo>
                    <a:pt x="1107" y="797"/>
                    <a:pt x="1108" y="794"/>
                    <a:pt x="1109" y="792"/>
                  </a:cubicBezTo>
                  <a:cubicBezTo>
                    <a:pt x="1127" y="799"/>
                    <a:pt x="1127" y="799"/>
                    <a:pt x="1127" y="799"/>
                  </a:cubicBezTo>
                  <a:cubicBezTo>
                    <a:pt x="1126" y="802"/>
                    <a:pt x="1125" y="804"/>
                    <a:pt x="1124" y="807"/>
                  </a:cubicBezTo>
                  <a:moveTo>
                    <a:pt x="42" y="803"/>
                  </a:moveTo>
                  <a:cubicBezTo>
                    <a:pt x="41" y="800"/>
                    <a:pt x="40" y="798"/>
                    <a:pt x="39" y="795"/>
                  </a:cubicBezTo>
                  <a:cubicBezTo>
                    <a:pt x="58" y="788"/>
                    <a:pt x="58" y="788"/>
                    <a:pt x="58" y="788"/>
                  </a:cubicBezTo>
                  <a:cubicBezTo>
                    <a:pt x="59" y="791"/>
                    <a:pt x="60" y="793"/>
                    <a:pt x="61" y="795"/>
                  </a:cubicBezTo>
                  <a:cubicBezTo>
                    <a:pt x="42" y="803"/>
                    <a:pt x="42" y="803"/>
                    <a:pt x="42" y="803"/>
                  </a:cubicBezTo>
                  <a:moveTo>
                    <a:pt x="1133" y="784"/>
                  </a:moveTo>
                  <a:cubicBezTo>
                    <a:pt x="1114" y="777"/>
                    <a:pt x="1114" y="777"/>
                    <a:pt x="1114" y="777"/>
                  </a:cubicBezTo>
                  <a:cubicBezTo>
                    <a:pt x="1115" y="775"/>
                    <a:pt x="1116" y="772"/>
                    <a:pt x="1117" y="770"/>
                  </a:cubicBezTo>
                  <a:cubicBezTo>
                    <a:pt x="1136" y="776"/>
                    <a:pt x="1136" y="776"/>
                    <a:pt x="1136" y="776"/>
                  </a:cubicBezTo>
                  <a:cubicBezTo>
                    <a:pt x="1135" y="779"/>
                    <a:pt x="1134" y="781"/>
                    <a:pt x="1133" y="784"/>
                  </a:cubicBezTo>
                  <a:moveTo>
                    <a:pt x="33" y="780"/>
                  </a:moveTo>
                  <a:cubicBezTo>
                    <a:pt x="33" y="778"/>
                    <a:pt x="32" y="775"/>
                    <a:pt x="31" y="772"/>
                  </a:cubicBezTo>
                  <a:cubicBezTo>
                    <a:pt x="50" y="766"/>
                    <a:pt x="50" y="766"/>
                    <a:pt x="50" y="766"/>
                  </a:cubicBezTo>
                  <a:cubicBezTo>
                    <a:pt x="51" y="768"/>
                    <a:pt x="51" y="771"/>
                    <a:pt x="52" y="773"/>
                  </a:cubicBezTo>
                  <a:cubicBezTo>
                    <a:pt x="33" y="780"/>
                    <a:pt x="33" y="780"/>
                    <a:pt x="33" y="780"/>
                  </a:cubicBezTo>
                  <a:moveTo>
                    <a:pt x="1141" y="761"/>
                  </a:moveTo>
                  <a:cubicBezTo>
                    <a:pt x="1122" y="755"/>
                    <a:pt x="1122" y="755"/>
                    <a:pt x="1122" y="755"/>
                  </a:cubicBezTo>
                  <a:cubicBezTo>
                    <a:pt x="1123" y="752"/>
                    <a:pt x="1124" y="750"/>
                    <a:pt x="1124" y="747"/>
                  </a:cubicBezTo>
                  <a:cubicBezTo>
                    <a:pt x="1143" y="753"/>
                    <a:pt x="1143" y="753"/>
                    <a:pt x="1143" y="753"/>
                  </a:cubicBezTo>
                  <a:cubicBezTo>
                    <a:pt x="1143" y="756"/>
                    <a:pt x="1142" y="758"/>
                    <a:pt x="1141" y="761"/>
                  </a:cubicBezTo>
                  <a:moveTo>
                    <a:pt x="26" y="757"/>
                  </a:moveTo>
                  <a:cubicBezTo>
                    <a:pt x="25" y="754"/>
                    <a:pt x="24" y="752"/>
                    <a:pt x="23" y="749"/>
                  </a:cubicBezTo>
                  <a:cubicBezTo>
                    <a:pt x="43" y="744"/>
                    <a:pt x="43" y="744"/>
                    <a:pt x="43" y="744"/>
                  </a:cubicBezTo>
                  <a:cubicBezTo>
                    <a:pt x="43" y="746"/>
                    <a:pt x="44" y="749"/>
                    <a:pt x="45" y="751"/>
                  </a:cubicBezTo>
                  <a:cubicBezTo>
                    <a:pt x="26" y="757"/>
                    <a:pt x="26" y="757"/>
                    <a:pt x="26" y="757"/>
                  </a:cubicBezTo>
                  <a:moveTo>
                    <a:pt x="1148" y="737"/>
                  </a:moveTo>
                  <a:cubicBezTo>
                    <a:pt x="1129" y="732"/>
                    <a:pt x="1129" y="732"/>
                    <a:pt x="1129" y="732"/>
                  </a:cubicBezTo>
                  <a:cubicBezTo>
                    <a:pt x="1129" y="730"/>
                    <a:pt x="1130" y="727"/>
                    <a:pt x="1131" y="725"/>
                  </a:cubicBezTo>
                  <a:cubicBezTo>
                    <a:pt x="1150" y="729"/>
                    <a:pt x="1150" y="729"/>
                    <a:pt x="1150" y="729"/>
                  </a:cubicBezTo>
                  <a:cubicBezTo>
                    <a:pt x="1149" y="732"/>
                    <a:pt x="1149" y="735"/>
                    <a:pt x="1148" y="737"/>
                  </a:cubicBezTo>
                  <a:moveTo>
                    <a:pt x="19" y="733"/>
                  </a:moveTo>
                  <a:cubicBezTo>
                    <a:pt x="18" y="731"/>
                    <a:pt x="18" y="728"/>
                    <a:pt x="17" y="726"/>
                  </a:cubicBezTo>
                  <a:cubicBezTo>
                    <a:pt x="37" y="721"/>
                    <a:pt x="37" y="721"/>
                    <a:pt x="37" y="721"/>
                  </a:cubicBezTo>
                  <a:cubicBezTo>
                    <a:pt x="37" y="723"/>
                    <a:pt x="38" y="726"/>
                    <a:pt x="38" y="728"/>
                  </a:cubicBezTo>
                  <a:cubicBezTo>
                    <a:pt x="19" y="733"/>
                    <a:pt x="19" y="733"/>
                    <a:pt x="19" y="733"/>
                  </a:cubicBezTo>
                  <a:moveTo>
                    <a:pt x="1154" y="714"/>
                  </a:moveTo>
                  <a:cubicBezTo>
                    <a:pt x="1134" y="709"/>
                    <a:pt x="1134" y="709"/>
                    <a:pt x="1134" y="709"/>
                  </a:cubicBezTo>
                  <a:cubicBezTo>
                    <a:pt x="1135" y="707"/>
                    <a:pt x="1135" y="704"/>
                    <a:pt x="1136" y="702"/>
                  </a:cubicBezTo>
                  <a:cubicBezTo>
                    <a:pt x="1156" y="706"/>
                    <a:pt x="1156" y="706"/>
                    <a:pt x="1156" y="706"/>
                  </a:cubicBezTo>
                  <a:cubicBezTo>
                    <a:pt x="1155" y="708"/>
                    <a:pt x="1154" y="711"/>
                    <a:pt x="1154" y="714"/>
                  </a:cubicBezTo>
                  <a:moveTo>
                    <a:pt x="13" y="710"/>
                  </a:moveTo>
                  <a:cubicBezTo>
                    <a:pt x="13" y="707"/>
                    <a:pt x="12" y="704"/>
                    <a:pt x="12" y="702"/>
                  </a:cubicBezTo>
                  <a:cubicBezTo>
                    <a:pt x="31" y="698"/>
                    <a:pt x="31" y="698"/>
                    <a:pt x="31" y="698"/>
                  </a:cubicBezTo>
                  <a:cubicBezTo>
                    <a:pt x="32" y="700"/>
                    <a:pt x="32" y="703"/>
                    <a:pt x="33" y="705"/>
                  </a:cubicBezTo>
                  <a:cubicBezTo>
                    <a:pt x="13" y="710"/>
                    <a:pt x="13" y="710"/>
                    <a:pt x="13" y="710"/>
                  </a:cubicBezTo>
                  <a:moveTo>
                    <a:pt x="1159" y="690"/>
                  </a:moveTo>
                  <a:cubicBezTo>
                    <a:pt x="1139" y="686"/>
                    <a:pt x="1139" y="686"/>
                    <a:pt x="1139" y="686"/>
                  </a:cubicBezTo>
                  <a:cubicBezTo>
                    <a:pt x="1139" y="684"/>
                    <a:pt x="1140" y="681"/>
                    <a:pt x="1140" y="678"/>
                  </a:cubicBezTo>
                  <a:cubicBezTo>
                    <a:pt x="1160" y="682"/>
                    <a:pt x="1160" y="682"/>
                    <a:pt x="1160" y="682"/>
                  </a:cubicBezTo>
                  <a:cubicBezTo>
                    <a:pt x="1160" y="684"/>
                    <a:pt x="1159" y="687"/>
                    <a:pt x="1159" y="690"/>
                  </a:cubicBezTo>
                  <a:moveTo>
                    <a:pt x="9" y="686"/>
                  </a:moveTo>
                  <a:cubicBezTo>
                    <a:pt x="8" y="683"/>
                    <a:pt x="8" y="680"/>
                    <a:pt x="7" y="678"/>
                  </a:cubicBezTo>
                  <a:cubicBezTo>
                    <a:pt x="27" y="675"/>
                    <a:pt x="27" y="675"/>
                    <a:pt x="27" y="675"/>
                  </a:cubicBezTo>
                  <a:cubicBezTo>
                    <a:pt x="28" y="677"/>
                    <a:pt x="28" y="680"/>
                    <a:pt x="28" y="682"/>
                  </a:cubicBezTo>
                  <a:cubicBezTo>
                    <a:pt x="9" y="686"/>
                    <a:pt x="9" y="686"/>
                    <a:pt x="9" y="686"/>
                  </a:cubicBezTo>
                  <a:moveTo>
                    <a:pt x="1163" y="666"/>
                  </a:moveTo>
                  <a:cubicBezTo>
                    <a:pt x="1143" y="663"/>
                    <a:pt x="1143" y="663"/>
                    <a:pt x="1143" y="663"/>
                  </a:cubicBezTo>
                  <a:cubicBezTo>
                    <a:pt x="1143" y="660"/>
                    <a:pt x="1143" y="658"/>
                    <a:pt x="1144" y="655"/>
                  </a:cubicBezTo>
                  <a:cubicBezTo>
                    <a:pt x="1164" y="658"/>
                    <a:pt x="1164" y="658"/>
                    <a:pt x="1164" y="658"/>
                  </a:cubicBezTo>
                  <a:cubicBezTo>
                    <a:pt x="1163" y="660"/>
                    <a:pt x="1163" y="663"/>
                    <a:pt x="1163" y="666"/>
                  </a:cubicBezTo>
                  <a:moveTo>
                    <a:pt x="5" y="662"/>
                  </a:moveTo>
                  <a:cubicBezTo>
                    <a:pt x="5" y="659"/>
                    <a:pt x="4" y="656"/>
                    <a:pt x="4" y="654"/>
                  </a:cubicBezTo>
                  <a:cubicBezTo>
                    <a:pt x="24" y="651"/>
                    <a:pt x="24" y="651"/>
                    <a:pt x="24" y="651"/>
                  </a:cubicBezTo>
                  <a:cubicBezTo>
                    <a:pt x="24" y="654"/>
                    <a:pt x="24" y="656"/>
                    <a:pt x="25" y="659"/>
                  </a:cubicBezTo>
                  <a:cubicBezTo>
                    <a:pt x="5" y="662"/>
                    <a:pt x="5" y="662"/>
                    <a:pt x="5" y="662"/>
                  </a:cubicBezTo>
                  <a:moveTo>
                    <a:pt x="1165" y="641"/>
                  </a:moveTo>
                  <a:cubicBezTo>
                    <a:pt x="1145" y="639"/>
                    <a:pt x="1145" y="639"/>
                    <a:pt x="1145" y="639"/>
                  </a:cubicBezTo>
                  <a:cubicBezTo>
                    <a:pt x="1146" y="637"/>
                    <a:pt x="1146" y="634"/>
                    <a:pt x="1146" y="632"/>
                  </a:cubicBezTo>
                  <a:cubicBezTo>
                    <a:pt x="1166" y="633"/>
                    <a:pt x="1166" y="633"/>
                    <a:pt x="1166" y="633"/>
                  </a:cubicBezTo>
                  <a:cubicBezTo>
                    <a:pt x="1166" y="636"/>
                    <a:pt x="1166" y="639"/>
                    <a:pt x="1165" y="641"/>
                  </a:cubicBezTo>
                  <a:moveTo>
                    <a:pt x="2" y="637"/>
                  </a:moveTo>
                  <a:cubicBezTo>
                    <a:pt x="2" y="635"/>
                    <a:pt x="2" y="632"/>
                    <a:pt x="2" y="629"/>
                  </a:cubicBezTo>
                  <a:cubicBezTo>
                    <a:pt x="22" y="628"/>
                    <a:pt x="22" y="628"/>
                    <a:pt x="22" y="628"/>
                  </a:cubicBezTo>
                  <a:cubicBezTo>
                    <a:pt x="22" y="630"/>
                    <a:pt x="22" y="633"/>
                    <a:pt x="22" y="636"/>
                  </a:cubicBezTo>
                  <a:cubicBezTo>
                    <a:pt x="2" y="637"/>
                    <a:pt x="2" y="637"/>
                    <a:pt x="2" y="637"/>
                  </a:cubicBezTo>
                  <a:moveTo>
                    <a:pt x="1167" y="617"/>
                  </a:moveTo>
                  <a:cubicBezTo>
                    <a:pt x="1147" y="616"/>
                    <a:pt x="1147" y="616"/>
                    <a:pt x="1147" y="616"/>
                  </a:cubicBezTo>
                  <a:cubicBezTo>
                    <a:pt x="1147" y="613"/>
                    <a:pt x="1148" y="611"/>
                    <a:pt x="1148" y="608"/>
                  </a:cubicBezTo>
                  <a:cubicBezTo>
                    <a:pt x="1168" y="609"/>
                    <a:pt x="1168" y="609"/>
                    <a:pt x="1168" y="609"/>
                  </a:cubicBezTo>
                  <a:cubicBezTo>
                    <a:pt x="1168" y="612"/>
                    <a:pt x="1167" y="614"/>
                    <a:pt x="1167" y="617"/>
                  </a:cubicBezTo>
                  <a:moveTo>
                    <a:pt x="1" y="613"/>
                  </a:moveTo>
                  <a:cubicBezTo>
                    <a:pt x="0" y="610"/>
                    <a:pt x="0" y="608"/>
                    <a:pt x="0" y="605"/>
                  </a:cubicBezTo>
                  <a:cubicBezTo>
                    <a:pt x="20" y="604"/>
                    <a:pt x="20" y="604"/>
                    <a:pt x="20" y="604"/>
                  </a:cubicBezTo>
                  <a:cubicBezTo>
                    <a:pt x="20" y="607"/>
                    <a:pt x="20" y="609"/>
                    <a:pt x="21" y="612"/>
                  </a:cubicBezTo>
                  <a:cubicBezTo>
                    <a:pt x="1" y="613"/>
                    <a:pt x="1" y="613"/>
                    <a:pt x="1" y="613"/>
                  </a:cubicBezTo>
                  <a:moveTo>
                    <a:pt x="1168" y="593"/>
                  </a:moveTo>
                  <a:cubicBezTo>
                    <a:pt x="1148" y="592"/>
                    <a:pt x="1148" y="592"/>
                    <a:pt x="1148" y="592"/>
                  </a:cubicBezTo>
                  <a:cubicBezTo>
                    <a:pt x="1148" y="590"/>
                    <a:pt x="1148" y="587"/>
                    <a:pt x="1148" y="585"/>
                  </a:cubicBezTo>
                  <a:cubicBezTo>
                    <a:pt x="1168" y="585"/>
                    <a:pt x="1168" y="585"/>
                    <a:pt x="1168" y="585"/>
                  </a:cubicBezTo>
                  <a:cubicBezTo>
                    <a:pt x="1168" y="587"/>
                    <a:pt x="1168" y="590"/>
                    <a:pt x="1168" y="593"/>
                  </a:cubicBezTo>
                  <a:moveTo>
                    <a:pt x="0" y="589"/>
                  </a:moveTo>
                  <a:cubicBezTo>
                    <a:pt x="0" y="585"/>
                    <a:pt x="0" y="585"/>
                    <a:pt x="0" y="585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20" y="581"/>
                    <a:pt x="20" y="581"/>
                    <a:pt x="20" y="581"/>
                  </a:cubicBezTo>
                  <a:cubicBezTo>
                    <a:pt x="20" y="585"/>
                    <a:pt x="20" y="585"/>
                    <a:pt x="20" y="585"/>
                  </a:cubicBezTo>
                  <a:cubicBezTo>
                    <a:pt x="20" y="589"/>
                    <a:pt x="20" y="589"/>
                    <a:pt x="20" y="589"/>
                  </a:cubicBezTo>
                  <a:cubicBezTo>
                    <a:pt x="0" y="589"/>
                    <a:pt x="0" y="589"/>
                    <a:pt x="0" y="589"/>
                  </a:cubicBezTo>
                  <a:moveTo>
                    <a:pt x="20" y="565"/>
                  </a:moveTo>
                  <a:cubicBezTo>
                    <a:pt x="0" y="564"/>
                    <a:pt x="0" y="564"/>
                    <a:pt x="0" y="564"/>
                  </a:cubicBezTo>
                  <a:cubicBezTo>
                    <a:pt x="0" y="562"/>
                    <a:pt x="0" y="559"/>
                    <a:pt x="1" y="556"/>
                  </a:cubicBezTo>
                  <a:cubicBezTo>
                    <a:pt x="21" y="557"/>
                    <a:pt x="21" y="557"/>
                    <a:pt x="21" y="557"/>
                  </a:cubicBezTo>
                  <a:cubicBezTo>
                    <a:pt x="20" y="560"/>
                    <a:pt x="20" y="562"/>
                    <a:pt x="20" y="565"/>
                  </a:cubicBezTo>
                  <a:moveTo>
                    <a:pt x="1148" y="561"/>
                  </a:moveTo>
                  <a:cubicBezTo>
                    <a:pt x="1148" y="558"/>
                    <a:pt x="1147" y="556"/>
                    <a:pt x="1147" y="553"/>
                  </a:cubicBezTo>
                  <a:cubicBezTo>
                    <a:pt x="1167" y="552"/>
                    <a:pt x="1167" y="552"/>
                    <a:pt x="1167" y="552"/>
                  </a:cubicBezTo>
                  <a:cubicBezTo>
                    <a:pt x="1167" y="555"/>
                    <a:pt x="1168" y="557"/>
                    <a:pt x="1168" y="560"/>
                  </a:cubicBezTo>
                  <a:cubicBezTo>
                    <a:pt x="1148" y="561"/>
                    <a:pt x="1148" y="561"/>
                    <a:pt x="1148" y="561"/>
                  </a:cubicBezTo>
                  <a:moveTo>
                    <a:pt x="22" y="541"/>
                  </a:moveTo>
                  <a:cubicBezTo>
                    <a:pt x="2" y="540"/>
                    <a:pt x="2" y="540"/>
                    <a:pt x="2" y="540"/>
                  </a:cubicBezTo>
                  <a:cubicBezTo>
                    <a:pt x="2" y="537"/>
                    <a:pt x="2" y="534"/>
                    <a:pt x="2" y="532"/>
                  </a:cubicBezTo>
                  <a:cubicBezTo>
                    <a:pt x="22" y="534"/>
                    <a:pt x="22" y="534"/>
                    <a:pt x="22" y="534"/>
                  </a:cubicBezTo>
                  <a:cubicBezTo>
                    <a:pt x="22" y="536"/>
                    <a:pt x="22" y="539"/>
                    <a:pt x="22" y="541"/>
                  </a:cubicBezTo>
                  <a:moveTo>
                    <a:pt x="1146" y="537"/>
                  </a:moveTo>
                  <a:cubicBezTo>
                    <a:pt x="1146" y="535"/>
                    <a:pt x="1146" y="532"/>
                    <a:pt x="1145" y="529"/>
                  </a:cubicBezTo>
                  <a:cubicBezTo>
                    <a:pt x="1165" y="528"/>
                    <a:pt x="1165" y="528"/>
                    <a:pt x="1165" y="528"/>
                  </a:cubicBezTo>
                  <a:cubicBezTo>
                    <a:pt x="1166" y="530"/>
                    <a:pt x="1166" y="533"/>
                    <a:pt x="1166" y="536"/>
                  </a:cubicBezTo>
                  <a:cubicBezTo>
                    <a:pt x="1146" y="537"/>
                    <a:pt x="1146" y="537"/>
                    <a:pt x="1146" y="537"/>
                  </a:cubicBezTo>
                  <a:moveTo>
                    <a:pt x="24" y="518"/>
                  </a:moveTo>
                  <a:cubicBezTo>
                    <a:pt x="4" y="516"/>
                    <a:pt x="4" y="516"/>
                    <a:pt x="4" y="516"/>
                  </a:cubicBezTo>
                  <a:cubicBezTo>
                    <a:pt x="4" y="513"/>
                    <a:pt x="5" y="510"/>
                    <a:pt x="5" y="507"/>
                  </a:cubicBezTo>
                  <a:cubicBezTo>
                    <a:pt x="25" y="510"/>
                    <a:pt x="25" y="510"/>
                    <a:pt x="25" y="510"/>
                  </a:cubicBezTo>
                  <a:cubicBezTo>
                    <a:pt x="24" y="513"/>
                    <a:pt x="24" y="515"/>
                    <a:pt x="24" y="518"/>
                  </a:cubicBezTo>
                  <a:moveTo>
                    <a:pt x="1144" y="514"/>
                  </a:moveTo>
                  <a:cubicBezTo>
                    <a:pt x="1143" y="511"/>
                    <a:pt x="1143" y="509"/>
                    <a:pt x="1143" y="506"/>
                  </a:cubicBezTo>
                  <a:cubicBezTo>
                    <a:pt x="1163" y="503"/>
                    <a:pt x="1163" y="503"/>
                    <a:pt x="1163" y="503"/>
                  </a:cubicBezTo>
                  <a:cubicBezTo>
                    <a:pt x="1163" y="506"/>
                    <a:pt x="1163" y="509"/>
                    <a:pt x="1164" y="511"/>
                  </a:cubicBezTo>
                  <a:cubicBezTo>
                    <a:pt x="1144" y="514"/>
                    <a:pt x="1144" y="514"/>
                    <a:pt x="1144" y="514"/>
                  </a:cubicBezTo>
                  <a:moveTo>
                    <a:pt x="27" y="495"/>
                  </a:moveTo>
                  <a:cubicBezTo>
                    <a:pt x="7" y="491"/>
                    <a:pt x="7" y="491"/>
                    <a:pt x="7" y="491"/>
                  </a:cubicBezTo>
                  <a:cubicBezTo>
                    <a:pt x="8" y="489"/>
                    <a:pt x="8" y="486"/>
                    <a:pt x="9" y="483"/>
                  </a:cubicBezTo>
                  <a:cubicBezTo>
                    <a:pt x="28" y="487"/>
                    <a:pt x="28" y="487"/>
                    <a:pt x="28" y="487"/>
                  </a:cubicBezTo>
                  <a:cubicBezTo>
                    <a:pt x="28" y="489"/>
                    <a:pt x="27" y="492"/>
                    <a:pt x="27" y="495"/>
                  </a:cubicBezTo>
                  <a:moveTo>
                    <a:pt x="1140" y="491"/>
                  </a:moveTo>
                  <a:cubicBezTo>
                    <a:pt x="1140" y="488"/>
                    <a:pt x="1139" y="485"/>
                    <a:pt x="1139" y="483"/>
                  </a:cubicBezTo>
                  <a:cubicBezTo>
                    <a:pt x="1159" y="479"/>
                    <a:pt x="1159" y="479"/>
                    <a:pt x="1159" y="479"/>
                  </a:cubicBezTo>
                  <a:cubicBezTo>
                    <a:pt x="1159" y="482"/>
                    <a:pt x="1160" y="485"/>
                    <a:pt x="1160" y="487"/>
                  </a:cubicBezTo>
                  <a:cubicBezTo>
                    <a:pt x="1140" y="491"/>
                    <a:pt x="1140" y="491"/>
                    <a:pt x="1140" y="491"/>
                  </a:cubicBezTo>
                  <a:moveTo>
                    <a:pt x="31" y="471"/>
                  </a:moveTo>
                  <a:cubicBezTo>
                    <a:pt x="12" y="467"/>
                    <a:pt x="12" y="467"/>
                    <a:pt x="12" y="467"/>
                  </a:cubicBezTo>
                  <a:cubicBezTo>
                    <a:pt x="12" y="465"/>
                    <a:pt x="13" y="462"/>
                    <a:pt x="13" y="459"/>
                  </a:cubicBezTo>
                  <a:cubicBezTo>
                    <a:pt x="33" y="464"/>
                    <a:pt x="33" y="464"/>
                    <a:pt x="33" y="464"/>
                  </a:cubicBezTo>
                  <a:cubicBezTo>
                    <a:pt x="32" y="466"/>
                    <a:pt x="32" y="469"/>
                    <a:pt x="31" y="471"/>
                  </a:cubicBezTo>
                  <a:moveTo>
                    <a:pt x="1136" y="467"/>
                  </a:moveTo>
                  <a:cubicBezTo>
                    <a:pt x="1135" y="465"/>
                    <a:pt x="1135" y="462"/>
                    <a:pt x="1134" y="460"/>
                  </a:cubicBezTo>
                  <a:cubicBezTo>
                    <a:pt x="1154" y="455"/>
                    <a:pt x="1154" y="455"/>
                    <a:pt x="1154" y="455"/>
                  </a:cubicBezTo>
                  <a:cubicBezTo>
                    <a:pt x="1154" y="458"/>
                    <a:pt x="1155" y="461"/>
                    <a:pt x="1156" y="463"/>
                  </a:cubicBezTo>
                  <a:cubicBezTo>
                    <a:pt x="1136" y="467"/>
                    <a:pt x="1136" y="467"/>
                    <a:pt x="1136" y="467"/>
                  </a:cubicBezTo>
                  <a:moveTo>
                    <a:pt x="36" y="448"/>
                  </a:moveTo>
                  <a:cubicBezTo>
                    <a:pt x="17" y="444"/>
                    <a:pt x="17" y="444"/>
                    <a:pt x="17" y="444"/>
                  </a:cubicBezTo>
                  <a:cubicBezTo>
                    <a:pt x="18" y="441"/>
                    <a:pt x="18" y="438"/>
                    <a:pt x="19" y="436"/>
                  </a:cubicBezTo>
                  <a:cubicBezTo>
                    <a:pt x="38" y="441"/>
                    <a:pt x="38" y="441"/>
                    <a:pt x="38" y="441"/>
                  </a:cubicBezTo>
                  <a:cubicBezTo>
                    <a:pt x="38" y="443"/>
                    <a:pt x="37" y="446"/>
                    <a:pt x="36" y="448"/>
                  </a:cubicBezTo>
                  <a:moveTo>
                    <a:pt x="1131" y="444"/>
                  </a:moveTo>
                  <a:cubicBezTo>
                    <a:pt x="1130" y="442"/>
                    <a:pt x="1129" y="439"/>
                    <a:pt x="1129" y="437"/>
                  </a:cubicBezTo>
                  <a:cubicBezTo>
                    <a:pt x="1148" y="432"/>
                    <a:pt x="1148" y="432"/>
                    <a:pt x="1148" y="432"/>
                  </a:cubicBezTo>
                  <a:cubicBezTo>
                    <a:pt x="1149" y="434"/>
                    <a:pt x="1149" y="437"/>
                    <a:pt x="1150" y="439"/>
                  </a:cubicBezTo>
                  <a:cubicBezTo>
                    <a:pt x="1131" y="444"/>
                    <a:pt x="1131" y="444"/>
                    <a:pt x="1131" y="444"/>
                  </a:cubicBezTo>
                  <a:moveTo>
                    <a:pt x="43" y="426"/>
                  </a:moveTo>
                  <a:cubicBezTo>
                    <a:pt x="23" y="420"/>
                    <a:pt x="23" y="420"/>
                    <a:pt x="23" y="420"/>
                  </a:cubicBezTo>
                  <a:cubicBezTo>
                    <a:pt x="24" y="417"/>
                    <a:pt x="25" y="415"/>
                    <a:pt x="26" y="412"/>
                  </a:cubicBezTo>
                  <a:cubicBezTo>
                    <a:pt x="45" y="418"/>
                    <a:pt x="45" y="418"/>
                    <a:pt x="45" y="418"/>
                  </a:cubicBezTo>
                  <a:cubicBezTo>
                    <a:pt x="44" y="421"/>
                    <a:pt x="43" y="423"/>
                    <a:pt x="43" y="426"/>
                  </a:cubicBezTo>
                  <a:moveTo>
                    <a:pt x="1124" y="422"/>
                  </a:moveTo>
                  <a:cubicBezTo>
                    <a:pt x="1124" y="419"/>
                    <a:pt x="1123" y="417"/>
                    <a:pt x="1122" y="414"/>
                  </a:cubicBezTo>
                  <a:cubicBezTo>
                    <a:pt x="1141" y="408"/>
                    <a:pt x="1141" y="408"/>
                    <a:pt x="1141" y="408"/>
                  </a:cubicBezTo>
                  <a:cubicBezTo>
                    <a:pt x="1142" y="411"/>
                    <a:pt x="1143" y="413"/>
                    <a:pt x="1143" y="416"/>
                  </a:cubicBezTo>
                  <a:cubicBezTo>
                    <a:pt x="1124" y="422"/>
                    <a:pt x="1124" y="422"/>
                    <a:pt x="1124" y="422"/>
                  </a:cubicBezTo>
                  <a:moveTo>
                    <a:pt x="50" y="403"/>
                  </a:moveTo>
                  <a:cubicBezTo>
                    <a:pt x="31" y="397"/>
                    <a:pt x="31" y="397"/>
                    <a:pt x="31" y="397"/>
                  </a:cubicBezTo>
                  <a:cubicBezTo>
                    <a:pt x="32" y="394"/>
                    <a:pt x="33" y="391"/>
                    <a:pt x="33" y="389"/>
                  </a:cubicBezTo>
                  <a:cubicBezTo>
                    <a:pt x="52" y="396"/>
                    <a:pt x="52" y="396"/>
                    <a:pt x="52" y="396"/>
                  </a:cubicBezTo>
                  <a:cubicBezTo>
                    <a:pt x="51" y="398"/>
                    <a:pt x="51" y="401"/>
                    <a:pt x="50" y="403"/>
                  </a:cubicBezTo>
                  <a:moveTo>
                    <a:pt x="1117" y="399"/>
                  </a:moveTo>
                  <a:cubicBezTo>
                    <a:pt x="1116" y="397"/>
                    <a:pt x="1115" y="394"/>
                    <a:pt x="1114" y="392"/>
                  </a:cubicBezTo>
                  <a:cubicBezTo>
                    <a:pt x="1133" y="385"/>
                    <a:pt x="1133" y="385"/>
                    <a:pt x="1133" y="385"/>
                  </a:cubicBezTo>
                  <a:cubicBezTo>
                    <a:pt x="1134" y="388"/>
                    <a:pt x="1135" y="390"/>
                    <a:pt x="1136" y="393"/>
                  </a:cubicBezTo>
                  <a:cubicBezTo>
                    <a:pt x="1117" y="399"/>
                    <a:pt x="1117" y="399"/>
                    <a:pt x="1117" y="399"/>
                  </a:cubicBezTo>
                  <a:moveTo>
                    <a:pt x="58" y="381"/>
                  </a:moveTo>
                  <a:cubicBezTo>
                    <a:pt x="39" y="374"/>
                    <a:pt x="39" y="374"/>
                    <a:pt x="39" y="374"/>
                  </a:cubicBezTo>
                  <a:cubicBezTo>
                    <a:pt x="40" y="371"/>
                    <a:pt x="41" y="369"/>
                    <a:pt x="42" y="366"/>
                  </a:cubicBezTo>
                  <a:cubicBezTo>
                    <a:pt x="61" y="374"/>
                    <a:pt x="61" y="374"/>
                    <a:pt x="61" y="374"/>
                  </a:cubicBezTo>
                  <a:cubicBezTo>
                    <a:pt x="60" y="376"/>
                    <a:pt x="59" y="378"/>
                    <a:pt x="58" y="381"/>
                  </a:cubicBezTo>
                  <a:moveTo>
                    <a:pt x="1109" y="377"/>
                  </a:moveTo>
                  <a:cubicBezTo>
                    <a:pt x="1108" y="375"/>
                    <a:pt x="1107" y="372"/>
                    <a:pt x="1106" y="370"/>
                  </a:cubicBezTo>
                  <a:cubicBezTo>
                    <a:pt x="1124" y="362"/>
                    <a:pt x="1124" y="362"/>
                    <a:pt x="1124" y="362"/>
                  </a:cubicBezTo>
                  <a:cubicBezTo>
                    <a:pt x="1125" y="365"/>
                    <a:pt x="1126" y="367"/>
                    <a:pt x="1127" y="370"/>
                  </a:cubicBezTo>
                  <a:cubicBezTo>
                    <a:pt x="1109" y="377"/>
                    <a:pt x="1109" y="377"/>
                    <a:pt x="1109" y="377"/>
                  </a:cubicBezTo>
                  <a:moveTo>
                    <a:pt x="67" y="359"/>
                  </a:moveTo>
                  <a:cubicBezTo>
                    <a:pt x="49" y="351"/>
                    <a:pt x="49" y="351"/>
                    <a:pt x="49" y="351"/>
                  </a:cubicBezTo>
                  <a:cubicBezTo>
                    <a:pt x="50" y="348"/>
                    <a:pt x="51" y="346"/>
                    <a:pt x="52" y="344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9" y="354"/>
                    <a:pt x="68" y="357"/>
                    <a:pt x="67" y="359"/>
                  </a:cubicBezTo>
                  <a:moveTo>
                    <a:pt x="1100" y="355"/>
                  </a:moveTo>
                  <a:cubicBezTo>
                    <a:pt x="1099" y="353"/>
                    <a:pt x="1098" y="351"/>
                    <a:pt x="1096" y="348"/>
                  </a:cubicBezTo>
                  <a:cubicBezTo>
                    <a:pt x="1115" y="340"/>
                    <a:pt x="1115" y="340"/>
                    <a:pt x="1115" y="340"/>
                  </a:cubicBezTo>
                  <a:cubicBezTo>
                    <a:pt x="1116" y="342"/>
                    <a:pt x="1117" y="345"/>
                    <a:pt x="1118" y="347"/>
                  </a:cubicBezTo>
                  <a:cubicBezTo>
                    <a:pt x="1100" y="355"/>
                    <a:pt x="1100" y="355"/>
                    <a:pt x="1100" y="355"/>
                  </a:cubicBezTo>
                  <a:moveTo>
                    <a:pt x="77" y="338"/>
                  </a:moveTo>
                  <a:cubicBezTo>
                    <a:pt x="59" y="329"/>
                    <a:pt x="59" y="329"/>
                    <a:pt x="59" y="329"/>
                  </a:cubicBezTo>
                  <a:cubicBezTo>
                    <a:pt x="60" y="326"/>
                    <a:pt x="61" y="324"/>
                    <a:pt x="62" y="321"/>
                  </a:cubicBezTo>
                  <a:cubicBezTo>
                    <a:pt x="80" y="330"/>
                    <a:pt x="80" y="330"/>
                    <a:pt x="80" y="330"/>
                  </a:cubicBezTo>
                  <a:cubicBezTo>
                    <a:pt x="79" y="333"/>
                    <a:pt x="78" y="335"/>
                    <a:pt x="77" y="338"/>
                  </a:cubicBezTo>
                  <a:moveTo>
                    <a:pt x="1090" y="334"/>
                  </a:moveTo>
                  <a:cubicBezTo>
                    <a:pt x="1089" y="332"/>
                    <a:pt x="1087" y="330"/>
                    <a:pt x="1086" y="327"/>
                  </a:cubicBezTo>
                  <a:cubicBezTo>
                    <a:pt x="1104" y="318"/>
                    <a:pt x="1104" y="318"/>
                    <a:pt x="1104" y="318"/>
                  </a:cubicBezTo>
                  <a:cubicBezTo>
                    <a:pt x="1105" y="320"/>
                    <a:pt x="1106" y="323"/>
                    <a:pt x="1108" y="325"/>
                  </a:cubicBezTo>
                  <a:cubicBezTo>
                    <a:pt x="1090" y="334"/>
                    <a:pt x="1090" y="334"/>
                    <a:pt x="1090" y="334"/>
                  </a:cubicBezTo>
                  <a:moveTo>
                    <a:pt x="88" y="317"/>
                  </a:moveTo>
                  <a:cubicBezTo>
                    <a:pt x="70" y="307"/>
                    <a:pt x="70" y="307"/>
                    <a:pt x="70" y="307"/>
                  </a:cubicBezTo>
                  <a:cubicBezTo>
                    <a:pt x="71" y="305"/>
                    <a:pt x="73" y="302"/>
                    <a:pt x="74" y="300"/>
                  </a:cubicBezTo>
                  <a:cubicBezTo>
                    <a:pt x="91" y="310"/>
                    <a:pt x="91" y="310"/>
                    <a:pt x="91" y="310"/>
                  </a:cubicBezTo>
                  <a:cubicBezTo>
                    <a:pt x="90" y="312"/>
                    <a:pt x="89" y="314"/>
                    <a:pt x="88" y="317"/>
                  </a:cubicBezTo>
                  <a:moveTo>
                    <a:pt x="1079" y="313"/>
                  </a:moveTo>
                  <a:cubicBezTo>
                    <a:pt x="1078" y="311"/>
                    <a:pt x="1076" y="309"/>
                    <a:pt x="1075" y="307"/>
                  </a:cubicBezTo>
                  <a:cubicBezTo>
                    <a:pt x="1092" y="297"/>
                    <a:pt x="1092" y="297"/>
                    <a:pt x="1092" y="297"/>
                  </a:cubicBezTo>
                  <a:cubicBezTo>
                    <a:pt x="1094" y="299"/>
                    <a:pt x="1095" y="301"/>
                    <a:pt x="1096" y="304"/>
                  </a:cubicBezTo>
                  <a:cubicBezTo>
                    <a:pt x="1079" y="313"/>
                    <a:pt x="1079" y="313"/>
                    <a:pt x="1079" y="313"/>
                  </a:cubicBezTo>
                  <a:moveTo>
                    <a:pt x="99" y="296"/>
                  </a:moveTo>
                  <a:cubicBezTo>
                    <a:pt x="82" y="286"/>
                    <a:pt x="82" y="286"/>
                    <a:pt x="82" y="286"/>
                  </a:cubicBezTo>
                  <a:cubicBezTo>
                    <a:pt x="83" y="283"/>
                    <a:pt x="85" y="281"/>
                    <a:pt x="86" y="279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2" y="291"/>
                    <a:pt x="101" y="294"/>
                    <a:pt x="99" y="296"/>
                  </a:cubicBezTo>
                  <a:moveTo>
                    <a:pt x="1067" y="293"/>
                  </a:moveTo>
                  <a:cubicBezTo>
                    <a:pt x="1066" y="291"/>
                    <a:pt x="1064" y="289"/>
                    <a:pt x="1063" y="286"/>
                  </a:cubicBezTo>
                  <a:cubicBezTo>
                    <a:pt x="1080" y="276"/>
                    <a:pt x="1080" y="276"/>
                    <a:pt x="1080" y="276"/>
                  </a:cubicBezTo>
                  <a:cubicBezTo>
                    <a:pt x="1081" y="278"/>
                    <a:pt x="1083" y="280"/>
                    <a:pt x="1084" y="283"/>
                  </a:cubicBezTo>
                  <a:cubicBezTo>
                    <a:pt x="1067" y="293"/>
                    <a:pt x="1067" y="293"/>
                    <a:pt x="1067" y="293"/>
                  </a:cubicBezTo>
                  <a:moveTo>
                    <a:pt x="112" y="276"/>
                  </a:moveTo>
                  <a:cubicBezTo>
                    <a:pt x="95" y="265"/>
                    <a:pt x="95" y="265"/>
                    <a:pt x="95" y="265"/>
                  </a:cubicBezTo>
                  <a:cubicBezTo>
                    <a:pt x="96" y="263"/>
                    <a:pt x="98" y="260"/>
                    <a:pt x="100" y="258"/>
                  </a:cubicBezTo>
                  <a:cubicBezTo>
                    <a:pt x="116" y="269"/>
                    <a:pt x="116" y="269"/>
                    <a:pt x="116" y="269"/>
                  </a:cubicBezTo>
                  <a:cubicBezTo>
                    <a:pt x="115" y="272"/>
                    <a:pt x="113" y="274"/>
                    <a:pt x="112" y="276"/>
                  </a:cubicBezTo>
                  <a:moveTo>
                    <a:pt x="1054" y="273"/>
                  </a:moveTo>
                  <a:cubicBezTo>
                    <a:pt x="1053" y="271"/>
                    <a:pt x="1052" y="269"/>
                    <a:pt x="1050" y="267"/>
                  </a:cubicBezTo>
                  <a:cubicBezTo>
                    <a:pt x="1067" y="255"/>
                    <a:pt x="1067" y="255"/>
                    <a:pt x="1067" y="255"/>
                  </a:cubicBezTo>
                  <a:cubicBezTo>
                    <a:pt x="1068" y="258"/>
                    <a:pt x="1070" y="260"/>
                    <a:pt x="1071" y="262"/>
                  </a:cubicBezTo>
                  <a:cubicBezTo>
                    <a:pt x="1054" y="273"/>
                    <a:pt x="1054" y="273"/>
                    <a:pt x="1054" y="273"/>
                  </a:cubicBezTo>
                  <a:moveTo>
                    <a:pt x="125" y="257"/>
                  </a:moveTo>
                  <a:cubicBezTo>
                    <a:pt x="109" y="245"/>
                    <a:pt x="109" y="245"/>
                    <a:pt x="109" y="245"/>
                  </a:cubicBezTo>
                  <a:cubicBezTo>
                    <a:pt x="110" y="243"/>
                    <a:pt x="112" y="240"/>
                    <a:pt x="114" y="238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28" y="252"/>
                    <a:pt x="127" y="254"/>
                    <a:pt x="125" y="257"/>
                  </a:cubicBezTo>
                  <a:moveTo>
                    <a:pt x="1041" y="254"/>
                  </a:moveTo>
                  <a:cubicBezTo>
                    <a:pt x="1039" y="252"/>
                    <a:pt x="1038" y="250"/>
                    <a:pt x="1036" y="247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4" y="238"/>
                    <a:pt x="1056" y="240"/>
                    <a:pt x="1057" y="242"/>
                  </a:cubicBezTo>
                  <a:cubicBezTo>
                    <a:pt x="1041" y="254"/>
                    <a:pt x="1041" y="254"/>
                    <a:pt x="1041" y="254"/>
                  </a:cubicBezTo>
                  <a:moveTo>
                    <a:pt x="139" y="238"/>
                  </a:moveTo>
                  <a:cubicBezTo>
                    <a:pt x="123" y="225"/>
                    <a:pt x="123" y="225"/>
                    <a:pt x="123" y="225"/>
                  </a:cubicBezTo>
                  <a:cubicBezTo>
                    <a:pt x="125" y="223"/>
                    <a:pt x="127" y="221"/>
                    <a:pt x="128" y="219"/>
                  </a:cubicBezTo>
                  <a:cubicBezTo>
                    <a:pt x="144" y="231"/>
                    <a:pt x="144" y="231"/>
                    <a:pt x="144" y="231"/>
                  </a:cubicBezTo>
                  <a:cubicBezTo>
                    <a:pt x="142" y="233"/>
                    <a:pt x="141" y="236"/>
                    <a:pt x="139" y="238"/>
                  </a:cubicBezTo>
                  <a:moveTo>
                    <a:pt x="1027" y="235"/>
                  </a:moveTo>
                  <a:cubicBezTo>
                    <a:pt x="1025" y="233"/>
                    <a:pt x="1024" y="231"/>
                    <a:pt x="1022" y="229"/>
                  </a:cubicBezTo>
                  <a:cubicBezTo>
                    <a:pt x="1037" y="216"/>
                    <a:pt x="1037" y="216"/>
                    <a:pt x="1037" y="216"/>
                  </a:cubicBezTo>
                  <a:cubicBezTo>
                    <a:pt x="1039" y="218"/>
                    <a:pt x="1041" y="220"/>
                    <a:pt x="1043" y="223"/>
                  </a:cubicBezTo>
                  <a:cubicBezTo>
                    <a:pt x="1027" y="235"/>
                    <a:pt x="1027" y="235"/>
                    <a:pt x="1027" y="235"/>
                  </a:cubicBezTo>
                  <a:moveTo>
                    <a:pt x="154" y="219"/>
                  </a:moveTo>
                  <a:cubicBezTo>
                    <a:pt x="139" y="206"/>
                    <a:pt x="139" y="206"/>
                    <a:pt x="139" y="206"/>
                  </a:cubicBezTo>
                  <a:cubicBezTo>
                    <a:pt x="141" y="204"/>
                    <a:pt x="142" y="202"/>
                    <a:pt x="144" y="200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8" y="215"/>
                    <a:pt x="156" y="217"/>
                    <a:pt x="154" y="219"/>
                  </a:cubicBezTo>
                  <a:moveTo>
                    <a:pt x="1012" y="217"/>
                  </a:moveTo>
                  <a:cubicBezTo>
                    <a:pt x="1010" y="215"/>
                    <a:pt x="1008" y="213"/>
                    <a:pt x="1007" y="211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23" y="200"/>
                    <a:pt x="1025" y="202"/>
                    <a:pt x="1027" y="204"/>
                  </a:cubicBezTo>
                  <a:cubicBezTo>
                    <a:pt x="1012" y="217"/>
                    <a:pt x="1012" y="217"/>
                    <a:pt x="1012" y="217"/>
                  </a:cubicBezTo>
                  <a:moveTo>
                    <a:pt x="170" y="202"/>
                  </a:moveTo>
                  <a:cubicBezTo>
                    <a:pt x="155" y="188"/>
                    <a:pt x="155" y="188"/>
                    <a:pt x="155" y="188"/>
                  </a:cubicBezTo>
                  <a:cubicBezTo>
                    <a:pt x="157" y="186"/>
                    <a:pt x="159" y="184"/>
                    <a:pt x="161" y="182"/>
                  </a:cubicBezTo>
                  <a:cubicBezTo>
                    <a:pt x="175" y="196"/>
                    <a:pt x="175" y="196"/>
                    <a:pt x="175" y="196"/>
                  </a:cubicBezTo>
                  <a:cubicBezTo>
                    <a:pt x="173" y="198"/>
                    <a:pt x="172" y="200"/>
                    <a:pt x="170" y="202"/>
                  </a:cubicBezTo>
                  <a:moveTo>
                    <a:pt x="996" y="199"/>
                  </a:moveTo>
                  <a:cubicBezTo>
                    <a:pt x="994" y="197"/>
                    <a:pt x="992" y="195"/>
                    <a:pt x="991" y="194"/>
                  </a:cubicBezTo>
                  <a:cubicBezTo>
                    <a:pt x="1005" y="180"/>
                    <a:pt x="1005" y="180"/>
                    <a:pt x="1005" y="180"/>
                  </a:cubicBezTo>
                  <a:cubicBezTo>
                    <a:pt x="1007" y="182"/>
                    <a:pt x="1009" y="184"/>
                    <a:pt x="1011" y="186"/>
                  </a:cubicBezTo>
                  <a:cubicBezTo>
                    <a:pt x="996" y="199"/>
                    <a:pt x="996" y="199"/>
                    <a:pt x="996" y="199"/>
                  </a:cubicBezTo>
                  <a:moveTo>
                    <a:pt x="186" y="185"/>
                  </a:moveTo>
                  <a:cubicBezTo>
                    <a:pt x="172" y="171"/>
                    <a:pt x="172" y="171"/>
                    <a:pt x="172" y="171"/>
                  </a:cubicBezTo>
                  <a:cubicBezTo>
                    <a:pt x="174" y="169"/>
                    <a:pt x="176" y="167"/>
                    <a:pt x="178" y="165"/>
                  </a:cubicBezTo>
                  <a:cubicBezTo>
                    <a:pt x="192" y="179"/>
                    <a:pt x="192" y="179"/>
                    <a:pt x="192" y="179"/>
                  </a:cubicBezTo>
                  <a:cubicBezTo>
                    <a:pt x="190" y="181"/>
                    <a:pt x="188" y="183"/>
                    <a:pt x="186" y="185"/>
                  </a:cubicBezTo>
                  <a:moveTo>
                    <a:pt x="980" y="182"/>
                  </a:moveTo>
                  <a:cubicBezTo>
                    <a:pt x="978" y="181"/>
                    <a:pt x="976" y="179"/>
                    <a:pt x="974" y="177"/>
                  </a:cubicBezTo>
                  <a:cubicBezTo>
                    <a:pt x="988" y="162"/>
                    <a:pt x="988" y="162"/>
                    <a:pt x="988" y="162"/>
                  </a:cubicBezTo>
                  <a:cubicBezTo>
                    <a:pt x="990" y="164"/>
                    <a:pt x="992" y="166"/>
                    <a:pt x="994" y="168"/>
                  </a:cubicBezTo>
                  <a:cubicBezTo>
                    <a:pt x="980" y="182"/>
                    <a:pt x="980" y="182"/>
                    <a:pt x="980" y="182"/>
                  </a:cubicBezTo>
                  <a:moveTo>
                    <a:pt x="203" y="168"/>
                  </a:moveTo>
                  <a:cubicBezTo>
                    <a:pt x="190" y="154"/>
                    <a:pt x="190" y="154"/>
                    <a:pt x="190" y="154"/>
                  </a:cubicBezTo>
                  <a:cubicBezTo>
                    <a:pt x="192" y="152"/>
                    <a:pt x="194" y="150"/>
                    <a:pt x="196" y="148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7" y="165"/>
                    <a:pt x="205" y="167"/>
                    <a:pt x="203" y="168"/>
                  </a:cubicBezTo>
                  <a:moveTo>
                    <a:pt x="962" y="166"/>
                  </a:moveTo>
                  <a:cubicBezTo>
                    <a:pt x="961" y="164"/>
                    <a:pt x="959" y="163"/>
                    <a:pt x="957" y="161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2" y="148"/>
                    <a:pt x="974" y="150"/>
                    <a:pt x="976" y="151"/>
                  </a:cubicBezTo>
                  <a:cubicBezTo>
                    <a:pt x="962" y="166"/>
                    <a:pt x="962" y="166"/>
                    <a:pt x="962" y="166"/>
                  </a:cubicBezTo>
                  <a:moveTo>
                    <a:pt x="221" y="153"/>
                  </a:moveTo>
                  <a:cubicBezTo>
                    <a:pt x="208" y="138"/>
                    <a:pt x="208" y="138"/>
                    <a:pt x="208" y="138"/>
                  </a:cubicBezTo>
                  <a:cubicBezTo>
                    <a:pt x="210" y="136"/>
                    <a:pt x="212" y="134"/>
                    <a:pt x="214" y="132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5" y="150"/>
                    <a:pt x="223" y="151"/>
                    <a:pt x="221" y="153"/>
                  </a:cubicBezTo>
                  <a:moveTo>
                    <a:pt x="945" y="151"/>
                  </a:moveTo>
                  <a:cubicBezTo>
                    <a:pt x="943" y="149"/>
                    <a:pt x="941" y="147"/>
                    <a:pt x="939" y="146"/>
                  </a:cubicBezTo>
                  <a:cubicBezTo>
                    <a:pt x="951" y="130"/>
                    <a:pt x="951" y="130"/>
                    <a:pt x="951" y="130"/>
                  </a:cubicBezTo>
                  <a:cubicBezTo>
                    <a:pt x="953" y="132"/>
                    <a:pt x="955" y="134"/>
                    <a:pt x="957" y="135"/>
                  </a:cubicBezTo>
                  <a:cubicBezTo>
                    <a:pt x="945" y="151"/>
                    <a:pt x="945" y="151"/>
                    <a:pt x="945" y="151"/>
                  </a:cubicBezTo>
                  <a:moveTo>
                    <a:pt x="239" y="138"/>
                  </a:moveTo>
                  <a:cubicBezTo>
                    <a:pt x="227" y="122"/>
                    <a:pt x="227" y="122"/>
                    <a:pt x="227" y="122"/>
                  </a:cubicBezTo>
                  <a:cubicBezTo>
                    <a:pt x="229" y="121"/>
                    <a:pt x="231" y="119"/>
                    <a:pt x="233" y="117"/>
                  </a:cubicBezTo>
                  <a:cubicBezTo>
                    <a:pt x="245" y="133"/>
                    <a:pt x="245" y="133"/>
                    <a:pt x="245" y="133"/>
                  </a:cubicBezTo>
                  <a:cubicBezTo>
                    <a:pt x="243" y="135"/>
                    <a:pt x="241" y="136"/>
                    <a:pt x="239" y="138"/>
                  </a:cubicBezTo>
                  <a:moveTo>
                    <a:pt x="926" y="136"/>
                  </a:moveTo>
                  <a:cubicBezTo>
                    <a:pt x="924" y="134"/>
                    <a:pt x="922" y="133"/>
                    <a:pt x="920" y="131"/>
                  </a:cubicBezTo>
                  <a:cubicBezTo>
                    <a:pt x="932" y="115"/>
                    <a:pt x="932" y="115"/>
                    <a:pt x="932" y="115"/>
                  </a:cubicBezTo>
                  <a:cubicBezTo>
                    <a:pt x="934" y="117"/>
                    <a:pt x="936" y="119"/>
                    <a:pt x="938" y="120"/>
                  </a:cubicBezTo>
                  <a:cubicBezTo>
                    <a:pt x="926" y="136"/>
                    <a:pt x="926" y="136"/>
                    <a:pt x="926" y="136"/>
                  </a:cubicBezTo>
                  <a:moveTo>
                    <a:pt x="258" y="124"/>
                  </a:moveTo>
                  <a:cubicBezTo>
                    <a:pt x="247" y="108"/>
                    <a:pt x="247" y="108"/>
                    <a:pt x="247" y="108"/>
                  </a:cubicBezTo>
                  <a:cubicBezTo>
                    <a:pt x="249" y="106"/>
                    <a:pt x="251" y="105"/>
                    <a:pt x="253" y="103"/>
                  </a:cubicBezTo>
                  <a:cubicBezTo>
                    <a:pt x="265" y="120"/>
                    <a:pt x="265" y="120"/>
                    <a:pt x="265" y="120"/>
                  </a:cubicBezTo>
                  <a:cubicBezTo>
                    <a:pt x="262" y="121"/>
                    <a:pt x="260" y="123"/>
                    <a:pt x="258" y="124"/>
                  </a:cubicBezTo>
                  <a:moveTo>
                    <a:pt x="907" y="122"/>
                  </a:moveTo>
                  <a:cubicBezTo>
                    <a:pt x="905" y="121"/>
                    <a:pt x="903" y="119"/>
                    <a:pt x="901" y="118"/>
                  </a:cubicBezTo>
                  <a:cubicBezTo>
                    <a:pt x="912" y="101"/>
                    <a:pt x="912" y="101"/>
                    <a:pt x="912" y="101"/>
                  </a:cubicBezTo>
                  <a:cubicBezTo>
                    <a:pt x="914" y="103"/>
                    <a:pt x="916" y="104"/>
                    <a:pt x="919" y="106"/>
                  </a:cubicBezTo>
                  <a:cubicBezTo>
                    <a:pt x="907" y="122"/>
                    <a:pt x="907" y="122"/>
                    <a:pt x="907" y="122"/>
                  </a:cubicBezTo>
                  <a:moveTo>
                    <a:pt x="278" y="111"/>
                  </a:moveTo>
                  <a:cubicBezTo>
                    <a:pt x="267" y="94"/>
                    <a:pt x="267" y="94"/>
                    <a:pt x="267" y="94"/>
                  </a:cubicBezTo>
                  <a:cubicBezTo>
                    <a:pt x="269" y="93"/>
                    <a:pt x="271" y="91"/>
                    <a:pt x="274" y="90"/>
                  </a:cubicBezTo>
                  <a:cubicBezTo>
                    <a:pt x="284" y="107"/>
                    <a:pt x="284" y="107"/>
                    <a:pt x="284" y="107"/>
                  </a:cubicBezTo>
                  <a:cubicBezTo>
                    <a:pt x="282" y="108"/>
                    <a:pt x="280" y="109"/>
                    <a:pt x="278" y="111"/>
                  </a:cubicBezTo>
                  <a:moveTo>
                    <a:pt x="888" y="109"/>
                  </a:moveTo>
                  <a:cubicBezTo>
                    <a:pt x="885" y="108"/>
                    <a:pt x="883" y="106"/>
                    <a:pt x="881" y="105"/>
                  </a:cubicBezTo>
                  <a:cubicBezTo>
                    <a:pt x="891" y="88"/>
                    <a:pt x="891" y="88"/>
                    <a:pt x="891" y="88"/>
                  </a:cubicBezTo>
                  <a:cubicBezTo>
                    <a:pt x="894" y="89"/>
                    <a:pt x="896" y="91"/>
                    <a:pt x="898" y="92"/>
                  </a:cubicBezTo>
                  <a:cubicBezTo>
                    <a:pt x="888" y="109"/>
                    <a:pt x="888" y="109"/>
                    <a:pt x="888" y="109"/>
                  </a:cubicBezTo>
                  <a:moveTo>
                    <a:pt x="298" y="98"/>
                  </a:moveTo>
                  <a:cubicBezTo>
                    <a:pt x="287" y="81"/>
                    <a:pt x="287" y="81"/>
                    <a:pt x="287" y="81"/>
                  </a:cubicBezTo>
                  <a:cubicBezTo>
                    <a:pt x="290" y="80"/>
                    <a:pt x="292" y="78"/>
                    <a:pt x="294" y="77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2" y="96"/>
                    <a:pt x="300" y="97"/>
                    <a:pt x="298" y="98"/>
                  </a:cubicBezTo>
                  <a:moveTo>
                    <a:pt x="867" y="97"/>
                  </a:moveTo>
                  <a:cubicBezTo>
                    <a:pt x="865" y="95"/>
                    <a:pt x="863" y="94"/>
                    <a:pt x="861" y="93"/>
                  </a:cubicBezTo>
                  <a:cubicBezTo>
                    <a:pt x="870" y="75"/>
                    <a:pt x="870" y="75"/>
                    <a:pt x="870" y="75"/>
                  </a:cubicBezTo>
                  <a:cubicBezTo>
                    <a:pt x="873" y="77"/>
                    <a:pt x="875" y="78"/>
                    <a:pt x="877" y="79"/>
                  </a:cubicBezTo>
                  <a:cubicBezTo>
                    <a:pt x="867" y="97"/>
                    <a:pt x="867" y="97"/>
                    <a:pt x="867" y="97"/>
                  </a:cubicBezTo>
                  <a:moveTo>
                    <a:pt x="318" y="87"/>
                  </a:moveTo>
                  <a:cubicBezTo>
                    <a:pt x="309" y="69"/>
                    <a:pt x="309" y="69"/>
                    <a:pt x="309" y="69"/>
                  </a:cubicBezTo>
                  <a:cubicBezTo>
                    <a:pt x="311" y="68"/>
                    <a:pt x="313" y="67"/>
                    <a:pt x="316" y="66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3" y="84"/>
                    <a:pt x="320" y="86"/>
                    <a:pt x="318" y="87"/>
                  </a:cubicBezTo>
                  <a:moveTo>
                    <a:pt x="847" y="85"/>
                  </a:moveTo>
                  <a:cubicBezTo>
                    <a:pt x="844" y="84"/>
                    <a:pt x="842" y="83"/>
                    <a:pt x="840" y="82"/>
                  </a:cubicBezTo>
                  <a:cubicBezTo>
                    <a:pt x="849" y="64"/>
                    <a:pt x="849" y="64"/>
                    <a:pt x="849" y="64"/>
                  </a:cubicBezTo>
                  <a:cubicBezTo>
                    <a:pt x="851" y="65"/>
                    <a:pt x="854" y="66"/>
                    <a:pt x="856" y="68"/>
                  </a:cubicBezTo>
                  <a:cubicBezTo>
                    <a:pt x="847" y="85"/>
                    <a:pt x="847" y="85"/>
                    <a:pt x="847" y="85"/>
                  </a:cubicBezTo>
                  <a:moveTo>
                    <a:pt x="339" y="76"/>
                  </a:moveTo>
                  <a:cubicBezTo>
                    <a:pt x="330" y="58"/>
                    <a:pt x="330" y="58"/>
                    <a:pt x="330" y="58"/>
                  </a:cubicBezTo>
                  <a:cubicBezTo>
                    <a:pt x="333" y="57"/>
                    <a:pt x="335" y="56"/>
                    <a:pt x="338" y="55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4" y="74"/>
                    <a:pt x="341" y="75"/>
                    <a:pt x="339" y="76"/>
                  </a:cubicBezTo>
                  <a:moveTo>
                    <a:pt x="826" y="75"/>
                  </a:moveTo>
                  <a:cubicBezTo>
                    <a:pt x="823" y="74"/>
                    <a:pt x="821" y="72"/>
                    <a:pt x="818" y="71"/>
                  </a:cubicBezTo>
                  <a:cubicBezTo>
                    <a:pt x="827" y="53"/>
                    <a:pt x="827" y="53"/>
                    <a:pt x="827" y="53"/>
                  </a:cubicBezTo>
                  <a:cubicBezTo>
                    <a:pt x="829" y="54"/>
                    <a:pt x="832" y="55"/>
                    <a:pt x="834" y="57"/>
                  </a:cubicBezTo>
                  <a:cubicBezTo>
                    <a:pt x="826" y="75"/>
                    <a:pt x="826" y="75"/>
                    <a:pt x="826" y="75"/>
                  </a:cubicBezTo>
                  <a:moveTo>
                    <a:pt x="360" y="66"/>
                  </a:moveTo>
                  <a:cubicBezTo>
                    <a:pt x="353" y="48"/>
                    <a:pt x="353" y="48"/>
                    <a:pt x="353" y="48"/>
                  </a:cubicBezTo>
                  <a:cubicBezTo>
                    <a:pt x="355" y="47"/>
                    <a:pt x="357" y="46"/>
                    <a:pt x="360" y="45"/>
                  </a:cubicBezTo>
                  <a:cubicBezTo>
                    <a:pt x="368" y="63"/>
                    <a:pt x="368" y="63"/>
                    <a:pt x="368" y="63"/>
                  </a:cubicBezTo>
                  <a:cubicBezTo>
                    <a:pt x="365" y="64"/>
                    <a:pt x="363" y="65"/>
                    <a:pt x="360" y="66"/>
                  </a:cubicBezTo>
                  <a:moveTo>
                    <a:pt x="804" y="65"/>
                  </a:moveTo>
                  <a:cubicBezTo>
                    <a:pt x="802" y="64"/>
                    <a:pt x="799" y="63"/>
                    <a:pt x="797" y="62"/>
                  </a:cubicBezTo>
                  <a:cubicBezTo>
                    <a:pt x="804" y="43"/>
                    <a:pt x="804" y="43"/>
                    <a:pt x="804" y="43"/>
                  </a:cubicBezTo>
                  <a:cubicBezTo>
                    <a:pt x="807" y="44"/>
                    <a:pt x="809" y="45"/>
                    <a:pt x="812" y="47"/>
                  </a:cubicBezTo>
                  <a:cubicBezTo>
                    <a:pt x="804" y="65"/>
                    <a:pt x="804" y="65"/>
                    <a:pt x="804" y="65"/>
                  </a:cubicBezTo>
                  <a:moveTo>
                    <a:pt x="382" y="58"/>
                  </a:moveTo>
                  <a:cubicBezTo>
                    <a:pt x="375" y="39"/>
                    <a:pt x="375" y="39"/>
                    <a:pt x="375" y="39"/>
                  </a:cubicBezTo>
                  <a:cubicBezTo>
                    <a:pt x="378" y="38"/>
                    <a:pt x="380" y="37"/>
                    <a:pt x="383" y="36"/>
                  </a:cubicBezTo>
                  <a:cubicBezTo>
                    <a:pt x="390" y="55"/>
                    <a:pt x="390" y="55"/>
                    <a:pt x="390" y="55"/>
                  </a:cubicBezTo>
                  <a:cubicBezTo>
                    <a:pt x="387" y="56"/>
                    <a:pt x="385" y="57"/>
                    <a:pt x="382" y="58"/>
                  </a:cubicBezTo>
                  <a:moveTo>
                    <a:pt x="782" y="56"/>
                  </a:moveTo>
                  <a:cubicBezTo>
                    <a:pt x="780" y="55"/>
                    <a:pt x="777" y="54"/>
                    <a:pt x="775" y="53"/>
                  </a:cubicBezTo>
                  <a:cubicBezTo>
                    <a:pt x="781" y="35"/>
                    <a:pt x="781" y="35"/>
                    <a:pt x="781" y="35"/>
                  </a:cubicBezTo>
                  <a:cubicBezTo>
                    <a:pt x="784" y="36"/>
                    <a:pt x="787" y="37"/>
                    <a:pt x="789" y="37"/>
                  </a:cubicBezTo>
                  <a:cubicBezTo>
                    <a:pt x="782" y="56"/>
                    <a:pt x="782" y="56"/>
                    <a:pt x="782" y="56"/>
                  </a:cubicBezTo>
                  <a:moveTo>
                    <a:pt x="404" y="50"/>
                  </a:moveTo>
                  <a:cubicBezTo>
                    <a:pt x="398" y="31"/>
                    <a:pt x="398" y="31"/>
                    <a:pt x="398" y="31"/>
                  </a:cubicBezTo>
                  <a:cubicBezTo>
                    <a:pt x="401" y="30"/>
                    <a:pt x="403" y="29"/>
                    <a:pt x="406" y="28"/>
                  </a:cubicBezTo>
                  <a:cubicBezTo>
                    <a:pt x="412" y="47"/>
                    <a:pt x="412" y="47"/>
                    <a:pt x="412" y="47"/>
                  </a:cubicBezTo>
                  <a:cubicBezTo>
                    <a:pt x="409" y="48"/>
                    <a:pt x="407" y="49"/>
                    <a:pt x="404" y="50"/>
                  </a:cubicBezTo>
                  <a:moveTo>
                    <a:pt x="760" y="48"/>
                  </a:moveTo>
                  <a:cubicBezTo>
                    <a:pt x="757" y="48"/>
                    <a:pt x="755" y="47"/>
                    <a:pt x="752" y="46"/>
                  </a:cubicBezTo>
                  <a:cubicBezTo>
                    <a:pt x="758" y="27"/>
                    <a:pt x="758" y="27"/>
                    <a:pt x="758" y="27"/>
                  </a:cubicBezTo>
                  <a:cubicBezTo>
                    <a:pt x="761" y="28"/>
                    <a:pt x="763" y="28"/>
                    <a:pt x="766" y="29"/>
                  </a:cubicBezTo>
                  <a:cubicBezTo>
                    <a:pt x="760" y="48"/>
                    <a:pt x="760" y="48"/>
                    <a:pt x="760" y="48"/>
                  </a:cubicBezTo>
                  <a:moveTo>
                    <a:pt x="427" y="43"/>
                  </a:moveTo>
                  <a:cubicBezTo>
                    <a:pt x="421" y="23"/>
                    <a:pt x="421" y="23"/>
                    <a:pt x="421" y="23"/>
                  </a:cubicBezTo>
                  <a:cubicBezTo>
                    <a:pt x="424" y="23"/>
                    <a:pt x="427" y="22"/>
                    <a:pt x="429" y="21"/>
                  </a:cubicBezTo>
                  <a:cubicBezTo>
                    <a:pt x="434" y="40"/>
                    <a:pt x="434" y="40"/>
                    <a:pt x="434" y="40"/>
                  </a:cubicBezTo>
                  <a:cubicBezTo>
                    <a:pt x="432" y="41"/>
                    <a:pt x="429" y="42"/>
                    <a:pt x="427" y="43"/>
                  </a:cubicBezTo>
                  <a:moveTo>
                    <a:pt x="737" y="41"/>
                  </a:moveTo>
                  <a:cubicBezTo>
                    <a:pt x="735" y="41"/>
                    <a:pt x="732" y="40"/>
                    <a:pt x="730" y="39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7" y="21"/>
                    <a:pt x="740" y="21"/>
                    <a:pt x="743" y="22"/>
                  </a:cubicBezTo>
                  <a:cubicBezTo>
                    <a:pt x="737" y="41"/>
                    <a:pt x="737" y="41"/>
                    <a:pt x="737" y="41"/>
                  </a:cubicBezTo>
                  <a:moveTo>
                    <a:pt x="450" y="37"/>
                  </a:moveTo>
                  <a:cubicBezTo>
                    <a:pt x="445" y="17"/>
                    <a:pt x="445" y="17"/>
                    <a:pt x="445" y="17"/>
                  </a:cubicBezTo>
                  <a:cubicBezTo>
                    <a:pt x="448" y="16"/>
                    <a:pt x="450" y="16"/>
                    <a:pt x="453" y="1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5" y="35"/>
                    <a:pt x="452" y="36"/>
                    <a:pt x="450" y="37"/>
                  </a:cubicBezTo>
                  <a:moveTo>
                    <a:pt x="714" y="36"/>
                  </a:moveTo>
                  <a:cubicBezTo>
                    <a:pt x="712" y="35"/>
                    <a:pt x="709" y="34"/>
                    <a:pt x="707" y="34"/>
                  </a:cubicBezTo>
                  <a:cubicBezTo>
                    <a:pt x="711" y="14"/>
                    <a:pt x="711" y="14"/>
                    <a:pt x="711" y="14"/>
                  </a:cubicBezTo>
                  <a:cubicBezTo>
                    <a:pt x="714" y="15"/>
                    <a:pt x="716" y="15"/>
                    <a:pt x="719" y="16"/>
                  </a:cubicBezTo>
                  <a:cubicBezTo>
                    <a:pt x="714" y="36"/>
                    <a:pt x="714" y="36"/>
                    <a:pt x="714" y="36"/>
                  </a:cubicBezTo>
                  <a:moveTo>
                    <a:pt x="473" y="31"/>
                  </a:moveTo>
                  <a:cubicBezTo>
                    <a:pt x="469" y="12"/>
                    <a:pt x="469" y="12"/>
                    <a:pt x="469" y="12"/>
                  </a:cubicBezTo>
                  <a:cubicBezTo>
                    <a:pt x="471" y="11"/>
                    <a:pt x="474" y="11"/>
                    <a:pt x="477" y="1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0"/>
                    <a:pt x="475" y="31"/>
                    <a:pt x="473" y="31"/>
                  </a:cubicBezTo>
                  <a:moveTo>
                    <a:pt x="691" y="31"/>
                  </a:moveTo>
                  <a:cubicBezTo>
                    <a:pt x="689" y="30"/>
                    <a:pt x="686" y="30"/>
                    <a:pt x="684" y="29"/>
                  </a:cubicBezTo>
                  <a:cubicBezTo>
                    <a:pt x="687" y="10"/>
                    <a:pt x="687" y="10"/>
                    <a:pt x="687" y="10"/>
                  </a:cubicBezTo>
                  <a:cubicBezTo>
                    <a:pt x="690" y="10"/>
                    <a:pt x="692" y="10"/>
                    <a:pt x="695" y="11"/>
                  </a:cubicBezTo>
                  <a:cubicBezTo>
                    <a:pt x="691" y="31"/>
                    <a:pt x="691" y="31"/>
                    <a:pt x="691" y="31"/>
                  </a:cubicBezTo>
                  <a:moveTo>
                    <a:pt x="496" y="27"/>
                  </a:moveTo>
                  <a:cubicBezTo>
                    <a:pt x="493" y="8"/>
                    <a:pt x="493" y="8"/>
                    <a:pt x="493" y="8"/>
                  </a:cubicBezTo>
                  <a:cubicBezTo>
                    <a:pt x="495" y="7"/>
                    <a:pt x="498" y="7"/>
                    <a:pt x="501" y="6"/>
                  </a:cubicBezTo>
                  <a:cubicBezTo>
                    <a:pt x="504" y="26"/>
                    <a:pt x="504" y="26"/>
                    <a:pt x="504" y="26"/>
                  </a:cubicBezTo>
                  <a:cubicBezTo>
                    <a:pt x="501" y="26"/>
                    <a:pt x="498" y="27"/>
                    <a:pt x="496" y="27"/>
                  </a:cubicBezTo>
                  <a:moveTo>
                    <a:pt x="668" y="27"/>
                  </a:moveTo>
                  <a:cubicBezTo>
                    <a:pt x="666" y="26"/>
                    <a:pt x="663" y="26"/>
                    <a:pt x="660" y="2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66" y="6"/>
                    <a:pt x="668" y="6"/>
                    <a:pt x="671" y="7"/>
                  </a:cubicBezTo>
                  <a:cubicBezTo>
                    <a:pt x="668" y="27"/>
                    <a:pt x="668" y="27"/>
                    <a:pt x="668" y="27"/>
                  </a:cubicBezTo>
                  <a:moveTo>
                    <a:pt x="519" y="24"/>
                  </a:moveTo>
                  <a:cubicBezTo>
                    <a:pt x="517" y="4"/>
                    <a:pt x="517" y="4"/>
                    <a:pt x="517" y="4"/>
                  </a:cubicBezTo>
                  <a:cubicBezTo>
                    <a:pt x="520" y="4"/>
                    <a:pt x="522" y="4"/>
                    <a:pt x="525" y="3"/>
                  </a:cubicBezTo>
                  <a:cubicBezTo>
                    <a:pt x="527" y="23"/>
                    <a:pt x="527" y="23"/>
                    <a:pt x="527" y="23"/>
                  </a:cubicBezTo>
                  <a:cubicBezTo>
                    <a:pt x="524" y="24"/>
                    <a:pt x="522" y="24"/>
                    <a:pt x="519" y="24"/>
                  </a:cubicBezTo>
                  <a:moveTo>
                    <a:pt x="645" y="24"/>
                  </a:moveTo>
                  <a:cubicBezTo>
                    <a:pt x="642" y="23"/>
                    <a:pt x="640" y="23"/>
                    <a:pt x="637" y="23"/>
                  </a:cubicBezTo>
                  <a:cubicBezTo>
                    <a:pt x="639" y="3"/>
                    <a:pt x="639" y="3"/>
                    <a:pt x="639" y="3"/>
                  </a:cubicBezTo>
                  <a:cubicBezTo>
                    <a:pt x="641" y="3"/>
                    <a:pt x="644" y="3"/>
                    <a:pt x="647" y="4"/>
                  </a:cubicBezTo>
                  <a:cubicBezTo>
                    <a:pt x="645" y="24"/>
                    <a:pt x="645" y="24"/>
                    <a:pt x="645" y="24"/>
                  </a:cubicBezTo>
                  <a:moveTo>
                    <a:pt x="543" y="22"/>
                  </a:moveTo>
                  <a:cubicBezTo>
                    <a:pt x="541" y="2"/>
                    <a:pt x="541" y="2"/>
                    <a:pt x="541" y="2"/>
                  </a:cubicBezTo>
                  <a:cubicBezTo>
                    <a:pt x="544" y="2"/>
                    <a:pt x="547" y="2"/>
                    <a:pt x="549" y="1"/>
                  </a:cubicBezTo>
                  <a:cubicBezTo>
                    <a:pt x="551" y="21"/>
                    <a:pt x="551" y="21"/>
                    <a:pt x="551" y="21"/>
                  </a:cubicBezTo>
                  <a:cubicBezTo>
                    <a:pt x="548" y="22"/>
                    <a:pt x="545" y="22"/>
                    <a:pt x="543" y="22"/>
                  </a:cubicBezTo>
                  <a:moveTo>
                    <a:pt x="621" y="22"/>
                  </a:moveTo>
                  <a:cubicBezTo>
                    <a:pt x="619" y="21"/>
                    <a:pt x="616" y="21"/>
                    <a:pt x="613" y="21"/>
                  </a:cubicBezTo>
                  <a:cubicBezTo>
                    <a:pt x="614" y="1"/>
                    <a:pt x="614" y="1"/>
                    <a:pt x="614" y="1"/>
                  </a:cubicBezTo>
                  <a:cubicBezTo>
                    <a:pt x="617" y="1"/>
                    <a:pt x="620" y="2"/>
                    <a:pt x="623" y="2"/>
                  </a:cubicBezTo>
                  <a:cubicBezTo>
                    <a:pt x="621" y="22"/>
                    <a:pt x="621" y="22"/>
                    <a:pt x="621" y="22"/>
                  </a:cubicBezTo>
                  <a:moveTo>
                    <a:pt x="566" y="21"/>
                  </a:moveTo>
                  <a:cubicBezTo>
                    <a:pt x="566" y="1"/>
                    <a:pt x="566" y="1"/>
                    <a:pt x="566" y="1"/>
                  </a:cubicBezTo>
                  <a:cubicBezTo>
                    <a:pt x="568" y="1"/>
                    <a:pt x="571" y="1"/>
                    <a:pt x="574" y="1"/>
                  </a:cubicBezTo>
                  <a:cubicBezTo>
                    <a:pt x="574" y="21"/>
                    <a:pt x="574" y="21"/>
                    <a:pt x="574" y="21"/>
                  </a:cubicBezTo>
                  <a:cubicBezTo>
                    <a:pt x="571" y="21"/>
                    <a:pt x="569" y="21"/>
                    <a:pt x="566" y="21"/>
                  </a:cubicBezTo>
                  <a:moveTo>
                    <a:pt x="598" y="21"/>
                  </a:moveTo>
                  <a:cubicBezTo>
                    <a:pt x="595" y="21"/>
                    <a:pt x="592" y="20"/>
                    <a:pt x="590" y="2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93" y="0"/>
                    <a:pt x="595" y="1"/>
                    <a:pt x="598" y="1"/>
                  </a:cubicBezTo>
                  <a:cubicBezTo>
                    <a:pt x="598" y="21"/>
                    <a:pt x="598" y="21"/>
                    <a:pt x="598" y="21"/>
                  </a:cubicBezTo>
                </a:path>
              </a:pathLst>
            </a:custGeom>
            <a:gradFill flip="none" rotWithShape="1">
              <a:gsLst>
                <a:gs pos="77000">
                  <a:srgbClr val="FFB40D">
                    <a:alpha val="0"/>
                  </a:srgbClr>
                </a:gs>
                <a:gs pos="0">
                  <a:srgbClr val="FF893B">
                    <a:alpha val="42000"/>
                  </a:srgbClr>
                </a:gs>
              </a:gsLst>
              <a:lin ang="66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6591846B-86E1-4B51-8313-6AFAE2C77CCA}"/>
              </a:ext>
            </a:extLst>
          </p:cNvPr>
          <p:cNvGrpSpPr/>
          <p:nvPr/>
        </p:nvGrpSpPr>
        <p:grpSpPr>
          <a:xfrm>
            <a:off x="1428239" y="5323228"/>
            <a:ext cx="2242943" cy="830997"/>
            <a:chOff x="1430637" y="5501563"/>
            <a:chExt cx="2242943" cy="830997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F1F3AC1B-4F87-4EB1-AB41-9CEC9C5AC826}"/>
                </a:ext>
              </a:extLst>
            </p:cNvPr>
            <p:cNvSpPr txBox="1"/>
            <p:nvPr/>
          </p:nvSpPr>
          <p:spPr>
            <a:xfrm>
              <a:off x="1430637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安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BD4505A1-D8A3-433B-B113-F1B5F6F77145}"/>
                </a:ext>
              </a:extLst>
            </p:cNvPr>
            <p:cNvSpPr txBox="1"/>
            <p:nvPr/>
          </p:nvSpPr>
          <p:spPr>
            <a:xfrm>
              <a:off x="2233912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全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B3B3"/>
                    </a:gs>
                  </a:gsLst>
                  <a:lin ang="5400000" scaled="1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F49C8865-BEA4-4986-98FE-4BF012240BA4}"/>
                </a:ext>
              </a:extLst>
            </p:cNvPr>
            <p:cNvSpPr txBox="1"/>
            <p:nvPr/>
          </p:nvSpPr>
          <p:spPr>
            <a:xfrm>
              <a:off x="3037187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FBB3B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帽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B3B3"/>
                    </a:gs>
                  </a:gsLst>
                  <a:lin ang="5400000" scaled="1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sp>
        <p:nvSpPr>
          <p:cNvPr id="103" name="í$ľîďe">
            <a:extLst>
              <a:ext uri="{FF2B5EF4-FFF2-40B4-BE49-F238E27FC236}">
                <a16:creationId xmlns:a16="http://schemas.microsoft.com/office/drawing/2014/main" xmlns="" id="{76CF8273-F241-4C96-A26C-95F3B17EAF87}"/>
              </a:ext>
            </a:extLst>
          </p:cNvPr>
          <p:cNvSpPr/>
          <p:nvPr/>
        </p:nvSpPr>
        <p:spPr>
          <a:xfrm>
            <a:off x="-276763" y="6190349"/>
            <a:ext cx="4197423" cy="104864"/>
          </a:xfrm>
          <a:prstGeom prst="parallelogram">
            <a:avLst>
              <a:gd name="adj" fmla="val 45009"/>
            </a:avLst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CCBDB97D-52B7-4AE5-A8FA-E05181F200A4}"/>
              </a:ext>
            </a:extLst>
          </p:cNvPr>
          <p:cNvSpPr/>
          <p:nvPr/>
        </p:nvSpPr>
        <p:spPr>
          <a:xfrm>
            <a:off x="5265251" y="5212370"/>
            <a:ext cx="1082348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耳麦接口板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xmlns="" id="{2DA6149F-79A8-4663-A8FC-F5A7B9D6435F}"/>
              </a:ext>
            </a:extLst>
          </p:cNvPr>
          <p:cNvSpPr/>
          <p:nvPr/>
        </p:nvSpPr>
        <p:spPr>
          <a:xfrm>
            <a:off x="5265251" y="5821445"/>
            <a:ext cx="1441420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声光振动告警器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xmlns="" id="{4354770C-D3FA-4F7D-8DD5-970237BC7246}"/>
              </a:ext>
            </a:extLst>
          </p:cNvPr>
          <p:cNvSpPr/>
          <p:nvPr/>
        </p:nvSpPr>
        <p:spPr>
          <a:xfrm>
            <a:off x="7685920" y="5212370"/>
            <a:ext cx="1441420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通讯及定位模块</a:t>
            </a: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xmlns="" id="{08B36A43-AD92-46D1-9C55-CAEAA5D85B39}"/>
              </a:ext>
            </a:extLst>
          </p:cNvPr>
          <p:cNvSpPr/>
          <p:nvPr/>
        </p:nvSpPr>
        <p:spPr>
          <a:xfrm>
            <a:off x="7685920" y="5821445"/>
            <a:ext cx="1800493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有线接口电源处理板</a:t>
            </a:r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xmlns="" id="{A3D67D92-28F4-43C9-8973-3EBBA2C919FB}"/>
              </a:ext>
            </a:extLst>
          </p:cNvPr>
          <p:cNvGrpSpPr/>
          <p:nvPr/>
        </p:nvGrpSpPr>
        <p:grpSpPr>
          <a:xfrm>
            <a:off x="7392387" y="5339756"/>
            <a:ext cx="199065" cy="802381"/>
            <a:chOff x="6591789" y="5218080"/>
            <a:chExt cx="199065" cy="802381"/>
          </a:xfrm>
        </p:grpSpPr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xmlns="" id="{3846E68A-01FB-4243-848B-8378C07C083D}"/>
                </a:ext>
              </a:extLst>
            </p:cNvPr>
            <p:cNvGrpSpPr/>
            <p:nvPr/>
          </p:nvGrpSpPr>
          <p:grpSpPr>
            <a:xfrm>
              <a:off x="6591789" y="5218080"/>
              <a:ext cx="199065" cy="199065"/>
              <a:chOff x="4505178" y="5265550"/>
              <a:chExt cx="199065" cy="199065"/>
            </a:xfrm>
          </p:grpSpPr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2175111E-58D5-4A4C-855E-3EEE7A0CE0A9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5827B01F-533D-41A6-AD9C-26190953977E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4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DD678008-DFAF-46F0-B96D-0C80B8B23A00}"/>
                </a:ext>
              </a:extLst>
            </p:cNvPr>
            <p:cNvGrpSpPr/>
            <p:nvPr/>
          </p:nvGrpSpPr>
          <p:grpSpPr>
            <a:xfrm>
              <a:off x="6591789" y="5821396"/>
              <a:ext cx="199065" cy="199065"/>
              <a:chOff x="4505178" y="5265550"/>
              <a:chExt cx="199065" cy="199065"/>
            </a:xfrm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869503BA-15B5-4EB2-9E22-7950B4D528FE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44226550-9754-4248-B50F-DE6423CCCCDE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3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DA7A20FF-C36A-42D3-99B5-709ED5A2CCC8}"/>
              </a:ext>
            </a:extLst>
          </p:cNvPr>
          <p:cNvGrpSpPr/>
          <p:nvPr/>
        </p:nvGrpSpPr>
        <p:grpSpPr>
          <a:xfrm>
            <a:off x="4988181" y="5339756"/>
            <a:ext cx="199065" cy="802381"/>
            <a:chOff x="6591789" y="5218080"/>
            <a:chExt cx="199065" cy="802381"/>
          </a:xfrm>
        </p:grpSpPr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xmlns="" id="{9494583D-68FC-48E7-8BBB-F74E8D6B44A9}"/>
                </a:ext>
              </a:extLst>
            </p:cNvPr>
            <p:cNvGrpSpPr/>
            <p:nvPr/>
          </p:nvGrpSpPr>
          <p:grpSpPr>
            <a:xfrm>
              <a:off x="6591789" y="5218080"/>
              <a:ext cx="199065" cy="199065"/>
              <a:chOff x="4505178" y="5265550"/>
              <a:chExt cx="199065" cy="199065"/>
            </a:xfrm>
          </p:grpSpPr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BD7E362A-988F-46D6-B96E-C871AB95F723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36A1D7E1-FD36-4F7E-988E-6D5B84DF9E1A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4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xmlns="" id="{1395762B-EC77-49F1-A504-71B0A6007A3D}"/>
                </a:ext>
              </a:extLst>
            </p:cNvPr>
            <p:cNvGrpSpPr/>
            <p:nvPr/>
          </p:nvGrpSpPr>
          <p:grpSpPr>
            <a:xfrm>
              <a:off x="6591789" y="5821396"/>
              <a:ext cx="199065" cy="199065"/>
              <a:chOff x="4505178" y="5265550"/>
              <a:chExt cx="199065" cy="199065"/>
            </a:xfrm>
          </p:grpSpPr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8179FA10-15E7-4AB5-A912-8073E73E2BEF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3BAF5040-0E5D-4D8F-B50D-97C457C30928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3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3E5896CE-CFDA-4A28-8532-85BB4F6EDDDF}"/>
              </a:ext>
            </a:extLst>
          </p:cNvPr>
          <p:cNvGrpSpPr/>
          <p:nvPr/>
        </p:nvGrpSpPr>
        <p:grpSpPr>
          <a:xfrm>
            <a:off x="9796593" y="5339756"/>
            <a:ext cx="199065" cy="802381"/>
            <a:chOff x="6591789" y="5218080"/>
            <a:chExt cx="199065" cy="802381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xmlns="" id="{4E48391A-5635-45C5-AD19-96A4EF2390B0}"/>
                </a:ext>
              </a:extLst>
            </p:cNvPr>
            <p:cNvGrpSpPr/>
            <p:nvPr/>
          </p:nvGrpSpPr>
          <p:grpSpPr>
            <a:xfrm>
              <a:off x="6591789" y="5218080"/>
              <a:ext cx="199065" cy="199065"/>
              <a:chOff x="4505178" y="5265550"/>
              <a:chExt cx="199065" cy="199065"/>
            </a:xfrm>
          </p:grpSpPr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5529B472-9620-4655-8FA1-0BE1A89D9BE7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8B75483F-FC8B-4C79-822F-AB6F6D8179EE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4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xmlns="" id="{344C401B-1705-4AE0-96C0-782D81CB4EC0}"/>
                </a:ext>
              </a:extLst>
            </p:cNvPr>
            <p:cNvGrpSpPr/>
            <p:nvPr/>
          </p:nvGrpSpPr>
          <p:grpSpPr>
            <a:xfrm>
              <a:off x="6591789" y="5821396"/>
              <a:ext cx="199065" cy="199065"/>
              <a:chOff x="4505178" y="5265550"/>
              <a:chExt cx="199065" cy="199065"/>
            </a:xfrm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xmlns="" id="{E55EFE54-975B-47B2-92A9-B34746877B86}"/>
                  </a:ext>
                </a:extLst>
              </p:cNvPr>
              <p:cNvSpPr/>
              <p:nvPr/>
            </p:nvSpPr>
            <p:spPr>
              <a:xfrm flipH="1" flipV="1">
                <a:off x="4505178" y="5265550"/>
                <a:ext cx="199065" cy="199065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86000"/>
                  </a:schemeClr>
                </a:solidFill>
                <a:prstDash val="dash"/>
              </a:ln>
              <a:effectLst>
                <a:outerShdw blurRad="355600" sx="145000" sy="145000" algn="ctr" rotWithShape="0">
                  <a:schemeClr val="bg1">
                    <a:alpha val="79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DD4E6B21-B9C0-4B5F-B332-E28AB194C024}"/>
                  </a:ext>
                </a:extLst>
              </p:cNvPr>
              <p:cNvSpPr/>
              <p:nvPr/>
            </p:nvSpPr>
            <p:spPr>
              <a:xfrm flipH="1" flipV="1">
                <a:off x="4573087" y="5333459"/>
                <a:ext cx="63246" cy="63246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  <a:prstDash val="dash"/>
              </a:ln>
              <a:effectLst>
                <a:glow rad="215900">
                  <a:schemeClr val="bg1">
                    <a:alpha val="13000"/>
                  </a:schemeClr>
                </a:glow>
                <a:outerShdw blurRad="520700" sx="169000" sy="169000" algn="ctr" rotWithShape="0">
                  <a:schemeClr val="bg1">
                    <a:alpha val="71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94" name="矩形 193">
            <a:extLst>
              <a:ext uri="{FF2B5EF4-FFF2-40B4-BE49-F238E27FC236}">
                <a16:creationId xmlns:a16="http://schemas.microsoft.com/office/drawing/2014/main" xmlns="" id="{BF0AAF91-98E3-4A3E-A947-E7F38A04497C}"/>
              </a:ext>
            </a:extLst>
          </p:cNvPr>
          <p:cNvSpPr/>
          <p:nvPr/>
        </p:nvSpPr>
        <p:spPr>
          <a:xfrm>
            <a:off x="10140614" y="5212370"/>
            <a:ext cx="902811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处理主板</a:t>
            </a:r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xmlns="" id="{016EBD65-A62A-4741-81D6-C984F16CBFDA}"/>
              </a:ext>
            </a:extLst>
          </p:cNvPr>
          <p:cNvSpPr/>
          <p:nvPr/>
        </p:nvSpPr>
        <p:spPr>
          <a:xfrm>
            <a:off x="10140614" y="5821445"/>
            <a:ext cx="723275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锂电池</a:t>
            </a:r>
          </a:p>
        </p:txBody>
      </p:sp>
      <p:sp>
        <p:nvSpPr>
          <p:cNvPr id="197" name="í$ľîďe">
            <a:extLst>
              <a:ext uri="{FF2B5EF4-FFF2-40B4-BE49-F238E27FC236}">
                <a16:creationId xmlns:a16="http://schemas.microsoft.com/office/drawing/2014/main" xmlns="" id="{A1DEC0F9-8676-440D-B4D8-75A00F5F5487}"/>
              </a:ext>
            </a:extLst>
          </p:cNvPr>
          <p:cNvSpPr/>
          <p:nvPr/>
        </p:nvSpPr>
        <p:spPr>
          <a:xfrm>
            <a:off x="181835" y="5192622"/>
            <a:ext cx="2614649" cy="106181"/>
          </a:xfrm>
          <a:prstGeom prst="parallelogram">
            <a:avLst>
              <a:gd name="adj" fmla="val 45009"/>
            </a:avLst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="" id="{34973FDE-2177-4135-9AF9-1FF0C2D8124A}"/>
              </a:ext>
            </a:extLst>
          </p:cNvPr>
          <p:cNvGrpSpPr/>
          <p:nvPr/>
        </p:nvGrpSpPr>
        <p:grpSpPr>
          <a:xfrm>
            <a:off x="4989354" y="2376300"/>
            <a:ext cx="5864698" cy="1208480"/>
            <a:chOff x="4988181" y="2331482"/>
            <a:chExt cx="5864698" cy="1208480"/>
          </a:xfrm>
        </p:grpSpPr>
        <p:sp>
          <p:nvSpPr>
            <p:cNvPr id="215" name="iconfont-1179-866491">
              <a:extLst>
                <a:ext uri="{FF2B5EF4-FFF2-40B4-BE49-F238E27FC236}">
                  <a16:creationId xmlns:a16="http://schemas.microsoft.com/office/drawing/2014/main" xmlns="" id="{32ABE6E7-DF50-47E7-A864-935757C14C3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99986" y="2468880"/>
              <a:ext cx="240592" cy="274956"/>
            </a:xfrm>
            <a:custGeom>
              <a:avLst/>
              <a:gdLst>
                <a:gd name="T0" fmla="*/ 11200 w 11200"/>
                <a:gd name="T1" fmla="*/ 10010 h 12800"/>
                <a:gd name="T2" fmla="*/ 10320 w 11200"/>
                <a:gd name="T3" fmla="*/ 0 h 12800"/>
                <a:gd name="T4" fmla="*/ 800 w 11200"/>
                <a:gd name="T5" fmla="*/ 0 h 12800"/>
                <a:gd name="T6" fmla="*/ 0 w 11200"/>
                <a:gd name="T7" fmla="*/ 10090 h 12800"/>
                <a:gd name="T8" fmla="*/ 0 w 11200"/>
                <a:gd name="T9" fmla="*/ 12800 h 12800"/>
                <a:gd name="T10" fmla="*/ 11200 w 11200"/>
                <a:gd name="T11" fmla="*/ 12800 h 12800"/>
                <a:gd name="T12" fmla="*/ 11200 w 11200"/>
                <a:gd name="T13" fmla="*/ 10010 h 12800"/>
                <a:gd name="T14" fmla="*/ 9520 w 11200"/>
                <a:gd name="T15" fmla="*/ 800 h 12800"/>
                <a:gd name="T16" fmla="*/ 10320 w 11200"/>
                <a:gd name="T17" fmla="*/ 9600 h 12800"/>
                <a:gd name="T18" fmla="*/ 800 w 11200"/>
                <a:gd name="T19" fmla="*/ 9600 h 12800"/>
                <a:gd name="T20" fmla="*/ 1602 w 11200"/>
                <a:gd name="T21" fmla="*/ 800 h 12800"/>
                <a:gd name="T22" fmla="*/ 9520 w 11200"/>
                <a:gd name="T23" fmla="*/ 800 h 12800"/>
                <a:gd name="T24" fmla="*/ 800 w 11200"/>
                <a:gd name="T25" fmla="*/ 12000 h 12800"/>
                <a:gd name="T26" fmla="*/ 800 w 11200"/>
                <a:gd name="T27" fmla="*/ 10400 h 12800"/>
                <a:gd name="T28" fmla="*/ 10400 w 11200"/>
                <a:gd name="T29" fmla="*/ 10400 h 12800"/>
                <a:gd name="T30" fmla="*/ 10400 w 11200"/>
                <a:gd name="T31" fmla="*/ 12000 h 12800"/>
                <a:gd name="T32" fmla="*/ 800 w 11200"/>
                <a:gd name="T33" fmla="*/ 12000 h 12800"/>
                <a:gd name="T34" fmla="*/ 8800 w 11200"/>
                <a:gd name="T35" fmla="*/ 10730 h 12800"/>
                <a:gd name="T36" fmla="*/ 9600 w 11200"/>
                <a:gd name="T37" fmla="*/ 10730 h 12800"/>
                <a:gd name="T38" fmla="*/ 9600 w 11200"/>
                <a:gd name="T39" fmla="*/ 11530 h 12800"/>
                <a:gd name="T40" fmla="*/ 8800 w 11200"/>
                <a:gd name="T41" fmla="*/ 11530 h 12800"/>
                <a:gd name="T42" fmla="*/ 8800 w 11200"/>
                <a:gd name="T43" fmla="*/ 10730 h 12800"/>
                <a:gd name="T44" fmla="*/ 7440 w 11200"/>
                <a:gd name="T45" fmla="*/ 10730 h 12800"/>
                <a:gd name="T46" fmla="*/ 8240 w 11200"/>
                <a:gd name="T47" fmla="*/ 10730 h 12800"/>
                <a:gd name="T48" fmla="*/ 8240 w 11200"/>
                <a:gd name="T49" fmla="*/ 11530 h 12800"/>
                <a:gd name="T50" fmla="*/ 7440 w 11200"/>
                <a:gd name="T51" fmla="*/ 11530 h 12800"/>
                <a:gd name="T52" fmla="*/ 7440 w 11200"/>
                <a:gd name="T53" fmla="*/ 10730 h 12800"/>
                <a:gd name="T54" fmla="*/ 4761 w 11200"/>
                <a:gd name="T55" fmla="*/ 4139 h 12800"/>
                <a:gd name="T56" fmla="*/ 3794 w 11200"/>
                <a:gd name="T57" fmla="*/ 3173 h 12800"/>
                <a:gd name="T58" fmla="*/ 2828 w 11200"/>
                <a:gd name="T59" fmla="*/ 4139 h 12800"/>
                <a:gd name="T60" fmla="*/ 3098 w 11200"/>
                <a:gd name="T61" fmla="*/ 4809 h 12800"/>
                <a:gd name="T62" fmla="*/ 3027 w 11200"/>
                <a:gd name="T63" fmla="*/ 5402 h 12800"/>
                <a:gd name="T64" fmla="*/ 4238 w 11200"/>
                <a:gd name="T65" fmla="*/ 7579 h 12800"/>
                <a:gd name="T66" fmla="*/ 4238 w 11200"/>
                <a:gd name="T67" fmla="*/ 7579 h 12800"/>
                <a:gd name="T68" fmla="*/ 3786 w 11200"/>
                <a:gd name="T69" fmla="*/ 5402 h 12800"/>
                <a:gd name="T70" fmla="*/ 3810 w 11200"/>
                <a:gd name="T71" fmla="*/ 5106 h 12800"/>
                <a:gd name="T72" fmla="*/ 4761 w 11200"/>
                <a:gd name="T73" fmla="*/ 4139 h 12800"/>
                <a:gd name="T74" fmla="*/ 7204 w 11200"/>
                <a:gd name="T75" fmla="*/ 5013 h 12800"/>
                <a:gd name="T76" fmla="*/ 8505 w 11200"/>
                <a:gd name="T77" fmla="*/ 4593 h 12800"/>
                <a:gd name="T78" fmla="*/ 8085 w 11200"/>
                <a:gd name="T79" fmla="*/ 3292 h 12800"/>
                <a:gd name="T80" fmla="*/ 7366 w 11200"/>
                <a:gd name="T81" fmla="*/ 3226 h 12800"/>
                <a:gd name="T82" fmla="*/ 6870 w 11200"/>
                <a:gd name="T83" fmla="*/ 2894 h 12800"/>
                <a:gd name="T84" fmla="*/ 4380 w 11200"/>
                <a:gd name="T85" fmla="*/ 2980 h 12800"/>
                <a:gd name="T86" fmla="*/ 4380 w 11200"/>
                <a:gd name="T87" fmla="*/ 2980 h 12800"/>
                <a:gd name="T88" fmla="*/ 6524 w 11200"/>
                <a:gd name="T89" fmla="*/ 3570 h 12800"/>
                <a:gd name="T90" fmla="*/ 6777 w 11200"/>
                <a:gd name="T91" fmla="*/ 3726 h 12800"/>
                <a:gd name="T92" fmla="*/ 7204 w 11200"/>
                <a:gd name="T93" fmla="*/ 5013 h 12800"/>
                <a:gd name="T94" fmla="*/ 8146 w 11200"/>
                <a:gd name="T95" fmla="*/ 5234 h 12800"/>
                <a:gd name="T96" fmla="*/ 6432 w 11200"/>
                <a:gd name="T97" fmla="*/ 6997 h 12800"/>
                <a:gd name="T98" fmla="*/ 5570 w 11200"/>
                <a:gd name="T99" fmla="*/ 6470 h 12800"/>
                <a:gd name="T100" fmla="*/ 4604 w 11200"/>
                <a:gd name="T101" fmla="*/ 7436 h 12800"/>
                <a:gd name="T102" fmla="*/ 5570 w 11200"/>
                <a:gd name="T103" fmla="*/ 8402 h 12800"/>
                <a:gd name="T104" fmla="*/ 6462 w 11200"/>
                <a:gd name="T105" fmla="*/ 7811 h 12800"/>
                <a:gd name="T106" fmla="*/ 8150 w 11200"/>
                <a:gd name="T107" fmla="*/ 5402 h 12800"/>
                <a:gd name="T108" fmla="*/ 8146 w 11200"/>
                <a:gd name="T109" fmla="*/ 5234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200" h="12800">
                  <a:moveTo>
                    <a:pt x="11200" y="10010"/>
                  </a:moveTo>
                  <a:lnTo>
                    <a:pt x="10320" y="0"/>
                  </a:lnTo>
                  <a:lnTo>
                    <a:pt x="800" y="0"/>
                  </a:lnTo>
                  <a:lnTo>
                    <a:pt x="0" y="10090"/>
                  </a:lnTo>
                  <a:lnTo>
                    <a:pt x="0" y="12800"/>
                  </a:lnTo>
                  <a:lnTo>
                    <a:pt x="11200" y="12800"/>
                  </a:lnTo>
                  <a:lnTo>
                    <a:pt x="11200" y="10010"/>
                  </a:lnTo>
                  <a:close/>
                  <a:moveTo>
                    <a:pt x="9520" y="800"/>
                  </a:moveTo>
                  <a:lnTo>
                    <a:pt x="10320" y="9600"/>
                  </a:lnTo>
                  <a:lnTo>
                    <a:pt x="800" y="9600"/>
                  </a:lnTo>
                  <a:lnTo>
                    <a:pt x="1602" y="800"/>
                  </a:lnTo>
                  <a:lnTo>
                    <a:pt x="9520" y="800"/>
                  </a:lnTo>
                  <a:close/>
                  <a:moveTo>
                    <a:pt x="800" y="12000"/>
                  </a:moveTo>
                  <a:lnTo>
                    <a:pt x="800" y="10400"/>
                  </a:lnTo>
                  <a:lnTo>
                    <a:pt x="10400" y="10400"/>
                  </a:lnTo>
                  <a:lnTo>
                    <a:pt x="10400" y="12000"/>
                  </a:lnTo>
                  <a:lnTo>
                    <a:pt x="800" y="12000"/>
                  </a:lnTo>
                  <a:close/>
                  <a:moveTo>
                    <a:pt x="8800" y="10730"/>
                  </a:moveTo>
                  <a:lnTo>
                    <a:pt x="9600" y="10730"/>
                  </a:lnTo>
                  <a:lnTo>
                    <a:pt x="9600" y="11530"/>
                  </a:lnTo>
                  <a:lnTo>
                    <a:pt x="8800" y="11530"/>
                  </a:lnTo>
                  <a:lnTo>
                    <a:pt x="8800" y="10730"/>
                  </a:lnTo>
                  <a:close/>
                  <a:moveTo>
                    <a:pt x="7440" y="10730"/>
                  </a:moveTo>
                  <a:lnTo>
                    <a:pt x="8240" y="10730"/>
                  </a:lnTo>
                  <a:lnTo>
                    <a:pt x="8240" y="11530"/>
                  </a:lnTo>
                  <a:lnTo>
                    <a:pt x="7440" y="11530"/>
                  </a:lnTo>
                  <a:lnTo>
                    <a:pt x="7440" y="10730"/>
                  </a:lnTo>
                  <a:close/>
                  <a:moveTo>
                    <a:pt x="4761" y="4139"/>
                  </a:moveTo>
                  <a:cubicBezTo>
                    <a:pt x="4761" y="3606"/>
                    <a:pt x="4328" y="3173"/>
                    <a:pt x="3794" y="3173"/>
                  </a:cubicBezTo>
                  <a:cubicBezTo>
                    <a:pt x="3261" y="3173"/>
                    <a:pt x="2828" y="3606"/>
                    <a:pt x="2828" y="4139"/>
                  </a:cubicBezTo>
                  <a:cubicBezTo>
                    <a:pt x="2828" y="4399"/>
                    <a:pt x="2930" y="4635"/>
                    <a:pt x="3098" y="4809"/>
                  </a:cubicBezTo>
                  <a:cubicBezTo>
                    <a:pt x="3051" y="4999"/>
                    <a:pt x="3027" y="5198"/>
                    <a:pt x="3027" y="5402"/>
                  </a:cubicBezTo>
                  <a:cubicBezTo>
                    <a:pt x="3027" y="6322"/>
                    <a:pt x="3511" y="7127"/>
                    <a:pt x="4238" y="7579"/>
                  </a:cubicBezTo>
                  <a:lnTo>
                    <a:pt x="4238" y="7579"/>
                  </a:lnTo>
                  <a:cubicBezTo>
                    <a:pt x="3844" y="7249"/>
                    <a:pt x="3786" y="5958"/>
                    <a:pt x="3786" y="5402"/>
                  </a:cubicBezTo>
                  <a:cubicBezTo>
                    <a:pt x="3786" y="5302"/>
                    <a:pt x="3794" y="5202"/>
                    <a:pt x="3810" y="5106"/>
                  </a:cubicBezTo>
                  <a:cubicBezTo>
                    <a:pt x="4337" y="5097"/>
                    <a:pt x="4761" y="4668"/>
                    <a:pt x="4761" y="4139"/>
                  </a:cubicBezTo>
                  <a:close/>
                  <a:moveTo>
                    <a:pt x="7204" y="5013"/>
                  </a:moveTo>
                  <a:cubicBezTo>
                    <a:pt x="7679" y="5256"/>
                    <a:pt x="8262" y="5068"/>
                    <a:pt x="8505" y="4593"/>
                  </a:cubicBezTo>
                  <a:cubicBezTo>
                    <a:pt x="8748" y="4118"/>
                    <a:pt x="8560" y="3535"/>
                    <a:pt x="8085" y="3292"/>
                  </a:cubicBezTo>
                  <a:cubicBezTo>
                    <a:pt x="7854" y="3174"/>
                    <a:pt x="7597" y="3158"/>
                    <a:pt x="7366" y="3226"/>
                  </a:cubicBezTo>
                  <a:cubicBezTo>
                    <a:pt x="7218" y="3099"/>
                    <a:pt x="7051" y="2987"/>
                    <a:pt x="6870" y="2894"/>
                  </a:cubicBezTo>
                  <a:cubicBezTo>
                    <a:pt x="6052" y="2475"/>
                    <a:pt x="5114" y="2539"/>
                    <a:pt x="4380" y="2980"/>
                  </a:cubicBezTo>
                  <a:lnTo>
                    <a:pt x="4380" y="2980"/>
                  </a:lnTo>
                  <a:cubicBezTo>
                    <a:pt x="4854" y="2779"/>
                    <a:pt x="6030" y="3316"/>
                    <a:pt x="6524" y="3570"/>
                  </a:cubicBezTo>
                  <a:cubicBezTo>
                    <a:pt x="6614" y="3616"/>
                    <a:pt x="6698" y="3668"/>
                    <a:pt x="6777" y="3726"/>
                  </a:cubicBezTo>
                  <a:cubicBezTo>
                    <a:pt x="6545" y="4198"/>
                    <a:pt x="6734" y="4772"/>
                    <a:pt x="7204" y="5013"/>
                  </a:cubicBezTo>
                  <a:close/>
                  <a:moveTo>
                    <a:pt x="8146" y="5234"/>
                  </a:moveTo>
                  <a:cubicBezTo>
                    <a:pt x="8117" y="5890"/>
                    <a:pt x="6981" y="6706"/>
                    <a:pt x="6432" y="6997"/>
                  </a:cubicBezTo>
                  <a:cubicBezTo>
                    <a:pt x="6272" y="6684"/>
                    <a:pt x="5946" y="6470"/>
                    <a:pt x="5570" y="6470"/>
                  </a:cubicBezTo>
                  <a:cubicBezTo>
                    <a:pt x="5037" y="6470"/>
                    <a:pt x="4604" y="6902"/>
                    <a:pt x="4604" y="7436"/>
                  </a:cubicBezTo>
                  <a:cubicBezTo>
                    <a:pt x="4604" y="7970"/>
                    <a:pt x="5037" y="8402"/>
                    <a:pt x="5570" y="8402"/>
                  </a:cubicBezTo>
                  <a:cubicBezTo>
                    <a:pt x="5971" y="8402"/>
                    <a:pt x="6315" y="8158"/>
                    <a:pt x="6462" y="7811"/>
                  </a:cubicBezTo>
                  <a:cubicBezTo>
                    <a:pt x="7446" y="7454"/>
                    <a:pt x="8150" y="6510"/>
                    <a:pt x="8150" y="5402"/>
                  </a:cubicBezTo>
                  <a:cubicBezTo>
                    <a:pt x="8151" y="5346"/>
                    <a:pt x="8149" y="5290"/>
                    <a:pt x="8146" y="52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B40D"/>
                </a:gs>
                <a:gs pos="79000">
                  <a:srgbClr val="F64F4D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iconfont-1179-866491">
              <a:extLst>
                <a:ext uri="{FF2B5EF4-FFF2-40B4-BE49-F238E27FC236}">
                  <a16:creationId xmlns:a16="http://schemas.microsoft.com/office/drawing/2014/main" xmlns="" id="{3295C0C0-8782-4C55-B67B-22EC529CCA1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8181" y="3218928"/>
              <a:ext cx="272336" cy="274956"/>
            </a:xfrm>
            <a:custGeom>
              <a:avLst/>
              <a:gdLst>
                <a:gd name="T0" fmla="*/ 10222 w 10826"/>
                <a:gd name="T1" fmla="*/ 10931 h 10931"/>
                <a:gd name="T2" fmla="*/ 609 w 10826"/>
                <a:gd name="T3" fmla="*/ 10931 h 10931"/>
                <a:gd name="T4" fmla="*/ 101 w 10826"/>
                <a:gd name="T5" fmla="*/ 10667 h 10931"/>
                <a:gd name="T6" fmla="*/ 106 w 10826"/>
                <a:gd name="T7" fmla="*/ 10094 h 10931"/>
                <a:gd name="T8" fmla="*/ 1497 w 10826"/>
                <a:gd name="T9" fmla="*/ 7474 h 10931"/>
                <a:gd name="T10" fmla="*/ 1957 w 10826"/>
                <a:gd name="T11" fmla="*/ 7333 h 10931"/>
                <a:gd name="T12" fmla="*/ 2098 w 10826"/>
                <a:gd name="T13" fmla="*/ 7794 h 10931"/>
                <a:gd name="T14" fmla="*/ 794 w 10826"/>
                <a:gd name="T15" fmla="*/ 10250 h 10931"/>
                <a:gd name="T16" fmla="*/ 9997 w 10826"/>
                <a:gd name="T17" fmla="*/ 10250 h 10931"/>
                <a:gd name="T18" fmla="*/ 7705 w 10826"/>
                <a:gd name="T19" fmla="*/ 6479 h 10931"/>
                <a:gd name="T20" fmla="*/ 6022 w 10826"/>
                <a:gd name="T21" fmla="*/ 9250 h 10931"/>
                <a:gd name="T22" fmla="*/ 5534 w 10826"/>
                <a:gd name="T23" fmla="*/ 9549 h 10931"/>
                <a:gd name="T24" fmla="*/ 5042 w 10826"/>
                <a:gd name="T25" fmla="*/ 9258 h 10931"/>
                <a:gd name="T26" fmla="*/ 2535 w 10826"/>
                <a:gd name="T27" fmla="*/ 3258 h 10931"/>
                <a:gd name="T28" fmla="*/ 5434 w 10826"/>
                <a:gd name="T29" fmla="*/ 56 h 10931"/>
                <a:gd name="T30" fmla="*/ 8472 w 10826"/>
                <a:gd name="T31" fmla="*/ 3115 h 10931"/>
                <a:gd name="T32" fmla="*/ 8177 w 10826"/>
                <a:gd name="T33" fmla="*/ 3495 h 10931"/>
                <a:gd name="T34" fmla="*/ 7796 w 10826"/>
                <a:gd name="T35" fmla="*/ 3200 h 10931"/>
                <a:gd name="T36" fmla="*/ 5464 w 10826"/>
                <a:gd name="T37" fmla="*/ 736 h 10931"/>
                <a:gd name="T38" fmla="*/ 3215 w 10826"/>
                <a:gd name="T39" fmla="*/ 3284 h 10931"/>
                <a:gd name="T40" fmla="*/ 5528 w 10826"/>
                <a:gd name="T41" fmla="*/ 8751 h 10931"/>
                <a:gd name="T42" fmla="*/ 7216 w 10826"/>
                <a:gd name="T43" fmla="*/ 5972 h 10931"/>
                <a:gd name="T44" fmla="*/ 7705 w 10826"/>
                <a:gd name="T45" fmla="*/ 5674 h 10931"/>
                <a:gd name="T46" fmla="*/ 8194 w 10826"/>
                <a:gd name="T47" fmla="*/ 5972 h 10931"/>
                <a:gd name="T48" fmla="*/ 10696 w 10826"/>
                <a:gd name="T49" fmla="*/ 10088 h 10931"/>
                <a:gd name="T50" fmla="*/ 10729 w 10826"/>
                <a:gd name="T51" fmla="*/ 10662 h 10931"/>
                <a:gd name="T52" fmla="*/ 10222 w 10826"/>
                <a:gd name="T53" fmla="*/ 10931 h 10931"/>
                <a:gd name="T54" fmla="*/ 5546 w 10826"/>
                <a:gd name="T55" fmla="*/ 4885 h 10931"/>
                <a:gd name="T56" fmla="*/ 4313 w 10826"/>
                <a:gd name="T57" fmla="*/ 3653 h 10931"/>
                <a:gd name="T58" fmla="*/ 5546 w 10826"/>
                <a:gd name="T59" fmla="*/ 2420 h 10931"/>
                <a:gd name="T60" fmla="*/ 6779 w 10826"/>
                <a:gd name="T61" fmla="*/ 3653 h 10931"/>
                <a:gd name="T62" fmla="*/ 5546 w 10826"/>
                <a:gd name="T63" fmla="*/ 4885 h 10931"/>
                <a:gd name="T64" fmla="*/ 5546 w 10826"/>
                <a:gd name="T65" fmla="*/ 3101 h 10931"/>
                <a:gd name="T66" fmla="*/ 4994 w 10826"/>
                <a:gd name="T67" fmla="*/ 3653 h 10931"/>
                <a:gd name="T68" fmla="*/ 5546 w 10826"/>
                <a:gd name="T69" fmla="*/ 4204 h 10931"/>
                <a:gd name="T70" fmla="*/ 6098 w 10826"/>
                <a:gd name="T71" fmla="*/ 3653 h 10931"/>
                <a:gd name="T72" fmla="*/ 5546 w 10826"/>
                <a:gd name="T73" fmla="*/ 3101 h 10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26" h="10931">
                  <a:moveTo>
                    <a:pt x="10222" y="10931"/>
                  </a:moveTo>
                  <a:lnTo>
                    <a:pt x="609" y="10931"/>
                  </a:lnTo>
                  <a:cubicBezTo>
                    <a:pt x="387" y="10931"/>
                    <a:pt x="202" y="10835"/>
                    <a:pt x="101" y="10667"/>
                  </a:cubicBezTo>
                  <a:cubicBezTo>
                    <a:pt x="0" y="10499"/>
                    <a:pt x="2" y="10290"/>
                    <a:pt x="106" y="10094"/>
                  </a:cubicBezTo>
                  <a:lnTo>
                    <a:pt x="1497" y="7474"/>
                  </a:lnTo>
                  <a:cubicBezTo>
                    <a:pt x="1585" y="7308"/>
                    <a:pt x="1791" y="7245"/>
                    <a:pt x="1957" y="7333"/>
                  </a:cubicBezTo>
                  <a:cubicBezTo>
                    <a:pt x="2123" y="7422"/>
                    <a:pt x="2186" y="7628"/>
                    <a:pt x="2098" y="7794"/>
                  </a:cubicBezTo>
                  <a:lnTo>
                    <a:pt x="794" y="10250"/>
                  </a:lnTo>
                  <a:lnTo>
                    <a:pt x="9997" y="10250"/>
                  </a:lnTo>
                  <a:lnTo>
                    <a:pt x="7705" y="6479"/>
                  </a:lnTo>
                  <a:lnTo>
                    <a:pt x="6022" y="9250"/>
                  </a:lnTo>
                  <a:cubicBezTo>
                    <a:pt x="5908" y="9438"/>
                    <a:pt x="5730" y="9547"/>
                    <a:pt x="5534" y="9549"/>
                  </a:cubicBezTo>
                  <a:cubicBezTo>
                    <a:pt x="5337" y="9558"/>
                    <a:pt x="5159" y="9445"/>
                    <a:pt x="5042" y="9258"/>
                  </a:cubicBezTo>
                  <a:cubicBezTo>
                    <a:pt x="4936" y="9091"/>
                    <a:pt x="2463" y="5146"/>
                    <a:pt x="2535" y="3258"/>
                  </a:cubicBezTo>
                  <a:cubicBezTo>
                    <a:pt x="2612" y="1236"/>
                    <a:pt x="4052" y="116"/>
                    <a:pt x="5434" y="56"/>
                  </a:cubicBezTo>
                  <a:cubicBezTo>
                    <a:pt x="6749" y="0"/>
                    <a:pt x="8195" y="922"/>
                    <a:pt x="8472" y="3115"/>
                  </a:cubicBezTo>
                  <a:cubicBezTo>
                    <a:pt x="8495" y="3301"/>
                    <a:pt x="8363" y="3471"/>
                    <a:pt x="8177" y="3495"/>
                  </a:cubicBezTo>
                  <a:cubicBezTo>
                    <a:pt x="7991" y="3518"/>
                    <a:pt x="7820" y="3386"/>
                    <a:pt x="7796" y="3200"/>
                  </a:cubicBezTo>
                  <a:cubicBezTo>
                    <a:pt x="7559" y="1316"/>
                    <a:pt x="6393" y="695"/>
                    <a:pt x="5464" y="736"/>
                  </a:cubicBezTo>
                  <a:cubicBezTo>
                    <a:pt x="4393" y="783"/>
                    <a:pt x="3277" y="1673"/>
                    <a:pt x="3215" y="3284"/>
                  </a:cubicBezTo>
                  <a:cubicBezTo>
                    <a:pt x="3165" y="4621"/>
                    <a:pt x="4790" y="7553"/>
                    <a:pt x="5528" y="8751"/>
                  </a:cubicBezTo>
                  <a:lnTo>
                    <a:pt x="7216" y="5972"/>
                  </a:lnTo>
                  <a:cubicBezTo>
                    <a:pt x="7331" y="5783"/>
                    <a:pt x="7510" y="5674"/>
                    <a:pt x="7705" y="5674"/>
                  </a:cubicBezTo>
                  <a:cubicBezTo>
                    <a:pt x="7901" y="5674"/>
                    <a:pt x="8079" y="5783"/>
                    <a:pt x="8194" y="5972"/>
                  </a:cubicBezTo>
                  <a:lnTo>
                    <a:pt x="10696" y="10088"/>
                  </a:lnTo>
                  <a:cubicBezTo>
                    <a:pt x="10813" y="10281"/>
                    <a:pt x="10826" y="10491"/>
                    <a:pt x="10729" y="10662"/>
                  </a:cubicBezTo>
                  <a:cubicBezTo>
                    <a:pt x="10633" y="10833"/>
                    <a:pt x="10448" y="10931"/>
                    <a:pt x="10222" y="10931"/>
                  </a:cubicBezTo>
                  <a:close/>
                  <a:moveTo>
                    <a:pt x="5546" y="4885"/>
                  </a:moveTo>
                  <a:cubicBezTo>
                    <a:pt x="4866" y="4885"/>
                    <a:pt x="4313" y="4332"/>
                    <a:pt x="4313" y="3653"/>
                  </a:cubicBezTo>
                  <a:cubicBezTo>
                    <a:pt x="4313" y="2973"/>
                    <a:pt x="4866" y="2420"/>
                    <a:pt x="5546" y="2420"/>
                  </a:cubicBezTo>
                  <a:cubicBezTo>
                    <a:pt x="6226" y="2420"/>
                    <a:pt x="6779" y="2973"/>
                    <a:pt x="6779" y="3653"/>
                  </a:cubicBezTo>
                  <a:cubicBezTo>
                    <a:pt x="6779" y="4332"/>
                    <a:pt x="6226" y="4885"/>
                    <a:pt x="5546" y="4885"/>
                  </a:cubicBezTo>
                  <a:close/>
                  <a:moveTo>
                    <a:pt x="5546" y="3101"/>
                  </a:moveTo>
                  <a:cubicBezTo>
                    <a:pt x="5242" y="3101"/>
                    <a:pt x="4994" y="3348"/>
                    <a:pt x="4994" y="3653"/>
                  </a:cubicBezTo>
                  <a:cubicBezTo>
                    <a:pt x="4994" y="3957"/>
                    <a:pt x="5242" y="4204"/>
                    <a:pt x="5546" y="4204"/>
                  </a:cubicBezTo>
                  <a:cubicBezTo>
                    <a:pt x="5850" y="4204"/>
                    <a:pt x="6098" y="3957"/>
                    <a:pt x="6098" y="3653"/>
                  </a:cubicBezTo>
                  <a:cubicBezTo>
                    <a:pt x="6098" y="3348"/>
                    <a:pt x="5850" y="3101"/>
                    <a:pt x="5546" y="3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B40D"/>
                </a:gs>
                <a:gs pos="79000">
                  <a:srgbClr val="F64F4D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xmlns="" id="{EE97B646-61DF-407E-B16F-769596FD14C1}"/>
                </a:ext>
              </a:extLst>
            </p:cNvPr>
            <p:cNvSpPr/>
            <p:nvPr/>
          </p:nvSpPr>
          <p:spPr>
            <a:xfrm>
              <a:off x="5324896" y="2331482"/>
              <a:ext cx="1569660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多维电场检测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xmlns="" id="{3EF6E057-5836-4E1D-9DAF-9824E01E7922}"/>
                </a:ext>
              </a:extLst>
            </p:cNvPr>
            <p:cNvSpPr/>
            <p:nvPr/>
          </p:nvSpPr>
          <p:spPr>
            <a:xfrm>
              <a:off x="8129056" y="2331482"/>
              <a:ext cx="2723823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渐进式声光振动近电预警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xmlns="" id="{F7EBF71D-1F9B-4F5F-9648-6A8EB02ACA90}"/>
                </a:ext>
              </a:extLst>
            </p:cNvPr>
            <p:cNvSpPr/>
            <p:nvPr/>
          </p:nvSpPr>
          <p:spPr>
            <a:xfrm>
              <a:off x="5324896" y="3081054"/>
              <a:ext cx="1569660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北斗精确定位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xmlns="" id="{D057E81F-DC77-4190-960D-D445D363C924}"/>
                </a:ext>
              </a:extLst>
            </p:cNvPr>
            <p:cNvSpPr/>
            <p:nvPr/>
          </p:nvSpPr>
          <p:spPr>
            <a:xfrm>
              <a:off x="8129056" y="3081054"/>
              <a:ext cx="2031325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六轴运动姿态检测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3" name="iconfont-1179-866491">
              <a:extLst>
                <a:ext uri="{FF2B5EF4-FFF2-40B4-BE49-F238E27FC236}">
                  <a16:creationId xmlns:a16="http://schemas.microsoft.com/office/drawing/2014/main" xmlns="" id="{29B199F2-5DD0-4AE1-9B42-98FF6D21EB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46164" y="2507974"/>
              <a:ext cx="274956" cy="196769"/>
            </a:xfrm>
            <a:custGeom>
              <a:avLst/>
              <a:gdLst>
                <a:gd name="T0" fmla="*/ 2953 w 12321"/>
                <a:gd name="T1" fmla="*/ 2992 h 8818"/>
                <a:gd name="T2" fmla="*/ 2667 w 12321"/>
                <a:gd name="T3" fmla="*/ 3076 h 8818"/>
                <a:gd name="T4" fmla="*/ 1334 w 12321"/>
                <a:gd name="T5" fmla="*/ 3076 h 8818"/>
                <a:gd name="T6" fmla="*/ 1067 w 12321"/>
                <a:gd name="T7" fmla="*/ 3343 h 8818"/>
                <a:gd name="T8" fmla="*/ 1067 w 12321"/>
                <a:gd name="T9" fmla="*/ 5475 h 8818"/>
                <a:gd name="T10" fmla="*/ 1334 w 12321"/>
                <a:gd name="T11" fmla="*/ 5742 h 8818"/>
                <a:gd name="T12" fmla="*/ 2667 w 12321"/>
                <a:gd name="T13" fmla="*/ 5742 h 8818"/>
                <a:gd name="T14" fmla="*/ 2953 w 12321"/>
                <a:gd name="T15" fmla="*/ 5826 h 8818"/>
                <a:gd name="T16" fmla="*/ 5067 w 12321"/>
                <a:gd name="T17" fmla="*/ 7171 h 8818"/>
                <a:gd name="T18" fmla="*/ 5067 w 12321"/>
                <a:gd name="T19" fmla="*/ 1647 h 8818"/>
                <a:gd name="T20" fmla="*/ 2953 w 12321"/>
                <a:gd name="T21" fmla="*/ 2992 h 8818"/>
                <a:gd name="T22" fmla="*/ 1334 w 12321"/>
                <a:gd name="T23" fmla="*/ 6809 h 8818"/>
                <a:gd name="T24" fmla="*/ 0 w 12321"/>
                <a:gd name="T25" fmla="*/ 5475 h 8818"/>
                <a:gd name="T26" fmla="*/ 0 w 12321"/>
                <a:gd name="T27" fmla="*/ 3343 h 8818"/>
                <a:gd name="T28" fmla="*/ 1334 w 12321"/>
                <a:gd name="T29" fmla="*/ 2009 h 8818"/>
                <a:gd name="T30" fmla="*/ 2512 w 12321"/>
                <a:gd name="T31" fmla="*/ 2009 h 8818"/>
                <a:gd name="T32" fmla="*/ 5314 w 12321"/>
                <a:gd name="T33" fmla="*/ 226 h 8818"/>
                <a:gd name="T34" fmla="*/ 6134 w 12321"/>
                <a:gd name="T35" fmla="*/ 676 h 8818"/>
                <a:gd name="T36" fmla="*/ 6134 w 12321"/>
                <a:gd name="T37" fmla="*/ 8142 h 8818"/>
                <a:gd name="T38" fmla="*/ 5314 w 12321"/>
                <a:gd name="T39" fmla="*/ 8592 h 8818"/>
                <a:gd name="T40" fmla="*/ 2512 w 12321"/>
                <a:gd name="T41" fmla="*/ 6809 h 8818"/>
                <a:gd name="T42" fmla="*/ 1334 w 12321"/>
                <a:gd name="T43" fmla="*/ 6809 h 8818"/>
                <a:gd name="T44" fmla="*/ 9971 w 12321"/>
                <a:gd name="T45" fmla="*/ 8526 h 8818"/>
                <a:gd name="T46" fmla="*/ 9215 w 12321"/>
                <a:gd name="T47" fmla="*/ 8514 h 8818"/>
                <a:gd name="T48" fmla="*/ 9230 w 12321"/>
                <a:gd name="T49" fmla="*/ 7759 h 8818"/>
                <a:gd name="T50" fmla="*/ 9230 w 12321"/>
                <a:gd name="T51" fmla="*/ 1059 h 8818"/>
                <a:gd name="T52" fmla="*/ 9215 w 12321"/>
                <a:gd name="T53" fmla="*/ 304 h 8818"/>
                <a:gd name="T54" fmla="*/ 9971 w 12321"/>
                <a:gd name="T55" fmla="*/ 292 h 8818"/>
                <a:gd name="T56" fmla="*/ 9971 w 12321"/>
                <a:gd name="T57" fmla="*/ 8526 h 8818"/>
                <a:gd name="T58" fmla="*/ 8367 w 12321"/>
                <a:gd name="T59" fmla="*/ 6930 h 8818"/>
                <a:gd name="T60" fmla="*/ 7619 w 12321"/>
                <a:gd name="T61" fmla="*/ 6903 h 8818"/>
                <a:gd name="T62" fmla="*/ 7634 w 12321"/>
                <a:gd name="T63" fmla="*/ 6155 h 8818"/>
                <a:gd name="T64" fmla="*/ 7634 w 12321"/>
                <a:gd name="T65" fmla="*/ 2663 h 8818"/>
                <a:gd name="T66" fmla="*/ 7619 w 12321"/>
                <a:gd name="T67" fmla="*/ 1915 h 8818"/>
                <a:gd name="T68" fmla="*/ 8367 w 12321"/>
                <a:gd name="T69" fmla="*/ 1888 h 8818"/>
                <a:gd name="T70" fmla="*/ 8367 w 12321"/>
                <a:gd name="T71" fmla="*/ 6930 h 8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21" h="8818">
                  <a:moveTo>
                    <a:pt x="2953" y="2992"/>
                  </a:moveTo>
                  <a:cubicBezTo>
                    <a:pt x="2868" y="3047"/>
                    <a:pt x="2768" y="3076"/>
                    <a:pt x="2667" y="3076"/>
                  </a:cubicBezTo>
                  <a:lnTo>
                    <a:pt x="1334" y="3076"/>
                  </a:lnTo>
                  <a:cubicBezTo>
                    <a:pt x="1186" y="3075"/>
                    <a:pt x="1067" y="3195"/>
                    <a:pt x="1067" y="3343"/>
                  </a:cubicBezTo>
                  <a:lnTo>
                    <a:pt x="1067" y="5475"/>
                  </a:lnTo>
                  <a:cubicBezTo>
                    <a:pt x="1067" y="5623"/>
                    <a:pt x="1186" y="5742"/>
                    <a:pt x="1334" y="5742"/>
                  </a:cubicBezTo>
                  <a:lnTo>
                    <a:pt x="2667" y="5742"/>
                  </a:lnTo>
                  <a:cubicBezTo>
                    <a:pt x="2768" y="5742"/>
                    <a:pt x="2868" y="5771"/>
                    <a:pt x="2953" y="5826"/>
                  </a:cubicBezTo>
                  <a:lnTo>
                    <a:pt x="5067" y="7171"/>
                  </a:lnTo>
                  <a:lnTo>
                    <a:pt x="5067" y="1647"/>
                  </a:lnTo>
                  <a:lnTo>
                    <a:pt x="2953" y="2992"/>
                  </a:lnTo>
                  <a:close/>
                  <a:moveTo>
                    <a:pt x="1334" y="6809"/>
                  </a:moveTo>
                  <a:cubicBezTo>
                    <a:pt x="597" y="6809"/>
                    <a:pt x="0" y="6212"/>
                    <a:pt x="0" y="5475"/>
                  </a:cubicBezTo>
                  <a:lnTo>
                    <a:pt x="0" y="3343"/>
                  </a:lnTo>
                  <a:cubicBezTo>
                    <a:pt x="0" y="2606"/>
                    <a:pt x="597" y="2009"/>
                    <a:pt x="1334" y="2009"/>
                  </a:cubicBezTo>
                  <a:lnTo>
                    <a:pt x="2512" y="2009"/>
                  </a:lnTo>
                  <a:lnTo>
                    <a:pt x="5314" y="226"/>
                  </a:lnTo>
                  <a:cubicBezTo>
                    <a:pt x="5669" y="0"/>
                    <a:pt x="6134" y="255"/>
                    <a:pt x="6134" y="676"/>
                  </a:cubicBezTo>
                  <a:lnTo>
                    <a:pt x="6134" y="8142"/>
                  </a:lnTo>
                  <a:cubicBezTo>
                    <a:pt x="6134" y="8563"/>
                    <a:pt x="5669" y="8818"/>
                    <a:pt x="5314" y="8592"/>
                  </a:cubicBezTo>
                  <a:lnTo>
                    <a:pt x="2512" y="6809"/>
                  </a:lnTo>
                  <a:lnTo>
                    <a:pt x="1334" y="6809"/>
                  </a:lnTo>
                  <a:close/>
                  <a:moveTo>
                    <a:pt x="9971" y="8526"/>
                  </a:moveTo>
                  <a:cubicBezTo>
                    <a:pt x="9759" y="8732"/>
                    <a:pt x="9421" y="8727"/>
                    <a:pt x="9215" y="8514"/>
                  </a:cubicBezTo>
                  <a:cubicBezTo>
                    <a:pt x="9010" y="8302"/>
                    <a:pt x="9017" y="7963"/>
                    <a:pt x="9230" y="7759"/>
                  </a:cubicBezTo>
                  <a:cubicBezTo>
                    <a:pt x="11146" y="5907"/>
                    <a:pt x="11146" y="2911"/>
                    <a:pt x="9230" y="1059"/>
                  </a:cubicBezTo>
                  <a:cubicBezTo>
                    <a:pt x="9017" y="855"/>
                    <a:pt x="9010" y="516"/>
                    <a:pt x="9215" y="304"/>
                  </a:cubicBezTo>
                  <a:cubicBezTo>
                    <a:pt x="9421" y="91"/>
                    <a:pt x="9759" y="86"/>
                    <a:pt x="9971" y="292"/>
                  </a:cubicBezTo>
                  <a:cubicBezTo>
                    <a:pt x="12321" y="2564"/>
                    <a:pt x="12321" y="6254"/>
                    <a:pt x="9971" y="8526"/>
                  </a:cubicBezTo>
                  <a:close/>
                  <a:moveTo>
                    <a:pt x="8367" y="6930"/>
                  </a:moveTo>
                  <a:cubicBezTo>
                    <a:pt x="8152" y="7126"/>
                    <a:pt x="7820" y="7114"/>
                    <a:pt x="7619" y="6903"/>
                  </a:cubicBezTo>
                  <a:cubicBezTo>
                    <a:pt x="7419" y="6692"/>
                    <a:pt x="7426" y="6359"/>
                    <a:pt x="7634" y="6155"/>
                  </a:cubicBezTo>
                  <a:cubicBezTo>
                    <a:pt x="8656" y="5187"/>
                    <a:pt x="8656" y="3631"/>
                    <a:pt x="7634" y="2663"/>
                  </a:cubicBezTo>
                  <a:cubicBezTo>
                    <a:pt x="7426" y="2459"/>
                    <a:pt x="7419" y="2126"/>
                    <a:pt x="7619" y="1915"/>
                  </a:cubicBezTo>
                  <a:cubicBezTo>
                    <a:pt x="7820" y="1704"/>
                    <a:pt x="8152" y="1692"/>
                    <a:pt x="8367" y="1888"/>
                  </a:cubicBezTo>
                  <a:cubicBezTo>
                    <a:pt x="9834" y="3277"/>
                    <a:pt x="9834" y="5541"/>
                    <a:pt x="8367" y="69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B40D"/>
                </a:gs>
                <a:gs pos="79000">
                  <a:srgbClr val="F64F4D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1" name="iconfont-1179-866491">
              <a:extLst>
                <a:ext uri="{FF2B5EF4-FFF2-40B4-BE49-F238E27FC236}">
                  <a16:creationId xmlns:a16="http://schemas.microsoft.com/office/drawing/2014/main" xmlns="" id="{92239FE0-27AE-4A9F-A7E0-FAA1A08B7D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50231" y="3220821"/>
              <a:ext cx="274956" cy="271171"/>
            </a:xfrm>
            <a:custGeom>
              <a:avLst/>
              <a:gdLst>
                <a:gd name="T0" fmla="*/ 6134 w 6912"/>
                <a:gd name="T1" fmla="*/ 0 h 6827"/>
                <a:gd name="T2" fmla="*/ 1558 w 6912"/>
                <a:gd name="T3" fmla="*/ 0 h 6827"/>
                <a:gd name="T4" fmla="*/ 0 w 6912"/>
                <a:gd name="T5" fmla="*/ 1558 h 6827"/>
                <a:gd name="T6" fmla="*/ 1271 w 6912"/>
                <a:gd name="T7" fmla="*/ 3090 h 6827"/>
                <a:gd name="T8" fmla="*/ 443 w 6912"/>
                <a:gd name="T9" fmla="*/ 5990 h 6827"/>
                <a:gd name="T10" fmla="*/ 442 w 6912"/>
                <a:gd name="T11" fmla="*/ 5997 h 6827"/>
                <a:gd name="T12" fmla="*/ 1089 w 6912"/>
                <a:gd name="T13" fmla="*/ 6827 h 6827"/>
                <a:gd name="T14" fmla="*/ 1952 w 6912"/>
                <a:gd name="T15" fmla="*/ 6827 h 6827"/>
                <a:gd name="T16" fmla="*/ 2599 w 6912"/>
                <a:gd name="T17" fmla="*/ 6324 h 6827"/>
                <a:gd name="T18" fmla="*/ 2835 w 6912"/>
                <a:gd name="T19" fmla="*/ 5491 h 6827"/>
                <a:gd name="T20" fmla="*/ 3378 w 6912"/>
                <a:gd name="T21" fmla="*/ 5491 h 6827"/>
                <a:gd name="T22" fmla="*/ 3810 w 6912"/>
                <a:gd name="T23" fmla="*/ 5154 h 6827"/>
                <a:gd name="T24" fmla="*/ 4033 w 6912"/>
                <a:gd name="T25" fmla="*/ 4263 h 6827"/>
                <a:gd name="T26" fmla="*/ 3601 w 6912"/>
                <a:gd name="T27" fmla="*/ 3710 h 6827"/>
                <a:gd name="T28" fmla="*/ 3339 w 6912"/>
                <a:gd name="T29" fmla="*/ 3710 h 6827"/>
                <a:gd name="T30" fmla="*/ 3507 w 6912"/>
                <a:gd name="T31" fmla="*/ 3117 h 6827"/>
                <a:gd name="T32" fmla="*/ 5541 w 6912"/>
                <a:gd name="T33" fmla="*/ 3117 h 6827"/>
                <a:gd name="T34" fmla="*/ 6174 w 6912"/>
                <a:gd name="T35" fmla="*/ 2660 h 6827"/>
                <a:gd name="T36" fmla="*/ 6768 w 6912"/>
                <a:gd name="T37" fmla="*/ 879 h 6827"/>
                <a:gd name="T38" fmla="*/ 6134 w 6912"/>
                <a:gd name="T39" fmla="*/ 0 h 6827"/>
                <a:gd name="T40" fmla="*/ 2170 w 6912"/>
                <a:gd name="T41" fmla="*/ 6206 h 6827"/>
                <a:gd name="T42" fmla="*/ 2168 w 6912"/>
                <a:gd name="T43" fmla="*/ 6213 h 6827"/>
                <a:gd name="T44" fmla="*/ 1952 w 6912"/>
                <a:gd name="T45" fmla="*/ 6381 h 6827"/>
                <a:gd name="T46" fmla="*/ 1089 w 6912"/>
                <a:gd name="T47" fmla="*/ 6381 h 6827"/>
                <a:gd name="T48" fmla="*/ 873 w 6912"/>
                <a:gd name="T49" fmla="*/ 6108 h 6827"/>
                <a:gd name="T50" fmla="*/ 1726 w 6912"/>
                <a:gd name="T51" fmla="*/ 3117 h 6827"/>
                <a:gd name="T52" fmla="*/ 3045 w 6912"/>
                <a:gd name="T53" fmla="*/ 3117 h 6827"/>
                <a:gd name="T54" fmla="*/ 2170 w 6912"/>
                <a:gd name="T55" fmla="*/ 6206 h 6827"/>
                <a:gd name="T56" fmla="*/ 3601 w 6912"/>
                <a:gd name="T57" fmla="*/ 4155 h 6827"/>
                <a:gd name="T58" fmla="*/ 3378 w 6912"/>
                <a:gd name="T59" fmla="*/ 5046 h 6827"/>
                <a:gd name="T60" fmla="*/ 2961 w 6912"/>
                <a:gd name="T61" fmla="*/ 5046 h 6827"/>
                <a:gd name="T62" fmla="*/ 3213 w 6912"/>
                <a:gd name="T63" fmla="*/ 4155 h 6827"/>
                <a:gd name="T64" fmla="*/ 3601 w 6912"/>
                <a:gd name="T65" fmla="*/ 4155 h 6827"/>
                <a:gd name="T66" fmla="*/ 1558 w 6912"/>
                <a:gd name="T67" fmla="*/ 2671 h 6827"/>
                <a:gd name="T68" fmla="*/ 668 w 6912"/>
                <a:gd name="T69" fmla="*/ 2226 h 6827"/>
                <a:gd name="T70" fmla="*/ 2003 w 6912"/>
                <a:gd name="T71" fmla="*/ 2226 h 6827"/>
                <a:gd name="T72" fmla="*/ 2226 w 6912"/>
                <a:gd name="T73" fmla="*/ 2003 h 6827"/>
                <a:gd name="T74" fmla="*/ 2003 w 6912"/>
                <a:gd name="T75" fmla="*/ 1781 h 6827"/>
                <a:gd name="T76" fmla="*/ 467 w 6912"/>
                <a:gd name="T77" fmla="*/ 1781 h 6827"/>
                <a:gd name="T78" fmla="*/ 445 w 6912"/>
                <a:gd name="T79" fmla="*/ 1558 h 6827"/>
                <a:gd name="T80" fmla="*/ 467 w 6912"/>
                <a:gd name="T81" fmla="*/ 1336 h 6827"/>
                <a:gd name="T82" fmla="*/ 2003 w 6912"/>
                <a:gd name="T83" fmla="*/ 1336 h 6827"/>
                <a:gd name="T84" fmla="*/ 2226 w 6912"/>
                <a:gd name="T85" fmla="*/ 1113 h 6827"/>
                <a:gd name="T86" fmla="*/ 2003 w 6912"/>
                <a:gd name="T87" fmla="*/ 890 h 6827"/>
                <a:gd name="T88" fmla="*/ 668 w 6912"/>
                <a:gd name="T89" fmla="*/ 890 h 6827"/>
                <a:gd name="T90" fmla="*/ 1558 w 6912"/>
                <a:gd name="T91" fmla="*/ 445 h 6827"/>
                <a:gd name="T92" fmla="*/ 5505 w 6912"/>
                <a:gd name="T93" fmla="*/ 445 h 6827"/>
                <a:gd name="T94" fmla="*/ 4763 w 6912"/>
                <a:gd name="T95" fmla="*/ 2671 h 6827"/>
                <a:gd name="T96" fmla="*/ 1558 w 6912"/>
                <a:gd name="T97" fmla="*/ 2671 h 6827"/>
                <a:gd name="T98" fmla="*/ 6346 w 6912"/>
                <a:gd name="T99" fmla="*/ 738 h 6827"/>
                <a:gd name="T100" fmla="*/ 5752 w 6912"/>
                <a:gd name="T101" fmla="*/ 2519 h 6827"/>
                <a:gd name="T102" fmla="*/ 5541 w 6912"/>
                <a:gd name="T103" fmla="*/ 2671 h 6827"/>
                <a:gd name="T104" fmla="*/ 5232 w 6912"/>
                <a:gd name="T105" fmla="*/ 2671 h 6827"/>
                <a:gd name="T106" fmla="*/ 5974 w 6912"/>
                <a:gd name="T107" fmla="*/ 445 h 6827"/>
                <a:gd name="T108" fmla="*/ 6134 w 6912"/>
                <a:gd name="T109" fmla="*/ 445 h 6827"/>
                <a:gd name="T110" fmla="*/ 6346 w 6912"/>
                <a:gd name="T111" fmla="*/ 73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12" h="6827">
                  <a:moveTo>
                    <a:pt x="6134" y="0"/>
                  </a:moveTo>
                  <a:lnTo>
                    <a:pt x="1558" y="0"/>
                  </a:lnTo>
                  <a:cubicBezTo>
                    <a:pt x="699" y="0"/>
                    <a:pt x="0" y="699"/>
                    <a:pt x="0" y="1558"/>
                  </a:cubicBezTo>
                  <a:cubicBezTo>
                    <a:pt x="0" y="2315"/>
                    <a:pt x="544" y="2954"/>
                    <a:pt x="1271" y="3090"/>
                  </a:cubicBezTo>
                  <a:lnTo>
                    <a:pt x="443" y="5990"/>
                  </a:lnTo>
                  <a:cubicBezTo>
                    <a:pt x="443" y="5992"/>
                    <a:pt x="442" y="5994"/>
                    <a:pt x="442" y="5997"/>
                  </a:cubicBezTo>
                  <a:cubicBezTo>
                    <a:pt x="336" y="6418"/>
                    <a:pt x="654" y="6827"/>
                    <a:pt x="1089" y="6827"/>
                  </a:cubicBezTo>
                  <a:lnTo>
                    <a:pt x="1952" y="6827"/>
                  </a:lnTo>
                  <a:cubicBezTo>
                    <a:pt x="2258" y="6827"/>
                    <a:pt x="2524" y="6620"/>
                    <a:pt x="2599" y="6324"/>
                  </a:cubicBezTo>
                  <a:lnTo>
                    <a:pt x="2835" y="5491"/>
                  </a:lnTo>
                  <a:lnTo>
                    <a:pt x="3378" y="5491"/>
                  </a:lnTo>
                  <a:cubicBezTo>
                    <a:pt x="3583" y="5491"/>
                    <a:pt x="3760" y="5352"/>
                    <a:pt x="3810" y="5154"/>
                  </a:cubicBezTo>
                  <a:lnTo>
                    <a:pt x="4033" y="4263"/>
                  </a:lnTo>
                  <a:cubicBezTo>
                    <a:pt x="4103" y="3982"/>
                    <a:pt x="3891" y="3710"/>
                    <a:pt x="3601" y="3710"/>
                  </a:cubicBezTo>
                  <a:lnTo>
                    <a:pt x="3339" y="3710"/>
                  </a:lnTo>
                  <a:lnTo>
                    <a:pt x="3507" y="3117"/>
                  </a:lnTo>
                  <a:lnTo>
                    <a:pt x="5541" y="3117"/>
                  </a:lnTo>
                  <a:cubicBezTo>
                    <a:pt x="5829" y="3117"/>
                    <a:pt x="6083" y="2933"/>
                    <a:pt x="6174" y="2660"/>
                  </a:cubicBezTo>
                  <a:lnTo>
                    <a:pt x="6768" y="879"/>
                  </a:lnTo>
                  <a:cubicBezTo>
                    <a:pt x="6912" y="446"/>
                    <a:pt x="6591" y="0"/>
                    <a:pt x="6134" y="0"/>
                  </a:cubicBezTo>
                  <a:close/>
                  <a:moveTo>
                    <a:pt x="2170" y="6206"/>
                  </a:moveTo>
                  <a:cubicBezTo>
                    <a:pt x="2170" y="6208"/>
                    <a:pt x="2169" y="6211"/>
                    <a:pt x="2168" y="6213"/>
                  </a:cubicBezTo>
                  <a:cubicBezTo>
                    <a:pt x="2144" y="6312"/>
                    <a:pt x="2055" y="6381"/>
                    <a:pt x="1952" y="6381"/>
                  </a:cubicBezTo>
                  <a:lnTo>
                    <a:pt x="1089" y="6381"/>
                  </a:lnTo>
                  <a:cubicBezTo>
                    <a:pt x="945" y="6381"/>
                    <a:pt x="840" y="6247"/>
                    <a:pt x="873" y="6108"/>
                  </a:cubicBezTo>
                  <a:lnTo>
                    <a:pt x="1726" y="3117"/>
                  </a:lnTo>
                  <a:lnTo>
                    <a:pt x="3045" y="3117"/>
                  </a:lnTo>
                  <a:lnTo>
                    <a:pt x="2170" y="6206"/>
                  </a:lnTo>
                  <a:close/>
                  <a:moveTo>
                    <a:pt x="3601" y="4155"/>
                  </a:moveTo>
                  <a:lnTo>
                    <a:pt x="3378" y="5046"/>
                  </a:lnTo>
                  <a:lnTo>
                    <a:pt x="2961" y="5046"/>
                  </a:lnTo>
                  <a:lnTo>
                    <a:pt x="3213" y="4155"/>
                  </a:lnTo>
                  <a:lnTo>
                    <a:pt x="3601" y="4155"/>
                  </a:lnTo>
                  <a:close/>
                  <a:moveTo>
                    <a:pt x="1558" y="2671"/>
                  </a:moveTo>
                  <a:cubicBezTo>
                    <a:pt x="1195" y="2671"/>
                    <a:pt x="871" y="2496"/>
                    <a:pt x="668" y="2226"/>
                  </a:cubicBezTo>
                  <a:lnTo>
                    <a:pt x="2003" y="2226"/>
                  </a:lnTo>
                  <a:cubicBezTo>
                    <a:pt x="2126" y="2226"/>
                    <a:pt x="2226" y="2126"/>
                    <a:pt x="2226" y="2003"/>
                  </a:cubicBezTo>
                  <a:cubicBezTo>
                    <a:pt x="2226" y="1881"/>
                    <a:pt x="2126" y="1781"/>
                    <a:pt x="2003" y="1781"/>
                  </a:cubicBezTo>
                  <a:lnTo>
                    <a:pt x="467" y="1781"/>
                  </a:lnTo>
                  <a:cubicBezTo>
                    <a:pt x="453" y="1709"/>
                    <a:pt x="445" y="1634"/>
                    <a:pt x="445" y="1558"/>
                  </a:cubicBezTo>
                  <a:cubicBezTo>
                    <a:pt x="445" y="1482"/>
                    <a:pt x="453" y="1408"/>
                    <a:pt x="467" y="1336"/>
                  </a:cubicBezTo>
                  <a:lnTo>
                    <a:pt x="2003" y="1336"/>
                  </a:lnTo>
                  <a:cubicBezTo>
                    <a:pt x="2126" y="1336"/>
                    <a:pt x="2226" y="1236"/>
                    <a:pt x="2226" y="1113"/>
                  </a:cubicBezTo>
                  <a:cubicBezTo>
                    <a:pt x="2226" y="990"/>
                    <a:pt x="2126" y="890"/>
                    <a:pt x="2003" y="890"/>
                  </a:cubicBezTo>
                  <a:lnTo>
                    <a:pt x="668" y="890"/>
                  </a:lnTo>
                  <a:cubicBezTo>
                    <a:pt x="871" y="620"/>
                    <a:pt x="1195" y="445"/>
                    <a:pt x="1558" y="445"/>
                  </a:cubicBezTo>
                  <a:lnTo>
                    <a:pt x="5505" y="445"/>
                  </a:lnTo>
                  <a:lnTo>
                    <a:pt x="4763" y="2671"/>
                  </a:lnTo>
                  <a:lnTo>
                    <a:pt x="1558" y="2671"/>
                  </a:lnTo>
                  <a:close/>
                  <a:moveTo>
                    <a:pt x="6346" y="738"/>
                  </a:moveTo>
                  <a:lnTo>
                    <a:pt x="5752" y="2519"/>
                  </a:lnTo>
                  <a:cubicBezTo>
                    <a:pt x="5722" y="2610"/>
                    <a:pt x="5637" y="2671"/>
                    <a:pt x="5541" y="2671"/>
                  </a:cubicBezTo>
                  <a:lnTo>
                    <a:pt x="5232" y="2671"/>
                  </a:lnTo>
                  <a:lnTo>
                    <a:pt x="5974" y="445"/>
                  </a:lnTo>
                  <a:lnTo>
                    <a:pt x="6134" y="445"/>
                  </a:lnTo>
                  <a:cubicBezTo>
                    <a:pt x="6287" y="445"/>
                    <a:pt x="6394" y="594"/>
                    <a:pt x="6346" y="7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B40D"/>
                </a:gs>
                <a:gs pos="79000">
                  <a:srgbClr val="F64F4D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9" name="文本框 228">
            <a:extLst>
              <a:ext uri="{FF2B5EF4-FFF2-40B4-BE49-F238E27FC236}">
                <a16:creationId xmlns:a16="http://schemas.microsoft.com/office/drawing/2014/main" xmlns="" id="{518CEB39-FDC4-4C01-A3A6-8DEBFC7091BA}"/>
              </a:ext>
            </a:extLst>
          </p:cNvPr>
          <p:cNvSpPr txBox="1"/>
          <p:nvPr/>
        </p:nvSpPr>
        <p:spPr>
          <a:xfrm>
            <a:off x="7069924" y="1462900"/>
            <a:ext cx="1703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功能介绍</a:t>
            </a:r>
          </a:p>
        </p:txBody>
      </p:sp>
      <p:grpSp>
        <p:nvGrpSpPr>
          <p:cNvPr id="290" name="组合 289">
            <a:extLst>
              <a:ext uri="{FF2B5EF4-FFF2-40B4-BE49-F238E27FC236}">
                <a16:creationId xmlns:a16="http://schemas.microsoft.com/office/drawing/2014/main" xmlns="" id="{D7FE08BC-BC17-4D19-80C2-52BAB0AEE663}"/>
              </a:ext>
            </a:extLst>
          </p:cNvPr>
          <p:cNvGrpSpPr/>
          <p:nvPr/>
        </p:nvGrpSpPr>
        <p:grpSpPr>
          <a:xfrm>
            <a:off x="5605854" y="1646123"/>
            <a:ext cx="4631699" cy="156774"/>
            <a:chOff x="4988179" y="1717288"/>
            <a:chExt cx="5853230" cy="198120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xmlns="" id="{0AC62D43-1F40-4B02-A991-DAD95DA5FEAE}"/>
                </a:ext>
              </a:extLst>
            </p:cNvPr>
            <p:cNvGrpSpPr/>
            <p:nvPr/>
          </p:nvGrpSpPr>
          <p:grpSpPr>
            <a:xfrm flipH="1" flipV="1">
              <a:off x="4988179" y="1717288"/>
              <a:ext cx="1799061" cy="198120"/>
              <a:chOff x="7590214" y="1389025"/>
              <a:chExt cx="1970346" cy="250554"/>
            </a:xfrm>
            <a:solidFill>
              <a:srgbClr val="F54F4D"/>
            </a:solidFill>
          </p:grpSpPr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xmlns="" id="{67B4DAB4-1C7A-4984-A5E1-3D09E184DE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5540" y="1428547"/>
                <a:ext cx="1855020" cy="13"/>
              </a:xfrm>
              <a:prstGeom prst="line">
                <a:avLst/>
              </a:prstGeom>
              <a:grpFill/>
              <a:ln w="19050" cap="flat" cmpd="sng" algn="ctr">
                <a:gradFill flip="none" rotWithShape="1">
                  <a:gsLst>
                    <a:gs pos="0">
                      <a:srgbClr val="F64F4D"/>
                    </a:gs>
                    <a:gs pos="100000">
                      <a:srgbClr val="F54F4D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74" name="直接连接符 273">
                <a:extLst>
                  <a:ext uri="{FF2B5EF4-FFF2-40B4-BE49-F238E27FC236}">
                    <a16:creationId xmlns:a16="http://schemas.microsoft.com/office/drawing/2014/main" xmlns="" id="{C640EDB1-CB30-4DB4-916B-10FF92364E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90214" y="1389025"/>
                <a:ext cx="67336" cy="112929"/>
              </a:xfrm>
              <a:prstGeom prst="line">
                <a:avLst/>
              </a:prstGeom>
              <a:grpFill/>
              <a:ln w="9525" cap="rnd" cmpd="sng" algn="ctr">
                <a:solidFill>
                  <a:srgbClr val="F64F4D"/>
                </a:solidFill>
                <a:prstDash val="solid"/>
                <a:round/>
              </a:ln>
              <a:effectLst/>
            </p:spPr>
          </p:cxnSp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xmlns="" id="{823625DB-4632-43A0-9033-37078C5729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99749" y="1428547"/>
                <a:ext cx="109240" cy="211032"/>
              </a:xfrm>
              <a:prstGeom prst="line">
                <a:avLst/>
              </a:prstGeom>
              <a:grpFill/>
              <a:ln w="19050" cap="rnd" cmpd="sng" algn="ctr">
                <a:solidFill>
                  <a:srgbClr val="F64F4D"/>
                </a:solidFill>
                <a:prstDash val="solid"/>
                <a:round/>
              </a:ln>
              <a:effectLst/>
            </p:spPr>
          </p:cxnSp>
          <p:grpSp>
            <p:nvGrpSpPr>
              <p:cNvPr id="276" name="组合 275">
                <a:extLst>
                  <a:ext uri="{FF2B5EF4-FFF2-40B4-BE49-F238E27FC236}">
                    <a16:creationId xmlns:a16="http://schemas.microsoft.com/office/drawing/2014/main" xmlns="" id="{FFA3B611-C5AA-4D6D-B84B-D255BFE69473}"/>
                  </a:ext>
                </a:extLst>
              </p:cNvPr>
              <p:cNvGrpSpPr/>
              <p:nvPr/>
            </p:nvGrpSpPr>
            <p:grpSpPr>
              <a:xfrm>
                <a:off x="7699393" y="1481710"/>
                <a:ext cx="560647" cy="151329"/>
                <a:chOff x="7287259" y="912495"/>
                <a:chExt cx="299716" cy="77033"/>
              </a:xfrm>
              <a:grpFill/>
            </p:grpSpPr>
            <p:sp>
              <p:nvSpPr>
                <p:cNvPr id="277" name="平行四边形 276">
                  <a:extLst>
                    <a:ext uri="{FF2B5EF4-FFF2-40B4-BE49-F238E27FC236}">
                      <a16:creationId xmlns:a16="http://schemas.microsoft.com/office/drawing/2014/main" xmlns="" id="{C5F1D75F-6C3B-44D7-8BF5-1E8FB2EE8ED9}"/>
                    </a:ext>
                  </a:extLst>
                </p:cNvPr>
                <p:cNvSpPr/>
                <p:nvPr/>
              </p:nvSpPr>
              <p:spPr>
                <a:xfrm>
                  <a:off x="7287259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平行四边形 277">
                  <a:extLst>
                    <a:ext uri="{FF2B5EF4-FFF2-40B4-BE49-F238E27FC236}">
                      <a16:creationId xmlns:a16="http://schemas.microsoft.com/office/drawing/2014/main" xmlns="" id="{064EA301-6AC7-4A1F-BCAD-3C1FD131D803}"/>
                    </a:ext>
                  </a:extLst>
                </p:cNvPr>
                <p:cNvSpPr/>
                <p:nvPr/>
              </p:nvSpPr>
              <p:spPr>
                <a:xfrm>
                  <a:off x="7362188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平行四边形 278">
                  <a:extLst>
                    <a:ext uri="{FF2B5EF4-FFF2-40B4-BE49-F238E27FC236}">
                      <a16:creationId xmlns:a16="http://schemas.microsoft.com/office/drawing/2014/main" xmlns="" id="{81120055-4A03-45C8-96D1-A4BBDE8D4E99}"/>
                    </a:ext>
                  </a:extLst>
                </p:cNvPr>
                <p:cNvSpPr/>
                <p:nvPr/>
              </p:nvSpPr>
              <p:spPr>
                <a:xfrm>
                  <a:off x="7437117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平行四边形 279">
                  <a:extLst>
                    <a:ext uri="{FF2B5EF4-FFF2-40B4-BE49-F238E27FC236}">
                      <a16:creationId xmlns:a16="http://schemas.microsoft.com/office/drawing/2014/main" xmlns="" id="{EEA80B64-7DB0-4B2C-9CB0-F455D534C1E1}"/>
                    </a:ext>
                  </a:extLst>
                </p:cNvPr>
                <p:cNvSpPr/>
                <p:nvPr/>
              </p:nvSpPr>
              <p:spPr>
                <a:xfrm>
                  <a:off x="7512046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xmlns="" id="{EC732506-8BB9-4D75-8EDF-AAD6F8C3579D}"/>
                </a:ext>
              </a:extLst>
            </p:cNvPr>
            <p:cNvGrpSpPr/>
            <p:nvPr/>
          </p:nvGrpSpPr>
          <p:grpSpPr>
            <a:xfrm>
              <a:off x="9042348" y="1717288"/>
              <a:ext cx="1799061" cy="198120"/>
              <a:chOff x="7590214" y="1389025"/>
              <a:chExt cx="1970346" cy="250554"/>
            </a:xfrm>
            <a:solidFill>
              <a:srgbClr val="F54F4D"/>
            </a:solidFill>
          </p:grpSpPr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xmlns="" id="{CA7AA8A0-6FE2-48BB-A674-DE807FDE6F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5540" y="1428547"/>
                <a:ext cx="1855020" cy="13"/>
              </a:xfrm>
              <a:prstGeom prst="line">
                <a:avLst/>
              </a:prstGeom>
              <a:grpFill/>
              <a:ln w="19050" cap="flat" cmpd="sng" algn="ctr">
                <a:gradFill flip="none" rotWithShape="1">
                  <a:gsLst>
                    <a:gs pos="0">
                      <a:srgbClr val="F64F4D"/>
                    </a:gs>
                    <a:gs pos="100000">
                      <a:srgbClr val="F54F4D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xmlns="" id="{CD9AE996-C9F7-4222-86F4-322EAA0173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90214" y="1389025"/>
                <a:ext cx="67336" cy="112929"/>
              </a:xfrm>
              <a:prstGeom prst="line">
                <a:avLst/>
              </a:prstGeom>
              <a:grpFill/>
              <a:ln w="9525" cap="rnd" cmpd="sng" algn="ctr">
                <a:solidFill>
                  <a:srgbClr val="F64F4D"/>
                </a:solidFill>
                <a:prstDash val="solid"/>
                <a:round/>
              </a:ln>
              <a:effectLst/>
            </p:spPr>
          </p:cxnSp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xmlns="" id="{D7A65D31-2905-45C6-BF1B-76AB42278A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99749" y="1428547"/>
                <a:ext cx="109240" cy="211032"/>
              </a:xfrm>
              <a:prstGeom prst="line">
                <a:avLst/>
              </a:prstGeom>
              <a:grpFill/>
              <a:ln w="19050" cap="rnd" cmpd="sng" algn="ctr">
                <a:solidFill>
                  <a:srgbClr val="F64F4D"/>
                </a:solidFill>
                <a:prstDash val="solid"/>
                <a:round/>
              </a:ln>
              <a:effectLst/>
            </p:spPr>
          </p:cxnSp>
          <p:grpSp>
            <p:nvGrpSpPr>
              <p:cNvPr id="285" name="组合 284">
                <a:extLst>
                  <a:ext uri="{FF2B5EF4-FFF2-40B4-BE49-F238E27FC236}">
                    <a16:creationId xmlns:a16="http://schemas.microsoft.com/office/drawing/2014/main" xmlns="" id="{ACE866B0-7299-452E-A1C4-8DFA1F467FDD}"/>
                  </a:ext>
                </a:extLst>
              </p:cNvPr>
              <p:cNvGrpSpPr/>
              <p:nvPr/>
            </p:nvGrpSpPr>
            <p:grpSpPr>
              <a:xfrm>
                <a:off x="7699393" y="1481710"/>
                <a:ext cx="560647" cy="151329"/>
                <a:chOff x="7287259" y="912495"/>
                <a:chExt cx="299716" cy="77033"/>
              </a:xfrm>
              <a:grpFill/>
            </p:grpSpPr>
            <p:sp>
              <p:nvSpPr>
                <p:cNvPr id="286" name="平行四边形 285">
                  <a:extLst>
                    <a:ext uri="{FF2B5EF4-FFF2-40B4-BE49-F238E27FC236}">
                      <a16:creationId xmlns:a16="http://schemas.microsoft.com/office/drawing/2014/main" xmlns="" id="{457BDA55-5FB4-4A32-A170-E6B1CA68D0E3}"/>
                    </a:ext>
                  </a:extLst>
                </p:cNvPr>
                <p:cNvSpPr/>
                <p:nvPr/>
              </p:nvSpPr>
              <p:spPr>
                <a:xfrm>
                  <a:off x="7287259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平行四边形 286">
                  <a:extLst>
                    <a:ext uri="{FF2B5EF4-FFF2-40B4-BE49-F238E27FC236}">
                      <a16:creationId xmlns:a16="http://schemas.microsoft.com/office/drawing/2014/main" xmlns="" id="{564087A6-8BDB-4CBD-B90A-E8ED55F31389}"/>
                    </a:ext>
                  </a:extLst>
                </p:cNvPr>
                <p:cNvSpPr/>
                <p:nvPr/>
              </p:nvSpPr>
              <p:spPr>
                <a:xfrm>
                  <a:off x="7362188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平行四边形 287">
                  <a:extLst>
                    <a:ext uri="{FF2B5EF4-FFF2-40B4-BE49-F238E27FC236}">
                      <a16:creationId xmlns:a16="http://schemas.microsoft.com/office/drawing/2014/main" xmlns="" id="{3DB4212A-57B7-457E-A77F-01A27B5CCBDA}"/>
                    </a:ext>
                  </a:extLst>
                </p:cNvPr>
                <p:cNvSpPr/>
                <p:nvPr/>
              </p:nvSpPr>
              <p:spPr>
                <a:xfrm>
                  <a:off x="7437117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平行四边形 288">
                  <a:extLst>
                    <a:ext uri="{FF2B5EF4-FFF2-40B4-BE49-F238E27FC236}">
                      <a16:creationId xmlns:a16="http://schemas.microsoft.com/office/drawing/2014/main" xmlns="" id="{D1FFDBB6-D16C-4C52-A828-646F69A1D67C}"/>
                    </a:ext>
                  </a:extLst>
                </p:cNvPr>
                <p:cNvSpPr/>
                <p:nvPr/>
              </p:nvSpPr>
              <p:spPr>
                <a:xfrm>
                  <a:off x="7512046" y="912495"/>
                  <a:ext cx="74929" cy="77033"/>
                </a:xfrm>
                <a:prstGeom prst="parallelogram">
                  <a:avLst>
                    <a:gd name="adj" fmla="val 53436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hnschrift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91" name="椭圆 290">
            <a:extLst>
              <a:ext uri="{FF2B5EF4-FFF2-40B4-BE49-F238E27FC236}">
                <a16:creationId xmlns:a16="http://schemas.microsoft.com/office/drawing/2014/main" xmlns="" id="{65164672-99C7-4FB2-B394-194E36EF1F70}"/>
              </a:ext>
            </a:extLst>
          </p:cNvPr>
          <p:cNvSpPr/>
          <p:nvPr/>
        </p:nvSpPr>
        <p:spPr>
          <a:xfrm rot="7826723">
            <a:off x="11649632" y="6303991"/>
            <a:ext cx="1036382" cy="1036382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6C3E015-C76A-45E7-B545-4D2460A31040}"/>
              </a:ext>
            </a:extLst>
          </p:cNvPr>
          <p:cNvGrpSpPr/>
          <p:nvPr/>
        </p:nvGrpSpPr>
        <p:grpSpPr>
          <a:xfrm>
            <a:off x="-1927941" y="5277444"/>
            <a:ext cx="3245320" cy="3245320"/>
            <a:chOff x="8097520" y="2702560"/>
            <a:chExt cx="3362960" cy="3362960"/>
          </a:xfrm>
        </p:grpSpPr>
        <p:sp>
          <p:nvSpPr>
            <p:cNvPr id="20" name="弧形 19">
              <a:extLst>
                <a:ext uri="{FF2B5EF4-FFF2-40B4-BE49-F238E27FC236}">
                  <a16:creationId xmlns:a16="http://schemas.microsoft.com/office/drawing/2014/main" xmlns="" id="{68F24A82-BE27-4F47-B305-FD7AEE7E51AD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2D9B0828-D7D7-4348-AF61-220EB35A67D7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2AFFF6F3-6011-4428-AC2A-5952C6128DA5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="" id="{B8FA76A8-0357-4997-AB64-DDBAC338272D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4D407394-8B95-41B1-AF77-26D7C8E9E3F4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xmlns="" id="{5E080A04-106B-4D45-81D2-CABF15089D4F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xmlns="" id="{622B07CB-EFD2-4FCD-9802-4020464389B3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xmlns="" id="{66B7E735-88B5-458D-A355-D5EABB61B977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15F54CA1-25A2-4574-A71B-D21AB194C518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AE4C9053-96AA-4284-9DB0-A0D50BD95991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xmlns="" id="{4E0EF975-34ED-45C1-B465-132193E9AD89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xmlns="" id="{2F46C9B7-32ED-48AF-874E-47A8DB8BBED2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xmlns="" id="{D0BDCE60-5AA2-46D8-BE75-0E679A586E14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xmlns="" id="{EE3CF431-0FDF-4781-A23B-E6384BDE0968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93" name="箭头: 右 292">
            <a:extLst>
              <a:ext uri="{FF2B5EF4-FFF2-40B4-BE49-F238E27FC236}">
                <a16:creationId xmlns:a16="http://schemas.microsoft.com/office/drawing/2014/main" xmlns="" id="{5C4A0AE0-9F1F-4F62-8E7A-8E2B287E7D35}"/>
              </a:ext>
            </a:extLst>
          </p:cNvPr>
          <p:cNvSpPr/>
          <p:nvPr/>
        </p:nvSpPr>
        <p:spPr>
          <a:xfrm>
            <a:off x="3864161" y="5570379"/>
            <a:ext cx="780574" cy="336695"/>
          </a:xfrm>
          <a:prstGeom prst="rightArrow">
            <a:avLst>
              <a:gd name="adj1" fmla="val 43210"/>
              <a:gd name="adj2" fmla="val 50000"/>
            </a:avLst>
          </a:prstGeom>
          <a:gradFill flip="none" rotWithShape="1">
            <a:gsLst>
              <a:gs pos="25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 w="3175">
            <a:gradFill flip="none" rotWithShape="1">
              <a:gsLst>
                <a:gs pos="0">
                  <a:schemeClr val="bg1"/>
                </a:gs>
                <a:gs pos="53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xmlns="" id="{33706747-CCAA-4E81-B99E-DBAFF88DAF6E}"/>
              </a:ext>
            </a:extLst>
          </p:cNvPr>
          <p:cNvGrpSpPr/>
          <p:nvPr/>
        </p:nvGrpSpPr>
        <p:grpSpPr>
          <a:xfrm>
            <a:off x="432675" y="376842"/>
            <a:ext cx="2735942" cy="689958"/>
            <a:chOff x="413432" y="376842"/>
            <a:chExt cx="2735942" cy="689958"/>
          </a:xfrm>
        </p:grpSpPr>
        <p:sp>
          <p:nvSpPr>
            <p:cNvPr id="39" name="圆: 空心 38">
              <a:extLst>
                <a:ext uri="{FF2B5EF4-FFF2-40B4-BE49-F238E27FC236}">
                  <a16:creationId xmlns:a16="http://schemas.microsoft.com/office/drawing/2014/main" xmlns="" id="{EB448C59-43C2-4320-B492-6BCC8A597674}"/>
                </a:ext>
              </a:extLst>
            </p:cNvPr>
            <p:cNvSpPr/>
            <p:nvPr/>
          </p:nvSpPr>
          <p:spPr>
            <a:xfrm rot="7041185">
              <a:off x="418380" y="371894"/>
              <a:ext cx="585845" cy="595741"/>
            </a:xfrm>
            <a:prstGeom prst="donut">
              <a:avLst>
                <a:gd name="adj" fmla="val 12670"/>
              </a:avLst>
            </a:prstGeom>
            <a:gradFill>
              <a:gsLst>
                <a:gs pos="4000">
                  <a:srgbClr val="F64F4D">
                    <a:alpha val="7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0101F333-00AC-4F9E-9112-6FFB8F38E445}"/>
                </a:ext>
              </a:extLst>
            </p:cNvPr>
            <p:cNvGrpSpPr/>
            <p:nvPr/>
          </p:nvGrpSpPr>
          <p:grpSpPr>
            <a:xfrm>
              <a:off x="574978" y="420469"/>
              <a:ext cx="2574396" cy="646331"/>
              <a:chOff x="365715" y="220325"/>
              <a:chExt cx="2292212" cy="646331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7CBD97A1-0034-491B-A878-28A0E486B351}"/>
                  </a:ext>
                </a:extLst>
              </p:cNvPr>
              <p:cNvSpPr txBox="1"/>
              <p:nvPr/>
            </p:nvSpPr>
            <p:spPr>
              <a:xfrm>
                <a:off x="365715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产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28C49CFE-49C7-4876-A15B-67B6BE04CC7D}"/>
                  </a:ext>
                </a:extLst>
              </p:cNvPr>
              <p:cNvSpPr txBox="1"/>
              <p:nvPr/>
            </p:nvSpPr>
            <p:spPr>
              <a:xfrm>
                <a:off x="786403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品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B7435860-2038-4876-95CE-BFD781533FDF}"/>
                  </a:ext>
                </a:extLst>
              </p:cNvPr>
              <p:cNvSpPr txBox="1"/>
              <p:nvPr/>
            </p:nvSpPr>
            <p:spPr>
              <a:xfrm>
                <a:off x="1207090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示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EC72B6EF-EAFF-4218-B030-3EC822008638}"/>
                  </a:ext>
                </a:extLst>
              </p:cNvPr>
              <p:cNvSpPr txBox="1"/>
              <p:nvPr/>
            </p:nvSpPr>
            <p:spPr>
              <a:xfrm>
                <a:off x="1627778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意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B95FB62-8834-4413-9028-E43843F44CF1}"/>
                  </a:ext>
                </a:extLst>
              </p:cNvPr>
              <p:cNvSpPr txBox="1"/>
              <p:nvPr/>
            </p:nvSpPr>
            <p:spPr>
              <a:xfrm>
                <a:off x="2048465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图</a:t>
                </a:r>
              </a:p>
            </p:txBody>
          </p:sp>
        </p:grp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xmlns="" id="{C1163534-3318-4702-91EA-405225DD8F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640" y="957699"/>
              <a:ext cx="2187835" cy="241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F54F4D">
                      <a:alpha val="56000"/>
                    </a:srgbClr>
                  </a:gs>
                  <a:gs pos="100000">
                    <a:srgbClr val="FFB40D">
                      <a:alpha val="52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9" name="组合 308">
            <a:extLst>
              <a:ext uri="{FF2B5EF4-FFF2-40B4-BE49-F238E27FC236}">
                <a16:creationId xmlns:a16="http://schemas.microsoft.com/office/drawing/2014/main" xmlns="" id="{EF2C3482-DAFE-4B95-A9E7-5DE714E56780}"/>
              </a:ext>
            </a:extLst>
          </p:cNvPr>
          <p:cNvGrpSpPr/>
          <p:nvPr/>
        </p:nvGrpSpPr>
        <p:grpSpPr>
          <a:xfrm flipH="1" flipV="1">
            <a:off x="9416007" y="-3065506"/>
            <a:ext cx="4348481" cy="4348481"/>
            <a:chOff x="8097520" y="2702560"/>
            <a:chExt cx="3362960" cy="3362960"/>
          </a:xfrm>
        </p:grpSpPr>
        <p:sp>
          <p:nvSpPr>
            <p:cNvPr id="310" name="弧形 309">
              <a:extLst>
                <a:ext uri="{FF2B5EF4-FFF2-40B4-BE49-F238E27FC236}">
                  <a16:creationId xmlns:a16="http://schemas.microsoft.com/office/drawing/2014/main" xmlns="" id="{9C14695E-1BFC-4A26-A6FB-ABE625E96AD0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1" name="弧形 310">
              <a:extLst>
                <a:ext uri="{FF2B5EF4-FFF2-40B4-BE49-F238E27FC236}">
                  <a16:creationId xmlns:a16="http://schemas.microsoft.com/office/drawing/2014/main" xmlns="" id="{0C440A75-9E72-41E4-B097-30ECD66A6B53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2" name="弧形 311">
              <a:extLst>
                <a:ext uri="{FF2B5EF4-FFF2-40B4-BE49-F238E27FC236}">
                  <a16:creationId xmlns:a16="http://schemas.microsoft.com/office/drawing/2014/main" xmlns="" id="{99444F0E-9137-4D24-BFBC-21A995C89015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" name="弧形 312">
              <a:extLst>
                <a:ext uri="{FF2B5EF4-FFF2-40B4-BE49-F238E27FC236}">
                  <a16:creationId xmlns:a16="http://schemas.microsoft.com/office/drawing/2014/main" xmlns="" id="{9DF4A3A3-7521-4465-8C56-EBF065CE298D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" name="弧形 313">
              <a:extLst>
                <a:ext uri="{FF2B5EF4-FFF2-40B4-BE49-F238E27FC236}">
                  <a16:creationId xmlns:a16="http://schemas.microsoft.com/office/drawing/2014/main" xmlns="" id="{9B06546A-E0FF-4582-AEA7-6E5997E57BC7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" name="弧形 314">
              <a:extLst>
                <a:ext uri="{FF2B5EF4-FFF2-40B4-BE49-F238E27FC236}">
                  <a16:creationId xmlns:a16="http://schemas.microsoft.com/office/drawing/2014/main" xmlns="" id="{55E96EB6-F9B9-4A2D-BDB9-A8CA3646EBC5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" name="弧形 315">
              <a:extLst>
                <a:ext uri="{FF2B5EF4-FFF2-40B4-BE49-F238E27FC236}">
                  <a16:creationId xmlns:a16="http://schemas.microsoft.com/office/drawing/2014/main" xmlns="" id="{07E772BA-740C-45AB-A28B-7FF6FE1D6B6B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" name="弧形 316">
              <a:extLst>
                <a:ext uri="{FF2B5EF4-FFF2-40B4-BE49-F238E27FC236}">
                  <a16:creationId xmlns:a16="http://schemas.microsoft.com/office/drawing/2014/main" xmlns="" id="{0444513F-29D0-4F3B-A2A0-7A866476350F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" name="弧形 317">
              <a:extLst>
                <a:ext uri="{FF2B5EF4-FFF2-40B4-BE49-F238E27FC236}">
                  <a16:creationId xmlns:a16="http://schemas.microsoft.com/office/drawing/2014/main" xmlns="" id="{2A0AC4EB-E3F2-4A54-B6E6-4A2C25812757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" name="弧形 318">
              <a:extLst>
                <a:ext uri="{FF2B5EF4-FFF2-40B4-BE49-F238E27FC236}">
                  <a16:creationId xmlns:a16="http://schemas.microsoft.com/office/drawing/2014/main" xmlns="" id="{47B18A8C-4D06-4F7F-AE53-AF764A140CEA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0" name="弧形 319">
              <a:extLst>
                <a:ext uri="{FF2B5EF4-FFF2-40B4-BE49-F238E27FC236}">
                  <a16:creationId xmlns:a16="http://schemas.microsoft.com/office/drawing/2014/main" xmlns="" id="{E821A295-9562-474A-953D-3A7B53E01E85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1" name="弧形 320">
              <a:extLst>
                <a:ext uri="{FF2B5EF4-FFF2-40B4-BE49-F238E27FC236}">
                  <a16:creationId xmlns:a16="http://schemas.microsoft.com/office/drawing/2014/main" xmlns="" id="{10CC57B2-4AA0-4A29-96F0-5F81902C08CB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2" name="弧形 321">
              <a:extLst>
                <a:ext uri="{FF2B5EF4-FFF2-40B4-BE49-F238E27FC236}">
                  <a16:creationId xmlns:a16="http://schemas.microsoft.com/office/drawing/2014/main" xmlns="" id="{AAFAFCD4-4607-44AB-A61D-EA225EEE725A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3" name="弧形 322">
              <a:extLst>
                <a:ext uri="{FF2B5EF4-FFF2-40B4-BE49-F238E27FC236}">
                  <a16:creationId xmlns:a16="http://schemas.microsoft.com/office/drawing/2014/main" xmlns="" id="{6A038E4C-2EBE-4468-81D9-91DD51391626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6659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îsľïḑè">
            <a:extLst>
              <a:ext uri="{FF2B5EF4-FFF2-40B4-BE49-F238E27FC236}">
                <a16:creationId xmlns:a16="http://schemas.microsoft.com/office/drawing/2014/main" xmlns="" id="{7C4B9A5B-4F9D-47AC-B8CF-C0D13F7208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3" b="2563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28" name="iṡḷîďê">
            <a:extLst>
              <a:ext uri="{FF2B5EF4-FFF2-40B4-BE49-F238E27FC236}">
                <a16:creationId xmlns:a16="http://schemas.microsoft.com/office/drawing/2014/main" xmlns="" id="{126A008F-AE19-4CE1-A36C-0FCF065E7242}"/>
              </a:ext>
            </a:extLst>
          </p:cNvPr>
          <p:cNvSpPr/>
          <p:nvPr/>
        </p:nvSpPr>
        <p:spPr>
          <a:xfrm>
            <a:off x="-23093" y="0"/>
            <a:ext cx="12238186" cy="6858000"/>
          </a:xfrm>
          <a:prstGeom prst="rect">
            <a:avLst/>
          </a:prstGeom>
          <a:gradFill>
            <a:gsLst>
              <a:gs pos="30000">
                <a:srgbClr val="FFFFFF">
                  <a:alpha val="96000"/>
                </a:srgbClr>
              </a:gs>
              <a:gs pos="100000">
                <a:schemeClr val="bg1"/>
              </a:gs>
              <a:gs pos="60000">
                <a:srgbClr val="FFFFFF">
                  <a:alpha val="96000"/>
                </a:srgbClr>
              </a:gs>
              <a:gs pos="1000">
                <a:schemeClr val="bg1">
                  <a:alpha val="99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grpSp>
        <p:nvGrpSpPr>
          <p:cNvPr id="146" name="íşľiḍê">
            <a:extLst>
              <a:ext uri="{FF2B5EF4-FFF2-40B4-BE49-F238E27FC236}">
                <a16:creationId xmlns:a16="http://schemas.microsoft.com/office/drawing/2014/main" xmlns="" id="{5281E476-D2A0-40DD-ADC2-A44631D44D5B}"/>
              </a:ext>
            </a:extLst>
          </p:cNvPr>
          <p:cNvGrpSpPr/>
          <p:nvPr/>
        </p:nvGrpSpPr>
        <p:grpSpPr>
          <a:xfrm>
            <a:off x="716348" y="1642029"/>
            <a:ext cx="4561094" cy="4561091"/>
            <a:chOff x="3545988" y="1262681"/>
            <a:chExt cx="5100024" cy="5100020"/>
          </a:xfrm>
        </p:grpSpPr>
        <p:sp>
          <p:nvSpPr>
            <p:cNvPr id="147" name="iṩľïḋé">
              <a:extLst>
                <a:ext uri="{FF2B5EF4-FFF2-40B4-BE49-F238E27FC236}">
                  <a16:creationId xmlns:a16="http://schemas.microsoft.com/office/drawing/2014/main" xmlns="" id="{4E122272-1C29-4F92-973A-04181476B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9336" y="2099645"/>
              <a:ext cx="1948056" cy="1223554"/>
            </a:xfrm>
            <a:custGeom>
              <a:avLst/>
              <a:gdLst>
                <a:gd name="T0" fmla="*/ 825 w 825"/>
                <a:gd name="T1" fmla="*/ 11 h 518"/>
                <a:gd name="T2" fmla="*/ 795 w 825"/>
                <a:gd name="T3" fmla="*/ 7 h 518"/>
                <a:gd name="T4" fmla="*/ 763 w 825"/>
                <a:gd name="T5" fmla="*/ 75 h 518"/>
                <a:gd name="T6" fmla="*/ 748 w 825"/>
                <a:gd name="T7" fmla="*/ 74 h 518"/>
                <a:gd name="T8" fmla="*/ 748 w 825"/>
                <a:gd name="T9" fmla="*/ 74 h 518"/>
                <a:gd name="T10" fmla="*/ 728 w 825"/>
                <a:gd name="T11" fmla="*/ 1 h 518"/>
                <a:gd name="T12" fmla="*/ 694 w 825"/>
                <a:gd name="T13" fmla="*/ 0 h 518"/>
                <a:gd name="T14" fmla="*/ 0 w 825"/>
                <a:gd name="T15" fmla="*/ 494 h 518"/>
                <a:gd name="T16" fmla="*/ 680 w 825"/>
                <a:gd name="T17" fmla="*/ 73 h 518"/>
                <a:gd name="T18" fmla="*/ 680 w 825"/>
                <a:gd name="T19" fmla="*/ 73 h 518"/>
                <a:gd name="T20" fmla="*/ 78 w 825"/>
                <a:gd name="T21" fmla="*/ 490 h 518"/>
                <a:gd name="T22" fmla="*/ 644 w 825"/>
                <a:gd name="T23" fmla="*/ 2 h 518"/>
                <a:gd name="T24" fmla="*/ 18 w 825"/>
                <a:gd name="T25" fmla="*/ 447 h 518"/>
                <a:gd name="T26" fmla="*/ 634 w 825"/>
                <a:gd name="T27" fmla="*/ 75 h 518"/>
                <a:gd name="T28" fmla="*/ 634 w 825"/>
                <a:gd name="T29" fmla="*/ 75 h 518"/>
                <a:gd name="T30" fmla="*/ 97 w 825"/>
                <a:gd name="T31" fmla="*/ 448 h 518"/>
                <a:gd name="T32" fmla="*/ 594 w 825"/>
                <a:gd name="T33" fmla="*/ 8 h 518"/>
                <a:gd name="T34" fmla="*/ 40 w 825"/>
                <a:gd name="T35" fmla="*/ 402 h 518"/>
                <a:gd name="T36" fmla="*/ 589 w 825"/>
                <a:gd name="T37" fmla="*/ 81 h 518"/>
                <a:gd name="T38" fmla="*/ 589 w 825"/>
                <a:gd name="T39" fmla="*/ 81 h 518"/>
                <a:gd name="T40" fmla="*/ 118 w 825"/>
                <a:gd name="T41" fmla="*/ 408 h 518"/>
                <a:gd name="T42" fmla="*/ 544 w 825"/>
                <a:gd name="T43" fmla="*/ 17 h 518"/>
                <a:gd name="T44" fmla="*/ 64 w 825"/>
                <a:gd name="T45" fmla="*/ 358 h 518"/>
                <a:gd name="T46" fmla="*/ 545 w 825"/>
                <a:gd name="T47" fmla="*/ 90 h 518"/>
                <a:gd name="T48" fmla="*/ 545 w 825"/>
                <a:gd name="T49" fmla="*/ 90 h 518"/>
                <a:gd name="T50" fmla="*/ 142 w 825"/>
                <a:gd name="T51" fmla="*/ 369 h 518"/>
                <a:gd name="T52" fmla="*/ 495 w 825"/>
                <a:gd name="T53" fmla="*/ 29 h 518"/>
                <a:gd name="T54" fmla="*/ 92 w 825"/>
                <a:gd name="T55" fmla="*/ 315 h 518"/>
                <a:gd name="T56" fmla="*/ 501 w 825"/>
                <a:gd name="T57" fmla="*/ 102 h 518"/>
                <a:gd name="T58" fmla="*/ 501 w 825"/>
                <a:gd name="T59" fmla="*/ 102 h 518"/>
                <a:gd name="T60" fmla="*/ 169 w 825"/>
                <a:gd name="T61" fmla="*/ 332 h 518"/>
                <a:gd name="T62" fmla="*/ 448 w 825"/>
                <a:gd name="T63" fmla="*/ 44 h 518"/>
                <a:gd name="T64" fmla="*/ 123 w 825"/>
                <a:gd name="T65" fmla="*/ 275 h 518"/>
                <a:gd name="T66" fmla="*/ 458 w 825"/>
                <a:gd name="T67" fmla="*/ 117 h 518"/>
                <a:gd name="T68" fmla="*/ 458 w 825"/>
                <a:gd name="T69" fmla="*/ 117 h 518"/>
                <a:gd name="T70" fmla="*/ 198 w 825"/>
                <a:gd name="T71" fmla="*/ 297 h 518"/>
                <a:gd name="T72" fmla="*/ 401 w 825"/>
                <a:gd name="T73" fmla="*/ 63 h 518"/>
                <a:gd name="T74" fmla="*/ 156 w 825"/>
                <a:gd name="T75" fmla="*/ 237 h 518"/>
                <a:gd name="T76" fmla="*/ 416 w 825"/>
                <a:gd name="T77" fmla="*/ 135 h 518"/>
                <a:gd name="T78" fmla="*/ 416 w 825"/>
                <a:gd name="T79" fmla="*/ 135 h 518"/>
                <a:gd name="T80" fmla="*/ 230 w 825"/>
                <a:gd name="T81" fmla="*/ 264 h 518"/>
                <a:gd name="T82" fmla="*/ 355 w 825"/>
                <a:gd name="T83" fmla="*/ 85 h 518"/>
                <a:gd name="T84" fmla="*/ 191 w 825"/>
                <a:gd name="T85" fmla="*/ 201 h 518"/>
                <a:gd name="T86" fmla="*/ 375 w 825"/>
                <a:gd name="T87" fmla="*/ 156 h 518"/>
                <a:gd name="T88" fmla="*/ 375 w 825"/>
                <a:gd name="T89" fmla="*/ 156 h 518"/>
                <a:gd name="T90" fmla="*/ 263 w 825"/>
                <a:gd name="T91" fmla="*/ 234 h 518"/>
                <a:gd name="T92" fmla="*/ 311 w 825"/>
                <a:gd name="T93" fmla="*/ 110 h 518"/>
                <a:gd name="T94" fmla="*/ 229 w 825"/>
                <a:gd name="T95" fmla="*/ 168 h 518"/>
                <a:gd name="T96" fmla="*/ 336 w 825"/>
                <a:gd name="T97" fmla="*/ 179 h 518"/>
                <a:gd name="T98" fmla="*/ 336 w 825"/>
                <a:gd name="T99" fmla="*/ 179 h 518"/>
                <a:gd name="T100" fmla="*/ 299 w 825"/>
                <a:gd name="T101" fmla="*/ 205 h 518"/>
                <a:gd name="T102" fmla="*/ 311 w 825"/>
                <a:gd name="T103" fmla="*/ 196 h 518"/>
                <a:gd name="T104" fmla="*/ 317 w 825"/>
                <a:gd name="T105" fmla="*/ 192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5" h="518">
                  <a:moveTo>
                    <a:pt x="813" y="82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20" y="10"/>
                    <a:pt x="820" y="10"/>
                    <a:pt x="820" y="10"/>
                  </a:cubicBezTo>
                  <a:cubicBezTo>
                    <a:pt x="825" y="11"/>
                    <a:pt x="825" y="11"/>
                    <a:pt x="825" y="11"/>
                  </a:cubicBezTo>
                  <a:lnTo>
                    <a:pt x="813" y="82"/>
                  </a:lnTo>
                  <a:close/>
                  <a:moveTo>
                    <a:pt x="793" y="79"/>
                  </a:moveTo>
                  <a:cubicBezTo>
                    <a:pt x="790" y="79"/>
                    <a:pt x="788" y="78"/>
                    <a:pt x="785" y="78"/>
                  </a:cubicBezTo>
                  <a:cubicBezTo>
                    <a:pt x="795" y="7"/>
                    <a:pt x="795" y="7"/>
                    <a:pt x="795" y="7"/>
                  </a:cubicBezTo>
                  <a:cubicBezTo>
                    <a:pt x="798" y="7"/>
                    <a:pt x="800" y="7"/>
                    <a:pt x="803" y="8"/>
                  </a:cubicBezTo>
                  <a:lnTo>
                    <a:pt x="793" y="79"/>
                  </a:lnTo>
                  <a:close/>
                  <a:moveTo>
                    <a:pt x="770" y="76"/>
                  </a:moveTo>
                  <a:cubicBezTo>
                    <a:pt x="768" y="76"/>
                    <a:pt x="765" y="76"/>
                    <a:pt x="763" y="75"/>
                  </a:cubicBezTo>
                  <a:cubicBezTo>
                    <a:pt x="770" y="4"/>
                    <a:pt x="770" y="4"/>
                    <a:pt x="770" y="4"/>
                  </a:cubicBezTo>
                  <a:cubicBezTo>
                    <a:pt x="772" y="4"/>
                    <a:pt x="775" y="4"/>
                    <a:pt x="778" y="5"/>
                  </a:cubicBezTo>
                  <a:lnTo>
                    <a:pt x="770" y="76"/>
                  </a:lnTo>
                  <a:close/>
                  <a:moveTo>
                    <a:pt x="748" y="74"/>
                  </a:moveTo>
                  <a:cubicBezTo>
                    <a:pt x="745" y="74"/>
                    <a:pt x="743" y="74"/>
                    <a:pt x="740" y="74"/>
                  </a:cubicBezTo>
                  <a:cubicBezTo>
                    <a:pt x="745" y="2"/>
                    <a:pt x="745" y="2"/>
                    <a:pt x="745" y="2"/>
                  </a:cubicBezTo>
                  <a:cubicBezTo>
                    <a:pt x="747" y="2"/>
                    <a:pt x="750" y="2"/>
                    <a:pt x="753" y="2"/>
                  </a:cubicBezTo>
                  <a:lnTo>
                    <a:pt x="748" y="74"/>
                  </a:lnTo>
                  <a:close/>
                  <a:moveTo>
                    <a:pt x="725" y="73"/>
                  </a:moveTo>
                  <a:cubicBezTo>
                    <a:pt x="722" y="73"/>
                    <a:pt x="720" y="73"/>
                    <a:pt x="717" y="73"/>
                  </a:cubicBezTo>
                  <a:cubicBezTo>
                    <a:pt x="719" y="1"/>
                    <a:pt x="719" y="1"/>
                    <a:pt x="719" y="1"/>
                  </a:cubicBezTo>
                  <a:cubicBezTo>
                    <a:pt x="722" y="1"/>
                    <a:pt x="725" y="1"/>
                    <a:pt x="728" y="1"/>
                  </a:cubicBezTo>
                  <a:lnTo>
                    <a:pt x="725" y="73"/>
                  </a:lnTo>
                  <a:close/>
                  <a:moveTo>
                    <a:pt x="702" y="72"/>
                  </a:moveTo>
                  <a:cubicBezTo>
                    <a:pt x="700" y="72"/>
                    <a:pt x="697" y="72"/>
                    <a:pt x="695" y="72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697" y="0"/>
                    <a:pt x="700" y="0"/>
                    <a:pt x="703" y="0"/>
                  </a:cubicBezTo>
                  <a:lnTo>
                    <a:pt x="702" y="72"/>
                  </a:lnTo>
                  <a:close/>
                  <a:moveTo>
                    <a:pt x="67" y="518"/>
                  </a:moveTo>
                  <a:cubicBezTo>
                    <a:pt x="0" y="494"/>
                    <a:pt x="0" y="494"/>
                    <a:pt x="0" y="494"/>
                  </a:cubicBezTo>
                  <a:cubicBezTo>
                    <a:pt x="1" y="492"/>
                    <a:pt x="1" y="489"/>
                    <a:pt x="2" y="486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4"/>
                    <a:pt x="68" y="516"/>
                    <a:pt x="67" y="518"/>
                  </a:cubicBezTo>
                  <a:close/>
                  <a:moveTo>
                    <a:pt x="680" y="73"/>
                  </a:moveTo>
                  <a:cubicBezTo>
                    <a:pt x="677" y="73"/>
                    <a:pt x="675" y="73"/>
                    <a:pt x="672" y="73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672" y="1"/>
                    <a:pt x="675" y="1"/>
                    <a:pt x="678" y="1"/>
                  </a:cubicBezTo>
                  <a:lnTo>
                    <a:pt x="680" y="73"/>
                  </a:lnTo>
                  <a:close/>
                  <a:moveTo>
                    <a:pt x="75" y="497"/>
                  </a:moveTo>
                  <a:cubicBezTo>
                    <a:pt x="8" y="471"/>
                    <a:pt x="8" y="471"/>
                    <a:pt x="8" y="471"/>
                  </a:cubicBezTo>
                  <a:cubicBezTo>
                    <a:pt x="9" y="468"/>
                    <a:pt x="10" y="465"/>
                    <a:pt x="12" y="463"/>
                  </a:cubicBezTo>
                  <a:cubicBezTo>
                    <a:pt x="78" y="490"/>
                    <a:pt x="78" y="490"/>
                    <a:pt x="78" y="490"/>
                  </a:cubicBezTo>
                  <a:cubicBezTo>
                    <a:pt x="77" y="492"/>
                    <a:pt x="76" y="495"/>
                    <a:pt x="75" y="497"/>
                  </a:cubicBezTo>
                  <a:close/>
                  <a:moveTo>
                    <a:pt x="657" y="74"/>
                  </a:moveTo>
                  <a:cubicBezTo>
                    <a:pt x="654" y="74"/>
                    <a:pt x="652" y="74"/>
                    <a:pt x="649" y="74"/>
                  </a:cubicBezTo>
                  <a:cubicBezTo>
                    <a:pt x="644" y="2"/>
                    <a:pt x="644" y="2"/>
                    <a:pt x="644" y="2"/>
                  </a:cubicBezTo>
                  <a:cubicBezTo>
                    <a:pt x="647" y="2"/>
                    <a:pt x="650" y="2"/>
                    <a:pt x="652" y="2"/>
                  </a:cubicBezTo>
                  <a:lnTo>
                    <a:pt x="657" y="74"/>
                  </a:lnTo>
                  <a:close/>
                  <a:moveTo>
                    <a:pt x="84" y="476"/>
                  </a:moveTo>
                  <a:cubicBezTo>
                    <a:pt x="18" y="447"/>
                    <a:pt x="18" y="447"/>
                    <a:pt x="18" y="447"/>
                  </a:cubicBezTo>
                  <a:cubicBezTo>
                    <a:pt x="19" y="445"/>
                    <a:pt x="20" y="442"/>
                    <a:pt x="21" y="440"/>
                  </a:cubicBezTo>
                  <a:cubicBezTo>
                    <a:pt x="87" y="469"/>
                    <a:pt x="87" y="469"/>
                    <a:pt x="87" y="469"/>
                  </a:cubicBezTo>
                  <a:cubicBezTo>
                    <a:pt x="86" y="471"/>
                    <a:pt x="85" y="474"/>
                    <a:pt x="84" y="476"/>
                  </a:cubicBezTo>
                  <a:close/>
                  <a:moveTo>
                    <a:pt x="634" y="75"/>
                  </a:moveTo>
                  <a:cubicBezTo>
                    <a:pt x="632" y="76"/>
                    <a:pt x="629" y="76"/>
                    <a:pt x="627" y="76"/>
                  </a:cubicBezTo>
                  <a:cubicBezTo>
                    <a:pt x="619" y="5"/>
                    <a:pt x="619" y="5"/>
                    <a:pt x="619" y="5"/>
                  </a:cubicBezTo>
                  <a:cubicBezTo>
                    <a:pt x="622" y="4"/>
                    <a:pt x="625" y="4"/>
                    <a:pt x="627" y="4"/>
                  </a:cubicBezTo>
                  <a:lnTo>
                    <a:pt x="634" y="75"/>
                  </a:lnTo>
                  <a:close/>
                  <a:moveTo>
                    <a:pt x="94" y="455"/>
                  </a:moveTo>
                  <a:cubicBezTo>
                    <a:pt x="28" y="424"/>
                    <a:pt x="28" y="424"/>
                    <a:pt x="28" y="424"/>
                  </a:cubicBezTo>
                  <a:cubicBezTo>
                    <a:pt x="30" y="422"/>
                    <a:pt x="31" y="419"/>
                    <a:pt x="32" y="417"/>
                  </a:cubicBezTo>
                  <a:cubicBezTo>
                    <a:pt x="97" y="448"/>
                    <a:pt x="97" y="448"/>
                    <a:pt x="97" y="448"/>
                  </a:cubicBezTo>
                  <a:cubicBezTo>
                    <a:pt x="96" y="451"/>
                    <a:pt x="95" y="453"/>
                    <a:pt x="94" y="455"/>
                  </a:cubicBezTo>
                  <a:close/>
                  <a:moveTo>
                    <a:pt x="612" y="78"/>
                  </a:moveTo>
                  <a:cubicBezTo>
                    <a:pt x="609" y="78"/>
                    <a:pt x="607" y="79"/>
                    <a:pt x="604" y="79"/>
                  </a:cubicBezTo>
                  <a:cubicBezTo>
                    <a:pt x="594" y="8"/>
                    <a:pt x="594" y="8"/>
                    <a:pt x="594" y="8"/>
                  </a:cubicBezTo>
                  <a:cubicBezTo>
                    <a:pt x="597" y="7"/>
                    <a:pt x="600" y="7"/>
                    <a:pt x="602" y="7"/>
                  </a:cubicBezTo>
                  <a:lnTo>
                    <a:pt x="612" y="78"/>
                  </a:lnTo>
                  <a:close/>
                  <a:moveTo>
                    <a:pt x="104" y="435"/>
                  </a:moveTo>
                  <a:cubicBezTo>
                    <a:pt x="40" y="402"/>
                    <a:pt x="40" y="402"/>
                    <a:pt x="40" y="402"/>
                  </a:cubicBezTo>
                  <a:cubicBezTo>
                    <a:pt x="41" y="399"/>
                    <a:pt x="42" y="397"/>
                    <a:pt x="44" y="394"/>
                  </a:cubicBezTo>
                  <a:cubicBezTo>
                    <a:pt x="107" y="428"/>
                    <a:pt x="107" y="428"/>
                    <a:pt x="107" y="428"/>
                  </a:cubicBezTo>
                  <a:cubicBezTo>
                    <a:pt x="106" y="430"/>
                    <a:pt x="105" y="432"/>
                    <a:pt x="104" y="435"/>
                  </a:cubicBezTo>
                  <a:close/>
                  <a:moveTo>
                    <a:pt x="589" y="81"/>
                  </a:moveTo>
                  <a:cubicBezTo>
                    <a:pt x="587" y="82"/>
                    <a:pt x="584" y="82"/>
                    <a:pt x="582" y="8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72" y="11"/>
                    <a:pt x="575" y="11"/>
                    <a:pt x="577" y="10"/>
                  </a:cubicBezTo>
                  <a:lnTo>
                    <a:pt x="589" y="81"/>
                  </a:lnTo>
                  <a:close/>
                  <a:moveTo>
                    <a:pt x="114" y="415"/>
                  </a:moveTo>
                  <a:cubicBezTo>
                    <a:pt x="52" y="379"/>
                    <a:pt x="52" y="379"/>
                    <a:pt x="52" y="379"/>
                  </a:cubicBezTo>
                  <a:cubicBezTo>
                    <a:pt x="53" y="377"/>
                    <a:pt x="54" y="374"/>
                    <a:pt x="56" y="372"/>
                  </a:cubicBezTo>
                  <a:cubicBezTo>
                    <a:pt x="118" y="408"/>
                    <a:pt x="118" y="408"/>
                    <a:pt x="118" y="408"/>
                  </a:cubicBezTo>
                  <a:cubicBezTo>
                    <a:pt x="117" y="410"/>
                    <a:pt x="116" y="412"/>
                    <a:pt x="114" y="415"/>
                  </a:cubicBezTo>
                  <a:close/>
                  <a:moveTo>
                    <a:pt x="567" y="85"/>
                  </a:moveTo>
                  <a:cubicBezTo>
                    <a:pt x="564" y="86"/>
                    <a:pt x="562" y="86"/>
                    <a:pt x="559" y="87"/>
                  </a:cubicBezTo>
                  <a:cubicBezTo>
                    <a:pt x="544" y="17"/>
                    <a:pt x="544" y="17"/>
                    <a:pt x="544" y="17"/>
                  </a:cubicBezTo>
                  <a:cubicBezTo>
                    <a:pt x="547" y="16"/>
                    <a:pt x="550" y="15"/>
                    <a:pt x="553" y="15"/>
                  </a:cubicBezTo>
                  <a:lnTo>
                    <a:pt x="567" y="85"/>
                  </a:lnTo>
                  <a:close/>
                  <a:moveTo>
                    <a:pt x="126" y="395"/>
                  </a:moveTo>
                  <a:cubicBezTo>
                    <a:pt x="64" y="358"/>
                    <a:pt x="64" y="358"/>
                    <a:pt x="64" y="358"/>
                  </a:cubicBezTo>
                  <a:cubicBezTo>
                    <a:pt x="66" y="355"/>
                    <a:pt x="67" y="353"/>
                    <a:pt x="69" y="350"/>
                  </a:cubicBezTo>
                  <a:cubicBezTo>
                    <a:pt x="130" y="388"/>
                    <a:pt x="130" y="388"/>
                    <a:pt x="130" y="388"/>
                  </a:cubicBezTo>
                  <a:cubicBezTo>
                    <a:pt x="129" y="391"/>
                    <a:pt x="127" y="393"/>
                    <a:pt x="126" y="395"/>
                  </a:cubicBezTo>
                  <a:close/>
                  <a:moveTo>
                    <a:pt x="545" y="90"/>
                  </a:moveTo>
                  <a:cubicBezTo>
                    <a:pt x="542" y="91"/>
                    <a:pt x="540" y="91"/>
                    <a:pt x="537" y="92"/>
                  </a:cubicBezTo>
                  <a:cubicBezTo>
                    <a:pt x="520" y="22"/>
                    <a:pt x="520" y="22"/>
                    <a:pt x="520" y="22"/>
                  </a:cubicBezTo>
                  <a:cubicBezTo>
                    <a:pt x="523" y="22"/>
                    <a:pt x="525" y="21"/>
                    <a:pt x="528" y="20"/>
                  </a:cubicBezTo>
                  <a:lnTo>
                    <a:pt x="545" y="90"/>
                  </a:lnTo>
                  <a:close/>
                  <a:moveTo>
                    <a:pt x="138" y="376"/>
                  </a:moveTo>
                  <a:cubicBezTo>
                    <a:pt x="78" y="336"/>
                    <a:pt x="78" y="336"/>
                    <a:pt x="78" y="336"/>
                  </a:cubicBezTo>
                  <a:cubicBezTo>
                    <a:pt x="79" y="334"/>
                    <a:pt x="81" y="331"/>
                    <a:pt x="83" y="329"/>
                  </a:cubicBezTo>
                  <a:cubicBezTo>
                    <a:pt x="142" y="369"/>
                    <a:pt x="142" y="369"/>
                    <a:pt x="142" y="369"/>
                  </a:cubicBezTo>
                  <a:cubicBezTo>
                    <a:pt x="141" y="371"/>
                    <a:pt x="140" y="373"/>
                    <a:pt x="138" y="376"/>
                  </a:cubicBezTo>
                  <a:close/>
                  <a:moveTo>
                    <a:pt x="523" y="96"/>
                  </a:moveTo>
                  <a:cubicBezTo>
                    <a:pt x="520" y="97"/>
                    <a:pt x="518" y="97"/>
                    <a:pt x="515" y="98"/>
                  </a:cubicBezTo>
                  <a:cubicBezTo>
                    <a:pt x="495" y="29"/>
                    <a:pt x="495" y="29"/>
                    <a:pt x="495" y="29"/>
                  </a:cubicBezTo>
                  <a:cubicBezTo>
                    <a:pt x="498" y="28"/>
                    <a:pt x="501" y="27"/>
                    <a:pt x="504" y="26"/>
                  </a:cubicBezTo>
                  <a:lnTo>
                    <a:pt x="523" y="96"/>
                  </a:lnTo>
                  <a:close/>
                  <a:moveTo>
                    <a:pt x="151" y="357"/>
                  </a:moveTo>
                  <a:cubicBezTo>
                    <a:pt x="92" y="315"/>
                    <a:pt x="92" y="315"/>
                    <a:pt x="92" y="315"/>
                  </a:cubicBezTo>
                  <a:cubicBezTo>
                    <a:pt x="94" y="313"/>
                    <a:pt x="95" y="311"/>
                    <a:pt x="97" y="308"/>
                  </a:cubicBezTo>
                  <a:cubicBezTo>
                    <a:pt x="155" y="351"/>
                    <a:pt x="155" y="351"/>
                    <a:pt x="155" y="351"/>
                  </a:cubicBezTo>
                  <a:cubicBezTo>
                    <a:pt x="154" y="353"/>
                    <a:pt x="152" y="355"/>
                    <a:pt x="151" y="357"/>
                  </a:cubicBezTo>
                  <a:close/>
                  <a:moveTo>
                    <a:pt x="501" y="102"/>
                  </a:moveTo>
                  <a:cubicBezTo>
                    <a:pt x="498" y="103"/>
                    <a:pt x="496" y="104"/>
                    <a:pt x="494" y="105"/>
                  </a:cubicBezTo>
                  <a:cubicBezTo>
                    <a:pt x="471" y="36"/>
                    <a:pt x="471" y="36"/>
                    <a:pt x="471" y="36"/>
                  </a:cubicBezTo>
                  <a:cubicBezTo>
                    <a:pt x="474" y="35"/>
                    <a:pt x="477" y="34"/>
                    <a:pt x="479" y="34"/>
                  </a:cubicBezTo>
                  <a:lnTo>
                    <a:pt x="501" y="102"/>
                  </a:lnTo>
                  <a:close/>
                  <a:moveTo>
                    <a:pt x="164" y="338"/>
                  </a:moveTo>
                  <a:cubicBezTo>
                    <a:pt x="107" y="295"/>
                    <a:pt x="107" y="295"/>
                    <a:pt x="107" y="295"/>
                  </a:cubicBezTo>
                  <a:cubicBezTo>
                    <a:pt x="109" y="293"/>
                    <a:pt x="110" y="290"/>
                    <a:pt x="112" y="288"/>
                  </a:cubicBezTo>
                  <a:cubicBezTo>
                    <a:pt x="169" y="332"/>
                    <a:pt x="169" y="332"/>
                    <a:pt x="169" y="332"/>
                  </a:cubicBezTo>
                  <a:cubicBezTo>
                    <a:pt x="167" y="334"/>
                    <a:pt x="166" y="336"/>
                    <a:pt x="164" y="338"/>
                  </a:cubicBezTo>
                  <a:close/>
                  <a:moveTo>
                    <a:pt x="479" y="109"/>
                  </a:moveTo>
                  <a:cubicBezTo>
                    <a:pt x="477" y="110"/>
                    <a:pt x="474" y="111"/>
                    <a:pt x="472" y="112"/>
                  </a:cubicBezTo>
                  <a:cubicBezTo>
                    <a:pt x="448" y="44"/>
                    <a:pt x="448" y="44"/>
                    <a:pt x="448" y="44"/>
                  </a:cubicBezTo>
                  <a:cubicBezTo>
                    <a:pt x="450" y="43"/>
                    <a:pt x="453" y="42"/>
                    <a:pt x="455" y="41"/>
                  </a:cubicBezTo>
                  <a:lnTo>
                    <a:pt x="479" y="109"/>
                  </a:lnTo>
                  <a:close/>
                  <a:moveTo>
                    <a:pt x="178" y="320"/>
                  </a:moveTo>
                  <a:cubicBezTo>
                    <a:pt x="123" y="275"/>
                    <a:pt x="123" y="275"/>
                    <a:pt x="123" y="275"/>
                  </a:cubicBezTo>
                  <a:cubicBezTo>
                    <a:pt x="124" y="273"/>
                    <a:pt x="126" y="271"/>
                    <a:pt x="128" y="269"/>
                  </a:cubicBezTo>
                  <a:cubicBezTo>
                    <a:pt x="183" y="315"/>
                    <a:pt x="183" y="315"/>
                    <a:pt x="183" y="315"/>
                  </a:cubicBezTo>
                  <a:cubicBezTo>
                    <a:pt x="182" y="317"/>
                    <a:pt x="180" y="318"/>
                    <a:pt x="178" y="320"/>
                  </a:cubicBezTo>
                  <a:close/>
                  <a:moveTo>
                    <a:pt x="458" y="117"/>
                  </a:moveTo>
                  <a:cubicBezTo>
                    <a:pt x="455" y="118"/>
                    <a:pt x="453" y="119"/>
                    <a:pt x="451" y="120"/>
                  </a:cubicBezTo>
                  <a:cubicBezTo>
                    <a:pt x="424" y="53"/>
                    <a:pt x="424" y="53"/>
                    <a:pt x="424" y="53"/>
                  </a:cubicBezTo>
                  <a:cubicBezTo>
                    <a:pt x="427" y="52"/>
                    <a:pt x="429" y="51"/>
                    <a:pt x="432" y="50"/>
                  </a:cubicBezTo>
                  <a:lnTo>
                    <a:pt x="458" y="117"/>
                  </a:lnTo>
                  <a:close/>
                  <a:moveTo>
                    <a:pt x="193" y="303"/>
                  </a:moveTo>
                  <a:cubicBezTo>
                    <a:pt x="139" y="256"/>
                    <a:pt x="139" y="256"/>
                    <a:pt x="139" y="256"/>
                  </a:cubicBezTo>
                  <a:cubicBezTo>
                    <a:pt x="141" y="254"/>
                    <a:pt x="143" y="251"/>
                    <a:pt x="144" y="249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6" y="299"/>
                    <a:pt x="195" y="301"/>
                    <a:pt x="193" y="303"/>
                  </a:cubicBezTo>
                  <a:close/>
                  <a:moveTo>
                    <a:pt x="437" y="126"/>
                  </a:moveTo>
                  <a:cubicBezTo>
                    <a:pt x="434" y="127"/>
                    <a:pt x="432" y="128"/>
                    <a:pt x="430" y="129"/>
                  </a:cubicBezTo>
                  <a:cubicBezTo>
                    <a:pt x="401" y="63"/>
                    <a:pt x="401" y="63"/>
                    <a:pt x="401" y="63"/>
                  </a:cubicBezTo>
                  <a:cubicBezTo>
                    <a:pt x="403" y="62"/>
                    <a:pt x="406" y="61"/>
                    <a:pt x="408" y="60"/>
                  </a:cubicBezTo>
                  <a:lnTo>
                    <a:pt x="437" y="126"/>
                  </a:lnTo>
                  <a:close/>
                  <a:moveTo>
                    <a:pt x="208" y="286"/>
                  </a:moveTo>
                  <a:cubicBezTo>
                    <a:pt x="156" y="237"/>
                    <a:pt x="156" y="237"/>
                    <a:pt x="156" y="237"/>
                  </a:cubicBezTo>
                  <a:cubicBezTo>
                    <a:pt x="158" y="235"/>
                    <a:pt x="160" y="233"/>
                    <a:pt x="161" y="231"/>
                  </a:cubicBezTo>
                  <a:cubicBezTo>
                    <a:pt x="214" y="281"/>
                    <a:pt x="214" y="281"/>
                    <a:pt x="214" y="281"/>
                  </a:cubicBezTo>
                  <a:cubicBezTo>
                    <a:pt x="212" y="282"/>
                    <a:pt x="210" y="284"/>
                    <a:pt x="208" y="286"/>
                  </a:cubicBezTo>
                  <a:close/>
                  <a:moveTo>
                    <a:pt x="416" y="135"/>
                  </a:moveTo>
                  <a:cubicBezTo>
                    <a:pt x="414" y="136"/>
                    <a:pt x="411" y="137"/>
                    <a:pt x="409" y="138"/>
                  </a:cubicBezTo>
                  <a:cubicBezTo>
                    <a:pt x="378" y="74"/>
                    <a:pt x="378" y="74"/>
                    <a:pt x="378" y="74"/>
                  </a:cubicBezTo>
                  <a:cubicBezTo>
                    <a:pt x="380" y="72"/>
                    <a:pt x="383" y="71"/>
                    <a:pt x="385" y="70"/>
                  </a:cubicBezTo>
                  <a:lnTo>
                    <a:pt x="416" y="135"/>
                  </a:lnTo>
                  <a:close/>
                  <a:moveTo>
                    <a:pt x="224" y="270"/>
                  </a:moveTo>
                  <a:cubicBezTo>
                    <a:pt x="173" y="219"/>
                    <a:pt x="173" y="219"/>
                    <a:pt x="173" y="219"/>
                  </a:cubicBezTo>
                  <a:cubicBezTo>
                    <a:pt x="175" y="217"/>
                    <a:pt x="177" y="215"/>
                    <a:pt x="179" y="21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28" y="266"/>
                    <a:pt x="226" y="268"/>
                    <a:pt x="224" y="270"/>
                  </a:cubicBezTo>
                  <a:close/>
                  <a:moveTo>
                    <a:pt x="395" y="145"/>
                  </a:moveTo>
                  <a:cubicBezTo>
                    <a:pt x="393" y="146"/>
                    <a:pt x="391" y="147"/>
                    <a:pt x="389" y="149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8" y="84"/>
                    <a:pt x="360" y="82"/>
                    <a:pt x="363" y="81"/>
                  </a:cubicBezTo>
                  <a:lnTo>
                    <a:pt x="395" y="145"/>
                  </a:lnTo>
                  <a:close/>
                  <a:moveTo>
                    <a:pt x="241" y="254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93" y="199"/>
                    <a:pt x="195" y="197"/>
                    <a:pt x="198" y="196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4" y="250"/>
                    <a:pt x="242" y="252"/>
                    <a:pt x="241" y="254"/>
                  </a:cubicBezTo>
                  <a:close/>
                  <a:moveTo>
                    <a:pt x="375" y="156"/>
                  </a:moveTo>
                  <a:cubicBezTo>
                    <a:pt x="373" y="157"/>
                    <a:pt x="371" y="158"/>
                    <a:pt x="369" y="160"/>
                  </a:cubicBezTo>
                  <a:cubicBezTo>
                    <a:pt x="333" y="97"/>
                    <a:pt x="333" y="97"/>
                    <a:pt x="333" y="97"/>
                  </a:cubicBezTo>
                  <a:cubicBezTo>
                    <a:pt x="336" y="95"/>
                    <a:pt x="338" y="94"/>
                    <a:pt x="341" y="93"/>
                  </a:cubicBezTo>
                  <a:lnTo>
                    <a:pt x="375" y="156"/>
                  </a:lnTo>
                  <a:close/>
                  <a:moveTo>
                    <a:pt x="257" y="239"/>
                  </a:moveTo>
                  <a:cubicBezTo>
                    <a:pt x="210" y="184"/>
                    <a:pt x="210" y="184"/>
                    <a:pt x="210" y="184"/>
                  </a:cubicBezTo>
                  <a:cubicBezTo>
                    <a:pt x="212" y="182"/>
                    <a:pt x="214" y="181"/>
                    <a:pt x="216" y="179"/>
                  </a:cubicBezTo>
                  <a:cubicBezTo>
                    <a:pt x="263" y="234"/>
                    <a:pt x="263" y="234"/>
                    <a:pt x="263" y="234"/>
                  </a:cubicBezTo>
                  <a:cubicBezTo>
                    <a:pt x="261" y="235"/>
                    <a:pt x="259" y="237"/>
                    <a:pt x="257" y="239"/>
                  </a:cubicBezTo>
                  <a:close/>
                  <a:moveTo>
                    <a:pt x="356" y="167"/>
                  </a:moveTo>
                  <a:cubicBezTo>
                    <a:pt x="353" y="168"/>
                    <a:pt x="351" y="170"/>
                    <a:pt x="349" y="171"/>
                  </a:cubicBezTo>
                  <a:cubicBezTo>
                    <a:pt x="311" y="110"/>
                    <a:pt x="311" y="110"/>
                    <a:pt x="311" y="110"/>
                  </a:cubicBezTo>
                  <a:cubicBezTo>
                    <a:pt x="314" y="108"/>
                    <a:pt x="316" y="107"/>
                    <a:pt x="319" y="105"/>
                  </a:cubicBezTo>
                  <a:lnTo>
                    <a:pt x="356" y="167"/>
                  </a:lnTo>
                  <a:close/>
                  <a:moveTo>
                    <a:pt x="275" y="224"/>
                  </a:moveTo>
                  <a:cubicBezTo>
                    <a:pt x="229" y="168"/>
                    <a:pt x="229" y="168"/>
                    <a:pt x="229" y="168"/>
                  </a:cubicBezTo>
                  <a:cubicBezTo>
                    <a:pt x="231" y="166"/>
                    <a:pt x="234" y="165"/>
                    <a:pt x="236" y="163"/>
                  </a:cubicBezTo>
                  <a:cubicBezTo>
                    <a:pt x="281" y="219"/>
                    <a:pt x="281" y="219"/>
                    <a:pt x="281" y="219"/>
                  </a:cubicBezTo>
                  <a:cubicBezTo>
                    <a:pt x="279" y="221"/>
                    <a:pt x="277" y="222"/>
                    <a:pt x="275" y="224"/>
                  </a:cubicBezTo>
                  <a:close/>
                  <a:moveTo>
                    <a:pt x="336" y="179"/>
                  </a:moveTo>
                  <a:cubicBezTo>
                    <a:pt x="334" y="181"/>
                    <a:pt x="332" y="182"/>
                    <a:pt x="330" y="183"/>
                  </a:cubicBezTo>
                  <a:cubicBezTo>
                    <a:pt x="290" y="123"/>
                    <a:pt x="290" y="123"/>
                    <a:pt x="290" y="123"/>
                  </a:cubicBezTo>
                  <a:cubicBezTo>
                    <a:pt x="293" y="122"/>
                    <a:pt x="295" y="120"/>
                    <a:pt x="297" y="119"/>
                  </a:cubicBezTo>
                  <a:lnTo>
                    <a:pt x="336" y="179"/>
                  </a:lnTo>
                  <a:close/>
                  <a:moveTo>
                    <a:pt x="293" y="210"/>
                  </a:moveTo>
                  <a:cubicBezTo>
                    <a:pt x="249" y="152"/>
                    <a:pt x="249" y="152"/>
                    <a:pt x="249" y="152"/>
                  </a:cubicBezTo>
                  <a:cubicBezTo>
                    <a:pt x="251" y="151"/>
                    <a:pt x="254" y="149"/>
                    <a:pt x="256" y="147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7" y="207"/>
                    <a:pt x="295" y="208"/>
                    <a:pt x="293" y="210"/>
                  </a:cubicBezTo>
                  <a:close/>
                  <a:moveTo>
                    <a:pt x="317" y="192"/>
                  </a:moveTo>
                  <a:cubicBezTo>
                    <a:pt x="316" y="193"/>
                    <a:pt x="314" y="194"/>
                    <a:pt x="313" y="195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3" y="135"/>
                    <a:pt x="275" y="134"/>
                    <a:pt x="276" y="133"/>
                  </a:cubicBezTo>
                  <a:lnTo>
                    <a:pt x="317" y="19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B40D"/>
                </a:gs>
                <a:gs pos="0">
                  <a:srgbClr val="F64F4D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148" name="iSľiďé">
              <a:extLst>
                <a:ext uri="{FF2B5EF4-FFF2-40B4-BE49-F238E27FC236}">
                  <a16:creationId xmlns:a16="http://schemas.microsoft.com/office/drawing/2014/main" xmlns="" id="{B4C582BF-5CD2-4896-BBE0-2466486CDBDE}"/>
                </a:ext>
              </a:extLst>
            </p:cNvPr>
            <p:cNvSpPr/>
            <p:nvPr/>
          </p:nvSpPr>
          <p:spPr>
            <a:xfrm>
              <a:off x="4519497" y="2236187"/>
              <a:ext cx="3153006" cy="3153006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42900" dist="127000" dir="2700000" algn="tl" rotWithShape="0">
                <a:srgbClr val="F54F4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Normal" panose="020B0400000000000000" pitchFamily="34" charset="-122"/>
                <a:ea typeface="等线 Light" panose="02010600030101010101" pitchFamily="2" charset="-122"/>
                <a:cs typeface="+mn-cs"/>
              </a:endParaRPr>
            </a:p>
          </p:txBody>
        </p:sp>
        <p:sp>
          <p:nvSpPr>
            <p:cNvPr id="149" name="išḷíde">
              <a:extLst>
                <a:ext uri="{FF2B5EF4-FFF2-40B4-BE49-F238E27FC236}">
                  <a16:creationId xmlns:a16="http://schemas.microsoft.com/office/drawing/2014/main" xmlns="" id="{6EA8957C-DECA-4881-83E9-6B61A4BA8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734" y="2394994"/>
              <a:ext cx="2830902" cy="2835394"/>
            </a:xfrm>
            <a:custGeom>
              <a:avLst/>
              <a:gdLst>
                <a:gd name="T0" fmla="*/ 613 w 1168"/>
                <a:gd name="T1" fmla="*/ 1148 h 1169"/>
                <a:gd name="T2" fmla="*/ 647 w 1168"/>
                <a:gd name="T3" fmla="*/ 1165 h 1169"/>
                <a:gd name="T4" fmla="*/ 501 w 1168"/>
                <a:gd name="T5" fmla="*/ 1163 h 1169"/>
                <a:gd name="T6" fmla="*/ 473 w 1168"/>
                <a:gd name="T7" fmla="*/ 1138 h 1169"/>
                <a:gd name="T8" fmla="*/ 453 w 1168"/>
                <a:gd name="T9" fmla="*/ 1154 h 1169"/>
                <a:gd name="T10" fmla="*/ 752 w 1168"/>
                <a:gd name="T11" fmla="*/ 1123 h 1169"/>
                <a:gd name="T12" fmla="*/ 789 w 1168"/>
                <a:gd name="T13" fmla="*/ 1132 h 1169"/>
                <a:gd name="T14" fmla="*/ 360 w 1168"/>
                <a:gd name="T15" fmla="*/ 1124 h 1169"/>
                <a:gd name="T16" fmla="*/ 339 w 1168"/>
                <a:gd name="T17" fmla="*/ 1093 h 1169"/>
                <a:gd name="T18" fmla="*/ 316 w 1168"/>
                <a:gd name="T19" fmla="*/ 1103 h 1169"/>
                <a:gd name="T20" fmla="*/ 880 w 1168"/>
                <a:gd name="T21" fmla="*/ 1065 h 1169"/>
                <a:gd name="T22" fmla="*/ 918 w 1168"/>
                <a:gd name="T23" fmla="*/ 1064 h 1169"/>
                <a:gd name="T24" fmla="*/ 233 w 1168"/>
                <a:gd name="T25" fmla="*/ 1051 h 1169"/>
                <a:gd name="T26" fmla="*/ 220 w 1168"/>
                <a:gd name="T27" fmla="*/ 1016 h 1169"/>
                <a:gd name="T28" fmla="*/ 195 w 1168"/>
                <a:gd name="T29" fmla="*/ 1020 h 1169"/>
                <a:gd name="T30" fmla="*/ 990 w 1168"/>
                <a:gd name="T31" fmla="*/ 976 h 1169"/>
                <a:gd name="T32" fmla="*/ 1026 w 1168"/>
                <a:gd name="T33" fmla="*/ 966 h 1169"/>
                <a:gd name="T34" fmla="*/ 128 w 1168"/>
                <a:gd name="T35" fmla="*/ 950 h 1169"/>
                <a:gd name="T36" fmla="*/ 125 w 1168"/>
                <a:gd name="T37" fmla="*/ 912 h 1169"/>
                <a:gd name="T38" fmla="*/ 99 w 1168"/>
                <a:gd name="T39" fmla="*/ 910 h 1169"/>
                <a:gd name="T40" fmla="*/ 1075 w 1168"/>
                <a:gd name="T41" fmla="*/ 863 h 1169"/>
                <a:gd name="T42" fmla="*/ 1107 w 1168"/>
                <a:gd name="T43" fmla="*/ 844 h 1169"/>
                <a:gd name="T44" fmla="*/ 52 w 1168"/>
                <a:gd name="T45" fmla="*/ 825 h 1169"/>
                <a:gd name="T46" fmla="*/ 58 w 1168"/>
                <a:gd name="T47" fmla="*/ 788 h 1169"/>
                <a:gd name="T48" fmla="*/ 33 w 1168"/>
                <a:gd name="T49" fmla="*/ 780 h 1169"/>
                <a:gd name="T50" fmla="*/ 1129 w 1168"/>
                <a:gd name="T51" fmla="*/ 732 h 1169"/>
                <a:gd name="T52" fmla="*/ 1156 w 1168"/>
                <a:gd name="T53" fmla="*/ 706 h 1169"/>
                <a:gd name="T54" fmla="*/ 9 w 1168"/>
                <a:gd name="T55" fmla="*/ 686 h 1169"/>
                <a:gd name="T56" fmla="*/ 24 w 1168"/>
                <a:gd name="T57" fmla="*/ 651 h 1169"/>
                <a:gd name="T58" fmla="*/ 2 w 1168"/>
                <a:gd name="T59" fmla="*/ 637 h 1169"/>
                <a:gd name="T60" fmla="*/ 1148 w 1168"/>
                <a:gd name="T61" fmla="*/ 592 h 1169"/>
                <a:gd name="T62" fmla="*/ 0 w 1168"/>
                <a:gd name="T63" fmla="*/ 564 h 1169"/>
                <a:gd name="T64" fmla="*/ 22 w 1168"/>
                <a:gd name="T65" fmla="*/ 534 h 1169"/>
                <a:gd name="T66" fmla="*/ 1144 w 1168"/>
                <a:gd name="T67" fmla="*/ 514 h 1169"/>
                <a:gd name="T68" fmla="*/ 1159 w 1168"/>
                <a:gd name="T69" fmla="*/ 479 h 1169"/>
                <a:gd name="T70" fmla="*/ 1136 w 1168"/>
                <a:gd name="T71" fmla="*/ 467 h 1169"/>
                <a:gd name="T72" fmla="*/ 23 w 1168"/>
                <a:gd name="T73" fmla="*/ 420 h 1169"/>
                <a:gd name="T74" fmla="*/ 52 w 1168"/>
                <a:gd name="T75" fmla="*/ 396 h 1169"/>
                <a:gd name="T76" fmla="*/ 1109 w 1168"/>
                <a:gd name="T77" fmla="*/ 377 h 1169"/>
                <a:gd name="T78" fmla="*/ 1115 w 1168"/>
                <a:gd name="T79" fmla="*/ 340 h 1169"/>
                <a:gd name="T80" fmla="*/ 1090 w 1168"/>
                <a:gd name="T81" fmla="*/ 334 h 1169"/>
                <a:gd name="T82" fmla="*/ 82 w 1168"/>
                <a:gd name="T83" fmla="*/ 286 h 1169"/>
                <a:gd name="T84" fmla="*/ 116 w 1168"/>
                <a:gd name="T85" fmla="*/ 269 h 1169"/>
                <a:gd name="T86" fmla="*/ 1041 w 1168"/>
                <a:gd name="T87" fmla="*/ 254 h 1169"/>
                <a:gd name="T88" fmla="*/ 1037 w 1168"/>
                <a:gd name="T89" fmla="*/ 216 h 1169"/>
                <a:gd name="T90" fmla="*/ 1012 w 1168"/>
                <a:gd name="T91" fmla="*/ 217 h 1169"/>
                <a:gd name="T92" fmla="*/ 172 w 1168"/>
                <a:gd name="T93" fmla="*/ 171 h 1169"/>
                <a:gd name="T94" fmla="*/ 209 w 1168"/>
                <a:gd name="T95" fmla="*/ 163 h 1169"/>
                <a:gd name="T96" fmla="*/ 945 w 1168"/>
                <a:gd name="T97" fmla="*/ 151 h 1169"/>
                <a:gd name="T98" fmla="*/ 932 w 1168"/>
                <a:gd name="T99" fmla="*/ 115 h 1169"/>
                <a:gd name="T100" fmla="*/ 907 w 1168"/>
                <a:gd name="T101" fmla="*/ 122 h 1169"/>
                <a:gd name="T102" fmla="*/ 287 w 1168"/>
                <a:gd name="T103" fmla="*/ 81 h 1169"/>
                <a:gd name="T104" fmla="*/ 325 w 1168"/>
                <a:gd name="T105" fmla="*/ 83 h 1169"/>
                <a:gd name="T106" fmla="*/ 826 w 1168"/>
                <a:gd name="T107" fmla="*/ 75 h 1169"/>
                <a:gd name="T108" fmla="*/ 804 w 1168"/>
                <a:gd name="T109" fmla="*/ 43 h 1169"/>
                <a:gd name="T110" fmla="*/ 782 w 1168"/>
                <a:gd name="T111" fmla="*/ 56 h 1169"/>
                <a:gd name="T112" fmla="*/ 421 w 1168"/>
                <a:gd name="T113" fmla="*/ 23 h 1169"/>
                <a:gd name="T114" fmla="*/ 457 w 1168"/>
                <a:gd name="T115" fmla="*/ 35 h 1169"/>
                <a:gd name="T116" fmla="*/ 691 w 1168"/>
                <a:gd name="T117" fmla="*/ 31 h 1169"/>
                <a:gd name="T118" fmla="*/ 663 w 1168"/>
                <a:gd name="T119" fmla="*/ 6 h 1169"/>
                <a:gd name="T120" fmla="*/ 645 w 1168"/>
                <a:gd name="T121" fmla="*/ 24 h 1169"/>
                <a:gd name="T122" fmla="*/ 566 w 1168"/>
                <a:gd name="T123" fmla="*/ 1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8" h="1169">
                  <a:moveTo>
                    <a:pt x="590" y="1169"/>
                  </a:moveTo>
                  <a:cubicBezTo>
                    <a:pt x="590" y="1149"/>
                    <a:pt x="590" y="1149"/>
                    <a:pt x="590" y="1149"/>
                  </a:cubicBezTo>
                  <a:cubicBezTo>
                    <a:pt x="593" y="1149"/>
                    <a:pt x="595" y="1149"/>
                    <a:pt x="598" y="1148"/>
                  </a:cubicBezTo>
                  <a:cubicBezTo>
                    <a:pt x="598" y="1168"/>
                    <a:pt x="598" y="1168"/>
                    <a:pt x="598" y="1168"/>
                  </a:cubicBezTo>
                  <a:cubicBezTo>
                    <a:pt x="596" y="1169"/>
                    <a:pt x="593" y="1169"/>
                    <a:pt x="590" y="1169"/>
                  </a:cubicBezTo>
                  <a:moveTo>
                    <a:pt x="574" y="1169"/>
                  </a:moveTo>
                  <a:cubicBezTo>
                    <a:pt x="571" y="1168"/>
                    <a:pt x="568" y="1168"/>
                    <a:pt x="566" y="1168"/>
                  </a:cubicBezTo>
                  <a:cubicBezTo>
                    <a:pt x="566" y="1148"/>
                    <a:pt x="566" y="1148"/>
                    <a:pt x="566" y="1148"/>
                  </a:cubicBezTo>
                  <a:cubicBezTo>
                    <a:pt x="569" y="1148"/>
                    <a:pt x="572" y="1148"/>
                    <a:pt x="574" y="1149"/>
                  </a:cubicBezTo>
                  <a:cubicBezTo>
                    <a:pt x="574" y="1169"/>
                    <a:pt x="574" y="1169"/>
                    <a:pt x="574" y="1169"/>
                  </a:cubicBezTo>
                  <a:moveTo>
                    <a:pt x="615" y="1168"/>
                  </a:moveTo>
                  <a:cubicBezTo>
                    <a:pt x="613" y="1148"/>
                    <a:pt x="613" y="1148"/>
                    <a:pt x="613" y="1148"/>
                  </a:cubicBezTo>
                  <a:cubicBezTo>
                    <a:pt x="616" y="1148"/>
                    <a:pt x="619" y="1148"/>
                    <a:pt x="621" y="1147"/>
                  </a:cubicBezTo>
                  <a:cubicBezTo>
                    <a:pt x="623" y="1167"/>
                    <a:pt x="623" y="1167"/>
                    <a:pt x="623" y="1167"/>
                  </a:cubicBezTo>
                  <a:cubicBezTo>
                    <a:pt x="620" y="1168"/>
                    <a:pt x="617" y="1168"/>
                    <a:pt x="615" y="1168"/>
                  </a:cubicBezTo>
                  <a:moveTo>
                    <a:pt x="549" y="1168"/>
                  </a:moveTo>
                  <a:cubicBezTo>
                    <a:pt x="547" y="1167"/>
                    <a:pt x="544" y="1167"/>
                    <a:pt x="541" y="1167"/>
                  </a:cubicBezTo>
                  <a:cubicBezTo>
                    <a:pt x="543" y="1147"/>
                    <a:pt x="543" y="1147"/>
                    <a:pt x="543" y="1147"/>
                  </a:cubicBezTo>
                  <a:cubicBezTo>
                    <a:pt x="545" y="1147"/>
                    <a:pt x="548" y="1147"/>
                    <a:pt x="551" y="1148"/>
                  </a:cubicBezTo>
                  <a:cubicBezTo>
                    <a:pt x="549" y="1168"/>
                    <a:pt x="549" y="1168"/>
                    <a:pt x="549" y="1168"/>
                  </a:cubicBezTo>
                  <a:moveTo>
                    <a:pt x="639" y="1166"/>
                  </a:moveTo>
                  <a:cubicBezTo>
                    <a:pt x="637" y="1146"/>
                    <a:pt x="637" y="1146"/>
                    <a:pt x="637" y="1146"/>
                  </a:cubicBezTo>
                  <a:cubicBezTo>
                    <a:pt x="640" y="1146"/>
                    <a:pt x="642" y="1146"/>
                    <a:pt x="645" y="1145"/>
                  </a:cubicBezTo>
                  <a:cubicBezTo>
                    <a:pt x="647" y="1165"/>
                    <a:pt x="647" y="1165"/>
                    <a:pt x="647" y="1165"/>
                  </a:cubicBezTo>
                  <a:cubicBezTo>
                    <a:pt x="644" y="1166"/>
                    <a:pt x="642" y="1166"/>
                    <a:pt x="639" y="1166"/>
                  </a:cubicBezTo>
                  <a:moveTo>
                    <a:pt x="525" y="1166"/>
                  </a:moveTo>
                  <a:cubicBezTo>
                    <a:pt x="522" y="1165"/>
                    <a:pt x="520" y="1165"/>
                    <a:pt x="517" y="1165"/>
                  </a:cubicBezTo>
                  <a:cubicBezTo>
                    <a:pt x="519" y="1145"/>
                    <a:pt x="519" y="1145"/>
                    <a:pt x="519" y="1145"/>
                  </a:cubicBezTo>
                  <a:cubicBezTo>
                    <a:pt x="522" y="1145"/>
                    <a:pt x="525" y="1146"/>
                    <a:pt x="527" y="1146"/>
                  </a:cubicBezTo>
                  <a:cubicBezTo>
                    <a:pt x="525" y="1166"/>
                    <a:pt x="525" y="1166"/>
                    <a:pt x="525" y="1166"/>
                  </a:cubicBezTo>
                  <a:moveTo>
                    <a:pt x="663" y="1163"/>
                  </a:moveTo>
                  <a:cubicBezTo>
                    <a:pt x="660" y="1143"/>
                    <a:pt x="660" y="1143"/>
                    <a:pt x="660" y="1143"/>
                  </a:cubicBezTo>
                  <a:cubicBezTo>
                    <a:pt x="663" y="1143"/>
                    <a:pt x="666" y="1143"/>
                    <a:pt x="668" y="1142"/>
                  </a:cubicBezTo>
                  <a:cubicBezTo>
                    <a:pt x="671" y="1162"/>
                    <a:pt x="671" y="1162"/>
                    <a:pt x="671" y="1162"/>
                  </a:cubicBezTo>
                  <a:cubicBezTo>
                    <a:pt x="668" y="1163"/>
                    <a:pt x="666" y="1163"/>
                    <a:pt x="663" y="1163"/>
                  </a:cubicBezTo>
                  <a:moveTo>
                    <a:pt x="501" y="1163"/>
                  </a:moveTo>
                  <a:cubicBezTo>
                    <a:pt x="498" y="1162"/>
                    <a:pt x="496" y="1162"/>
                    <a:pt x="493" y="1162"/>
                  </a:cubicBezTo>
                  <a:cubicBezTo>
                    <a:pt x="496" y="1142"/>
                    <a:pt x="496" y="1142"/>
                    <a:pt x="496" y="1142"/>
                  </a:cubicBezTo>
                  <a:cubicBezTo>
                    <a:pt x="499" y="1142"/>
                    <a:pt x="501" y="1143"/>
                    <a:pt x="504" y="1143"/>
                  </a:cubicBezTo>
                  <a:cubicBezTo>
                    <a:pt x="501" y="1163"/>
                    <a:pt x="501" y="1163"/>
                    <a:pt x="501" y="1163"/>
                  </a:cubicBezTo>
                  <a:moveTo>
                    <a:pt x="687" y="1160"/>
                  </a:moveTo>
                  <a:cubicBezTo>
                    <a:pt x="684" y="1140"/>
                    <a:pt x="684" y="1140"/>
                    <a:pt x="684" y="1140"/>
                  </a:cubicBezTo>
                  <a:cubicBezTo>
                    <a:pt x="686" y="1139"/>
                    <a:pt x="689" y="1139"/>
                    <a:pt x="691" y="1138"/>
                  </a:cubicBezTo>
                  <a:cubicBezTo>
                    <a:pt x="695" y="1158"/>
                    <a:pt x="695" y="1158"/>
                    <a:pt x="695" y="1158"/>
                  </a:cubicBezTo>
                  <a:cubicBezTo>
                    <a:pt x="693" y="1159"/>
                    <a:pt x="690" y="1159"/>
                    <a:pt x="687" y="1160"/>
                  </a:cubicBezTo>
                  <a:moveTo>
                    <a:pt x="477" y="1159"/>
                  </a:moveTo>
                  <a:cubicBezTo>
                    <a:pt x="474" y="1158"/>
                    <a:pt x="471" y="1158"/>
                    <a:pt x="469" y="1157"/>
                  </a:cubicBezTo>
                  <a:cubicBezTo>
                    <a:pt x="473" y="1138"/>
                    <a:pt x="473" y="1138"/>
                    <a:pt x="473" y="1138"/>
                  </a:cubicBezTo>
                  <a:cubicBezTo>
                    <a:pt x="475" y="1138"/>
                    <a:pt x="478" y="1139"/>
                    <a:pt x="480" y="1139"/>
                  </a:cubicBezTo>
                  <a:cubicBezTo>
                    <a:pt x="477" y="1159"/>
                    <a:pt x="477" y="1159"/>
                    <a:pt x="477" y="1159"/>
                  </a:cubicBezTo>
                  <a:moveTo>
                    <a:pt x="711" y="1155"/>
                  </a:moveTo>
                  <a:cubicBezTo>
                    <a:pt x="707" y="1135"/>
                    <a:pt x="707" y="1135"/>
                    <a:pt x="707" y="1135"/>
                  </a:cubicBezTo>
                  <a:cubicBezTo>
                    <a:pt x="709" y="1135"/>
                    <a:pt x="712" y="1134"/>
                    <a:pt x="715" y="1133"/>
                  </a:cubicBezTo>
                  <a:cubicBezTo>
                    <a:pt x="719" y="1153"/>
                    <a:pt x="719" y="1153"/>
                    <a:pt x="719" y="1153"/>
                  </a:cubicBezTo>
                  <a:cubicBezTo>
                    <a:pt x="716" y="1154"/>
                    <a:pt x="714" y="1154"/>
                    <a:pt x="711" y="1155"/>
                  </a:cubicBezTo>
                  <a:moveTo>
                    <a:pt x="453" y="1154"/>
                  </a:moveTo>
                  <a:cubicBezTo>
                    <a:pt x="450" y="1153"/>
                    <a:pt x="448" y="1153"/>
                    <a:pt x="445" y="1152"/>
                  </a:cubicBezTo>
                  <a:cubicBezTo>
                    <a:pt x="450" y="1133"/>
                    <a:pt x="450" y="1133"/>
                    <a:pt x="450" y="1133"/>
                  </a:cubicBezTo>
                  <a:cubicBezTo>
                    <a:pt x="452" y="1133"/>
                    <a:pt x="455" y="1134"/>
                    <a:pt x="457" y="1134"/>
                  </a:cubicBezTo>
                  <a:cubicBezTo>
                    <a:pt x="453" y="1154"/>
                    <a:pt x="453" y="1154"/>
                    <a:pt x="453" y="1154"/>
                  </a:cubicBezTo>
                  <a:moveTo>
                    <a:pt x="735" y="1149"/>
                  </a:moveTo>
                  <a:cubicBezTo>
                    <a:pt x="730" y="1130"/>
                    <a:pt x="730" y="1130"/>
                    <a:pt x="730" y="1130"/>
                  </a:cubicBezTo>
                  <a:cubicBezTo>
                    <a:pt x="732" y="1129"/>
                    <a:pt x="735" y="1128"/>
                    <a:pt x="737" y="1128"/>
                  </a:cubicBezTo>
                  <a:cubicBezTo>
                    <a:pt x="743" y="1147"/>
                    <a:pt x="743" y="1147"/>
                    <a:pt x="743" y="1147"/>
                  </a:cubicBezTo>
                  <a:cubicBezTo>
                    <a:pt x="740" y="1148"/>
                    <a:pt x="738" y="1148"/>
                    <a:pt x="735" y="1149"/>
                  </a:cubicBezTo>
                  <a:moveTo>
                    <a:pt x="429" y="1148"/>
                  </a:moveTo>
                  <a:cubicBezTo>
                    <a:pt x="427" y="1147"/>
                    <a:pt x="424" y="1146"/>
                    <a:pt x="421" y="1146"/>
                  </a:cubicBezTo>
                  <a:cubicBezTo>
                    <a:pt x="427" y="1126"/>
                    <a:pt x="427" y="1126"/>
                    <a:pt x="427" y="1126"/>
                  </a:cubicBezTo>
                  <a:cubicBezTo>
                    <a:pt x="429" y="1127"/>
                    <a:pt x="432" y="1128"/>
                    <a:pt x="435" y="1129"/>
                  </a:cubicBezTo>
                  <a:cubicBezTo>
                    <a:pt x="429" y="1148"/>
                    <a:pt x="429" y="1148"/>
                    <a:pt x="429" y="1148"/>
                  </a:cubicBezTo>
                  <a:moveTo>
                    <a:pt x="758" y="1142"/>
                  </a:moveTo>
                  <a:cubicBezTo>
                    <a:pt x="752" y="1123"/>
                    <a:pt x="752" y="1123"/>
                    <a:pt x="752" y="1123"/>
                  </a:cubicBezTo>
                  <a:cubicBezTo>
                    <a:pt x="755" y="1122"/>
                    <a:pt x="757" y="1121"/>
                    <a:pt x="760" y="1121"/>
                  </a:cubicBezTo>
                  <a:cubicBezTo>
                    <a:pt x="766" y="1140"/>
                    <a:pt x="766" y="1140"/>
                    <a:pt x="766" y="1140"/>
                  </a:cubicBezTo>
                  <a:cubicBezTo>
                    <a:pt x="764" y="1141"/>
                    <a:pt x="761" y="1141"/>
                    <a:pt x="758" y="1142"/>
                  </a:cubicBezTo>
                  <a:moveTo>
                    <a:pt x="406" y="1141"/>
                  </a:moveTo>
                  <a:cubicBezTo>
                    <a:pt x="403" y="1140"/>
                    <a:pt x="401" y="1139"/>
                    <a:pt x="398" y="1138"/>
                  </a:cubicBezTo>
                  <a:cubicBezTo>
                    <a:pt x="404" y="1119"/>
                    <a:pt x="404" y="1119"/>
                    <a:pt x="404" y="1119"/>
                  </a:cubicBezTo>
                  <a:cubicBezTo>
                    <a:pt x="407" y="1120"/>
                    <a:pt x="409" y="1121"/>
                    <a:pt x="412" y="1122"/>
                  </a:cubicBezTo>
                  <a:cubicBezTo>
                    <a:pt x="406" y="1141"/>
                    <a:pt x="406" y="1141"/>
                    <a:pt x="406" y="1141"/>
                  </a:cubicBezTo>
                  <a:moveTo>
                    <a:pt x="781" y="1134"/>
                  </a:moveTo>
                  <a:cubicBezTo>
                    <a:pt x="775" y="1116"/>
                    <a:pt x="775" y="1116"/>
                    <a:pt x="775" y="1116"/>
                  </a:cubicBezTo>
                  <a:cubicBezTo>
                    <a:pt x="777" y="1115"/>
                    <a:pt x="780" y="1114"/>
                    <a:pt x="782" y="1113"/>
                  </a:cubicBezTo>
                  <a:cubicBezTo>
                    <a:pt x="789" y="1132"/>
                    <a:pt x="789" y="1132"/>
                    <a:pt x="789" y="1132"/>
                  </a:cubicBezTo>
                  <a:cubicBezTo>
                    <a:pt x="787" y="1133"/>
                    <a:pt x="784" y="1133"/>
                    <a:pt x="781" y="1134"/>
                  </a:cubicBezTo>
                  <a:moveTo>
                    <a:pt x="383" y="1133"/>
                  </a:moveTo>
                  <a:cubicBezTo>
                    <a:pt x="380" y="1132"/>
                    <a:pt x="378" y="1131"/>
                    <a:pt x="375" y="1130"/>
                  </a:cubicBezTo>
                  <a:cubicBezTo>
                    <a:pt x="382" y="1111"/>
                    <a:pt x="382" y="1111"/>
                    <a:pt x="382" y="1111"/>
                  </a:cubicBezTo>
                  <a:cubicBezTo>
                    <a:pt x="385" y="1112"/>
                    <a:pt x="387" y="1113"/>
                    <a:pt x="390" y="1114"/>
                  </a:cubicBezTo>
                  <a:cubicBezTo>
                    <a:pt x="383" y="1133"/>
                    <a:pt x="383" y="1133"/>
                    <a:pt x="383" y="1133"/>
                  </a:cubicBezTo>
                  <a:moveTo>
                    <a:pt x="804" y="1126"/>
                  </a:moveTo>
                  <a:cubicBezTo>
                    <a:pt x="797" y="1107"/>
                    <a:pt x="797" y="1107"/>
                    <a:pt x="797" y="1107"/>
                  </a:cubicBezTo>
                  <a:cubicBezTo>
                    <a:pt x="799" y="1106"/>
                    <a:pt x="802" y="1105"/>
                    <a:pt x="804" y="1104"/>
                  </a:cubicBezTo>
                  <a:cubicBezTo>
                    <a:pt x="812" y="1123"/>
                    <a:pt x="812" y="1123"/>
                    <a:pt x="812" y="1123"/>
                  </a:cubicBezTo>
                  <a:cubicBezTo>
                    <a:pt x="809" y="1124"/>
                    <a:pt x="807" y="1125"/>
                    <a:pt x="804" y="1126"/>
                  </a:cubicBezTo>
                  <a:moveTo>
                    <a:pt x="360" y="1124"/>
                  </a:moveTo>
                  <a:cubicBezTo>
                    <a:pt x="357" y="1123"/>
                    <a:pt x="355" y="1122"/>
                    <a:pt x="352" y="1121"/>
                  </a:cubicBezTo>
                  <a:cubicBezTo>
                    <a:pt x="360" y="1102"/>
                    <a:pt x="360" y="1102"/>
                    <a:pt x="360" y="1102"/>
                  </a:cubicBezTo>
                  <a:cubicBezTo>
                    <a:pt x="363" y="1104"/>
                    <a:pt x="365" y="1105"/>
                    <a:pt x="368" y="1106"/>
                  </a:cubicBezTo>
                  <a:cubicBezTo>
                    <a:pt x="360" y="1124"/>
                    <a:pt x="360" y="1124"/>
                    <a:pt x="360" y="1124"/>
                  </a:cubicBezTo>
                  <a:moveTo>
                    <a:pt x="827" y="1116"/>
                  </a:moveTo>
                  <a:cubicBezTo>
                    <a:pt x="818" y="1098"/>
                    <a:pt x="818" y="1098"/>
                    <a:pt x="818" y="1098"/>
                  </a:cubicBezTo>
                  <a:cubicBezTo>
                    <a:pt x="821" y="1097"/>
                    <a:pt x="823" y="1096"/>
                    <a:pt x="825" y="1095"/>
                  </a:cubicBezTo>
                  <a:cubicBezTo>
                    <a:pt x="834" y="1113"/>
                    <a:pt x="834" y="1113"/>
                    <a:pt x="834" y="1113"/>
                  </a:cubicBezTo>
                  <a:cubicBezTo>
                    <a:pt x="832" y="1114"/>
                    <a:pt x="829" y="1115"/>
                    <a:pt x="827" y="1116"/>
                  </a:cubicBezTo>
                  <a:moveTo>
                    <a:pt x="337" y="1114"/>
                  </a:moveTo>
                  <a:cubicBezTo>
                    <a:pt x="335" y="1113"/>
                    <a:pt x="333" y="1112"/>
                    <a:pt x="330" y="1111"/>
                  </a:cubicBezTo>
                  <a:cubicBezTo>
                    <a:pt x="339" y="1093"/>
                    <a:pt x="339" y="1093"/>
                    <a:pt x="339" y="1093"/>
                  </a:cubicBezTo>
                  <a:cubicBezTo>
                    <a:pt x="341" y="1094"/>
                    <a:pt x="344" y="1095"/>
                    <a:pt x="346" y="1096"/>
                  </a:cubicBezTo>
                  <a:cubicBezTo>
                    <a:pt x="337" y="1114"/>
                    <a:pt x="337" y="1114"/>
                    <a:pt x="337" y="1114"/>
                  </a:cubicBezTo>
                  <a:moveTo>
                    <a:pt x="849" y="1105"/>
                  </a:moveTo>
                  <a:cubicBezTo>
                    <a:pt x="839" y="1088"/>
                    <a:pt x="839" y="1088"/>
                    <a:pt x="839" y="1088"/>
                  </a:cubicBezTo>
                  <a:cubicBezTo>
                    <a:pt x="842" y="1086"/>
                    <a:pt x="844" y="1085"/>
                    <a:pt x="846" y="1084"/>
                  </a:cubicBezTo>
                  <a:cubicBezTo>
                    <a:pt x="856" y="1102"/>
                    <a:pt x="856" y="1102"/>
                    <a:pt x="856" y="1102"/>
                  </a:cubicBezTo>
                  <a:cubicBezTo>
                    <a:pt x="853" y="1103"/>
                    <a:pt x="851" y="1104"/>
                    <a:pt x="849" y="1105"/>
                  </a:cubicBezTo>
                  <a:moveTo>
                    <a:pt x="316" y="1103"/>
                  </a:moveTo>
                  <a:cubicBezTo>
                    <a:pt x="313" y="1102"/>
                    <a:pt x="311" y="1101"/>
                    <a:pt x="308" y="1100"/>
                  </a:cubicBezTo>
                  <a:cubicBezTo>
                    <a:pt x="318" y="1082"/>
                    <a:pt x="318" y="1082"/>
                    <a:pt x="318" y="1082"/>
                  </a:cubicBezTo>
                  <a:cubicBezTo>
                    <a:pt x="320" y="1083"/>
                    <a:pt x="322" y="1084"/>
                    <a:pt x="325" y="1086"/>
                  </a:cubicBezTo>
                  <a:cubicBezTo>
                    <a:pt x="316" y="1103"/>
                    <a:pt x="316" y="1103"/>
                    <a:pt x="316" y="1103"/>
                  </a:cubicBezTo>
                  <a:moveTo>
                    <a:pt x="870" y="1094"/>
                  </a:moveTo>
                  <a:cubicBezTo>
                    <a:pt x="860" y="1076"/>
                    <a:pt x="860" y="1076"/>
                    <a:pt x="860" y="1076"/>
                  </a:cubicBezTo>
                  <a:cubicBezTo>
                    <a:pt x="862" y="1075"/>
                    <a:pt x="865" y="1074"/>
                    <a:pt x="867" y="1073"/>
                  </a:cubicBezTo>
                  <a:cubicBezTo>
                    <a:pt x="877" y="1090"/>
                    <a:pt x="877" y="1090"/>
                    <a:pt x="877" y="1090"/>
                  </a:cubicBezTo>
                  <a:cubicBezTo>
                    <a:pt x="875" y="1091"/>
                    <a:pt x="872" y="1093"/>
                    <a:pt x="870" y="1094"/>
                  </a:cubicBezTo>
                  <a:moveTo>
                    <a:pt x="294" y="1092"/>
                  </a:moveTo>
                  <a:cubicBezTo>
                    <a:pt x="292" y="1090"/>
                    <a:pt x="289" y="1089"/>
                    <a:pt x="287" y="1088"/>
                  </a:cubicBezTo>
                  <a:cubicBezTo>
                    <a:pt x="297" y="1070"/>
                    <a:pt x="297" y="1070"/>
                    <a:pt x="297" y="1070"/>
                  </a:cubicBezTo>
                  <a:cubicBezTo>
                    <a:pt x="299" y="1072"/>
                    <a:pt x="302" y="1073"/>
                    <a:pt x="304" y="1074"/>
                  </a:cubicBezTo>
                  <a:cubicBezTo>
                    <a:pt x="294" y="1092"/>
                    <a:pt x="294" y="1092"/>
                    <a:pt x="294" y="1092"/>
                  </a:cubicBezTo>
                  <a:moveTo>
                    <a:pt x="891" y="1082"/>
                  </a:moveTo>
                  <a:cubicBezTo>
                    <a:pt x="880" y="1065"/>
                    <a:pt x="880" y="1065"/>
                    <a:pt x="880" y="1065"/>
                  </a:cubicBezTo>
                  <a:cubicBezTo>
                    <a:pt x="883" y="1063"/>
                    <a:pt x="885" y="1062"/>
                    <a:pt x="887" y="1060"/>
                  </a:cubicBezTo>
                  <a:cubicBezTo>
                    <a:pt x="898" y="1077"/>
                    <a:pt x="898" y="1077"/>
                    <a:pt x="898" y="1077"/>
                  </a:cubicBezTo>
                  <a:cubicBezTo>
                    <a:pt x="896" y="1079"/>
                    <a:pt x="893" y="1080"/>
                    <a:pt x="891" y="1082"/>
                  </a:cubicBezTo>
                  <a:moveTo>
                    <a:pt x="273" y="1079"/>
                  </a:moveTo>
                  <a:cubicBezTo>
                    <a:pt x="271" y="1078"/>
                    <a:pt x="268" y="1076"/>
                    <a:pt x="266" y="1075"/>
                  </a:cubicBezTo>
                  <a:cubicBezTo>
                    <a:pt x="277" y="1058"/>
                    <a:pt x="277" y="1058"/>
                    <a:pt x="277" y="1058"/>
                  </a:cubicBezTo>
                  <a:cubicBezTo>
                    <a:pt x="279" y="1059"/>
                    <a:pt x="282" y="1061"/>
                    <a:pt x="284" y="1062"/>
                  </a:cubicBezTo>
                  <a:cubicBezTo>
                    <a:pt x="273" y="1079"/>
                    <a:pt x="273" y="1079"/>
                    <a:pt x="273" y="1079"/>
                  </a:cubicBezTo>
                  <a:moveTo>
                    <a:pt x="911" y="1068"/>
                  </a:moveTo>
                  <a:cubicBezTo>
                    <a:pt x="900" y="1052"/>
                    <a:pt x="900" y="1052"/>
                    <a:pt x="900" y="1052"/>
                  </a:cubicBezTo>
                  <a:cubicBezTo>
                    <a:pt x="902" y="1050"/>
                    <a:pt x="905" y="1049"/>
                    <a:pt x="907" y="1047"/>
                  </a:cubicBezTo>
                  <a:cubicBezTo>
                    <a:pt x="918" y="1064"/>
                    <a:pt x="918" y="1064"/>
                    <a:pt x="918" y="1064"/>
                  </a:cubicBezTo>
                  <a:cubicBezTo>
                    <a:pt x="916" y="1065"/>
                    <a:pt x="914" y="1067"/>
                    <a:pt x="911" y="1068"/>
                  </a:cubicBezTo>
                  <a:moveTo>
                    <a:pt x="253" y="1066"/>
                  </a:moveTo>
                  <a:cubicBezTo>
                    <a:pt x="250" y="1064"/>
                    <a:pt x="248" y="1062"/>
                    <a:pt x="246" y="1061"/>
                  </a:cubicBezTo>
                  <a:cubicBezTo>
                    <a:pt x="258" y="1045"/>
                    <a:pt x="258" y="1045"/>
                    <a:pt x="258" y="1045"/>
                  </a:cubicBezTo>
                  <a:cubicBezTo>
                    <a:pt x="260" y="1046"/>
                    <a:pt x="262" y="1048"/>
                    <a:pt x="264" y="1049"/>
                  </a:cubicBezTo>
                  <a:cubicBezTo>
                    <a:pt x="253" y="1066"/>
                    <a:pt x="253" y="1066"/>
                    <a:pt x="253" y="1066"/>
                  </a:cubicBezTo>
                  <a:moveTo>
                    <a:pt x="931" y="1054"/>
                  </a:moveTo>
                  <a:cubicBezTo>
                    <a:pt x="919" y="1038"/>
                    <a:pt x="919" y="1038"/>
                    <a:pt x="919" y="1038"/>
                  </a:cubicBezTo>
                  <a:cubicBezTo>
                    <a:pt x="922" y="1037"/>
                    <a:pt x="924" y="1035"/>
                    <a:pt x="926" y="1033"/>
                  </a:cubicBezTo>
                  <a:cubicBezTo>
                    <a:pt x="938" y="1049"/>
                    <a:pt x="938" y="1049"/>
                    <a:pt x="938" y="1049"/>
                  </a:cubicBezTo>
                  <a:cubicBezTo>
                    <a:pt x="936" y="1051"/>
                    <a:pt x="934" y="1053"/>
                    <a:pt x="931" y="1054"/>
                  </a:cubicBezTo>
                  <a:moveTo>
                    <a:pt x="233" y="1051"/>
                  </a:moveTo>
                  <a:cubicBezTo>
                    <a:pt x="231" y="1050"/>
                    <a:pt x="229" y="1048"/>
                    <a:pt x="226" y="1046"/>
                  </a:cubicBezTo>
                  <a:cubicBezTo>
                    <a:pt x="239" y="1031"/>
                    <a:pt x="239" y="1031"/>
                    <a:pt x="239" y="1031"/>
                  </a:cubicBezTo>
                  <a:cubicBezTo>
                    <a:pt x="241" y="1032"/>
                    <a:pt x="243" y="1034"/>
                    <a:pt x="245" y="1035"/>
                  </a:cubicBezTo>
                  <a:cubicBezTo>
                    <a:pt x="233" y="1051"/>
                    <a:pt x="233" y="1051"/>
                    <a:pt x="233" y="1051"/>
                  </a:cubicBezTo>
                  <a:moveTo>
                    <a:pt x="951" y="1039"/>
                  </a:moveTo>
                  <a:cubicBezTo>
                    <a:pt x="938" y="1024"/>
                    <a:pt x="938" y="1024"/>
                    <a:pt x="938" y="1024"/>
                  </a:cubicBezTo>
                  <a:cubicBezTo>
                    <a:pt x="940" y="1022"/>
                    <a:pt x="942" y="1020"/>
                    <a:pt x="944" y="1019"/>
                  </a:cubicBezTo>
                  <a:cubicBezTo>
                    <a:pt x="957" y="1034"/>
                    <a:pt x="957" y="1034"/>
                    <a:pt x="957" y="1034"/>
                  </a:cubicBezTo>
                  <a:cubicBezTo>
                    <a:pt x="955" y="1036"/>
                    <a:pt x="953" y="1038"/>
                    <a:pt x="951" y="1039"/>
                  </a:cubicBezTo>
                  <a:moveTo>
                    <a:pt x="214" y="1036"/>
                  </a:moveTo>
                  <a:cubicBezTo>
                    <a:pt x="212" y="1034"/>
                    <a:pt x="209" y="1033"/>
                    <a:pt x="207" y="1031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2" y="1017"/>
                    <a:pt x="224" y="1019"/>
                    <a:pt x="226" y="1021"/>
                  </a:cubicBezTo>
                  <a:cubicBezTo>
                    <a:pt x="214" y="1036"/>
                    <a:pt x="214" y="1036"/>
                    <a:pt x="214" y="1036"/>
                  </a:cubicBezTo>
                  <a:moveTo>
                    <a:pt x="969" y="1024"/>
                  </a:moveTo>
                  <a:cubicBezTo>
                    <a:pt x="956" y="1009"/>
                    <a:pt x="956" y="1009"/>
                    <a:pt x="956" y="1009"/>
                  </a:cubicBezTo>
                  <a:cubicBezTo>
                    <a:pt x="958" y="1007"/>
                    <a:pt x="960" y="1005"/>
                    <a:pt x="962" y="1003"/>
                  </a:cubicBezTo>
                  <a:cubicBezTo>
                    <a:pt x="975" y="1018"/>
                    <a:pt x="975" y="1018"/>
                    <a:pt x="975" y="1018"/>
                  </a:cubicBezTo>
                  <a:cubicBezTo>
                    <a:pt x="973" y="1020"/>
                    <a:pt x="971" y="1022"/>
                    <a:pt x="969" y="1024"/>
                  </a:cubicBezTo>
                  <a:moveTo>
                    <a:pt x="195" y="1020"/>
                  </a:moveTo>
                  <a:cubicBezTo>
                    <a:pt x="193" y="1018"/>
                    <a:pt x="191" y="1017"/>
                    <a:pt x="189" y="1015"/>
                  </a:cubicBezTo>
                  <a:cubicBezTo>
                    <a:pt x="203" y="1000"/>
                    <a:pt x="203" y="1000"/>
                    <a:pt x="203" y="1000"/>
                  </a:cubicBezTo>
                  <a:cubicBezTo>
                    <a:pt x="205" y="1002"/>
                    <a:pt x="206" y="1004"/>
                    <a:pt x="208" y="1005"/>
                  </a:cubicBezTo>
                  <a:cubicBezTo>
                    <a:pt x="195" y="1020"/>
                    <a:pt x="195" y="1020"/>
                    <a:pt x="195" y="1020"/>
                  </a:cubicBezTo>
                  <a:moveTo>
                    <a:pt x="987" y="1007"/>
                  </a:moveTo>
                  <a:cubicBezTo>
                    <a:pt x="973" y="993"/>
                    <a:pt x="973" y="993"/>
                    <a:pt x="973" y="993"/>
                  </a:cubicBezTo>
                  <a:cubicBezTo>
                    <a:pt x="975" y="991"/>
                    <a:pt x="977" y="989"/>
                    <a:pt x="979" y="987"/>
                  </a:cubicBezTo>
                  <a:cubicBezTo>
                    <a:pt x="993" y="1001"/>
                    <a:pt x="993" y="1001"/>
                    <a:pt x="993" y="1001"/>
                  </a:cubicBezTo>
                  <a:cubicBezTo>
                    <a:pt x="991" y="1003"/>
                    <a:pt x="989" y="1005"/>
                    <a:pt x="987" y="1007"/>
                  </a:cubicBezTo>
                  <a:moveTo>
                    <a:pt x="177" y="1004"/>
                  </a:moveTo>
                  <a:cubicBezTo>
                    <a:pt x="175" y="1002"/>
                    <a:pt x="173" y="1000"/>
                    <a:pt x="171" y="998"/>
                  </a:cubicBezTo>
                  <a:cubicBezTo>
                    <a:pt x="186" y="984"/>
                    <a:pt x="186" y="984"/>
                    <a:pt x="186" y="984"/>
                  </a:cubicBezTo>
                  <a:cubicBezTo>
                    <a:pt x="187" y="986"/>
                    <a:pt x="189" y="987"/>
                    <a:pt x="191" y="989"/>
                  </a:cubicBezTo>
                  <a:cubicBezTo>
                    <a:pt x="177" y="1004"/>
                    <a:pt x="177" y="1004"/>
                    <a:pt x="177" y="1004"/>
                  </a:cubicBezTo>
                  <a:moveTo>
                    <a:pt x="1005" y="990"/>
                  </a:moveTo>
                  <a:cubicBezTo>
                    <a:pt x="990" y="976"/>
                    <a:pt x="990" y="976"/>
                    <a:pt x="990" y="976"/>
                  </a:cubicBezTo>
                  <a:cubicBezTo>
                    <a:pt x="992" y="974"/>
                    <a:pt x="994" y="972"/>
                    <a:pt x="996" y="970"/>
                  </a:cubicBezTo>
                  <a:cubicBezTo>
                    <a:pt x="1010" y="984"/>
                    <a:pt x="1010" y="984"/>
                    <a:pt x="1010" y="984"/>
                  </a:cubicBezTo>
                  <a:cubicBezTo>
                    <a:pt x="1008" y="986"/>
                    <a:pt x="1006" y="988"/>
                    <a:pt x="1005" y="990"/>
                  </a:cubicBezTo>
                  <a:moveTo>
                    <a:pt x="160" y="986"/>
                  </a:moveTo>
                  <a:cubicBezTo>
                    <a:pt x="158" y="984"/>
                    <a:pt x="156" y="982"/>
                    <a:pt x="155" y="980"/>
                  </a:cubicBezTo>
                  <a:cubicBezTo>
                    <a:pt x="169" y="967"/>
                    <a:pt x="169" y="967"/>
                    <a:pt x="169" y="967"/>
                  </a:cubicBezTo>
                  <a:cubicBezTo>
                    <a:pt x="171" y="969"/>
                    <a:pt x="173" y="971"/>
                    <a:pt x="175" y="973"/>
                  </a:cubicBezTo>
                  <a:cubicBezTo>
                    <a:pt x="160" y="986"/>
                    <a:pt x="160" y="986"/>
                    <a:pt x="160" y="986"/>
                  </a:cubicBezTo>
                  <a:moveTo>
                    <a:pt x="1021" y="972"/>
                  </a:moveTo>
                  <a:cubicBezTo>
                    <a:pt x="1006" y="959"/>
                    <a:pt x="1006" y="959"/>
                    <a:pt x="1006" y="959"/>
                  </a:cubicBezTo>
                  <a:cubicBezTo>
                    <a:pt x="1008" y="957"/>
                    <a:pt x="1010" y="955"/>
                    <a:pt x="1011" y="953"/>
                  </a:cubicBezTo>
                  <a:cubicBezTo>
                    <a:pt x="1026" y="966"/>
                    <a:pt x="1026" y="966"/>
                    <a:pt x="1026" y="966"/>
                  </a:cubicBezTo>
                  <a:cubicBezTo>
                    <a:pt x="1025" y="968"/>
                    <a:pt x="1023" y="970"/>
                    <a:pt x="1021" y="972"/>
                  </a:cubicBezTo>
                  <a:moveTo>
                    <a:pt x="144" y="968"/>
                  </a:moveTo>
                  <a:cubicBezTo>
                    <a:pt x="142" y="966"/>
                    <a:pt x="140" y="964"/>
                    <a:pt x="138" y="962"/>
                  </a:cubicBezTo>
                  <a:cubicBezTo>
                    <a:pt x="154" y="949"/>
                    <a:pt x="154" y="949"/>
                    <a:pt x="154" y="949"/>
                  </a:cubicBezTo>
                  <a:cubicBezTo>
                    <a:pt x="155" y="951"/>
                    <a:pt x="157" y="953"/>
                    <a:pt x="159" y="955"/>
                  </a:cubicBezTo>
                  <a:cubicBezTo>
                    <a:pt x="144" y="968"/>
                    <a:pt x="144" y="968"/>
                    <a:pt x="144" y="968"/>
                  </a:cubicBezTo>
                  <a:moveTo>
                    <a:pt x="1037" y="953"/>
                  </a:moveTo>
                  <a:cubicBezTo>
                    <a:pt x="1021" y="941"/>
                    <a:pt x="1021" y="941"/>
                    <a:pt x="1021" y="941"/>
                  </a:cubicBezTo>
                  <a:cubicBezTo>
                    <a:pt x="1023" y="939"/>
                    <a:pt x="1025" y="937"/>
                    <a:pt x="1026" y="935"/>
                  </a:cubicBezTo>
                  <a:cubicBezTo>
                    <a:pt x="1042" y="947"/>
                    <a:pt x="1042" y="947"/>
                    <a:pt x="1042" y="947"/>
                  </a:cubicBezTo>
                  <a:cubicBezTo>
                    <a:pt x="1040" y="949"/>
                    <a:pt x="1039" y="951"/>
                    <a:pt x="1037" y="953"/>
                  </a:cubicBezTo>
                  <a:moveTo>
                    <a:pt x="128" y="950"/>
                  </a:moveTo>
                  <a:cubicBezTo>
                    <a:pt x="126" y="947"/>
                    <a:pt x="125" y="945"/>
                    <a:pt x="123" y="943"/>
                  </a:cubicBezTo>
                  <a:cubicBezTo>
                    <a:pt x="139" y="931"/>
                    <a:pt x="139" y="931"/>
                    <a:pt x="139" y="931"/>
                  </a:cubicBezTo>
                  <a:cubicBezTo>
                    <a:pt x="140" y="933"/>
                    <a:pt x="142" y="935"/>
                    <a:pt x="144" y="937"/>
                  </a:cubicBezTo>
                  <a:cubicBezTo>
                    <a:pt x="128" y="950"/>
                    <a:pt x="128" y="950"/>
                    <a:pt x="128" y="950"/>
                  </a:cubicBezTo>
                  <a:moveTo>
                    <a:pt x="1052" y="934"/>
                  </a:moveTo>
                  <a:cubicBezTo>
                    <a:pt x="1036" y="922"/>
                    <a:pt x="1036" y="922"/>
                    <a:pt x="1036" y="922"/>
                  </a:cubicBezTo>
                  <a:cubicBezTo>
                    <a:pt x="1038" y="920"/>
                    <a:pt x="1039" y="918"/>
                    <a:pt x="1041" y="916"/>
                  </a:cubicBezTo>
                  <a:cubicBezTo>
                    <a:pt x="1057" y="928"/>
                    <a:pt x="1057" y="928"/>
                    <a:pt x="1057" y="928"/>
                  </a:cubicBezTo>
                  <a:cubicBezTo>
                    <a:pt x="1055" y="930"/>
                    <a:pt x="1054" y="932"/>
                    <a:pt x="1052" y="934"/>
                  </a:cubicBezTo>
                  <a:moveTo>
                    <a:pt x="113" y="930"/>
                  </a:moveTo>
                  <a:cubicBezTo>
                    <a:pt x="112" y="928"/>
                    <a:pt x="110" y="926"/>
                    <a:pt x="108" y="924"/>
                  </a:cubicBezTo>
                  <a:cubicBezTo>
                    <a:pt x="125" y="912"/>
                    <a:pt x="125" y="912"/>
                    <a:pt x="125" y="912"/>
                  </a:cubicBezTo>
                  <a:cubicBezTo>
                    <a:pt x="126" y="914"/>
                    <a:pt x="128" y="916"/>
                    <a:pt x="129" y="918"/>
                  </a:cubicBezTo>
                  <a:cubicBezTo>
                    <a:pt x="113" y="930"/>
                    <a:pt x="113" y="930"/>
                    <a:pt x="113" y="930"/>
                  </a:cubicBezTo>
                  <a:moveTo>
                    <a:pt x="1066" y="914"/>
                  </a:moveTo>
                  <a:cubicBezTo>
                    <a:pt x="1050" y="903"/>
                    <a:pt x="1050" y="903"/>
                    <a:pt x="1050" y="903"/>
                  </a:cubicBezTo>
                  <a:cubicBezTo>
                    <a:pt x="1051" y="901"/>
                    <a:pt x="1053" y="899"/>
                    <a:pt x="1054" y="896"/>
                  </a:cubicBezTo>
                  <a:cubicBezTo>
                    <a:pt x="1071" y="907"/>
                    <a:pt x="1071" y="907"/>
                    <a:pt x="1071" y="907"/>
                  </a:cubicBezTo>
                  <a:cubicBezTo>
                    <a:pt x="1069" y="910"/>
                    <a:pt x="1068" y="912"/>
                    <a:pt x="1066" y="914"/>
                  </a:cubicBezTo>
                  <a:moveTo>
                    <a:pt x="99" y="910"/>
                  </a:moveTo>
                  <a:cubicBezTo>
                    <a:pt x="98" y="908"/>
                    <a:pt x="96" y="906"/>
                    <a:pt x="95" y="904"/>
                  </a:cubicBezTo>
                  <a:cubicBezTo>
                    <a:pt x="111" y="893"/>
                    <a:pt x="111" y="893"/>
                    <a:pt x="111" y="893"/>
                  </a:cubicBezTo>
                  <a:cubicBezTo>
                    <a:pt x="113" y="895"/>
                    <a:pt x="114" y="897"/>
                    <a:pt x="116" y="899"/>
                  </a:cubicBezTo>
                  <a:cubicBezTo>
                    <a:pt x="99" y="910"/>
                    <a:pt x="99" y="910"/>
                    <a:pt x="99" y="910"/>
                  </a:cubicBezTo>
                  <a:moveTo>
                    <a:pt x="1080" y="894"/>
                  </a:moveTo>
                  <a:cubicBezTo>
                    <a:pt x="1063" y="883"/>
                    <a:pt x="1063" y="883"/>
                    <a:pt x="1063" y="883"/>
                  </a:cubicBezTo>
                  <a:cubicBezTo>
                    <a:pt x="1064" y="881"/>
                    <a:pt x="1065" y="879"/>
                    <a:pt x="1067" y="876"/>
                  </a:cubicBezTo>
                  <a:cubicBezTo>
                    <a:pt x="1084" y="887"/>
                    <a:pt x="1084" y="887"/>
                    <a:pt x="1084" y="887"/>
                  </a:cubicBezTo>
                  <a:cubicBezTo>
                    <a:pt x="1082" y="889"/>
                    <a:pt x="1081" y="891"/>
                    <a:pt x="1080" y="894"/>
                  </a:cubicBezTo>
                  <a:moveTo>
                    <a:pt x="86" y="890"/>
                  </a:moveTo>
                  <a:cubicBezTo>
                    <a:pt x="85" y="887"/>
                    <a:pt x="83" y="885"/>
                    <a:pt x="82" y="883"/>
                  </a:cubicBezTo>
                  <a:cubicBezTo>
                    <a:pt x="99" y="873"/>
                    <a:pt x="99" y="873"/>
                    <a:pt x="99" y="873"/>
                  </a:cubicBezTo>
                  <a:cubicBezTo>
                    <a:pt x="100" y="875"/>
                    <a:pt x="102" y="877"/>
                    <a:pt x="103" y="879"/>
                  </a:cubicBezTo>
                  <a:cubicBezTo>
                    <a:pt x="86" y="890"/>
                    <a:pt x="86" y="890"/>
                    <a:pt x="86" y="890"/>
                  </a:cubicBezTo>
                  <a:moveTo>
                    <a:pt x="1092" y="873"/>
                  </a:moveTo>
                  <a:cubicBezTo>
                    <a:pt x="1075" y="863"/>
                    <a:pt x="1075" y="863"/>
                    <a:pt x="1075" y="863"/>
                  </a:cubicBezTo>
                  <a:cubicBezTo>
                    <a:pt x="1076" y="861"/>
                    <a:pt x="1077" y="858"/>
                    <a:pt x="1079" y="856"/>
                  </a:cubicBezTo>
                  <a:cubicBezTo>
                    <a:pt x="1096" y="866"/>
                    <a:pt x="1096" y="866"/>
                    <a:pt x="1096" y="866"/>
                  </a:cubicBezTo>
                  <a:cubicBezTo>
                    <a:pt x="1095" y="868"/>
                    <a:pt x="1093" y="870"/>
                    <a:pt x="1092" y="873"/>
                  </a:cubicBezTo>
                  <a:moveTo>
                    <a:pt x="74" y="869"/>
                  </a:moveTo>
                  <a:cubicBezTo>
                    <a:pt x="72" y="866"/>
                    <a:pt x="71" y="864"/>
                    <a:pt x="70" y="862"/>
                  </a:cubicBezTo>
                  <a:cubicBezTo>
                    <a:pt x="87" y="852"/>
                    <a:pt x="87" y="852"/>
                    <a:pt x="87" y="852"/>
                  </a:cubicBezTo>
                  <a:cubicBezTo>
                    <a:pt x="89" y="854"/>
                    <a:pt x="90" y="857"/>
                    <a:pt x="91" y="859"/>
                  </a:cubicBezTo>
                  <a:cubicBezTo>
                    <a:pt x="74" y="869"/>
                    <a:pt x="74" y="869"/>
                    <a:pt x="74" y="869"/>
                  </a:cubicBezTo>
                  <a:moveTo>
                    <a:pt x="1104" y="851"/>
                  </a:moveTo>
                  <a:cubicBezTo>
                    <a:pt x="1086" y="842"/>
                    <a:pt x="1086" y="842"/>
                    <a:pt x="1086" y="842"/>
                  </a:cubicBezTo>
                  <a:cubicBezTo>
                    <a:pt x="1087" y="840"/>
                    <a:pt x="1088" y="837"/>
                    <a:pt x="1090" y="835"/>
                  </a:cubicBezTo>
                  <a:cubicBezTo>
                    <a:pt x="1107" y="844"/>
                    <a:pt x="1107" y="844"/>
                    <a:pt x="1107" y="844"/>
                  </a:cubicBezTo>
                  <a:cubicBezTo>
                    <a:pt x="1106" y="846"/>
                    <a:pt x="1105" y="849"/>
                    <a:pt x="1104" y="851"/>
                  </a:cubicBezTo>
                  <a:moveTo>
                    <a:pt x="62" y="847"/>
                  </a:moveTo>
                  <a:cubicBezTo>
                    <a:pt x="61" y="845"/>
                    <a:pt x="60" y="842"/>
                    <a:pt x="59" y="840"/>
                  </a:cubicBezTo>
                  <a:cubicBezTo>
                    <a:pt x="77" y="831"/>
                    <a:pt x="77" y="831"/>
                    <a:pt x="77" y="831"/>
                  </a:cubicBezTo>
                  <a:cubicBezTo>
                    <a:pt x="78" y="834"/>
                    <a:pt x="79" y="836"/>
                    <a:pt x="80" y="838"/>
                  </a:cubicBezTo>
                  <a:cubicBezTo>
                    <a:pt x="62" y="847"/>
                    <a:pt x="62" y="847"/>
                    <a:pt x="62" y="847"/>
                  </a:cubicBezTo>
                  <a:moveTo>
                    <a:pt x="1115" y="829"/>
                  </a:moveTo>
                  <a:cubicBezTo>
                    <a:pt x="1096" y="821"/>
                    <a:pt x="1096" y="821"/>
                    <a:pt x="1096" y="821"/>
                  </a:cubicBezTo>
                  <a:cubicBezTo>
                    <a:pt x="1097" y="819"/>
                    <a:pt x="1099" y="816"/>
                    <a:pt x="1100" y="814"/>
                  </a:cubicBezTo>
                  <a:cubicBezTo>
                    <a:pt x="1118" y="822"/>
                    <a:pt x="1118" y="822"/>
                    <a:pt x="1118" y="822"/>
                  </a:cubicBezTo>
                  <a:cubicBezTo>
                    <a:pt x="1117" y="824"/>
                    <a:pt x="1116" y="827"/>
                    <a:pt x="1115" y="829"/>
                  </a:cubicBezTo>
                  <a:moveTo>
                    <a:pt x="52" y="825"/>
                  </a:moveTo>
                  <a:cubicBezTo>
                    <a:pt x="51" y="823"/>
                    <a:pt x="50" y="820"/>
                    <a:pt x="48" y="818"/>
                  </a:cubicBezTo>
                  <a:cubicBezTo>
                    <a:pt x="67" y="810"/>
                    <a:pt x="67" y="810"/>
                    <a:pt x="67" y="810"/>
                  </a:cubicBezTo>
                  <a:cubicBezTo>
                    <a:pt x="68" y="812"/>
                    <a:pt x="69" y="815"/>
                    <a:pt x="70" y="817"/>
                  </a:cubicBezTo>
                  <a:cubicBezTo>
                    <a:pt x="52" y="825"/>
                    <a:pt x="52" y="825"/>
                    <a:pt x="52" y="825"/>
                  </a:cubicBezTo>
                  <a:moveTo>
                    <a:pt x="1124" y="807"/>
                  </a:moveTo>
                  <a:cubicBezTo>
                    <a:pt x="1106" y="799"/>
                    <a:pt x="1106" y="799"/>
                    <a:pt x="1106" y="799"/>
                  </a:cubicBezTo>
                  <a:cubicBezTo>
                    <a:pt x="1107" y="797"/>
                    <a:pt x="1108" y="794"/>
                    <a:pt x="1109" y="792"/>
                  </a:cubicBezTo>
                  <a:cubicBezTo>
                    <a:pt x="1127" y="799"/>
                    <a:pt x="1127" y="799"/>
                    <a:pt x="1127" y="799"/>
                  </a:cubicBezTo>
                  <a:cubicBezTo>
                    <a:pt x="1126" y="802"/>
                    <a:pt x="1125" y="804"/>
                    <a:pt x="1124" y="807"/>
                  </a:cubicBezTo>
                  <a:moveTo>
                    <a:pt x="42" y="803"/>
                  </a:moveTo>
                  <a:cubicBezTo>
                    <a:pt x="41" y="800"/>
                    <a:pt x="40" y="798"/>
                    <a:pt x="39" y="795"/>
                  </a:cubicBezTo>
                  <a:cubicBezTo>
                    <a:pt x="58" y="788"/>
                    <a:pt x="58" y="788"/>
                    <a:pt x="58" y="788"/>
                  </a:cubicBezTo>
                  <a:cubicBezTo>
                    <a:pt x="59" y="791"/>
                    <a:pt x="60" y="793"/>
                    <a:pt x="61" y="795"/>
                  </a:cubicBezTo>
                  <a:cubicBezTo>
                    <a:pt x="42" y="803"/>
                    <a:pt x="42" y="803"/>
                    <a:pt x="42" y="803"/>
                  </a:cubicBezTo>
                  <a:moveTo>
                    <a:pt x="1133" y="784"/>
                  </a:moveTo>
                  <a:cubicBezTo>
                    <a:pt x="1114" y="777"/>
                    <a:pt x="1114" y="777"/>
                    <a:pt x="1114" y="777"/>
                  </a:cubicBezTo>
                  <a:cubicBezTo>
                    <a:pt x="1115" y="775"/>
                    <a:pt x="1116" y="772"/>
                    <a:pt x="1117" y="770"/>
                  </a:cubicBezTo>
                  <a:cubicBezTo>
                    <a:pt x="1136" y="776"/>
                    <a:pt x="1136" y="776"/>
                    <a:pt x="1136" y="776"/>
                  </a:cubicBezTo>
                  <a:cubicBezTo>
                    <a:pt x="1135" y="779"/>
                    <a:pt x="1134" y="781"/>
                    <a:pt x="1133" y="784"/>
                  </a:cubicBezTo>
                  <a:moveTo>
                    <a:pt x="33" y="780"/>
                  </a:moveTo>
                  <a:cubicBezTo>
                    <a:pt x="33" y="778"/>
                    <a:pt x="32" y="775"/>
                    <a:pt x="31" y="772"/>
                  </a:cubicBezTo>
                  <a:cubicBezTo>
                    <a:pt x="50" y="766"/>
                    <a:pt x="50" y="766"/>
                    <a:pt x="50" y="766"/>
                  </a:cubicBezTo>
                  <a:cubicBezTo>
                    <a:pt x="51" y="768"/>
                    <a:pt x="51" y="771"/>
                    <a:pt x="52" y="773"/>
                  </a:cubicBezTo>
                  <a:cubicBezTo>
                    <a:pt x="33" y="780"/>
                    <a:pt x="33" y="780"/>
                    <a:pt x="33" y="780"/>
                  </a:cubicBezTo>
                  <a:moveTo>
                    <a:pt x="1141" y="761"/>
                  </a:moveTo>
                  <a:cubicBezTo>
                    <a:pt x="1122" y="755"/>
                    <a:pt x="1122" y="755"/>
                    <a:pt x="1122" y="755"/>
                  </a:cubicBezTo>
                  <a:cubicBezTo>
                    <a:pt x="1123" y="752"/>
                    <a:pt x="1124" y="750"/>
                    <a:pt x="1124" y="747"/>
                  </a:cubicBezTo>
                  <a:cubicBezTo>
                    <a:pt x="1143" y="753"/>
                    <a:pt x="1143" y="753"/>
                    <a:pt x="1143" y="753"/>
                  </a:cubicBezTo>
                  <a:cubicBezTo>
                    <a:pt x="1143" y="756"/>
                    <a:pt x="1142" y="758"/>
                    <a:pt x="1141" y="761"/>
                  </a:cubicBezTo>
                  <a:moveTo>
                    <a:pt x="26" y="757"/>
                  </a:moveTo>
                  <a:cubicBezTo>
                    <a:pt x="25" y="754"/>
                    <a:pt x="24" y="752"/>
                    <a:pt x="23" y="749"/>
                  </a:cubicBezTo>
                  <a:cubicBezTo>
                    <a:pt x="43" y="744"/>
                    <a:pt x="43" y="744"/>
                    <a:pt x="43" y="744"/>
                  </a:cubicBezTo>
                  <a:cubicBezTo>
                    <a:pt x="43" y="746"/>
                    <a:pt x="44" y="749"/>
                    <a:pt x="45" y="751"/>
                  </a:cubicBezTo>
                  <a:cubicBezTo>
                    <a:pt x="26" y="757"/>
                    <a:pt x="26" y="757"/>
                    <a:pt x="26" y="757"/>
                  </a:cubicBezTo>
                  <a:moveTo>
                    <a:pt x="1148" y="737"/>
                  </a:moveTo>
                  <a:cubicBezTo>
                    <a:pt x="1129" y="732"/>
                    <a:pt x="1129" y="732"/>
                    <a:pt x="1129" y="732"/>
                  </a:cubicBezTo>
                  <a:cubicBezTo>
                    <a:pt x="1129" y="730"/>
                    <a:pt x="1130" y="727"/>
                    <a:pt x="1131" y="725"/>
                  </a:cubicBezTo>
                  <a:cubicBezTo>
                    <a:pt x="1150" y="729"/>
                    <a:pt x="1150" y="729"/>
                    <a:pt x="1150" y="729"/>
                  </a:cubicBezTo>
                  <a:cubicBezTo>
                    <a:pt x="1149" y="732"/>
                    <a:pt x="1149" y="735"/>
                    <a:pt x="1148" y="737"/>
                  </a:cubicBezTo>
                  <a:moveTo>
                    <a:pt x="19" y="733"/>
                  </a:moveTo>
                  <a:cubicBezTo>
                    <a:pt x="18" y="731"/>
                    <a:pt x="18" y="728"/>
                    <a:pt x="17" y="726"/>
                  </a:cubicBezTo>
                  <a:cubicBezTo>
                    <a:pt x="37" y="721"/>
                    <a:pt x="37" y="721"/>
                    <a:pt x="37" y="721"/>
                  </a:cubicBezTo>
                  <a:cubicBezTo>
                    <a:pt x="37" y="723"/>
                    <a:pt x="38" y="726"/>
                    <a:pt x="38" y="728"/>
                  </a:cubicBezTo>
                  <a:cubicBezTo>
                    <a:pt x="19" y="733"/>
                    <a:pt x="19" y="733"/>
                    <a:pt x="19" y="733"/>
                  </a:cubicBezTo>
                  <a:moveTo>
                    <a:pt x="1154" y="714"/>
                  </a:moveTo>
                  <a:cubicBezTo>
                    <a:pt x="1134" y="709"/>
                    <a:pt x="1134" y="709"/>
                    <a:pt x="1134" y="709"/>
                  </a:cubicBezTo>
                  <a:cubicBezTo>
                    <a:pt x="1135" y="707"/>
                    <a:pt x="1135" y="704"/>
                    <a:pt x="1136" y="702"/>
                  </a:cubicBezTo>
                  <a:cubicBezTo>
                    <a:pt x="1156" y="706"/>
                    <a:pt x="1156" y="706"/>
                    <a:pt x="1156" y="706"/>
                  </a:cubicBezTo>
                  <a:cubicBezTo>
                    <a:pt x="1155" y="708"/>
                    <a:pt x="1154" y="711"/>
                    <a:pt x="1154" y="714"/>
                  </a:cubicBezTo>
                  <a:moveTo>
                    <a:pt x="13" y="710"/>
                  </a:moveTo>
                  <a:cubicBezTo>
                    <a:pt x="13" y="707"/>
                    <a:pt x="12" y="704"/>
                    <a:pt x="12" y="702"/>
                  </a:cubicBezTo>
                  <a:cubicBezTo>
                    <a:pt x="31" y="698"/>
                    <a:pt x="31" y="698"/>
                    <a:pt x="31" y="698"/>
                  </a:cubicBezTo>
                  <a:cubicBezTo>
                    <a:pt x="32" y="700"/>
                    <a:pt x="32" y="703"/>
                    <a:pt x="33" y="705"/>
                  </a:cubicBezTo>
                  <a:cubicBezTo>
                    <a:pt x="13" y="710"/>
                    <a:pt x="13" y="710"/>
                    <a:pt x="13" y="710"/>
                  </a:cubicBezTo>
                  <a:moveTo>
                    <a:pt x="1159" y="690"/>
                  </a:moveTo>
                  <a:cubicBezTo>
                    <a:pt x="1139" y="686"/>
                    <a:pt x="1139" y="686"/>
                    <a:pt x="1139" y="686"/>
                  </a:cubicBezTo>
                  <a:cubicBezTo>
                    <a:pt x="1139" y="684"/>
                    <a:pt x="1140" y="681"/>
                    <a:pt x="1140" y="678"/>
                  </a:cubicBezTo>
                  <a:cubicBezTo>
                    <a:pt x="1160" y="682"/>
                    <a:pt x="1160" y="682"/>
                    <a:pt x="1160" y="682"/>
                  </a:cubicBezTo>
                  <a:cubicBezTo>
                    <a:pt x="1160" y="684"/>
                    <a:pt x="1159" y="687"/>
                    <a:pt x="1159" y="690"/>
                  </a:cubicBezTo>
                  <a:moveTo>
                    <a:pt x="9" y="686"/>
                  </a:moveTo>
                  <a:cubicBezTo>
                    <a:pt x="8" y="683"/>
                    <a:pt x="8" y="680"/>
                    <a:pt x="7" y="678"/>
                  </a:cubicBezTo>
                  <a:cubicBezTo>
                    <a:pt x="27" y="675"/>
                    <a:pt x="27" y="675"/>
                    <a:pt x="27" y="675"/>
                  </a:cubicBezTo>
                  <a:cubicBezTo>
                    <a:pt x="28" y="677"/>
                    <a:pt x="28" y="680"/>
                    <a:pt x="28" y="682"/>
                  </a:cubicBezTo>
                  <a:cubicBezTo>
                    <a:pt x="9" y="686"/>
                    <a:pt x="9" y="686"/>
                    <a:pt x="9" y="686"/>
                  </a:cubicBezTo>
                  <a:moveTo>
                    <a:pt x="1163" y="666"/>
                  </a:moveTo>
                  <a:cubicBezTo>
                    <a:pt x="1143" y="663"/>
                    <a:pt x="1143" y="663"/>
                    <a:pt x="1143" y="663"/>
                  </a:cubicBezTo>
                  <a:cubicBezTo>
                    <a:pt x="1143" y="660"/>
                    <a:pt x="1143" y="658"/>
                    <a:pt x="1144" y="655"/>
                  </a:cubicBezTo>
                  <a:cubicBezTo>
                    <a:pt x="1164" y="658"/>
                    <a:pt x="1164" y="658"/>
                    <a:pt x="1164" y="658"/>
                  </a:cubicBezTo>
                  <a:cubicBezTo>
                    <a:pt x="1163" y="660"/>
                    <a:pt x="1163" y="663"/>
                    <a:pt x="1163" y="666"/>
                  </a:cubicBezTo>
                  <a:moveTo>
                    <a:pt x="5" y="662"/>
                  </a:moveTo>
                  <a:cubicBezTo>
                    <a:pt x="5" y="659"/>
                    <a:pt x="4" y="656"/>
                    <a:pt x="4" y="654"/>
                  </a:cubicBezTo>
                  <a:cubicBezTo>
                    <a:pt x="24" y="651"/>
                    <a:pt x="24" y="651"/>
                    <a:pt x="24" y="651"/>
                  </a:cubicBezTo>
                  <a:cubicBezTo>
                    <a:pt x="24" y="654"/>
                    <a:pt x="24" y="656"/>
                    <a:pt x="25" y="659"/>
                  </a:cubicBezTo>
                  <a:cubicBezTo>
                    <a:pt x="5" y="662"/>
                    <a:pt x="5" y="662"/>
                    <a:pt x="5" y="662"/>
                  </a:cubicBezTo>
                  <a:moveTo>
                    <a:pt x="1165" y="641"/>
                  </a:moveTo>
                  <a:cubicBezTo>
                    <a:pt x="1145" y="639"/>
                    <a:pt x="1145" y="639"/>
                    <a:pt x="1145" y="639"/>
                  </a:cubicBezTo>
                  <a:cubicBezTo>
                    <a:pt x="1146" y="637"/>
                    <a:pt x="1146" y="634"/>
                    <a:pt x="1146" y="632"/>
                  </a:cubicBezTo>
                  <a:cubicBezTo>
                    <a:pt x="1166" y="633"/>
                    <a:pt x="1166" y="633"/>
                    <a:pt x="1166" y="633"/>
                  </a:cubicBezTo>
                  <a:cubicBezTo>
                    <a:pt x="1166" y="636"/>
                    <a:pt x="1166" y="639"/>
                    <a:pt x="1165" y="641"/>
                  </a:cubicBezTo>
                  <a:moveTo>
                    <a:pt x="2" y="637"/>
                  </a:moveTo>
                  <a:cubicBezTo>
                    <a:pt x="2" y="635"/>
                    <a:pt x="2" y="632"/>
                    <a:pt x="2" y="629"/>
                  </a:cubicBezTo>
                  <a:cubicBezTo>
                    <a:pt x="22" y="628"/>
                    <a:pt x="22" y="628"/>
                    <a:pt x="22" y="628"/>
                  </a:cubicBezTo>
                  <a:cubicBezTo>
                    <a:pt x="22" y="630"/>
                    <a:pt x="22" y="633"/>
                    <a:pt x="22" y="636"/>
                  </a:cubicBezTo>
                  <a:cubicBezTo>
                    <a:pt x="2" y="637"/>
                    <a:pt x="2" y="637"/>
                    <a:pt x="2" y="637"/>
                  </a:cubicBezTo>
                  <a:moveTo>
                    <a:pt x="1167" y="617"/>
                  </a:moveTo>
                  <a:cubicBezTo>
                    <a:pt x="1147" y="616"/>
                    <a:pt x="1147" y="616"/>
                    <a:pt x="1147" y="616"/>
                  </a:cubicBezTo>
                  <a:cubicBezTo>
                    <a:pt x="1147" y="613"/>
                    <a:pt x="1148" y="611"/>
                    <a:pt x="1148" y="608"/>
                  </a:cubicBezTo>
                  <a:cubicBezTo>
                    <a:pt x="1168" y="609"/>
                    <a:pt x="1168" y="609"/>
                    <a:pt x="1168" y="609"/>
                  </a:cubicBezTo>
                  <a:cubicBezTo>
                    <a:pt x="1168" y="612"/>
                    <a:pt x="1167" y="614"/>
                    <a:pt x="1167" y="617"/>
                  </a:cubicBezTo>
                  <a:moveTo>
                    <a:pt x="1" y="613"/>
                  </a:moveTo>
                  <a:cubicBezTo>
                    <a:pt x="0" y="610"/>
                    <a:pt x="0" y="608"/>
                    <a:pt x="0" y="605"/>
                  </a:cubicBezTo>
                  <a:cubicBezTo>
                    <a:pt x="20" y="604"/>
                    <a:pt x="20" y="604"/>
                    <a:pt x="20" y="604"/>
                  </a:cubicBezTo>
                  <a:cubicBezTo>
                    <a:pt x="20" y="607"/>
                    <a:pt x="20" y="609"/>
                    <a:pt x="21" y="612"/>
                  </a:cubicBezTo>
                  <a:cubicBezTo>
                    <a:pt x="1" y="613"/>
                    <a:pt x="1" y="613"/>
                    <a:pt x="1" y="613"/>
                  </a:cubicBezTo>
                  <a:moveTo>
                    <a:pt x="1168" y="593"/>
                  </a:moveTo>
                  <a:cubicBezTo>
                    <a:pt x="1148" y="592"/>
                    <a:pt x="1148" y="592"/>
                    <a:pt x="1148" y="592"/>
                  </a:cubicBezTo>
                  <a:cubicBezTo>
                    <a:pt x="1148" y="590"/>
                    <a:pt x="1148" y="587"/>
                    <a:pt x="1148" y="585"/>
                  </a:cubicBezTo>
                  <a:cubicBezTo>
                    <a:pt x="1168" y="585"/>
                    <a:pt x="1168" y="585"/>
                    <a:pt x="1168" y="585"/>
                  </a:cubicBezTo>
                  <a:cubicBezTo>
                    <a:pt x="1168" y="587"/>
                    <a:pt x="1168" y="590"/>
                    <a:pt x="1168" y="593"/>
                  </a:cubicBezTo>
                  <a:moveTo>
                    <a:pt x="0" y="589"/>
                  </a:moveTo>
                  <a:cubicBezTo>
                    <a:pt x="0" y="585"/>
                    <a:pt x="0" y="585"/>
                    <a:pt x="0" y="585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20" y="581"/>
                    <a:pt x="20" y="581"/>
                    <a:pt x="20" y="581"/>
                  </a:cubicBezTo>
                  <a:cubicBezTo>
                    <a:pt x="20" y="585"/>
                    <a:pt x="20" y="585"/>
                    <a:pt x="20" y="585"/>
                  </a:cubicBezTo>
                  <a:cubicBezTo>
                    <a:pt x="20" y="589"/>
                    <a:pt x="20" y="589"/>
                    <a:pt x="20" y="589"/>
                  </a:cubicBezTo>
                  <a:cubicBezTo>
                    <a:pt x="0" y="589"/>
                    <a:pt x="0" y="589"/>
                    <a:pt x="0" y="589"/>
                  </a:cubicBezTo>
                  <a:moveTo>
                    <a:pt x="20" y="565"/>
                  </a:moveTo>
                  <a:cubicBezTo>
                    <a:pt x="0" y="564"/>
                    <a:pt x="0" y="564"/>
                    <a:pt x="0" y="564"/>
                  </a:cubicBezTo>
                  <a:cubicBezTo>
                    <a:pt x="0" y="562"/>
                    <a:pt x="0" y="559"/>
                    <a:pt x="1" y="556"/>
                  </a:cubicBezTo>
                  <a:cubicBezTo>
                    <a:pt x="21" y="557"/>
                    <a:pt x="21" y="557"/>
                    <a:pt x="21" y="557"/>
                  </a:cubicBezTo>
                  <a:cubicBezTo>
                    <a:pt x="20" y="560"/>
                    <a:pt x="20" y="562"/>
                    <a:pt x="20" y="565"/>
                  </a:cubicBezTo>
                  <a:moveTo>
                    <a:pt x="1148" y="561"/>
                  </a:moveTo>
                  <a:cubicBezTo>
                    <a:pt x="1148" y="558"/>
                    <a:pt x="1147" y="556"/>
                    <a:pt x="1147" y="553"/>
                  </a:cubicBezTo>
                  <a:cubicBezTo>
                    <a:pt x="1167" y="552"/>
                    <a:pt x="1167" y="552"/>
                    <a:pt x="1167" y="552"/>
                  </a:cubicBezTo>
                  <a:cubicBezTo>
                    <a:pt x="1167" y="555"/>
                    <a:pt x="1168" y="557"/>
                    <a:pt x="1168" y="560"/>
                  </a:cubicBezTo>
                  <a:cubicBezTo>
                    <a:pt x="1148" y="561"/>
                    <a:pt x="1148" y="561"/>
                    <a:pt x="1148" y="561"/>
                  </a:cubicBezTo>
                  <a:moveTo>
                    <a:pt x="22" y="541"/>
                  </a:moveTo>
                  <a:cubicBezTo>
                    <a:pt x="2" y="540"/>
                    <a:pt x="2" y="540"/>
                    <a:pt x="2" y="540"/>
                  </a:cubicBezTo>
                  <a:cubicBezTo>
                    <a:pt x="2" y="537"/>
                    <a:pt x="2" y="534"/>
                    <a:pt x="2" y="532"/>
                  </a:cubicBezTo>
                  <a:cubicBezTo>
                    <a:pt x="22" y="534"/>
                    <a:pt x="22" y="534"/>
                    <a:pt x="22" y="534"/>
                  </a:cubicBezTo>
                  <a:cubicBezTo>
                    <a:pt x="22" y="536"/>
                    <a:pt x="22" y="539"/>
                    <a:pt x="22" y="541"/>
                  </a:cubicBezTo>
                  <a:moveTo>
                    <a:pt x="1146" y="537"/>
                  </a:moveTo>
                  <a:cubicBezTo>
                    <a:pt x="1146" y="535"/>
                    <a:pt x="1146" y="532"/>
                    <a:pt x="1145" y="529"/>
                  </a:cubicBezTo>
                  <a:cubicBezTo>
                    <a:pt x="1165" y="528"/>
                    <a:pt x="1165" y="528"/>
                    <a:pt x="1165" y="528"/>
                  </a:cubicBezTo>
                  <a:cubicBezTo>
                    <a:pt x="1166" y="530"/>
                    <a:pt x="1166" y="533"/>
                    <a:pt x="1166" y="536"/>
                  </a:cubicBezTo>
                  <a:cubicBezTo>
                    <a:pt x="1146" y="537"/>
                    <a:pt x="1146" y="537"/>
                    <a:pt x="1146" y="537"/>
                  </a:cubicBezTo>
                  <a:moveTo>
                    <a:pt x="24" y="518"/>
                  </a:moveTo>
                  <a:cubicBezTo>
                    <a:pt x="4" y="516"/>
                    <a:pt x="4" y="516"/>
                    <a:pt x="4" y="516"/>
                  </a:cubicBezTo>
                  <a:cubicBezTo>
                    <a:pt x="4" y="513"/>
                    <a:pt x="5" y="510"/>
                    <a:pt x="5" y="507"/>
                  </a:cubicBezTo>
                  <a:cubicBezTo>
                    <a:pt x="25" y="510"/>
                    <a:pt x="25" y="510"/>
                    <a:pt x="25" y="510"/>
                  </a:cubicBezTo>
                  <a:cubicBezTo>
                    <a:pt x="24" y="513"/>
                    <a:pt x="24" y="515"/>
                    <a:pt x="24" y="518"/>
                  </a:cubicBezTo>
                  <a:moveTo>
                    <a:pt x="1144" y="514"/>
                  </a:moveTo>
                  <a:cubicBezTo>
                    <a:pt x="1143" y="511"/>
                    <a:pt x="1143" y="509"/>
                    <a:pt x="1143" y="506"/>
                  </a:cubicBezTo>
                  <a:cubicBezTo>
                    <a:pt x="1163" y="503"/>
                    <a:pt x="1163" y="503"/>
                    <a:pt x="1163" y="503"/>
                  </a:cubicBezTo>
                  <a:cubicBezTo>
                    <a:pt x="1163" y="506"/>
                    <a:pt x="1163" y="509"/>
                    <a:pt x="1164" y="511"/>
                  </a:cubicBezTo>
                  <a:cubicBezTo>
                    <a:pt x="1144" y="514"/>
                    <a:pt x="1144" y="514"/>
                    <a:pt x="1144" y="514"/>
                  </a:cubicBezTo>
                  <a:moveTo>
                    <a:pt x="27" y="495"/>
                  </a:moveTo>
                  <a:cubicBezTo>
                    <a:pt x="7" y="491"/>
                    <a:pt x="7" y="491"/>
                    <a:pt x="7" y="491"/>
                  </a:cubicBezTo>
                  <a:cubicBezTo>
                    <a:pt x="8" y="489"/>
                    <a:pt x="8" y="486"/>
                    <a:pt x="9" y="483"/>
                  </a:cubicBezTo>
                  <a:cubicBezTo>
                    <a:pt x="28" y="487"/>
                    <a:pt x="28" y="487"/>
                    <a:pt x="28" y="487"/>
                  </a:cubicBezTo>
                  <a:cubicBezTo>
                    <a:pt x="28" y="489"/>
                    <a:pt x="27" y="492"/>
                    <a:pt x="27" y="495"/>
                  </a:cubicBezTo>
                  <a:moveTo>
                    <a:pt x="1140" y="491"/>
                  </a:moveTo>
                  <a:cubicBezTo>
                    <a:pt x="1140" y="488"/>
                    <a:pt x="1139" y="485"/>
                    <a:pt x="1139" y="483"/>
                  </a:cubicBezTo>
                  <a:cubicBezTo>
                    <a:pt x="1159" y="479"/>
                    <a:pt x="1159" y="479"/>
                    <a:pt x="1159" y="479"/>
                  </a:cubicBezTo>
                  <a:cubicBezTo>
                    <a:pt x="1159" y="482"/>
                    <a:pt x="1160" y="485"/>
                    <a:pt x="1160" y="487"/>
                  </a:cubicBezTo>
                  <a:cubicBezTo>
                    <a:pt x="1140" y="491"/>
                    <a:pt x="1140" y="491"/>
                    <a:pt x="1140" y="491"/>
                  </a:cubicBezTo>
                  <a:moveTo>
                    <a:pt x="31" y="471"/>
                  </a:moveTo>
                  <a:cubicBezTo>
                    <a:pt x="12" y="467"/>
                    <a:pt x="12" y="467"/>
                    <a:pt x="12" y="467"/>
                  </a:cubicBezTo>
                  <a:cubicBezTo>
                    <a:pt x="12" y="465"/>
                    <a:pt x="13" y="462"/>
                    <a:pt x="13" y="459"/>
                  </a:cubicBezTo>
                  <a:cubicBezTo>
                    <a:pt x="33" y="464"/>
                    <a:pt x="33" y="464"/>
                    <a:pt x="33" y="464"/>
                  </a:cubicBezTo>
                  <a:cubicBezTo>
                    <a:pt x="32" y="466"/>
                    <a:pt x="32" y="469"/>
                    <a:pt x="31" y="471"/>
                  </a:cubicBezTo>
                  <a:moveTo>
                    <a:pt x="1136" y="467"/>
                  </a:moveTo>
                  <a:cubicBezTo>
                    <a:pt x="1135" y="465"/>
                    <a:pt x="1135" y="462"/>
                    <a:pt x="1134" y="460"/>
                  </a:cubicBezTo>
                  <a:cubicBezTo>
                    <a:pt x="1154" y="455"/>
                    <a:pt x="1154" y="455"/>
                    <a:pt x="1154" y="455"/>
                  </a:cubicBezTo>
                  <a:cubicBezTo>
                    <a:pt x="1154" y="458"/>
                    <a:pt x="1155" y="461"/>
                    <a:pt x="1156" y="463"/>
                  </a:cubicBezTo>
                  <a:cubicBezTo>
                    <a:pt x="1136" y="467"/>
                    <a:pt x="1136" y="467"/>
                    <a:pt x="1136" y="467"/>
                  </a:cubicBezTo>
                  <a:moveTo>
                    <a:pt x="36" y="448"/>
                  </a:moveTo>
                  <a:cubicBezTo>
                    <a:pt x="17" y="444"/>
                    <a:pt x="17" y="444"/>
                    <a:pt x="17" y="444"/>
                  </a:cubicBezTo>
                  <a:cubicBezTo>
                    <a:pt x="18" y="441"/>
                    <a:pt x="18" y="438"/>
                    <a:pt x="19" y="436"/>
                  </a:cubicBezTo>
                  <a:cubicBezTo>
                    <a:pt x="38" y="441"/>
                    <a:pt x="38" y="441"/>
                    <a:pt x="38" y="441"/>
                  </a:cubicBezTo>
                  <a:cubicBezTo>
                    <a:pt x="38" y="443"/>
                    <a:pt x="37" y="446"/>
                    <a:pt x="36" y="448"/>
                  </a:cubicBezTo>
                  <a:moveTo>
                    <a:pt x="1131" y="444"/>
                  </a:moveTo>
                  <a:cubicBezTo>
                    <a:pt x="1130" y="442"/>
                    <a:pt x="1129" y="439"/>
                    <a:pt x="1129" y="437"/>
                  </a:cubicBezTo>
                  <a:cubicBezTo>
                    <a:pt x="1148" y="432"/>
                    <a:pt x="1148" y="432"/>
                    <a:pt x="1148" y="432"/>
                  </a:cubicBezTo>
                  <a:cubicBezTo>
                    <a:pt x="1149" y="434"/>
                    <a:pt x="1149" y="437"/>
                    <a:pt x="1150" y="439"/>
                  </a:cubicBezTo>
                  <a:cubicBezTo>
                    <a:pt x="1131" y="444"/>
                    <a:pt x="1131" y="444"/>
                    <a:pt x="1131" y="444"/>
                  </a:cubicBezTo>
                  <a:moveTo>
                    <a:pt x="43" y="426"/>
                  </a:moveTo>
                  <a:cubicBezTo>
                    <a:pt x="23" y="420"/>
                    <a:pt x="23" y="420"/>
                    <a:pt x="23" y="420"/>
                  </a:cubicBezTo>
                  <a:cubicBezTo>
                    <a:pt x="24" y="417"/>
                    <a:pt x="25" y="415"/>
                    <a:pt x="26" y="412"/>
                  </a:cubicBezTo>
                  <a:cubicBezTo>
                    <a:pt x="45" y="418"/>
                    <a:pt x="45" y="418"/>
                    <a:pt x="45" y="418"/>
                  </a:cubicBezTo>
                  <a:cubicBezTo>
                    <a:pt x="44" y="421"/>
                    <a:pt x="43" y="423"/>
                    <a:pt x="43" y="426"/>
                  </a:cubicBezTo>
                  <a:moveTo>
                    <a:pt x="1124" y="422"/>
                  </a:moveTo>
                  <a:cubicBezTo>
                    <a:pt x="1124" y="419"/>
                    <a:pt x="1123" y="417"/>
                    <a:pt x="1122" y="414"/>
                  </a:cubicBezTo>
                  <a:cubicBezTo>
                    <a:pt x="1141" y="408"/>
                    <a:pt x="1141" y="408"/>
                    <a:pt x="1141" y="408"/>
                  </a:cubicBezTo>
                  <a:cubicBezTo>
                    <a:pt x="1142" y="411"/>
                    <a:pt x="1143" y="413"/>
                    <a:pt x="1143" y="416"/>
                  </a:cubicBezTo>
                  <a:cubicBezTo>
                    <a:pt x="1124" y="422"/>
                    <a:pt x="1124" y="422"/>
                    <a:pt x="1124" y="422"/>
                  </a:cubicBezTo>
                  <a:moveTo>
                    <a:pt x="50" y="403"/>
                  </a:moveTo>
                  <a:cubicBezTo>
                    <a:pt x="31" y="397"/>
                    <a:pt x="31" y="397"/>
                    <a:pt x="31" y="397"/>
                  </a:cubicBezTo>
                  <a:cubicBezTo>
                    <a:pt x="32" y="394"/>
                    <a:pt x="33" y="391"/>
                    <a:pt x="33" y="389"/>
                  </a:cubicBezTo>
                  <a:cubicBezTo>
                    <a:pt x="52" y="396"/>
                    <a:pt x="52" y="396"/>
                    <a:pt x="52" y="396"/>
                  </a:cubicBezTo>
                  <a:cubicBezTo>
                    <a:pt x="51" y="398"/>
                    <a:pt x="51" y="401"/>
                    <a:pt x="50" y="403"/>
                  </a:cubicBezTo>
                  <a:moveTo>
                    <a:pt x="1117" y="399"/>
                  </a:moveTo>
                  <a:cubicBezTo>
                    <a:pt x="1116" y="397"/>
                    <a:pt x="1115" y="394"/>
                    <a:pt x="1114" y="392"/>
                  </a:cubicBezTo>
                  <a:cubicBezTo>
                    <a:pt x="1133" y="385"/>
                    <a:pt x="1133" y="385"/>
                    <a:pt x="1133" y="385"/>
                  </a:cubicBezTo>
                  <a:cubicBezTo>
                    <a:pt x="1134" y="388"/>
                    <a:pt x="1135" y="390"/>
                    <a:pt x="1136" y="393"/>
                  </a:cubicBezTo>
                  <a:cubicBezTo>
                    <a:pt x="1117" y="399"/>
                    <a:pt x="1117" y="399"/>
                    <a:pt x="1117" y="399"/>
                  </a:cubicBezTo>
                  <a:moveTo>
                    <a:pt x="58" y="381"/>
                  </a:moveTo>
                  <a:cubicBezTo>
                    <a:pt x="39" y="374"/>
                    <a:pt x="39" y="374"/>
                    <a:pt x="39" y="374"/>
                  </a:cubicBezTo>
                  <a:cubicBezTo>
                    <a:pt x="40" y="371"/>
                    <a:pt x="41" y="369"/>
                    <a:pt x="42" y="366"/>
                  </a:cubicBezTo>
                  <a:cubicBezTo>
                    <a:pt x="61" y="374"/>
                    <a:pt x="61" y="374"/>
                    <a:pt x="61" y="374"/>
                  </a:cubicBezTo>
                  <a:cubicBezTo>
                    <a:pt x="60" y="376"/>
                    <a:pt x="59" y="378"/>
                    <a:pt x="58" y="381"/>
                  </a:cubicBezTo>
                  <a:moveTo>
                    <a:pt x="1109" y="377"/>
                  </a:moveTo>
                  <a:cubicBezTo>
                    <a:pt x="1108" y="375"/>
                    <a:pt x="1107" y="372"/>
                    <a:pt x="1106" y="370"/>
                  </a:cubicBezTo>
                  <a:cubicBezTo>
                    <a:pt x="1124" y="362"/>
                    <a:pt x="1124" y="362"/>
                    <a:pt x="1124" y="362"/>
                  </a:cubicBezTo>
                  <a:cubicBezTo>
                    <a:pt x="1125" y="365"/>
                    <a:pt x="1126" y="367"/>
                    <a:pt x="1127" y="370"/>
                  </a:cubicBezTo>
                  <a:cubicBezTo>
                    <a:pt x="1109" y="377"/>
                    <a:pt x="1109" y="377"/>
                    <a:pt x="1109" y="377"/>
                  </a:cubicBezTo>
                  <a:moveTo>
                    <a:pt x="67" y="359"/>
                  </a:moveTo>
                  <a:cubicBezTo>
                    <a:pt x="49" y="351"/>
                    <a:pt x="49" y="351"/>
                    <a:pt x="49" y="351"/>
                  </a:cubicBezTo>
                  <a:cubicBezTo>
                    <a:pt x="50" y="348"/>
                    <a:pt x="51" y="346"/>
                    <a:pt x="52" y="344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9" y="354"/>
                    <a:pt x="68" y="357"/>
                    <a:pt x="67" y="359"/>
                  </a:cubicBezTo>
                  <a:moveTo>
                    <a:pt x="1100" y="355"/>
                  </a:moveTo>
                  <a:cubicBezTo>
                    <a:pt x="1099" y="353"/>
                    <a:pt x="1098" y="351"/>
                    <a:pt x="1096" y="348"/>
                  </a:cubicBezTo>
                  <a:cubicBezTo>
                    <a:pt x="1115" y="340"/>
                    <a:pt x="1115" y="340"/>
                    <a:pt x="1115" y="340"/>
                  </a:cubicBezTo>
                  <a:cubicBezTo>
                    <a:pt x="1116" y="342"/>
                    <a:pt x="1117" y="345"/>
                    <a:pt x="1118" y="347"/>
                  </a:cubicBezTo>
                  <a:cubicBezTo>
                    <a:pt x="1100" y="355"/>
                    <a:pt x="1100" y="355"/>
                    <a:pt x="1100" y="355"/>
                  </a:cubicBezTo>
                  <a:moveTo>
                    <a:pt x="77" y="338"/>
                  </a:moveTo>
                  <a:cubicBezTo>
                    <a:pt x="59" y="329"/>
                    <a:pt x="59" y="329"/>
                    <a:pt x="59" y="329"/>
                  </a:cubicBezTo>
                  <a:cubicBezTo>
                    <a:pt x="60" y="326"/>
                    <a:pt x="61" y="324"/>
                    <a:pt x="62" y="321"/>
                  </a:cubicBezTo>
                  <a:cubicBezTo>
                    <a:pt x="80" y="330"/>
                    <a:pt x="80" y="330"/>
                    <a:pt x="80" y="330"/>
                  </a:cubicBezTo>
                  <a:cubicBezTo>
                    <a:pt x="79" y="333"/>
                    <a:pt x="78" y="335"/>
                    <a:pt x="77" y="338"/>
                  </a:cubicBezTo>
                  <a:moveTo>
                    <a:pt x="1090" y="334"/>
                  </a:moveTo>
                  <a:cubicBezTo>
                    <a:pt x="1089" y="332"/>
                    <a:pt x="1087" y="330"/>
                    <a:pt x="1086" y="327"/>
                  </a:cubicBezTo>
                  <a:cubicBezTo>
                    <a:pt x="1104" y="318"/>
                    <a:pt x="1104" y="318"/>
                    <a:pt x="1104" y="318"/>
                  </a:cubicBezTo>
                  <a:cubicBezTo>
                    <a:pt x="1105" y="320"/>
                    <a:pt x="1106" y="323"/>
                    <a:pt x="1108" y="325"/>
                  </a:cubicBezTo>
                  <a:cubicBezTo>
                    <a:pt x="1090" y="334"/>
                    <a:pt x="1090" y="334"/>
                    <a:pt x="1090" y="334"/>
                  </a:cubicBezTo>
                  <a:moveTo>
                    <a:pt x="88" y="317"/>
                  </a:moveTo>
                  <a:cubicBezTo>
                    <a:pt x="70" y="307"/>
                    <a:pt x="70" y="307"/>
                    <a:pt x="70" y="307"/>
                  </a:cubicBezTo>
                  <a:cubicBezTo>
                    <a:pt x="71" y="305"/>
                    <a:pt x="73" y="302"/>
                    <a:pt x="74" y="300"/>
                  </a:cubicBezTo>
                  <a:cubicBezTo>
                    <a:pt x="91" y="310"/>
                    <a:pt x="91" y="310"/>
                    <a:pt x="91" y="310"/>
                  </a:cubicBezTo>
                  <a:cubicBezTo>
                    <a:pt x="90" y="312"/>
                    <a:pt x="89" y="314"/>
                    <a:pt x="88" y="317"/>
                  </a:cubicBezTo>
                  <a:moveTo>
                    <a:pt x="1079" y="313"/>
                  </a:moveTo>
                  <a:cubicBezTo>
                    <a:pt x="1078" y="311"/>
                    <a:pt x="1076" y="309"/>
                    <a:pt x="1075" y="307"/>
                  </a:cubicBezTo>
                  <a:cubicBezTo>
                    <a:pt x="1092" y="297"/>
                    <a:pt x="1092" y="297"/>
                    <a:pt x="1092" y="297"/>
                  </a:cubicBezTo>
                  <a:cubicBezTo>
                    <a:pt x="1094" y="299"/>
                    <a:pt x="1095" y="301"/>
                    <a:pt x="1096" y="304"/>
                  </a:cubicBezTo>
                  <a:cubicBezTo>
                    <a:pt x="1079" y="313"/>
                    <a:pt x="1079" y="313"/>
                    <a:pt x="1079" y="313"/>
                  </a:cubicBezTo>
                  <a:moveTo>
                    <a:pt x="99" y="296"/>
                  </a:moveTo>
                  <a:cubicBezTo>
                    <a:pt x="82" y="286"/>
                    <a:pt x="82" y="286"/>
                    <a:pt x="82" y="286"/>
                  </a:cubicBezTo>
                  <a:cubicBezTo>
                    <a:pt x="83" y="283"/>
                    <a:pt x="85" y="281"/>
                    <a:pt x="86" y="279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2" y="291"/>
                    <a:pt x="101" y="294"/>
                    <a:pt x="99" y="296"/>
                  </a:cubicBezTo>
                  <a:moveTo>
                    <a:pt x="1067" y="293"/>
                  </a:moveTo>
                  <a:cubicBezTo>
                    <a:pt x="1066" y="291"/>
                    <a:pt x="1064" y="289"/>
                    <a:pt x="1063" y="286"/>
                  </a:cubicBezTo>
                  <a:cubicBezTo>
                    <a:pt x="1080" y="276"/>
                    <a:pt x="1080" y="276"/>
                    <a:pt x="1080" y="276"/>
                  </a:cubicBezTo>
                  <a:cubicBezTo>
                    <a:pt x="1081" y="278"/>
                    <a:pt x="1083" y="280"/>
                    <a:pt x="1084" y="283"/>
                  </a:cubicBezTo>
                  <a:cubicBezTo>
                    <a:pt x="1067" y="293"/>
                    <a:pt x="1067" y="293"/>
                    <a:pt x="1067" y="293"/>
                  </a:cubicBezTo>
                  <a:moveTo>
                    <a:pt x="112" y="276"/>
                  </a:moveTo>
                  <a:cubicBezTo>
                    <a:pt x="95" y="265"/>
                    <a:pt x="95" y="265"/>
                    <a:pt x="95" y="265"/>
                  </a:cubicBezTo>
                  <a:cubicBezTo>
                    <a:pt x="96" y="263"/>
                    <a:pt x="98" y="260"/>
                    <a:pt x="100" y="258"/>
                  </a:cubicBezTo>
                  <a:cubicBezTo>
                    <a:pt x="116" y="269"/>
                    <a:pt x="116" y="269"/>
                    <a:pt x="116" y="269"/>
                  </a:cubicBezTo>
                  <a:cubicBezTo>
                    <a:pt x="115" y="272"/>
                    <a:pt x="113" y="274"/>
                    <a:pt x="112" y="276"/>
                  </a:cubicBezTo>
                  <a:moveTo>
                    <a:pt x="1054" y="273"/>
                  </a:moveTo>
                  <a:cubicBezTo>
                    <a:pt x="1053" y="271"/>
                    <a:pt x="1052" y="269"/>
                    <a:pt x="1050" y="267"/>
                  </a:cubicBezTo>
                  <a:cubicBezTo>
                    <a:pt x="1067" y="255"/>
                    <a:pt x="1067" y="255"/>
                    <a:pt x="1067" y="255"/>
                  </a:cubicBezTo>
                  <a:cubicBezTo>
                    <a:pt x="1068" y="258"/>
                    <a:pt x="1070" y="260"/>
                    <a:pt x="1071" y="262"/>
                  </a:cubicBezTo>
                  <a:cubicBezTo>
                    <a:pt x="1054" y="273"/>
                    <a:pt x="1054" y="273"/>
                    <a:pt x="1054" y="273"/>
                  </a:cubicBezTo>
                  <a:moveTo>
                    <a:pt x="125" y="257"/>
                  </a:moveTo>
                  <a:cubicBezTo>
                    <a:pt x="109" y="245"/>
                    <a:pt x="109" y="245"/>
                    <a:pt x="109" y="245"/>
                  </a:cubicBezTo>
                  <a:cubicBezTo>
                    <a:pt x="110" y="243"/>
                    <a:pt x="112" y="240"/>
                    <a:pt x="114" y="238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28" y="252"/>
                    <a:pt x="127" y="254"/>
                    <a:pt x="125" y="257"/>
                  </a:cubicBezTo>
                  <a:moveTo>
                    <a:pt x="1041" y="254"/>
                  </a:moveTo>
                  <a:cubicBezTo>
                    <a:pt x="1039" y="252"/>
                    <a:pt x="1038" y="250"/>
                    <a:pt x="1036" y="247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4" y="238"/>
                    <a:pt x="1056" y="240"/>
                    <a:pt x="1057" y="242"/>
                  </a:cubicBezTo>
                  <a:cubicBezTo>
                    <a:pt x="1041" y="254"/>
                    <a:pt x="1041" y="254"/>
                    <a:pt x="1041" y="254"/>
                  </a:cubicBezTo>
                  <a:moveTo>
                    <a:pt x="139" y="238"/>
                  </a:moveTo>
                  <a:cubicBezTo>
                    <a:pt x="123" y="225"/>
                    <a:pt x="123" y="225"/>
                    <a:pt x="123" y="225"/>
                  </a:cubicBezTo>
                  <a:cubicBezTo>
                    <a:pt x="125" y="223"/>
                    <a:pt x="127" y="221"/>
                    <a:pt x="128" y="219"/>
                  </a:cubicBezTo>
                  <a:cubicBezTo>
                    <a:pt x="144" y="231"/>
                    <a:pt x="144" y="231"/>
                    <a:pt x="144" y="231"/>
                  </a:cubicBezTo>
                  <a:cubicBezTo>
                    <a:pt x="142" y="233"/>
                    <a:pt x="141" y="236"/>
                    <a:pt x="139" y="238"/>
                  </a:cubicBezTo>
                  <a:moveTo>
                    <a:pt x="1027" y="235"/>
                  </a:moveTo>
                  <a:cubicBezTo>
                    <a:pt x="1025" y="233"/>
                    <a:pt x="1024" y="231"/>
                    <a:pt x="1022" y="229"/>
                  </a:cubicBezTo>
                  <a:cubicBezTo>
                    <a:pt x="1037" y="216"/>
                    <a:pt x="1037" y="216"/>
                    <a:pt x="1037" y="216"/>
                  </a:cubicBezTo>
                  <a:cubicBezTo>
                    <a:pt x="1039" y="218"/>
                    <a:pt x="1041" y="220"/>
                    <a:pt x="1043" y="223"/>
                  </a:cubicBezTo>
                  <a:cubicBezTo>
                    <a:pt x="1027" y="235"/>
                    <a:pt x="1027" y="235"/>
                    <a:pt x="1027" y="235"/>
                  </a:cubicBezTo>
                  <a:moveTo>
                    <a:pt x="154" y="219"/>
                  </a:moveTo>
                  <a:cubicBezTo>
                    <a:pt x="139" y="206"/>
                    <a:pt x="139" y="206"/>
                    <a:pt x="139" y="206"/>
                  </a:cubicBezTo>
                  <a:cubicBezTo>
                    <a:pt x="141" y="204"/>
                    <a:pt x="142" y="202"/>
                    <a:pt x="144" y="200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8" y="215"/>
                    <a:pt x="156" y="217"/>
                    <a:pt x="154" y="219"/>
                  </a:cubicBezTo>
                  <a:moveTo>
                    <a:pt x="1012" y="217"/>
                  </a:moveTo>
                  <a:cubicBezTo>
                    <a:pt x="1010" y="215"/>
                    <a:pt x="1008" y="213"/>
                    <a:pt x="1007" y="211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23" y="200"/>
                    <a:pt x="1025" y="202"/>
                    <a:pt x="1027" y="204"/>
                  </a:cubicBezTo>
                  <a:cubicBezTo>
                    <a:pt x="1012" y="217"/>
                    <a:pt x="1012" y="217"/>
                    <a:pt x="1012" y="217"/>
                  </a:cubicBezTo>
                  <a:moveTo>
                    <a:pt x="170" y="202"/>
                  </a:moveTo>
                  <a:cubicBezTo>
                    <a:pt x="155" y="188"/>
                    <a:pt x="155" y="188"/>
                    <a:pt x="155" y="188"/>
                  </a:cubicBezTo>
                  <a:cubicBezTo>
                    <a:pt x="157" y="186"/>
                    <a:pt x="159" y="184"/>
                    <a:pt x="161" y="182"/>
                  </a:cubicBezTo>
                  <a:cubicBezTo>
                    <a:pt x="175" y="196"/>
                    <a:pt x="175" y="196"/>
                    <a:pt x="175" y="196"/>
                  </a:cubicBezTo>
                  <a:cubicBezTo>
                    <a:pt x="173" y="198"/>
                    <a:pt x="172" y="200"/>
                    <a:pt x="170" y="202"/>
                  </a:cubicBezTo>
                  <a:moveTo>
                    <a:pt x="996" y="199"/>
                  </a:moveTo>
                  <a:cubicBezTo>
                    <a:pt x="994" y="197"/>
                    <a:pt x="992" y="195"/>
                    <a:pt x="991" y="194"/>
                  </a:cubicBezTo>
                  <a:cubicBezTo>
                    <a:pt x="1005" y="180"/>
                    <a:pt x="1005" y="180"/>
                    <a:pt x="1005" y="180"/>
                  </a:cubicBezTo>
                  <a:cubicBezTo>
                    <a:pt x="1007" y="182"/>
                    <a:pt x="1009" y="184"/>
                    <a:pt x="1011" y="186"/>
                  </a:cubicBezTo>
                  <a:cubicBezTo>
                    <a:pt x="996" y="199"/>
                    <a:pt x="996" y="199"/>
                    <a:pt x="996" y="199"/>
                  </a:cubicBezTo>
                  <a:moveTo>
                    <a:pt x="186" y="185"/>
                  </a:moveTo>
                  <a:cubicBezTo>
                    <a:pt x="172" y="171"/>
                    <a:pt x="172" y="171"/>
                    <a:pt x="172" y="171"/>
                  </a:cubicBezTo>
                  <a:cubicBezTo>
                    <a:pt x="174" y="169"/>
                    <a:pt x="176" y="167"/>
                    <a:pt x="178" y="165"/>
                  </a:cubicBezTo>
                  <a:cubicBezTo>
                    <a:pt x="192" y="179"/>
                    <a:pt x="192" y="179"/>
                    <a:pt x="192" y="179"/>
                  </a:cubicBezTo>
                  <a:cubicBezTo>
                    <a:pt x="190" y="181"/>
                    <a:pt x="188" y="183"/>
                    <a:pt x="186" y="185"/>
                  </a:cubicBezTo>
                  <a:moveTo>
                    <a:pt x="980" y="182"/>
                  </a:moveTo>
                  <a:cubicBezTo>
                    <a:pt x="978" y="181"/>
                    <a:pt x="976" y="179"/>
                    <a:pt x="974" y="177"/>
                  </a:cubicBezTo>
                  <a:cubicBezTo>
                    <a:pt x="988" y="162"/>
                    <a:pt x="988" y="162"/>
                    <a:pt x="988" y="162"/>
                  </a:cubicBezTo>
                  <a:cubicBezTo>
                    <a:pt x="990" y="164"/>
                    <a:pt x="992" y="166"/>
                    <a:pt x="994" y="168"/>
                  </a:cubicBezTo>
                  <a:cubicBezTo>
                    <a:pt x="980" y="182"/>
                    <a:pt x="980" y="182"/>
                    <a:pt x="980" y="182"/>
                  </a:cubicBezTo>
                  <a:moveTo>
                    <a:pt x="203" y="168"/>
                  </a:moveTo>
                  <a:cubicBezTo>
                    <a:pt x="190" y="154"/>
                    <a:pt x="190" y="154"/>
                    <a:pt x="190" y="154"/>
                  </a:cubicBezTo>
                  <a:cubicBezTo>
                    <a:pt x="192" y="152"/>
                    <a:pt x="194" y="150"/>
                    <a:pt x="196" y="148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7" y="165"/>
                    <a:pt x="205" y="167"/>
                    <a:pt x="203" y="168"/>
                  </a:cubicBezTo>
                  <a:moveTo>
                    <a:pt x="962" y="166"/>
                  </a:moveTo>
                  <a:cubicBezTo>
                    <a:pt x="961" y="164"/>
                    <a:pt x="959" y="163"/>
                    <a:pt x="957" y="161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2" y="148"/>
                    <a:pt x="974" y="150"/>
                    <a:pt x="976" y="151"/>
                  </a:cubicBezTo>
                  <a:cubicBezTo>
                    <a:pt x="962" y="166"/>
                    <a:pt x="962" y="166"/>
                    <a:pt x="962" y="166"/>
                  </a:cubicBezTo>
                  <a:moveTo>
                    <a:pt x="221" y="153"/>
                  </a:moveTo>
                  <a:cubicBezTo>
                    <a:pt x="208" y="138"/>
                    <a:pt x="208" y="138"/>
                    <a:pt x="208" y="138"/>
                  </a:cubicBezTo>
                  <a:cubicBezTo>
                    <a:pt x="210" y="136"/>
                    <a:pt x="212" y="134"/>
                    <a:pt x="214" y="132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5" y="150"/>
                    <a:pt x="223" y="151"/>
                    <a:pt x="221" y="153"/>
                  </a:cubicBezTo>
                  <a:moveTo>
                    <a:pt x="945" y="151"/>
                  </a:moveTo>
                  <a:cubicBezTo>
                    <a:pt x="943" y="149"/>
                    <a:pt x="941" y="147"/>
                    <a:pt x="939" y="146"/>
                  </a:cubicBezTo>
                  <a:cubicBezTo>
                    <a:pt x="951" y="130"/>
                    <a:pt x="951" y="130"/>
                    <a:pt x="951" y="130"/>
                  </a:cubicBezTo>
                  <a:cubicBezTo>
                    <a:pt x="953" y="132"/>
                    <a:pt x="955" y="134"/>
                    <a:pt x="957" y="135"/>
                  </a:cubicBezTo>
                  <a:cubicBezTo>
                    <a:pt x="945" y="151"/>
                    <a:pt x="945" y="151"/>
                    <a:pt x="945" y="151"/>
                  </a:cubicBezTo>
                  <a:moveTo>
                    <a:pt x="239" y="138"/>
                  </a:moveTo>
                  <a:cubicBezTo>
                    <a:pt x="227" y="122"/>
                    <a:pt x="227" y="122"/>
                    <a:pt x="227" y="122"/>
                  </a:cubicBezTo>
                  <a:cubicBezTo>
                    <a:pt x="229" y="121"/>
                    <a:pt x="231" y="119"/>
                    <a:pt x="233" y="117"/>
                  </a:cubicBezTo>
                  <a:cubicBezTo>
                    <a:pt x="245" y="133"/>
                    <a:pt x="245" y="133"/>
                    <a:pt x="245" y="133"/>
                  </a:cubicBezTo>
                  <a:cubicBezTo>
                    <a:pt x="243" y="135"/>
                    <a:pt x="241" y="136"/>
                    <a:pt x="239" y="138"/>
                  </a:cubicBezTo>
                  <a:moveTo>
                    <a:pt x="926" y="136"/>
                  </a:moveTo>
                  <a:cubicBezTo>
                    <a:pt x="924" y="134"/>
                    <a:pt x="922" y="133"/>
                    <a:pt x="920" y="131"/>
                  </a:cubicBezTo>
                  <a:cubicBezTo>
                    <a:pt x="932" y="115"/>
                    <a:pt x="932" y="115"/>
                    <a:pt x="932" y="115"/>
                  </a:cubicBezTo>
                  <a:cubicBezTo>
                    <a:pt x="934" y="117"/>
                    <a:pt x="936" y="119"/>
                    <a:pt x="938" y="120"/>
                  </a:cubicBezTo>
                  <a:cubicBezTo>
                    <a:pt x="926" y="136"/>
                    <a:pt x="926" y="136"/>
                    <a:pt x="926" y="136"/>
                  </a:cubicBezTo>
                  <a:moveTo>
                    <a:pt x="258" y="124"/>
                  </a:moveTo>
                  <a:cubicBezTo>
                    <a:pt x="247" y="108"/>
                    <a:pt x="247" y="108"/>
                    <a:pt x="247" y="108"/>
                  </a:cubicBezTo>
                  <a:cubicBezTo>
                    <a:pt x="249" y="106"/>
                    <a:pt x="251" y="105"/>
                    <a:pt x="253" y="103"/>
                  </a:cubicBezTo>
                  <a:cubicBezTo>
                    <a:pt x="265" y="120"/>
                    <a:pt x="265" y="120"/>
                    <a:pt x="265" y="120"/>
                  </a:cubicBezTo>
                  <a:cubicBezTo>
                    <a:pt x="262" y="121"/>
                    <a:pt x="260" y="123"/>
                    <a:pt x="258" y="124"/>
                  </a:cubicBezTo>
                  <a:moveTo>
                    <a:pt x="907" y="122"/>
                  </a:moveTo>
                  <a:cubicBezTo>
                    <a:pt x="905" y="121"/>
                    <a:pt x="903" y="119"/>
                    <a:pt x="901" y="118"/>
                  </a:cubicBezTo>
                  <a:cubicBezTo>
                    <a:pt x="912" y="101"/>
                    <a:pt x="912" y="101"/>
                    <a:pt x="912" y="101"/>
                  </a:cubicBezTo>
                  <a:cubicBezTo>
                    <a:pt x="914" y="103"/>
                    <a:pt x="916" y="104"/>
                    <a:pt x="919" y="106"/>
                  </a:cubicBezTo>
                  <a:cubicBezTo>
                    <a:pt x="907" y="122"/>
                    <a:pt x="907" y="122"/>
                    <a:pt x="907" y="122"/>
                  </a:cubicBezTo>
                  <a:moveTo>
                    <a:pt x="278" y="111"/>
                  </a:moveTo>
                  <a:cubicBezTo>
                    <a:pt x="267" y="94"/>
                    <a:pt x="267" y="94"/>
                    <a:pt x="267" y="94"/>
                  </a:cubicBezTo>
                  <a:cubicBezTo>
                    <a:pt x="269" y="93"/>
                    <a:pt x="271" y="91"/>
                    <a:pt x="274" y="90"/>
                  </a:cubicBezTo>
                  <a:cubicBezTo>
                    <a:pt x="284" y="107"/>
                    <a:pt x="284" y="107"/>
                    <a:pt x="284" y="107"/>
                  </a:cubicBezTo>
                  <a:cubicBezTo>
                    <a:pt x="282" y="108"/>
                    <a:pt x="280" y="109"/>
                    <a:pt x="278" y="111"/>
                  </a:cubicBezTo>
                  <a:moveTo>
                    <a:pt x="888" y="109"/>
                  </a:moveTo>
                  <a:cubicBezTo>
                    <a:pt x="885" y="108"/>
                    <a:pt x="883" y="106"/>
                    <a:pt x="881" y="105"/>
                  </a:cubicBezTo>
                  <a:cubicBezTo>
                    <a:pt x="891" y="88"/>
                    <a:pt x="891" y="88"/>
                    <a:pt x="891" y="88"/>
                  </a:cubicBezTo>
                  <a:cubicBezTo>
                    <a:pt x="894" y="89"/>
                    <a:pt x="896" y="91"/>
                    <a:pt x="898" y="92"/>
                  </a:cubicBezTo>
                  <a:cubicBezTo>
                    <a:pt x="888" y="109"/>
                    <a:pt x="888" y="109"/>
                    <a:pt x="888" y="109"/>
                  </a:cubicBezTo>
                  <a:moveTo>
                    <a:pt x="298" y="98"/>
                  </a:moveTo>
                  <a:cubicBezTo>
                    <a:pt x="287" y="81"/>
                    <a:pt x="287" y="81"/>
                    <a:pt x="287" y="81"/>
                  </a:cubicBezTo>
                  <a:cubicBezTo>
                    <a:pt x="290" y="80"/>
                    <a:pt x="292" y="78"/>
                    <a:pt x="294" y="77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2" y="96"/>
                    <a:pt x="300" y="97"/>
                    <a:pt x="298" y="98"/>
                  </a:cubicBezTo>
                  <a:moveTo>
                    <a:pt x="867" y="97"/>
                  </a:moveTo>
                  <a:cubicBezTo>
                    <a:pt x="865" y="95"/>
                    <a:pt x="863" y="94"/>
                    <a:pt x="861" y="93"/>
                  </a:cubicBezTo>
                  <a:cubicBezTo>
                    <a:pt x="870" y="75"/>
                    <a:pt x="870" y="75"/>
                    <a:pt x="870" y="75"/>
                  </a:cubicBezTo>
                  <a:cubicBezTo>
                    <a:pt x="873" y="77"/>
                    <a:pt x="875" y="78"/>
                    <a:pt x="877" y="79"/>
                  </a:cubicBezTo>
                  <a:cubicBezTo>
                    <a:pt x="867" y="97"/>
                    <a:pt x="867" y="97"/>
                    <a:pt x="867" y="97"/>
                  </a:cubicBezTo>
                  <a:moveTo>
                    <a:pt x="318" y="87"/>
                  </a:moveTo>
                  <a:cubicBezTo>
                    <a:pt x="309" y="69"/>
                    <a:pt x="309" y="69"/>
                    <a:pt x="309" y="69"/>
                  </a:cubicBezTo>
                  <a:cubicBezTo>
                    <a:pt x="311" y="68"/>
                    <a:pt x="313" y="67"/>
                    <a:pt x="316" y="66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3" y="84"/>
                    <a:pt x="320" y="86"/>
                    <a:pt x="318" y="87"/>
                  </a:cubicBezTo>
                  <a:moveTo>
                    <a:pt x="847" y="85"/>
                  </a:moveTo>
                  <a:cubicBezTo>
                    <a:pt x="844" y="84"/>
                    <a:pt x="842" y="83"/>
                    <a:pt x="840" y="82"/>
                  </a:cubicBezTo>
                  <a:cubicBezTo>
                    <a:pt x="849" y="64"/>
                    <a:pt x="849" y="64"/>
                    <a:pt x="849" y="64"/>
                  </a:cubicBezTo>
                  <a:cubicBezTo>
                    <a:pt x="851" y="65"/>
                    <a:pt x="854" y="66"/>
                    <a:pt x="856" y="68"/>
                  </a:cubicBezTo>
                  <a:cubicBezTo>
                    <a:pt x="847" y="85"/>
                    <a:pt x="847" y="85"/>
                    <a:pt x="847" y="85"/>
                  </a:cubicBezTo>
                  <a:moveTo>
                    <a:pt x="339" y="76"/>
                  </a:moveTo>
                  <a:cubicBezTo>
                    <a:pt x="330" y="58"/>
                    <a:pt x="330" y="58"/>
                    <a:pt x="330" y="58"/>
                  </a:cubicBezTo>
                  <a:cubicBezTo>
                    <a:pt x="333" y="57"/>
                    <a:pt x="335" y="56"/>
                    <a:pt x="338" y="55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4" y="74"/>
                    <a:pt x="341" y="75"/>
                    <a:pt x="339" y="76"/>
                  </a:cubicBezTo>
                  <a:moveTo>
                    <a:pt x="826" y="75"/>
                  </a:moveTo>
                  <a:cubicBezTo>
                    <a:pt x="823" y="74"/>
                    <a:pt x="821" y="72"/>
                    <a:pt x="818" y="71"/>
                  </a:cubicBezTo>
                  <a:cubicBezTo>
                    <a:pt x="827" y="53"/>
                    <a:pt x="827" y="53"/>
                    <a:pt x="827" y="53"/>
                  </a:cubicBezTo>
                  <a:cubicBezTo>
                    <a:pt x="829" y="54"/>
                    <a:pt x="832" y="55"/>
                    <a:pt x="834" y="57"/>
                  </a:cubicBezTo>
                  <a:cubicBezTo>
                    <a:pt x="826" y="75"/>
                    <a:pt x="826" y="75"/>
                    <a:pt x="826" y="75"/>
                  </a:cubicBezTo>
                  <a:moveTo>
                    <a:pt x="360" y="66"/>
                  </a:moveTo>
                  <a:cubicBezTo>
                    <a:pt x="353" y="48"/>
                    <a:pt x="353" y="48"/>
                    <a:pt x="353" y="48"/>
                  </a:cubicBezTo>
                  <a:cubicBezTo>
                    <a:pt x="355" y="47"/>
                    <a:pt x="357" y="46"/>
                    <a:pt x="360" y="45"/>
                  </a:cubicBezTo>
                  <a:cubicBezTo>
                    <a:pt x="368" y="63"/>
                    <a:pt x="368" y="63"/>
                    <a:pt x="368" y="63"/>
                  </a:cubicBezTo>
                  <a:cubicBezTo>
                    <a:pt x="365" y="64"/>
                    <a:pt x="363" y="65"/>
                    <a:pt x="360" y="66"/>
                  </a:cubicBezTo>
                  <a:moveTo>
                    <a:pt x="804" y="65"/>
                  </a:moveTo>
                  <a:cubicBezTo>
                    <a:pt x="802" y="64"/>
                    <a:pt x="799" y="63"/>
                    <a:pt x="797" y="62"/>
                  </a:cubicBezTo>
                  <a:cubicBezTo>
                    <a:pt x="804" y="43"/>
                    <a:pt x="804" y="43"/>
                    <a:pt x="804" y="43"/>
                  </a:cubicBezTo>
                  <a:cubicBezTo>
                    <a:pt x="807" y="44"/>
                    <a:pt x="809" y="45"/>
                    <a:pt x="812" y="47"/>
                  </a:cubicBezTo>
                  <a:cubicBezTo>
                    <a:pt x="804" y="65"/>
                    <a:pt x="804" y="65"/>
                    <a:pt x="804" y="65"/>
                  </a:cubicBezTo>
                  <a:moveTo>
                    <a:pt x="382" y="58"/>
                  </a:moveTo>
                  <a:cubicBezTo>
                    <a:pt x="375" y="39"/>
                    <a:pt x="375" y="39"/>
                    <a:pt x="375" y="39"/>
                  </a:cubicBezTo>
                  <a:cubicBezTo>
                    <a:pt x="378" y="38"/>
                    <a:pt x="380" y="37"/>
                    <a:pt x="383" y="36"/>
                  </a:cubicBezTo>
                  <a:cubicBezTo>
                    <a:pt x="390" y="55"/>
                    <a:pt x="390" y="55"/>
                    <a:pt x="390" y="55"/>
                  </a:cubicBezTo>
                  <a:cubicBezTo>
                    <a:pt x="387" y="56"/>
                    <a:pt x="385" y="57"/>
                    <a:pt x="382" y="58"/>
                  </a:cubicBezTo>
                  <a:moveTo>
                    <a:pt x="782" y="56"/>
                  </a:moveTo>
                  <a:cubicBezTo>
                    <a:pt x="780" y="55"/>
                    <a:pt x="777" y="54"/>
                    <a:pt x="775" y="53"/>
                  </a:cubicBezTo>
                  <a:cubicBezTo>
                    <a:pt x="781" y="35"/>
                    <a:pt x="781" y="35"/>
                    <a:pt x="781" y="35"/>
                  </a:cubicBezTo>
                  <a:cubicBezTo>
                    <a:pt x="784" y="36"/>
                    <a:pt x="787" y="37"/>
                    <a:pt x="789" y="37"/>
                  </a:cubicBezTo>
                  <a:cubicBezTo>
                    <a:pt x="782" y="56"/>
                    <a:pt x="782" y="56"/>
                    <a:pt x="782" y="56"/>
                  </a:cubicBezTo>
                  <a:moveTo>
                    <a:pt x="404" y="50"/>
                  </a:moveTo>
                  <a:cubicBezTo>
                    <a:pt x="398" y="31"/>
                    <a:pt x="398" y="31"/>
                    <a:pt x="398" y="31"/>
                  </a:cubicBezTo>
                  <a:cubicBezTo>
                    <a:pt x="401" y="30"/>
                    <a:pt x="403" y="29"/>
                    <a:pt x="406" y="28"/>
                  </a:cubicBezTo>
                  <a:cubicBezTo>
                    <a:pt x="412" y="47"/>
                    <a:pt x="412" y="47"/>
                    <a:pt x="412" y="47"/>
                  </a:cubicBezTo>
                  <a:cubicBezTo>
                    <a:pt x="409" y="48"/>
                    <a:pt x="407" y="49"/>
                    <a:pt x="404" y="50"/>
                  </a:cubicBezTo>
                  <a:moveTo>
                    <a:pt x="760" y="48"/>
                  </a:moveTo>
                  <a:cubicBezTo>
                    <a:pt x="757" y="48"/>
                    <a:pt x="755" y="47"/>
                    <a:pt x="752" y="46"/>
                  </a:cubicBezTo>
                  <a:cubicBezTo>
                    <a:pt x="758" y="27"/>
                    <a:pt x="758" y="27"/>
                    <a:pt x="758" y="27"/>
                  </a:cubicBezTo>
                  <a:cubicBezTo>
                    <a:pt x="761" y="28"/>
                    <a:pt x="763" y="28"/>
                    <a:pt x="766" y="29"/>
                  </a:cubicBezTo>
                  <a:cubicBezTo>
                    <a:pt x="760" y="48"/>
                    <a:pt x="760" y="48"/>
                    <a:pt x="760" y="48"/>
                  </a:cubicBezTo>
                  <a:moveTo>
                    <a:pt x="427" y="43"/>
                  </a:moveTo>
                  <a:cubicBezTo>
                    <a:pt x="421" y="23"/>
                    <a:pt x="421" y="23"/>
                    <a:pt x="421" y="23"/>
                  </a:cubicBezTo>
                  <a:cubicBezTo>
                    <a:pt x="424" y="23"/>
                    <a:pt x="427" y="22"/>
                    <a:pt x="429" y="21"/>
                  </a:cubicBezTo>
                  <a:cubicBezTo>
                    <a:pt x="434" y="40"/>
                    <a:pt x="434" y="40"/>
                    <a:pt x="434" y="40"/>
                  </a:cubicBezTo>
                  <a:cubicBezTo>
                    <a:pt x="432" y="41"/>
                    <a:pt x="429" y="42"/>
                    <a:pt x="427" y="43"/>
                  </a:cubicBezTo>
                  <a:moveTo>
                    <a:pt x="737" y="41"/>
                  </a:moveTo>
                  <a:cubicBezTo>
                    <a:pt x="735" y="41"/>
                    <a:pt x="732" y="40"/>
                    <a:pt x="730" y="39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7" y="21"/>
                    <a:pt x="740" y="21"/>
                    <a:pt x="743" y="22"/>
                  </a:cubicBezTo>
                  <a:cubicBezTo>
                    <a:pt x="737" y="41"/>
                    <a:pt x="737" y="41"/>
                    <a:pt x="737" y="41"/>
                  </a:cubicBezTo>
                  <a:moveTo>
                    <a:pt x="450" y="37"/>
                  </a:moveTo>
                  <a:cubicBezTo>
                    <a:pt x="445" y="17"/>
                    <a:pt x="445" y="17"/>
                    <a:pt x="445" y="17"/>
                  </a:cubicBezTo>
                  <a:cubicBezTo>
                    <a:pt x="448" y="16"/>
                    <a:pt x="450" y="16"/>
                    <a:pt x="453" y="1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5" y="35"/>
                    <a:pt x="452" y="36"/>
                    <a:pt x="450" y="37"/>
                  </a:cubicBezTo>
                  <a:moveTo>
                    <a:pt x="714" y="36"/>
                  </a:moveTo>
                  <a:cubicBezTo>
                    <a:pt x="712" y="35"/>
                    <a:pt x="709" y="34"/>
                    <a:pt x="707" y="34"/>
                  </a:cubicBezTo>
                  <a:cubicBezTo>
                    <a:pt x="711" y="14"/>
                    <a:pt x="711" y="14"/>
                    <a:pt x="711" y="14"/>
                  </a:cubicBezTo>
                  <a:cubicBezTo>
                    <a:pt x="714" y="15"/>
                    <a:pt x="716" y="15"/>
                    <a:pt x="719" y="16"/>
                  </a:cubicBezTo>
                  <a:cubicBezTo>
                    <a:pt x="714" y="36"/>
                    <a:pt x="714" y="36"/>
                    <a:pt x="714" y="36"/>
                  </a:cubicBezTo>
                  <a:moveTo>
                    <a:pt x="473" y="31"/>
                  </a:moveTo>
                  <a:cubicBezTo>
                    <a:pt x="469" y="12"/>
                    <a:pt x="469" y="12"/>
                    <a:pt x="469" y="12"/>
                  </a:cubicBezTo>
                  <a:cubicBezTo>
                    <a:pt x="471" y="11"/>
                    <a:pt x="474" y="11"/>
                    <a:pt x="477" y="1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0"/>
                    <a:pt x="475" y="31"/>
                    <a:pt x="473" y="31"/>
                  </a:cubicBezTo>
                  <a:moveTo>
                    <a:pt x="691" y="31"/>
                  </a:moveTo>
                  <a:cubicBezTo>
                    <a:pt x="689" y="30"/>
                    <a:pt x="686" y="30"/>
                    <a:pt x="684" y="29"/>
                  </a:cubicBezTo>
                  <a:cubicBezTo>
                    <a:pt x="687" y="10"/>
                    <a:pt x="687" y="10"/>
                    <a:pt x="687" y="10"/>
                  </a:cubicBezTo>
                  <a:cubicBezTo>
                    <a:pt x="690" y="10"/>
                    <a:pt x="692" y="10"/>
                    <a:pt x="695" y="11"/>
                  </a:cubicBezTo>
                  <a:cubicBezTo>
                    <a:pt x="691" y="31"/>
                    <a:pt x="691" y="31"/>
                    <a:pt x="691" y="31"/>
                  </a:cubicBezTo>
                  <a:moveTo>
                    <a:pt x="496" y="27"/>
                  </a:moveTo>
                  <a:cubicBezTo>
                    <a:pt x="493" y="8"/>
                    <a:pt x="493" y="8"/>
                    <a:pt x="493" y="8"/>
                  </a:cubicBezTo>
                  <a:cubicBezTo>
                    <a:pt x="495" y="7"/>
                    <a:pt x="498" y="7"/>
                    <a:pt x="501" y="6"/>
                  </a:cubicBezTo>
                  <a:cubicBezTo>
                    <a:pt x="504" y="26"/>
                    <a:pt x="504" y="26"/>
                    <a:pt x="504" y="26"/>
                  </a:cubicBezTo>
                  <a:cubicBezTo>
                    <a:pt x="501" y="26"/>
                    <a:pt x="498" y="27"/>
                    <a:pt x="496" y="27"/>
                  </a:cubicBezTo>
                  <a:moveTo>
                    <a:pt x="668" y="27"/>
                  </a:moveTo>
                  <a:cubicBezTo>
                    <a:pt x="666" y="26"/>
                    <a:pt x="663" y="26"/>
                    <a:pt x="660" y="26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66" y="6"/>
                    <a:pt x="668" y="6"/>
                    <a:pt x="671" y="7"/>
                  </a:cubicBezTo>
                  <a:cubicBezTo>
                    <a:pt x="668" y="27"/>
                    <a:pt x="668" y="27"/>
                    <a:pt x="668" y="27"/>
                  </a:cubicBezTo>
                  <a:moveTo>
                    <a:pt x="519" y="24"/>
                  </a:moveTo>
                  <a:cubicBezTo>
                    <a:pt x="517" y="4"/>
                    <a:pt x="517" y="4"/>
                    <a:pt x="517" y="4"/>
                  </a:cubicBezTo>
                  <a:cubicBezTo>
                    <a:pt x="520" y="4"/>
                    <a:pt x="522" y="4"/>
                    <a:pt x="525" y="3"/>
                  </a:cubicBezTo>
                  <a:cubicBezTo>
                    <a:pt x="527" y="23"/>
                    <a:pt x="527" y="23"/>
                    <a:pt x="527" y="23"/>
                  </a:cubicBezTo>
                  <a:cubicBezTo>
                    <a:pt x="524" y="24"/>
                    <a:pt x="522" y="24"/>
                    <a:pt x="519" y="24"/>
                  </a:cubicBezTo>
                  <a:moveTo>
                    <a:pt x="645" y="24"/>
                  </a:moveTo>
                  <a:cubicBezTo>
                    <a:pt x="642" y="23"/>
                    <a:pt x="640" y="23"/>
                    <a:pt x="637" y="23"/>
                  </a:cubicBezTo>
                  <a:cubicBezTo>
                    <a:pt x="639" y="3"/>
                    <a:pt x="639" y="3"/>
                    <a:pt x="639" y="3"/>
                  </a:cubicBezTo>
                  <a:cubicBezTo>
                    <a:pt x="641" y="3"/>
                    <a:pt x="644" y="3"/>
                    <a:pt x="647" y="4"/>
                  </a:cubicBezTo>
                  <a:cubicBezTo>
                    <a:pt x="645" y="24"/>
                    <a:pt x="645" y="24"/>
                    <a:pt x="645" y="24"/>
                  </a:cubicBezTo>
                  <a:moveTo>
                    <a:pt x="543" y="22"/>
                  </a:moveTo>
                  <a:cubicBezTo>
                    <a:pt x="541" y="2"/>
                    <a:pt x="541" y="2"/>
                    <a:pt x="541" y="2"/>
                  </a:cubicBezTo>
                  <a:cubicBezTo>
                    <a:pt x="544" y="2"/>
                    <a:pt x="547" y="2"/>
                    <a:pt x="549" y="1"/>
                  </a:cubicBezTo>
                  <a:cubicBezTo>
                    <a:pt x="551" y="21"/>
                    <a:pt x="551" y="21"/>
                    <a:pt x="551" y="21"/>
                  </a:cubicBezTo>
                  <a:cubicBezTo>
                    <a:pt x="548" y="22"/>
                    <a:pt x="545" y="22"/>
                    <a:pt x="543" y="22"/>
                  </a:cubicBezTo>
                  <a:moveTo>
                    <a:pt x="621" y="22"/>
                  </a:moveTo>
                  <a:cubicBezTo>
                    <a:pt x="619" y="21"/>
                    <a:pt x="616" y="21"/>
                    <a:pt x="613" y="21"/>
                  </a:cubicBezTo>
                  <a:cubicBezTo>
                    <a:pt x="614" y="1"/>
                    <a:pt x="614" y="1"/>
                    <a:pt x="614" y="1"/>
                  </a:cubicBezTo>
                  <a:cubicBezTo>
                    <a:pt x="617" y="1"/>
                    <a:pt x="620" y="2"/>
                    <a:pt x="623" y="2"/>
                  </a:cubicBezTo>
                  <a:cubicBezTo>
                    <a:pt x="621" y="22"/>
                    <a:pt x="621" y="22"/>
                    <a:pt x="621" y="22"/>
                  </a:cubicBezTo>
                  <a:moveTo>
                    <a:pt x="566" y="21"/>
                  </a:moveTo>
                  <a:cubicBezTo>
                    <a:pt x="566" y="1"/>
                    <a:pt x="566" y="1"/>
                    <a:pt x="566" y="1"/>
                  </a:cubicBezTo>
                  <a:cubicBezTo>
                    <a:pt x="568" y="1"/>
                    <a:pt x="571" y="1"/>
                    <a:pt x="574" y="1"/>
                  </a:cubicBezTo>
                  <a:cubicBezTo>
                    <a:pt x="574" y="21"/>
                    <a:pt x="574" y="21"/>
                    <a:pt x="574" y="21"/>
                  </a:cubicBezTo>
                  <a:cubicBezTo>
                    <a:pt x="571" y="21"/>
                    <a:pt x="569" y="21"/>
                    <a:pt x="566" y="21"/>
                  </a:cubicBezTo>
                  <a:moveTo>
                    <a:pt x="598" y="21"/>
                  </a:moveTo>
                  <a:cubicBezTo>
                    <a:pt x="595" y="21"/>
                    <a:pt x="592" y="20"/>
                    <a:pt x="590" y="2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93" y="0"/>
                    <a:pt x="595" y="1"/>
                    <a:pt x="598" y="1"/>
                  </a:cubicBezTo>
                  <a:cubicBezTo>
                    <a:pt x="598" y="21"/>
                    <a:pt x="598" y="21"/>
                    <a:pt x="598" y="21"/>
                  </a:cubicBezTo>
                </a:path>
              </a:pathLst>
            </a:custGeom>
            <a:solidFill>
              <a:srgbClr val="F64F4D">
                <a:alpha val="1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150" name="îṩḷïḓè">
              <a:extLst>
                <a:ext uri="{FF2B5EF4-FFF2-40B4-BE49-F238E27FC236}">
                  <a16:creationId xmlns:a16="http://schemas.microsoft.com/office/drawing/2014/main" xmlns="" id="{A2104A99-2D57-45A1-A5EE-8E14E215B008}"/>
                </a:ext>
              </a:extLst>
            </p:cNvPr>
            <p:cNvSpPr/>
            <p:nvPr/>
          </p:nvSpPr>
          <p:spPr>
            <a:xfrm>
              <a:off x="4755132" y="2471822"/>
              <a:ext cx="2681738" cy="2681738"/>
            </a:xfrm>
            <a:prstGeom prst="ellipse">
              <a:avLst/>
            </a:prstGeom>
            <a:gradFill>
              <a:gsLst>
                <a:gs pos="0">
                  <a:srgbClr val="E53C35"/>
                </a:gs>
                <a:gs pos="100000">
                  <a:srgbClr val="C71A0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sx="109000" sy="109000" algn="ctr" rotWithShape="0">
                <a:srgbClr val="FD8C5F">
                  <a:alpha val="26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151" name="isḷíḋê">
              <a:extLst>
                <a:ext uri="{FF2B5EF4-FFF2-40B4-BE49-F238E27FC236}">
                  <a16:creationId xmlns:a16="http://schemas.microsoft.com/office/drawing/2014/main" xmlns="" id="{AADCFC8A-831F-4143-A0C2-0E1DD7BA9111}"/>
                </a:ext>
              </a:extLst>
            </p:cNvPr>
            <p:cNvSpPr/>
            <p:nvPr/>
          </p:nvSpPr>
          <p:spPr>
            <a:xfrm>
              <a:off x="3545988" y="1262681"/>
              <a:ext cx="5100024" cy="5100020"/>
            </a:xfrm>
            <a:prstGeom prst="ellipse">
              <a:avLst/>
            </a:prstGeom>
            <a:noFill/>
            <a:ln w="19050" cap="flat" cmpd="sng" algn="ctr">
              <a:solidFill>
                <a:srgbClr val="FCD5CA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Normal" panose="020B0400000000000000" pitchFamily="34" charset="-122"/>
                <a:ea typeface="等线 Light" panose="02010600030101010101" pitchFamily="2" charset="-122"/>
                <a:cs typeface="+mn-cs"/>
              </a:endParaRPr>
            </a:p>
          </p:txBody>
        </p:sp>
        <p:sp>
          <p:nvSpPr>
            <p:cNvPr id="152" name="í$ļiďé">
              <a:extLst>
                <a:ext uri="{FF2B5EF4-FFF2-40B4-BE49-F238E27FC236}">
                  <a16:creationId xmlns:a16="http://schemas.microsoft.com/office/drawing/2014/main" xmlns="" id="{C049F374-0EE4-438F-A4C8-A526094E7ECB}"/>
                </a:ext>
              </a:extLst>
            </p:cNvPr>
            <p:cNvSpPr/>
            <p:nvPr/>
          </p:nvSpPr>
          <p:spPr>
            <a:xfrm>
              <a:off x="3782822" y="1499512"/>
              <a:ext cx="4626356" cy="4626356"/>
            </a:xfrm>
            <a:prstGeom prst="donut">
              <a:avLst>
                <a:gd name="adj" fmla="val 4330"/>
              </a:avLst>
            </a:prstGeom>
            <a:gradFill flip="none" rotWithShape="1">
              <a:gsLst>
                <a:gs pos="50000">
                  <a:srgbClr val="F64F4D">
                    <a:alpha val="21000"/>
                  </a:srgbClr>
                </a:gs>
                <a:gs pos="0">
                  <a:srgbClr val="F64F4D">
                    <a:alpha val="9000"/>
                  </a:srgbClr>
                </a:gs>
                <a:gs pos="100000">
                  <a:srgbClr val="F64F4D">
                    <a:alpha val="6000"/>
                  </a:srgbClr>
                </a:gs>
              </a:gsLst>
              <a:lin ang="16200000" scaled="1"/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Normal" panose="020B0400000000000000" pitchFamily="34" charset="-122"/>
                <a:ea typeface="等线 Light" panose="02010600030101010101" pitchFamily="2" charset="-122"/>
                <a:cs typeface="+mn-cs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xmlns="" id="{33706747-CCAA-4E81-B99E-DBAFF88DAF6E}"/>
              </a:ext>
            </a:extLst>
          </p:cNvPr>
          <p:cNvGrpSpPr/>
          <p:nvPr/>
        </p:nvGrpSpPr>
        <p:grpSpPr>
          <a:xfrm>
            <a:off x="432675" y="376842"/>
            <a:ext cx="2735942" cy="689958"/>
            <a:chOff x="413432" y="376842"/>
            <a:chExt cx="2735942" cy="689958"/>
          </a:xfrm>
        </p:grpSpPr>
        <p:sp>
          <p:nvSpPr>
            <p:cNvPr id="39" name="圆: 空心 38">
              <a:extLst>
                <a:ext uri="{FF2B5EF4-FFF2-40B4-BE49-F238E27FC236}">
                  <a16:creationId xmlns:a16="http://schemas.microsoft.com/office/drawing/2014/main" xmlns="" id="{EB448C59-43C2-4320-B492-6BCC8A597674}"/>
                </a:ext>
              </a:extLst>
            </p:cNvPr>
            <p:cNvSpPr/>
            <p:nvPr/>
          </p:nvSpPr>
          <p:spPr>
            <a:xfrm rot="7041185">
              <a:off x="418380" y="371894"/>
              <a:ext cx="585845" cy="595741"/>
            </a:xfrm>
            <a:prstGeom prst="donut">
              <a:avLst>
                <a:gd name="adj" fmla="val 12670"/>
              </a:avLst>
            </a:prstGeom>
            <a:gradFill>
              <a:gsLst>
                <a:gs pos="4000">
                  <a:srgbClr val="F64F4D">
                    <a:alpha val="7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0101F333-00AC-4F9E-9112-6FFB8F38E445}"/>
                </a:ext>
              </a:extLst>
            </p:cNvPr>
            <p:cNvGrpSpPr/>
            <p:nvPr/>
          </p:nvGrpSpPr>
          <p:grpSpPr>
            <a:xfrm>
              <a:off x="574978" y="420469"/>
              <a:ext cx="2574396" cy="646331"/>
              <a:chOff x="365715" y="220325"/>
              <a:chExt cx="2292212" cy="646331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7CBD97A1-0034-491B-A878-28A0E486B351}"/>
                  </a:ext>
                </a:extLst>
              </p:cNvPr>
              <p:cNvSpPr txBox="1"/>
              <p:nvPr/>
            </p:nvSpPr>
            <p:spPr>
              <a:xfrm>
                <a:off x="365715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产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28C49CFE-49C7-4876-A15B-67B6BE04CC7D}"/>
                  </a:ext>
                </a:extLst>
              </p:cNvPr>
              <p:cNvSpPr txBox="1"/>
              <p:nvPr/>
            </p:nvSpPr>
            <p:spPr>
              <a:xfrm>
                <a:off x="786403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品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B7435860-2038-4876-95CE-BFD781533FDF}"/>
                  </a:ext>
                </a:extLst>
              </p:cNvPr>
              <p:cNvSpPr txBox="1"/>
              <p:nvPr/>
            </p:nvSpPr>
            <p:spPr>
              <a:xfrm>
                <a:off x="1207090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示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EC72B6EF-EAFF-4218-B030-3EC822008638}"/>
                  </a:ext>
                </a:extLst>
              </p:cNvPr>
              <p:cNvSpPr txBox="1"/>
              <p:nvPr/>
            </p:nvSpPr>
            <p:spPr>
              <a:xfrm>
                <a:off x="1627778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意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B95FB62-8834-4413-9028-E43843F44CF1}"/>
                  </a:ext>
                </a:extLst>
              </p:cNvPr>
              <p:cNvSpPr txBox="1"/>
              <p:nvPr/>
            </p:nvSpPr>
            <p:spPr>
              <a:xfrm>
                <a:off x="2048465" y="220325"/>
                <a:ext cx="6094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 w="3175">
                      <a:solidFill>
                        <a:srgbClr val="EF8002">
                          <a:alpha val="18000"/>
                        </a:srgbClr>
                      </a:solidFill>
                    </a:ln>
                    <a:gradFill>
                      <a:gsLst>
                        <a:gs pos="40000">
                          <a:srgbClr val="F64F4D"/>
                        </a:gs>
                        <a:gs pos="83000">
                          <a:srgbClr val="FF893B"/>
                        </a:gs>
                      </a:gsLst>
                      <a:lin ang="15000000" scaled="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图</a:t>
                </a:r>
              </a:p>
            </p:txBody>
          </p:sp>
        </p:grp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xmlns="" id="{C1163534-3318-4702-91EA-405225DD8F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640" y="957699"/>
              <a:ext cx="2187835" cy="241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F54F4D">
                      <a:alpha val="56000"/>
                    </a:srgbClr>
                  </a:gs>
                  <a:gs pos="100000">
                    <a:srgbClr val="FFB40D">
                      <a:alpha val="52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4" name="图片 223" descr="图片包含 室内, 电子, 桌子, 前&#10;&#10;描述已自动生成">
            <a:extLst>
              <a:ext uri="{FF2B5EF4-FFF2-40B4-BE49-F238E27FC236}">
                <a16:creationId xmlns:a16="http://schemas.microsoft.com/office/drawing/2014/main" xmlns="" id="{33B4CA59-CA07-4CFF-8139-FF6C6432ED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83" y="2077962"/>
            <a:ext cx="3689225" cy="3689225"/>
          </a:xfrm>
          <a:prstGeom prst="rect">
            <a:avLst/>
          </a:prstGeom>
        </p:spPr>
      </p:pic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xmlns="" id="{D1F9AB9C-C7A2-46B3-9121-6D7E62CD44BD}"/>
              </a:ext>
            </a:extLst>
          </p:cNvPr>
          <p:cNvSpPr/>
          <p:nvPr/>
        </p:nvSpPr>
        <p:spPr>
          <a:xfrm rot="1844911">
            <a:off x="1399711" y="1807182"/>
            <a:ext cx="904551" cy="706284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>
                  <a:alpha val="70000"/>
                </a:srgbClr>
              </a:gs>
              <a:gs pos="0">
                <a:srgbClr val="FAA0A0">
                  <a:alpha val="6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xmlns="" id="{F2EF08E5-2715-4AC1-8706-87BFBDA2FB42}"/>
              </a:ext>
            </a:extLst>
          </p:cNvPr>
          <p:cNvSpPr/>
          <p:nvPr/>
        </p:nvSpPr>
        <p:spPr>
          <a:xfrm rot="1844911">
            <a:off x="1208175" y="3670828"/>
            <a:ext cx="602723" cy="470613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xmlns="" id="{51BA4ABD-CDD5-43B9-852F-685F5DEB8671}"/>
              </a:ext>
            </a:extLst>
          </p:cNvPr>
          <p:cNvSpPr/>
          <p:nvPr/>
        </p:nvSpPr>
        <p:spPr>
          <a:xfrm rot="1844911">
            <a:off x="821774" y="4219736"/>
            <a:ext cx="1190079" cy="929228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>
                  <a:alpha val="70000"/>
                </a:srgbClr>
              </a:gs>
              <a:gs pos="0">
                <a:srgbClr val="FAA0A0">
                  <a:alpha val="6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xmlns="" id="{C33E075D-B977-422D-A14E-383A9328D52A}"/>
              </a:ext>
            </a:extLst>
          </p:cNvPr>
          <p:cNvSpPr/>
          <p:nvPr/>
        </p:nvSpPr>
        <p:spPr>
          <a:xfrm rot="1844911">
            <a:off x="628210" y="2715581"/>
            <a:ext cx="860809" cy="672130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8" name="任意多边形: 形状 307">
            <a:extLst>
              <a:ext uri="{FF2B5EF4-FFF2-40B4-BE49-F238E27FC236}">
                <a16:creationId xmlns:a16="http://schemas.microsoft.com/office/drawing/2014/main" xmlns="" id="{6E6341CA-5152-4A83-A9BA-4820AE0C9D4C}"/>
              </a:ext>
            </a:extLst>
          </p:cNvPr>
          <p:cNvSpPr/>
          <p:nvPr/>
        </p:nvSpPr>
        <p:spPr>
          <a:xfrm rot="19755089" flipH="1">
            <a:off x="3559870" y="4337768"/>
            <a:ext cx="1500365" cy="1171503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4" name="任意多边形: 形状 323">
            <a:extLst>
              <a:ext uri="{FF2B5EF4-FFF2-40B4-BE49-F238E27FC236}">
                <a16:creationId xmlns:a16="http://schemas.microsoft.com/office/drawing/2014/main" xmlns="" id="{516E5BD1-35D9-4E7A-B68E-BBC64C2F3E8F}"/>
              </a:ext>
            </a:extLst>
          </p:cNvPr>
          <p:cNvSpPr/>
          <p:nvPr/>
        </p:nvSpPr>
        <p:spPr>
          <a:xfrm rot="19755089" flipH="1">
            <a:off x="3683566" y="1611216"/>
            <a:ext cx="926665" cy="723551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5" name="任意多边形: 形状 324">
            <a:extLst>
              <a:ext uri="{FF2B5EF4-FFF2-40B4-BE49-F238E27FC236}">
                <a16:creationId xmlns:a16="http://schemas.microsoft.com/office/drawing/2014/main" xmlns="" id="{52D65921-93B1-4967-8B4C-1FD66A05846A}"/>
              </a:ext>
            </a:extLst>
          </p:cNvPr>
          <p:cNvSpPr/>
          <p:nvPr/>
        </p:nvSpPr>
        <p:spPr>
          <a:xfrm rot="19755089" flipH="1">
            <a:off x="4404699" y="3004359"/>
            <a:ext cx="1230641" cy="960899"/>
          </a:xfrm>
          <a:custGeom>
            <a:avLst/>
            <a:gdLst>
              <a:gd name="connsiteX0" fmla="*/ 27121 w 904551"/>
              <a:gd name="connsiteY0" fmla="*/ 412420 h 706284"/>
              <a:gd name="connsiteX1" fmla="*/ 707254 w 904551"/>
              <a:gd name="connsiteY1" fmla="*/ 7807 h 706284"/>
              <a:gd name="connsiteX2" fmla="*/ 783294 w 904551"/>
              <a:gd name="connsiteY2" fmla="*/ 27121 h 706284"/>
              <a:gd name="connsiteX3" fmla="*/ 896744 w 904551"/>
              <a:gd name="connsiteY3" fmla="*/ 217824 h 706284"/>
              <a:gd name="connsiteX4" fmla="*/ 877430 w 904551"/>
              <a:gd name="connsiteY4" fmla="*/ 293864 h 706284"/>
              <a:gd name="connsiteX5" fmla="*/ 783396 w 904551"/>
              <a:gd name="connsiteY5" fmla="*/ 349805 h 706284"/>
              <a:gd name="connsiteX6" fmla="*/ 812781 w 904551"/>
              <a:gd name="connsiteY6" fmla="*/ 403895 h 706284"/>
              <a:gd name="connsiteX7" fmla="*/ 692474 w 904551"/>
              <a:gd name="connsiteY7" fmla="*/ 403895 h 706284"/>
              <a:gd name="connsiteX8" fmla="*/ 197297 w 904551"/>
              <a:gd name="connsiteY8" fmla="*/ 698477 h 706284"/>
              <a:gd name="connsiteX9" fmla="*/ 121257 w 904551"/>
              <a:gd name="connsiteY9" fmla="*/ 679163 h 706284"/>
              <a:gd name="connsiteX10" fmla="*/ 7807 w 904551"/>
              <a:gd name="connsiteY10" fmla="*/ 488460 h 706284"/>
              <a:gd name="connsiteX11" fmla="*/ 27121 w 904551"/>
              <a:gd name="connsiteY11" fmla="*/ 412420 h 70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4551" h="706284">
                <a:moveTo>
                  <a:pt x="27121" y="412420"/>
                </a:moveTo>
                <a:lnTo>
                  <a:pt x="707254" y="7807"/>
                </a:lnTo>
                <a:cubicBezTo>
                  <a:pt x="733585" y="-7857"/>
                  <a:pt x="767629" y="790"/>
                  <a:pt x="783294" y="27121"/>
                </a:cubicBezTo>
                <a:lnTo>
                  <a:pt x="896744" y="217824"/>
                </a:lnTo>
                <a:cubicBezTo>
                  <a:pt x="912408" y="244156"/>
                  <a:pt x="903761" y="278200"/>
                  <a:pt x="877430" y="293864"/>
                </a:cubicBezTo>
                <a:lnTo>
                  <a:pt x="783396" y="349805"/>
                </a:lnTo>
                <a:lnTo>
                  <a:pt x="812781" y="403895"/>
                </a:lnTo>
                <a:lnTo>
                  <a:pt x="692474" y="403895"/>
                </a:lnTo>
                <a:lnTo>
                  <a:pt x="197297" y="698477"/>
                </a:lnTo>
                <a:cubicBezTo>
                  <a:pt x="170965" y="714142"/>
                  <a:pt x="136921" y="705495"/>
                  <a:pt x="121257" y="679163"/>
                </a:cubicBezTo>
                <a:lnTo>
                  <a:pt x="7807" y="488460"/>
                </a:lnTo>
                <a:cubicBezTo>
                  <a:pt x="-7858" y="462129"/>
                  <a:pt x="789" y="428085"/>
                  <a:pt x="27121" y="412420"/>
                </a:cubicBezTo>
                <a:close/>
              </a:path>
            </a:pathLst>
          </a:custGeom>
          <a:gradFill>
            <a:gsLst>
              <a:gs pos="100000">
                <a:srgbClr val="F4312E">
                  <a:alpha val="70000"/>
                </a:srgbClr>
              </a:gs>
              <a:gs pos="0">
                <a:srgbClr val="FAA0A0">
                  <a:alpha val="6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7" name="矩形: 圆角 176">
            <a:extLst>
              <a:ext uri="{FF2B5EF4-FFF2-40B4-BE49-F238E27FC236}">
                <a16:creationId xmlns:a16="http://schemas.microsoft.com/office/drawing/2014/main" xmlns="" id="{5D2093CF-335A-4124-8FC2-AE39592252CB}"/>
              </a:ext>
            </a:extLst>
          </p:cNvPr>
          <p:cNvSpPr/>
          <p:nvPr/>
        </p:nvSpPr>
        <p:spPr>
          <a:xfrm>
            <a:off x="1210629" y="3772088"/>
            <a:ext cx="779407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电池</a:t>
            </a:r>
          </a:p>
        </p:txBody>
      </p:sp>
      <p:sp>
        <p:nvSpPr>
          <p:cNvPr id="176" name="矩形: 圆角 175">
            <a:extLst>
              <a:ext uri="{FF2B5EF4-FFF2-40B4-BE49-F238E27FC236}">
                <a16:creationId xmlns:a16="http://schemas.microsoft.com/office/drawing/2014/main" xmlns="" id="{ACB2A75C-3DDF-4026-A096-CC035DBE9B01}"/>
              </a:ext>
            </a:extLst>
          </p:cNvPr>
          <p:cNvSpPr/>
          <p:nvPr/>
        </p:nvSpPr>
        <p:spPr>
          <a:xfrm>
            <a:off x="3399415" y="4763602"/>
            <a:ext cx="1821274" cy="31983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智能视频识别装置</a:t>
            </a:r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xmlns="" id="{D49E2B19-1C15-4C0A-93B3-684EC9A6A63A}"/>
              </a:ext>
            </a:extLst>
          </p:cNvPr>
          <p:cNvSpPr/>
          <p:nvPr/>
        </p:nvSpPr>
        <p:spPr>
          <a:xfrm>
            <a:off x="3412496" y="1838945"/>
            <a:ext cx="1468805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通信模块</a:t>
            </a:r>
          </a:p>
        </p:txBody>
      </p:sp>
      <p:sp>
        <p:nvSpPr>
          <p:cNvPr id="199" name="矩形: 圆角 198">
            <a:extLst>
              <a:ext uri="{FF2B5EF4-FFF2-40B4-BE49-F238E27FC236}">
                <a16:creationId xmlns:a16="http://schemas.microsoft.com/office/drawing/2014/main" xmlns="" id="{916AD3AF-1D42-4C11-9553-D56325572091}"/>
              </a:ext>
            </a:extLst>
          </p:cNvPr>
          <p:cNvSpPr/>
          <p:nvPr/>
        </p:nvSpPr>
        <p:spPr>
          <a:xfrm>
            <a:off x="544933" y="2919185"/>
            <a:ext cx="1032693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触控屏</a:t>
            </a:r>
          </a:p>
        </p:txBody>
      </p:sp>
      <p:sp>
        <p:nvSpPr>
          <p:cNvPr id="200" name="矩形: 圆角 199">
            <a:extLst>
              <a:ext uri="{FF2B5EF4-FFF2-40B4-BE49-F238E27FC236}">
                <a16:creationId xmlns:a16="http://schemas.microsoft.com/office/drawing/2014/main" xmlns="" id="{E961B425-42EE-42AE-B95D-8925D08BB135}"/>
              </a:ext>
            </a:extLst>
          </p:cNvPr>
          <p:cNvSpPr/>
          <p:nvPr/>
        </p:nvSpPr>
        <p:spPr>
          <a:xfrm>
            <a:off x="1360371" y="2032093"/>
            <a:ext cx="1032693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存储模块</a:t>
            </a:r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xmlns="" id="{DA6D5411-21B4-48AC-A62A-F302AE2B692C}"/>
              </a:ext>
            </a:extLst>
          </p:cNvPr>
          <p:cNvSpPr/>
          <p:nvPr/>
        </p:nvSpPr>
        <p:spPr>
          <a:xfrm>
            <a:off x="4285617" y="3350762"/>
            <a:ext cx="1468805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音频输出模块</a:t>
            </a:r>
          </a:p>
        </p:txBody>
      </p:sp>
      <p:sp>
        <p:nvSpPr>
          <p:cNvPr id="202" name="矩形: 圆角 201">
            <a:extLst>
              <a:ext uri="{FF2B5EF4-FFF2-40B4-BE49-F238E27FC236}">
                <a16:creationId xmlns:a16="http://schemas.microsoft.com/office/drawing/2014/main" xmlns="" id="{4E07256C-913C-4518-96F5-0CC7DF8D2436}"/>
              </a:ext>
            </a:extLst>
          </p:cNvPr>
          <p:cNvSpPr/>
          <p:nvPr/>
        </p:nvSpPr>
        <p:spPr>
          <a:xfrm>
            <a:off x="687964" y="4550625"/>
            <a:ext cx="1468805" cy="26809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智能分析模块</a:t>
            </a:r>
          </a:p>
        </p:txBody>
      </p:sp>
      <p:grpSp>
        <p:nvGrpSpPr>
          <p:cNvPr id="326" name="组合 325">
            <a:extLst>
              <a:ext uri="{FF2B5EF4-FFF2-40B4-BE49-F238E27FC236}">
                <a16:creationId xmlns:a16="http://schemas.microsoft.com/office/drawing/2014/main" xmlns="" id="{B984F0C2-6F9C-4E24-A7FE-5D19367601B4}"/>
              </a:ext>
            </a:extLst>
          </p:cNvPr>
          <p:cNvGrpSpPr/>
          <p:nvPr/>
        </p:nvGrpSpPr>
        <p:grpSpPr>
          <a:xfrm flipH="1">
            <a:off x="-1328437" y="5115783"/>
            <a:ext cx="14848874" cy="4428639"/>
            <a:chOff x="-1" y="2407920"/>
            <a:chExt cx="12674279" cy="4599329"/>
          </a:xfrm>
        </p:grpSpPr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92E3F90F-DB11-4982-A184-9BB6FC53ADE2}"/>
                </a:ext>
              </a:extLst>
            </p:cNvPr>
            <p:cNvSpPr/>
            <p:nvPr/>
          </p:nvSpPr>
          <p:spPr>
            <a:xfrm>
              <a:off x="-1" y="2407920"/>
              <a:ext cx="12499630" cy="4599329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xmlns="" id="{4AC54A71-7819-4C29-8805-AB32B0EB3C3C}"/>
                </a:ext>
              </a:extLst>
            </p:cNvPr>
            <p:cNvSpPr/>
            <p:nvPr/>
          </p:nvSpPr>
          <p:spPr>
            <a:xfrm>
              <a:off x="0" y="2621590"/>
              <a:ext cx="12674278" cy="4323973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AF57"/>
                </a:gs>
                <a:gs pos="0">
                  <a:srgbClr val="FF883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xmlns="" id="{186380CD-7BC0-43A9-AF91-4D6817688C8A}"/>
                </a:ext>
              </a:extLst>
            </p:cNvPr>
            <p:cNvSpPr/>
            <p:nvPr/>
          </p:nvSpPr>
          <p:spPr>
            <a:xfrm>
              <a:off x="0" y="2813603"/>
              <a:ext cx="12191998" cy="4082376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64949">
                    <a:alpha val="96000"/>
                  </a:srgbClr>
                </a:gs>
                <a:gs pos="0">
                  <a:srgbClr val="B80000">
                    <a:alpha val="83922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xmlns="" id="{489A3B45-161F-4EEC-9598-CBEB64EF8F9A}"/>
              </a:ext>
            </a:extLst>
          </p:cNvPr>
          <p:cNvGrpSpPr/>
          <p:nvPr/>
        </p:nvGrpSpPr>
        <p:grpSpPr>
          <a:xfrm>
            <a:off x="1860789" y="5706512"/>
            <a:ext cx="2242944" cy="830997"/>
            <a:chOff x="1430636" y="5501563"/>
            <a:chExt cx="2242944" cy="830997"/>
          </a:xfrm>
        </p:grpSpPr>
        <p:sp>
          <p:nvSpPr>
            <p:cNvPr id="351" name="文本框 350">
              <a:extLst>
                <a:ext uri="{FF2B5EF4-FFF2-40B4-BE49-F238E27FC236}">
                  <a16:creationId xmlns:a16="http://schemas.microsoft.com/office/drawing/2014/main" xmlns="" id="{2C8FB68E-953C-443F-BD2F-12915D7AB5A9}"/>
                </a:ext>
              </a:extLst>
            </p:cNvPr>
            <p:cNvSpPr txBox="1"/>
            <p:nvPr/>
          </p:nvSpPr>
          <p:spPr>
            <a:xfrm>
              <a:off x="1430636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摄</a:t>
              </a:r>
            </a:p>
          </p:txBody>
        </p: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xmlns="" id="{7E00093B-1B4A-4295-A93F-E99CCC1EC58A}"/>
                </a:ext>
              </a:extLst>
            </p:cNvPr>
            <p:cNvSpPr txBox="1"/>
            <p:nvPr/>
          </p:nvSpPr>
          <p:spPr>
            <a:xfrm>
              <a:off x="2233912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像</a:t>
              </a: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xmlns="" id="{5421BD3C-02AF-4BC6-8E42-823C9B234E5F}"/>
                </a:ext>
              </a:extLst>
            </p:cNvPr>
            <p:cNvSpPr txBox="1"/>
            <p:nvPr/>
          </p:nvSpPr>
          <p:spPr>
            <a:xfrm>
              <a:off x="3037187" y="5501563"/>
              <a:ext cx="63639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头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DA6566F-5C74-4AF3-8083-AA3A86FDBDAE}"/>
              </a:ext>
            </a:extLst>
          </p:cNvPr>
          <p:cNvGrpSpPr/>
          <p:nvPr/>
        </p:nvGrpSpPr>
        <p:grpSpPr>
          <a:xfrm>
            <a:off x="6183505" y="1577716"/>
            <a:ext cx="7007943" cy="4020836"/>
            <a:chOff x="5990717" y="1801135"/>
            <a:chExt cx="7007943" cy="4020836"/>
          </a:xfrm>
        </p:grpSpPr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xmlns="" id="{564FB6F4-3F1A-4E64-BCF9-D5A00F40B4B8}"/>
                </a:ext>
              </a:extLst>
            </p:cNvPr>
            <p:cNvSpPr txBox="1"/>
            <p:nvPr/>
          </p:nvSpPr>
          <p:spPr>
            <a:xfrm>
              <a:off x="7454787" y="1801135"/>
              <a:ext cx="1703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 w="3175">
                    <a:solidFill>
                      <a:srgbClr val="EF8002">
                        <a:alpha val="18000"/>
                      </a:srgbClr>
                    </a:solidFill>
                  </a:ln>
                  <a:gradFill>
                    <a:gsLst>
                      <a:gs pos="40000">
                        <a:srgbClr val="F64F4D"/>
                      </a:gs>
                      <a:gs pos="83000">
                        <a:srgbClr val="FF893B"/>
                      </a:gs>
                    </a:gsLst>
                    <a:lin ang="150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功能介绍</a:t>
              </a:r>
            </a:p>
          </p:txBody>
        </p:sp>
        <p:grpSp>
          <p:nvGrpSpPr>
            <p:cNvPr id="331" name="组合 330">
              <a:extLst>
                <a:ext uri="{FF2B5EF4-FFF2-40B4-BE49-F238E27FC236}">
                  <a16:creationId xmlns:a16="http://schemas.microsoft.com/office/drawing/2014/main" xmlns="" id="{970B0066-8A4B-474E-99E0-B05886BE9F4B}"/>
                </a:ext>
              </a:extLst>
            </p:cNvPr>
            <p:cNvGrpSpPr/>
            <p:nvPr/>
          </p:nvGrpSpPr>
          <p:grpSpPr>
            <a:xfrm>
              <a:off x="5990717" y="1984358"/>
              <a:ext cx="4631699" cy="156774"/>
              <a:chOff x="4988179" y="1717288"/>
              <a:chExt cx="5853230" cy="198120"/>
            </a:xfrm>
          </p:grpSpPr>
          <p:grpSp>
            <p:nvGrpSpPr>
              <p:cNvPr id="332" name="组合 331">
                <a:extLst>
                  <a:ext uri="{FF2B5EF4-FFF2-40B4-BE49-F238E27FC236}">
                    <a16:creationId xmlns:a16="http://schemas.microsoft.com/office/drawing/2014/main" xmlns="" id="{B61DD772-1E6F-445C-9A43-9508A97BB891}"/>
                  </a:ext>
                </a:extLst>
              </p:cNvPr>
              <p:cNvGrpSpPr/>
              <p:nvPr/>
            </p:nvGrpSpPr>
            <p:grpSpPr>
              <a:xfrm flipH="1" flipV="1">
                <a:off x="4988179" y="1717288"/>
                <a:ext cx="1799061" cy="198120"/>
                <a:chOff x="7590214" y="1389025"/>
                <a:chExt cx="1970346" cy="250554"/>
              </a:xfrm>
              <a:solidFill>
                <a:srgbClr val="F54F4D"/>
              </a:solidFill>
            </p:grpSpPr>
            <p:cxnSp>
              <p:nvCxnSpPr>
                <p:cNvPr id="342" name="直接连接符 341">
                  <a:extLst>
                    <a:ext uri="{FF2B5EF4-FFF2-40B4-BE49-F238E27FC236}">
                      <a16:creationId xmlns:a16="http://schemas.microsoft.com/office/drawing/2014/main" xmlns="" id="{99A9BFA5-D3D3-41E5-BBE0-1F2A649BF5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05540" y="1428547"/>
                  <a:ext cx="1855020" cy="13"/>
                </a:xfrm>
                <a:prstGeom prst="line">
                  <a:avLst/>
                </a:prstGeom>
                <a:grpFill/>
                <a:ln w="19050" cap="flat" cmpd="sng" algn="ctr">
                  <a:gradFill flip="none" rotWithShape="1">
                    <a:gsLst>
                      <a:gs pos="0">
                        <a:srgbClr val="F64F4D"/>
                      </a:gs>
                      <a:gs pos="100000">
                        <a:srgbClr val="F54F4D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343" name="直接连接符 342">
                  <a:extLst>
                    <a:ext uri="{FF2B5EF4-FFF2-40B4-BE49-F238E27FC236}">
                      <a16:creationId xmlns:a16="http://schemas.microsoft.com/office/drawing/2014/main" xmlns="" id="{B7BA88C5-BBF8-4B8B-A2F9-12832C7C45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590214" y="1389025"/>
                  <a:ext cx="67336" cy="112929"/>
                </a:xfrm>
                <a:prstGeom prst="line">
                  <a:avLst/>
                </a:prstGeom>
                <a:grpFill/>
                <a:ln w="9525" cap="rnd" cmpd="sng" algn="ctr">
                  <a:solidFill>
                    <a:srgbClr val="F64F4D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344" name="直接连接符 343">
                  <a:extLst>
                    <a:ext uri="{FF2B5EF4-FFF2-40B4-BE49-F238E27FC236}">
                      <a16:creationId xmlns:a16="http://schemas.microsoft.com/office/drawing/2014/main" xmlns="" id="{22233BB0-55B9-47FA-8192-C913F08BB8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599749" y="1428547"/>
                  <a:ext cx="109240" cy="211032"/>
                </a:xfrm>
                <a:prstGeom prst="line">
                  <a:avLst/>
                </a:prstGeom>
                <a:grpFill/>
                <a:ln w="19050" cap="rnd" cmpd="sng" algn="ctr">
                  <a:solidFill>
                    <a:srgbClr val="F64F4D"/>
                  </a:solidFill>
                  <a:prstDash val="solid"/>
                  <a:round/>
                </a:ln>
                <a:effectLst/>
              </p:spPr>
            </p:cxnSp>
            <p:grpSp>
              <p:nvGrpSpPr>
                <p:cNvPr id="345" name="组合 344">
                  <a:extLst>
                    <a:ext uri="{FF2B5EF4-FFF2-40B4-BE49-F238E27FC236}">
                      <a16:creationId xmlns:a16="http://schemas.microsoft.com/office/drawing/2014/main" xmlns="" id="{49AA7A04-10D8-4516-B3C5-C0028EABEB5C}"/>
                    </a:ext>
                  </a:extLst>
                </p:cNvPr>
                <p:cNvGrpSpPr/>
                <p:nvPr/>
              </p:nvGrpSpPr>
              <p:grpSpPr>
                <a:xfrm>
                  <a:off x="7699393" y="1481710"/>
                  <a:ext cx="560647" cy="151329"/>
                  <a:chOff x="7287259" y="912495"/>
                  <a:chExt cx="299716" cy="77033"/>
                </a:xfrm>
                <a:grpFill/>
              </p:grpSpPr>
              <p:sp>
                <p:nvSpPr>
                  <p:cNvPr id="346" name="平行四边形 345">
                    <a:extLst>
                      <a:ext uri="{FF2B5EF4-FFF2-40B4-BE49-F238E27FC236}">
                        <a16:creationId xmlns:a16="http://schemas.microsoft.com/office/drawing/2014/main" xmlns="" id="{07D4E9A4-6F74-4937-AA37-860210A08FD9}"/>
                      </a:ext>
                    </a:extLst>
                  </p:cNvPr>
                  <p:cNvSpPr/>
                  <p:nvPr/>
                </p:nvSpPr>
                <p:spPr>
                  <a:xfrm>
                    <a:off x="7287259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7" name="平行四边形 346">
                    <a:extLst>
                      <a:ext uri="{FF2B5EF4-FFF2-40B4-BE49-F238E27FC236}">
                        <a16:creationId xmlns:a16="http://schemas.microsoft.com/office/drawing/2014/main" xmlns="" id="{5B604E94-A5A1-4C18-9AE4-822E973E6D30}"/>
                      </a:ext>
                    </a:extLst>
                  </p:cNvPr>
                  <p:cNvSpPr/>
                  <p:nvPr/>
                </p:nvSpPr>
                <p:spPr>
                  <a:xfrm>
                    <a:off x="7362188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8" name="平行四边形 347">
                    <a:extLst>
                      <a:ext uri="{FF2B5EF4-FFF2-40B4-BE49-F238E27FC236}">
                        <a16:creationId xmlns:a16="http://schemas.microsoft.com/office/drawing/2014/main" xmlns="" id="{A7AAD03F-7C56-4EC2-99BB-0C96C2A13DCC}"/>
                      </a:ext>
                    </a:extLst>
                  </p:cNvPr>
                  <p:cNvSpPr/>
                  <p:nvPr/>
                </p:nvSpPr>
                <p:spPr>
                  <a:xfrm>
                    <a:off x="7437117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9" name="平行四边形 348">
                    <a:extLst>
                      <a:ext uri="{FF2B5EF4-FFF2-40B4-BE49-F238E27FC236}">
                        <a16:creationId xmlns:a16="http://schemas.microsoft.com/office/drawing/2014/main" xmlns="" id="{87A3DF38-80E7-4EA1-970A-1D73965493A5}"/>
                      </a:ext>
                    </a:extLst>
                  </p:cNvPr>
                  <p:cNvSpPr/>
                  <p:nvPr/>
                </p:nvSpPr>
                <p:spPr>
                  <a:xfrm>
                    <a:off x="7512046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33" name="组合 332">
                <a:extLst>
                  <a:ext uri="{FF2B5EF4-FFF2-40B4-BE49-F238E27FC236}">
                    <a16:creationId xmlns:a16="http://schemas.microsoft.com/office/drawing/2014/main" xmlns="" id="{B3DE001D-8946-4740-AC63-41D587E5E7B7}"/>
                  </a:ext>
                </a:extLst>
              </p:cNvPr>
              <p:cNvGrpSpPr/>
              <p:nvPr/>
            </p:nvGrpSpPr>
            <p:grpSpPr>
              <a:xfrm>
                <a:off x="9042348" y="1717288"/>
                <a:ext cx="1799061" cy="198120"/>
                <a:chOff x="7590214" y="1389025"/>
                <a:chExt cx="1970346" cy="250554"/>
              </a:xfrm>
              <a:solidFill>
                <a:srgbClr val="F54F4D"/>
              </a:solidFill>
            </p:grpSpPr>
            <p:cxnSp>
              <p:nvCxnSpPr>
                <p:cNvPr id="334" name="直接连接符 333">
                  <a:extLst>
                    <a:ext uri="{FF2B5EF4-FFF2-40B4-BE49-F238E27FC236}">
                      <a16:creationId xmlns:a16="http://schemas.microsoft.com/office/drawing/2014/main" xmlns="" id="{4DF9ACAE-BA1B-4533-A6AD-47022B6D6F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05540" y="1428547"/>
                  <a:ext cx="1855020" cy="13"/>
                </a:xfrm>
                <a:prstGeom prst="line">
                  <a:avLst/>
                </a:prstGeom>
                <a:grpFill/>
                <a:ln w="19050" cap="flat" cmpd="sng" algn="ctr">
                  <a:gradFill flip="none" rotWithShape="1">
                    <a:gsLst>
                      <a:gs pos="0">
                        <a:srgbClr val="F64F4D"/>
                      </a:gs>
                      <a:gs pos="100000">
                        <a:srgbClr val="F54F4D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335" name="直接连接符 334">
                  <a:extLst>
                    <a:ext uri="{FF2B5EF4-FFF2-40B4-BE49-F238E27FC236}">
                      <a16:creationId xmlns:a16="http://schemas.microsoft.com/office/drawing/2014/main" xmlns="" id="{BCC50710-C016-4E92-8D8C-0B4F5DC410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590214" y="1389025"/>
                  <a:ext cx="67336" cy="112929"/>
                </a:xfrm>
                <a:prstGeom prst="line">
                  <a:avLst/>
                </a:prstGeom>
                <a:grpFill/>
                <a:ln w="9525" cap="rnd" cmpd="sng" algn="ctr">
                  <a:solidFill>
                    <a:srgbClr val="F64F4D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336" name="直接连接符 335">
                  <a:extLst>
                    <a:ext uri="{FF2B5EF4-FFF2-40B4-BE49-F238E27FC236}">
                      <a16:creationId xmlns:a16="http://schemas.microsoft.com/office/drawing/2014/main" xmlns="" id="{B7A1234C-7724-40AB-B295-62F186AD30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599749" y="1428547"/>
                  <a:ext cx="109240" cy="211032"/>
                </a:xfrm>
                <a:prstGeom prst="line">
                  <a:avLst/>
                </a:prstGeom>
                <a:grpFill/>
                <a:ln w="19050" cap="rnd" cmpd="sng" algn="ctr">
                  <a:solidFill>
                    <a:srgbClr val="F64F4D"/>
                  </a:solidFill>
                  <a:prstDash val="solid"/>
                  <a:round/>
                </a:ln>
                <a:effectLst/>
              </p:spPr>
            </p:cxnSp>
            <p:grpSp>
              <p:nvGrpSpPr>
                <p:cNvPr id="337" name="组合 336">
                  <a:extLst>
                    <a:ext uri="{FF2B5EF4-FFF2-40B4-BE49-F238E27FC236}">
                      <a16:creationId xmlns:a16="http://schemas.microsoft.com/office/drawing/2014/main" xmlns="" id="{0921CC9D-627F-40D6-9927-5C5816C3CF9B}"/>
                    </a:ext>
                  </a:extLst>
                </p:cNvPr>
                <p:cNvGrpSpPr/>
                <p:nvPr/>
              </p:nvGrpSpPr>
              <p:grpSpPr>
                <a:xfrm>
                  <a:off x="7699393" y="1481710"/>
                  <a:ext cx="560647" cy="151329"/>
                  <a:chOff x="7287259" y="912495"/>
                  <a:chExt cx="299716" cy="77033"/>
                </a:xfrm>
                <a:grpFill/>
              </p:grpSpPr>
              <p:sp>
                <p:nvSpPr>
                  <p:cNvPr id="338" name="平行四边形 337">
                    <a:extLst>
                      <a:ext uri="{FF2B5EF4-FFF2-40B4-BE49-F238E27FC236}">
                        <a16:creationId xmlns:a16="http://schemas.microsoft.com/office/drawing/2014/main" xmlns="" id="{AF782DCC-0FDB-4515-B496-8BAC18932400}"/>
                      </a:ext>
                    </a:extLst>
                  </p:cNvPr>
                  <p:cNvSpPr/>
                  <p:nvPr/>
                </p:nvSpPr>
                <p:spPr>
                  <a:xfrm>
                    <a:off x="7287259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9" name="平行四边形 338">
                    <a:extLst>
                      <a:ext uri="{FF2B5EF4-FFF2-40B4-BE49-F238E27FC236}">
                        <a16:creationId xmlns:a16="http://schemas.microsoft.com/office/drawing/2014/main" xmlns="" id="{6D4E10D8-FFA1-4190-B93F-6049E36A8828}"/>
                      </a:ext>
                    </a:extLst>
                  </p:cNvPr>
                  <p:cNvSpPr/>
                  <p:nvPr/>
                </p:nvSpPr>
                <p:spPr>
                  <a:xfrm>
                    <a:off x="7362188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0" name="平行四边形 339">
                    <a:extLst>
                      <a:ext uri="{FF2B5EF4-FFF2-40B4-BE49-F238E27FC236}">
                        <a16:creationId xmlns:a16="http://schemas.microsoft.com/office/drawing/2014/main" xmlns="" id="{5538A995-401D-4F6A-8D9E-02052C11CDFE}"/>
                      </a:ext>
                    </a:extLst>
                  </p:cNvPr>
                  <p:cNvSpPr/>
                  <p:nvPr/>
                </p:nvSpPr>
                <p:spPr>
                  <a:xfrm>
                    <a:off x="7437117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1" name="平行四边形 340">
                    <a:extLst>
                      <a:ext uri="{FF2B5EF4-FFF2-40B4-BE49-F238E27FC236}">
                        <a16:creationId xmlns:a16="http://schemas.microsoft.com/office/drawing/2014/main" xmlns="" id="{44B3EDA2-02E0-4A90-8CC0-808920242DDD}"/>
                      </a:ext>
                    </a:extLst>
                  </p:cNvPr>
                  <p:cNvSpPr/>
                  <p:nvPr/>
                </p:nvSpPr>
                <p:spPr>
                  <a:xfrm>
                    <a:off x="7512046" y="912495"/>
                    <a:ext cx="74929" cy="77033"/>
                  </a:xfrm>
                  <a:prstGeom prst="parallelogram">
                    <a:avLst>
                      <a:gd name="adj" fmla="val 53436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hnschrift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CE59CCC-58F7-49EE-9DF1-2F0858E97EB0}"/>
                </a:ext>
              </a:extLst>
            </p:cNvPr>
            <p:cNvSpPr txBox="1"/>
            <p:nvPr/>
          </p:nvSpPr>
          <p:spPr>
            <a:xfrm>
              <a:off x="6220698" y="2766161"/>
              <a:ext cx="14828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3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个识别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A40C08"/>
                    </a:gs>
                    <a:gs pos="47000">
                      <a:srgbClr val="EB665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xmlns="" id="{C68466F6-CEC2-4BB9-9D8A-80C7B0ACC1A9}"/>
                </a:ext>
              </a:extLst>
            </p:cNvPr>
            <p:cNvSpPr txBox="1"/>
            <p:nvPr/>
          </p:nvSpPr>
          <p:spPr>
            <a:xfrm>
              <a:off x="8522065" y="2545234"/>
              <a:ext cx="4476595" cy="15184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识别典型违章场景</a:t>
              </a:r>
            </a:p>
            <a:p>
              <a:pPr marL="0" marR="0" lvl="0" indent="0" algn="l" defTabSz="914400" rtl="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识别架空线路直线特征点</a:t>
              </a:r>
            </a:p>
            <a:p>
              <a:pPr marL="0" marR="0" lvl="0" indent="0" algn="l" defTabSz="914400" rtl="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识别人体特征点集</a:t>
              </a:r>
            </a:p>
          </p:txBody>
        </p:sp>
        <p:sp>
          <p:nvSpPr>
            <p:cNvPr id="366" name="文本框 365">
              <a:extLst>
                <a:ext uri="{FF2B5EF4-FFF2-40B4-BE49-F238E27FC236}">
                  <a16:creationId xmlns:a16="http://schemas.microsoft.com/office/drawing/2014/main" xmlns="" id="{06F19010-B08B-490E-8241-79E34780E116}"/>
                </a:ext>
              </a:extLst>
            </p:cNvPr>
            <p:cNvSpPr txBox="1"/>
            <p:nvPr/>
          </p:nvSpPr>
          <p:spPr>
            <a:xfrm>
              <a:off x="6220698" y="3842760"/>
              <a:ext cx="14828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1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个坐标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A40C08"/>
                    </a:gs>
                    <a:gs pos="47000">
                      <a:srgbClr val="EB665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68" name="文本框 367">
              <a:extLst>
                <a:ext uri="{FF2B5EF4-FFF2-40B4-BE49-F238E27FC236}">
                  <a16:creationId xmlns:a16="http://schemas.microsoft.com/office/drawing/2014/main" xmlns="" id="{A29FF9EF-9EFF-4D89-BE7D-8BAE9BBCEF5A}"/>
                </a:ext>
              </a:extLst>
            </p:cNvPr>
            <p:cNvSpPr txBox="1"/>
            <p:nvPr/>
          </p:nvSpPr>
          <p:spPr>
            <a:xfrm>
              <a:off x="6220698" y="4898641"/>
              <a:ext cx="14828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1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A40C08"/>
                      </a:gs>
                      <a:gs pos="47000">
                        <a:srgbClr val="EB665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项预警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A40C08"/>
                    </a:gs>
                    <a:gs pos="47000">
                      <a:srgbClr val="EB665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369" name="ïśḷiďe">
              <a:extLst>
                <a:ext uri="{FF2B5EF4-FFF2-40B4-BE49-F238E27FC236}">
                  <a16:creationId xmlns:a16="http://schemas.microsoft.com/office/drawing/2014/main" xmlns="" id="{1091EAA2-415C-45C5-A556-9C23A3B0E548}"/>
                </a:ext>
              </a:extLst>
            </p:cNvPr>
            <p:cNvSpPr/>
            <p:nvPr/>
          </p:nvSpPr>
          <p:spPr>
            <a:xfrm rot="5400000" flipH="1">
              <a:off x="7757259" y="3064025"/>
              <a:ext cx="634445" cy="590853"/>
            </a:xfrm>
            <a:custGeom>
              <a:avLst/>
              <a:gdLst>
                <a:gd name="connsiteX0" fmla="*/ 1712718 w 2300748"/>
                <a:gd name="connsiteY0" fmla="*/ 969558 h 2998650"/>
                <a:gd name="connsiteX1" fmla="*/ 588031 w 2300748"/>
                <a:gd name="connsiteY1" fmla="*/ 969558 h 2998650"/>
                <a:gd name="connsiteX2" fmla="*/ 1150375 w 2300748"/>
                <a:gd name="connsiteY2" fmla="*/ 0 h 2998650"/>
                <a:gd name="connsiteX3" fmla="*/ 2300748 w 2300748"/>
                <a:gd name="connsiteY3" fmla="*/ 2998650 h 2998650"/>
                <a:gd name="connsiteX4" fmla="*/ 0 w 2300748"/>
                <a:gd name="connsiteY4" fmla="*/ 2998650 h 2998650"/>
                <a:gd name="connsiteX5" fmla="*/ 782788 w 2300748"/>
                <a:gd name="connsiteY5" fmla="*/ 1163434 h 2998650"/>
                <a:gd name="connsiteX6" fmla="*/ 778515 w 2300748"/>
                <a:gd name="connsiteY6" fmla="*/ 969559 h 2998650"/>
                <a:gd name="connsiteX7" fmla="*/ 1503561 w 2300748"/>
                <a:gd name="connsiteY7" fmla="*/ 969559 h 2998650"/>
                <a:gd name="connsiteX8" fmla="*/ 1506074 w 2300748"/>
                <a:gd name="connsiteY8" fmla="*/ 1030277 h 2998650"/>
                <a:gd name="connsiteX9" fmla="*/ 2300748 w 2300748"/>
                <a:gd name="connsiteY9" fmla="*/ 2998650 h 29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0748" h="2998650">
                  <a:moveTo>
                    <a:pt x="1712718" y="969558"/>
                  </a:moveTo>
                  <a:lnTo>
                    <a:pt x="588031" y="969558"/>
                  </a:lnTo>
                  <a:lnTo>
                    <a:pt x="1150375" y="0"/>
                  </a:lnTo>
                  <a:close/>
                  <a:moveTo>
                    <a:pt x="2300748" y="2998650"/>
                  </a:moveTo>
                  <a:lnTo>
                    <a:pt x="0" y="2998650"/>
                  </a:lnTo>
                  <a:cubicBezTo>
                    <a:pt x="545382" y="2452530"/>
                    <a:pt x="775506" y="1826613"/>
                    <a:pt x="782788" y="1163434"/>
                  </a:cubicBezTo>
                  <a:lnTo>
                    <a:pt x="778515" y="969559"/>
                  </a:lnTo>
                  <a:lnTo>
                    <a:pt x="1503561" y="969559"/>
                  </a:lnTo>
                  <a:lnTo>
                    <a:pt x="1506074" y="1030277"/>
                  </a:lnTo>
                  <a:cubicBezTo>
                    <a:pt x="1539910" y="1521280"/>
                    <a:pt x="1709430" y="2104327"/>
                    <a:pt x="2300748" y="2998650"/>
                  </a:cubicBezTo>
                  <a:close/>
                </a:path>
              </a:pathLst>
            </a:custGeom>
            <a:gradFill>
              <a:gsLst>
                <a:gs pos="0">
                  <a:srgbClr val="CA1D12"/>
                </a:gs>
                <a:gs pos="100000">
                  <a:srgbClr val="FCD5CA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370" name="文本框 369">
              <a:extLst>
                <a:ext uri="{FF2B5EF4-FFF2-40B4-BE49-F238E27FC236}">
                  <a16:creationId xmlns:a16="http://schemas.microsoft.com/office/drawing/2014/main" xmlns="" id="{6F5D2F04-A592-42BA-BE0A-458AB1B31DCA}"/>
                </a:ext>
              </a:extLst>
            </p:cNvPr>
            <p:cNvSpPr txBox="1"/>
            <p:nvPr/>
          </p:nvSpPr>
          <p:spPr>
            <a:xfrm>
              <a:off x="8522065" y="4161070"/>
              <a:ext cx="4476595" cy="4589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建立三维坐标</a:t>
              </a:r>
            </a:p>
          </p:txBody>
        </p:sp>
        <p:sp>
          <p:nvSpPr>
            <p:cNvPr id="371" name="ïśḷiďe">
              <a:extLst>
                <a:ext uri="{FF2B5EF4-FFF2-40B4-BE49-F238E27FC236}">
                  <a16:creationId xmlns:a16="http://schemas.microsoft.com/office/drawing/2014/main" xmlns="" id="{6B51D80B-7E06-4DF3-911F-B3281CE137EC}"/>
                </a:ext>
              </a:extLst>
            </p:cNvPr>
            <p:cNvSpPr/>
            <p:nvPr/>
          </p:nvSpPr>
          <p:spPr>
            <a:xfrm rot="5400000" flipH="1">
              <a:off x="7757259" y="4144805"/>
              <a:ext cx="634445" cy="590853"/>
            </a:xfrm>
            <a:custGeom>
              <a:avLst/>
              <a:gdLst>
                <a:gd name="connsiteX0" fmla="*/ 1712718 w 2300748"/>
                <a:gd name="connsiteY0" fmla="*/ 969558 h 2998650"/>
                <a:gd name="connsiteX1" fmla="*/ 588031 w 2300748"/>
                <a:gd name="connsiteY1" fmla="*/ 969558 h 2998650"/>
                <a:gd name="connsiteX2" fmla="*/ 1150375 w 2300748"/>
                <a:gd name="connsiteY2" fmla="*/ 0 h 2998650"/>
                <a:gd name="connsiteX3" fmla="*/ 2300748 w 2300748"/>
                <a:gd name="connsiteY3" fmla="*/ 2998650 h 2998650"/>
                <a:gd name="connsiteX4" fmla="*/ 0 w 2300748"/>
                <a:gd name="connsiteY4" fmla="*/ 2998650 h 2998650"/>
                <a:gd name="connsiteX5" fmla="*/ 782788 w 2300748"/>
                <a:gd name="connsiteY5" fmla="*/ 1163434 h 2998650"/>
                <a:gd name="connsiteX6" fmla="*/ 778515 w 2300748"/>
                <a:gd name="connsiteY6" fmla="*/ 969559 h 2998650"/>
                <a:gd name="connsiteX7" fmla="*/ 1503561 w 2300748"/>
                <a:gd name="connsiteY7" fmla="*/ 969559 h 2998650"/>
                <a:gd name="connsiteX8" fmla="*/ 1506074 w 2300748"/>
                <a:gd name="connsiteY8" fmla="*/ 1030277 h 2998650"/>
                <a:gd name="connsiteX9" fmla="*/ 2300748 w 2300748"/>
                <a:gd name="connsiteY9" fmla="*/ 2998650 h 29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0748" h="2998650">
                  <a:moveTo>
                    <a:pt x="1712718" y="969558"/>
                  </a:moveTo>
                  <a:lnTo>
                    <a:pt x="588031" y="969558"/>
                  </a:lnTo>
                  <a:lnTo>
                    <a:pt x="1150375" y="0"/>
                  </a:lnTo>
                  <a:close/>
                  <a:moveTo>
                    <a:pt x="2300748" y="2998650"/>
                  </a:moveTo>
                  <a:lnTo>
                    <a:pt x="0" y="2998650"/>
                  </a:lnTo>
                  <a:cubicBezTo>
                    <a:pt x="545382" y="2452530"/>
                    <a:pt x="775506" y="1826613"/>
                    <a:pt x="782788" y="1163434"/>
                  </a:cubicBezTo>
                  <a:lnTo>
                    <a:pt x="778515" y="969559"/>
                  </a:lnTo>
                  <a:lnTo>
                    <a:pt x="1503561" y="969559"/>
                  </a:lnTo>
                  <a:lnTo>
                    <a:pt x="1506074" y="1030277"/>
                  </a:lnTo>
                  <a:cubicBezTo>
                    <a:pt x="1539910" y="1521280"/>
                    <a:pt x="1709430" y="2104327"/>
                    <a:pt x="2300748" y="2998650"/>
                  </a:cubicBezTo>
                  <a:close/>
                </a:path>
              </a:pathLst>
            </a:custGeom>
            <a:gradFill>
              <a:gsLst>
                <a:gs pos="0">
                  <a:srgbClr val="CA1D12"/>
                </a:gs>
                <a:gs pos="100000">
                  <a:srgbClr val="FCD5CA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373" name="ïśḷiďe">
              <a:extLst>
                <a:ext uri="{FF2B5EF4-FFF2-40B4-BE49-F238E27FC236}">
                  <a16:creationId xmlns:a16="http://schemas.microsoft.com/office/drawing/2014/main" xmlns="" id="{37CC5536-886E-40AA-A5DF-52FFC3C4C549}"/>
                </a:ext>
              </a:extLst>
            </p:cNvPr>
            <p:cNvSpPr/>
            <p:nvPr/>
          </p:nvSpPr>
          <p:spPr>
            <a:xfrm rot="5400000" flipH="1">
              <a:off x="7757259" y="5204867"/>
              <a:ext cx="634445" cy="590853"/>
            </a:xfrm>
            <a:custGeom>
              <a:avLst/>
              <a:gdLst>
                <a:gd name="connsiteX0" fmla="*/ 1712718 w 2300748"/>
                <a:gd name="connsiteY0" fmla="*/ 969558 h 2998650"/>
                <a:gd name="connsiteX1" fmla="*/ 588031 w 2300748"/>
                <a:gd name="connsiteY1" fmla="*/ 969558 h 2998650"/>
                <a:gd name="connsiteX2" fmla="*/ 1150375 w 2300748"/>
                <a:gd name="connsiteY2" fmla="*/ 0 h 2998650"/>
                <a:gd name="connsiteX3" fmla="*/ 2300748 w 2300748"/>
                <a:gd name="connsiteY3" fmla="*/ 2998650 h 2998650"/>
                <a:gd name="connsiteX4" fmla="*/ 0 w 2300748"/>
                <a:gd name="connsiteY4" fmla="*/ 2998650 h 2998650"/>
                <a:gd name="connsiteX5" fmla="*/ 782788 w 2300748"/>
                <a:gd name="connsiteY5" fmla="*/ 1163434 h 2998650"/>
                <a:gd name="connsiteX6" fmla="*/ 778515 w 2300748"/>
                <a:gd name="connsiteY6" fmla="*/ 969559 h 2998650"/>
                <a:gd name="connsiteX7" fmla="*/ 1503561 w 2300748"/>
                <a:gd name="connsiteY7" fmla="*/ 969559 h 2998650"/>
                <a:gd name="connsiteX8" fmla="*/ 1506074 w 2300748"/>
                <a:gd name="connsiteY8" fmla="*/ 1030277 h 2998650"/>
                <a:gd name="connsiteX9" fmla="*/ 2300748 w 2300748"/>
                <a:gd name="connsiteY9" fmla="*/ 2998650 h 29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0748" h="2998650">
                  <a:moveTo>
                    <a:pt x="1712718" y="969558"/>
                  </a:moveTo>
                  <a:lnTo>
                    <a:pt x="588031" y="969558"/>
                  </a:lnTo>
                  <a:lnTo>
                    <a:pt x="1150375" y="0"/>
                  </a:lnTo>
                  <a:close/>
                  <a:moveTo>
                    <a:pt x="2300748" y="2998650"/>
                  </a:moveTo>
                  <a:lnTo>
                    <a:pt x="0" y="2998650"/>
                  </a:lnTo>
                  <a:cubicBezTo>
                    <a:pt x="545382" y="2452530"/>
                    <a:pt x="775506" y="1826613"/>
                    <a:pt x="782788" y="1163434"/>
                  </a:cubicBezTo>
                  <a:lnTo>
                    <a:pt x="778515" y="969559"/>
                  </a:lnTo>
                  <a:lnTo>
                    <a:pt x="1503561" y="969559"/>
                  </a:lnTo>
                  <a:lnTo>
                    <a:pt x="1506074" y="1030277"/>
                  </a:lnTo>
                  <a:cubicBezTo>
                    <a:pt x="1539910" y="1521280"/>
                    <a:pt x="1709430" y="2104327"/>
                    <a:pt x="2300748" y="2998650"/>
                  </a:cubicBezTo>
                  <a:close/>
                </a:path>
              </a:pathLst>
            </a:custGeom>
            <a:gradFill>
              <a:gsLst>
                <a:gs pos="0">
                  <a:srgbClr val="CA1D12"/>
                </a:gs>
                <a:gs pos="100000">
                  <a:srgbClr val="FCD5CA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+mn-cs"/>
              </a:endParaRPr>
            </a:p>
          </p:txBody>
        </p:sp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xmlns="" id="{8CEBE702-D9C0-4F89-8C3D-859A72EE45D7}"/>
                </a:ext>
              </a:extLst>
            </p:cNvPr>
            <p:cNvSpPr txBox="1"/>
            <p:nvPr/>
          </p:nvSpPr>
          <p:spPr>
            <a:xfrm>
              <a:off x="8522065" y="5226732"/>
              <a:ext cx="4476595" cy="4589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辅助防触电预警</a:t>
              </a:r>
            </a:p>
          </p:txBody>
        </p: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xmlns="" id="{93080D46-1248-4B9F-85E3-07837B15A3D8}"/>
              </a:ext>
            </a:extLst>
          </p:cNvPr>
          <p:cNvGrpSpPr/>
          <p:nvPr/>
        </p:nvGrpSpPr>
        <p:grpSpPr>
          <a:xfrm flipH="1" flipV="1">
            <a:off x="9416007" y="-3065506"/>
            <a:ext cx="4348481" cy="4348481"/>
            <a:chOff x="8097520" y="2702560"/>
            <a:chExt cx="3362960" cy="3362960"/>
          </a:xfrm>
        </p:grpSpPr>
        <p:sp>
          <p:nvSpPr>
            <p:cNvPr id="376" name="弧形 375">
              <a:extLst>
                <a:ext uri="{FF2B5EF4-FFF2-40B4-BE49-F238E27FC236}">
                  <a16:creationId xmlns:a16="http://schemas.microsoft.com/office/drawing/2014/main" xmlns="" id="{AE940EBB-BE87-4693-884A-609D0FE1C2F6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7" name="弧形 376">
              <a:extLst>
                <a:ext uri="{FF2B5EF4-FFF2-40B4-BE49-F238E27FC236}">
                  <a16:creationId xmlns:a16="http://schemas.microsoft.com/office/drawing/2014/main" xmlns="" id="{BA54227F-8015-48A7-A79B-2B74B68B7A70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8" name="弧形 377">
              <a:extLst>
                <a:ext uri="{FF2B5EF4-FFF2-40B4-BE49-F238E27FC236}">
                  <a16:creationId xmlns:a16="http://schemas.microsoft.com/office/drawing/2014/main" xmlns="" id="{F2B388BD-2FB2-4696-A090-D55C46DE944D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9" name="弧形 378">
              <a:extLst>
                <a:ext uri="{FF2B5EF4-FFF2-40B4-BE49-F238E27FC236}">
                  <a16:creationId xmlns:a16="http://schemas.microsoft.com/office/drawing/2014/main" xmlns="" id="{83AC039E-34D6-4B50-875A-A3B68006D19E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弧形 379">
              <a:extLst>
                <a:ext uri="{FF2B5EF4-FFF2-40B4-BE49-F238E27FC236}">
                  <a16:creationId xmlns:a16="http://schemas.microsoft.com/office/drawing/2014/main" xmlns="" id="{9E3D5782-4C75-4776-839F-D0BBDCA17827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弧形 380">
              <a:extLst>
                <a:ext uri="{FF2B5EF4-FFF2-40B4-BE49-F238E27FC236}">
                  <a16:creationId xmlns:a16="http://schemas.microsoft.com/office/drawing/2014/main" xmlns="" id="{FD6291A8-D2A9-4D0E-BC6A-153A096DD300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弧形 381">
              <a:extLst>
                <a:ext uri="{FF2B5EF4-FFF2-40B4-BE49-F238E27FC236}">
                  <a16:creationId xmlns:a16="http://schemas.microsoft.com/office/drawing/2014/main" xmlns="" id="{C86AFA79-1721-41CE-ACE4-27ECF001F4B2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弧形 382">
              <a:extLst>
                <a:ext uri="{FF2B5EF4-FFF2-40B4-BE49-F238E27FC236}">
                  <a16:creationId xmlns:a16="http://schemas.microsoft.com/office/drawing/2014/main" xmlns="" id="{FEBE56A4-B783-43AC-97D9-1D1F0CDB97DF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弧形 383">
              <a:extLst>
                <a:ext uri="{FF2B5EF4-FFF2-40B4-BE49-F238E27FC236}">
                  <a16:creationId xmlns:a16="http://schemas.microsoft.com/office/drawing/2014/main" xmlns="" id="{CB300A88-FEED-4B69-B40B-0AD02C17032B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弧形 384">
              <a:extLst>
                <a:ext uri="{FF2B5EF4-FFF2-40B4-BE49-F238E27FC236}">
                  <a16:creationId xmlns:a16="http://schemas.microsoft.com/office/drawing/2014/main" xmlns="" id="{EE6D3AAB-C743-412C-8258-6E1C382607FD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弧形 385">
              <a:extLst>
                <a:ext uri="{FF2B5EF4-FFF2-40B4-BE49-F238E27FC236}">
                  <a16:creationId xmlns:a16="http://schemas.microsoft.com/office/drawing/2014/main" xmlns="" id="{140E0BB4-7FA8-4A80-B25C-78822B3BE803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弧形 386">
              <a:extLst>
                <a:ext uri="{FF2B5EF4-FFF2-40B4-BE49-F238E27FC236}">
                  <a16:creationId xmlns:a16="http://schemas.microsoft.com/office/drawing/2014/main" xmlns="" id="{04528129-2382-4D20-A1F4-61EF431D7A8A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8" name="弧形 387">
              <a:extLst>
                <a:ext uri="{FF2B5EF4-FFF2-40B4-BE49-F238E27FC236}">
                  <a16:creationId xmlns:a16="http://schemas.microsoft.com/office/drawing/2014/main" xmlns="" id="{4C44D622-8E3B-4C94-A9AC-66057D612DC8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弧形 388">
              <a:extLst>
                <a:ext uri="{FF2B5EF4-FFF2-40B4-BE49-F238E27FC236}">
                  <a16:creationId xmlns:a16="http://schemas.microsoft.com/office/drawing/2014/main" xmlns="" id="{CDCA090F-F39A-4B97-91F8-1D28F7B994A5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2969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îsľïḑè">
            <a:extLst>
              <a:ext uri="{FF2B5EF4-FFF2-40B4-BE49-F238E27FC236}">
                <a16:creationId xmlns:a16="http://schemas.microsoft.com/office/drawing/2014/main" xmlns="" id="{7C4B9A5B-4F9D-47AC-B8CF-C0D13F7208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3" b="2563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28" name="iṡḷîďê">
            <a:extLst>
              <a:ext uri="{FF2B5EF4-FFF2-40B4-BE49-F238E27FC236}">
                <a16:creationId xmlns:a16="http://schemas.microsoft.com/office/drawing/2014/main" xmlns="" id="{126A008F-AE19-4CE1-A36C-0FCF065E7242}"/>
              </a:ext>
            </a:extLst>
          </p:cNvPr>
          <p:cNvSpPr/>
          <p:nvPr/>
        </p:nvSpPr>
        <p:spPr>
          <a:xfrm>
            <a:off x="-23093" y="0"/>
            <a:ext cx="12238186" cy="6858000"/>
          </a:xfrm>
          <a:prstGeom prst="rect">
            <a:avLst/>
          </a:prstGeom>
          <a:gradFill>
            <a:gsLst>
              <a:gs pos="30000">
                <a:srgbClr val="FFFFFF">
                  <a:alpha val="96000"/>
                </a:srgbClr>
              </a:gs>
              <a:gs pos="100000">
                <a:schemeClr val="bg1"/>
              </a:gs>
              <a:gs pos="60000">
                <a:srgbClr val="FFFFFF">
                  <a:alpha val="96000"/>
                </a:srgbClr>
              </a:gs>
              <a:gs pos="1000">
                <a:schemeClr val="bg1">
                  <a:alpha val="99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DE58540-D8AA-4397-9E97-DF61DA9FBB02}"/>
              </a:ext>
            </a:extLst>
          </p:cNvPr>
          <p:cNvGrpSpPr/>
          <p:nvPr/>
        </p:nvGrpSpPr>
        <p:grpSpPr>
          <a:xfrm>
            <a:off x="794858" y="1837100"/>
            <a:ext cx="3093746" cy="4341813"/>
            <a:chOff x="1092200" y="1837100"/>
            <a:chExt cx="3093746" cy="4341813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7EFEA00C-54AF-4C1F-BEC1-E68CCE25E509}"/>
                </a:ext>
              </a:extLst>
            </p:cNvPr>
            <p:cNvSpPr/>
            <p:nvPr/>
          </p:nvSpPr>
          <p:spPr>
            <a:xfrm>
              <a:off x="1092200" y="1837101"/>
              <a:ext cx="3093746" cy="434181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10800000" sx="101000" sy="101000" algn="r" rotWithShape="0">
                <a:srgbClr val="C31609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3C73CF53-26F3-4312-900C-277B12A4A0D1}"/>
                </a:ext>
              </a:extLst>
            </p:cNvPr>
            <p:cNvSpPr/>
            <p:nvPr/>
          </p:nvSpPr>
          <p:spPr>
            <a:xfrm>
              <a:off x="1092200" y="1837100"/>
              <a:ext cx="3093746" cy="7200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F64949"/>
                </a:gs>
                <a:gs pos="100000">
                  <a:srgbClr val="E8423A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10800000" sx="101000" sy="101000" algn="r" rotWithShape="0">
                <a:srgbClr val="C31609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0300B33F-11D0-4C72-A389-20E5245C7D46}"/>
              </a:ext>
            </a:extLst>
          </p:cNvPr>
          <p:cNvSpPr txBox="1"/>
          <p:nvPr/>
        </p:nvSpPr>
        <p:spPr>
          <a:xfrm>
            <a:off x="945348" y="1971454"/>
            <a:ext cx="1796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研究目标</a:t>
            </a:r>
          </a:p>
        </p:txBody>
      </p:sp>
      <p:sp>
        <p:nvSpPr>
          <p:cNvPr id="179" name="iconfont-11592-5504471">
            <a:extLst>
              <a:ext uri="{FF2B5EF4-FFF2-40B4-BE49-F238E27FC236}">
                <a16:creationId xmlns:a16="http://schemas.microsoft.com/office/drawing/2014/main" xmlns="" id="{6902DD38-C4DC-42C4-A92A-772A08D37E36}"/>
              </a:ext>
            </a:extLst>
          </p:cNvPr>
          <p:cNvSpPr>
            <a:spLocks noChangeAspect="1"/>
          </p:cNvSpPr>
          <p:nvPr/>
        </p:nvSpPr>
        <p:spPr bwMode="auto">
          <a:xfrm>
            <a:off x="3068989" y="2023362"/>
            <a:ext cx="352366" cy="352366"/>
          </a:xfrm>
          <a:custGeom>
            <a:avLst/>
            <a:gdLst>
              <a:gd name="T0" fmla="*/ 6944 w 11868"/>
              <a:gd name="T1" fmla="*/ 2582 h 11868"/>
              <a:gd name="T2" fmla="*/ 5334 w 11868"/>
              <a:gd name="T3" fmla="*/ 2268 h 11868"/>
              <a:gd name="T4" fmla="*/ 1067 w 11868"/>
              <a:gd name="T5" fmla="*/ 6534 h 11868"/>
              <a:gd name="T6" fmla="*/ 5334 w 11868"/>
              <a:gd name="T7" fmla="*/ 10801 h 11868"/>
              <a:gd name="T8" fmla="*/ 9600 w 11868"/>
              <a:gd name="T9" fmla="*/ 6534 h 11868"/>
              <a:gd name="T10" fmla="*/ 9286 w 11868"/>
              <a:gd name="T11" fmla="*/ 4924 h 11868"/>
              <a:gd name="T12" fmla="*/ 9070 w 11868"/>
              <a:gd name="T13" fmla="*/ 4922 h 11868"/>
              <a:gd name="T14" fmla="*/ 7942 w 11868"/>
              <a:gd name="T15" fmla="*/ 4680 h 11868"/>
              <a:gd name="T16" fmla="*/ 8534 w 11868"/>
              <a:gd name="T17" fmla="*/ 6534 h 11868"/>
              <a:gd name="T18" fmla="*/ 5334 w 11868"/>
              <a:gd name="T19" fmla="*/ 9734 h 11868"/>
              <a:gd name="T20" fmla="*/ 2134 w 11868"/>
              <a:gd name="T21" fmla="*/ 6534 h 11868"/>
              <a:gd name="T22" fmla="*/ 5334 w 11868"/>
              <a:gd name="T23" fmla="*/ 3334 h 11868"/>
              <a:gd name="T24" fmla="*/ 7188 w 11868"/>
              <a:gd name="T25" fmla="*/ 3926 h 11868"/>
              <a:gd name="T26" fmla="*/ 7188 w 11868"/>
              <a:gd name="T27" fmla="*/ 3926 h 11868"/>
              <a:gd name="T28" fmla="*/ 6946 w 11868"/>
              <a:gd name="T29" fmla="*/ 2798 h 11868"/>
              <a:gd name="T30" fmla="*/ 6944 w 11868"/>
              <a:gd name="T31" fmla="*/ 2582 h 11868"/>
              <a:gd name="T32" fmla="*/ 7592 w 11868"/>
              <a:gd name="T33" fmla="*/ 1701 h 11868"/>
              <a:gd name="T34" fmla="*/ 8732 w 11868"/>
              <a:gd name="T35" fmla="*/ 327 h 11868"/>
              <a:gd name="T36" fmla="*/ 9653 w 11868"/>
              <a:gd name="T37" fmla="*/ 514 h 11868"/>
              <a:gd name="T38" fmla="*/ 10046 w 11868"/>
              <a:gd name="T39" fmla="*/ 1822 h 11868"/>
              <a:gd name="T40" fmla="*/ 11354 w 11868"/>
              <a:gd name="T41" fmla="*/ 2215 h 11868"/>
              <a:gd name="T42" fmla="*/ 11541 w 11868"/>
              <a:gd name="T43" fmla="*/ 3136 h 11868"/>
              <a:gd name="T44" fmla="*/ 10167 w 11868"/>
              <a:gd name="T45" fmla="*/ 4276 h 11868"/>
              <a:gd name="T46" fmla="*/ 10667 w 11868"/>
              <a:gd name="T47" fmla="*/ 6534 h 11868"/>
              <a:gd name="T48" fmla="*/ 5334 w 11868"/>
              <a:gd name="T49" fmla="*/ 11868 h 11868"/>
              <a:gd name="T50" fmla="*/ 0 w 11868"/>
              <a:gd name="T51" fmla="*/ 6534 h 11868"/>
              <a:gd name="T52" fmla="*/ 5334 w 11868"/>
              <a:gd name="T53" fmla="*/ 1201 h 11868"/>
              <a:gd name="T54" fmla="*/ 7592 w 11868"/>
              <a:gd name="T55" fmla="*/ 1701 h 11868"/>
              <a:gd name="T56" fmla="*/ 6417 w 11868"/>
              <a:gd name="T57" fmla="*/ 4696 h 11868"/>
              <a:gd name="T58" fmla="*/ 3647 w 11868"/>
              <a:gd name="T59" fmla="*/ 5228 h 11868"/>
              <a:gd name="T60" fmla="*/ 3826 w 11868"/>
              <a:gd name="T61" fmla="*/ 8042 h 11868"/>
              <a:gd name="T62" fmla="*/ 6640 w 11868"/>
              <a:gd name="T63" fmla="*/ 8221 h 11868"/>
              <a:gd name="T64" fmla="*/ 7172 w 11868"/>
              <a:gd name="T65" fmla="*/ 5451 h 11868"/>
              <a:gd name="T66" fmla="*/ 6364 w 11868"/>
              <a:gd name="T67" fmla="*/ 6258 h 11868"/>
              <a:gd name="T68" fmla="*/ 5334 w 11868"/>
              <a:gd name="T69" fmla="*/ 7601 h 11868"/>
              <a:gd name="T70" fmla="*/ 4278 w 11868"/>
              <a:gd name="T71" fmla="*/ 6395 h 11868"/>
              <a:gd name="T72" fmla="*/ 5610 w 11868"/>
              <a:gd name="T73" fmla="*/ 5504 h 11868"/>
              <a:gd name="T74" fmla="*/ 6417 w 11868"/>
              <a:gd name="T75" fmla="*/ 4696 h 11868"/>
              <a:gd name="T76" fmla="*/ 9464 w 11868"/>
              <a:gd name="T77" fmla="*/ 2762 h 11868"/>
              <a:gd name="T78" fmla="*/ 9106 w 11868"/>
              <a:gd name="T79" fmla="*/ 2404 h 11868"/>
              <a:gd name="T80" fmla="*/ 8917 w 11868"/>
              <a:gd name="T81" fmla="*/ 1774 h 11868"/>
              <a:gd name="T82" fmla="*/ 8043 w 11868"/>
              <a:gd name="T83" fmla="*/ 2827 h 11868"/>
              <a:gd name="T84" fmla="*/ 8220 w 11868"/>
              <a:gd name="T85" fmla="*/ 3648 h 11868"/>
              <a:gd name="T86" fmla="*/ 9041 w 11868"/>
              <a:gd name="T87" fmla="*/ 3825 h 11868"/>
              <a:gd name="T88" fmla="*/ 10094 w 11868"/>
              <a:gd name="T89" fmla="*/ 2951 h 11868"/>
              <a:gd name="T90" fmla="*/ 9464 w 11868"/>
              <a:gd name="T91" fmla="*/ 2762 h 11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868" h="11868">
                <a:moveTo>
                  <a:pt x="6944" y="2582"/>
                </a:moveTo>
                <a:cubicBezTo>
                  <a:pt x="6433" y="2374"/>
                  <a:pt x="5886" y="2267"/>
                  <a:pt x="5334" y="2268"/>
                </a:cubicBezTo>
                <a:cubicBezTo>
                  <a:pt x="2977" y="2268"/>
                  <a:pt x="1067" y="4178"/>
                  <a:pt x="1067" y="6534"/>
                </a:cubicBezTo>
                <a:cubicBezTo>
                  <a:pt x="1067" y="8891"/>
                  <a:pt x="2977" y="10801"/>
                  <a:pt x="5334" y="10801"/>
                </a:cubicBezTo>
                <a:cubicBezTo>
                  <a:pt x="7690" y="10801"/>
                  <a:pt x="9600" y="8891"/>
                  <a:pt x="9600" y="6534"/>
                </a:cubicBezTo>
                <a:cubicBezTo>
                  <a:pt x="9600" y="5965"/>
                  <a:pt x="9489" y="5421"/>
                  <a:pt x="9286" y="4924"/>
                </a:cubicBezTo>
                <a:cubicBezTo>
                  <a:pt x="9215" y="4938"/>
                  <a:pt x="9141" y="4938"/>
                  <a:pt x="9070" y="4922"/>
                </a:cubicBezTo>
                <a:lnTo>
                  <a:pt x="7942" y="4680"/>
                </a:lnTo>
                <a:cubicBezTo>
                  <a:pt x="8328" y="5221"/>
                  <a:pt x="8535" y="5870"/>
                  <a:pt x="8534" y="6534"/>
                </a:cubicBezTo>
                <a:cubicBezTo>
                  <a:pt x="8534" y="8302"/>
                  <a:pt x="7101" y="9734"/>
                  <a:pt x="5334" y="9734"/>
                </a:cubicBezTo>
                <a:cubicBezTo>
                  <a:pt x="3566" y="9734"/>
                  <a:pt x="2134" y="8302"/>
                  <a:pt x="2134" y="6534"/>
                </a:cubicBezTo>
                <a:cubicBezTo>
                  <a:pt x="2134" y="4767"/>
                  <a:pt x="3566" y="3334"/>
                  <a:pt x="5334" y="3334"/>
                </a:cubicBezTo>
                <a:cubicBezTo>
                  <a:pt x="6025" y="3334"/>
                  <a:pt x="6665" y="3554"/>
                  <a:pt x="7188" y="3926"/>
                </a:cubicBezTo>
                <a:lnTo>
                  <a:pt x="7188" y="3926"/>
                </a:lnTo>
                <a:lnTo>
                  <a:pt x="6946" y="2798"/>
                </a:lnTo>
                <a:cubicBezTo>
                  <a:pt x="6930" y="2727"/>
                  <a:pt x="6930" y="2653"/>
                  <a:pt x="6944" y="2582"/>
                </a:cubicBezTo>
                <a:close/>
                <a:moveTo>
                  <a:pt x="7592" y="1701"/>
                </a:moveTo>
                <a:lnTo>
                  <a:pt x="8732" y="327"/>
                </a:lnTo>
                <a:cubicBezTo>
                  <a:pt x="9004" y="0"/>
                  <a:pt x="9531" y="107"/>
                  <a:pt x="9653" y="514"/>
                </a:cubicBezTo>
                <a:lnTo>
                  <a:pt x="10046" y="1822"/>
                </a:lnTo>
                <a:lnTo>
                  <a:pt x="11354" y="2215"/>
                </a:lnTo>
                <a:cubicBezTo>
                  <a:pt x="11761" y="2337"/>
                  <a:pt x="11868" y="2864"/>
                  <a:pt x="11541" y="3136"/>
                </a:cubicBezTo>
                <a:lnTo>
                  <a:pt x="10167" y="4276"/>
                </a:lnTo>
                <a:cubicBezTo>
                  <a:pt x="10497" y="4983"/>
                  <a:pt x="10668" y="5754"/>
                  <a:pt x="10667" y="6534"/>
                </a:cubicBezTo>
                <a:cubicBezTo>
                  <a:pt x="10667" y="9480"/>
                  <a:pt x="8279" y="11868"/>
                  <a:pt x="5334" y="11868"/>
                </a:cubicBezTo>
                <a:cubicBezTo>
                  <a:pt x="2388" y="11868"/>
                  <a:pt x="0" y="9480"/>
                  <a:pt x="0" y="6534"/>
                </a:cubicBezTo>
                <a:cubicBezTo>
                  <a:pt x="0" y="3589"/>
                  <a:pt x="2388" y="1201"/>
                  <a:pt x="5334" y="1201"/>
                </a:cubicBezTo>
                <a:cubicBezTo>
                  <a:pt x="6141" y="1201"/>
                  <a:pt x="6906" y="1380"/>
                  <a:pt x="7592" y="1701"/>
                </a:cubicBezTo>
                <a:close/>
                <a:moveTo>
                  <a:pt x="6417" y="4696"/>
                </a:moveTo>
                <a:cubicBezTo>
                  <a:pt x="5492" y="4151"/>
                  <a:pt x="4305" y="4378"/>
                  <a:pt x="3647" y="5228"/>
                </a:cubicBezTo>
                <a:cubicBezTo>
                  <a:pt x="2990" y="6077"/>
                  <a:pt x="3067" y="7282"/>
                  <a:pt x="3826" y="8042"/>
                </a:cubicBezTo>
                <a:cubicBezTo>
                  <a:pt x="4586" y="8801"/>
                  <a:pt x="5791" y="8878"/>
                  <a:pt x="6640" y="8221"/>
                </a:cubicBezTo>
                <a:cubicBezTo>
                  <a:pt x="7490" y="7563"/>
                  <a:pt x="7717" y="6376"/>
                  <a:pt x="7172" y="5451"/>
                </a:cubicBezTo>
                <a:lnTo>
                  <a:pt x="6364" y="6258"/>
                </a:lnTo>
                <a:cubicBezTo>
                  <a:pt x="6545" y="6935"/>
                  <a:pt x="6035" y="7600"/>
                  <a:pt x="5334" y="7601"/>
                </a:cubicBezTo>
                <a:cubicBezTo>
                  <a:pt x="4690" y="7600"/>
                  <a:pt x="4194" y="7033"/>
                  <a:pt x="4278" y="6395"/>
                </a:cubicBezTo>
                <a:cubicBezTo>
                  <a:pt x="4362" y="5757"/>
                  <a:pt x="4988" y="5338"/>
                  <a:pt x="5610" y="5504"/>
                </a:cubicBezTo>
                <a:lnTo>
                  <a:pt x="6417" y="4696"/>
                </a:lnTo>
                <a:close/>
                <a:moveTo>
                  <a:pt x="9464" y="2762"/>
                </a:moveTo>
                <a:cubicBezTo>
                  <a:pt x="9292" y="2710"/>
                  <a:pt x="9158" y="2576"/>
                  <a:pt x="9106" y="2404"/>
                </a:cubicBezTo>
                <a:lnTo>
                  <a:pt x="8917" y="1774"/>
                </a:lnTo>
                <a:lnTo>
                  <a:pt x="8043" y="2827"/>
                </a:lnTo>
                <a:lnTo>
                  <a:pt x="8220" y="3648"/>
                </a:lnTo>
                <a:lnTo>
                  <a:pt x="9041" y="3825"/>
                </a:lnTo>
                <a:lnTo>
                  <a:pt x="10094" y="2951"/>
                </a:lnTo>
                <a:lnTo>
                  <a:pt x="9464" y="2762"/>
                </a:lnTo>
                <a:close/>
              </a:path>
            </a:pathLst>
          </a:custGeom>
          <a:solidFill>
            <a:schemeClr val="bg1">
              <a:alpha val="96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</p:sp>
      <p:sp>
        <p:nvSpPr>
          <p:cNvPr id="180" name="矩形: 圆角 179">
            <a:extLst>
              <a:ext uri="{FF2B5EF4-FFF2-40B4-BE49-F238E27FC236}">
                <a16:creationId xmlns:a16="http://schemas.microsoft.com/office/drawing/2014/main" xmlns="" id="{A27E5DE6-1643-43FB-8761-05CFEFBABC91}"/>
              </a:ext>
            </a:extLst>
          </p:cNvPr>
          <p:cNvSpPr/>
          <p:nvPr/>
        </p:nvSpPr>
        <p:spPr>
          <a:xfrm>
            <a:off x="983870" y="2916931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  <a:endParaRPr kumimoji="0" lang="zh-CN" altLang="en-US" sz="2000" b="1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96904EB3-B830-41BE-B042-9797F28D0763}"/>
              </a:ext>
            </a:extLst>
          </p:cNvPr>
          <p:cNvSpPr txBox="1"/>
          <p:nvPr/>
        </p:nvSpPr>
        <p:spPr>
          <a:xfrm>
            <a:off x="1685272" y="2904279"/>
            <a:ext cx="21390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主要事故原因及业务难点</a:t>
            </a: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xmlns="" id="{17742BD7-B9F8-4258-94EC-658A753DE858}"/>
              </a:ext>
            </a:extLst>
          </p:cNvPr>
          <p:cNvSpPr/>
          <p:nvPr/>
        </p:nvSpPr>
        <p:spPr>
          <a:xfrm>
            <a:off x="983870" y="3450496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找到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84B41FCF-CC13-42BD-9B16-C1380212CC92}"/>
              </a:ext>
            </a:extLst>
          </p:cNvPr>
          <p:cNvSpPr txBox="1"/>
          <p:nvPr/>
        </p:nvSpPr>
        <p:spPr>
          <a:xfrm>
            <a:off x="1685272" y="3437844"/>
            <a:ext cx="21390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复杂作业场景的特点</a:t>
            </a:r>
          </a:p>
        </p:txBody>
      </p:sp>
      <p:sp>
        <p:nvSpPr>
          <p:cNvPr id="207" name="矩形: 圆角 206">
            <a:extLst>
              <a:ext uri="{FF2B5EF4-FFF2-40B4-BE49-F238E27FC236}">
                <a16:creationId xmlns:a16="http://schemas.microsoft.com/office/drawing/2014/main" xmlns="" id="{7F759480-8822-43FF-A4FE-ACA59177F06D}"/>
              </a:ext>
            </a:extLst>
          </p:cNvPr>
          <p:cNvSpPr/>
          <p:nvPr/>
        </p:nvSpPr>
        <p:spPr>
          <a:xfrm>
            <a:off x="983870" y="3984061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结合</a:t>
            </a:r>
            <a:endParaRPr kumimoji="0" lang="zh-CN" altLang="en-US" sz="2000" b="1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A0277C6F-3457-4A7F-B3CB-74FAA6EE40D7}"/>
              </a:ext>
            </a:extLst>
          </p:cNvPr>
          <p:cNvSpPr txBox="1"/>
          <p:nvPr/>
        </p:nvSpPr>
        <p:spPr>
          <a:xfrm>
            <a:off x="1685272" y="3971409"/>
            <a:ext cx="21390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现有的防范技术</a:t>
            </a:r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xmlns="" id="{F8236200-E43F-43B5-B5D0-0CB12DFDA213}"/>
              </a:ext>
            </a:extLst>
          </p:cNvPr>
          <p:cNvSpPr/>
          <p:nvPr/>
        </p:nvSpPr>
        <p:spPr>
          <a:xfrm>
            <a:off x="983870" y="4517626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明确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xmlns="" id="{D799EB98-6283-4D3E-A66F-09E3CE219C44}"/>
              </a:ext>
            </a:extLst>
          </p:cNvPr>
          <p:cNvSpPr txBox="1"/>
          <p:nvPr/>
        </p:nvSpPr>
        <p:spPr>
          <a:xfrm>
            <a:off x="1685272" y="4504974"/>
            <a:ext cx="21390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项目的风险预警技术手段</a:t>
            </a:r>
          </a:p>
        </p:txBody>
      </p:sp>
      <p:sp>
        <p:nvSpPr>
          <p:cNvPr id="211" name="矩形: 圆角 210">
            <a:extLst>
              <a:ext uri="{FF2B5EF4-FFF2-40B4-BE49-F238E27FC236}">
                <a16:creationId xmlns:a16="http://schemas.microsoft.com/office/drawing/2014/main" xmlns="" id="{4FA4379B-C651-4A17-A86F-23ECCFB71665}"/>
              </a:ext>
            </a:extLst>
          </p:cNvPr>
          <p:cNvSpPr/>
          <p:nvPr/>
        </p:nvSpPr>
        <p:spPr>
          <a:xfrm>
            <a:off x="983870" y="5051191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提出</a:t>
            </a: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71721217-0EED-4AFE-8059-6CB45717297A}"/>
              </a:ext>
            </a:extLst>
          </p:cNvPr>
          <p:cNvSpPr txBox="1"/>
          <p:nvPr/>
        </p:nvSpPr>
        <p:spPr>
          <a:xfrm>
            <a:off x="1685272" y="5038539"/>
            <a:ext cx="21390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有针对性的优化方案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CD994C7-88B5-47BC-A11C-32B14E6EA833}"/>
              </a:ext>
            </a:extLst>
          </p:cNvPr>
          <p:cNvCxnSpPr/>
          <p:nvPr/>
        </p:nvCxnSpPr>
        <p:spPr>
          <a:xfrm>
            <a:off x="977751" y="330708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xmlns="" id="{6CB7B77E-2DFA-411A-B337-AE07D990996B}"/>
              </a:ext>
            </a:extLst>
          </p:cNvPr>
          <p:cNvCxnSpPr/>
          <p:nvPr/>
        </p:nvCxnSpPr>
        <p:spPr>
          <a:xfrm>
            <a:off x="977751" y="382524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xmlns="" id="{41741153-9D87-4AC2-A7C4-64BB1DD966C6}"/>
              </a:ext>
            </a:extLst>
          </p:cNvPr>
          <p:cNvCxnSpPr/>
          <p:nvPr/>
        </p:nvCxnSpPr>
        <p:spPr>
          <a:xfrm>
            <a:off x="977751" y="434340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xmlns="" id="{E3733DA2-8C59-446D-B3E9-6E452BEEA056}"/>
              </a:ext>
            </a:extLst>
          </p:cNvPr>
          <p:cNvCxnSpPr/>
          <p:nvPr/>
        </p:nvCxnSpPr>
        <p:spPr>
          <a:xfrm>
            <a:off x="977751" y="486156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xmlns="" id="{D652A375-FA4C-4B45-B9E7-1F2BCE4B3C8A}"/>
              </a:ext>
            </a:extLst>
          </p:cNvPr>
          <p:cNvCxnSpPr/>
          <p:nvPr/>
        </p:nvCxnSpPr>
        <p:spPr>
          <a:xfrm>
            <a:off x="977751" y="537972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矩形: 圆角 292">
            <a:extLst>
              <a:ext uri="{FF2B5EF4-FFF2-40B4-BE49-F238E27FC236}">
                <a16:creationId xmlns:a16="http://schemas.microsoft.com/office/drawing/2014/main" xmlns="" id="{AEB3437F-9C84-45F3-AFD6-CF74D8DEE412}"/>
              </a:ext>
            </a:extLst>
          </p:cNvPr>
          <p:cNvSpPr/>
          <p:nvPr/>
        </p:nvSpPr>
        <p:spPr>
          <a:xfrm>
            <a:off x="4554298" y="1837101"/>
            <a:ext cx="3093746" cy="43418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10800000" sx="101000" sy="101000" algn="r" rotWithShape="0">
              <a:srgbClr val="C31609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4" name="矩形: 圆角 293">
            <a:extLst>
              <a:ext uri="{FF2B5EF4-FFF2-40B4-BE49-F238E27FC236}">
                <a16:creationId xmlns:a16="http://schemas.microsoft.com/office/drawing/2014/main" xmlns="" id="{16DA2C2E-5159-4455-800A-92D93089DCCA}"/>
              </a:ext>
            </a:extLst>
          </p:cNvPr>
          <p:cNvSpPr/>
          <p:nvPr/>
        </p:nvSpPr>
        <p:spPr>
          <a:xfrm>
            <a:off x="4554298" y="1837100"/>
            <a:ext cx="3093746" cy="72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64949"/>
              </a:gs>
              <a:gs pos="100000">
                <a:srgbClr val="E8423A"/>
              </a:gs>
            </a:gsLst>
            <a:lin ang="5400000" scaled="1"/>
            <a:tileRect/>
          </a:gradFill>
          <a:ln>
            <a:noFill/>
          </a:ln>
          <a:effectLst>
            <a:outerShdw blurRad="177800" dist="38100" dir="10800000" sx="101000" sy="101000" algn="r" rotWithShape="0">
              <a:srgbClr val="C31609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xmlns="" id="{D1770B63-8EF8-42EA-9DD9-2D158E66999F}"/>
              </a:ext>
            </a:extLst>
          </p:cNvPr>
          <p:cNvSpPr txBox="1"/>
          <p:nvPr/>
        </p:nvSpPr>
        <p:spPr>
          <a:xfrm>
            <a:off x="4704788" y="1971454"/>
            <a:ext cx="1796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研究内容</a:t>
            </a:r>
          </a:p>
        </p:txBody>
      </p:sp>
      <p:sp>
        <p:nvSpPr>
          <p:cNvPr id="278" name="矩形: 圆角 277">
            <a:extLst>
              <a:ext uri="{FF2B5EF4-FFF2-40B4-BE49-F238E27FC236}">
                <a16:creationId xmlns:a16="http://schemas.microsoft.com/office/drawing/2014/main" xmlns="" id="{802164BA-619C-49E5-B639-A1B8B83EBCDE}"/>
              </a:ext>
            </a:extLst>
          </p:cNvPr>
          <p:cNvSpPr/>
          <p:nvPr/>
        </p:nvSpPr>
        <p:spPr>
          <a:xfrm>
            <a:off x="4743310" y="2916931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</a:t>
            </a: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xmlns="" id="{2D049B1C-E230-4C4A-BA7C-0A598977458E}"/>
              </a:ext>
            </a:extLst>
          </p:cNvPr>
          <p:cNvSpPr txBox="1"/>
          <p:nvPr/>
        </p:nvSpPr>
        <p:spPr>
          <a:xfrm>
            <a:off x="5620040" y="2904279"/>
            <a:ext cx="20280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触电事故原因</a:t>
            </a:r>
          </a:p>
        </p:txBody>
      </p: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xmlns="" id="{BC94ADEB-D797-4765-BF6E-42BA242B60BC}"/>
              </a:ext>
            </a:extLst>
          </p:cNvPr>
          <p:cNvCxnSpPr/>
          <p:nvPr/>
        </p:nvCxnSpPr>
        <p:spPr>
          <a:xfrm>
            <a:off x="4737191" y="330708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矩形: 圆角 279">
            <a:extLst>
              <a:ext uri="{FF2B5EF4-FFF2-40B4-BE49-F238E27FC236}">
                <a16:creationId xmlns:a16="http://schemas.microsoft.com/office/drawing/2014/main" xmlns="" id="{D0D4D42A-8349-492B-A362-760C9D2DB6A3}"/>
              </a:ext>
            </a:extLst>
          </p:cNvPr>
          <p:cNvSpPr/>
          <p:nvPr/>
        </p:nvSpPr>
        <p:spPr>
          <a:xfrm>
            <a:off x="4743310" y="3968453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</a:t>
            </a: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xmlns="" id="{C80D9C94-6953-45A0-83B9-C13AFAD07E8F}"/>
              </a:ext>
            </a:extLst>
          </p:cNvPr>
          <p:cNvSpPr txBox="1"/>
          <p:nvPr/>
        </p:nvSpPr>
        <p:spPr>
          <a:xfrm>
            <a:off x="5620040" y="3955801"/>
            <a:ext cx="20280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配电网复杂作业场景</a:t>
            </a:r>
          </a:p>
        </p:txBody>
      </p:sp>
      <p:cxnSp>
        <p:nvCxnSpPr>
          <p:cNvPr id="289" name="直接连接符 288">
            <a:extLst>
              <a:ext uri="{FF2B5EF4-FFF2-40B4-BE49-F238E27FC236}">
                <a16:creationId xmlns:a16="http://schemas.microsoft.com/office/drawing/2014/main" xmlns="" id="{EF48396C-73C8-497B-A463-1686130154C4}"/>
              </a:ext>
            </a:extLst>
          </p:cNvPr>
          <p:cNvCxnSpPr/>
          <p:nvPr/>
        </p:nvCxnSpPr>
        <p:spPr>
          <a:xfrm>
            <a:off x="4737191" y="4343197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接连接符 396">
            <a:extLst>
              <a:ext uri="{FF2B5EF4-FFF2-40B4-BE49-F238E27FC236}">
                <a16:creationId xmlns:a16="http://schemas.microsoft.com/office/drawing/2014/main" xmlns="" id="{96592099-EC11-4B2E-85DB-010ACFE1AA07}"/>
              </a:ext>
            </a:extLst>
          </p:cNvPr>
          <p:cNvCxnSpPr/>
          <p:nvPr/>
        </p:nvCxnSpPr>
        <p:spPr>
          <a:xfrm>
            <a:off x="4737191" y="486156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14DC3C08-C7C2-4D6B-AA9B-D1839CDCE0B4}"/>
              </a:ext>
            </a:extLst>
          </p:cNvPr>
          <p:cNvSpPr txBox="1"/>
          <p:nvPr/>
        </p:nvSpPr>
        <p:spPr>
          <a:xfrm>
            <a:off x="5620040" y="5007729"/>
            <a:ext cx="20280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分析防护手段</a:t>
            </a:r>
          </a:p>
        </p:txBody>
      </p: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xmlns="" id="{A893DE8C-7419-48FC-B753-4F72E5695872}"/>
              </a:ext>
            </a:extLst>
          </p:cNvPr>
          <p:cNvCxnSpPr/>
          <p:nvPr/>
        </p:nvCxnSpPr>
        <p:spPr>
          <a:xfrm>
            <a:off x="4737191" y="537972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矩形: 圆角 321">
            <a:extLst>
              <a:ext uri="{FF2B5EF4-FFF2-40B4-BE49-F238E27FC236}">
                <a16:creationId xmlns:a16="http://schemas.microsoft.com/office/drawing/2014/main" xmlns="" id="{5E0A3B4B-5DB6-4E92-9E78-B3D589AC43EE}"/>
              </a:ext>
            </a:extLst>
          </p:cNvPr>
          <p:cNvSpPr/>
          <p:nvPr/>
        </p:nvSpPr>
        <p:spPr>
          <a:xfrm>
            <a:off x="8313738" y="1837101"/>
            <a:ext cx="3093746" cy="43418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10800000" sx="101000" sy="101000" algn="r" rotWithShape="0">
              <a:srgbClr val="C31609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3" name="矩形: 圆角 322">
            <a:extLst>
              <a:ext uri="{FF2B5EF4-FFF2-40B4-BE49-F238E27FC236}">
                <a16:creationId xmlns:a16="http://schemas.microsoft.com/office/drawing/2014/main" xmlns="" id="{820BD7CF-ABB3-4072-B4D5-C0DC939A4FE4}"/>
              </a:ext>
            </a:extLst>
          </p:cNvPr>
          <p:cNvSpPr/>
          <p:nvPr/>
        </p:nvSpPr>
        <p:spPr>
          <a:xfrm>
            <a:off x="8313738" y="1837100"/>
            <a:ext cx="3093746" cy="72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64949"/>
              </a:gs>
              <a:gs pos="100000">
                <a:srgbClr val="E8423A"/>
              </a:gs>
            </a:gsLst>
            <a:lin ang="5400000" scaled="1"/>
            <a:tileRect/>
          </a:gradFill>
          <a:ln>
            <a:noFill/>
          </a:ln>
          <a:effectLst>
            <a:outerShdw blurRad="177800" dist="38100" dir="10800000" sx="101000" sy="101000" algn="r" rotWithShape="0">
              <a:srgbClr val="C31609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xmlns="" id="{EED6FC70-D911-4391-B484-9E9962875D45}"/>
              </a:ext>
            </a:extLst>
          </p:cNvPr>
          <p:cNvSpPr txBox="1"/>
          <p:nvPr/>
        </p:nvSpPr>
        <p:spPr>
          <a:xfrm>
            <a:off x="8464228" y="1971454"/>
            <a:ext cx="1796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</a:t>
            </a:r>
          </a:p>
        </p:txBody>
      </p:sp>
      <p:sp>
        <p:nvSpPr>
          <p:cNvPr id="302" name="矩形: 圆角 301">
            <a:extLst>
              <a:ext uri="{FF2B5EF4-FFF2-40B4-BE49-F238E27FC236}">
                <a16:creationId xmlns:a16="http://schemas.microsoft.com/office/drawing/2014/main" xmlns="" id="{B3F327CB-1DBE-49DA-B93F-4D5AAD5EE3AC}"/>
              </a:ext>
            </a:extLst>
          </p:cNvPr>
          <p:cNvSpPr/>
          <p:nvPr/>
        </p:nvSpPr>
        <p:spPr>
          <a:xfrm>
            <a:off x="8502750" y="2916930"/>
            <a:ext cx="986690" cy="309165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技术一</a:t>
            </a:r>
            <a:endParaRPr kumimoji="0" lang="zh-CN" altLang="en-US" sz="2000" b="1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1" name="矩形: 圆角 310">
            <a:extLst>
              <a:ext uri="{FF2B5EF4-FFF2-40B4-BE49-F238E27FC236}">
                <a16:creationId xmlns:a16="http://schemas.microsoft.com/office/drawing/2014/main" xmlns="" id="{6EA34905-11BB-453D-885A-215B7007BD53}"/>
              </a:ext>
            </a:extLst>
          </p:cNvPr>
          <p:cNvSpPr/>
          <p:nvPr/>
        </p:nvSpPr>
        <p:spPr>
          <a:xfrm>
            <a:off x="8502750" y="3984060"/>
            <a:ext cx="986690" cy="306841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技术二</a:t>
            </a:r>
          </a:p>
        </p:txBody>
      </p:sp>
      <p:cxnSp>
        <p:nvCxnSpPr>
          <p:cNvPr id="317" name="直接连接符 316">
            <a:extLst>
              <a:ext uri="{FF2B5EF4-FFF2-40B4-BE49-F238E27FC236}">
                <a16:creationId xmlns:a16="http://schemas.microsoft.com/office/drawing/2014/main" xmlns="" id="{9E122222-FF8E-49D5-81F8-C1AFC2C3C68B}"/>
              </a:ext>
            </a:extLst>
          </p:cNvPr>
          <p:cNvCxnSpPr/>
          <p:nvPr/>
        </p:nvCxnSpPr>
        <p:spPr>
          <a:xfrm>
            <a:off x="8496631" y="330708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xmlns="" id="{4352FDFF-F2E6-4753-BACF-3F6A720FD4C3}"/>
              </a:ext>
            </a:extLst>
          </p:cNvPr>
          <p:cNvCxnSpPr/>
          <p:nvPr/>
        </p:nvCxnSpPr>
        <p:spPr>
          <a:xfrm>
            <a:off x="8496631" y="382524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xmlns="" id="{F5A11169-D35D-4650-8F10-23E9976DCA8A}"/>
              </a:ext>
            </a:extLst>
          </p:cNvPr>
          <p:cNvCxnSpPr/>
          <p:nvPr/>
        </p:nvCxnSpPr>
        <p:spPr>
          <a:xfrm>
            <a:off x="8496631" y="434340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xmlns="" id="{C2F3A52E-25C5-497D-9BC4-8B26A7FF7910}"/>
              </a:ext>
            </a:extLst>
          </p:cNvPr>
          <p:cNvCxnSpPr/>
          <p:nvPr/>
        </p:nvCxnSpPr>
        <p:spPr>
          <a:xfrm>
            <a:off x="8496631" y="486156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536CA2-9B0B-44B9-AB6F-37B3E5C32557}"/>
              </a:ext>
            </a:extLst>
          </p:cNvPr>
          <p:cNvGrpSpPr/>
          <p:nvPr/>
        </p:nvGrpSpPr>
        <p:grpSpPr>
          <a:xfrm>
            <a:off x="-5324235" y="4316141"/>
            <a:ext cx="22840470" cy="3540790"/>
            <a:chOff x="-5324235" y="3925760"/>
            <a:chExt cx="22840470" cy="3540790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92540FE7-64B8-418D-BC94-376BEBEB26AD}"/>
                </a:ext>
              </a:extLst>
            </p:cNvPr>
            <p:cNvSpPr/>
            <p:nvPr/>
          </p:nvSpPr>
          <p:spPr>
            <a:xfrm>
              <a:off x="-5324235" y="3925760"/>
              <a:ext cx="11420234" cy="3540790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869B3A52-55C4-4A10-B5E8-67AA3A268506}"/>
                </a:ext>
              </a:extLst>
            </p:cNvPr>
            <p:cNvSpPr/>
            <p:nvPr/>
          </p:nvSpPr>
          <p:spPr>
            <a:xfrm>
              <a:off x="-5324234" y="4090254"/>
              <a:ext cx="11420234" cy="3328807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AF57"/>
                </a:gs>
                <a:gs pos="0">
                  <a:srgbClr val="FF883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BCF19072-A776-4161-994A-AE9008E023EE}"/>
                </a:ext>
              </a:extLst>
            </p:cNvPr>
            <p:cNvSpPr/>
            <p:nvPr/>
          </p:nvSpPr>
          <p:spPr>
            <a:xfrm flipH="1">
              <a:off x="6096001" y="3925760"/>
              <a:ext cx="11420234" cy="3540790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DD7F49A1-589B-46F7-AD95-CC284A7EF6B9}"/>
                </a:ext>
              </a:extLst>
            </p:cNvPr>
            <p:cNvSpPr/>
            <p:nvPr/>
          </p:nvSpPr>
          <p:spPr>
            <a:xfrm flipH="1">
              <a:off x="6096000" y="4090254"/>
              <a:ext cx="11420234" cy="3328807"/>
            </a:xfrm>
            <a:custGeom>
              <a:avLst/>
              <a:gdLst>
                <a:gd name="connsiteX0" fmla="*/ 0 w 12191998"/>
                <a:gd name="connsiteY0" fmla="*/ 0 h 3449198"/>
                <a:gd name="connsiteX1" fmla="*/ 5592 w 12191998"/>
                <a:gd name="connsiteY1" fmla="*/ 2338 h 3449198"/>
                <a:gd name="connsiteX2" fmla="*/ 11186517 w 12191998"/>
                <a:gd name="connsiteY2" fmla="*/ 1514660 h 3449198"/>
                <a:gd name="connsiteX3" fmla="*/ 12191998 w 12191998"/>
                <a:gd name="connsiteY3" fmla="*/ 1539966 h 3449198"/>
                <a:gd name="connsiteX4" fmla="*/ 12191998 w 12191998"/>
                <a:gd name="connsiteY4" fmla="*/ 3449198 h 3449198"/>
                <a:gd name="connsiteX5" fmla="*/ 0 w 12191998"/>
                <a:gd name="connsiteY5" fmla="*/ 3449198 h 344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8" h="3449198">
                  <a:moveTo>
                    <a:pt x="0" y="0"/>
                  </a:moveTo>
                  <a:lnTo>
                    <a:pt x="5592" y="2338"/>
                  </a:lnTo>
                  <a:cubicBezTo>
                    <a:pt x="1970452" y="768428"/>
                    <a:pt x="6131153" y="1344062"/>
                    <a:pt x="11186517" y="1514660"/>
                  </a:cubicBezTo>
                  <a:lnTo>
                    <a:pt x="12191998" y="1539966"/>
                  </a:lnTo>
                  <a:lnTo>
                    <a:pt x="12191998" y="3449198"/>
                  </a:lnTo>
                  <a:lnTo>
                    <a:pt x="0" y="3449198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AF57"/>
                </a:gs>
                <a:gs pos="0">
                  <a:srgbClr val="FF883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6D973FEB-E747-4C45-8FEE-41763C0AA1A5}"/>
                </a:ext>
              </a:extLst>
            </p:cNvPr>
            <p:cNvSpPr/>
            <p:nvPr/>
          </p:nvSpPr>
          <p:spPr>
            <a:xfrm flipH="1">
              <a:off x="-5324234" y="4261521"/>
              <a:ext cx="22840468" cy="3142814"/>
            </a:xfrm>
            <a:custGeom>
              <a:avLst/>
              <a:gdLst>
                <a:gd name="connsiteX0" fmla="*/ 22840468 w 22840468"/>
                <a:gd name="connsiteY0" fmla="*/ 0 h 3142814"/>
                <a:gd name="connsiteX1" fmla="*/ 22835230 w 22840468"/>
                <a:gd name="connsiteY1" fmla="*/ 2131 h 3142814"/>
                <a:gd name="connsiteX2" fmla="*/ 12362067 w 22840468"/>
                <a:gd name="connsiteY2" fmla="*/ 1380117 h 3142814"/>
                <a:gd name="connsiteX3" fmla="*/ 11420234 w 22840468"/>
                <a:gd name="connsiteY3" fmla="*/ 1403175 h 3142814"/>
                <a:gd name="connsiteX4" fmla="*/ 10478401 w 22840468"/>
                <a:gd name="connsiteY4" fmla="*/ 1380117 h 3142814"/>
                <a:gd name="connsiteX5" fmla="*/ 5238 w 22840468"/>
                <a:gd name="connsiteY5" fmla="*/ 2131 h 3142814"/>
                <a:gd name="connsiteX6" fmla="*/ 0 w 22840468"/>
                <a:gd name="connsiteY6" fmla="*/ 0 h 3142814"/>
                <a:gd name="connsiteX7" fmla="*/ 0 w 22840468"/>
                <a:gd name="connsiteY7" fmla="*/ 3142814 h 3142814"/>
                <a:gd name="connsiteX8" fmla="*/ 11420234 w 22840468"/>
                <a:gd name="connsiteY8" fmla="*/ 3142814 h 3142814"/>
                <a:gd name="connsiteX9" fmla="*/ 22840468 w 22840468"/>
                <a:gd name="connsiteY9" fmla="*/ 3142814 h 314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40468" h="3142814">
                  <a:moveTo>
                    <a:pt x="22840468" y="0"/>
                  </a:moveTo>
                  <a:lnTo>
                    <a:pt x="22835230" y="2131"/>
                  </a:lnTo>
                  <a:cubicBezTo>
                    <a:pt x="20994747" y="700171"/>
                    <a:pt x="17097422" y="1224672"/>
                    <a:pt x="12362067" y="1380117"/>
                  </a:cubicBezTo>
                  <a:lnTo>
                    <a:pt x="11420234" y="1403175"/>
                  </a:lnTo>
                  <a:lnTo>
                    <a:pt x="10478401" y="1380117"/>
                  </a:lnTo>
                  <a:cubicBezTo>
                    <a:pt x="5743046" y="1224672"/>
                    <a:pt x="1845721" y="700171"/>
                    <a:pt x="5238" y="2131"/>
                  </a:cubicBezTo>
                  <a:lnTo>
                    <a:pt x="0" y="0"/>
                  </a:lnTo>
                  <a:lnTo>
                    <a:pt x="0" y="3142814"/>
                  </a:lnTo>
                  <a:lnTo>
                    <a:pt x="11420234" y="3142814"/>
                  </a:lnTo>
                  <a:lnTo>
                    <a:pt x="22840468" y="31428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64949">
                    <a:alpha val="96000"/>
                  </a:srgbClr>
                </a:gs>
                <a:gs pos="0">
                  <a:srgbClr val="B80000">
                    <a:alpha val="83922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10C5F7-03AB-4317-85A5-D3E66F0D30A0}"/>
              </a:ext>
            </a:extLst>
          </p:cNvPr>
          <p:cNvGrpSpPr/>
          <p:nvPr/>
        </p:nvGrpSpPr>
        <p:grpSpPr>
          <a:xfrm rot="20984815">
            <a:off x="2486595" y="1892775"/>
            <a:ext cx="1857367" cy="756974"/>
            <a:chOff x="2456116" y="1938780"/>
            <a:chExt cx="1857367" cy="7569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513CE2B-7169-42A0-8589-80B5B5E61652}"/>
                </a:ext>
              </a:extLst>
            </p:cNvPr>
            <p:cNvGrpSpPr/>
            <p:nvPr/>
          </p:nvGrpSpPr>
          <p:grpSpPr>
            <a:xfrm>
              <a:off x="2456116" y="1938780"/>
              <a:ext cx="1654366" cy="504085"/>
              <a:chOff x="2225004" y="1910916"/>
              <a:chExt cx="1654366" cy="504085"/>
            </a:xfrm>
          </p:grpSpPr>
          <p:sp>
            <p:nvSpPr>
              <p:cNvPr id="154" name="í$ľîďe">
                <a:extLst>
                  <a:ext uri="{FF2B5EF4-FFF2-40B4-BE49-F238E27FC236}">
                    <a16:creationId xmlns:a16="http://schemas.microsoft.com/office/drawing/2014/main" xmlns="" id="{4071F3AB-6BA0-408E-AB31-02B5342332E4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155" name="í$ľîďe">
                <a:extLst>
                  <a:ext uri="{FF2B5EF4-FFF2-40B4-BE49-F238E27FC236}">
                    <a16:creationId xmlns:a16="http://schemas.microsoft.com/office/drawing/2014/main" xmlns="" id="{21218734-AFEB-4094-BDEB-F632664BFEB0}"/>
                  </a:ext>
                </a:extLst>
              </p:cNvPr>
              <p:cNvSpPr/>
              <p:nvPr/>
            </p:nvSpPr>
            <p:spPr>
              <a:xfrm rot="20783319">
                <a:off x="2225004" y="218918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156" name="í$ľîďe">
                <a:extLst>
                  <a:ext uri="{FF2B5EF4-FFF2-40B4-BE49-F238E27FC236}">
                    <a16:creationId xmlns:a16="http://schemas.microsoft.com/office/drawing/2014/main" xmlns="" id="{30F0C795-F989-4E6D-8D94-DD9171D9EE2C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157" name="í$ľîďe">
                <a:extLst>
                  <a:ext uri="{FF2B5EF4-FFF2-40B4-BE49-F238E27FC236}">
                    <a16:creationId xmlns:a16="http://schemas.microsoft.com/office/drawing/2014/main" xmlns="" id="{8443FD9A-B2E1-45B9-8FBB-C3BBA6709D33}"/>
                  </a:ext>
                </a:extLst>
              </p:cNvPr>
              <p:cNvSpPr/>
              <p:nvPr/>
            </p:nvSpPr>
            <p:spPr>
              <a:xfrm rot="20783319" flipH="1" flipV="1">
                <a:off x="2476928" y="2060857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xmlns="" id="{EC27FC6E-C96B-4292-B199-A2962D78B1F2}"/>
                </a:ext>
              </a:extLst>
            </p:cNvPr>
            <p:cNvGrpSpPr/>
            <p:nvPr/>
          </p:nvGrpSpPr>
          <p:grpSpPr>
            <a:xfrm>
              <a:off x="2785079" y="2343309"/>
              <a:ext cx="1528404" cy="352445"/>
              <a:chOff x="2350966" y="1910916"/>
              <a:chExt cx="1528404" cy="352445"/>
            </a:xfrm>
          </p:grpSpPr>
          <p:sp>
            <p:nvSpPr>
              <p:cNvPr id="170" name="í$ľîďe">
                <a:extLst>
                  <a:ext uri="{FF2B5EF4-FFF2-40B4-BE49-F238E27FC236}">
                    <a16:creationId xmlns:a16="http://schemas.microsoft.com/office/drawing/2014/main" xmlns="" id="{CAEB0958-3577-48B3-A4A9-B1CB1EAC3328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172" name="í$ľîďe">
                <a:extLst>
                  <a:ext uri="{FF2B5EF4-FFF2-40B4-BE49-F238E27FC236}">
                    <a16:creationId xmlns:a16="http://schemas.microsoft.com/office/drawing/2014/main" xmlns="" id="{D21AAE76-DC32-4045-9AE0-ABBE497B9D19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354" name="组合 353">
            <a:extLst>
              <a:ext uri="{FF2B5EF4-FFF2-40B4-BE49-F238E27FC236}">
                <a16:creationId xmlns:a16="http://schemas.microsoft.com/office/drawing/2014/main" xmlns="" id="{5533219A-A46E-4A1B-86E8-F62418ECF9B9}"/>
              </a:ext>
            </a:extLst>
          </p:cNvPr>
          <p:cNvGrpSpPr/>
          <p:nvPr/>
        </p:nvGrpSpPr>
        <p:grpSpPr>
          <a:xfrm rot="20984815">
            <a:off x="6201736" y="1892775"/>
            <a:ext cx="1857367" cy="756974"/>
            <a:chOff x="2456116" y="1938780"/>
            <a:chExt cx="1857367" cy="756974"/>
          </a:xfrm>
        </p:grpSpPr>
        <p:grpSp>
          <p:nvGrpSpPr>
            <p:cNvPr id="355" name="组合 354">
              <a:extLst>
                <a:ext uri="{FF2B5EF4-FFF2-40B4-BE49-F238E27FC236}">
                  <a16:creationId xmlns:a16="http://schemas.microsoft.com/office/drawing/2014/main" xmlns="" id="{7D5F1648-7571-4710-B8AC-CA2F8D5C8E6B}"/>
                </a:ext>
              </a:extLst>
            </p:cNvPr>
            <p:cNvGrpSpPr/>
            <p:nvPr/>
          </p:nvGrpSpPr>
          <p:grpSpPr>
            <a:xfrm>
              <a:off x="2456116" y="1938780"/>
              <a:ext cx="1654366" cy="504085"/>
              <a:chOff x="2225004" y="1910916"/>
              <a:chExt cx="1654366" cy="504085"/>
            </a:xfrm>
          </p:grpSpPr>
          <p:sp>
            <p:nvSpPr>
              <p:cNvPr id="359" name="í$ľîďe">
                <a:extLst>
                  <a:ext uri="{FF2B5EF4-FFF2-40B4-BE49-F238E27FC236}">
                    <a16:creationId xmlns:a16="http://schemas.microsoft.com/office/drawing/2014/main" xmlns="" id="{BD0F6293-D7E0-497D-84C0-1C8322AAC6CA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60" name="í$ľîďe">
                <a:extLst>
                  <a:ext uri="{FF2B5EF4-FFF2-40B4-BE49-F238E27FC236}">
                    <a16:creationId xmlns:a16="http://schemas.microsoft.com/office/drawing/2014/main" xmlns="" id="{CC1183CB-96F0-4180-9402-38CBB4EFD932}"/>
                  </a:ext>
                </a:extLst>
              </p:cNvPr>
              <p:cNvSpPr/>
              <p:nvPr/>
            </p:nvSpPr>
            <p:spPr>
              <a:xfrm rot="20783319">
                <a:off x="2225004" y="218918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61" name="í$ľîďe">
                <a:extLst>
                  <a:ext uri="{FF2B5EF4-FFF2-40B4-BE49-F238E27FC236}">
                    <a16:creationId xmlns:a16="http://schemas.microsoft.com/office/drawing/2014/main" xmlns="" id="{C79E47E7-A79D-4E48-B0AF-71EF808F8BCF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62" name="í$ľîďe">
                <a:extLst>
                  <a:ext uri="{FF2B5EF4-FFF2-40B4-BE49-F238E27FC236}">
                    <a16:creationId xmlns:a16="http://schemas.microsoft.com/office/drawing/2014/main" xmlns="" id="{B2FC9B92-8EEA-4E57-BCA1-4D632A2AFC07}"/>
                  </a:ext>
                </a:extLst>
              </p:cNvPr>
              <p:cNvSpPr/>
              <p:nvPr/>
            </p:nvSpPr>
            <p:spPr>
              <a:xfrm rot="20783319" flipH="1" flipV="1">
                <a:off x="2476928" y="2060857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xmlns="" id="{2716EFC7-2D2D-428B-898D-20E93E5FAED9}"/>
                </a:ext>
              </a:extLst>
            </p:cNvPr>
            <p:cNvGrpSpPr/>
            <p:nvPr/>
          </p:nvGrpSpPr>
          <p:grpSpPr>
            <a:xfrm>
              <a:off x="2785079" y="2343309"/>
              <a:ext cx="1528404" cy="352445"/>
              <a:chOff x="2350966" y="1910916"/>
              <a:chExt cx="1528404" cy="352445"/>
            </a:xfrm>
          </p:grpSpPr>
          <p:sp>
            <p:nvSpPr>
              <p:cNvPr id="357" name="í$ľîďe">
                <a:extLst>
                  <a:ext uri="{FF2B5EF4-FFF2-40B4-BE49-F238E27FC236}">
                    <a16:creationId xmlns:a16="http://schemas.microsoft.com/office/drawing/2014/main" xmlns="" id="{8CDDFC0E-14E3-4D51-9DC5-8E0756471574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58" name="í$ľîďe">
                <a:extLst>
                  <a:ext uri="{FF2B5EF4-FFF2-40B4-BE49-F238E27FC236}">
                    <a16:creationId xmlns:a16="http://schemas.microsoft.com/office/drawing/2014/main" xmlns="" id="{EAF1E9AB-1F17-4547-9DA8-CB257C699342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xmlns="" id="{025D0D33-83C3-4E15-BED4-727B6C373CF0}"/>
              </a:ext>
            </a:extLst>
          </p:cNvPr>
          <p:cNvGrpSpPr/>
          <p:nvPr/>
        </p:nvGrpSpPr>
        <p:grpSpPr>
          <a:xfrm rot="20984815">
            <a:off x="9916877" y="1892775"/>
            <a:ext cx="1857367" cy="756974"/>
            <a:chOff x="2456116" y="1938780"/>
            <a:chExt cx="1857367" cy="756974"/>
          </a:xfrm>
        </p:grpSpPr>
        <p:grpSp>
          <p:nvGrpSpPr>
            <p:cNvPr id="364" name="组合 363">
              <a:extLst>
                <a:ext uri="{FF2B5EF4-FFF2-40B4-BE49-F238E27FC236}">
                  <a16:creationId xmlns:a16="http://schemas.microsoft.com/office/drawing/2014/main" xmlns="" id="{F2C5B133-1F6F-4519-805C-68A3B984CD38}"/>
                </a:ext>
              </a:extLst>
            </p:cNvPr>
            <p:cNvGrpSpPr/>
            <p:nvPr/>
          </p:nvGrpSpPr>
          <p:grpSpPr>
            <a:xfrm>
              <a:off x="2456116" y="1938780"/>
              <a:ext cx="1654366" cy="504085"/>
              <a:chOff x="2225004" y="1910916"/>
              <a:chExt cx="1654366" cy="504085"/>
            </a:xfrm>
          </p:grpSpPr>
          <p:sp>
            <p:nvSpPr>
              <p:cNvPr id="376" name="í$ľîďe">
                <a:extLst>
                  <a:ext uri="{FF2B5EF4-FFF2-40B4-BE49-F238E27FC236}">
                    <a16:creationId xmlns:a16="http://schemas.microsoft.com/office/drawing/2014/main" xmlns="" id="{8DE1BEB9-8994-4BF1-8967-06508E97C011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77" name="í$ľîďe">
                <a:extLst>
                  <a:ext uri="{FF2B5EF4-FFF2-40B4-BE49-F238E27FC236}">
                    <a16:creationId xmlns:a16="http://schemas.microsoft.com/office/drawing/2014/main" xmlns="" id="{61B3E8BC-AF40-4693-91C4-763AB430CCDC}"/>
                  </a:ext>
                </a:extLst>
              </p:cNvPr>
              <p:cNvSpPr/>
              <p:nvPr/>
            </p:nvSpPr>
            <p:spPr>
              <a:xfrm rot="20783319">
                <a:off x="2225004" y="218918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78" name="í$ľîďe">
                <a:extLst>
                  <a:ext uri="{FF2B5EF4-FFF2-40B4-BE49-F238E27FC236}">
                    <a16:creationId xmlns:a16="http://schemas.microsoft.com/office/drawing/2014/main" xmlns="" id="{3DE723F8-A8E5-4934-9965-8E92E0603C04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79" name="í$ľîďe">
                <a:extLst>
                  <a:ext uri="{FF2B5EF4-FFF2-40B4-BE49-F238E27FC236}">
                    <a16:creationId xmlns:a16="http://schemas.microsoft.com/office/drawing/2014/main" xmlns="" id="{C93198EB-CA81-44A5-A983-472D4F3C4EDE}"/>
                  </a:ext>
                </a:extLst>
              </p:cNvPr>
              <p:cNvSpPr/>
              <p:nvPr/>
            </p:nvSpPr>
            <p:spPr>
              <a:xfrm rot="20783319" flipH="1" flipV="1">
                <a:off x="2476928" y="2060857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  <p:grpSp>
          <p:nvGrpSpPr>
            <p:cNvPr id="367" name="组合 366">
              <a:extLst>
                <a:ext uri="{FF2B5EF4-FFF2-40B4-BE49-F238E27FC236}">
                  <a16:creationId xmlns:a16="http://schemas.microsoft.com/office/drawing/2014/main" xmlns="" id="{4538B460-4B5A-4941-8389-2349A1AFB04B}"/>
                </a:ext>
              </a:extLst>
            </p:cNvPr>
            <p:cNvGrpSpPr/>
            <p:nvPr/>
          </p:nvGrpSpPr>
          <p:grpSpPr>
            <a:xfrm>
              <a:off x="2785079" y="2343309"/>
              <a:ext cx="1528404" cy="352445"/>
              <a:chOff x="2350966" y="1910916"/>
              <a:chExt cx="1528404" cy="352445"/>
            </a:xfrm>
          </p:grpSpPr>
          <p:sp>
            <p:nvSpPr>
              <p:cNvPr id="372" name="í$ľîďe">
                <a:extLst>
                  <a:ext uri="{FF2B5EF4-FFF2-40B4-BE49-F238E27FC236}">
                    <a16:creationId xmlns:a16="http://schemas.microsoft.com/office/drawing/2014/main" xmlns="" id="{BA4394FB-6BB1-4ACD-8942-313486F6C54A}"/>
                  </a:ext>
                </a:extLst>
              </p:cNvPr>
              <p:cNvSpPr/>
              <p:nvPr/>
            </p:nvSpPr>
            <p:spPr>
              <a:xfrm rot="20783319">
                <a:off x="2350966" y="2037544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  <p:sp>
            <p:nvSpPr>
              <p:cNvPr id="375" name="í$ľîďe">
                <a:extLst>
                  <a:ext uri="{FF2B5EF4-FFF2-40B4-BE49-F238E27FC236}">
                    <a16:creationId xmlns:a16="http://schemas.microsoft.com/office/drawing/2014/main" xmlns="" id="{FF45F215-8803-48B9-8314-B89EC8917DBD}"/>
                  </a:ext>
                </a:extLst>
              </p:cNvPr>
              <p:cNvSpPr/>
              <p:nvPr/>
            </p:nvSpPr>
            <p:spPr>
              <a:xfrm rot="20783319" flipH="1" flipV="1">
                <a:off x="2644790" y="1910916"/>
                <a:ext cx="1234580" cy="225817"/>
              </a:xfrm>
              <a:prstGeom prst="parallelogram">
                <a:avLst>
                  <a:gd name="adj" fmla="val 12217"/>
                </a:avLst>
              </a:prstGeom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380" name="iconfont-11592-5504471">
            <a:extLst>
              <a:ext uri="{FF2B5EF4-FFF2-40B4-BE49-F238E27FC236}">
                <a16:creationId xmlns:a16="http://schemas.microsoft.com/office/drawing/2014/main" xmlns="" id="{C1D852BE-A793-4E5D-B98C-B13DBC9AE375}"/>
              </a:ext>
            </a:extLst>
          </p:cNvPr>
          <p:cNvSpPr>
            <a:spLocks noChangeAspect="1"/>
          </p:cNvSpPr>
          <p:nvPr/>
        </p:nvSpPr>
        <p:spPr bwMode="auto">
          <a:xfrm>
            <a:off x="6828429" y="2023362"/>
            <a:ext cx="352366" cy="352366"/>
          </a:xfrm>
          <a:custGeom>
            <a:avLst/>
            <a:gdLst>
              <a:gd name="connsiteX0" fmla="*/ 473148 w 609586"/>
              <a:gd name="connsiteY0" fmla="*/ 406321 h 609586"/>
              <a:gd name="connsiteX1" fmla="*/ 481673 w 609586"/>
              <a:gd name="connsiteY1" fmla="*/ 409845 h 609586"/>
              <a:gd name="connsiteX2" fmla="*/ 525063 w 609586"/>
              <a:gd name="connsiteY2" fmla="*/ 456758 h 609586"/>
              <a:gd name="connsiteX3" fmla="*/ 528207 w 609586"/>
              <a:gd name="connsiteY3" fmla="*/ 466331 h 609586"/>
              <a:gd name="connsiteX4" fmla="*/ 527968 w 609586"/>
              <a:gd name="connsiteY4" fmla="*/ 467617 h 609586"/>
              <a:gd name="connsiteX5" fmla="*/ 527826 w 609586"/>
              <a:gd name="connsiteY5" fmla="*/ 468903 h 609586"/>
              <a:gd name="connsiteX6" fmla="*/ 524682 w 609586"/>
              <a:gd name="connsiteY6" fmla="*/ 478476 h 609586"/>
              <a:gd name="connsiteX7" fmla="*/ 523730 w 609586"/>
              <a:gd name="connsiteY7" fmla="*/ 479523 h 609586"/>
              <a:gd name="connsiteX8" fmla="*/ 523110 w 609586"/>
              <a:gd name="connsiteY8" fmla="*/ 480143 h 609586"/>
              <a:gd name="connsiteX9" fmla="*/ 480816 w 609586"/>
              <a:gd name="connsiteY9" fmla="*/ 524769 h 609586"/>
              <a:gd name="connsiteX10" fmla="*/ 472434 w 609586"/>
              <a:gd name="connsiteY10" fmla="*/ 528294 h 609586"/>
              <a:gd name="connsiteX11" fmla="*/ 459717 w 609586"/>
              <a:gd name="connsiteY11" fmla="*/ 522197 h 609586"/>
              <a:gd name="connsiteX12" fmla="*/ 457383 w 609586"/>
              <a:gd name="connsiteY12" fmla="*/ 499670 h 609586"/>
              <a:gd name="connsiteX13" fmla="*/ 471481 w 609586"/>
              <a:gd name="connsiteY13" fmla="*/ 484953 h 609586"/>
              <a:gd name="connsiteX14" fmla="*/ 422709 w 609586"/>
              <a:gd name="connsiteY14" fmla="*/ 484572 h 609586"/>
              <a:gd name="connsiteX15" fmla="*/ 411040 w 609586"/>
              <a:gd name="connsiteY15" fmla="*/ 479285 h 609586"/>
              <a:gd name="connsiteX16" fmla="*/ 406325 w 609586"/>
              <a:gd name="connsiteY16" fmla="*/ 466712 h 609586"/>
              <a:gd name="connsiteX17" fmla="*/ 422947 w 609586"/>
              <a:gd name="connsiteY17" fmla="*/ 449137 h 609586"/>
              <a:gd name="connsiteX18" fmla="*/ 471814 w 609586"/>
              <a:gd name="connsiteY18" fmla="*/ 449518 h 609586"/>
              <a:gd name="connsiteX19" fmla="*/ 458002 w 609586"/>
              <a:gd name="connsiteY19" fmla="*/ 434659 h 609586"/>
              <a:gd name="connsiteX20" fmla="*/ 460526 w 609586"/>
              <a:gd name="connsiteY20" fmla="*/ 412274 h 609586"/>
              <a:gd name="connsiteX21" fmla="*/ 473148 w 609586"/>
              <a:gd name="connsiteY21" fmla="*/ 406321 h 609586"/>
              <a:gd name="connsiteX22" fmla="*/ 465844 w 609586"/>
              <a:gd name="connsiteY22" fmla="*/ 376800 h 609586"/>
              <a:gd name="connsiteX23" fmla="*/ 361300 w 609586"/>
              <a:gd name="connsiteY23" fmla="*/ 474858 h 609586"/>
              <a:gd name="connsiteX24" fmla="*/ 465844 w 609586"/>
              <a:gd name="connsiteY24" fmla="*/ 572916 h 609586"/>
              <a:gd name="connsiteX25" fmla="*/ 570483 w 609586"/>
              <a:gd name="connsiteY25" fmla="*/ 474858 h 609586"/>
              <a:gd name="connsiteX26" fmla="*/ 465844 w 609586"/>
              <a:gd name="connsiteY26" fmla="*/ 376800 h 609586"/>
              <a:gd name="connsiteX27" fmla="*/ 465844 w 609586"/>
              <a:gd name="connsiteY27" fmla="*/ 340130 h 609586"/>
              <a:gd name="connsiteX28" fmla="*/ 609586 w 609586"/>
              <a:gd name="connsiteY28" fmla="*/ 474858 h 609586"/>
              <a:gd name="connsiteX29" fmla="*/ 465844 w 609586"/>
              <a:gd name="connsiteY29" fmla="*/ 609586 h 609586"/>
              <a:gd name="connsiteX30" fmla="*/ 322149 w 609586"/>
              <a:gd name="connsiteY30" fmla="*/ 474858 h 609586"/>
              <a:gd name="connsiteX31" fmla="*/ 465844 w 609586"/>
              <a:gd name="connsiteY31" fmla="*/ 340130 h 609586"/>
              <a:gd name="connsiteX32" fmla="*/ 104107 w 609586"/>
              <a:gd name="connsiteY32" fmla="*/ 325890 h 609586"/>
              <a:gd name="connsiteX33" fmla="*/ 295239 w 609586"/>
              <a:gd name="connsiteY33" fmla="*/ 325890 h 609586"/>
              <a:gd name="connsiteX34" fmla="*/ 318101 w 609586"/>
              <a:gd name="connsiteY34" fmla="*/ 347321 h 609586"/>
              <a:gd name="connsiteX35" fmla="*/ 295239 w 609586"/>
              <a:gd name="connsiteY35" fmla="*/ 368799 h 609586"/>
              <a:gd name="connsiteX36" fmla="*/ 104107 w 609586"/>
              <a:gd name="connsiteY36" fmla="*/ 368799 h 609586"/>
              <a:gd name="connsiteX37" fmla="*/ 81245 w 609586"/>
              <a:gd name="connsiteY37" fmla="*/ 347321 h 609586"/>
              <a:gd name="connsiteX38" fmla="*/ 104107 w 609586"/>
              <a:gd name="connsiteY38" fmla="*/ 325890 h 609586"/>
              <a:gd name="connsiteX39" fmla="*/ 104154 w 609586"/>
              <a:gd name="connsiteY39" fmla="*/ 223880 h 609586"/>
              <a:gd name="connsiteX40" fmla="*/ 349678 w 609586"/>
              <a:gd name="connsiteY40" fmla="*/ 223880 h 609586"/>
              <a:gd name="connsiteX41" fmla="*/ 372540 w 609586"/>
              <a:gd name="connsiteY41" fmla="*/ 245358 h 609586"/>
              <a:gd name="connsiteX42" fmla="*/ 349678 w 609586"/>
              <a:gd name="connsiteY42" fmla="*/ 266836 h 609586"/>
              <a:gd name="connsiteX43" fmla="*/ 104107 w 609586"/>
              <a:gd name="connsiteY43" fmla="*/ 266836 h 609586"/>
              <a:gd name="connsiteX44" fmla="*/ 81245 w 609586"/>
              <a:gd name="connsiteY44" fmla="*/ 245358 h 609586"/>
              <a:gd name="connsiteX45" fmla="*/ 104154 w 609586"/>
              <a:gd name="connsiteY45" fmla="*/ 223880 h 609586"/>
              <a:gd name="connsiteX46" fmla="*/ 104154 w 609586"/>
              <a:gd name="connsiteY46" fmla="*/ 121917 h 609586"/>
              <a:gd name="connsiteX47" fmla="*/ 404022 w 609586"/>
              <a:gd name="connsiteY47" fmla="*/ 121917 h 609586"/>
              <a:gd name="connsiteX48" fmla="*/ 426884 w 609586"/>
              <a:gd name="connsiteY48" fmla="*/ 143395 h 609586"/>
              <a:gd name="connsiteX49" fmla="*/ 404022 w 609586"/>
              <a:gd name="connsiteY49" fmla="*/ 164826 h 609586"/>
              <a:gd name="connsiteX50" fmla="*/ 104107 w 609586"/>
              <a:gd name="connsiteY50" fmla="*/ 164826 h 609586"/>
              <a:gd name="connsiteX51" fmla="*/ 81245 w 609586"/>
              <a:gd name="connsiteY51" fmla="*/ 143395 h 609586"/>
              <a:gd name="connsiteX52" fmla="*/ 104154 w 609586"/>
              <a:gd name="connsiteY52" fmla="*/ 121917 h 609586"/>
              <a:gd name="connsiteX53" fmla="*/ 50768 w 609586"/>
              <a:gd name="connsiteY53" fmla="*/ 0 h 609586"/>
              <a:gd name="connsiteX54" fmla="*/ 477672 w 609586"/>
              <a:gd name="connsiteY54" fmla="*/ 0 h 609586"/>
              <a:gd name="connsiteX55" fmla="*/ 528297 w 609586"/>
              <a:gd name="connsiteY55" fmla="*/ 48815 h 609586"/>
              <a:gd name="connsiteX56" fmla="*/ 528297 w 609586"/>
              <a:gd name="connsiteY56" fmla="*/ 289415 h 609586"/>
              <a:gd name="connsiteX57" fmla="*/ 507200 w 609586"/>
              <a:gd name="connsiteY57" fmla="*/ 309751 h 609586"/>
              <a:gd name="connsiteX58" fmla="*/ 486102 w 609586"/>
              <a:gd name="connsiteY58" fmla="*/ 289415 h 609586"/>
              <a:gd name="connsiteX59" fmla="*/ 486102 w 609586"/>
              <a:gd name="connsiteY59" fmla="*/ 48767 h 609586"/>
              <a:gd name="connsiteX60" fmla="*/ 477672 w 609586"/>
              <a:gd name="connsiteY60" fmla="*/ 40671 h 609586"/>
              <a:gd name="connsiteX61" fmla="*/ 50768 w 609586"/>
              <a:gd name="connsiteY61" fmla="*/ 40671 h 609586"/>
              <a:gd name="connsiteX62" fmla="*/ 42338 w 609586"/>
              <a:gd name="connsiteY62" fmla="*/ 48767 h 609586"/>
              <a:gd name="connsiteX63" fmla="*/ 42338 w 609586"/>
              <a:gd name="connsiteY63" fmla="*/ 520301 h 609586"/>
              <a:gd name="connsiteX64" fmla="*/ 50768 w 609586"/>
              <a:gd name="connsiteY64" fmla="*/ 528397 h 609586"/>
              <a:gd name="connsiteX65" fmla="*/ 300510 w 609586"/>
              <a:gd name="connsiteY65" fmla="*/ 528397 h 609586"/>
              <a:gd name="connsiteX66" fmla="*/ 321607 w 609586"/>
              <a:gd name="connsiteY66" fmla="*/ 548685 h 609586"/>
              <a:gd name="connsiteX67" fmla="*/ 300510 w 609586"/>
              <a:gd name="connsiteY67" fmla="*/ 568973 h 609586"/>
              <a:gd name="connsiteX68" fmla="*/ 50768 w 609586"/>
              <a:gd name="connsiteY68" fmla="*/ 568973 h 609586"/>
              <a:gd name="connsiteX69" fmla="*/ 0 w 609586"/>
              <a:gd name="connsiteY69" fmla="*/ 520158 h 609586"/>
              <a:gd name="connsiteX70" fmla="*/ 0 w 609586"/>
              <a:gd name="connsiteY70" fmla="*/ 48815 h 609586"/>
              <a:gd name="connsiteX71" fmla="*/ 50768 w 609586"/>
              <a:gd name="connsiteY71" fmla="*/ 0 h 60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586" h="609586">
                <a:moveTo>
                  <a:pt x="473148" y="406321"/>
                </a:moveTo>
                <a:cubicBezTo>
                  <a:pt x="476339" y="406225"/>
                  <a:pt x="479435" y="407511"/>
                  <a:pt x="481673" y="409845"/>
                </a:cubicBezTo>
                <a:lnTo>
                  <a:pt x="525063" y="456758"/>
                </a:lnTo>
                <a:cubicBezTo>
                  <a:pt x="527397" y="459377"/>
                  <a:pt x="528540" y="462854"/>
                  <a:pt x="528207" y="466331"/>
                </a:cubicBezTo>
                <a:cubicBezTo>
                  <a:pt x="528302" y="466712"/>
                  <a:pt x="528302" y="467093"/>
                  <a:pt x="527968" y="467617"/>
                </a:cubicBezTo>
                <a:cubicBezTo>
                  <a:pt x="527968" y="468141"/>
                  <a:pt x="527968" y="468522"/>
                  <a:pt x="527826" y="468903"/>
                </a:cubicBezTo>
                <a:cubicBezTo>
                  <a:pt x="528159" y="472379"/>
                  <a:pt x="527016" y="475856"/>
                  <a:pt x="524682" y="478476"/>
                </a:cubicBezTo>
                <a:lnTo>
                  <a:pt x="523730" y="479523"/>
                </a:lnTo>
                <a:lnTo>
                  <a:pt x="523110" y="480143"/>
                </a:lnTo>
                <a:lnTo>
                  <a:pt x="480816" y="524769"/>
                </a:lnTo>
                <a:cubicBezTo>
                  <a:pt x="478625" y="527103"/>
                  <a:pt x="475577" y="528341"/>
                  <a:pt x="472434" y="528294"/>
                </a:cubicBezTo>
                <a:cubicBezTo>
                  <a:pt x="467956" y="528294"/>
                  <a:pt x="463336" y="526055"/>
                  <a:pt x="459717" y="522197"/>
                </a:cubicBezTo>
                <a:cubicBezTo>
                  <a:pt x="453144" y="515101"/>
                  <a:pt x="452191" y="505242"/>
                  <a:pt x="457383" y="499670"/>
                </a:cubicBezTo>
                <a:lnTo>
                  <a:pt x="471481" y="484953"/>
                </a:lnTo>
                <a:lnTo>
                  <a:pt x="422709" y="484572"/>
                </a:lnTo>
                <a:cubicBezTo>
                  <a:pt x="418280" y="484429"/>
                  <a:pt x="414041" y="482524"/>
                  <a:pt x="411040" y="479285"/>
                </a:cubicBezTo>
                <a:cubicBezTo>
                  <a:pt x="408040" y="475904"/>
                  <a:pt x="406325" y="471379"/>
                  <a:pt x="406325" y="466712"/>
                </a:cubicBezTo>
                <a:cubicBezTo>
                  <a:pt x="406468" y="457043"/>
                  <a:pt x="413850" y="449137"/>
                  <a:pt x="422947" y="449137"/>
                </a:cubicBezTo>
                <a:lnTo>
                  <a:pt x="471814" y="449518"/>
                </a:lnTo>
                <a:lnTo>
                  <a:pt x="458002" y="434659"/>
                </a:lnTo>
                <a:cubicBezTo>
                  <a:pt x="452906" y="429086"/>
                  <a:pt x="454001" y="419275"/>
                  <a:pt x="460526" y="412274"/>
                </a:cubicBezTo>
                <a:cubicBezTo>
                  <a:pt x="463765" y="408702"/>
                  <a:pt x="468337" y="406559"/>
                  <a:pt x="473148" y="406321"/>
                </a:cubicBezTo>
                <a:close/>
                <a:moveTo>
                  <a:pt x="465844" y="376800"/>
                </a:moveTo>
                <a:cubicBezTo>
                  <a:pt x="408213" y="376800"/>
                  <a:pt x="361300" y="420805"/>
                  <a:pt x="361300" y="474858"/>
                </a:cubicBezTo>
                <a:cubicBezTo>
                  <a:pt x="361300" y="528911"/>
                  <a:pt x="408213" y="572916"/>
                  <a:pt x="465844" y="572916"/>
                </a:cubicBezTo>
                <a:cubicBezTo>
                  <a:pt x="523522" y="572916"/>
                  <a:pt x="570483" y="528911"/>
                  <a:pt x="570483" y="474858"/>
                </a:cubicBezTo>
                <a:cubicBezTo>
                  <a:pt x="570483" y="420805"/>
                  <a:pt x="523522" y="376800"/>
                  <a:pt x="465844" y="376800"/>
                </a:cubicBezTo>
                <a:close/>
                <a:moveTo>
                  <a:pt x="465844" y="340130"/>
                </a:moveTo>
                <a:cubicBezTo>
                  <a:pt x="545288" y="340130"/>
                  <a:pt x="609586" y="400421"/>
                  <a:pt x="609586" y="474858"/>
                </a:cubicBezTo>
                <a:cubicBezTo>
                  <a:pt x="609586" y="549294"/>
                  <a:pt x="545288" y="609586"/>
                  <a:pt x="465844" y="609586"/>
                </a:cubicBezTo>
                <a:cubicBezTo>
                  <a:pt x="386447" y="609586"/>
                  <a:pt x="322149" y="549294"/>
                  <a:pt x="322149" y="474858"/>
                </a:cubicBezTo>
                <a:cubicBezTo>
                  <a:pt x="322149" y="400421"/>
                  <a:pt x="386495" y="340130"/>
                  <a:pt x="465844" y="340130"/>
                </a:cubicBezTo>
                <a:close/>
                <a:moveTo>
                  <a:pt x="104107" y="325890"/>
                </a:moveTo>
                <a:lnTo>
                  <a:pt x="295239" y="325890"/>
                </a:lnTo>
                <a:cubicBezTo>
                  <a:pt x="307813" y="325890"/>
                  <a:pt x="318101" y="335558"/>
                  <a:pt x="318101" y="347321"/>
                </a:cubicBezTo>
                <a:cubicBezTo>
                  <a:pt x="318101" y="359179"/>
                  <a:pt x="307813" y="368799"/>
                  <a:pt x="295239" y="368799"/>
                </a:cubicBezTo>
                <a:lnTo>
                  <a:pt x="104107" y="368799"/>
                </a:lnTo>
                <a:cubicBezTo>
                  <a:pt x="91533" y="368799"/>
                  <a:pt x="81245" y="359179"/>
                  <a:pt x="81245" y="347321"/>
                </a:cubicBezTo>
                <a:cubicBezTo>
                  <a:pt x="81245" y="335558"/>
                  <a:pt x="91533" y="325890"/>
                  <a:pt x="104107" y="325890"/>
                </a:cubicBezTo>
                <a:close/>
                <a:moveTo>
                  <a:pt x="104154" y="223880"/>
                </a:moveTo>
                <a:lnTo>
                  <a:pt x="349678" y="223880"/>
                </a:lnTo>
                <a:cubicBezTo>
                  <a:pt x="362300" y="223880"/>
                  <a:pt x="372540" y="233547"/>
                  <a:pt x="372540" y="245358"/>
                </a:cubicBezTo>
                <a:cubicBezTo>
                  <a:pt x="372540" y="257169"/>
                  <a:pt x="362300" y="266836"/>
                  <a:pt x="349678" y="266836"/>
                </a:cubicBezTo>
                <a:lnTo>
                  <a:pt x="104107" y="266836"/>
                </a:lnTo>
                <a:cubicBezTo>
                  <a:pt x="91533" y="266836"/>
                  <a:pt x="81245" y="257169"/>
                  <a:pt x="81245" y="245358"/>
                </a:cubicBezTo>
                <a:cubicBezTo>
                  <a:pt x="81245" y="233547"/>
                  <a:pt x="91533" y="223880"/>
                  <a:pt x="104154" y="223880"/>
                </a:cubicBezTo>
                <a:close/>
                <a:moveTo>
                  <a:pt x="104154" y="121917"/>
                </a:moveTo>
                <a:lnTo>
                  <a:pt x="404022" y="121917"/>
                </a:lnTo>
                <a:cubicBezTo>
                  <a:pt x="416596" y="121917"/>
                  <a:pt x="426884" y="131537"/>
                  <a:pt x="426884" y="143395"/>
                </a:cubicBezTo>
                <a:cubicBezTo>
                  <a:pt x="426884" y="155206"/>
                  <a:pt x="416596" y="164826"/>
                  <a:pt x="404022" y="164826"/>
                </a:cubicBezTo>
                <a:lnTo>
                  <a:pt x="104107" y="164826"/>
                </a:lnTo>
                <a:cubicBezTo>
                  <a:pt x="91533" y="164826"/>
                  <a:pt x="81245" y="155206"/>
                  <a:pt x="81245" y="143395"/>
                </a:cubicBezTo>
                <a:cubicBezTo>
                  <a:pt x="81245" y="131537"/>
                  <a:pt x="91533" y="121917"/>
                  <a:pt x="104154" y="121917"/>
                </a:cubicBezTo>
                <a:close/>
                <a:moveTo>
                  <a:pt x="50768" y="0"/>
                </a:moveTo>
                <a:lnTo>
                  <a:pt x="477672" y="0"/>
                </a:lnTo>
                <a:cubicBezTo>
                  <a:pt x="505676" y="0"/>
                  <a:pt x="528440" y="21955"/>
                  <a:pt x="528297" y="48815"/>
                </a:cubicBezTo>
                <a:lnTo>
                  <a:pt x="528297" y="289415"/>
                </a:lnTo>
                <a:cubicBezTo>
                  <a:pt x="528107" y="300893"/>
                  <a:pt x="518629" y="309989"/>
                  <a:pt x="507200" y="309751"/>
                </a:cubicBezTo>
                <a:cubicBezTo>
                  <a:pt x="495532" y="309751"/>
                  <a:pt x="486102" y="300702"/>
                  <a:pt x="486102" y="289415"/>
                </a:cubicBezTo>
                <a:lnTo>
                  <a:pt x="486102" y="48767"/>
                </a:lnTo>
                <a:cubicBezTo>
                  <a:pt x="486102" y="44338"/>
                  <a:pt x="482292" y="40671"/>
                  <a:pt x="477672" y="40671"/>
                </a:cubicBezTo>
                <a:lnTo>
                  <a:pt x="50768" y="40671"/>
                </a:lnTo>
                <a:cubicBezTo>
                  <a:pt x="46148" y="40671"/>
                  <a:pt x="42338" y="44338"/>
                  <a:pt x="42338" y="48767"/>
                </a:cubicBezTo>
                <a:lnTo>
                  <a:pt x="42338" y="520301"/>
                </a:lnTo>
                <a:cubicBezTo>
                  <a:pt x="42433" y="524873"/>
                  <a:pt x="46196" y="528444"/>
                  <a:pt x="50768" y="528397"/>
                </a:cubicBezTo>
                <a:lnTo>
                  <a:pt x="300510" y="528397"/>
                </a:lnTo>
                <a:cubicBezTo>
                  <a:pt x="311940" y="528159"/>
                  <a:pt x="321417" y="537255"/>
                  <a:pt x="321607" y="548685"/>
                </a:cubicBezTo>
                <a:cubicBezTo>
                  <a:pt x="321417" y="560115"/>
                  <a:pt x="311987" y="569211"/>
                  <a:pt x="300510" y="568973"/>
                </a:cubicBezTo>
                <a:lnTo>
                  <a:pt x="50768" y="568973"/>
                </a:lnTo>
                <a:cubicBezTo>
                  <a:pt x="22812" y="568973"/>
                  <a:pt x="0" y="546923"/>
                  <a:pt x="0" y="520158"/>
                </a:cubicBezTo>
                <a:lnTo>
                  <a:pt x="0" y="48815"/>
                </a:lnTo>
                <a:cubicBezTo>
                  <a:pt x="0" y="21907"/>
                  <a:pt x="22812" y="0"/>
                  <a:pt x="50768" y="0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2" name="iconfont-11592-5504471">
            <a:extLst>
              <a:ext uri="{FF2B5EF4-FFF2-40B4-BE49-F238E27FC236}">
                <a16:creationId xmlns:a16="http://schemas.microsoft.com/office/drawing/2014/main" xmlns="" id="{16F8D2E9-92CF-48EA-B007-75E759441CC1}"/>
              </a:ext>
            </a:extLst>
          </p:cNvPr>
          <p:cNvSpPr>
            <a:spLocks noChangeAspect="1"/>
          </p:cNvSpPr>
          <p:nvPr/>
        </p:nvSpPr>
        <p:spPr bwMode="auto">
          <a:xfrm>
            <a:off x="10587869" y="2052669"/>
            <a:ext cx="352366" cy="293753"/>
          </a:xfrm>
          <a:custGeom>
            <a:avLst/>
            <a:gdLst>
              <a:gd name="T0" fmla="*/ 9600 w 12799"/>
              <a:gd name="T1" fmla="*/ 9396 h 10669"/>
              <a:gd name="T2" fmla="*/ 1280 w 12799"/>
              <a:gd name="T3" fmla="*/ 9396 h 10669"/>
              <a:gd name="T4" fmla="*/ 1280 w 12799"/>
              <a:gd name="T5" fmla="*/ 3407 h 10669"/>
              <a:gd name="T6" fmla="*/ 3197 w 12799"/>
              <a:gd name="T7" fmla="*/ 3407 h 10669"/>
              <a:gd name="T8" fmla="*/ 4620 w 12799"/>
              <a:gd name="T9" fmla="*/ 2133 h 10669"/>
              <a:gd name="T10" fmla="*/ 640 w 12799"/>
              <a:gd name="T11" fmla="*/ 2133 h 10669"/>
              <a:gd name="T12" fmla="*/ 0 w 12799"/>
              <a:gd name="T13" fmla="*/ 2770 h 10669"/>
              <a:gd name="T14" fmla="*/ 0 w 12799"/>
              <a:gd name="T15" fmla="*/ 10032 h 10669"/>
              <a:gd name="T16" fmla="*/ 640 w 12799"/>
              <a:gd name="T17" fmla="*/ 10669 h 10669"/>
              <a:gd name="T18" fmla="*/ 10240 w 12799"/>
              <a:gd name="T19" fmla="*/ 10669 h 10669"/>
              <a:gd name="T20" fmla="*/ 10880 w 12799"/>
              <a:gd name="T21" fmla="*/ 10032 h 10669"/>
              <a:gd name="T22" fmla="*/ 10880 w 12799"/>
              <a:gd name="T23" fmla="*/ 6400 h 10669"/>
              <a:gd name="T24" fmla="*/ 9600 w 12799"/>
              <a:gd name="T25" fmla="*/ 7447 h 10669"/>
              <a:gd name="T26" fmla="*/ 9600 w 12799"/>
              <a:gd name="T27" fmla="*/ 9396 h 10669"/>
              <a:gd name="T28" fmla="*/ 8533 w 12799"/>
              <a:gd name="T29" fmla="*/ 4266 h 10669"/>
              <a:gd name="T30" fmla="*/ 8533 w 12799"/>
              <a:gd name="T31" fmla="*/ 6396 h 10669"/>
              <a:gd name="T32" fmla="*/ 12799 w 12799"/>
              <a:gd name="T33" fmla="*/ 3213 h 10669"/>
              <a:gd name="T34" fmla="*/ 8533 w 12799"/>
              <a:gd name="T35" fmla="*/ 0 h 10669"/>
              <a:gd name="T36" fmla="*/ 8533 w 12799"/>
              <a:gd name="T37" fmla="*/ 1990 h 10669"/>
              <a:gd name="T38" fmla="*/ 3200 w 12799"/>
              <a:gd name="T39" fmla="*/ 7466 h 10669"/>
              <a:gd name="T40" fmla="*/ 8533 w 12799"/>
              <a:gd name="T41" fmla="*/ 4266 h 10669"/>
              <a:gd name="T42" fmla="*/ 8533 w 12799"/>
              <a:gd name="T43" fmla="*/ 4266 h 10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799" h="10669">
                <a:moveTo>
                  <a:pt x="9600" y="9396"/>
                </a:moveTo>
                <a:lnTo>
                  <a:pt x="1280" y="9396"/>
                </a:lnTo>
                <a:lnTo>
                  <a:pt x="1280" y="3407"/>
                </a:lnTo>
                <a:lnTo>
                  <a:pt x="3197" y="3407"/>
                </a:lnTo>
                <a:cubicBezTo>
                  <a:pt x="3197" y="3407"/>
                  <a:pt x="3667" y="2750"/>
                  <a:pt x="4620" y="2133"/>
                </a:cubicBezTo>
                <a:lnTo>
                  <a:pt x="640" y="2133"/>
                </a:lnTo>
                <a:cubicBezTo>
                  <a:pt x="287" y="2133"/>
                  <a:pt x="0" y="2416"/>
                  <a:pt x="0" y="2770"/>
                </a:cubicBezTo>
                <a:lnTo>
                  <a:pt x="0" y="10032"/>
                </a:lnTo>
                <a:cubicBezTo>
                  <a:pt x="0" y="10382"/>
                  <a:pt x="287" y="10669"/>
                  <a:pt x="640" y="10669"/>
                </a:cubicBezTo>
                <a:lnTo>
                  <a:pt x="10240" y="10669"/>
                </a:lnTo>
                <a:cubicBezTo>
                  <a:pt x="10593" y="10669"/>
                  <a:pt x="10880" y="10386"/>
                  <a:pt x="10880" y="10032"/>
                </a:cubicBezTo>
                <a:lnTo>
                  <a:pt x="10880" y="6400"/>
                </a:lnTo>
                <a:lnTo>
                  <a:pt x="9600" y="7447"/>
                </a:lnTo>
                <a:lnTo>
                  <a:pt x="9600" y="9396"/>
                </a:lnTo>
                <a:close/>
                <a:moveTo>
                  <a:pt x="8533" y="4266"/>
                </a:moveTo>
                <a:lnTo>
                  <a:pt x="8533" y="6396"/>
                </a:lnTo>
                <a:lnTo>
                  <a:pt x="12799" y="3213"/>
                </a:lnTo>
                <a:lnTo>
                  <a:pt x="8533" y="0"/>
                </a:lnTo>
                <a:lnTo>
                  <a:pt x="8533" y="1990"/>
                </a:lnTo>
                <a:cubicBezTo>
                  <a:pt x="3373" y="1990"/>
                  <a:pt x="3200" y="7466"/>
                  <a:pt x="3200" y="7466"/>
                </a:cubicBezTo>
                <a:cubicBezTo>
                  <a:pt x="4660" y="5083"/>
                  <a:pt x="5733" y="4266"/>
                  <a:pt x="8533" y="4266"/>
                </a:cubicBezTo>
                <a:close/>
                <a:moveTo>
                  <a:pt x="8533" y="4266"/>
                </a:moveTo>
                <a:close/>
              </a:path>
            </a:pathLst>
          </a:custGeom>
          <a:solidFill>
            <a:schemeClr val="bg1">
              <a:alpha val="96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xmlns="" id="{F10A8FF1-B665-48C4-A291-3CF510BAE98B}"/>
              </a:ext>
            </a:extLst>
          </p:cNvPr>
          <p:cNvSpPr txBox="1"/>
          <p:nvPr/>
        </p:nvSpPr>
        <p:spPr>
          <a:xfrm>
            <a:off x="8561118" y="3471575"/>
            <a:ext cx="2792770" cy="25276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复杂场景及安全风险点精细化分析</a:t>
            </a:r>
          </a:p>
        </p:txBody>
      </p:sp>
      <p:cxnSp>
        <p:nvCxnSpPr>
          <p:cNvPr id="396" name="直接连接符 395">
            <a:extLst>
              <a:ext uri="{FF2B5EF4-FFF2-40B4-BE49-F238E27FC236}">
                <a16:creationId xmlns:a16="http://schemas.microsoft.com/office/drawing/2014/main" xmlns="" id="{3A1D2D2C-7C5F-43E2-B735-E341A3F92379}"/>
              </a:ext>
            </a:extLst>
          </p:cNvPr>
          <p:cNvCxnSpPr/>
          <p:nvPr/>
        </p:nvCxnSpPr>
        <p:spPr>
          <a:xfrm>
            <a:off x="4737191" y="382524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文本框 397">
            <a:extLst>
              <a:ext uri="{FF2B5EF4-FFF2-40B4-BE49-F238E27FC236}">
                <a16:creationId xmlns:a16="http://schemas.microsoft.com/office/drawing/2014/main" xmlns="" id="{ABEC10E2-CA24-4066-9E03-2506C13C9C5F}"/>
              </a:ext>
            </a:extLst>
          </p:cNvPr>
          <p:cNvSpPr txBox="1"/>
          <p:nvPr/>
        </p:nvSpPr>
        <p:spPr>
          <a:xfrm>
            <a:off x="5620040" y="3429677"/>
            <a:ext cx="20280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以及业务难点</a:t>
            </a:r>
          </a:p>
        </p:txBody>
      </p:sp>
      <p:sp>
        <p:nvSpPr>
          <p:cNvPr id="400" name="矩形: 圆角 399">
            <a:extLst>
              <a:ext uri="{FF2B5EF4-FFF2-40B4-BE49-F238E27FC236}">
                <a16:creationId xmlns:a16="http://schemas.microsoft.com/office/drawing/2014/main" xmlns="" id="{C6A01735-B1F3-43B9-A4B3-C4DFAB9BC475}"/>
              </a:ext>
            </a:extLst>
          </p:cNvPr>
          <p:cNvSpPr/>
          <p:nvPr/>
        </p:nvSpPr>
        <p:spPr>
          <a:xfrm>
            <a:off x="4743310" y="4518864"/>
            <a:ext cx="735202" cy="251694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结合</a:t>
            </a:r>
            <a:endParaRPr kumimoji="0" lang="zh-CN" altLang="en-US" sz="2000" b="1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1" name="文本框 400">
            <a:extLst>
              <a:ext uri="{FF2B5EF4-FFF2-40B4-BE49-F238E27FC236}">
                <a16:creationId xmlns:a16="http://schemas.microsoft.com/office/drawing/2014/main" xmlns="" id="{1654C133-1EF1-471D-ABE4-8311982BFD0A}"/>
              </a:ext>
            </a:extLst>
          </p:cNvPr>
          <p:cNvSpPr txBox="1"/>
          <p:nvPr/>
        </p:nvSpPr>
        <p:spPr>
          <a:xfrm>
            <a:off x="5620040" y="4506212"/>
            <a:ext cx="20280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分析管理要求</a:t>
            </a:r>
          </a:p>
        </p:txBody>
      </p:sp>
      <p:cxnSp>
        <p:nvCxnSpPr>
          <p:cNvPr id="402" name="直接连接符 401">
            <a:extLst>
              <a:ext uri="{FF2B5EF4-FFF2-40B4-BE49-F238E27FC236}">
                <a16:creationId xmlns:a16="http://schemas.microsoft.com/office/drawing/2014/main" xmlns="" id="{C2BB2512-DE27-4D4A-80F7-58F11CA2E7C8}"/>
              </a:ext>
            </a:extLst>
          </p:cNvPr>
          <p:cNvCxnSpPr/>
          <p:nvPr/>
        </p:nvCxnSpPr>
        <p:spPr>
          <a:xfrm>
            <a:off x="8496631" y="5379720"/>
            <a:ext cx="2727960" cy="0"/>
          </a:xfrm>
          <a:prstGeom prst="line">
            <a:avLst/>
          </a:prstGeom>
          <a:ln>
            <a:gradFill>
              <a:gsLst>
                <a:gs pos="5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文本框 402">
            <a:extLst>
              <a:ext uri="{FF2B5EF4-FFF2-40B4-BE49-F238E27FC236}">
                <a16:creationId xmlns:a16="http://schemas.microsoft.com/office/drawing/2014/main" xmlns="" id="{4199F76F-82DF-46EF-9F8F-585E767DE42B}"/>
              </a:ext>
            </a:extLst>
          </p:cNvPr>
          <p:cNvSpPr txBox="1"/>
          <p:nvPr/>
        </p:nvSpPr>
        <p:spPr>
          <a:xfrm>
            <a:off x="8561118" y="4537340"/>
            <a:ext cx="2792770" cy="25276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风险预警技术的改进优化思路确定</a:t>
            </a:r>
          </a:p>
        </p:txBody>
      </p:sp>
      <p:sp>
        <p:nvSpPr>
          <p:cNvPr id="405" name="圆: 空心 404">
            <a:extLst>
              <a:ext uri="{FF2B5EF4-FFF2-40B4-BE49-F238E27FC236}">
                <a16:creationId xmlns:a16="http://schemas.microsoft.com/office/drawing/2014/main" xmlns="" id="{3F4328F3-F650-4FEA-9FA5-897383D7645D}"/>
              </a:ext>
            </a:extLst>
          </p:cNvPr>
          <p:cNvSpPr/>
          <p:nvPr/>
        </p:nvSpPr>
        <p:spPr>
          <a:xfrm rot="7041185">
            <a:off x="437623" y="371894"/>
            <a:ext cx="585845" cy="595741"/>
          </a:xfrm>
          <a:prstGeom prst="donut">
            <a:avLst>
              <a:gd name="adj" fmla="val 12670"/>
            </a:avLst>
          </a:prstGeom>
          <a:gradFill>
            <a:gsLst>
              <a:gs pos="4000">
                <a:srgbClr val="F64F4D">
                  <a:alpha val="71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07" name="直接连接符 406">
            <a:extLst>
              <a:ext uri="{FF2B5EF4-FFF2-40B4-BE49-F238E27FC236}">
                <a16:creationId xmlns:a16="http://schemas.microsoft.com/office/drawing/2014/main" xmlns="" id="{2688F78B-22B1-452D-8008-414B59FE51EF}"/>
              </a:ext>
            </a:extLst>
          </p:cNvPr>
          <p:cNvCxnSpPr>
            <a:cxnSpLocks/>
          </p:cNvCxnSpPr>
          <p:nvPr/>
        </p:nvCxnSpPr>
        <p:spPr>
          <a:xfrm flipV="1">
            <a:off x="750883" y="957699"/>
            <a:ext cx="2187835" cy="2414"/>
          </a:xfrm>
          <a:prstGeom prst="line">
            <a:avLst/>
          </a:prstGeom>
          <a:ln w="19050">
            <a:gradFill flip="none" rotWithShape="1">
              <a:gsLst>
                <a:gs pos="0">
                  <a:srgbClr val="F54F4D">
                    <a:alpha val="56000"/>
                  </a:srgbClr>
                </a:gs>
                <a:gs pos="100000">
                  <a:srgbClr val="FFB40D">
                    <a:alpha val="52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" name="文本框 412">
            <a:extLst>
              <a:ext uri="{FF2B5EF4-FFF2-40B4-BE49-F238E27FC236}">
                <a16:creationId xmlns:a16="http://schemas.microsoft.com/office/drawing/2014/main" xmlns="" id="{F2193A84-F245-46CB-B751-3886CFE01240}"/>
              </a:ext>
            </a:extLst>
          </p:cNvPr>
          <p:cNvSpPr txBox="1"/>
          <p:nvPr/>
        </p:nvSpPr>
        <p:spPr>
          <a:xfrm>
            <a:off x="594221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复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4" name="文本框 413">
            <a:extLst>
              <a:ext uri="{FF2B5EF4-FFF2-40B4-BE49-F238E27FC236}">
                <a16:creationId xmlns:a16="http://schemas.microsoft.com/office/drawing/2014/main" xmlns="" id="{394CF905-0C3C-4CCF-B0F6-AB8F26E9703E}"/>
              </a:ext>
            </a:extLst>
          </p:cNvPr>
          <p:cNvSpPr txBox="1"/>
          <p:nvPr/>
        </p:nvSpPr>
        <p:spPr>
          <a:xfrm>
            <a:off x="1045452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杂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5" name="文本框 414">
            <a:extLst>
              <a:ext uri="{FF2B5EF4-FFF2-40B4-BE49-F238E27FC236}">
                <a16:creationId xmlns:a16="http://schemas.microsoft.com/office/drawing/2014/main" xmlns="" id="{3F28A3E3-84CB-470E-BAB6-B3D478DA4CD0}"/>
              </a:ext>
            </a:extLst>
          </p:cNvPr>
          <p:cNvSpPr txBox="1"/>
          <p:nvPr/>
        </p:nvSpPr>
        <p:spPr>
          <a:xfrm>
            <a:off x="1496683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作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6" name="文本框 415">
            <a:extLst>
              <a:ext uri="{FF2B5EF4-FFF2-40B4-BE49-F238E27FC236}">
                <a16:creationId xmlns:a16="http://schemas.microsoft.com/office/drawing/2014/main" xmlns="" id="{78217BFB-24CF-4C88-9674-9568E416DD85}"/>
              </a:ext>
            </a:extLst>
          </p:cNvPr>
          <p:cNvSpPr txBox="1"/>
          <p:nvPr/>
        </p:nvSpPr>
        <p:spPr>
          <a:xfrm>
            <a:off x="1947914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业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7" name="文本框 416">
            <a:extLst>
              <a:ext uri="{FF2B5EF4-FFF2-40B4-BE49-F238E27FC236}">
                <a16:creationId xmlns:a16="http://schemas.microsoft.com/office/drawing/2014/main" xmlns="" id="{81990FBA-204F-4220-882D-F45EA8DB9512}"/>
              </a:ext>
            </a:extLst>
          </p:cNvPr>
          <p:cNvSpPr txBox="1"/>
          <p:nvPr/>
        </p:nvSpPr>
        <p:spPr>
          <a:xfrm>
            <a:off x="2399145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场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8" name="文本框 417">
            <a:extLst>
              <a:ext uri="{FF2B5EF4-FFF2-40B4-BE49-F238E27FC236}">
                <a16:creationId xmlns:a16="http://schemas.microsoft.com/office/drawing/2014/main" xmlns="" id="{581809C8-87E7-46E8-A157-8B8DC4E8E52A}"/>
              </a:ext>
            </a:extLst>
          </p:cNvPr>
          <p:cNvSpPr txBox="1"/>
          <p:nvPr/>
        </p:nvSpPr>
        <p:spPr>
          <a:xfrm>
            <a:off x="2850376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景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19" name="文本框 418">
            <a:extLst>
              <a:ext uri="{FF2B5EF4-FFF2-40B4-BE49-F238E27FC236}">
                <a16:creationId xmlns:a16="http://schemas.microsoft.com/office/drawing/2014/main" xmlns="" id="{895320FA-02D8-43FC-B4FD-47519A60EDA7}"/>
              </a:ext>
            </a:extLst>
          </p:cNvPr>
          <p:cNvSpPr txBox="1"/>
          <p:nvPr/>
        </p:nvSpPr>
        <p:spPr>
          <a:xfrm>
            <a:off x="3301607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下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0" name="文本框 419">
            <a:extLst>
              <a:ext uri="{FF2B5EF4-FFF2-40B4-BE49-F238E27FC236}">
                <a16:creationId xmlns:a16="http://schemas.microsoft.com/office/drawing/2014/main" xmlns="" id="{C1B02DAA-DAFC-40E6-8895-FAE6174D9159}"/>
              </a:ext>
            </a:extLst>
          </p:cNvPr>
          <p:cNvSpPr txBox="1"/>
          <p:nvPr/>
        </p:nvSpPr>
        <p:spPr>
          <a:xfrm>
            <a:off x="3752838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的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1" name="文本框 420">
            <a:extLst>
              <a:ext uri="{FF2B5EF4-FFF2-40B4-BE49-F238E27FC236}">
                <a16:creationId xmlns:a16="http://schemas.microsoft.com/office/drawing/2014/main" xmlns="" id="{55AE9451-5A4F-4C45-8CB8-036CF7D062C7}"/>
              </a:ext>
            </a:extLst>
          </p:cNvPr>
          <p:cNvSpPr txBox="1"/>
          <p:nvPr/>
        </p:nvSpPr>
        <p:spPr>
          <a:xfrm>
            <a:off x="4204069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风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2" name="文本框 421">
            <a:extLst>
              <a:ext uri="{FF2B5EF4-FFF2-40B4-BE49-F238E27FC236}">
                <a16:creationId xmlns:a16="http://schemas.microsoft.com/office/drawing/2014/main" xmlns="" id="{DE9C2BF2-A520-4F05-8578-C129327A0B72}"/>
              </a:ext>
            </a:extLst>
          </p:cNvPr>
          <p:cNvSpPr txBox="1"/>
          <p:nvPr/>
        </p:nvSpPr>
        <p:spPr>
          <a:xfrm>
            <a:off x="4655300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险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3" name="文本框 422">
            <a:extLst>
              <a:ext uri="{FF2B5EF4-FFF2-40B4-BE49-F238E27FC236}">
                <a16:creationId xmlns:a16="http://schemas.microsoft.com/office/drawing/2014/main" xmlns="" id="{C17BC019-2796-4CB8-B1B5-0A0526242865}"/>
              </a:ext>
            </a:extLst>
          </p:cNvPr>
          <p:cNvSpPr txBox="1"/>
          <p:nvPr/>
        </p:nvSpPr>
        <p:spPr>
          <a:xfrm>
            <a:off x="5106531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点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4" name="文本框 423">
            <a:extLst>
              <a:ext uri="{FF2B5EF4-FFF2-40B4-BE49-F238E27FC236}">
                <a16:creationId xmlns:a16="http://schemas.microsoft.com/office/drawing/2014/main" xmlns="" id="{A87FBB95-C252-4453-9E6F-0AF280474457}"/>
              </a:ext>
            </a:extLst>
          </p:cNvPr>
          <p:cNvSpPr txBox="1"/>
          <p:nvPr/>
        </p:nvSpPr>
        <p:spPr>
          <a:xfrm>
            <a:off x="5557762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分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xmlns="" id="{C435B24E-83AE-4B83-A9A7-3C166E22EBAF}"/>
              </a:ext>
            </a:extLst>
          </p:cNvPr>
          <p:cNvSpPr txBox="1"/>
          <p:nvPr/>
        </p:nvSpPr>
        <p:spPr>
          <a:xfrm>
            <a:off x="6008993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析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6" name="文本框 425">
            <a:extLst>
              <a:ext uri="{FF2B5EF4-FFF2-40B4-BE49-F238E27FC236}">
                <a16:creationId xmlns:a16="http://schemas.microsoft.com/office/drawing/2014/main" xmlns="" id="{EF932370-6AA6-4086-926D-15D81A1C6827}"/>
              </a:ext>
            </a:extLst>
          </p:cNvPr>
          <p:cNvSpPr txBox="1"/>
          <p:nvPr/>
        </p:nvSpPr>
        <p:spPr>
          <a:xfrm>
            <a:off x="6460224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及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7" name="文本框 426">
            <a:extLst>
              <a:ext uri="{FF2B5EF4-FFF2-40B4-BE49-F238E27FC236}">
                <a16:creationId xmlns:a16="http://schemas.microsoft.com/office/drawing/2014/main" xmlns="" id="{121CDF4F-1346-43B4-B5A5-D5291056F379}"/>
              </a:ext>
            </a:extLst>
          </p:cNvPr>
          <p:cNvSpPr txBox="1"/>
          <p:nvPr/>
        </p:nvSpPr>
        <p:spPr>
          <a:xfrm>
            <a:off x="6911455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应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8" name="文本框 427">
            <a:extLst>
              <a:ext uri="{FF2B5EF4-FFF2-40B4-BE49-F238E27FC236}">
                <a16:creationId xmlns:a16="http://schemas.microsoft.com/office/drawing/2014/main" xmlns="" id="{74D0ED5B-BA48-4757-9FCD-2D71959A756B}"/>
              </a:ext>
            </a:extLst>
          </p:cNvPr>
          <p:cNvSpPr txBox="1"/>
          <p:nvPr/>
        </p:nvSpPr>
        <p:spPr>
          <a:xfrm>
            <a:off x="7362685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对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29" name="文本框 428">
            <a:extLst>
              <a:ext uri="{FF2B5EF4-FFF2-40B4-BE49-F238E27FC236}">
                <a16:creationId xmlns:a16="http://schemas.microsoft.com/office/drawing/2014/main" xmlns="" id="{F35DEB83-C042-483A-A190-EE76B8A7EFD9}"/>
              </a:ext>
            </a:extLst>
          </p:cNvPr>
          <p:cNvSpPr txBox="1"/>
          <p:nvPr/>
        </p:nvSpPr>
        <p:spPr>
          <a:xfrm>
            <a:off x="7813854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方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30" name="文本框 429">
            <a:extLst>
              <a:ext uri="{FF2B5EF4-FFF2-40B4-BE49-F238E27FC236}">
                <a16:creationId xmlns:a16="http://schemas.microsoft.com/office/drawing/2014/main" xmlns="" id="{F8711249-2556-4B0B-BDEC-8D08221CE715}"/>
              </a:ext>
            </a:extLst>
          </p:cNvPr>
          <p:cNvSpPr txBox="1"/>
          <p:nvPr/>
        </p:nvSpPr>
        <p:spPr>
          <a:xfrm>
            <a:off x="8265021" y="420469"/>
            <a:ext cx="60946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 w="3175">
                  <a:solidFill>
                    <a:srgbClr val="EF8002">
                      <a:alpha val="18000"/>
                    </a:srgbClr>
                  </a:solidFill>
                </a:ln>
                <a:gradFill>
                  <a:gsLst>
                    <a:gs pos="40000">
                      <a:srgbClr val="F64F4D"/>
                    </a:gs>
                    <a:gs pos="83000">
                      <a:srgbClr val="FF893B"/>
                    </a:gs>
                  </a:gsLst>
                  <a:lin ang="150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案</a:t>
            </a:r>
            <a:endParaRPr kumimoji="0" lang="zh-CN" altLang="en-US" sz="3600" b="0" i="0" u="none" strike="noStrike" kern="1200" cap="none" spc="0" normalizeH="0" baseline="0" noProof="0" dirty="0">
              <a:ln w="3175">
                <a:solidFill>
                  <a:srgbClr val="EF8002">
                    <a:alpha val="18000"/>
                  </a:srgbClr>
                </a:solidFill>
              </a:ln>
              <a:gradFill>
                <a:gsLst>
                  <a:gs pos="40000">
                    <a:srgbClr val="F64F4D"/>
                  </a:gs>
                  <a:gs pos="83000">
                    <a:srgbClr val="FF893B"/>
                  </a:gs>
                </a:gsLst>
                <a:lin ang="150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xmlns="" id="{AD98B771-C018-436B-842C-47E1BEA1E5A1}"/>
              </a:ext>
            </a:extLst>
          </p:cNvPr>
          <p:cNvGrpSpPr/>
          <p:nvPr/>
        </p:nvGrpSpPr>
        <p:grpSpPr>
          <a:xfrm flipH="1" flipV="1">
            <a:off x="9416007" y="-3065506"/>
            <a:ext cx="4348481" cy="4348481"/>
            <a:chOff x="8097520" y="2702560"/>
            <a:chExt cx="3362960" cy="3362960"/>
          </a:xfrm>
        </p:grpSpPr>
        <p:sp>
          <p:nvSpPr>
            <p:cNvPr id="432" name="弧形 431">
              <a:extLst>
                <a:ext uri="{FF2B5EF4-FFF2-40B4-BE49-F238E27FC236}">
                  <a16:creationId xmlns:a16="http://schemas.microsoft.com/office/drawing/2014/main" xmlns="" id="{5B51973F-F8C1-46B2-8529-45D857E20DC7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弧形 432">
              <a:extLst>
                <a:ext uri="{FF2B5EF4-FFF2-40B4-BE49-F238E27FC236}">
                  <a16:creationId xmlns:a16="http://schemas.microsoft.com/office/drawing/2014/main" xmlns="" id="{A862377E-74E8-4003-B4FA-44F4974611B3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弧形 433">
              <a:extLst>
                <a:ext uri="{FF2B5EF4-FFF2-40B4-BE49-F238E27FC236}">
                  <a16:creationId xmlns:a16="http://schemas.microsoft.com/office/drawing/2014/main" xmlns="" id="{827CEB88-C819-40E9-B7FA-B849777792F8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5" name="弧形 434">
              <a:extLst>
                <a:ext uri="{FF2B5EF4-FFF2-40B4-BE49-F238E27FC236}">
                  <a16:creationId xmlns:a16="http://schemas.microsoft.com/office/drawing/2014/main" xmlns="" id="{FBDCD019-FB1A-4A0C-951F-CD8387ECCA28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6" name="弧形 435">
              <a:extLst>
                <a:ext uri="{FF2B5EF4-FFF2-40B4-BE49-F238E27FC236}">
                  <a16:creationId xmlns:a16="http://schemas.microsoft.com/office/drawing/2014/main" xmlns="" id="{B9A593F7-B60F-4858-9A15-247679F4501A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7" name="弧形 436">
              <a:extLst>
                <a:ext uri="{FF2B5EF4-FFF2-40B4-BE49-F238E27FC236}">
                  <a16:creationId xmlns:a16="http://schemas.microsoft.com/office/drawing/2014/main" xmlns="" id="{6D68B052-9CDE-4BD5-BF62-D7B19658E61E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8" name="弧形 437">
              <a:extLst>
                <a:ext uri="{FF2B5EF4-FFF2-40B4-BE49-F238E27FC236}">
                  <a16:creationId xmlns:a16="http://schemas.microsoft.com/office/drawing/2014/main" xmlns="" id="{F0AE61A4-B23D-4F02-92E6-DB325649F866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9" name="弧形 438">
              <a:extLst>
                <a:ext uri="{FF2B5EF4-FFF2-40B4-BE49-F238E27FC236}">
                  <a16:creationId xmlns:a16="http://schemas.microsoft.com/office/drawing/2014/main" xmlns="" id="{239628FA-00D2-4C34-A6A8-FFC86661A015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0" name="弧形 439">
              <a:extLst>
                <a:ext uri="{FF2B5EF4-FFF2-40B4-BE49-F238E27FC236}">
                  <a16:creationId xmlns:a16="http://schemas.microsoft.com/office/drawing/2014/main" xmlns="" id="{CEB5E037-4932-48EA-ACE4-0C7F13E8F457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1" name="弧形 440">
              <a:extLst>
                <a:ext uri="{FF2B5EF4-FFF2-40B4-BE49-F238E27FC236}">
                  <a16:creationId xmlns:a16="http://schemas.microsoft.com/office/drawing/2014/main" xmlns="" id="{56073353-6176-45D8-8A77-A91ADAF12721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2" name="弧形 441">
              <a:extLst>
                <a:ext uri="{FF2B5EF4-FFF2-40B4-BE49-F238E27FC236}">
                  <a16:creationId xmlns:a16="http://schemas.microsoft.com/office/drawing/2014/main" xmlns="" id="{C6B4C4B2-2B61-4CD4-8797-D33E56695F51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3" name="弧形 442">
              <a:extLst>
                <a:ext uri="{FF2B5EF4-FFF2-40B4-BE49-F238E27FC236}">
                  <a16:creationId xmlns:a16="http://schemas.microsoft.com/office/drawing/2014/main" xmlns="" id="{AA407C4D-BEBE-44F2-A124-130EC6B8ADAC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4" name="弧形 443">
              <a:extLst>
                <a:ext uri="{FF2B5EF4-FFF2-40B4-BE49-F238E27FC236}">
                  <a16:creationId xmlns:a16="http://schemas.microsoft.com/office/drawing/2014/main" xmlns="" id="{6FDC9EE9-5856-4768-A604-FC80A0D337D0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5" name="弧形 444">
              <a:extLst>
                <a:ext uri="{FF2B5EF4-FFF2-40B4-BE49-F238E27FC236}">
                  <a16:creationId xmlns:a16="http://schemas.microsoft.com/office/drawing/2014/main" xmlns="" id="{54396DB7-2A71-43DF-8C56-7100F39DC04D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rgbClr val="FFAF57">
                      <a:alpha val="28000"/>
                    </a:srgbClr>
                  </a:gs>
                  <a:gs pos="100000">
                    <a:srgbClr val="F54F4D">
                      <a:alpha val="24000"/>
                    </a:srgb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61" name="椭圆 460">
            <a:extLst>
              <a:ext uri="{FF2B5EF4-FFF2-40B4-BE49-F238E27FC236}">
                <a16:creationId xmlns:a16="http://schemas.microsoft.com/office/drawing/2014/main" xmlns="" id="{1094A034-6B67-4DEF-BAEF-1F8E4423DE67}"/>
              </a:ext>
            </a:extLst>
          </p:cNvPr>
          <p:cNvSpPr/>
          <p:nvPr/>
        </p:nvSpPr>
        <p:spPr>
          <a:xfrm rot="7826723">
            <a:off x="11649632" y="6303991"/>
            <a:ext cx="1036382" cy="1036382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04" name="组合 703">
            <a:extLst>
              <a:ext uri="{FF2B5EF4-FFF2-40B4-BE49-F238E27FC236}">
                <a16:creationId xmlns:a16="http://schemas.microsoft.com/office/drawing/2014/main" xmlns="" id="{DFBF6DC3-FB4C-4329-9CAA-DCBF804F287E}"/>
              </a:ext>
            </a:extLst>
          </p:cNvPr>
          <p:cNvGrpSpPr/>
          <p:nvPr/>
        </p:nvGrpSpPr>
        <p:grpSpPr>
          <a:xfrm>
            <a:off x="-1035205" y="5997265"/>
            <a:ext cx="2164907" cy="2164907"/>
            <a:chOff x="8097520" y="2702560"/>
            <a:chExt cx="3362960" cy="3362960"/>
          </a:xfrm>
        </p:grpSpPr>
        <p:sp>
          <p:nvSpPr>
            <p:cNvPr id="705" name="弧形 704">
              <a:extLst>
                <a:ext uri="{FF2B5EF4-FFF2-40B4-BE49-F238E27FC236}">
                  <a16:creationId xmlns:a16="http://schemas.microsoft.com/office/drawing/2014/main" xmlns="" id="{AE0B57E5-D302-4D9D-930E-300B33AFBAF9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6" name="弧形 705">
              <a:extLst>
                <a:ext uri="{FF2B5EF4-FFF2-40B4-BE49-F238E27FC236}">
                  <a16:creationId xmlns:a16="http://schemas.microsoft.com/office/drawing/2014/main" xmlns="" id="{396F45E7-2955-44A5-BED8-43A7EBABC35B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7" name="弧形 706">
              <a:extLst>
                <a:ext uri="{FF2B5EF4-FFF2-40B4-BE49-F238E27FC236}">
                  <a16:creationId xmlns:a16="http://schemas.microsoft.com/office/drawing/2014/main" xmlns="" id="{F9458D17-6724-45EA-926F-F793B5135DBA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8" name="弧形 707">
              <a:extLst>
                <a:ext uri="{FF2B5EF4-FFF2-40B4-BE49-F238E27FC236}">
                  <a16:creationId xmlns:a16="http://schemas.microsoft.com/office/drawing/2014/main" xmlns="" id="{4FC55E9D-7F5C-440C-B035-3E2D87ADECEC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9" name="弧形 708">
              <a:extLst>
                <a:ext uri="{FF2B5EF4-FFF2-40B4-BE49-F238E27FC236}">
                  <a16:creationId xmlns:a16="http://schemas.microsoft.com/office/drawing/2014/main" xmlns="" id="{5C061AC9-E243-42A3-8977-F6C76DBD8048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0" name="弧形 709">
              <a:extLst>
                <a:ext uri="{FF2B5EF4-FFF2-40B4-BE49-F238E27FC236}">
                  <a16:creationId xmlns:a16="http://schemas.microsoft.com/office/drawing/2014/main" xmlns="" id="{8B2A1867-6D44-486D-AE07-40F3F75ED23A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1" name="弧形 710">
              <a:extLst>
                <a:ext uri="{FF2B5EF4-FFF2-40B4-BE49-F238E27FC236}">
                  <a16:creationId xmlns:a16="http://schemas.microsoft.com/office/drawing/2014/main" xmlns="" id="{4DB12E7B-A18F-4DF6-8E94-9247BF5E9C6C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2" name="弧形 711">
              <a:extLst>
                <a:ext uri="{FF2B5EF4-FFF2-40B4-BE49-F238E27FC236}">
                  <a16:creationId xmlns:a16="http://schemas.microsoft.com/office/drawing/2014/main" xmlns="" id="{DD445F61-920A-4267-A67A-6031D587EF69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3" name="弧形 712">
              <a:extLst>
                <a:ext uri="{FF2B5EF4-FFF2-40B4-BE49-F238E27FC236}">
                  <a16:creationId xmlns:a16="http://schemas.microsoft.com/office/drawing/2014/main" xmlns="" id="{16DC5E72-5D8C-485A-9C32-DE2D61503CBD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4" name="弧形 713">
              <a:extLst>
                <a:ext uri="{FF2B5EF4-FFF2-40B4-BE49-F238E27FC236}">
                  <a16:creationId xmlns:a16="http://schemas.microsoft.com/office/drawing/2014/main" xmlns="" id="{72E8402B-41AA-42EB-9161-1F7803BF5B40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5" name="弧形 714">
              <a:extLst>
                <a:ext uri="{FF2B5EF4-FFF2-40B4-BE49-F238E27FC236}">
                  <a16:creationId xmlns:a16="http://schemas.microsoft.com/office/drawing/2014/main" xmlns="" id="{B1C2CFBF-4A7E-42C1-ABB4-75730CDA35F6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6" name="弧形 715">
              <a:extLst>
                <a:ext uri="{FF2B5EF4-FFF2-40B4-BE49-F238E27FC236}">
                  <a16:creationId xmlns:a16="http://schemas.microsoft.com/office/drawing/2014/main" xmlns="" id="{D9AE1AFB-771D-48F2-92C0-7348AE110AB9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7" name="弧形 716">
              <a:extLst>
                <a:ext uri="{FF2B5EF4-FFF2-40B4-BE49-F238E27FC236}">
                  <a16:creationId xmlns:a16="http://schemas.microsoft.com/office/drawing/2014/main" xmlns="" id="{C54935FF-AA0F-423F-A97D-A5E926027E89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8" name="弧形 717">
              <a:extLst>
                <a:ext uri="{FF2B5EF4-FFF2-40B4-BE49-F238E27FC236}">
                  <a16:creationId xmlns:a16="http://schemas.microsoft.com/office/drawing/2014/main" xmlns="" id="{5097E03F-8D40-41AB-AABE-2DC882738186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98B3A09-24EF-4A6D-A2C4-62199A000D24}"/>
              </a:ext>
            </a:extLst>
          </p:cNvPr>
          <p:cNvSpPr/>
          <p:nvPr/>
        </p:nvSpPr>
        <p:spPr>
          <a:xfrm>
            <a:off x="794858" y="2506098"/>
            <a:ext cx="3093746" cy="69094"/>
          </a:xfrm>
          <a:prstGeom prst="rect">
            <a:avLst/>
          </a:prstGeom>
          <a:solidFill>
            <a:srgbClr val="FFA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6" name="矩形 275">
            <a:extLst>
              <a:ext uri="{FF2B5EF4-FFF2-40B4-BE49-F238E27FC236}">
                <a16:creationId xmlns:a16="http://schemas.microsoft.com/office/drawing/2014/main" xmlns="" id="{DCB55C6A-3092-4B9E-B1C0-FC57DAA7B945}"/>
              </a:ext>
            </a:extLst>
          </p:cNvPr>
          <p:cNvSpPr/>
          <p:nvPr/>
        </p:nvSpPr>
        <p:spPr>
          <a:xfrm>
            <a:off x="4554298" y="2506098"/>
            <a:ext cx="3093746" cy="69094"/>
          </a:xfrm>
          <a:prstGeom prst="rect">
            <a:avLst/>
          </a:prstGeom>
          <a:solidFill>
            <a:srgbClr val="FFA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9" name="矩形 298">
            <a:extLst>
              <a:ext uri="{FF2B5EF4-FFF2-40B4-BE49-F238E27FC236}">
                <a16:creationId xmlns:a16="http://schemas.microsoft.com/office/drawing/2014/main" xmlns="" id="{719862DA-6EE5-4FE0-B5D7-5E02D8FE60E2}"/>
              </a:ext>
            </a:extLst>
          </p:cNvPr>
          <p:cNvSpPr/>
          <p:nvPr/>
        </p:nvSpPr>
        <p:spPr>
          <a:xfrm>
            <a:off x="8313738" y="2506098"/>
            <a:ext cx="3093746" cy="69094"/>
          </a:xfrm>
          <a:prstGeom prst="rect">
            <a:avLst/>
          </a:prstGeom>
          <a:solidFill>
            <a:srgbClr val="FFA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9145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14000"/>
              </a:schemeClr>
            </a:gs>
            <a:gs pos="100000">
              <a:schemeClr val="bg1">
                <a:alpha val="14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í$ľîďe">
            <a:extLst>
              <a:ext uri="{FF2B5EF4-FFF2-40B4-BE49-F238E27FC236}">
                <a16:creationId xmlns:a16="http://schemas.microsoft.com/office/drawing/2014/main" xmlns="" id="{7C5CBE17-129F-42FE-BFAA-108AFE656DD5}"/>
              </a:ext>
            </a:extLst>
          </p:cNvPr>
          <p:cNvSpPr/>
          <p:nvPr/>
        </p:nvSpPr>
        <p:spPr>
          <a:xfrm>
            <a:off x="468624" y="4621005"/>
            <a:ext cx="2970992" cy="256520"/>
          </a:xfrm>
          <a:prstGeom prst="parallelogram">
            <a:avLst/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0" name="í$ľîďe">
            <a:extLst>
              <a:ext uri="{FF2B5EF4-FFF2-40B4-BE49-F238E27FC236}">
                <a16:creationId xmlns:a16="http://schemas.microsoft.com/office/drawing/2014/main" xmlns="" id="{19E4471A-0393-4805-B343-F3B8DF78087A}"/>
              </a:ext>
            </a:extLst>
          </p:cNvPr>
          <p:cNvSpPr/>
          <p:nvPr/>
        </p:nvSpPr>
        <p:spPr>
          <a:xfrm>
            <a:off x="518711" y="4672494"/>
            <a:ext cx="2970992" cy="256520"/>
          </a:xfrm>
          <a:prstGeom prst="parallelogram">
            <a:avLst/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5" name="组合 434">
            <a:extLst>
              <a:ext uri="{FF2B5EF4-FFF2-40B4-BE49-F238E27FC236}">
                <a16:creationId xmlns:a16="http://schemas.microsoft.com/office/drawing/2014/main" xmlns="" id="{CA821B2A-628E-4262-88C7-0789125A2FA4}"/>
              </a:ext>
            </a:extLst>
          </p:cNvPr>
          <p:cNvGrpSpPr/>
          <p:nvPr/>
        </p:nvGrpSpPr>
        <p:grpSpPr>
          <a:xfrm>
            <a:off x="3298383" y="2558065"/>
            <a:ext cx="4578855" cy="1020923"/>
            <a:chOff x="3229033" y="2545081"/>
            <a:chExt cx="4578855" cy="1020923"/>
          </a:xfrm>
        </p:grpSpPr>
        <p:sp>
          <p:nvSpPr>
            <p:cNvPr id="77" name="í$ľîďe">
              <a:extLst>
                <a:ext uri="{FF2B5EF4-FFF2-40B4-BE49-F238E27FC236}">
                  <a16:creationId xmlns:a16="http://schemas.microsoft.com/office/drawing/2014/main" xmlns="" id="{AA2BCBBC-4C4C-425A-9D38-04EE72E1A9D0}"/>
                </a:ext>
              </a:extLst>
            </p:cNvPr>
            <p:cNvSpPr/>
            <p:nvPr/>
          </p:nvSpPr>
          <p:spPr>
            <a:xfrm>
              <a:off x="3229033" y="2545081"/>
              <a:ext cx="4484623" cy="889630"/>
            </a:xfrm>
            <a:prstGeom prst="parallelogram">
              <a:avLst/>
            </a:prstGeom>
            <a:gradFill>
              <a:gsLst>
                <a:gs pos="3600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1" name="í$ľîďe">
              <a:extLst>
                <a:ext uri="{FF2B5EF4-FFF2-40B4-BE49-F238E27FC236}">
                  <a16:creationId xmlns:a16="http://schemas.microsoft.com/office/drawing/2014/main" xmlns="" id="{6694ED86-4E8F-4D72-87E4-51043C41A144}"/>
                </a:ext>
              </a:extLst>
            </p:cNvPr>
            <p:cNvSpPr/>
            <p:nvPr/>
          </p:nvSpPr>
          <p:spPr>
            <a:xfrm>
              <a:off x="3323265" y="2676374"/>
              <a:ext cx="4484623" cy="889630"/>
            </a:xfrm>
            <a:prstGeom prst="parallelogram">
              <a:avLst/>
            </a:prstGeom>
            <a:gradFill>
              <a:gsLst>
                <a:gs pos="3600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78" name="í$ľíḓe">
            <a:extLst>
              <a:ext uri="{FF2B5EF4-FFF2-40B4-BE49-F238E27FC236}">
                <a16:creationId xmlns:a16="http://schemas.microsoft.com/office/drawing/2014/main" xmlns="" id="{46301911-126D-4AF1-A5C0-2EF6E811E436}"/>
              </a:ext>
            </a:extLst>
          </p:cNvPr>
          <p:cNvCxnSpPr>
            <a:cxnSpLocks/>
          </p:cNvCxnSpPr>
          <p:nvPr/>
        </p:nvCxnSpPr>
        <p:spPr>
          <a:xfrm flipV="1">
            <a:off x="5285329" y="3549432"/>
            <a:ext cx="1786563" cy="3042"/>
          </a:xfrm>
          <a:prstGeom prst="line">
            <a:avLst/>
          </a:prstGeom>
          <a:ln w="12700" cap="rnd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9" name="í$ľîďe">
            <a:extLst>
              <a:ext uri="{FF2B5EF4-FFF2-40B4-BE49-F238E27FC236}">
                <a16:creationId xmlns:a16="http://schemas.microsoft.com/office/drawing/2014/main" xmlns="" id="{EFDBE62C-ABAD-41E0-89CA-64D87B824563}"/>
              </a:ext>
            </a:extLst>
          </p:cNvPr>
          <p:cNvSpPr/>
          <p:nvPr/>
        </p:nvSpPr>
        <p:spPr>
          <a:xfrm>
            <a:off x="3221094" y="2360366"/>
            <a:ext cx="2540493" cy="63469"/>
          </a:xfrm>
          <a:prstGeom prst="parallelogram">
            <a:avLst>
              <a:gd name="adj" fmla="val 45009"/>
            </a:avLst>
          </a:prstGeom>
          <a:gradFill>
            <a:gsLst>
              <a:gs pos="36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15BC5F-D1F4-47C8-9222-759947D5339B}"/>
              </a:ext>
            </a:extLst>
          </p:cNvPr>
          <p:cNvGrpSpPr/>
          <p:nvPr/>
        </p:nvGrpSpPr>
        <p:grpSpPr>
          <a:xfrm>
            <a:off x="915372" y="1260631"/>
            <a:ext cx="6183880" cy="2451497"/>
            <a:chOff x="1061758" y="1457934"/>
            <a:chExt cx="4220496" cy="24514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9021C56-81FA-4055-B7EF-75834AD3A01E}"/>
                </a:ext>
              </a:extLst>
            </p:cNvPr>
            <p:cNvSpPr txBox="1"/>
            <p:nvPr/>
          </p:nvSpPr>
          <p:spPr>
            <a:xfrm>
              <a:off x="1061758" y="145793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D499FF57-5785-4DF1-BA2F-0B33737B8BA8}"/>
                </a:ext>
              </a:extLst>
            </p:cNvPr>
            <p:cNvSpPr txBox="1"/>
            <p:nvPr/>
          </p:nvSpPr>
          <p:spPr>
            <a:xfrm>
              <a:off x="1940601" y="145793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目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185F84E-81BD-431C-B913-4A17CE3ECDFC}"/>
                </a:ext>
              </a:extLst>
            </p:cNvPr>
            <p:cNvSpPr txBox="1"/>
            <p:nvPr/>
          </p:nvSpPr>
          <p:spPr>
            <a:xfrm>
              <a:off x="2819438" y="145793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计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2819806-1BB6-4449-B9F4-712BC2150A91}"/>
                </a:ext>
              </a:extLst>
            </p:cNvPr>
            <p:cNvSpPr txBox="1"/>
            <p:nvPr/>
          </p:nvSpPr>
          <p:spPr>
            <a:xfrm>
              <a:off x="3698277" y="145793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划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166D81D-6646-4432-BC18-3283204F995F}"/>
                </a:ext>
              </a:extLst>
            </p:cNvPr>
            <p:cNvSpPr txBox="1"/>
            <p:nvPr/>
          </p:nvSpPr>
          <p:spPr>
            <a:xfrm>
              <a:off x="1061762" y="255521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与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F766F7C-D799-4C33-A424-E62F229D77F4}"/>
                </a:ext>
              </a:extLst>
            </p:cNvPr>
            <p:cNvSpPr txBox="1"/>
            <p:nvPr/>
          </p:nvSpPr>
          <p:spPr>
            <a:xfrm>
              <a:off x="1939649" y="255521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未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0B1345FD-59B0-4FB1-9B00-7D57B19AF2B6}"/>
                </a:ext>
              </a:extLst>
            </p:cNvPr>
            <p:cNvSpPr txBox="1"/>
            <p:nvPr/>
          </p:nvSpPr>
          <p:spPr>
            <a:xfrm>
              <a:off x="2817536" y="255521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来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76F8FD37-23C6-4112-92B5-EB0533E68C77}"/>
                </a:ext>
              </a:extLst>
            </p:cNvPr>
            <p:cNvSpPr txBox="1"/>
            <p:nvPr/>
          </p:nvSpPr>
          <p:spPr>
            <a:xfrm>
              <a:off x="3695423" y="255521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规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530340BE-527B-4EB3-94C3-811C1A0DABCA}"/>
                </a:ext>
              </a:extLst>
            </p:cNvPr>
            <p:cNvSpPr txBox="1"/>
            <p:nvPr/>
          </p:nvSpPr>
          <p:spPr>
            <a:xfrm>
              <a:off x="4573310" y="2555214"/>
              <a:ext cx="70894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7000">
                        <a:prstClr val="white"/>
                      </a:gs>
                      <a:gs pos="100000">
                        <a:srgbClr val="B3E7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划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9868A33-6B76-4C89-A1E0-B5E7B9B43BFB}"/>
              </a:ext>
            </a:extLst>
          </p:cNvPr>
          <p:cNvGrpSpPr/>
          <p:nvPr/>
        </p:nvGrpSpPr>
        <p:grpSpPr>
          <a:xfrm>
            <a:off x="911519" y="3772510"/>
            <a:ext cx="2386864" cy="523220"/>
            <a:chOff x="1021176" y="3719681"/>
            <a:chExt cx="2386864" cy="52322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FED7682-CCFC-45CA-9B80-B530CA178165}"/>
                </a:ext>
              </a:extLst>
            </p:cNvPr>
            <p:cNvSpPr txBox="1"/>
            <p:nvPr/>
          </p:nvSpPr>
          <p:spPr>
            <a:xfrm>
              <a:off x="1021176" y="3719681"/>
              <a:ext cx="51488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主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55FF04E0-CE66-465C-9E2E-288647ED973A}"/>
                </a:ext>
              </a:extLst>
            </p:cNvPr>
            <p:cNvSpPr txBox="1"/>
            <p:nvPr/>
          </p:nvSpPr>
          <p:spPr>
            <a:xfrm>
              <a:off x="1395572" y="3719681"/>
              <a:ext cx="51488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讲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F896B811-0A05-45AA-AA07-D71E6E930644}"/>
                </a:ext>
              </a:extLst>
            </p:cNvPr>
            <p:cNvSpPr txBox="1"/>
            <p:nvPr/>
          </p:nvSpPr>
          <p:spPr>
            <a:xfrm>
              <a:off x="1769968" y="3719681"/>
              <a:ext cx="51488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95957857-79EE-4510-9B6D-27221671B556}"/>
                </a:ext>
              </a:extLst>
            </p:cNvPr>
            <p:cNvSpPr txBox="1"/>
            <p:nvPr/>
          </p:nvSpPr>
          <p:spPr>
            <a:xfrm>
              <a:off x="2258981" y="3719681"/>
              <a:ext cx="28565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: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B3E7F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7D24E31-D860-4B65-B8F8-D32CF13374AD}"/>
                </a:ext>
              </a:extLst>
            </p:cNvPr>
            <p:cNvSpPr txBox="1"/>
            <p:nvPr/>
          </p:nvSpPr>
          <p:spPr>
            <a:xfrm>
              <a:off x="2518760" y="3719681"/>
              <a:ext cx="51488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子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6459A59D-4E8F-479D-9290-67A498F76A6E}"/>
                </a:ext>
              </a:extLst>
            </p:cNvPr>
            <p:cNvSpPr txBox="1"/>
            <p:nvPr/>
          </p:nvSpPr>
          <p:spPr>
            <a:xfrm>
              <a:off x="2893155" y="3719681"/>
              <a:ext cx="51488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B3E7FF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琪</a:t>
              </a:r>
            </a:p>
          </p:txBody>
        </p:sp>
      </p:grpSp>
      <p:sp>
        <p:nvSpPr>
          <p:cNvPr id="154" name="í$ľîďe">
            <a:extLst>
              <a:ext uri="{FF2B5EF4-FFF2-40B4-BE49-F238E27FC236}">
                <a16:creationId xmlns:a16="http://schemas.microsoft.com/office/drawing/2014/main" xmlns="" id="{7AC12E8B-0EE6-4852-9CAB-5A4348628473}"/>
              </a:ext>
            </a:extLst>
          </p:cNvPr>
          <p:cNvSpPr/>
          <p:nvPr/>
        </p:nvSpPr>
        <p:spPr>
          <a:xfrm>
            <a:off x="858580" y="4217540"/>
            <a:ext cx="2540493" cy="63469"/>
          </a:xfrm>
          <a:prstGeom prst="parallelogram">
            <a:avLst>
              <a:gd name="adj" fmla="val 45009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5" name="í$ľîďe">
            <a:extLst>
              <a:ext uri="{FF2B5EF4-FFF2-40B4-BE49-F238E27FC236}">
                <a16:creationId xmlns:a16="http://schemas.microsoft.com/office/drawing/2014/main" xmlns="" id="{A7828CDC-27F0-4BEC-A77A-7511A38A17B0}"/>
              </a:ext>
            </a:extLst>
          </p:cNvPr>
          <p:cNvSpPr/>
          <p:nvPr/>
        </p:nvSpPr>
        <p:spPr>
          <a:xfrm>
            <a:off x="775927" y="4248077"/>
            <a:ext cx="2540493" cy="63469"/>
          </a:xfrm>
          <a:prstGeom prst="parallelogram">
            <a:avLst>
              <a:gd name="adj" fmla="val 45009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2" name="文本框 461">
            <a:extLst>
              <a:ext uri="{FF2B5EF4-FFF2-40B4-BE49-F238E27FC236}">
                <a16:creationId xmlns:a16="http://schemas.microsoft.com/office/drawing/2014/main" xmlns="" id="{0364A08A-B17C-4850-B713-B57E1B70E89F}"/>
              </a:ext>
            </a:extLst>
          </p:cNvPr>
          <p:cNvSpPr txBox="1"/>
          <p:nvPr/>
        </p:nvSpPr>
        <p:spPr>
          <a:xfrm>
            <a:off x="1034891" y="4664159"/>
            <a:ext cx="210298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prstClr val="white"/>
                    </a:gs>
                    <a:gs pos="0">
                      <a:srgbClr val="B3E7F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2021/02/22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6634AE5-76F7-4BAB-827A-C4A6E92B6CF7}"/>
              </a:ext>
            </a:extLst>
          </p:cNvPr>
          <p:cNvSpPr txBox="1"/>
          <p:nvPr/>
        </p:nvSpPr>
        <p:spPr>
          <a:xfrm>
            <a:off x="473904" y="506377"/>
            <a:ext cx="190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LOGO HERE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181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文本占位符 1">
            <a:extLst>
              <a:ext uri="{FF2B5EF4-FFF2-40B4-BE49-F238E27FC236}">
                <a16:creationId xmlns:a16="http://schemas.microsoft.com/office/drawing/2014/main" xmlns="" id="{BF6FBA7E-8DA9-4CE7-8985-ABEF9874E742}"/>
              </a:ext>
            </a:extLst>
          </p:cNvPr>
          <p:cNvSpPr txBox="1">
            <a:spLocks/>
          </p:cNvSpPr>
          <p:nvPr/>
        </p:nvSpPr>
        <p:spPr>
          <a:xfrm>
            <a:off x="1173364" y="3660355"/>
            <a:ext cx="167982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1" kern="1200" dirty="0">
                <a:gradFill>
                  <a:gsLst>
                    <a:gs pos="0">
                      <a:srgbClr val="4464BE"/>
                    </a:gs>
                    <a:gs pos="100000">
                      <a:srgbClr val="3A57A6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项目业绩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xmlns="" id="{E51F8B02-E385-4762-9596-978512D22915}"/>
              </a:ext>
            </a:extLst>
          </p:cNvPr>
          <p:cNvSpPr txBox="1"/>
          <p:nvPr/>
        </p:nvSpPr>
        <p:spPr>
          <a:xfrm>
            <a:off x="4229734" y="2863289"/>
            <a:ext cx="10021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>
                      <a:alpha val="0"/>
                    </a:srgbClr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93" name="文本占位符 1">
            <a:extLst>
              <a:ext uri="{FF2B5EF4-FFF2-40B4-BE49-F238E27FC236}">
                <a16:creationId xmlns:a16="http://schemas.microsoft.com/office/drawing/2014/main" xmlns="" id="{B1558AC3-C31E-48A4-80CA-49DCE80AB9E9}"/>
              </a:ext>
            </a:extLst>
          </p:cNvPr>
          <p:cNvSpPr txBox="1">
            <a:spLocks/>
          </p:cNvSpPr>
          <p:nvPr/>
        </p:nvSpPr>
        <p:spPr>
          <a:xfrm>
            <a:off x="3895180" y="3660355"/>
            <a:ext cx="167982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1" kern="1200" dirty="0">
                <a:gradFill>
                  <a:gsLst>
                    <a:gs pos="0">
                      <a:srgbClr val="4464BE"/>
                    </a:gs>
                    <a:gs pos="100000">
                      <a:srgbClr val="3A57A6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亮点经验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xmlns="" id="{06665C35-65C9-4C59-8302-E27DD57305A8}"/>
              </a:ext>
            </a:extLst>
          </p:cNvPr>
          <p:cNvSpPr txBox="1"/>
          <p:nvPr/>
        </p:nvSpPr>
        <p:spPr>
          <a:xfrm>
            <a:off x="6951550" y="2863289"/>
            <a:ext cx="10021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>
                      <a:alpha val="0"/>
                    </a:srgbClr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1" name="文本占位符 1">
            <a:extLst>
              <a:ext uri="{FF2B5EF4-FFF2-40B4-BE49-F238E27FC236}">
                <a16:creationId xmlns:a16="http://schemas.microsoft.com/office/drawing/2014/main" xmlns="" id="{EAA31117-20A3-4D34-8DB4-010097D965EC}"/>
              </a:ext>
            </a:extLst>
          </p:cNvPr>
          <p:cNvSpPr txBox="1">
            <a:spLocks/>
          </p:cNvSpPr>
          <p:nvPr/>
        </p:nvSpPr>
        <p:spPr>
          <a:xfrm>
            <a:off x="6616996" y="3660355"/>
            <a:ext cx="167982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1" kern="1200" dirty="0">
                <a:gradFill>
                  <a:gsLst>
                    <a:gs pos="0">
                      <a:srgbClr val="4464BE"/>
                    </a:gs>
                    <a:gs pos="100000">
                      <a:srgbClr val="3A57A6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问题分析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0C3F5C6A-88E2-4F9F-AD5A-A49E90CFFA83}"/>
              </a:ext>
            </a:extLst>
          </p:cNvPr>
          <p:cNvSpPr txBox="1"/>
          <p:nvPr/>
        </p:nvSpPr>
        <p:spPr>
          <a:xfrm>
            <a:off x="9673366" y="2863289"/>
            <a:ext cx="10021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>
                      <a:alpha val="0"/>
                    </a:srgbClr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9" name="文本占位符 1">
            <a:extLst>
              <a:ext uri="{FF2B5EF4-FFF2-40B4-BE49-F238E27FC236}">
                <a16:creationId xmlns:a16="http://schemas.microsoft.com/office/drawing/2014/main" xmlns="" id="{CF9ACF51-75D8-4DD6-AD02-FD6853F39EBD}"/>
              </a:ext>
            </a:extLst>
          </p:cNvPr>
          <p:cNvSpPr txBox="1">
            <a:spLocks/>
          </p:cNvSpPr>
          <p:nvPr/>
        </p:nvSpPr>
        <p:spPr>
          <a:xfrm>
            <a:off x="9338812" y="3660355"/>
            <a:ext cx="167982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1" kern="1200" dirty="0">
                <a:gradFill>
                  <a:gsLst>
                    <a:gs pos="0">
                      <a:srgbClr val="4464BE"/>
                    </a:gs>
                    <a:gs pos="100000">
                      <a:srgbClr val="3A57A6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未来规划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EA8C440-E890-40AE-9366-35EBBAFB37FF}"/>
              </a:ext>
            </a:extLst>
          </p:cNvPr>
          <p:cNvSpPr txBox="1"/>
          <p:nvPr/>
        </p:nvSpPr>
        <p:spPr>
          <a:xfrm>
            <a:off x="1507918" y="2863289"/>
            <a:ext cx="10021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kumimoji="0" sz="54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>
                        <a:alpha val="0"/>
                      </a:srgbClr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>
                      <a:alpha val="0"/>
                    </a:srgbClr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534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CF5B858-C456-400E-9897-815A6B2F53DA}"/>
              </a:ext>
            </a:extLst>
          </p:cNvPr>
          <p:cNvGrpSpPr/>
          <p:nvPr/>
        </p:nvGrpSpPr>
        <p:grpSpPr>
          <a:xfrm>
            <a:off x="5087317" y="2477690"/>
            <a:ext cx="5078927" cy="1902621"/>
            <a:chOff x="5087317" y="2479034"/>
            <a:chExt cx="5078927" cy="1902621"/>
          </a:xfrm>
        </p:grpSpPr>
        <p:sp>
          <p:nvSpPr>
            <p:cNvPr id="109" name="文本占位符 1">
              <a:extLst>
                <a:ext uri="{FF2B5EF4-FFF2-40B4-BE49-F238E27FC236}">
                  <a16:creationId xmlns:a16="http://schemas.microsoft.com/office/drawing/2014/main" xmlns="" id="{6B40C071-AAC4-45FD-8CCF-CDFFE33CA37F}"/>
                </a:ext>
              </a:extLst>
            </p:cNvPr>
            <p:cNvSpPr txBox="1">
              <a:spLocks/>
            </p:cNvSpPr>
            <p:nvPr/>
          </p:nvSpPr>
          <p:spPr>
            <a:xfrm>
              <a:off x="5087317" y="2479034"/>
              <a:ext cx="5078927" cy="120032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400" b="1" kern="1200" dirty="0">
                  <a:gradFill>
                    <a:gsLst>
                      <a:gs pos="0">
                        <a:srgbClr val="4464BE"/>
                      </a:gs>
                      <a:gs pos="100000">
                        <a:srgbClr val="3A57A6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项目业绩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AE5EF9AB-08E3-41E7-AF41-495ECFE4E966}"/>
                </a:ext>
              </a:extLst>
            </p:cNvPr>
            <p:cNvSpPr txBox="1"/>
            <p:nvPr/>
          </p:nvSpPr>
          <p:spPr>
            <a:xfrm>
              <a:off x="5630658" y="3928198"/>
              <a:ext cx="1723549" cy="4534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项目进度情况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99A0B79-C2AE-45E5-BE9C-0F8FA8B14446}"/>
                </a:ext>
              </a:extLst>
            </p:cNvPr>
            <p:cNvGrpSpPr/>
            <p:nvPr/>
          </p:nvGrpSpPr>
          <p:grpSpPr>
            <a:xfrm>
              <a:off x="5274982" y="4040518"/>
              <a:ext cx="249808" cy="289777"/>
              <a:chOff x="5274982" y="4080542"/>
              <a:chExt cx="249808" cy="289777"/>
            </a:xfrm>
          </p:grpSpPr>
          <p:sp>
            <p:nvSpPr>
              <p:cNvPr id="114" name="等腰三角形 113">
                <a:extLst>
                  <a:ext uri="{FF2B5EF4-FFF2-40B4-BE49-F238E27FC236}">
                    <a16:creationId xmlns:a16="http://schemas.microsoft.com/office/drawing/2014/main" xmlns="" id="{61B37EC6-717C-40E2-B1A5-DE239FD99C94}"/>
                  </a:ext>
                </a:extLst>
              </p:cNvPr>
              <p:cNvSpPr/>
              <p:nvPr/>
            </p:nvSpPr>
            <p:spPr>
              <a:xfrm rot="5400000">
                <a:off x="5254997" y="4100527"/>
                <a:ext cx="289777" cy="24980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xmlns="" id="{32EA3F5F-6137-4F66-AE61-0DC5E353221E}"/>
                  </a:ext>
                </a:extLst>
              </p:cNvPr>
              <p:cNvSpPr/>
              <p:nvPr/>
            </p:nvSpPr>
            <p:spPr>
              <a:xfrm rot="5400000">
                <a:off x="5285995" y="4133819"/>
                <a:ext cx="212541" cy="183225"/>
              </a:xfrm>
              <a:prstGeom prst="triangl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84630C28-4ED4-43A6-ACDB-443C85859D13}"/>
                </a:ext>
              </a:extLst>
            </p:cNvPr>
            <p:cNvSpPr txBox="1"/>
            <p:nvPr/>
          </p:nvSpPr>
          <p:spPr>
            <a:xfrm>
              <a:off x="8186214" y="3928198"/>
              <a:ext cx="1723549" cy="4534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项目数据情况</a:t>
              </a: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1619E4BD-C275-4DC8-AF1C-433CCBCC0325}"/>
                </a:ext>
              </a:extLst>
            </p:cNvPr>
            <p:cNvGrpSpPr/>
            <p:nvPr/>
          </p:nvGrpSpPr>
          <p:grpSpPr>
            <a:xfrm>
              <a:off x="7830538" y="4040518"/>
              <a:ext cx="249808" cy="289777"/>
              <a:chOff x="5274982" y="4080542"/>
              <a:chExt cx="249808" cy="289777"/>
            </a:xfrm>
          </p:grpSpPr>
          <p:sp>
            <p:nvSpPr>
              <p:cNvPr id="117" name="等腰三角形 116">
                <a:extLst>
                  <a:ext uri="{FF2B5EF4-FFF2-40B4-BE49-F238E27FC236}">
                    <a16:creationId xmlns:a16="http://schemas.microsoft.com/office/drawing/2014/main" xmlns="" id="{98F668FF-7A17-49BA-9746-AE011DE97EC6}"/>
                  </a:ext>
                </a:extLst>
              </p:cNvPr>
              <p:cNvSpPr/>
              <p:nvPr/>
            </p:nvSpPr>
            <p:spPr>
              <a:xfrm rot="5400000">
                <a:off x="5254997" y="4100527"/>
                <a:ext cx="289777" cy="24980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等腰三角形 117">
                <a:extLst>
                  <a:ext uri="{FF2B5EF4-FFF2-40B4-BE49-F238E27FC236}">
                    <a16:creationId xmlns:a16="http://schemas.microsoft.com/office/drawing/2014/main" xmlns="" id="{5B540183-54CC-4F0A-8735-4A1111AC4530}"/>
                  </a:ext>
                </a:extLst>
              </p:cNvPr>
              <p:cNvSpPr/>
              <p:nvPr/>
            </p:nvSpPr>
            <p:spPr>
              <a:xfrm rot="5400000">
                <a:off x="5285995" y="4133819"/>
                <a:ext cx="212541" cy="183225"/>
              </a:xfrm>
              <a:prstGeom prst="triangl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6364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5AD7941-36DC-424A-AB92-1F5DD4B666D0}"/>
              </a:ext>
            </a:extLst>
          </p:cNvPr>
          <p:cNvSpPr txBox="1"/>
          <p:nvPr/>
        </p:nvSpPr>
        <p:spPr>
          <a:xfrm>
            <a:off x="1598422" y="195283"/>
            <a:ext cx="2999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公司发展及规划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A242B7A-B196-48C6-9BF9-04434D915A89}"/>
              </a:ext>
            </a:extLst>
          </p:cNvPr>
          <p:cNvSpPr txBox="1"/>
          <p:nvPr/>
        </p:nvSpPr>
        <p:spPr>
          <a:xfrm>
            <a:off x="570616" y="285918"/>
            <a:ext cx="11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7AD0C4B-A6B2-4A90-B5C3-BA8A81397B14}"/>
              </a:ext>
            </a:extLst>
          </p:cNvPr>
          <p:cNvSpPr txBox="1"/>
          <p:nvPr/>
        </p:nvSpPr>
        <p:spPr>
          <a:xfrm>
            <a:off x="1636522" y="571838"/>
            <a:ext cx="36365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Company development and planning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6E558318-D236-4994-B2CF-3F5579D2D459}"/>
              </a:ext>
            </a:extLst>
          </p:cNvPr>
          <p:cNvSpPr/>
          <p:nvPr/>
        </p:nvSpPr>
        <p:spPr>
          <a:xfrm>
            <a:off x="1165259" y="1745308"/>
            <a:ext cx="2862415" cy="3677505"/>
          </a:xfrm>
          <a:prstGeom prst="roundRect">
            <a:avLst>
              <a:gd name="adj" fmla="val 3013"/>
            </a:avLst>
          </a:prstGeom>
          <a:solidFill>
            <a:schemeClr val="bg1"/>
          </a:solidFill>
          <a:ln>
            <a:gradFill flip="none" rotWithShape="1">
              <a:gsLst>
                <a:gs pos="30000">
                  <a:srgbClr val="0386F3">
                    <a:alpha val="44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228600" sx="98000" sy="98000" algn="ctr" rotWithShape="0">
              <a:srgbClr val="0386F3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F5BC5670-E632-4971-8FBB-28FA89AABC61}"/>
              </a:ext>
            </a:extLst>
          </p:cNvPr>
          <p:cNvSpPr/>
          <p:nvPr/>
        </p:nvSpPr>
        <p:spPr>
          <a:xfrm>
            <a:off x="1165259" y="1830669"/>
            <a:ext cx="2862415" cy="690077"/>
          </a:xfrm>
          <a:custGeom>
            <a:avLst/>
            <a:gdLst>
              <a:gd name="connsiteX0" fmla="*/ 104959 w 3483534"/>
              <a:gd name="connsiteY0" fmla="*/ 0 h 697102"/>
              <a:gd name="connsiteX1" fmla="*/ 3378575 w 3483534"/>
              <a:gd name="connsiteY1" fmla="*/ 0 h 697102"/>
              <a:gd name="connsiteX2" fmla="*/ 3483534 w 3483534"/>
              <a:gd name="connsiteY2" fmla="*/ 104959 h 697102"/>
              <a:gd name="connsiteX3" fmla="*/ 3483534 w 3483534"/>
              <a:gd name="connsiteY3" fmla="*/ 697102 h 697102"/>
              <a:gd name="connsiteX4" fmla="*/ 0 w 3483534"/>
              <a:gd name="connsiteY4" fmla="*/ 697102 h 697102"/>
              <a:gd name="connsiteX5" fmla="*/ 0 w 3483534"/>
              <a:gd name="connsiteY5" fmla="*/ 104959 h 697102"/>
              <a:gd name="connsiteX6" fmla="*/ 104959 w 3483534"/>
              <a:gd name="connsiteY6" fmla="*/ 0 h 6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534" h="697102">
                <a:moveTo>
                  <a:pt x="104959" y="0"/>
                </a:moveTo>
                <a:lnTo>
                  <a:pt x="3378575" y="0"/>
                </a:lnTo>
                <a:cubicBezTo>
                  <a:pt x="3436542" y="0"/>
                  <a:pt x="3483534" y="46992"/>
                  <a:pt x="3483534" y="104959"/>
                </a:cubicBezTo>
                <a:lnTo>
                  <a:pt x="3483534" y="697102"/>
                </a:lnTo>
                <a:lnTo>
                  <a:pt x="0" y="697102"/>
                </a:lnTo>
                <a:lnTo>
                  <a:pt x="0" y="104959"/>
                </a:lnTo>
                <a:cubicBezTo>
                  <a:pt x="0" y="46992"/>
                  <a:pt x="46992" y="0"/>
                  <a:pt x="104959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C66"/>
              </a:gs>
              <a:gs pos="100000">
                <a:srgbClr val="F1DCC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4E78B207-C9D3-4E63-87B3-B7FAC8B7E038}"/>
              </a:ext>
            </a:extLst>
          </p:cNvPr>
          <p:cNvSpPr/>
          <p:nvPr/>
        </p:nvSpPr>
        <p:spPr>
          <a:xfrm>
            <a:off x="1165259" y="1742032"/>
            <a:ext cx="2862415" cy="690077"/>
          </a:xfrm>
          <a:custGeom>
            <a:avLst/>
            <a:gdLst>
              <a:gd name="connsiteX0" fmla="*/ 104959 w 3483534"/>
              <a:gd name="connsiteY0" fmla="*/ 0 h 697102"/>
              <a:gd name="connsiteX1" fmla="*/ 3378575 w 3483534"/>
              <a:gd name="connsiteY1" fmla="*/ 0 h 697102"/>
              <a:gd name="connsiteX2" fmla="*/ 3483534 w 3483534"/>
              <a:gd name="connsiteY2" fmla="*/ 104959 h 697102"/>
              <a:gd name="connsiteX3" fmla="*/ 3483534 w 3483534"/>
              <a:gd name="connsiteY3" fmla="*/ 697102 h 697102"/>
              <a:gd name="connsiteX4" fmla="*/ 0 w 3483534"/>
              <a:gd name="connsiteY4" fmla="*/ 697102 h 697102"/>
              <a:gd name="connsiteX5" fmla="*/ 0 w 3483534"/>
              <a:gd name="connsiteY5" fmla="*/ 104959 h 697102"/>
              <a:gd name="connsiteX6" fmla="*/ 104959 w 3483534"/>
              <a:gd name="connsiteY6" fmla="*/ 0 h 6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534" h="697102">
                <a:moveTo>
                  <a:pt x="104959" y="0"/>
                </a:moveTo>
                <a:lnTo>
                  <a:pt x="3378575" y="0"/>
                </a:lnTo>
                <a:cubicBezTo>
                  <a:pt x="3436542" y="0"/>
                  <a:pt x="3483534" y="46992"/>
                  <a:pt x="3483534" y="104959"/>
                </a:cubicBezTo>
                <a:lnTo>
                  <a:pt x="3483534" y="697102"/>
                </a:lnTo>
                <a:lnTo>
                  <a:pt x="0" y="697102"/>
                </a:lnTo>
                <a:lnTo>
                  <a:pt x="0" y="104959"/>
                </a:lnTo>
                <a:cubicBezTo>
                  <a:pt x="0" y="46992"/>
                  <a:pt x="46992" y="0"/>
                  <a:pt x="1049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132212D-0321-46B8-B2C3-72EC5E8DABC1}"/>
              </a:ext>
            </a:extLst>
          </p:cNvPr>
          <p:cNvSpPr txBox="1"/>
          <p:nvPr/>
        </p:nvSpPr>
        <p:spPr>
          <a:xfrm>
            <a:off x="1506921" y="1825460"/>
            <a:ext cx="2179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硬件与团队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BA57835-06B1-455E-A845-48D8D7558BB6}"/>
              </a:ext>
            </a:extLst>
          </p:cNvPr>
          <p:cNvSpPr txBox="1"/>
          <p:nvPr/>
        </p:nvSpPr>
        <p:spPr>
          <a:xfrm>
            <a:off x="1308120" y="2716943"/>
            <a:ext cx="10531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A73FDC61-7769-4B89-B166-4B2A7BE66AFB}"/>
              </a:ext>
            </a:extLst>
          </p:cNvPr>
          <p:cNvSpPr txBox="1"/>
          <p:nvPr/>
        </p:nvSpPr>
        <p:spPr>
          <a:xfrm>
            <a:off x="1308119" y="3618467"/>
            <a:ext cx="2603481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中国市场环境中，创业团队面对巨头，是一件非常郁闷的事儿，特别是硬件团队。这是大多数硬件创业团队最薄弱的地方。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68B7C51-FBC4-4846-9D7F-219BCE400444}"/>
              </a:ext>
            </a:extLst>
          </p:cNvPr>
          <p:cNvGrpSpPr/>
          <p:nvPr/>
        </p:nvGrpSpPr>
        <p:grpSpPr>
          <a:xfrm>
            <a:off x="1412207" y="3393079"/>
            <a:ext cx="2289079" cy="45719"/>
            <a:chOff x="4579620" y="2997276"/>
            <a:chExt cx="2289079" cy="45719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811D95E1-6875-4936-B8E7-6ECDE8908D9C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50" y="3039186"/>
              <a:ext cx="1553749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217A0E5F-7534-4F0E-ADDD-F60AD55931A4}"/>
                </a:ext>
              </a:extLst>
            </p:cNvPr>
            <p:cNvSpPr/>
            <p:nvPr/>
          </p:nvSpPr>
          <p:spPr>
            <a:xfrm>
              <a:off x="4579620" y="2997276"/>
              <a:ext cx="739140" cy="45719"/>
            </a:xfrm>
            <a:prstGeom prst="rect">
              <a:avLst/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C6B9BF39-8EFD-48EF-811D-1B68518F04A5}"/>
              </a:ext>
            </a:extLst>
          </p:cNvPr>
          <p:cNvGrpSpPr/>
          <p:nvPr/>
        </p:nvGrpSpPr>
        <p:grpSpPr>
          <a:xfrm>
            <a:off x="4664792" y="1742032"/>
            <a:ext cx="2862415" cy="3680781"/>
            <a:chOff x="1165259" y="2112422"/>
            <a:chExt cx="2862415" cy="3680781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B57B87E9-1578-4F3C-B109-FCA8A1908637}"/>
                </a:ext>
              </a:extLst>
            </p:cNvPr>
            <p:cNvSpPr/>
            <p:nvPr/>
          </p:nvSpPr>
          <p:spPr>
            <a:xfrm>
              <a:off x="1165259" y="2115698"/>
              <a:ext cx="2862415" cy="3677505"/>
            </a:xfrm>
            <a:prstGeom prst="roundRect">
              <a:avLst>
                <a:gd name="adj" fmla="val 3013"/>
              </a:avLst>
            </a:prstGeom>
            <a:solidFill>
              <a:schemeClr val="bg1"/>
            </a:solidFill>
            <a:ln>
              <a:gradFill flip="none" rotWithShape="1">
                <a:gsLst>
                  <a:gs pos="30000">
                    <a:srgbClr val="0386F3">
                      <a:alpha val="44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>
              <a:outerShdw blurRad="228600" sx="98000" sy="98000" algn="ctr" rotWithShape="0">
                <a:srgbClr val="0386F3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92F547A7-B846-40A9-A971-37F2912865C5}"/>
                </a:ext>
              </a:extLst>
            </p:cNvPr>
            <p:cNvSpPr/>
            <p:nvPr/>
          </p:nvSpPr>
          <p:spPr>
            <a:xfrm>
              <a:off x="1165259" y="2201059"/>
              <a:ext cx="2862415" cy="690077"/>
            </a:xfrm>
            <a:custGeom>
              <a:avLst/>
              <a:gdLst>
                <a:gd name="connsiteX0" fmla="*/ 104959 w 3483534"/>
                <a:gd name="connsiteY0" fmla="*/ 0 h 697102"/>
                <a:gd name="connsiteX1" fmla="*/ 3378575 w 3483534"/>
                <a:gd name="connsiteY1" fmla="*/ 0 h 697102"/>
                <a:gd name="connsiteX2" fmla="*/ 3483534 w 3483534"/>
                <a:gd name="connsiteY2" fmla="*/ 104959 h 697102"/>
                <a:gd name="connsiteX3" fmla="*/ 3483534 w 3483534"/>
                <a:gd name="connsiteY3" fmla="*/ 697102 h 697102"/>
                <a:gd name="connsiteX4" fmla="*/ 0 w 3483534"/>
                <a:gd name="connsiteY4" fmla="*/ 697102 h 697102"/>
                <a:gd name="connsiteX5" fmla="*/ 0 w 3483534"/>
                <a:gd name="connsiteY5" fmla="*/ 104959 h 697102"/>
                <a:gd name="connsiteX6" fmla="*/ 104959 w 3483534"/>
                <a:gd name="connsiteY6" fmla="*/ 0 h 69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534" h="697102">
                  <a:moveTo>
                    <a:pt x="104959" y="0"/>
                  </a:moveTo>
                  <a:lnTo>
                    <a:pt x="3378575" y="0"/>
                  </a:lnTo>
                  <a:cubicBezTo>
                    <a:pt x="3436542" y="0"/>
                    <a:pt x="3483534" y="46992"/>
                    <a:pt x="3483534" y="104959"/>
                  </a:cubicBezTo>
                  <a:lnTo>
                    <a:pt x="3483534" y="697102"/>
                  </a:lnTo>
                  <a:lnTo>
                    <a:pt x="0" y="697102"/>
                  </a:lnTo>
                  <a:lnTo>
                    <a:pt x="0" y="104959"/>
                  </a:lnTo>
                  <a:cubicBezTo>
                    <a:pt x="0" y="46992"/>
                    <a:pt x="46992" y="0"/>
                    <a:pt x="10495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C66"/>
                </a:gs>
                <a:gs pos="100000">
                  <a:srgbClr val="F1DCC1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D18B62B8-2762-4342-AE35-7EA9BEBD25D0}"/>
                </a:ext>
              </a:extLst>
            </p:cNvPr>
            <p:cNvSpPr/>
            <p:nvPr/>
          </p:nvSpPr>
          <p:spPr>
            <a:xfrm>
              <a:off x="1165259" y="2112422"/>
              <a:ext cx="2862415" cy="690077"/>
            </a:xfrm>
            <a:custGeom>
              <a:avLst/>
              <a:gdLst>
                <a:gd name="connsiteX0" fmla="*/ 104959 w 3483534"/>
                <a:gd name="connsiteY0" fmla="*/ 0 h 697102"/>
                <a:gd name="connsiteX1" fmla="*/ 3378575 w 3483534"/>
                <a:gd name="connsiteY1" fmla="*/ 0 h 697102"/>
                <a:gd name="connsiteX2" fmla="*/ 3483534 w 3483534"/>
                <a:gd name="connsiteY2" fmla="*/ 104959 h 697102"/>
                <a:gd name="connsiteX3" fmla="*/ 3483534 w 3483534"/>
                <a:gd name="connsiteY3" fmla="*/ 697102 h 697102"/>
                <a:gd name="connsiteX4" fmla="*/ 0 w 3483534"/>
                <a:gd name="connsiteY4" fmla="*/ 697102 h 697102"/>
                <a:gd name="connsiteX5" fmla="*/ 0 w 3483534"/>
                <a:gd name="connsiteY5" fmla="*/ 104959 h 697102"/>
                <a:gd name="connsiteX6" fmla="*/ 104959 w 3483534"/>
                <a:gd name="connsiteY6" fmla="*/ 0 h 69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534" h="697102">
                  <a:moveTo>
                    <a:pt x="104959" y="0"/>
                  </a:moveTo>
                  <a:lnTo>
                    <a:pt x="3378575" y="0"/>
                  </a:lnTo>
                  <a:cubicBezTo>
                    <a:pt x="3436542" y="0"/>
                    <a:pt x="3483534" y="46992"/>
                    <a:pt x="3483534" y="104959"/>
                  </a:cubicBezTo>
                  <a:lnTo>
                    <a:pt x="3483534" y="697102"/>
                  </a:lnTo>
                  <a:lnTo>
                    <a:pt x="0" y="697102"/>
                  </a:lnTo>
                  <a:lnTo>
                    <a:pt x="0" y="104959"/>
                  </a:lnTo>
                  <a:cubicBezTo>
                    <a:pt x="0" y="46992"/>
                    <a:pt x="46992" y="0"/>
                    <a:pt x="10495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C1913432-CCD6-4BBA-9003-76BC810893BE}"/>
                </a:ext>
              </a:extLst>
            </p:cNvPr>
            <p:cNvSpPr txBox="1"/>
            <p:nvPr/>
          </p:nvSpPr>
          <p:spPr>
            <a:xfrm>
              <a:off x="1506921" y="2195850"/>
              <a:ext cx="217909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产品与服务</a:t>
              </a:r>
            </a:p>
          </p:txBody>
        </p:sp>
      </p:grp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F484C026-1464-47BE-B4C1-E891F57D2C6E}"/>
              </a:ext>
            </a:extLst>
          </p:cNvPr>
          <p:cNvSpPr/>
          <p:nvPr/>
        </p:nvSpPr>
        <p:spPr>
          <a:xfrm>
            <a:off x="8164325" y="1745308"/>
            <a:ext cx="2862415" cy="3677505"/>
          </a:xfrm>
          <a:prstGeom prst="roundRect">
            <a:avLst>
              <a:gd name="adj" fmla="val 3013"/>
            </a:avLst>
          </a:prstGeom>
          <a:solidFill>
            <a:schemeClr val="bg1"/>
          </a:solidFill>
          <a:ln>
            <a:gradFill flip="none" rotWithShape="1">
              <a:gsLst>
                <a:gs pos="30000">
                  <a:srgbClr val="0386F3">
                    <a:alpha val="44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228600" sx="98000" sy="98000" algn="ctr" rotWithShape="0">
              <a:srgbClr val="0386F3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B2B14950-2E32-48E6-BC8B-462FA1BD6B00}"/>
              </a:ext>
            </a:extLst>
          </p:cNvPr>
          <p:cNvSpPr/>
          <p:nvPr/>
        </p:nvSpPr>
        <p:spPr>
          <a:xfrm>
            <a:off x="8164325" y="1830669"/>
            <a:ext cx="2862415" cy="690077"/>
          </a:xfrm>
          <a:custGeom>
            <a:avLst/>
            <a:gdLst>
              <a:gd name="connsiteX0" fmla="*/ 104959 w 3483534"/>
              <a:gd name="connsiteY0" fmla="*/ 0 h 697102"/>
              <a:gd name="connsiteX1" fmla="*/ 3378575 w 3483534"/>
              <a:gd name="connsiteY1" fmla="*/ 0 h 697102"/>
              <a:gd name="connsiteX2" fmla="*/ 3483534 w 3483534"/>
              <a:gd name="connsiteY2" fmla="*/ 104959 h 697102"/>
              <a:gd name="connsiteX3" fmla="*/ 3483534 w 3483534"/>
              <a:gd name="connsiteY3" fmla="*/ 697102 h 697102"/>
              <a:gd name="connsiteX4" fmla="*/ 0 w 3483534"/>
              <a:gd name="connsiteY4" fmla="*/ 697102 h 697102"/>
              <a:gd name="connsiteX5" fmla="*/ 0 w 3483534"/>
              <a:gd name="connsiteY5" fmla="*/ 104959 h 697102"/>
              <a:gd name="connsiteX6" fmla="*/ 104959 w 3483534"/>
              <a:gd name="connsiteY6" fmla="*/ 0 h 6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534" h="697102">
                <a:moveTo>
                  <a:pt x="104959" y="0"/>
                </a:moveTo>
                <a:lnTo>
                  <a:pt x="3378575" y="0"/>
                </a:lnTo>
                <a:cubicBezTo>
                  <a:pt x="3436542" y="0"/>
                  <a:pt x="3483534" y="46992"/>
                  <a:pt x="3483534" y="104959"/>
                </a:cubicBezTo>
                <a:lnTo>
                  <a:pt x="3483534" y="697102"/>
                </a:lnTo>
                <a:lnTo>
                  <a:pt x="0" y="697102"/>
                </a:lnTo>
                <a:lnTo>
                  <a:pt x="0" y="104959"/>
                </a:lnTo>
                <a:cubicBezTo>
                  <a:pt x="0" y="46992"/>
                  <a:pt x="46992" y="0"/>
                  <a:pt x="104959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C66"/>
              </a:gs>
              <a:gs pos="100000">
                <a:srgbClr val="F1DCC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400EAA49-B05C-453E-9877-A122F19455D6}"/>
              </a:ext>
            </a:extLst>
          </p:cNvPr>
          <p:cNvSpPr/>
          <p:nvPr/>
        </p:nvSpPr>
        <p:spPr>
          <a:xfrm>
            <a:off x="8164325" y="1742032"/>
            <a:ext cx="2862415" cy="690077"/>
          </a:xfrm>
          <a:custGeom>
            <a:avLst/>
            <a:gdLst>
              <a:gd name="connsiteX0" fmla="*/ 104959 w 3483534"/>
              <a:gd name="connsiteY0" fmla="*/ 0 h 697102"/>
              <a:gd name="connsiteX1" fmla="*/ 3378575 w 3483534"/>
              <a:gd name="connsiteY1" fmla="*/ 0 h 697102"/>
              <a:gd name="connsiteX2" fmla="*/ 3483534 w 3483534"/>
              <a:gd name="connsiteY2" fmla="*/ 104959 h 697102"/>
              <a:gd name="connsiteX3" fmla="*/ 3483534 w 3483534"/>
              <a:gd name="connsiteY3" fmla="*/ 697102 h 697102"/>
              <a:gd name="connsiteX4" fmla="*/ 0 w 3483534"/>
              <a:gd name="connsiteY4" fmla="*/ 697102 h 697102"/>
              <a:gd name="connsiteX5" fmla="*/ 0 w 3483534"/>
              <a:gd name="connsiteY5" fmla="*/ 104959 h 697102"/>
              <a:gd name="connsiteX6" fmla="*/ 104959 w 3483534"/>
              <a:gd name="connsiteY6" fmla="*/ 0 h 6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534" h="697102">
                <a:moveTo>
                  <a:pt x="104959" y="0"/>
                </a:moveTo>
                <a:lnTo>
                  <a:pt x="3378575" y="0"/>
                </a:lnTo>
                <a:cubicBezTo>
                  <a:pt x="3436542" y="0"/>
                  <a:pt x="3483534" y="46992"/>
                  <a:pt x="3483534" y="104959"/>
                </a:cubicBezTo>
                <a:lnTo>
                  <a:pt x="3483534" y="697102"/>
                </a:lnTo>
                <a:lnTo>
                  <a:pt x="0" y="697102"/>
                </a:lnTo>
                <a:lnTo>
                  <a:pt x="0" y="104959"/>
                </a:lnTo>
                <a:cubicBezTo>
                  <a:pt x="0" y="46992"/>
                  <a:pt x="46992" y="0"/>
                  <a:pt x="104959" y="0"/>
                </a:cubicBezTo>
                <a:close/>
              </a:path>
            </a:pathLst>
          </a:cu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54973D1-2BDB-4024-A970-126EBDB8D325}"/>
              </a:ext>
            </a:extLst>
          </p:cNvPr>
          <p:cNvSpPr txBox="1"/>
          <p:nvPr/>
        </p:nvSpPr>
        <p:spPr>
          <a:xfrm>
            <a:off x="8505987" y="1825460"/>
            <a:ext cx="2179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技术与优势</a:t>
            </a:r>
          </a:p>
        </p:txBody>
      </p:sp>
      <p:sp>
        <p:nvSpPr>
          <p:cNvPr id="87" name="Freeform 32">
            <a:extLst>
              <a:ext uri="{FF2B5EF4-FFF2-40B4-BE49-F238E27FC236}">
                <a16:creationId xmlns:a16="http://schemas.microsoft.com/office/drawing/2014/main" xmlns="" id="{6C483CA3-922D-40F0-8106-8154A4796BF0}"/>
              </a:ext>
            </a:extLst>
          </p:cNvPr>
          <p:cNvSpPr>
            <a:spLocks noEditPoints="1"/>
          </p:cNvSpPr>
          <p:nvPr/>
        </p:nvSpPr>
        <p:spPr bwMode="auto">
          <a:xfrm>
            <a:off x="141244" y="368648"/>
            <a:ext cx="304800" cy="274344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8CA4C6B-2856-427C-B8A3-2CCDEF73463D}"/>
              </a:ext>
            </a:extLst>
          </p:cNvPr>
          <p:cNvSpPr txBox="1"/>
          <p:nvPr/>
        </p:nvSpPr>
        <p:spPr>
          <a:xfrm>
            <a:off x="4850630" y="2716943"/>
            <a:ext cx="10531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2306A6D-360A-4249-A61B-C8957D8639AA}"/>
              </a:ext>
            </a:extLst>
          </p:cNvPr>
          <p:cNvSpPr txBox="1"/>
          <p:nvPr/>
        </p:nvSpPr>
        <p:spPr>
          <a:xfrm>
            <a:off x="4850629" y="3618467"/>
            <a:ext cx="2603481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中国市场环境中，创业团队面对巨头，是一件非常郁闷的事儿，特别是硬件团队。这是大多数硬件创业团队最薄弱的地方。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1997F74-E41A-41DD-8034-1806861A797A}"/>
              </a:ext>
            </a:extLst>
          </p:cNvPr>
          <p:cNvGrpSpPr/>
          <p:nvPr/>
        </p:nvGrpSpPr>
        <p:grpSpPr>
          <a:xfrm>
            <a:off x="4954717" y="3393079"/>
            <a:ext cx="2289079" cy="45719"/>
            <a:chOff x="4579620" y="2997276"/>
            <a:chExt cx="2289079" cy="45719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2D279BBC-7967-43CC-AC32-6C6786E213C8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50" y="3039186"/>
              <a:ext cx="1553749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0549D90-2396-4F0D-B895-81C91D1B28DE}"/>
                </a:ext>
              </a:extLst>
            </p:cNvPr>
            <p:cNvSpPr/>
            <p:nvPr/>
          </p:nvSpPr>
          <p:spPr>
            <a:xfrm>
              <a:off x="4579620" y="2997276"/>
              <a:ext cx="739140" cy="45719"/>
            </a:xfrm>
            <a:prstGeom prst="rect">
              <a:avLst/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F89DC02-F059-4A8F-9579-EEF66C346C6E}"/>
              </a:ext>
            </a:extLst>
          </p:cNvPr>
          <p:cNvSpPr txBox="1"/>
          <p:nvPr/>
        </p:nvSpPr>
        <p:spPr>
          <a:xfrm>
            <a:off x="8393140" y="2716943"/>
            <a:ext cx="10531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5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思源黑体 CN Regular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580FFC5-5448-4EB5-A450-0C97C46F6691}"/>
              </a:ext>
            </a:extLst>
          </p:cNvPr>
          <p:cNvSpPr txBox="1"/>
          <p:nvPr/>
        </p:nvSpPr>
        <p:spPr>
          <a:xfrm>
            <a:off x="8393139" y="3618467"/>
            <a:ext cx="2603481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中国市场环境中，创业团队面对巨头，是一件非常郁闷的事儿，特别是硬件团队。这是大多数硬件创业团队最薄弱的地方。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FC99856-809C-4D1F-AE77-3584EA7413FD}"/>
              </a:ext>
            </a:extLst>
          </p:cNvPr>
          <p:cNvGrpSpPr/>
          <p:nvPr/>
        </p:nvGrpSpPr>
        <p:grpSpPr>
          <a:xfrm>
            <a:off x="8497227" y="3393079"/>
            <a:ext cx="2289079" cy="45719"/>
            <a:chOff x="4579620" y="2997276"/>
            <a:chExt cx="2289079" cy="45719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1C95E98-A97C-481B-A298-7C5935DE6A81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50" y="3039186"/>
              <a:ext cx="1553749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B446F238-BE4E-4AC9-8562-7457D3E07F50}"/>
                </a:ext>
              </a:extLst>
            </p:cNvPr>
            <p:cNvSpPr/>
            <p:nvPr/>
          </p:nvSpPr>
          <p:spPr>
            <a:xfrm>
              <a:off x="4579620" y="2997276"/>
              <a:ext cx="739140" cy="45719"/>
            </a:xfrm>
            <a:prstGeom prst="rect">
              <a:avLst/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D99F1B1-14B6-4145-80BF-837BE1D5E03A}"/>
              </a:ext>
            </a:extLst>
          </p:cNvPr>
          <p:cNvGrpSpPr/>
          <p:nvPr/>
        </p:nvGrpSpPr>
        <p:grpSpPr>
          <a:xfrm>
            <a:off x="2232086" y="5087421"/>
            <a:ext cx="755546" cy="118428"/>
            <a:chOff x="2200898" y="5007034"/>
            <a:chExt cx="755546" cy="11842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67022F5D-1094-44F2-A41B-C1D917861414}"/>
                </a:ext>
              </a:extLst>
            </p:cNvPr>
            <p:cNvSpPr/>
            <p:nvPr/>
          </p:nvSpPr>
          <p:spPr>
            <a:xfrm>
              <a:off x="2200898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7B477D3C-B913-4983-A93E-E48789EB1EFA}"/>
                </a:ext>
              </a:extLst>
            </p:cNvPr>
            <p:cNvSpPr/>
            <p:nvPr/>
          </p:nvSpPr>
          <p:spPr>
            <a:xfrm>
              <a:off x="2519457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BFA62DC-49B9-42A5-A89F-E8CC1FE45EDD}"/>
                </a:ext>
              </a:extLst>
            </p:cNvPr>
            <p:cNvSpPr/>
            <p:nvPr/>
          </p:nvSpPr>
          <p:spPr>
            <a:xfrm>
              <a:off x="2838016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22E323A-3D01-43BC-B798-BAC10E82A00C}"/>
              </a:ext>
            </a:extLst>
          </p:cNvPr>
          <p:cNvGrpSpPr/>
          <p:nvPr/>
        </p:nvGrpSpPr>
        <p:grpSpPr>
          <a:xfrm>
            <a:off x="5774596" y="5087421"/>
            <a:ext cx="755546" cy="118428"/>
            <a:chOff x="2200898" y="5007034"/>
            <a:chExt cx="755546" cy="11842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690C199F-B75E-4B6F-854D-D4CE3EEDF1D6}"/>
                </a:ext>
              </a:extLst>
            </p:cNvPr>
            <p:cNvSpPr/>
            <p:nvPr/>
          </p:nvSpPr>
          <p:spPr>
            <a:xfrm>
              <a:off x="2200898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9B843760-556D-45CA-A897-B7051031150E}"/>
                </a:ext>
              </a:extLst>
            </p:cNvPr>
            <p:cNvSpPr/>
            <p:nvPr/>
          </p:nvSpPr>
          <p:spPr>
            <a:xfrm>
              <a:off x="2519457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4CDC3BBC-752A-42DA-B555-FF1BA634EFE6}"/>
                </a:ext>
              </a:extLst>
            </p:cNvPr>
            <p:cNvSpPr/>
            <p:nvPr/>
          </p:nvSpPr>
          <p:spPr>
            <a:xfrm>
              <a:off x="2838016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5F680402-75AC-4707-A392-382428EAC1E4}"/>
              </a:ext>
            </a:extLst>
          </p:cNvPr>
          <p:cNvGrpSpPr/>
          <p:nvPr/>
        </p:nvGrpSpPr>
        <p:grpSpPr>
          <a:xfrm>
            <a:off x="9317106" y="5087421"/>
            <a:ext cx="755546" cy="118428"/>
            <a:chOff x="2200898" y="5007034"/>
            <a:chExt cx="755546" cy="11842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F318C162-67D4-4328-8BF6-8679D3BE4674}"/>
                </a:ext>
              </a:extLst>
            </p:cNvPr>
            <p:cNvSpPr/>
            <p:nvPr/>
          </p:nvSpPr>
          <p:spPr>
            <a:xfrm>
              <a:off x="2200898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4EA8F10-0D4B-4414-8F2C-BD91BF8409B0}"/>
                </a:ext>
              </a:extLst>
            </p:cNvPr>
            <p:cNvSpPr/>
            <p:nvPr/>
          </p:nvSpPr>
          <p:spPr>
            <a:xfrm>
              <a:off x="2519457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0FF0394-DB83-4331-9386-E18AEF0E9F5E}"/>
                </a:ext>
              </a:extLst>
            </p:cNvPr>
            <p:cNvSpPr/>
            <p:nvPr/>
          </p:nvSpPr>
          <p:spPr>
            <a:xfrm>
              <a:off x="2838016" y="5007034"/>
              <a:ext cx="118428" cy="118428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rgbClr val="99D0FD"/>
                  </a:gs>
                  <a:gs pos="100000">
                    <a:srgbClr val="0378D9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03186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BE01246-EC66-4DC8-BD81-B416DC823178}"/>
              </a:ext>
            </a:extLst>
          </p:cNvPr>
          <p:cNvGrpSpPr/>
          <p:nvPr/>
        </p:nvGrpSpPr>
        <p:grpSpPr>
          <a:xfrm>
            <a:off x="2682012" y="3687542"/>
            <a:ext cx="6827977" cy="6827977"/>
            <a:chOff x="3696187" y="3935867"/>
            <a:chExt cx="6827977" cy="6827977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7FE05F-2C6A-44BC-A5A5-0377D66D015B}"/>
                </a:ext>
              </a:extLst>
            </p:cNvPr>
            <p:cNvSpPr/>
            <p:nvPr/>
          </p:nvSpPr>
          <p:spPr>
            <a:xfrm>
              <a:off x="3696187" y="3935867"/>
              <a:ext cx="6827977" cy="68279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525B53CA-95CF-438E-A6B2-583EFF8214FF}"/>
                </a:ext>
              </a:extLst>
            </p:cNvPr>
            <p:cNvSpPr/>
            <p:nvPr/>
          </p:nvSpPr>
          <p:spPr>
            <a:xfrm>
              <a:off x="3818821" y="4058501"/>
              <a:ext cx="6582708" cy="6582708"/>
            </a:xfrm>
            <a:prstGeom prst="ellipse">
              <a:avLst/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D91B383-C84E-4F3E-8910-1CBB2AB56A11}"/>
              </a:ext>
            </a:extLst>
          </p:cNvPr>
          <p:cNvSpPr/>
          <p:nvPr/>
        </p:nvSpPr>
        <p:spPr>
          <a:xfrm>
            <a:off x="2044789" y="3068955"/>
            <a:ext cx="8102422" cy="8102422"/>
          </a:xfrm>
          <a:prstGeom prst="ellipse">
            <a:avLst/>
          </a:prstGeom>
          <a:noFill/>
          <a:ln>
            <a:gradFill>
              <a:gsLst>
                <a:gs pos="0">
                  <a:srgbClr val="348BDB"/>
                </a:gs>
                <a:gs pos="4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xmlns="" id="{B9B52C05-22F9-470A-BCA5-6E1EE1606D7B}"/>
              </a:ext>
            </a:extLst>
          </p:cNvPr>
          <p:cNvSpPr txBox="1"/>
          <p:nvPr/>
        </p:nvSpPr>
        <p:spPr>
          <a:xfrm>
            <a:off x="3933715" y="4437536"/>
            <a:ext cx="4324570" cy="144655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项目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具备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5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种优势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5832EB4-D162-48B4-9A44-82988322A2A9}"/>
              </a:ext>
            </a:extLst>
          </p:cNvPr>
          <p:cNvGrpSpPr/>
          <p:nvPr/>
        </p:nvGrpSpPr>
        <p:grpSpPr>
          <a:xfrm>
            <a:off x="2394440" y="3488480"/>
            <a:ext cx="1778462" cy="1842677"/>
            <a:chOff x="2394440" y="3488480"/>
            <a:chExt cx="1778462" cy="18426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8E80B11-F4AE-46C7-A2A8-6BD8460F2BC8}"/>
                </a:ext>
              </a:extLst>
            </p:cNvPr>
            <p:cNvGrpSpPr/>
            <p:nvPr/>
          </p:nvGrpSpPr>
          <p:grpSpPr>
            <a:xfrm>
              <a:off x="2394440" y="5091970"/>
              <a:ext cx="239187" cy="239187"/>
              <a:chOff x="2018429" y="4843614"/>
              <a:chExt cx="239187" cy="239187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893C2948-9951-469F-A758-384FDC89ABFD}"/>
                  </a:ext>
                </a:extLst>
              </p:cNvPr>
              <p:cNvSpPr/>
              <p:nvPr/>
            </p:nvSpPr>
            <p:spPr>
              <a:xfrm>
                <a:off x="2018429" y="4843614"/>
                <a:ext cx="239187" cy="239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0BDE4B14-67E2-4CE5-B304-0CD5A3279D52}"/>
                  </a:ext>
                </a:extLst>
              </p:cNvPr>
              <p:cNvSpPr/>
              <p:nvPr/>
            </p:nvSpPr>
            <p:spPr>
              <a:xfrm>
                <a:off x="2061822" y="4887007"/>
                <a:ext cx="152400" cy="152400"/>
              </a:xfrm>
              <a:prstGeom prst="ellips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E6A4F67-7EEC-4522-B966-ADFE022F1FF0}"/>
                </a:ext>
              </a:extLst>
            </p:cNvPr>
            <p:cNvGrpSpPr/>
            <p:nvPr/>
          </p:nvGrpSpPr>
          <p:grpSpPr>
            <a:xfrm>
              <a:off x="3933715" y="3488480"/>
              <a:ext cx="239187" cy="239187"/>
              <a:chOff x="2018429" y="4843614"/>
              <a:chExt cx="239187" cy="239187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3039316B-76F0-466A-823E-976263CBEE4A}"/>
                  </a:ext>
                </a:extLst>
              </p:cNvPr>
              <p:cNvSpPr/>
              <p:nvPr/>
            </p:nvSpPr>
            <p:spPr>
              <a:xfrm>
                <a:off x="2018429" y="4843614"/>
                <a:ext cx="239187" cy="239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24411EE7-A1D2-4EA1-AA46-70CDC7CA78CA}"/>
                  </a:ext>
                </a:extLst>
              </p:cNvPr>
              <p:cNvSpPr/>
              <p:nvPr/>
            </p:nvSpPr>
            <p:spPr>
              <a:xfrm>
                <a:off x="2061822" y="4887007"/>
                <a:ext cx="152400" cy="152400"/>
              </a:xfrm>
              <a:prstGeom prst="ellips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34350FC-98CD-4DE9-8B03-00336C27FF3D}"/>
              </a:ext>
            </a:extLst>
          </p:cNvPr>
          <p:cNvGrpSpPr/>
          <p:nvPr/>
        </p:nvGrpSpPr>
        <p:grpSpPr>
          <a:xfrm>
            <a:off x="5976406" y="2936536"/>
            <a:ext cx="239187" cy="239187"/>
            <a:chOff x="2018429" y="4843614"/>
            <a:chExt cx="239187" cy="239187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D475666-22C0-4FDD-85F6-6927CCDCAC6C}"/>
                </a:ext>
              </a:extLst>
            </p:cNvPr>
            <p:cNvSpPr/>
            <p:nvPr/>
          </p:nvSpPr>
          <p:spPr>
            <a:xfrm>
              <a:off x="2018429" y="4843614"/>
              <a:ext cx="239187" cy="239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B3BCF132-8969-4ACD-BE37-7DA8BEED81FB}"/>
                </a:ext>
              </a:extLst>
            </p:cNvPr>
            <p:cNvSpPr/>
            <p:nvPr/>
          </p:nvSpPr>
          <p:spPr>
            <a:xfrm>
              <a:off x="2061822" y="4887007"/>
              <a:ext cx="152400" cy="152400"/>
            </a:xfrm>
            <a:prstGeom prst="ellipse">
              <a:avLst/>
            </a:prstGeom>
            <a:gradFill flip="none" rotWithShape="1">
              <a:gsLst>
                <a:gs pos="0">
                  <a:srgbClr val="4198E1"/>
                </a:gs>
                <a:gs pos="100000">
                  <a:srgbClr val="1168C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algn="ctr" rotWithShape="0">
                <a:srgbClr val="1168CA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49EB932A-8334-4BE8-B1F5-E89F845F0F41}"/>
              </a:ext>
            </a:extLst>
          </p:cNvPr>
          <p:cNvGrpSpPr/>
          <p:nvPr/>
        </p:nvGrpSpPr>
        <p:grpSpPr>
          <a:xfrm flipH="1">
            <a:off x="8019098" y="3488480"/>
            <a:ext cx="1778462" cy="1842677"/>
            <a:chOff x="2394440" y="3488480"/>
            <a:chExt cx="1778462" cy="1842677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493EDF02-18D4-49F9-962C-85D06AD1AD90}"/>
                </a:ext>
              </a:extLst>
            </p:cNvPr>
            <p:cNvGrpSpPr/>
            <p:nvPr/>
          </p:nvGrpSpPr>
          <p:grpSpPr>
            <a:xfrm>
              <a:off x="2394440" y="5091970"/>
              <a:ext cx="239187" cy="239187"/>
              <a:chOff x="2018429" y="4843614"/>
              <a:chExt cx="239187" cy="239187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A3ACAED-4272-4461-A7C2-E647C3101B91}"/>
                  </a:ext>
                </a:extLst>
              </p:cNvPr>
              <p:cNvSpPr/>
              <p:nvPr/>
            </p:nvSpPr>
            <p:spPr>
              <a:xfrm>
                <a:off x="2018429" y="4843614"/>
                <a:ext cx="239187" cy="239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1174B5C3-41FB-452F-937F-0CF93DFCE95A}"/>
                  </a:ext>
                </a:extLst>
              </p:cNvPr>
              <p:cNvSpPr/>
              <p:nvPr/>
            </p:nvSpPr>
            <p:spPr>
              <a:xfrm>
                <a:off x="2061822" y="4887007"/>
                <a:ext cx="152400" cy="152400"/>
              </a:xfrm>
              <a:prstGeom prst="ellips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1D629AD4-B8FA-4107-895D-32860E8CE646}"/>
                </a:ext>
              </a:extLst>
            </p:cNvPr>
            <p:cNvGrpSpPr/>
            <p:nvPr/>
          </p:nvGrpSpPr>
          <p:grpSpPr>
            <a:xfrm>
              <a:off x="3933715" y="3488480"/>
              <a:ext cx="239187" cy="239187"/>
              <a:chOff x="2018429" y="4843614"/>
              <a:chExt cx="239187" cy="239187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FA3A74EB-A7EB-48E0-B75D-FCB2C7C78FE9}"/>
                  </a:ext>
                </a:extLst>
              </p:cNvPr>
              <p:cNvSpPr/>
              <p:nvPr/>
            </p:nvSpPr>
            <p:spPr>
              <a:xfrm>
                <a:off x="2018429" y="4843614"/>
                <a:ext cx="239187" cy="239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DBA1860E-512D-45FD-A4F1-CF111FC53AE7}"/>
                  </a:ext>
                </a:extLst>
              </p:cNvPr>
              <p:cNvSpPr/>
              <p:nvPr/>
            </p:nvSpPr>
            <p:spPr>
              <a:xfrm>
                <a:off x="2061822" y="4887007"/>
                <a:ext cx="152400" cy="152400"/>
              </a:xfrm>
              <a:prstGeom prst="ellipse">
                <a:avLst/>
              </a:prstGeom>
              <a:gradFill flip="none" rotWithShape="1">
                <a:gsLst>
                  <a:gs pos="0">
                    <a:srgbClr val="4198E1"/>
                  </a:gs>
                  <a:gs pos="100000">
                    <a:srgbClr val="1168CA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algn="ctr" rotWithShape="0">
                  <a:srgbClr val="1168C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97E87DFD-779F-40A7-99D1-6D18463426D8}"/>
              </a:ext>
            </a:extLst>
          </p:cNvPr>
          <p:cNvSpPr/>
          <p:nvPr/>
        </p:nvSpPr>
        <p:spPr>
          <a:xfrm>
            <a:off x="837133" y="3921524"/>
            <a:ext cx="1290039" cy="1290039"/>
          </a:xfrm>
          <a:prstGeom prst="ellipse">
            <a:avLst/>
          </a:prstGeom>
          <a:gradFill flip="none" rotWithShape="1">
            <a:gsLst>
              <a:gs pos="100000">
                <a:srgbClr val="BADFFE">
                  <a:alpha val="92000"/>
                </a:srgbClr>
              </a:gs>
              <a:gs pos="23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14300" dist="38100" dir="2700000" algn="tl" rotWithShape="0">
              <a:srgbClr val="135BA9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AF6BB0D-A355-46B8-AF49-859A9B4A2C01}"/>
              </a:ext>
            </a:extLst>
          </p:cNvPr>
          <p:cNvSpPr txBox="1"/>
          <p:nvPr/>
        </p:nvSpPr>
        <p:spPr>
          <a:xfrm>
            <a:off x="959840" y="3963909"/>
            <a:ext cx="1044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1000">
                      <a:srgbClr val="075FC5">
                        <a:alpha val="0"/>
                      </a:srgbClr>
                    </a:gs>
                    <a:gs pos="100000">
                      <a:srgbClr val="4198E1">
                        <a:alpha val="41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1000">
                    <a:srgbClr val="075FC5">
                      <a:alpha val="0"/>
                    </a:srgbClr>
                  </a:gs>
                  <a:gs pos="100000">
                    <a:srgbClr val="4198E1">
                      <a:alpha val="4100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华光综艺_CNKI" panose="02000500000000000000" pitchFamily="2" charset="-122"/>
              <a:ea typeface="华光综艺_CNKI" panose="02000500000000000000" pitchFamily="2" charset="-122"/>
              <a:cs typeface="+mn-cs"/>
            </a:endParaRPr>
          </a:p>
        </p:txBody>
      </p:sp>
      <p:sp>
        <p:nvSpPr>
          <p:cNvPr id="82" name="文本占位符 1">
            <a:extLst>
              <a:ext uri="{FF2B5EF4-FFF2-40B4-BE49-F238E27FC236}">
                <a16:creationId xmlns:a16="http://schemas.microsoft.com/office/drawing/2014/main" xmlns="" id="{2CBFA8C5-3B62-437C-BFB4-B1E80BDBBAD6}"/>
              </a:ext>
            </a:extLst>
          </p:cNvPr>
          <p:cNvSpPr txBox="1">
            <a:spLocks/>
          </p:cNvSpPr>
          <p:nvPr/>
        </p:nvSpPr>
        <p:spPr>
          <a:xfrm>
            <a:off x="825129" y="4538912"/>
            <a:ext cx="1314046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1" kern="1200" dirty="0">
                <a:gradFill>
                  <a:gsLst>
                    <a:gs pos="0">
                      <a:srgbClr val="4464BE"/>
                    </a:gs>
                    <a:gs pos="100000">
                      <a:srgbClr val="3A57A6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价格优势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3A857C49-5934-420D-B21E-D32DF0B6E0EE}"/>
              </a:ext>
            </a:extLst>
          </p:cNvPr>
          <p:cNvCxnSpPr>
            <a:cxnSpLocks/>
          </p:cNvCxnSpPr>
          <p:nvPr/>
        </p:nvCxnSpPr>
        <p:spPr>
          <a:xfrm>
            <a:off x="1214849" y="4979572"/>
            <a:ext cx="534606" cy="0"/>
          </a:xfrm>
          <a:prstGeom prst="line">
            <a:avLst/>
          </a:prstGeom>
          <a:ln w="9525">
            <a:solidFill>
              <a:srgbClr val="378E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E7459175-5D27-492B-9339-E1ECED63008A}"/>
              </a:ext>
            </a:extLst>
          </p:cNvPr>
          <p:cNvGrpSpPr/>
          <p:nvPr/>
        </p:nvGrpSpPr>
        <p:grpSpPr>
          <a:xfrm>
            <a:off x="2575456" y="2096800"/>
            <a:ext cx="1314046" cy="1290039"/>
            <a:chOff x="825129" y="3921524"/>
            <a:chExt cx="1314046" cy="1290039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BE5B8143-96C5-4D10-A0CC-57E4C7FDD870}"/>
                </a:ext>
              </a:extLst>
            </p:cNvPr>
            <p:cNvSpPr/>
            <p:nvPr/>
          </p:nvSpPr>
          <p:spPr>
            <a:xfrm>
              <a:off x="837133" y="3921524"/>
              <a:ext cx="1290039" cy="1290039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3689CAC5-B7D9-4AA2-98C9-39F812C8262B}"/>
                </a:ext>
              </a:extLst>
            </p:cNvPr>
            <p:cNvSpPr txBox="1"/>
            <p:nvPr/>
          </p:nvSpPr>
          <p:spPr>
            <a:xfrm>
              <a:off x="959840" y="3963909"/>
              <a:ext cx="10446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1000">
                        <a:srgbClr val="075FC5">
                          <a:alpha val="0"/>
                        </a:srgbClr>
                      </a:gs>
                      <a:gs pos="100000">
                        <a:srgbClr val="4198E1">
                          <a:alpha val="41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华光综艺_CNKI" panose="02000500000000000000" pitchFamily="2" charset="-122"/>
                  <a:ea typeface="华光综艺_CNKI" panose="02000500000000000000" pitchFamily="2" charset="-122"/>
                  <a:cs typeface="+mn-cs"/>
                </a:rPr>
                <a:t>02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1000">
                      <a:srgbClr val="075FC5">
                        <a:alpha val="0"/>
                      </a:srgbClr>
                    </a:gs>
                    <a:gs pos="100000">
                      <a:srgbClr val="4198E1">
                        <a:alpha val="41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endParaRPr>
            </a:p>
          </p:txBody>
        </p:sp>
        <p:sp>
          <p:nvSpPr>
            <p:cNvPr id="89" name="文本占位符 1">
              <a:extLst>
                <a:ext uri="{FF2B5EF4-FFF2-40B4-BE49-F238E27FC236}">
                  <a16:creationId xmlns:a16="http://schemas.microsoft.com/office/drawing/2014/main" xmlns="" id="{CC038AE9-3A7E-43FC-996F-1DF16A2AA979}"/>
                </a:ext>
              </a:extLst>
            </p:cNvPr>
            <p:cNvSpPr txBox="1">
              <a:spLocks/>
            </p:cNvSpPr>
            <p:nvPr/>
          </p:nvSpPr>
          <p:spPr>
            <a:xfrm>
              <a:off x="825129" y="4538912"/>
              <a:ext cx="1314046" cy="3693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400" b="1" kern="1200" dirty="0">
                  <a:gradFill>
                    <a:gsLst>
                      <a:gs pos="0">
                        <a:srgbClr val="4464BE"/>
                      </a:gs>
                      <a:gs pos="100000">
                        <a:srgbClr val="3A57A6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地理优势</a:t>
              </a: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74E19ABA-FAC3-4E32-AE20-90A6FA058B97}"/>
                </a:ext>
              </a:extLst>
            </p:cNvPr>
            <p:cNvCxnSpPr>
              <a:cxnSpLocks/>
            </p:cNvCxnSpPr>
            <p:nvPr/>
          </p:nvCxnSpPr>
          <p:spPr>
            <a:xfrm>
              <a:off x="1214849" y="4979572"/>
              <a:ext cx="534606" cy="0"/>
            </a:xfrm>
            <a:prstGeom prst="line">
              <a:avLst/>
            </a:prstGeom>
            <a:ln w="9525">
              <a:solidFill>
                <a:srgbClr val="378E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E1C3CBF7-9638-4A7B-AF63-9DC970C3CB32}"/>
              </a:ext>
            </a:extLst>
          </p:cNvPr>
          <p:cNvGrpSpPr/>
          <p:nvPr/>
        </p:nvGrpSpPr>
        <p:grpSpPr>
          <a:xfrm>
            <a:off x="5411982" y="1229243"/>
            <a:ext cx="1314046" cy="1290039"/>
            <a:chOff x="825129" y="3921524"/>
            <a:chExt cx="1314046" cy="1290039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6973B464-C77D-4816-84AE-177CF35F036B}"/>
                </a:ext>
              </a:extLst>
            </p:cNvPr>
            <p:cNvSpPr/>
            <p:nvPr/>
          </p:nvSpPr>
          <p:spPr>
            <a:xfrm>
              <a:off x="837133" y="3921524"/>
              <a:ext cx="1290039" cy="1290039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C240A7B0-FDD5-437B-A869-C15E9EEDBD41}"/>
                </a:ext>
              </a:extLst>
            </p:cNvPr>
            <p:cNvSpPr txBox="1"/>
            <p:nvPr/>
          </p:nvSpPr>
          <p:spPr>
            <a:xfrm>
              <a:off x="959840" y="3963909"/>
              <a:ext cx="10446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1000">
                        <a:srgbClr val="075FC5">
                          <a:alpha val="0"/>
                        </a:srgbClr>
                      </a:gs>
                      <a:gs pos="100000">
                        <a:srgbClr val="4198E1">
                          <a:alpha val="41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华光综艺_CNKI" panose="02000500000000000000" pitchFamily="2" charset="-122"/>
                  <a:ea typeface="华光综艺_CNKI" panose="02000500000000000000" pitchFamily="2" charset="-122"/>
                  <a:cs typeface="+mn-cs"/>
                </a:rPr>
                <a:t>03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1000">
                      <a:srgbClr val="075FC5">
                        <a:alpha val="0"/>
                      </a:srgbClr>
                    </a:gs>
                    <a:gs pos="100000">
                      <a:srgbClr val="4198E1">
                        <a:alpha val="41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endParaRPr>
            </a:p>
          </p:txBody>
        </p:sp>
        <p:sp>
          <p:nvSpPr>
            <p:cNvPr id="94" name="文本占位符 1">
              <a:extLst>
                <a:ext uri="{FF2B5EF4-FFF2-40B4-BE49-F238E27FC236}">
                  <a16:creationId xmlns:a16="http://schemas.microsoft.com/office/drawing/2014/main" xmlns="" id="{6229F1C5-9EF9-49C9-A0EC-7B570F89289A}"/>
                </a:ext>
              </a:extLst>
            </p:cNvPr>
            <p:cNvSpPr txBox="1">
              <a:spLocks/>
            </p:cNvSpPr>
            <p:nvPr/>
          </p:nvSpPr>
          <p:spPr>
            <a:xfrm>
              <a:off x="825129" y="4538912"/>
              <a:ext cx="1314046" cy="3693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400" b="1" kern="1200" dirty="0">
                  <a:gradFill>
                    <a:gsLst>
                      <a:gs pos="0">
                        <a:srgbClr val="4464BE"/>
                      </a:gs>
                      <a:gs pos="100000">
                        <a:srgbClr val="3A57A6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宣传优势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03711735-9D83-4F66-891D-4B0D3AFCA967}"/>
                </a:ext>
              </a:extLst>
            </p:cNvPr>
            <p:cNvCxnSpPr>
              <a:cxnSpLocks/>
            </p:cNvCxnSpPr>
            <p:nvPr/>
          </p:nvCxnSpPr>
          <p:spPr>
            <a:xfrm>
              <a:off x="1214849" y="4979572"/>
              <a:ext cx="534606" cy="0"/>
            </a:xfrm>
            <a:prstGeom prst="line">
              <a:avLst/>
            </a:prstGeom>
            <a:ln w="9525">
              <a:solidFill>
                <a:srgbClr val="378E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72CB5E76-99C9-4509-A392-7761D074FCDC}"/>
              </a:ext>
            </a:extLst>
          </p:cNvPr>
          <p:cNvGrpSpPr/>
          <p:nvPr/>
        </p:nvGrpSpPr>
        <p:grpSpPr>
          <a:xfrm>
            <a:off x="8258285" y="2096800"/>
            <a:ext cx="1314046" cy="1290039"/>
            <a:chOff x="825129" y="3921524"/>
            <a:chExt cx="1314046" cy="1290039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7BE35853-A61D-4E2B-B3D8-3B6F5A6959B5}"/>
                </a:ext>
              </a:extLst>
            </p:cNvPr>
            <p:cNvSpPr/>
            <p:nvPr/>
          </p:nvSpPr>
          <p:spPr>
            <a:xfrm>
              <a:off x="837133" y="3921524"/>
              <a:ext cx="1290039" cy="1290039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AEA21A83-D03A-4B5E-A239-0FF746ABAD52}"/>
                </a:ext>
              </a:extLst>
            </p:cNvPr>
            <p:cNvSpPr txBox="1"/>
            <p:nvPr/>
          </p:nvSpPr>
          <p:spPr>
            <a:xfrm>
              <a:off x="959840" y="3963909"/>
              <a:ext cx="10446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1000">
                        <a:srgbClr val="075FC5">
                          <a:alpha val="0"/>
                        </a:srgbClr>
                      </a:gs>
                      <a:gs pos="100000">
                        <a:srgbClr val="4198E1">
                          <a:alpha val="41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华光综艺_CNKI" panose="02000500000000000000" pitchFamily="2" charset="-122"/>
                  <a:ea typeface="华光综艺_CNKI" panose="02000500000000000000" pitchFamily="2" charset="-122"/>
                  <a:cs typeface="+mn-cs"/>
                </a:rPr>
                <a:t>04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1000">
                      <a:srgbClr val="075FC5">
                        <a:alpha val="0"/>
                      </a:srgbClr>
                    </a:gs>
                    <a:gs pos="100000">
                      <a:srgbClr val="4198E1">
                        <a:alpha val="41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endParaRPr>
            </a:p>
          </p:txBody>
        </p:sp>
        <p:sp>
          <p:nvSpPr>
            <p:cNvPr id="106" name="文本占位符 1">
              <a:extLst>
                <a:ext uri="{FF2B5EF4-FFF2-40B4-BE49-F238E27FC236}">
                  <a16:creationId xmlns:a16="http://schemas.microsoft.com/office/drawing/2014/main" xmlns="" id="{49475EA2-3ABD-47B5-82B1-E7FB4E6D2450}"/>
                </a:ext>
              </a:extLst>
            </p:cNvPr>
            <p:cNvSpPr txBox="1">
              <a:spLocks/>
            </p:cNvSpPr>
            <p:nvPr/>
          </p:nvSpPr>
          <p:spPr>
            <a:xfrm>
              <a:off x="825129" y="4538912"/>
              <a:ext cx="1314046" cy="3693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400" b="1" kern="1200" dirty="0">
                  <a:gradFill>
                    <a:gsLst>
                      <a:gs pos="0">
                        <a:srgbClr val="4464BE"/>
                      </a:gs>
                      <a:gs pos="100000">
                        <a:srgbClr val="3A57A6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环境优势</a:t>
              </a: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41170D0F-1023-43A3-A989-B79B78FC8A27}"/>
                </a:ext>
              </a:extLst>
            </p:cNvPr>
            <p:cNvCxnSpPr>
              <a:cxnSpLocks/>
            </p:cNvCxnSpPr>
            <p:nvPr/>
          </p:nvCxnSpPr>
          <p:spPr>
            <a:xfrm>
              <a:off x="1214849" y="4979572"/>
              <a:ext cx="534606" cy="0"/>
            </a:xfrm>
            <a:prstGeom prst="line">
              <a:avLst/>
            </a:prstGeom>
            <a:ln w="9525">
              <a:solidFill>
                <a:srgbClr val="378E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06B61206-6E6B-4133-A21C-B8A2F71C94B4}"/>
              </a:ext>
            </a:extLst>
          </p:cNvPr>
          <p:cNvGrpSpPr/>
          <p:nvPr/>
        </p:nvGrpSpPr>
        <p:grpSpPr>
          <a:xfrm>
            <a:off x="10143865" y="3921524"/>
            <a:ext cx="1314046" cy="1290039"/>
            <a:chOff x="825129" y="3921524"/>
            <a:chExt cx="1314046" cy="1290039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6F89FE14-E42D-48D1-8916-5CE231A92F5A}"/>
                </a:ext>
              </a:extLst>
            </p:cNvPr>
            <p:cNvSpPr/>
            <p:nvPr/>
          </p:nvSpPr>
          <p:spPr>
            <a:xfrm>
              <a:off x="837133" y="3921524"/>
              <a:ext cx="1290039" cy="1290039"/>
            </a:xfrm>
            <a:prstGeom prst="ellipse">
              <a:avLst/>
            </a:prstGeom>
            <a:gradFill flip="none" rotWithShape="1">
              <a:gsLst>
                <a:gs pos="100000">
                  <a:srgbClr val="BADFFE">
                    <a:alpha val="92000"/>
                  </a:srgbClr>
                </a:gs>
                <a:gs pos="23000">
                  <a:schemeClr val="bg1">
                    <a:alpha val="9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143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3999B302-6AF8-491A-9275-7254C2039A06}"/>
                </a:ext>
              </a:extLst>
            </p:cNvPr>
            <p:cNvSpPr txBox="1"/>
            <p:nvPr/>
          </p:nvSpPr>
          <p:spPr>
            <a:xfrm>
              <a:off x="959840" y="3963909"/>
              <a:ext cx="10446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1000">
                        <a:srgbClr val="075FC5">
                          <a:alpha val="0"/>
                        </a:srgbClr>
                      </a:gs>
                      <a:gs pos="100000">
                        <a:srgbClr val="4198E1">
                          <a:alpha val="41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华光综艺_CNKI" panose="02000500000000000000" pitchFamily="2" charset="-122"/>
                  <a:ea typeface="华光综艺_CNKI" panose="02000500000000000000" pitchFamily="2" charset="-122"/>
                  <a:cs typeface="+mn-cs"/>
                </a:rPr>
                <a:t>05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1000">
                      <a:srgbClr val="075FC5">
                        <a:alpha val="0"/>
                      </a:srgbClr>
                    </a:gs>
                    <a:gs pos="100000">
                      <a:srgbClr val="4198E1">
                        <a:alpha val="41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endParaRPr>
            </a:p>
          </p:txBody>
        </p:sp>
        <p:sp>
          <p:nvSpPr>
            <p:cNvPr id="117" name="文本占位符 1">
              <a:extLst>
                <a:ext uri="{FF2B5EF4-FFF2-40B4-BE49-F238E27FC236}">
                  <a16:creationId xmlns:a16="http://schemas.microsoft.com/office/drawing/2014/main" xmlns="" id="{F16FC5B6-6A1D-41BD-B6F6-AF360639996E}"/>
                </a:ext>
              </a:extLst>
            </p:cNvPr>
            <p:cNvSpPr txBox="1">
              <a:spLocks/>
            </p:cNvSpPr>
            <p:nvPr/>
          </p:nvSpPr>
          <p:spPr>
            <a:xfrm>
              <a:off x="825129" y="4538912"/>
              <a:ext cx="1314046" cy="3693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400" b="1" kern="1200" dirty="0">
                  <a:gradFill>
                    <a:gsLst>
                      <a:gs pos="0">
                        <a:srgbClr val="4464BE"/>
                      </a:gs>
                      <a:gs pos="100000">
                        <a:srgbClr val="3A57A6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075FC5"/>
                      </a:gs>
                      <a:gs pos="68000">
                        <a:srgbClr val="4198E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市场优势</a:t>
              </a: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F49F72DD-AC3B-48F3-9B17-2853DDA06879}"/>
                </a:ext>
              </a:extLst>
            </p:cNvPr>
            <p:cNvCxnSpPr>
              <a:cxnSpLocks/>
            </p:cNvCxnSpPr>
            <p:nvPr/>
          </p:nvCxnSpPr>
          <p:spPr>
            <a:xfrm>
              <a:off x="1214849" y="4979572"/>
              <a:ext cx="534606" cy="0"/>
            </a:xfrm>
            <a:prstGeom prst="line">
              <a:avLst/>
            </a:prstGeom>
            <a:ln w="9525">
              <a:solidFill>
                <a:srgbClr val="378E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0C73328B-A423-41BF-B596-3B617DEE9AF0}"/>
              </a:ext>
            </a:extLst>
          </p:cNvPr>
          <p:cNvSpPr txBox="1"/>
          <p:nvPr/>
        </p:nvSpPr>
        <p:spPr>
          <a:xfrm>
            <a:off x="1598422" y="195283"/>
            <a:ext cx="2999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公司发展及规划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E5DECB3-38C0-49BA-921F-6C63D3C1D730}"/>
              </a:ext>
            </a:extLst>
          </p:cNvPr>
          <p:cNvSpPr txBox="1"/>
          <p:nvPr/>
        </p:nvSpPr>
        <p:spPr>
          <a:xfrm>
            <a:off x="570616" y="285918"/>
            <a:ext cx="11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0BB6711-2D30-4CA1-B7C7-24C501F5FE3B}"/>
              </a:ext>
            </a:extLst>
          </p:cNvPr>
          <p:cNvSpPr txBox="1"/>
          <p:nvPr/>
        </p:nvSpPr>
        <p:spPr>
          <a:xfrm>
            <a:off x="1636522" y="571838"/>
            <a:ext cx="36365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Company development and planning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75FC5"/>
                  </a:gs>
                  <a:gs pos="68000">
                    <a:srgbClr val="4198E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55" name="Freeform 32">
            <a:extLst>
              <a:ext uri="{FF2B5EF4-FFF2-40B4-BE49-F238E27FC236}">
                <a16:creationId xmlns:a16="http://schemas.microsoft.com/office/drawing/2014/main" xmlns="" id="{E2D92A9A-007F-45DF-BBEF-8862BF875C0F}"/>
              </a:ext>
            </a:extLst>
          </p:cNvPr>
          <p:cNvSpPr>
            <a:spLocks noEditPoints="1"/>
          </p:cNvSpPr>
          <p:nvPr/>
        </p:nvSpPr>
        <p:spPr bwMode="auto">
          <a:xfrm>
            <a:off x="141244" y="368648"/>
            <a:ext cx="304800" cy="274344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5BA3293-48D1-45B9-B912-4A87E55BFA57}"/>
              </a:ext>
            </a:extLst>
          </p:cNvPr>
          <p:cNvSpPr/>
          <p:nvPr/>
        </p:nvSpPr>
        <p:spPr>
          <a:xfrm>
            <a:off x="0" y="6377472"/>
            <a:ext cx="12192000" cy="3865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5470804B-C8EA-4FF7-BA2E-76994CBC8DA5}"/>
              </a:ext>
            </a:extLst>
          </p:cNvPr>
          <p:cNvSpPr/>
          <p:nvPr/>
        </p:nvSpPr>
        <p:spPr>
          <a:xfrm>
            <a:off x="0" y="6471420"/>
            <a:ext cx="12192000" cy="386580"/>
          </a:xfrm>
          <a:prstGeom prst="rect">
            <a:avLst/>
          </a:prstGeom>
          <a:gradFill flip="none" rotWithShape="1">
            <a:gsLst>
              <a:gs pos="0">
                <a:srgbClr val="4198E1"/>
              </a:gs>
              <a:gs pos="100000">
                <a:srgbClr val="1168CA"/>
              </a:gs>
            </a:gsLst>
            <a:lin ang="8100000" scaled="1"/>
            <a:tileRect/>
          </a:gradFill>
          <a:ln>
            <a:noFill/>
          </a:ln>
          <a:effectLst>
            <a:outerShdw blurRad="228600" algn="ctr" rotWithShape="0">
              <a:srgbClr val="1168C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A8B2F93-5D04-461B-9E7C-DCF348B67F5C}"/>
              </a:ext>
            </a:extLst>
          </p:cNvPr>
          <p:cNvSpPr txBox="1"/>
          <p:nvPr/>
        </p:nvSpPr>
        <p:spPr>
          <a:xfrm>
            <a:off x="226238" y="6501078"/>
            <a:ext cx="147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1-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项目业绩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0E10F7A-64A6-44A4-9C77-BD8BA891444D}"/>
              </a:ext>
            </a:extLst>
          </p:cNvPr>
          <p:cNvSpPr txBox="1"/>
          <p:nvPr/>
        </p:nvSpPr>
        <p:spPr>
          <a:xfrm>
            <a:off x="10060762" y="6501078"/>
            <a:ext cx="190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LOGO HERE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506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75509;#27550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1296;#402753;#405485;#402752;#13698;#99482;#99630;#383284;#400123;#373713;#400140;#380016;#60181;#405367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75509;#275509;#340598;#379070;#378979;#340121;#350050;#308447;#27135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148;#40714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7205;"/>
  <p:tag name="ISLIDE.ICON" val="#372831;#66481;#113660;#5122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7205;"/>
  <p:tag name="ISLIDE.ICON" val="#372831;#66481;#113660;#5122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7205;"/>
  <p:tag name="ISLIDE.ICON" val="#372831;#66481;#113660;#5122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163"/>
  <p:tag name="PASUBTYPE" val="288"/>
  <p:tag name="RESOURCELIBID_SHAPE" val="284120"/>
  <p:tag name="RESOURCELIB_SHAPETYP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140"/>
  <p:tag name="PASUBTYPE" val="145"/>
  <p:tag name="RESOURCELIBID_SHAPE" val="382515"/>
  <p:tag name="RESOURCELIB_SHAPETYP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1296;#402753;#405485;#402752;#13698;#99482;#99630;#383284;#40012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1296;#402753;#405485;#402752;#13698;#99482;#99630;#383284;#400123;#373713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FE8"/>
      </a:accent1>
      <a:accent2>
        <a:srgbClr val="075FC5"/>
      </a:accent2>
      <a:accent3>
        <a:srgbClr val="0F30A9"/>
      </a:accent3>
      <a:accent4>
        <a:srgbClr val="FFFFFF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1">
      <a:majorFont>
        <a:latin typeface="优设标题黑"/>
        <a:ea typeface="优设标题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rgbClr val="0378D9"/>
            </a:gs>
            <a:gs pos="23000">
              <a:srgbClr val="7FC4FD"/>
            </a:gs>
          </a:gsLst>
          <a:lin ang="2700000" scaled="1"/>
          <a:tileRect/>
        </a:gradFill>
        <a:ln>
          <a:gradFill flip="none" rotWithShape="1">
            <a:gsLst>
              <a:gs pos="0">
                <a:srgbClr val="99D0FD"/>
              </a:gs>
              <a:gs pos="100000">
                <a:srgbClr val="0378D9"/>
              </a:gs>
            </a:gsLst>
            <a:lin ang="2700000" scaled="1"/>
            <a:tileRect/>
          </a:gradFill>
        </a:ln>
        <a:effectLst>
          <a:outerShdw blurRad="76200" dist="38100" dir="2700000" algn="tl" rotWithShape="0">
            <a:srgbClr val="135BA9">
              <a:alpha val="22000"/>
            </a:srgbClr>
          </a:outerShdw>
        </a:effectLst>
      </a:spPr>
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F0502020204030204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effectLst/>
      </a:spPr>
      <a:bodyPr wrap="none" rtlCol="0">
        <a:spAutoFit/>
      </a:bodyPr>
      <a:lstStyle>
        <a:defPPr algn="l">
          <a:defRPr dirty="0">
            <a:gradFill flip="none" rotWithShape="1">
              <a:gsLst>
                <a:gs pos="0">
                  <a:srgbClr val="009FE8"/>
                </a:gs>
                <a:gs pos="100000">
                  <a:srgbClr val="075FC5"/>
                </a:gs>
              </a:gsLst>
              <a:lin ang="5400000" scaled="1"/>
              <a:tileRect/>
            </a:gradFill>
            <a:latin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1013</Words>
  <Application>Microsoft Office PowerPoint</Application>
  <PresentationFormat>宽屏</PresentationFormat>
  <Paragraphs>210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Roboto Regular</vt:lpstr>
      <vt:lpstr>阿里巴巴普惠体 B</vt:lpstr>
      <vt:lpstr>等线</vt:lpstr>
      <vt:lpstr>等线 Light</vt:lpstr>
      <vt:lpstr>汉仪雅酷黑 45W</vt:lpstr>
      <vt:lpstr>华光综艺_CNKI</vt:lpstr>
      <vt:lpstr>思源黑体 Normal</vt:lpstr>
      <vt:lpstr>微软雅黑</vt:lpstr>
      <vt:lpstr>优设标题黑</vt:lpstr>
      <vt:lpstr>站酷高端黑</vt:lpstr>
      <vt:lpstr>Arial</vt:lpstr>
      <vt:lpstr>Bahnschrift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大气商务范项目计划与未来规划ppt模板</dc:title>
  <dc:creator>子琪</dc:creator>
  <cp:keywords>P界达人</cp:keywords>
  <dc:description>www.51pptmoban.com</dc:description>
  <cp:lastModifiedBy>YANGs</cp:lastModifiedBy>
  <cp:revision>4</cp:revision>
  <dcterms:created xsi:type="dcterms:W3CDTF">2021-07-14T02:48:49Z</dcterms:created>
  <dcterms:modified xsi:type="dcterms:W3CDTF">2021-08-24T14:33:00Z</dcterms:modified>
</cp:coreProperties>
</file>