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6" r:id="rId5"/>
    <p:sldId id="268" r:id="rId6"/>
    <p:sldId id="259" r:id="rId7"/>
    <p:sldId id="265" r:id="rId8"/>
    <p:sldId id="264" r:id="rId9"/>
    <p:sldId id="260" r:id="rId10"/>
    <p:sldId id="270" r:id="rId11"/>
    <p:sldId id="269" r:id="rId12"/>
    <p:sldId id="261" r:id="rId13"/>
    <p:sldId id="263" r:id="rId14"/>
    <p:sldId id="267" r:id="rId15"/>
    <p:sldId id="262" r:id="rId16"/>
    <p:sldId id="271" r:id="rId17"/>
    <p:sldId id="272"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4" pos="6947" userDrawn="1">
          <p15:clr>
            <a:srgbClr val="A4A3A4"/>
          </p15:clr>
        </p15:guide>
        <p15:guide id="5" orient="horz" pos="37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304B"/>
    <a:srgbClr val="2B273D"/>
    <a:srgbClr val="221F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09" autoAdjust="0"/>
    <p:restoredTop sz="94660"/>
  </p:normalViewPr>
  <p:slideViewPr>
    <p:cSldViewPr snapToGrid="0" showGuides="1">
      <p:cViewPr varScale="1">
        <p:scale>
          <a:sx n="75" d="100"/>
          <a:sy n="75" d="100"/>
        </p:scale>
        <p:origin x="82" y="264"/>
      </p:cViewPr>
      <p:guideLst>
        <p:guide orient="horz" pos="2160"/>
        <p:guide pos="3840"/>
        <p:guide pos="6947"/>
        <p:guide orient="horz" pos="374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9303501374295498E-2"/>
          <c:y val="5.0831441557123151E-2"/>
          <c:w val="0.98069655242525511"/>
          <c:h val="0.78738594308697851"/>
        </c:manualLayout>
      </c:layout>
      <c:barChart>
        <c:barDir val="col"/>
        <c:grouping val="clustered"/>
        <c:varyColors val="0"/>
        <c:ser>
          <c:idx val="0"/>
          <c:order val="0"/>
          <c:tx>
            <c:strRef>
              <c:f>Sheet1!$B$1</c:f>
              <c:strCache>
                <c:ptCount val="1"/>
                <c:pt idx="0">
                  <c:v>系列 1</c:v>
                </c:pt>
              </c:strCache>
            </c:strRef>
          </c:tx>
          <c:spPr>
            <a:gradFill>
              <a:gsLst>
                <a:gs pos="0">
                  <a:srgbClr val="31C4E4"/>
                </a:gs>
                <a:gs pos="100000">
                  <a:srgbClr val="1658F1"/>
                </a:gs>
              </a:gsLst>
              <a:lin ang="2700000" scaled="0"/>
            </a:gradFill>
            <a:ln>
              <a:noFill/>
            </a:ln>
            <a:effectLst/>
          </c:spPr>
          <c:invertIfNegative val="0"/>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2</c:v>
                </c:pt>
                <c:pt idx="1">
                  <c:v>2.5</c:v>
                </c:pt>
                <c:pt idx="2">
                  <c:v>3.5</c:v>
                </c:pt>
                <c:pt idx="3">
                  <c:v>4</c:v>
                </c:pt>
                <c:pt idx="4">
                  <c:v>4.0999999999999996</c:v>
                </c:pt>
                <c:pt idx="5">
                  <c:v>4.26</c:v>
                </c:pt>
                <c:pt idx="6">
                  <c:v>2</c:v>
                </c:pt>
                <c:pt idx="7">
                  <c:v>4.58</c:v>
                </c:pt>
                <c:pt idx="8">
                  <c:v>3</c:v>
                </c:pt>
                <c:pt idx="9">
                  <c:v>4.9000000000000004</c:v>
                </c:pt>
                <c:pt idx="10">
                  <c:v>5.0599999999999996</c:v>
                </c:pt>
                <c:pt idx="11">
                  <c:v>5.22</c:v>
                </c:pt>
              </c:numCache>
            </c:numRef>
          </c:val>
          <c:extLst xmlns:c16r2="http://schemas.microsoft.com/office/drawing/2015/06/chart">
            <c:ext xmlns:c16="http://schemas.microsoft.com/office/drawing/2014/chart" uri="{C3380CC4-5D6E-409C-BE32-E72D297353CC}">
              <c16:uniqueId val="{00000000-1C0E-4A4A-AD41-7A20CDF25F94}"/>
            </c:ext>
          </c:extLst>
        </c:ser>
        <c:ser>
          <c:idx val="1"/>
          <c:order val="1"/>
          <c:tx>
            <c:strRef>
              <c:f>Sheet1!$C$1</c:f>
              <c:strCache>
                <c:ptCount val="1"/>
                <c:pt idx="0">
                  <c:v>系列 12</c:v>
                </c:pt>
              </c:strCache>
            </c:strRef>
          </c:tx>
          <c:spPr>
            <a:noFill/>
            <a:ln>
              <a:gradFill>
                <a:gsLst>
                  <a:gs pos="88000">
                    <a:srgbClr val="1658F1"/>
                  </a:gs>
                  <a:gs pos="0">
                    <a:srgbClr val="31C4E4"/>
                  </a:gs>
                </a:gsLst>
                <a:lin ang="2700000" scaled="0"/>
              </a:gradFill>
            </a:ln>
            <a:effectLst/>
          </c:spPr>
          <c:invertIfNegative val="0"/>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4.26</c:v>
                </c:pt>
                <c:pt idx="1">
                  <c:v>4.42</c:v>
                </c:pt>
                <c:pt idx="2">
                  <c:v>4.58</c:v>
                </c:pt>
                <c:pt idx="3">
                  <c:v>2.5</c:v>
                </c:pt>
                <c:pt idx="4">
                  <c:v>2</c:v>
                </c:pt>
                <c:pt idx="5">
                  <c:v>2.5</c:v>
                </c:pt>
                <c:pt idx="6">
                  <c:v>3.5</c:v>
                </c:pt>
                <c:pt idx="7">
                  <c:v>5</c:v>
                </c:pt>
                <c:pt idx="8">
                  <c:v>4.74</c:v>
                </c:pt>
                <c:pt idx="9">
                  <c:v>4.9000000000000004</c:v>
                </c:pt>
                <c:pt idx="10">
                  <c:v>2.5</c:v>
                </c:pt>
                <c:pt idx="11">
                  <c:v>3.5</c:v>
                </c:pt>
              </c:numCache>
            </c:numRef>
          </c:val>
          <c:extLst xmlns:c16r2="http://schemas.microsoft.com/office/drawing/2015/06/chart">
            <c:ext xmlns:c16="http://schemas.microsoft.com/office/drawing/2014/chart" uri="{C3380CC4-5D6E-409C-BE32-E72D297353CC}">
              <c16:uniqueId val="{00000001-1C0E-4A4A-AD41-7A20CDF25F94}"/>
            </c:ext>
          </c:extLst>
        </c:ser>
        <c:dLbls>
          <c:showLegendKey val="0"/>
          <c:showVal val="0"/>
          <c:showCatName val="0"/>
          <c:showSerName val="0"/>
          <c:showPercent val="0"/>
          <c:showBubbleSize val="0"/>
        </c:dLbls>
        <c:gapWidth val="124"/>
        <c:overlap val="-27"/>
        <c:axId val="-51601472"/>
        <c:axId val="-51610176"/>
      </c:barChart>
      <c:catAx>
        <c:axId val="-51601472"/>
        <c:scaling>
          <c:orientation val="minMax"/>
        </c:scaling>
        <c:delete val="0"/>
        <c:axPos val="b"/>
        <c:numFmt formatCode="General" sourceLinked="1"/>
        <c:majorTickMark val="in"/>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bg1">
                    <a:lumMod val="85000"/>
                  </a:schemeClr>
                </a:solidFill>
                <a:latin typeface="+mn-lt"/>
                <a:ea typeface="+mn-ea"/>
                <a:cs typeface="+mn-cs"/>
              </a:defRPr>
            </a:pPr>
            <a:endParaRPr lang="zh-CN"/>
          </a:p>
        </c:txPr>
        <c:crossAx val="-51610176"/>
        <c:crosses val="autoZero"/>
        <c:auto val="1"/>
        <c:lblAlgn val="ctr"/>
        <c:lblOffset val="100"/>
        <c:noMultiLvlLbl val="0"/>
      </c:catAx>
      <c:valAx>
        <c:axId val="-51610176"/>
        <c:scaling>
          <c:orientation val="minMax"/>
        </c:scaling>
        <c:delete val="1"/>
        <c:axPos val="l"/>
        <c:numFmt formatCode="General" sourceLinked="1"/>
        <c:majorTickMark val="none"/>
        <c:minorTickMark val="none"/>
        <c:tickLblPos val="nextTo"/>
        <c:crossAx val="-5160147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32" name="图片占位符 31">
            <a:extLst>
              <a:ext uri="{FF2B5EF4-FFF2-40B4-BE49-F238E27FC236}">
                <a16:creationId xmlns="" xmlns:a16="http://schemas.microsoft.com/office/drawing/2014/main" id="{186A2000-758E-456E-9406-7E0ED427600F}"/>
              </a:ext>
            </a:extLst>
          </p:cNvPr>
          <p:cNvSpPr>
            <a:spLocks noGrp="1"/>
          </p:cNvSpPr>
          <p:nvPr>
            <p:ph type="pic" sz="quarter" idx="11"/>
          </p:nvPr>
        </p:nvSpPr>
        <p:spPr>
          <a:xfrm>
            <a:off x="5284846" y="0"/>
            <a:ext cx="6907155" cy="6858000"/>
          </a:xfrm>
          <a:custGeom>
            <a:avLst/>
            <a:gdLst>
              <a:gd name="connsiteX0" fmla="*/ 3395871 w 6907155"/>
              <a:gd name="connsiteY0" fmla="*/ 1 h 6858000"/>
              <a:gd name="connsiteX1" fmla="*/ 4248275 w 6907155"/>
              <a:gd name="connsiteY1" fmla="*/ 850474 h 6858000"/>
              <a:gd name="connsiteX2" fmla="*/ 6028121 w 6907155"/>
              <a:gd name="connsiteY2" fmla="*/ 850474 h 6858000"/>
              <a:gd name="connsiteX3" fmla="*/ 6880523 w 6907155"/>
              <a:gd name="connsiteY3" fmla="*/ 1 h 6858000"/>
              <a:gd name="connsiteX4" fmla="*/ 0 w 6907155"/>
              <a:gd name="connsiteY4" fmla="*/ 0 h 6858000"/>
              <a:gd name="connsiteX5" fmla="*/ 6907155 w 6907155"/>
              <a:gd name="connsiteY5" fmla="*/ 0 h 6858000"/>
              <a:gd name="connsiteX6" fmla="*/ 6907155 w 6907155"/>
              <a:gd name="connsiteY6" fmla="*/ 6715569 h 6858000"/>
              <a:gd name="connsiteX7" fmla="*/ 6300792 w 6907155"/>
              <a:gd name="connsiteY7" fmla="*/ 6110577 h 6858000"/>
              <a:gd name="connsiteX8" fmla="*/ 5184024 w 6907155"/>
              <a:gd name="connsiteY8" fmla="*/ 5649284 h 6858000"/>
              <a:gd name="connsiteX9" fmla="*/ 4067256 w 6907155"/>
              <a:gd name="connsiteY9" fmla="*/ 6110577 h 6858000"/>
              <a:gd name="connsiteX10" fmla="*/ 3318135 w 6907155"/>
              <a:gd name="connsiteY10" fmla="*/ 6858000 h 6858000"/>
              <a:gd name="connsiteX11" fmla="*/ 37129 w 6907155"/>
              <a:gd name="connsiteY11" fmla="*/ 6858000 h 6858000"/>
              <a:gd name="connsiteX12" fmla="*/ 2708198 w 6907155"/>
              <a:gd name="connsiteY12" fmla="*/ 4192975 h 6858000"/>
              <a:gd name="connsiteX13" fmla="*/ 2708198 w 6907155"/>
              <a:gd name="connsiteY13" fmla="*/ 27020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07155" h="6858000">
                <a:moveTo>
                  <a:pt x="3395871" y="1"/>
                </a:moveTo>
                <a:lnTo>
                  <a:pt x="4248275" y="850474"/>
                </a:lnTo>
                <a:cubicBezTo>
                  <a:pt x="4739509" y="1340597"/>
                  <a:pt x="5536887" y="1340597"/>
                  <a:pt x="6028121" y="850474"/>
                </a:cubicBezTo>
                <a:lnTo>
                  <a:pt x="6880523" y="1"/>
                </a:lnTo>
                <a:close/>
                <a:moveTo>
                  <a:pt x="0" y="0"/>
                </a:moveTo>
                <a:lnTo>
                  <a:pt x="6907155" y="0"/>
                </a:lnTo>
                <a:lnTo>
                  <a:pt x="6907155" y="6715569"/>
                </a:lnTo>
                <a:lnTo>
                  <a:pt x="6300792" y="6110577"/>
                </a:lnTo>
                <a:cubicBezTo>
                  <a:pt x="5992565" y="5803048"/>
                  <a:pt x="5588295" y="5649284"/>
                  <a:pt x="5184024" y="5649284"/>
                </a:cubicBezTo>
                <a:cubicBezTo>
                  <a:pt x="4779753" y="5649284"/>
                  <a:pt x="4375482" y="5803048"/>
                  <a:pt x="4067256" y="6110577"/>
                </a:cubicBezTo>
                <a:lnTo>
                  <a:pt x="3318135" y="6858000"/>
                </a:lnTo>
                <a:lnTo>
                  <a:pt x="37129" y="6858000"/>
                </a:lnTo>
                <a:lnTo>
                  <a:pt x="2708198" y="4192975"/>
                </a:lnTo>
                <a:cubicBezTo>
                  <a:pt x="3120617" y="3781489"/>
                  <a:pt x="3120617" y="3113563"/>
                  <a:pt x="2708198" y="2702077"/>
                </a:cubicBezTo>
                <a:close/>
              </a:path>
            </a:pathLst>
          </a:custGeom>
          <a:noFill/>
        </p:spPr>
        <p:txBody>
          <a:bodyPr wrap="square">
            <a:noAutofit/>
          </a:bodyPr>
          <a:lstStyle/>
          <a:p>
            <a:endParaRPr lang="zh-CN" altLang="en-US" dirty="0"/>
          </a:p>
        </p:txBody>
      </p:sp>
      <p:sp>
        <p:nvSpPr>
          <p:cNvPr id="8" name="任意多边形: 形状 7">
            <a:extLst>
              <a:ext uri="{FF2B5EF4-FFF2-40B4-BE49-F238E27FC236}">
                <a16:creationId xmlns="" xmlns:a16="http://schemas.microsoft.com/office/drawing/2014/main" id="{58689994-A1BD-4CA6-891E-D12B1F89C079}"/>
              </a:ext>
            </a:extLst>
          </p:cNvPr>
          <p:cNvSpPr/>
          <p:nvPr userDrawn="1"/>
        </p:nvSpPr>
        <p:spPr>
          <a:xfrm>
            <a:off x="8611101" y="1"/>
            <a:ext cx="3735059" cy="1234301"/>
          </a:xfrm>
          <a:custGeom>
            <a:avLst/>
            <a:gdLst>
              <a:gd name="connsiteX0" fmla="*/ 0 w 3476767"/>
              <a:gd name="connsiteY0" fmla="*/ 0 h 1218065"/>
              <a:gd name="connsiteX1" fmla="*/ 3476767 w 3476767"/>
              <a:gd name="connsiteY1" fmla="*/ 0 h 1218065"/>
              <a:gd name="connsiteX2" fmla="*/ 2626294 w 3476767"/>
              <a:gd name="connsiteY2" fmla="*/ 850473 h 1218065"/>
              <a:gd name="connsiteX3" fmla="*/ 850475 w 3476767"/>
              <a:gd name="connsiteY3" fmla="*/ 850473 h 1218065"/>
            </a:gdLst>
            <a:ahLst/>
            <a:cxnLst>
              <a:cxn ang="0">
                <a:pos x="connsiteX0" y="connsiteY0"/>
              </a:cxn>
              <a:cxn ang="0">
                <a:pos x="connsiteX1" y="connsiteY1"/>
              </a:cxn>
              <a:cxn ang="0">
                <a:pos x="connsiteX2" y="connsiteY2"/>
              </a:cxn>
              <a:cxn ang="0">
                <a:pos x="connsiteX3" y="connsiteY3"/>
              </a:cxn>
            </a:cxnLst>
            <a:rect l="l" t="t" r="r" b="b"/>
            <a:pathLst>
              <a:path w="3476767" h="1218065">
                <a:moveTo>
                  <a:pt x="0" y="0"/>
                </a:moveTo>
                <a:lnTo>
                  <a:pt x="3476767" y="0"/>
                </a:lnTo>
                <a:lnTo>
                  <a:pt x="2626294" y="850473"/>
                </a:lnTo>
                <a:cubicBezTo>
                  <a:pt x="2136171" y="1340596"/>
                  <a:pt x="1340598" y="1340596"/>
                  <a:pt x="850475" y="850473"/>
                </a:cubicBezTo>
                <a:close/>
              </a:path>
            </a:pathLst>
          </a:custGeom>
          <a:solidFill>
            <a:srgbClr val="221F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任意多边形: 形状 8">
            <a:extLst>
              <a:ext uri="{FF2B5EF4-FFF2-40B4-BE49-F238E27FC236}">
                <a16:creationId xmlns="" xmlns:a16="http://schemas.microsoft.com/office/drawing/2014/main" id="{7ED327E1-AB64-4AED-9D5C-8918018E8800}"/>
              </a:ext>
            </a:extLst>
          </p:cNvPr>
          <p:cNvSpPr/>
          <p:nvPr userDrawn="1"/>
        </p:nvSpPr>
        <p:spPr>
          <a:xfrm>
            <a:off x="0" y="-23427"/>
            <a:ext cx="8311159" cy="6904854"/>
          </a:xfrm>
          <a:custGeom>
            <a:avLst/>
            <a:gdLst>
              <a:gd name="connsiteX0" fmla="*/ 2388845 w 8311159"/>
              <a:gd name="connsiteY0" fmla="*/ 0 h 6904854"/>
              <a:gd name="connsiteX1" fmla="*/ 5277048 w 8311159"/>
              <a:gd name="connsiteY1" fmla="*/ 0 h 6904854"/>
              <a:gd name="connsiteX2" fmla="*/ 8002545 w 8311159"/>
              <a:gd name="connsiteY2" fmla="*/ 2725504 h 6904854"/>
              <a:gd name="connsiteX3" fmla="*/ 8002545 w 8311159"/>
              <a:gd name="connsiteY3" fmla="*/ 4216402 h 6904854"/>
              <a:gd name="connsiteX4" fmla="*/ 5319002 w 8311159"/>
              <a:gd name="connsiteY4" fmla="*/ 6899945 h 6904854"/>
              <a:gd name="connsiteX5" fmla="*/ 2346892 w 8311159"/>
              <a:gd name="connsiteY5" fmla="*/ 6899945 h 6904854"/>
              <a:gd name="connsiteX6" fmla="*/ 1113882 w 8311159"/>
              <a:gd name="connsiteY6" fmla="*/ 6899945 h 6904854"/>
              <a:gd name="connsiteX7" fmla="*/ 1113882 w 8311159"/>
              <a:gd name="connsiteY7" fmla="*/ 6904854 h 6904854"/>
              <a:gd name="connsiteX8" fmla="*/ 0 w 8311159"/>
              <a:gd name="connsiteY8" fmla="*/ 6904854 h 6904854"/>
              <a:gd name="connsiteX9" fmla="*/ 0 w 8311159"/>
              <a:gd name="connsiteY9" fmla="*/ 4468 h 6904854"/>
              <a:gd name="connsiteX10" fmla="*/ 1113882 w 8311159"/>
              <a:gd name="connsiteY10" fmla="*/ 4468 h 6904854"/>
              <a:gd name="connsiteX11" fmla="*/ 1113882 w 8311159"/>
              <a:gd name="connsiteY11" fmla="*/ 5278 h 6904854"/>
              <a:gd name="connsiteX12" fmla="*/ 2383567 w 8311159"/>
              <a:gd name="connsiteY12" fmla="*/ 5278 h 6904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11159" h="6904854">
                <a:moveTo>
                  <a:pt x="2388845" y="0"/>
                </a:moveTo>
                <a:lnTo>
                  <a:pt x="5277048" y="0"/>
                </a:lnTo>
                <a:lnTo>
                  <a:pt x="8002545" y="2725504"/>
                </a:lnTo>
                <a:cubicBezTo>
                  <a:pt x="8414031" y="3136990"/>
                  <a:pt x="8414031" y="3804916"/>
                  <a:pt x="8002545" y="4216402"/>
                </a:cubicBezTo>
                <a:lnTo>
                  <a:pt x="5319002" y="6899945"/>
                </a:lnTo>
                <a:lnTo>
                  <a:pt x="2346892" y="6899945"/>
                </a:lnTo>
                <a:lnTo>
                  <a:pt x="1113882" y="6899945"/>
                </a:lnTo>
                <a:lnTo>
                  <a:pt x="1113882" y="6904854"/>
                </a:lnTo>
                <a:lnTo>
                  <a:pt x="0" y="6904854"/>
                </a:lnTo>
                <a:lnTo>
                  <a:pt x="0" y="4468"/>
                </a:lnTo>
                <a:lnTo>
                  <a:pt x="1113882" y="4468"/>
                </a:lnTo>
                <a:lnTo>
                  <a:pt x="1113882" y="5278"/>
                </a:lnTo>
                <a:lnTo>
                  <a:pt x="2383567" y="5278"/>
                </a:lnTo>
                <a:close/>
              </a:path>
            </a:pathLst>
          </a:custGeom>
          <a:solidFill>
            <a:srgbClr val="221F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 xmlns:a16="http://schemas.microsoft.com/office/drawing/2014/main" id="{44D4162C-9F27-488C-A769-8CBA070E78A9}"/>
              </a:ext>
            </a:extLst>
          </p:cNvPr>
          <p:cNvSpPr/>
          <p:nvPr userDrawn="1"/>
        </p:nvSpPr>
        <p:spPr>
          <a:xfrm>
            <a:off x="8534683" y="5623700"/>
            <a:ext cx="3868984" cy="1234301"/>
          </a:xfrm>
          <a:custGeom>
            <a:avLst/>
            <a:gdLst>
              <a:gd name="connsiteX0" fmla="*/ 1861667 w 3723331"/>
              <a:gd name="connsiteY0" fmla="*/ 0 h 1208717"/>
              <a:gd name="connsiteX1" fmla="*/ 2975908 w 3723331"/>
              <a:gd name="connsiteY1" fmla="*/ 461293 h 1208717"/>
              <a:gd name="connsiteX2" fmla="*/ 3723331 w 3723331"/>
              <a:gd name="connsiteY2" fmla="*/ 1208717 h 1208717"/>
              <a:gd name="connsiteX3" fmla="*/ 0 w 3723331"/>
              <a:gd name="connsiteY3" fmla="*/ 1208717 h 1208717"/>
              <a:gd name="connsiteX4" fmla="*/ 747426 w 3723331"/>
              <a:gd name="connsiteY4" fmla="*/ 461293 h 1208717"/>
              <a:gd name="connsiteX5" fmla="*/ 1861667 w 3723331"/>
              <a:gd name="connsiteY5" fmla="*/ 0 h 1208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3331" h="1208717">
                <a:moveTo>
                  <a:pt x="1861667" y="0"/>
                </a:moveTo>
                <a:cubicBezTo>
                  <a:pt x="2265023" y="0"/>
                  <a:pt x="2668379" y="153764"/>
                  <a:pt x="2975908" y="461293"/>
                </a:cubicBezTo>
                <a:lnTo>
                  <a:pt x="3723331" y="1208717"/>
                </a:lnTo>
                <a:lnTo>
                  <a:pt x="0" y="1208717"/>
                </a:lnTo>
                <a:lnTo>
                  <a:pt x="747426" y="461293"/>
                </a:lnTo>
                <a:cubicBezTo>
                  <a:pt x="1054955" y="153764"/>
                  <a:pt x="1458311" y="0"/>
                  <a:pt x="1861667" y="0"/>
                </a:cubicBezTo>
                <a:close/>
              </a:path>
            </a:pathLst>
          </a:custGeom>
          <a:solidFill>
            <a:srgbClr val="221F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1" name="菱形 15">
            <a:extLst>
              <a:ext uri="{FF2B5EF4-FFF2-40B4-BE49-F238E27FC236}">
                <a16:creationId xmlns="" xmlns:a16="http://schemas.microsoft.com/office/drawing/2014/main" id="{C6E6598B-C3F8-417D-95C0-296BDB9B39F4}"/>
              </a:ext>
            </a:extLst>
          </p:cNvPr>
          <p:cNvSpPr/>
          <p:nvPr userDrawn="1"/>
        </p:nvSpPr>
        <p:spPr>
          <a:xfrm>
            <a:off x="9180332" y="-42387"/>
            <a:ext cx="2607076" cy="924145"/>
          </a:xfrm>
          <a:custGeom>
            <a:avLst/>
            <a:gdLst>
              <a:gd name="connsiteX0" fmla="*/ 42155 w 1223384"/>
              <a:gd name="connsiteY0" fmla="*/ 509869 h 1223384"/>
              <a:gd name="connsiteX1" fmla="*/ 509870 w 1223384"/>
              <a:gd name="connsiteY1" fmla="*/ 42155 h 1223384"/>
              <a:gd name="connsiteX2" fmla="*/ 713516 w 1223384"/>
              <a:gd name="connsiteY2" fmla="*/ 42155 h 1223384"/>
              <a:gd name="connsiteX3" fmla="*/ 1181230 w 1223384"/>
              <a:gd name="connsiteY3" fmla="*/ 509870 h 1223384"/>
              <a:gd name="connsiteX4" fmla="*/ 1181230 w 1223384"/>
              <a:gd name="connsiteY4" fmla="*/ 713516 h 1223384"/>
              <a:gd name="connsiteX5" fmla="*/ 713516 w 1223384"/>
              <a:gd name="connsiteY5" fmla="*/ 1181230 h 1223384"/>
              <a:gd name="connsiteX6" fmla="*/ 509870 w 1223384"/>
              <a:gd name="connsiteY6" fmla="*/ 1181230 h 1223384"/>
              <a:gd name="connsiteX7" fmla="*/ 42155 w 1223384"/>
              <a:gd name="connsiteY7" fmla="*/ 713516 h 1223384"/>
              <a:gd name="connsiteX8" fmla="*/ 42155 w 1223384"/>
              <a:gd name="connsiteY8" fmla="*/ 509869 h 1223384"/>
              <a:gd name="connsiteX0" fmla="*/ 42155 w 1223384"/>
              <a:gd name="connsiteY0" fmla="*/ 467714 h 1181229"/>
              <a:gd name="connsiteX1" fmla="*/ 713516 w 1223384"/>
              <a:gd name="connsiteY1" fmla="*/ 0 h 1181229"/>
              <a:gd name="connsiteX2" fmla="*/ 1181230 w 1223384"/>
              <a:gd name="connsiteY2" fmla="*/ 467715 h 1181229"/>
              <a:gd name="connsiteX3" fmla="*/ 1181230 w 1223384"/>
              <a:gd name="connsiteY3" fmla="*/ 671361 h 1181229"/>
              <a:gd name="connsiteX4" fmla="*/ 713516 w 1223384"/>
              <a:gd name="connsiteY4" fmla="*/ 1139075 h 1181229"/>
              <a:gd name="connsiteX5" fmla="*/ 509870 w 1223384"/>
              <a:gd name="connsiteY5" fmla="*/ 1139075 h 1181229"/>
              <a:gd name="connsiteX6" fmla="*/ 42155 w 1223384"/>
              <a:gd name="connsiteY6" fmla="*/ 671361 h 1181229"/>
              <a:gd name="connsiteX7" fmla="*/ 42155 w 1223384"/>
              <a:gd name="connsiteY7" fmla="*/ 467714 h 1181229"/>
              <a:gd name="connsiteX0" fmla="*/ 42155 w 1223384"/>
              <a:gd name="connsiteY0" fmla="*/ 0 h 713515"/>
              <a:gd name="connsiteX1" fmla="*/ 1181230 w 1223384"/>
              <a:gd name="connsiteY1" fmla="*/ 1 h 713515"/>
              <a:gd name="connsiteX2" fmla="*/ 1181230 w 1223384"/>
              <a:gd name="connsiteY2" fmla="*/ 203647 h 713515"/>
              <a:gd name="connsiteX3" fmla="*/ 713516 w 1223384"/>
              <a:gd name="connsiteY3" fmla="*/ 671361 h 713515"/>
              <a:gd name="connsiteX4" fmla="*/ 509870 w 1223384"/>
              <a:gd name="connsiteY4" fmla="*/ 671361 h 713515"/>
              <a:gd name="connsiteX5" fmla="*/ 42155 w 1223384"/>
              <a:gd name="connsiteY5" fmla="*/ 203647 h 713515"/>
              <a:gd name="connsiteX6" fmla="*/ 42155 w 1223384"/>
              <a:gd name="connsiteY6" fmla="*/ 0 h 713515"/>
              <a:gd name="connsiteX0" fmla="*/ 0 w 1181229"/>
              <a:gd name="connsiteY0" fmla="*/ 0 h 713515"/>
              <a:gd name="connsiteX1" fmla="*/ 1139075 w 1181229"/>
              <a:gd name="connsiteY1" fmla="*/ 1 h 713515"/>
              <a:gd name="connsiteX2" fmla="*/ 1139075 w 1181229"/>
              <a:gd name="connsiteY2" fmla="*/ 203647 h 713515"/>
              <a:gd name="connsiteX3" fmla="*/ 671361 w 1181229"/>
              <a:gd name="connsiteY3" fmla="*/ 671361 h 713515"/>
              <a:gd name="connsiteX4" fmla="*/ 467715 w 1181229"/>
              <a:gd name="connsiteY4" fmla="*/ 671361 h 713515"/>
              <a:gd name="connsiteX5" fmla="*/ 0 w 1181229"/>
              <a:gd name="connsiteY5" fmla="*/ 203647 h 713515"/>
              <a:gd name="connsiteX0" fmla="*/ 0 w 1139075"/>
              <a:gd name="connsiteY0" fmla="*/ 0 h 713515"/>
              <a:gd name="connsiteX1" fmla="*/ 1139075 w 1139075"/>
              <a:gd name="connsiteY1" fmla="*/ 203647 h 713515"/>
              <a:gd name="connsiteX2" fmla="*/ 671361 w 1139075"/>
              <a:gd name="connsiteY2" fmla="*/ 671361 h 713515"/>
              <a:gd name="connsiteX3" fmla="*/ 467715 w 1139075"/>
              <a:gd name="connsiteY3" fmla="*/ 671361 h 713515"/>
              <a:gd name="connsiteX4" fmla="*/ 0 w 1139075"/>
              <a:gd name="connsiteY4" fmla="*/ 203647 h 713515"/>
              <a:gd name="connsiteX0" fmla="*/ 1139075 w 1139075"/>
              <a:gd name="connsiteY0" fmla="*/ 0 h 509868"/>
              <a:gd name="connsiteX1" fmla="*/ 671361 w 1139075"/>
              <a:gd name="connsiteY1" fmla="*/ 467714 h 509868"/>
              <a:gd name="connsiteX2" fmla="*/ 467715 w 1139075"/>
              <a:gd name="connsiteY2" fmla="*/ 467714 h 509868"/>
              <a:gd name="connsiteX3" fmla="*/ 0 w 1139075"/>
              <a:gd name="connsiteY3" fmla="*/ 0 h 509868"/>
              <a:gd name="connsiteX0" fmla="*/ 1139075 w 1139075"/>
              <a:gd name="connsiteY0" fmla="*/ 0 h 509868"/>
              <a:gd name="connsiteX1" fmla="*/ 671361 w 1139075"/>
              <a:gd name="connsiteY1" fmla="*/ 467714 h 509868"/>
              <a:gd name="connsiteX2" fmla="*/ 467715 w 1139075"/>
              <a:gd name="connsiteY2" fmla="*/ 467714 h 509868"/>
              <a:gd name="connsiteX3" fmla="*/ 296398 w 1139075"/>
              <a:gd name="connsiteY3" fmla="*/ 304272 h 509868"/>
              <a:gd name="connsiteX4" fmla="*/ 0 w 1139075"/>
              <a:gd name="connsiteY4" fmla="*/ 0 h 509868"/>
              <a:gd name="connsiteX0" fmla="*/ 1139075 w 1139075"/>
              <a:gd name="connsiteY0" fmla="*/ 0 h 509868"/>
              <a:gd name="connsiteX1" fmla="*/ 834172 w 1139075"/>
              <a:gd name="connsiteY1" fmla="*/ 305494 h 509868"/>
              <a:gd name="connsiteX2" fmla="*/ 671361 w 1139075"/>
              <a:gd name="connsiteY2" fmla="*/ 467714 h 509868"/>
              <a:gd name="connsiteX3" fmla="*/ 467715 w 1139075"/>
              <a:gd name="connsiteY3" fmla="*/ 467714 h 509868"/>
              <a:gd name="connsiteX4" fmla="*/ 296398 w 1139075"/>
              <a:gd name="connsiteY4" fmla="*/ 304272 h 509868"/>
              <a:gd name="connsiteX5" fmla="*/ 0 w 1139075"/>
              <a:gd name="connsiteY5" fmla="*/ 0 h 509868"/>
              <a:gd name="connsiteX0" fmla="*/ 842677 w 842677"/>
              <a:gd name="connsiteY0" fmla="*/ 0 h 509868"/>
              <a:gd name="connsiteX1" fmla="*/ 537774 w 842677"/>
              <a:gd name="connsiteY1" fmla="*/ 305494 h 509868"/>
              <a:gd name="connsiteX2" fmla="*/ 374963 w 842677"/>
              <a:gd name="connsiteY2" fmla="*/ 467714 h 509868"/>
              <a:gd name="connsiteX3" fmla="*/ 171317 w 842677"/>
              <a:gd name="connsiteY3" fmla="*/ 467714 h 509868"/>
              <a:gd name="connsiteX4" fmla="*/ 0 w 842677"/>
              <a:gd name="connsiteY4" fmla="*/ 304272 h 509868"/>
              <a:gd name="connsiteX0" fmla="*/ 537774 w 537774"/>
              <a:gd name="connsiteY0" fmla="*/ 1222 h 205596"/>
              <a:gd name="connsiteX1" fmla="*/ 374963 w 537774"/>
              <a:gd name="connsiteY1" fmla="*/ 163442 h 205596"/>
              <a:gd name="connsiteX2" fmla="*/ 171317 w 537774"/>
              <a:gd name="connsiteY2" fmla="*/ 163442 h 205596"/>
              <a:gd name="connsiteX3" fmla="*/ 0 w 537774"/>
              <a:gd name="connsiteY3" fmla="*/ 0 h 205596"/>
              <a:gd name="connsiteX0" fmla="*/ 537774 w 537774"/>
              <a:gd name="connsiteY0" fmla="*/ 1222 h 205596"/>
              <a:gd name="connsiteX1" fmla="*/ 374963 w 537774"/>
              <a:gd name="connsiteY1" fmla="*/ 163442 h 205596"/>
              <a:gd name="connsiteX2" fmla="*/ 171317 w 537774"/>
              <a:gd name="connsiteY2" fmla="*/ 163442 h 205596"/>
              <a:gd name="connsiteX3" fmla="*/ 44396 w 537774"/>
              <a:gd name="connsiteY3" fmla="*/ 43328 h 205596"/>
              <a:gd name="connsiteX4" fmla="*/ 0 w 537774"/>
              <a:gd name="connsiteY4" fmla="*/ 0 h 205596"/>
              <a:gd name="connsiteX0" fmla="*/ 493378 w 493378"/>
              <a:gd name="connsiteY0" fmla="*/ 0 h 204374"/>
              <a:gd name="connsiteX1" fmla="*/ 330567 w 493378"/>
              <a:gd name="connsiteY1" fmla="*/ 162220 h 204374"/>
              <a:gd name="connsiteX2" fmla="*/ 126921 w 493378"/>
              <a:gd name="connsiteY2" fmla="*/ 162220 h 204374"/>
              <a:gd name="connsiteX3" fmla="*/ 0 w 493378"/>
              <a:gd name="connsiteY3" fmla="*/ 42106 h 204374"/>
              <a:gd name="connsiteX0" fmla="*/ 493378 w 493378"/>
              <a:gd name="connsiteY0" fmla="*/ 0 h 204374"/>
              <a:gd name="connsiteX1" fmla="*/ 450115 w 493378"/>
              <a:gd name="connsiteY1" fmla="*/ 38852 h 204374"/>
              <a:gd name="connsiteX2" fmla="*/ 330567 w 493378"/>
              <a:gd name="connsiteY2" fmla="*/ 162220 h 204374"/>
              <a:gd name="connsiteX3" fmla="*/ 126921 w 493378"/>
              <a:gd name="connsiteY3" fmla="*/ 162220 h 204374"/>
              <a:gd name="connsiteX4" fmla="*/ 0 w 493378"/>
              <a:gd name="connsiteY4" fmla="*/ 42106 h 204374"/>
              <a:gd name="connsiteX0" fmla="*/ 450115 w 450115"/>
              <a:gd name="connsiteY0" fmla="*/ 0 h 165522"/>
              <a:gd name="connsiteX1" fmla="*/ 330567 w 450115"/>
              <a:gd name="connsiteY1" fmla="*/ 123368 h 165522"/>
              <a:gd name="connsiteX2" fmla="*/ 126921 w 450115"/>
              <a:gd name="connsiteY2" fmla="*/ 123368 h 165522"/>
              <a:gd name="connsiteX3" fmla="*/ 0 w 450115"/>
              <a:gd name="connsiteY3" fmla="*/ 3254 h 165522"/>
            </a:gdLst>
            <a:ahLst/>
            <a:cxnLst>
              <a:cxn ang="0">
                <a:pos x="connsiteX0" y="connsiteY0"/>
              </a:cxn>
              <a:cxn ang="0">
                <a:pos x="connsiteX1" y="connsiteY1"/>
              </a:cxn>
              <a:cxn ang="0">
                <a:pos x="connsiteX2" y="connsiteY2"/>
              </a:cxn>
              <a:cxn ang="0">
                <a:pos x="connsiteX3" y="connsiteY3"/>
              </a:cxn>
            </a:cxnLst>
            <a:rect l="l" t="t" r="r" b="b"/>
            <a:pathLst>
              <a:path w="450115" h="165522">
                <a:moveTo>
                  <a:pt x="450115" y="0"/>
                </a:moveTo>
                <a:lnTo>
                  <a:pt x="330567" y="123368"/>
                </a:lnTo>
                <a:cubicBezTo>
                  <a:pt x="274361" y="179574"/>
                  <a:pt x="183127" y="179574"/>
                  <a:pt x="126921" y="123368"/>
                </a:cubicBezTo>
                <a:lnTo>
                  <a:pt x="0" y="3254"/>
                </a:lnTo>
              </a:path>
            </a:pathLst>
          </a:custGeom>
          <a:noFill/>
          <a:ln w="25400">
            <a:gradFill>
              <a:gsLst>
                <a:gs pos="1000">
                  <a:schemeClr val="accent2"/>
                </a:gs>
                <a:gs pos="100000">
                  <a:schemeClr val="accent1"/>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2" name="任意多边形: 形状 11">
            <a:extLst>
              <a:ext uri="{FF2B5EF4-FFF2-40B4-BE49-F238E27FC236}">
                <a16:creationId xmlns="" xmlns:a16="http://schemas.microsoft.com/office/drawing/2014/main" id="{0B4F293C-B77C-4500-ACDB-39556E5CE0BA}"/>
              </a:ext>
            </a:extLst>
          </p:cNvPr>
          <p:cNvSpPr/>
          <p:nvPr userDrawn="1"/>
        </p:nvSpPr>
        <p:spPr>
          <a:xfrm>
            <a:off x="9150055" y="6001828"/>
            <a:ext cx="2706333" cy="856172"/>
          </a:xfrm>
          <a:custGeom>
            <a:avLst/>
            <a:gdLst>
              <a:gd name="connsiteX0" fmla="*/ 1861667 w 3723331"/>
              <a:gd name="connsiteY0" fmla="*/ 0 h 1208717"/>
              <a:gd name="connsiteX1" fmla="*/ 2975908 w 3723331"/>
              <a:gd name="connsiteY1" fmla="*/ 461293 h 1208717"/>
              <a:gd name="connsiteX2" fmla="*/ 3723331 w 3723331"/>
              <a:gd name="connsiteY2" fmla="*/ 1208717 h 1208717"/>
              <a:gd name="connsiteX3" fmla="*/ 0 w 3723331"/>
              <a:gd name="connsiteY3" fmla="*/ 1208717 h 1208717"/>
              <a:gd name="connsiteX4" fmla="*/ 747426 w 3723331"/>
              <a:gd name="connsiteY4" fmla="*/ 461293 h 1208717"/>
              <a:gd name="connsiteX5" fmla="*/ 1861667 w 3723331"/>
              <a:gd name="connsiteY5" fmla="*/ 0 h 1208717"/>
              <a:gd name="connsiteX0" fmla="*/ 0 w 3723331"/>
              <a:gd name="connsiteY0" fmla="*/ 1208717 h 1337809"/>
              <a:gd name="connsiteX1" fmla="*/ 747426 w 3723331"/>
              <a:gd name="connsiteY1" fmla="*/ 461293 h 1337809"/>
              <a:gd name="connsiteX2" fmla="*/ 1861667 w 3723331"/>
              <a:gd name="connsiteY2" fmla="*/ 0 h 1337809"/>
              <a:gd name="connsiteX3" fmla="*/ 2975908 w 3723331"/>
              <a:gd name="connsiteY3" fmla="*/ 461293 h 1337809"/>
              <a:gd name="connsiteX4" fmla="*/ 3723331 w 3723331"/>
              <a:gd name="connsiteY4" fmla="*/ 1208717 h 1337809"/>
              <a:gd name="connsiteX5" fmla="*/ 129092 w 3723331"/>
              <a:gd name="connsiteY5" fmla="*/ 1337809 h 1337809"/>
              <a:gd name="connsiteX0" fmla="*/ 0 w 3723331"/>
              <a:gd name="connsiteY0" fmla="*/ 1208717 h 1208717"/>
              <a:gd name="connsiteX1" fmla="*/ 747426 w 3723331"/>
              <a:gd name="connsiteY1" fmla="*/ 461293 h 1208717"/>
              <a:gd name="connsiteX2" fmla="*/ 1861667 w 3723331"/>
              <a:gd name="connsiteY2" fmla="*/ 0 h 1208717"/>
              <a:gd name="connsiteX3" fmla="*/ 2975908 w 3723331"/>
              <a:gd name="connsiteY3" fmla="*/ 461293 h 1208717"/>
              <a:gd name="connsiteX4" fmla="*/ 3723331 w 3723331"/>
              <a:gd name="connsiteY4" fmla="*/ 1208717 h 1208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3331" h="1208717">
                <a:moveTo>
                  <a:pt x="0" y="1208717"/>
                </a:moveTo>
                <a:lnTo>
                  <a:pt x="747426" y="461293"/>
                </a:lnTo>
                <a:cubicBezTo>
                  <a:pt x="1054955" y="153764"/>
                  <a:pt x="1458311" y="0"/>
                  <a:pt x="1861667" y="0"/>
                </a:cubicBezTo>
                <a:cubicBezTo>
                  <a:pt x="2265023" y="0"/>
                  <a:pt x="2668379" y="153764"/>
                  <a:pt x="2975908" y="461293"/>
                </a:cubicBezTo>
                <a:lnTo>
                  <a:pt x="3723331" y="1208717"/>
                </a:lnTo>
              </a:path>
            </a:pathLst>
          </a:custGeom>
          <a:noFill/>
          <a:ln w="25400">
            <a:gradFill>
              <a:gsLst>
                <a:gs pos="0">
                  <a:schemeClr val="accent2"/>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菱形 15">
            <a:extLst>
              <a:ext uri="{FF2B5EF4-FFF2-40B4-BE49-F238E27FC236}">
                <a16:creationId xmlns="" xmlns:a16="http://schemas.microsoft.com/office/drawing/2014/main" id="{A98BD89B-6A89-461D-9CE7-78FF34E10F0A}"/>
              </a:ext>
            </a:extLst>
          </p:cNvPr>
          <p:cNvSpPr/>
          <p:nvPr userDrawn="1"/>
        </p:nvSpPr>
        <p:spPr>
          <a:xfrm>
            <a:off x="-733613" y="2817308"/>
            <a:ext cx="1223384" cy="1223384"/>
          </a:xfrm>
          <a:custGeom>
            <a:avLst/>
            <a:gdLst>
              <a:gd name="connsiteX0" fmla="*/ 42155 w 1223384"/>
              <a:gd name="connsiteY0" fmla="*/ 509869 h 1223384"/>
              <a:gd name="connsiteX1" fmla="*/ 509870 w 1223384"/>
              <a:gd name="connsiteY1" fmla="*/ 42155 h 1223384"/>
              <a:gd name="connsiteX2" fmla="*/ 713516 w 1223384"/>
              <a:gd name="connsiteY2" fmla="*/ 42155 h 1223384"/>
              <a:gd name="connsiteX3" fmla="*/ 1181230 w 1223384"/>
              <a:gd name="connsiteY3" fmla="*/ 509870 h 1223384"/>
              <a:gd name="connsiteX4" fmla="*/ 1181230 w 1223384"/>
              <a:gd name="connsiteY4" fmla="*/ 713516 h 1223384"/>
              <a:gd name="connsiteX5" fmla="*/ 713516 w 1223384"/>
              <a:gd name="connsiteY5" fmla="*/ 1181230 h 1223384"/>
              <a:gd name="connsiteX6" fmla="*/ 509870 w 1223384"/>
              <a:gd name="connsiteY6" fmla="*/ 1181230 h 1223384"/>
              <a:gd name="connsiteX7" fmla="*/ 42155 w 1223384"/>
              <a:gd name="connsiteY7" fmla="*/ 713516 h 1223384"/>
              <a:gd name="connsiteX8" fmla="*/ 42155 w 1223384"/>
              <a:gd name="connsiteY8" fmla="*/ 509869 h 122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3384" h="1223384">
                <a:moveTo>
                  <a:pt x="42155" y="509869"/>
                </a:moveTo>
                <a:lnTo>
                  <a:pt x="509870" y="42155"/>
                </a:lnTo>
                <a:cubicBezTo>
                  <a:pt x="566076" y="-14051"/>
                  <a:pt x="657310" y="-14051"/>
                  <a:pt x="713516" y="42155"/>
                </a:cubicBezTo>
                <a:lnTo>
                  <a:pt x="1181230" y="509870"/>
                </a:lnTo>
                <a:cubicBezTo>
                  <a:pt x="1237436" y="566076"/>
                  <a:pt x="1237436" y="657310"/>
                  <a:pt x="1181230" y="713516"/>
                </a:cubicBezTo>
                <a:lnTo>
                  <a:pt x="713516" y="1181230"/>
                </a:lnTo>
                <a:cubicBezTo>
                  <a:pt x="657310" y="1237436"/>
                  <a:pt x="566076" y="1237436"/>
                  <a:pt x="509870" y="1181230"/>
                </a:cubicBezTo>
                <a:lnTo>
                  <a:pt x="42155" y="713516"/>
                </a:lnTo>
                <a:cubicBezTo>
                  <a:pt x="-14051" y="657310"/>
                  <a:pt x="-14051" y="566076"/>
                  <a:pt x="42155" y="509869"/>
                </a:cubicBezTo>
              </a:path>
            </a:pathLst>
          </a:custGeom>
          <a:gradFill>
            <a:gsLst>
              <a:gs pos="0">
                <a:schemeClr val="accent2"/>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菱形 15">
            <a:extLst>
              <a:ext uri="{FF2B5EF4-FFF2-40B4-BE49-F238E27FC236}">
                <a16:creationId xmlns="" xmlns:a16="http://schemas.microsoft.com/office/drawing/2014/main" id="{88EA9A90-1FDF-4E93-9DCB-3C48CD0EBC47}"/>
              </a:ext>
            </a:extLst>
          </p:cNvPr>
          <p:cNvSpPr/>
          <p:nvPr userDrawn="1"/>
        </p:nvSpPr>
        <p:spPr>
          <a:xfrm>
            <a:off x="4548161" y="-201163"/>
            <a:ext cx="3249838" cy="7260327"/>
          </a:xfrm>
          <a:custGeom>
            <a:avLst/>
            <a:gdLst>
              <a:gd name="connsiteX0" fmla="*/ 42155 w 1223384"/>
              <a:gd name="connsiteY0" fmla="*/ 509869 h 1223384"/>
              <a:gd name="connsiteX1" fmla="*/ 509870 w 1223384"/>
              <a:gd name="connsiteY1" fmla="*/ 42155 h 1223384"/>
              <a:gd name="connsiteX2" fmla="*/ 713516 w 1223384"/>
              <a:gd name="connsiteY2" fmla="*/ 42155 h 1223384"/>
              <a:gd name="connsiteX3" fmla="*/ 1181230 w 1223384"/>
              <a:gd name="connsiteY3" fmla="*/ 509870 h 1223384"/>
              <a:gd name="connsiteX4" fmla="*/ 1181230 w 1223384"/>
              <a:gd name="connsiteY4" fmla="*/ 713516 h 1223384"/>
              <a:gd name="connsiteX5" fmla="*/ 713516 w 1223384"/>
              <a:gd name="connsiteY5" fmla="*/ 1181230 h 1223384"/>
              <a:gd name="connsiteX6" fmla="*/ 509870 w 1223384"/>
              <a:gd name="connsiteY6" fmla="*/ 1181230 h 1223384"/>
              <a:gd name="connsiteX7" fmla="*/ 42155 w 1223384"/>
              <a:gd name="connsiteY7" fmla="*/ 713516 h 1223384"/>
              <a:gd name="connsiteX8" fmla="*/ 42155 w 1223384"/>
              <a:gd name="connsiteY8" fmla="*/ 509869 h 1223384"/>
              <a:gd name="connsiteX0" fmla="*/ 0 w 1181229"/>
              <a:gd name="connsiteY0" fmla="*/ 509869 h 1223384"/>
              <a:gd name="connsiteX1" fmla="*/ 467715 w 1181229"/>
              <a:gd name="connsiteY1" fmla="*/ 42155 h 1223384"/>
              <a:gd name="connsiteX2" fmla="*/ 671361 w 1181229"/>
              <a:gd name="connsiteY2" fmla="*/ 42155 h 1223384"/>
              <a:gd name="connsiteX3" fmla="*/ 1139075 w 1181229"/>
              <a:gd name="connsiteY3" fmla="*/ 509870 h 1223384"/>
              <a:gd name="connsiteX4" fmla="*/ 1139075 w 1181229"/>
              <a:gd name="connsiteY4" fmla="*/ 713516 h 1223384"/>
              <a:gd name="connsiteX5" fmla="*/ 671361 w 1181229"/>
              <a:gd name="connsiteY5" fmla="*/ 1181230 h 1223384"/>
              <a:gd name="connsiteX6" fmla="*/ 467715 w 1181229"/>
              <a:gd name="connsiteY6" fmla="*/ 1181230 h 1223384"/>
              <a:gd name="connsiteX7" fmla="*/ 0 w 1181229"/>
              <a:gd name="connsiteY7" fmla="*/ 713516 h 1223384"/>
              <a:gd name="connsiteX0" fmla="*/ 0 w 1181229"/>
              <a:gd name="connsiteY0" fmla="*/ 509869 h 1223384"/>
              <a:gd name="connsiteX1" fmla="*/ 467715 w 1181229"/>
              <a:gd name="connsiteY1" fmla="*/ 42155 h 1223384"/>
              <a:gd name="connsiteX2" fmla="*/ 671361 w 1181229"/>
              <a:gd name="connsiteY2" fmla="*/ 42155 h 1223384"/>
              <a:gd name="connsiteX3" fmla="*/ 1139075 w 1181229"/>
              <a:gd name="connsiteY3" fmla="*/ 509870 h 1223384"/>
              <a:gd name="connsiteX4" fmla="*/ 1139075 w 1181229"/>
              <a:gd name="connsiteY4" fmla="*/ 713516 h 1223384"/>
              <a:gd name="connsiteX5" fmla="*/ 671361 w 1181229"/>
              <a:gd name="connsiteY5" fmla="*/ 1181230 h 1223384"/>
              <a:gd name="connsiteX6" fmla="*/ 467715 w 1181229"/>
              <a:gd name="connsiteY6" fmla="*/ 1181230 h 1223384"/>
              <a:gd name="connsiteX0" fmla="*/ 0 w 1181229"/>
              <a:gd name="connsiteY0" fmla="*/ 509869 h 1181230"/>
              <a:gd name="connsiteX1" fmla="*/ 467715 w 1181229"/>
              <a:gd name="connsiteY1" fmla="*/ 42155 h 1181230"/>
              <a:gd name="connsiteX2" fmla="*/ 671361 w 1181229"/>
              <a:gd name="connsiteY2" fmla="*/ 42155 h 1181230"/>
              <a:gd name="connsiteX3" fmla="*/ 1139075 w 1181229"/>
              <a:gd name="connsiteY3" fmla="*/ 509870 h 1181230"/>
              <a:gd name="connsiteX4" fmla="*/ 1139075 w 1181229"/>
              <a:gd name="connsiteY4" fmla="*/ 713516 h 1181230"/>
              <a:gd name="connsiteX5" fmla="*/ 671361 w 1181229"/>
              <a:gd name="connsiteY5" fmla="*/ 1181230 h 1181230"/>
              <a:gd name="connsiteX0" fmla="*/ 0 w 713514"/>
              <a:gd name="connsiteY0" fmla="*/ 42155 h 1181230"/>
              <a:gd name="connsiteX1" fmla="*/ 203646 w 713514"/>
              <a:gd name="connsiteY1" fmla="*/ 42155 h 1181230"/>
              <a:gd name="connsiteX2" fmla="*/ 671360 w 713514"/>
              <a:gd name="connsiteY2" fmla="*/ 509870 h 1181230"/>
              <a:gd name="connsiteX3" fmla="*/ 671360 w 713514"/>
              <a:gd name="connsiteY3" fmla="*/ 713516 h 1181230"/>
              <a:gd name="connsiteX4" fmla="*/ 203646 w 713514"/>
              <a:gd name="connsiteY4" fmla="*/ 1181230 h 1181230"/>
              <a:gd name="connsiteX0" fmla="*/ 0 w 509868"/>
              <a:gd name="connsiteY0" fmla="*/ 0 h 1139075"/>
              <a:gd name="connsiteX1" fmla="*/ 467714 w 509868"/>
              <a:gd name="connsiteY1" fmla="*/ 467715 h 1139075"/>
              <a:gd name="connsiteX2" fmla="*/ 467714 w 509868"/>
              <a:gd name="connsiteY2" fmla="*/ 671361 h 1139075"/>
              <a:gd name="connsiteX3" fmla="*/ 0 w 509868"/>
              <a:gd name="connsiteY3" fmla="*/ 1139075 h 1139075"/>
            </a:gdLst>
            <a:ahLst/>
            <a:cxnLst>
              <a:cxn ang="0">
                <a:pos x="connsiteX0" y="connsiteY0"/>
              </a:cxn>
              <a:cxn ang="0">
                <a:pos x="connsiteX1" y="connsiteY1"/>
              </a:cxn>
              <a:cxn ang="0">
                <a:pos x="connsiteX2" y="connsiteY2"/>
              </a:cxn>
              <a:cxn ang="0">
                <a:pos x="connsiteX3" y="connsiteY3"/>
              </a:cxn>
            </a:cxnLst>
            <a:rect l="l" t="t" r="r" b="b"/>
            <a:pathLst>
              <a:path w="509868" h="1139075">
                <a:moveTo>
                  <a:pt x="0" y="0"/>
                </a:moveTo>
                <a:lnTo>
                  <a:pt x="467714" y="467715"/>
                </a:lnTo>
                <a:cubicBezTo>
                  <a:pt x="523920" y="523921"/>
                  <a:pt x="523920" y="615155"/>
                  <a:pt x="467714" y="671361"/>
                </a:cubicBezTo>
                <a:lnTo>
                  <a:pt x="0" y="1139075"/>
                </a:lnTo>
              </a:path>
            </a:pathLst>
          </a:custGeom>
          <a:noFill/>
          <a:ln w="25400">
            <a:gradFill>
              <a:gsLst>
                <a:gs pos="0">
                  <a:schemeClr val="accent2"/>
                </a:gs>
                <a:gs pos="100000">
                  <a:schemeClr val="accent1"/>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5" name="组合 14">
            <a:extLst>
              <a:ext uri="{FF2B5EF4-FFF2-40B4-BE49-F238E27FC236}">
                <a16:creationId xmlns="" xmlns:a16="http://schemas.microsoft.com/office/drawing/2014/main" id="{D04373CF-D01B-4169-86F7-6A93704E9392}"/>
              </a:ext>
            </a:extLst>
          </p:cNvPr>
          <p:cNvGrpSpPr/>
          <p:nvPr userDrawn="1"/>
        </p:nvGrpSpPr>
        <p:grpSpPr>
          <a:xfrm>
            <a:off x="698500" y="5536138"/>
            <a:ext cx="408953" cy="101582"/>
            <a:chOff x="834013" y="5114611"/>
            <a:chExt cx="408953" cy="101582"/>
          </a:xfrm>
        </p:grpSpPr>
        <p:sp>
          <p:nvSpPr>
            <p:cNvPr id="16" name="椭圆 15">
              <a:extLst>
                <a:ext uri="{FF2B5EF4-FFF2-40B4-BE49-F238E27FC236}">
                  <a16:creationId xmlns="" xmlns:a16="http://schemas.microsoft.com/office/drawing/2014/main" id="{F3E583BB-144F-4301-870D-11F3888DCD28}"/>
                </a:ext>
              </a:extLst>
            </p:cNvPr>
            <p:cNvSpPr/>
            <p:nvPr/>
          </p:nvSpPr>
          <p:spPr>
            <a:xfrm>
              <a:off x="834013" y="5114611"/>
              <a:ext cx="101582" cy="101582"/>
            </a:xfrm>
            <a:prstGeom prst="ellipse">
              <a:avLst/>
            </a:prstGeom>
            <a:gradFill>
              <a:gsLst>
                <a:gs pos="0">
                  <a:schemeClr val="accent3"/>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 xmlns:a16="http://schemas.microsoft.com/office/drawing/2014/main" id="{DE0BC31D-FD42-42BF-ADE8-235CFFF79136}"/>
                </a:ext>
              </a:extLst>
            </p:cNvPr>
            <p:cNvSpPr/>
            <p:nvPr/>
          </p:nvSpPr>
          <p:spPr>
            <a:xfrm>
              <a:off x="987699" y="5114611"/>
              <a:ext cx="101582" cy="101582"/>
            </a:xfrm>
            <a:prstGeom prst="ellipse">
              <a:avLst/>
            </a:prstGeom>
            <a:noFill/>
            <a:ln>
              <a:gradFill>
                <a:gsLst>
                  <a:gs pos="0">
                    <a:schemeClr val="accent3"/>
                  </a:gs>
                  <a:gs pos="100000">
                    <a:schemeClr val="accent1"/>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 xmlns:a16="http://schemas.microsoft.com/office/drawing/2014/main" id="{250D5ADA-F657-45C3-8A73-DB4DDC0E2F4F}"/>
                </a:ext>
              </a:extLst>
            </p:cNvPr>
            <p:cNvSpPr/>
            <p:nvPr/>
          </p:nvSpPr>
          <p:spPr>
            <a:xfrm>
              <a:off x="1141384" y="5114611"/>
              <a:ext cx="101582" cy="101582"/>
            </a:xfrm>
            <a:prstGeom prst="ellipse">
              <a:avLst/>
            </a:prstGeom>
            <a:noFill/>
            <a:ln>
              <a:gradFill>
                <a:gsLst>
                  <a:gs pos="0">
                    <a:schemeClr val="accent3"/>
                  </a:gs>
                  <a:gs pos="100000">
                    <a:schemeClr val="accent1"/>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9" name="副标题 2">
            <a:extLst>
              <a:ext uri="{FF2B5EF4-FFF2-40B4-BE49-F238E27FC236}">
                <a16:creationId xmlns="" xmlns:a16="http://schemas.microsoft.com/office/drawing/2014/main" id="{839E5F67-8BA3-4560-B846-960D4AD22805}"/>
              </a:ext>
            </a:extLst>
          </p:cNvPr>
          <p:cNvSpPr>
            <a:spLocks noGrp="1"/>
          </p:cNvSpPr>
          <p:nvPr>
            <p:ph type="subTitle" idx="1" hasCustomPrompt="1"/>
          </p:nvPr>
        </p:nvSpPr>
        <p:spPr>
          <a:xfrm>
            <a:off x="698500" y="5887879"/>
            <a:ext cx="9144000" cy="246221"/>
          </a:xfrm>
        </p:spPr>
        <p:txBody>
          <a:bodyPr lIns="0" tIns="0" rIns="0" bIns="0" anchor="ctr" anchorCtr="0"/>
          <a:lstStyle>
            <a:lvl1pPr marL="0" indent="0" algn="ctr">
              <a:buNone/>
              <a:defRPr kumimoji="0" lang="zh-CN" altLang="en-US" sz="1600" b="0" i="0" u="none" strike="noStrike" kern="1200" cap="none" spc="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汇报人：狸米君</a:t>
            </a:r>
          </a:p>
        </p:txBody>
      </p:sp>
      <p:sp>
        <p:nvSpPr>
          <p:cNvPr id="21" name="标题 1">
            <a:extLst>
              <a:ext uri="{FF2B5EF4-FFF2-40B4-BE49-F238E27FC236}">
                <a16:creationId xmlns="" xmlns:a16="http://schemas.microsoft.com/office/drawing/2014/main" id="{CB491748-EAB8-443E-AD36-23964935385F}"/>
              </a:ext>
            </a:extLst>
          </p:cNvPr>
          <p:cNvSpPr>
            <a:spLocks noGrp="1"/>
          </p:cNvSpPr>
          <p:nvPr>
            <p:ph type="ctrTitle" hasCustomPrompt="1"/>
          </p:nvPr>
        </p:nvSpPr>
        <p:spPr>
          <a:xfrm>
            <a:off x="698500" y="2238668"/>
            <a:ext cx="6428306" cy="1426635"/>
          </a:xfrm>
        </p:spPr>
        <p:txBody>
          <a:bodyPr lIns="0" tIns="0" rIns="0" bIns="0" anchor="ctr" anchorCtr="0"/>
          <a:lstStyle>
            <a:lvl1pPr algn="l">
              <a:defRPr kumimoji="0" lang="zh-CN" altLang="en-US" sz="4800" b="0" i="0" u="none" strike="noStrike" kern="1200" cap="none" spc="0" normalizeH="0" baseline="0" dirty="0">
                <a:ln>
                  <a:noFill/>
                </a:ln>
                <a:solidFill>
                  <a:schemeClr val="bg1"/>
                </a:solidFill>
                <a:effectLst/>
                <a:uLnTx/>
                <a:uFillTx/>
                <a:latin typeface="OPPOSans B" panose="00020600040101010101" pitchFamily="18" charset="-122"/>
                <a:ea typeface="OPPOSans B" panose="00020600040101010101" pitchFamily="18" charset="-122"/>
                <a:cs typeface="OPPOSans B"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2020</a:t>
            </a:r>
            <a:r>
              <a:rPr lang="zh-CN" altLang="en-US" dirty="0"/>
              <a:t>年</a:t>
            </a:r>
            <a:br>
              <a:rPr lang="zh-CN" altLang="en-US" dirty="0"/>
            </a:br>
            <a:r>
              <a:rPr lang="zh-CN" altLang="en-US" dirty="0"/>
              <a:t>工作总结及新年规划</a:t>
            </a:r>
          </a:p>
        </p:txBody>
      </p:sp>
      <p:sp>
        <p:nvSpPr>
          <p:cNvPr id="22" name="文本占位符 48">
            <a:extLst>
              <a:ext uri="{FF2B5EF4-FFF2-40B4-BE49-F238E27FC236}">
                <a16:creationId xmlns="" xmlns:a16="http://schemas.microsoft.com/office/drawing/2014/main" id="{2064A62B-BE5E-41A4-AD84-FB95DB4DA796}"/>
              </a:ext>
            </a:extLst>
          </p:cNvPr>
          <p:cNvSpPr>
            <a:spLocks noGrp="1"/>
          </p:cNvSpPr>
          <p:nvPr>
            <p:ph type="body" sz="quarter" idx="10" hasCustomPrompt="1"/>
          </p:nvPr>
        </p:nvSpPr>
        <p:spPr>
          <a:xfrm>
            <a:off x="698500" y="3676245"/>
            <a:ext cx="6428306" cy="246220"/>
          </a:xfrm>
        </p:spPr>
        <p:txBody>
          <a:bodyPr lIns="0" tIns="0" rIns="0" bIns="0" anchor="ctr" anchorCtr="0"/>
          <a:lstStyle>
            <a:lvl1pPr algn="l">
              <a:buNone/>
              <a:defRPr kumimoji="0" lang="zh-CN" altLang="en-US" sz="1400" b="0" i="0" u="none" strike="noStrike" kern="1200" cap="none" spc="300" normalizeH="0" baseline="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defRPr>
            </a:lvl1pPr>
          </a:lstStyle>
          <a:p>
            <a:pPr lvl="0"/>
            <a:r>
              <a:rPr lang="en-US" altLang="zh-CN" dirty="0"/>
              <a:t>WORK SUMMARY AND NEW YEAR’S PLAN FOR 2020</a:t>
            </a:r>
          </a:p>
        </p:txBody>
      </p:sp>
      <p:pic>
        <p:nvPicPr>
          <p:cNvPr id="34" name="图片 33">
            <a:extLst>
              <a:ext uri="{FF2B5EF4-FFF2-40B4-BE49-F238E27FC236}">
                <a16:creationId xmlns="" xmlns:a16="http://schemas.microsoft.com/office/drawing/2014/main" id="{4D9826B4-7AFC-45C9-BBAC-0372AC1B9A6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29934" y="689928"/>
            <a:ext cx="934448" cy="461640"/>
          </a:xfrm>
          <a:prstGeom prst="rect">
            <a:avLst/>
          </a:prstGeom>
        </p:spPr>
      </p:pic>
    </p:spTree>
    <p:extLst>
      <p:ext uri="{BB962C8B-B14F-4D97-AF65-F5344CB8AC3E}">
        <p14:creationId xmlns:p14="http://schemas.microsoft.com/office/powerpoint/2010/main" val="2042685570"/>
      </p:ext>
    </p:extLst>
  </p:cSld>
  <p:clrMapOvr>
    <a:masterClrMapping/>
  </p:clrMapOvr>
  <p:extLst>
    <p:ext uri="{DCECCB84-F9BA-43D5-87BE-67443E8EF086}">
      <p15:sldGuideLst xmlns:p15="http://schemas.microsoft.com/office/powerpoint/2012/main">
        <p15:guide id="1" pos="438">
          <p15:clr>
            <a:srgbClr val="FBAE40"/>
          </p15:clr>
        </p15:guide>
        <p15:guide id="2" pos="7242">
          <p15:clr>
            <a:srgbClr val="FBAE40"/>
          </p15:clr>
        </p15:guide>
        <p15:guide id="3" orient="horz" pos="3861">
          <p15:clr>
            <a:srgbClr val="FBAE40"/>
          </p15:clr>
        </p15:guide>
        <p15:guide id="4" orient="horz" pos="459">
          <p15:clr>
            <a:srgbClr val="FBAE40"/>
          </p15:clr>
        </p15:guide>
        <p15:guide id="5" orient="horz" pos="663">
          <p15:clr>
            <a:srgbClr val="FBAE40"/>
          </p15:clr>
        </p15:guide>
        <p15:guide id="6" orient="horz" pos="365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F6BAE0B-3EF4-4ADA-9820-EA28501DEE5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B43C9491-CD21-4C6E-8682-DCFE3498B30F}"/>
              </a:ext>
            </a:extLst>
          </p:cNvPr>
          <p:cNvSpPr>
            <a:spLocks noGrp="1"/>
          </p:cNvSpPr>
          <p:nvPr>
            <p:ph type="dt" sz="half" idx="10"/>
          </p:nvPr>
        </p:nvSpPr>
        <p:spPr/>
        <p:txBody>
          <a:bodyPr/>
          <a:lstStyle/>
          <a:p>
            <a:fld id="{CD6F90D3-7592-4ED6-8319-EC026C427ABE}" type="datetimeFigureOut">
              <a:rPr lang="zh-CN" altLang="en-US" smtClean="0"/>
              <a:t>2021/8/24</a:t>
            </a:fld>
            <a:endParaRPr lang="zh-CN" altLang="en-US"/>
          </a:p>
        </p:txBody>
      </p:sp>
      <p:sp>
        <p:nvSpPr>
          <p:cNvPr id="4" name="页脚占位符 3">
            <a:extLst>
              <a:ext uri="{FF2B5EF4-FFF2-40B4-BE49-F238E27FC236}">
                <a16:creationId xmlns="" xmlns:a16="http://schemas.microsoft.com/office/drawing/2014/main" id="{803D6085-0C3C-4DF1-A218-01C5706D361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40FEAD19-6524-4177-973C-A6B2C72D1622}"/>
              </a:ext>
            </a:extLst>
          </p:cNvPr>
          <p:cNvSpPr>
            <a:spLocks noGrp="1"/>
          </p:cNvSpPr>
          <p:nvPr>
            <p:ph type="sldNum" sz="quarter" idx="12"/>
          </p:nvPr>
        </p:nvSpPr>
        <p:spPr/>
        <p:txBody>
          <a:bodyPr/>
          <a:lstStyle/>
          <a:p>
            <a:fld id="{2F63DB45-882B-48A0-A0B0-467562317E06}" type="slidenum">
              <a:rPr lang="zh-CN" altLang="en-US" smtClean="0"/>
              <a:t>‹#›</a:t>
            </a:fld>
            <a:endParaRPr lang="zh-CN" altLang="en-US"/>
          </a:p>
        </p:txBody>
      </p:sp>
    </p:spTree>
    <p:extLst>
      <p:ext uri="{BB962C8B-B14F-4D97-AF65-F5344CB8AC3E}">
        <p14:creationId xmlns:p14="http://schemas.microsoft.com/office/powerpoint/2010/main" val="11769184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D94D9D3F-F731-4D50-96AF-48FACAD2D64F}"/>
              </a:ext>
            </a:extLst>
          </p:cNvPr>
          <p:cNvSpPr>
            <a:spLocks noGrp="1"/>
          </p:cNvSpPr>
          <p:nvPr>
            <p:ph type="dt" sz="half" idx="10"/>
          </p:nvPr>
        </p:nvSpPr>
        <p:spPr/>
        <p:txBody>
          <a:bodyPr/>
          <a:lstStyle/>
          <a:p>
            <a:fld id="{CD6F90D3-7592-4ED6-8319-EC026C427ABE}" type="datetimeFigureOut">
              <a:rPr lang="zh-CN" altLang="en-US" smtClean="0"/>
              <a:t>2021/8/24</a:t>
            </a:fld>
            <a:endParaRPr lang="zh-CN" altLang="en-US"/>
          </a:p>
        </p:txBody>
      </p:sp>
      <p:sp>
        <p:nvSpPr>
          <p:cNvPr id="3" name="页脚占位符 2">
            <a:extLst>
              <a:ext uri="{FF2B5EF4-FFF2-40B4-BE49-F238E27FC236}">
                <a16:creationId xmlns="" xmlns:a16="http://schemas.microsoft.com/office/drawing/2014/main" id="{7F472842-3DE5-48B1-8A4E-47331A155E8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09B90931-5F21-4799-A31A-7919EB0287EC}"/>
              </a:ext>
            </a:extLst>
          </p:cNvPr>
          <p:cNvSpPr>
            <a:spLocks noGrp="1"/>
          </p:cNvSpPr>
          <p:nvPr>
            <p:ph type="sldNum" sz="quarter" idx="12"/>
          </p:nvPr>
        </p:nvSpPr>
        <p:spPr/>
        <p:txBody>
          <a:bodyPr/>
          <a:lstStyle/>
          <a:p>
            <a:fld id="{2F63DB45-882B-48A0-A0B0-467562317E06}" type="slidenum">
              <a:rPr lang="zh-CN" altLang="en-US" smtClean="0"/>
              <a:t>‹#›</a:t>
            </a:fld>
            <a:endParaRPr lang="zh-CN" altLang="en-US"/>
          </a:p>
        </p:txBody>
      </p:sp>
    </p:spTree>
    <p:extLst>
      <p:ext uri="{BB962C8B-B14F-4D97-AF65-F5344CB8AC3E}">
        <p14:creationId xmlns:p14="http://schemas.microsoft.com/office/powerpoint/2010/main" val="23933007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22B5474-32C1-414C-BFD5-CD979DE9DDA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4077C83E-7318-4ADF-9903-C024E084B7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529DE5A9-E62B-430B-BE2B-CFAD867BDA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04E06C10-E350-4076-8CEE-4702A1820C2D}"/>
              </a:ext>
            </a:extLst>
          </p:cNvPr>
          <p:cNvSpPr>
            <a:spLocks noGrp="1"/>
          </p:cNvSpPr>
          <p:nvPr>
            <p:ph type="dt" sz="half" idx="10"/>
          </p:nvPr>
        </p:nvSpPr>
        <p:spPr/>
        <p:txBody>
          <a:bodyPr/>
          <a:lstStyle/>
          <a:p>
            <a:fld id="{CD6F90D3-7592-4ED6-8319-EC026C427ABE}" type="datetimeFigureOut">
              <a:rPr lang="zh-CN" altLang="en-US" smtClean="0"/>
              <a:t>2021/8/24</a:t>
            </a:fld>
            <a:endParaRPr lang="zh-CN" altLang="en-US"/>
          </a:p>
        </p:txBody>
      </p:sp>
      <p:sp>
        <p:nvSpPr>
          <p:cNvPr id="6" name="页脚占位符 5">
            <a:extLst>
              <a:ext uri="{FF2B5EF4-FFF2-40B4-BE49-F238E27FC236}">
                <a16:creationId xmlns="" xmlns:a16="http://schemas.microsoft.com/office/drawing/2014/main" id="{0A148D2C-AC95-4BEB-86FB-8809A1C319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C91A701-5561-4F71-B5BC-3BD49B635F3F}"/>
              </a:ext>
            </a:extLst>
          </p:cNvPr>
          <p:cNvSpPr>
            <a:spLocks noGrp="1"/>
          </p:cNvSpPr>
          <p:nvPr>
            <p:ph type="sldNum" sz="quarter" idx="12"/>
          </p:nvPr>
        </p:nvSpPr>
        <p:spPr/>
        <p:txBody>
          <a:bodyPr/>
          <a:lstStyle/>
          <a:p>
            <a:fld id="{2F63DB45-882B-48A0-A0B0-467562317E06}" type="slidenum">
              <a:rPr lang="zh-CN" altLang="en-US" smtClean="0"/>
              <a:t>‹#›</a:t>
            </a:fld>
            <a:endParaRPr lang="zh-CN" altLang="en-US"/>
          </a:p>
        </p:txBody>
      </p:sp>
    </p:spTree>
    <p:extLst>
      <p:ext uri="{BB962C8B-B14F-4D97-AF65-F5344CB8AC3E}">
        <p14:creationId xmlns:p14="http://schemas.microsoft.com/office/powerpoint/2010/main" val="33022283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D2C3280-AF62-4E0B-9F67-423314A3917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CF2CBD78-C128-4E21-9EB0-69A713AE0D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600D8E99-C753-44BD-BD2D-4CC5F4A8B2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BA8DA7BF-A798-44D2-8C90-33946908E5BB}"/>
              </a:ext>
            </a:extLst>
          </p:cNvPr>
          <p:cNvSpPr>
            <a:spLocks noGrp="1"/>
          </p:cNvSpPr>
          <p:nvPr>
            <p:ph type="dt" sz="half" idx="10"/>
          </p:nvPr>
        </p:nvSpPr>
        <p:spPr/>
        <p:txBody>
          <a:bodyPr/>
          <a:lstStyle/>
          <a:p>
            <a:fld id="{CD6F90D3-7592-4ED6-8319-EC026C427ABE}" type="datetimeFigureOut">
              <a:rPr lang="zh-CN" altLang="en-US" smtClean="0"/>
              <a:t>2021/8/24</a:t>
            </a:fld>
            <a:endParaRPr lang="zh-CN" altLang="en-US"/>
          </a:p>
        </p:txBody>
      </p:sp>
      <p:sp>
        <p:nvSpPr>
          <p:cNvPr id="6" name="页脚占位符 5">
            <a:extLst>
              <a:ext uri="{FF2B5EF4-FFF2-40B4-BE49-F238E27FC236}">
                <a16:creationId xmlns="" xmlns:a16="http://schemas.microsoft.com/office/drawing/2014/main" id="{418EBF88-B0B2-482B-8422-016F23A33A3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93B5B89-877D-48AE-B20D-5B47397841CF}"/>
              </a:ext>
            </a:extLst>
          </p:cNvPr>
          <p:cNvSpPr>
            <a:spLocks noGrp="1"/>
          </p:cNvSpPr>
          <p:nvPr>
            <p:ph type="sldNum" sz="quarter" idx="12"/>
          </p:nvPr>
        </p:nvSpPr>
        <p:spPr/>
        <p:txBody>
          <a:bodyPr/>
          <a:lstStyle/>
          <a:p>
            <a:fld id="{2F63DB45-882B-48A0-A0B0-467562317E06}" type="slidenum">
              <a:rPr lang="zh-CN" altLang="en-US" smtClean="0"/>
              <a:t>‹#›</a:t>
            </a:fld>
            <a:endParaRPr lang="zh-CN" altLang="en-US"/>
          </a:p>
        </p:txBody>
      </p:sp>
    </p:spTree>
    <p:extLst>
      <p:ext uri="{BB962C8B-B14F-4D97-AF65-F5344CB8AC3E}">
        <p14:creationId xmlns:p14="http://schemas.microsoft.com/office/powerpoint/2010/main" val="20350282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550E664-C911-460B-8BE9-8FF965E330E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9B9A7591-5443-4BBF-A56A-5F3D0928230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237304D2-00F9-4018-864D-236AD237512C}"/>
              </a:ext>
            </a:extLst>
          </p:cNvPr>
          <p:cNvSpPr>
            <a:spLocks noGrp="1"/>
          </p:cNvSpPr>
          <p:nvPr>
            <p:ph type="dt" sz="half" idx="10"/>
          </p:nvPr>
        </p:nvSpPr>
        <p:spPr/>
        <p:txBody>
          <a:bodyPr/>
          <a:lstStyle/>
          <a:p>
            <a:fld id="{CD6F90D3-7592-4ED6-8319-EC026C427ABE}" type="datetimeFigureOut">
              <a:rPr lang="zh-CN" altLang="en-US" smtClean="0"/>
              <a:t>2021/8/24</a:t>
            </a:fld>
            <a:endParaRPr lang="zh-CN" altLang="en-US"/>
          </a:p>
        </p:txBody>
      </p:sp>
      <p:sp>
        <p:nvSpPr>
          <p:cNvPr id="5" name="页脚占位符 4">
            <a:extLst>
              <a:ext uri="{FF2B5EF4-FFF2-40B4-BE49-F238E27FC236}">
                <a16:creationId xmlns="" xmlns:a16="http://schemas.microsoft.com/office/drawing/2014/main" id="{57DD2751-12AD-46E8-81FC-09D93A0B759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64121F9-2FA8-4943-9A45-24B73BC680CE}"/>
              </a:ext>
            </a:extLst>
          </p:cNvPr>
          <p:cNvSpPr>
            <a:spLocks noGrp="1"/>
          </p:cNvSpPr>
          <p:nvPr>
            <p:ph type="sldNum" sz="quarter" idx="12"/>
          </p:nvPr>
        </p:nvSpPr>
        <p:spPr/>
        <p:txBody>
          <a:bodyPr/>
          <a:lstStyle/>
          <a:p>
            <a:fld id="{2F63DB45-882B-48A0-A0B0-467562317E06}" type="slidenum">
              <a:rPr lang="zh-CN" altLang="en-US" smtClean="0"/>
              <a:t>‹#›</a:t>
            </a:fld>
            <a:endParaRPr lang="zh-CN" altLang="en-US"/>
          </a:p>
        </p:txBody>
      </p:sp>
    </p:spTree>
    <p:extLst>
      <p:ext uri="{BB962C8B-B14F-4D97-AF65-F5344CB8AC3E}">
        <p14:creationId xmlns:p14="http://schemas.microsoft.com/office/powerpoint/2010/main" val="42041085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AFCD8BF8-35B2-48EC-80FB-7D0A6F7FF00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53873D82-88B0-4853-AAA5-B15388E6047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AD81D486-A810-48C8-8AE6-1DA81EC31840}"/>
              </a:ext>
            </a:extLst>
          </p:cNvPr>
          <p:cNvSpPr>
            <a:spLocks noGrp="1"/>
          </p:cNvSpPr>
          <p:nvPr>
            <p:ph type="dt" sz="half" idx="10"/>
          </p:nvPr>
        </p:nvSpPr>
        <p:spPr/>
        <p:txBody>
          <a:bodyPr/>
          <a:lstStyle/>
          <a:p>
            <a:fld id="{CD6F90D3-7592-4ED6-8319-EC026C427ABE}" type="datetimeFigureOut">
              <a:rPr lang="zh-CN" altLang="en-US" smtClean="0"/>
              <a:t>2021/8/24</a:t>
            </a:fld>
            <a:endParaRPr lang="zh-CN" altLang="en-US"/>
          </a:p>
        </p:txBody>
      </p:sp>
      <p:sp>
        <p:nvSpPr>
          <p:cNvPr id="5" name="页脚占位符 4">
            <a:extLst>
              <a:ext uri="{FF2B5EF4-FFF2-40B4-BE49-F238E27FC236}">
                <a16:creationId xmlns="" xmlns:a16="http://schemas.microsoft.com/office/drawing/2014/main" id="{4813E799-E2B9-44B6-B198-454BDA89AC7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D4B42E4-32EF-4F7A-B889-0BC5A7799CFA}"/>
              </a:ext>
            </a:extLst>
          </p:cNvPr>
          <p:cNvSpPr>
            <a:spLocks noGrp="1"/>
          </p:cNvSpPr>
          <p:nvPr>
            <p:ph type="sldNum" sz="quarter" idx="12"/>
          </p:nvPr>
        </p:nvSpPr>
        <p:spPr/>
        <p:txBody>
          <a:bodyPr/>
          <a:lstStyle/>
          <a:p>
            <a:fld id="{2F63DB45-882B-48A0-A0B0-467562317E06}" type="slidenum">
              <a:rPr lang="zh-CN" altLang="en-US" smtClean="0"/>
              <a:t>‹#›</a:t>
            </a:fld>
            <a:endParaRPr lang="zh-CN" altLang="en-US"/>
          </a:p>
        </p:txBody>
      </p:sp>
    </p:spTree>
    <p:extLst>
      <p:ext uri="{BB962C8B-B14F-4D97-AF65-F5344CB8AC3E}">
        <p14:creationId xmlns:p14="http://schemas.microsoft.com/office/powerpoint/2010/main" val="3170405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221F30"/>
        </a:solidFill>
        <a:effectLst/>
      </p:bgPr>
    </p:bg>
    <p:spTree>
      <p:nvGrpSpPr>
        <p:cNvPr id="1" name=""/>
        <p:cNvGrpSpPr/>
        <p:nvPr/>
      </p:nvGrpSpPr>
      <p:grpSpPr>
        <a:xfrm>
          <a:off x="0" y="0"/>
          <a:ext cx="0" cy="0"/>
          <a:chOff x="0" y="0"/>
          <a:chExt cx="0" cy="0"/>
        </a:xfrm>
      </p:grpSpPr>
      <p:sp>
        <p:nvSpPr>
          <p:cNvPr id="38" name="图片占位符 37">
            <a:extLst>
              <a:ext uri="{FF2B5EF4-FFF2-40B4-BE49-F238E27FC236}">
                <a16:creationId xmlns="" xmlns:a16="http://schemas.microsoft.com/office/drawing/2014/main" id="{2F62D564-70BA-403C-8335-00C8C0FE0859}"/>
              </a:ext>
            </a:extLst>
          </p:cNvPr>
          <p:cNvSpPr>
            <a:spLocks noGrp="1"/>
          </p:cNvSpPr>
          <p:nvPr>
            <p:ph type="pic" sz="quarter" idx="12"/>
          </p:nvPr>
        </p:nvSpPr>
        <p:spPr>
          <a:xfrm>
            <a:off x="1" y="1"/>
            <a:ext cx="6525537" cy="6857999"/>
          </a:xfrm>
          <a:custGeom>
            <a:avLst/>
            <a:gdLst>
              <a:gd name="connsiteX0" fmla="*/ 6928 w 6525537"/>
              <a:gd name="connsiteY0" fmla="*/ 0 h 6857999"/>
              <a:gd name="connsiteX1" fmla="*/ 323845 w 6525537"/>
              <a:gd name="connsiteY1" fmla="*/ 0 h 6857999"/>
              <a:gd name="connsiteX2" fmla="*/ 3429897 w 6525537"/>
              <a:gd name="connsiteY2" fmla="*/ 0 h 6857999"/>
              <a:gd name="connsiteX3" fmla="*/ 6205176 w 6525537"/>
              <a:gd name="connsiteY3" fmla="*/ 2681371 h 6857999"/>
              <a:gd name="connsiteX4" fmla="*/ 6205176 w 6525537"/>
              <a:gd name="connsiteY4" fmla="*/ 4176645 h 6857999"/>
              <a:gd name="connsiteX5" fmla="*/ 3429908 w 6525537"/>
              <a:gd name="connsiteY5" fmla="*/ 6857999 h 6857999"/>
              <a:gd name="connsiteX6" fmla="*/ 6928 w 6525537"/>
              <a:gd name="connsiteY6" fmla="*/ 6857999 h 6857999"/>
              <a:gd name="connsiteX7" fmla="*/ 6928 w 6525537"/>
              <a:gd name="connsiteY7" fmla="*/ 6551816 h 6857999"/>
              <a:gd name="connsiteX8" fmla="*/ 0 w 6525537"/>
              <a:gd name="connsiteY8" fmla="*/ 6545123 h 6857999"/>
              <a:gd name="connsiteX9" fmla="*/ 0 w 6525537"/>
              <a:gd name="connsiteY9" fmla="*/ 5752367 h 6857999"/>
              <a:gd name="connsiteX10" fmla="*/ 1857260 w 6525537"/>
              <a:gd name="connsiteY10" fmla="*/ 3895107 h 6857999"/>
              <a:gd name="connsiteX11" fmla="*/ 1857260 w 6525537"/>
              <a:gd name="connsiteY11" fmla="*/ 2962902 h 6857999"/>
              <a:gd name="connsiteX12" fmla="*/ 0 w 6525537"/>
              <a:gd name="connsiteY12" fmla="*/ 1105638 h 6857999"/>
              <a:gd name="connsiteX13" fmla="*/ 0 w 6525537"/>
              <a:gd name="connsiteY13" fmla="*/ 312886 h 6857999"/>
              <a:gd name="connsiteX14" fmla="*/ 6928 w 6525537"/>
              <a:gd name="connsiteY14" fmla="*/ 306192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25537" h="6857999">
                <a:moveTo>
                  <a:pt x="6928" y="0"/>
                </a:moveTo>
                <a:lnTo>
                  <a:pt x="323845" y="0"/>
                </a:lnTo>
                <a:lnTo>
                  <a:pt x="3429897" y="0"/>
                </a:lnTo>
                <a:lnTo>
                  <a:pt x="6205176" y="2681371"/>
                </a:lnTo>
                <a:cubicBezTo>
                  <a:pt x="6632324" y="3094065"/>
                  <a:pt x="6632324" y="3763952"/>
                  <a:pt x="6205176" y="4176645"/>
                </a:cubicBezTo>
                <a:lnTo>
                  <a:pt x="3429908" y="6857999"/>
                </a:lnTo>
                <a:lnTo>
                  <a:pt x="6928" y="6857999"/>
                </a:lnTo>
                <a:lnTo>
                  <a:pt x="6928" y="6551816"/>
                </a:lnTo>
                <a:lnTo>
                  <a:pt x="0" y="6545123"/>
                </a:lnTo>
                <a:lnTo>
                  <a:pt x="0" y="5752367"/>
                </a:lnTo>
                <a:lnTo>
                  <a:pt x="1857260" y="3895107"/>
                </a:lnTo>
                <a:cubicBezTo>
                  <a:pt x="2114547" y="3637820"/>
                  <a:pt x="2114547" y="3220189"/>
                  <a:pt x="1857260" y="2962902"/>
                </a:cubicBezTo>
                <a:lnTo>
                  <a:pt x="0" y="1105638"/>
                </a:lnTo>
                <a:lnTo>
                  <a:pt x="0" y="312886"/>
                </a:lnTo>
                <a:lnTo>
                  <a:pt x="6928" y="306192"/>
                </a:lnTo>
                <a:close/>
              </a:path>
            </a:pathLst>
          </a:custGeom>
          <a:solidFill>
            <a:schemeClr val="bg1"/>
          </a:solidFill>
        </p:spPr>
        <p:txBody>
          <a:bodyPr wrap="square">
            <a:noAutofit/>
          </a:bodyPr>
          <a:lstStyle/>
          <a:p>
            <a:endParaRPr lang="zh-CN" altLang="en-US"/>
          </a:p>
        </p:txBody>
      </p:sp>
      <p:sp>
        <p:nvSpPr>
          <p:cNvPr id="7" name="任意多边形: 形状 6">
            <a:extLst>
              <a:ext uri="{FF2B5EF4-FFF2-40B4-BE49-F238E27FC236}">
                <a16:creationId xmlns="" xmlns:a16="http://schemas.microsoft.com/office/drawing/2014/main" id="{BB29058D-ADA5-4CB9-94A9-3251ECA3980D}"/>
              </a:ext>
            </a:extLst>
          </p:cNvPr>
          <p:cNvSpPr/>
          <p:nvPr userDrawn="1"/>
        </p:nvSpPr>
        <p:spPr>
          <a:xfrm>
            <a:off x="8010711" y="2958365"/>
            <a:ext cx="4564677" cy="941270"/>
          </a:xfrm>
          <a:custGeom>
            <a:avLst/>
            <a:gdLst>
              <a:gd name="connsiteX0" fmla="*/ 470634 w 4992569"/>
              <a:gd name="connsiteY0" fmla="*/ 0 h 941270"/>
              <a:gd name="connsiteX1" fmla="*/ 4992569 w 4992569"/>
              <a:gd name="connsiteY1" fmla="*/ 0 h 941270"/>
              <a:gd name="connsiteX2" fmla="*/ 4992569 w 4992569"/>
              <a:gd name="connsiteY2" fmla="*/ 941269 h 941270"/>
              <a:gd name="connsiteX3" fmla="*/ 470642 w 4992569"/>
              <a:gd name="connsiteY3" fmla="*/ 941269 h 941270"/>
              <a:gd name="connsiteX4" fmla="*/ 470636 w 4992569"/>
              <a:gd name="connsiteY4" fmla="*/ 941270 h 941270"/>
              <a:gd name="connsiteX5" fmla="*/ 392293 w 4992569"/>
              <a:gd name="connsiteY5" fmla="*/ 908837 h 941270"/>
              <a:gd name="connsiteX6" fmla="*/ 32434 w 4992569"/>
              <a:gd name="connsiteY6" fmla="*/ 548979 h 941270"/>
              <a:gd name="connsiteX7" fmla="*/ 32434 w 4992569"/>
              <a:gd name="connsiteY7" fmla="*/ 392293 h 941270"/>
              <a:gd name="connsiteX8" fmla="*/ 392293 w 4992569"/>
              <a:gd name="connsiteY8" fmla="*/ 32435 h 941270"/>
              <a:gd name="connsiteX9" fmla="*/ 428938 w 4992569"/>
              <a:gd name="connsiteY9" fmla="*/ 8110 h 941270"/>
              <a:gd name="connsiteX10" fmla="*/ 470634 w 4992569"/>
              <a:gd name="connsiteY10" fmla="*/ 2 h 94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92569" h="941270">
                <a:moveTo>
                  <a:pt x="470634" y="0"/>
                </a:moveTo>
                <a:lnTo>
                  <a:pt x="4992569" y="0"/>
                </a:lnTo>
                <a:lnTo>
                  <a:pt x="4992569" y="941269"/>
                </a:lnTo>
                <a:lnTo>
                  <a:pt x="470642" y="941269"/>
                </a:lnTo>
                <a:lnTo>
                  <a:pt x="470636" y="941270"/>
                </a:lnTo>
                <a:cubicBezTo>
                  <a:pt x="442276" y="941270"/>
                  <a:pt x="413916" y="930459"/>
                  <a:pt x="392293" y="908837"/>
                </a:cubicBezTo>
                <a:lnTo>
                  <a:pt x="32434" y="548979"/>
                </a:lnTo>
                <a:cubicBezTo>
                  <a:pt x="-10811" y="505734"/>
                  <a:pt x="-10811" y="435539"/>
                  <a:pt x="32434" y="392293"/>
                </a:cubicBezTo>
                <a:lnTo>
                  <a:pt x="392293" y="32435"/>
                </a:lnTo>
                <a:cubicBezTo>
                  <a:pt x="403104" y="21624"/>
                  <a:pt x="415600" y="13516"/>
                  <a:pt x="428938" y="8110"/>
                </a:cubicBezTo>
                <a:lnTo>
                  <a:pt x="470634" y="2"/>
                </a:lnTo>
                <a:close/>
              </a:path>
            </a:pathLst>
          </a:custGeom>
          <a:gradFill>
            <a:gsLst>
              <a:gs pos="0">
                <a:schemeClr val="accent2"/>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lt1"/>
              </a:solidFill>
              <a:latin typeface="+mj-lt"/>
            </a:endParaRPr>
          </a:p>
        </p:txBody>
      </p:sp>
      <p:sp>
        <p:nvSpPr>
          <p:cNvPr id="9" name="菱形 15">
            <a:extLst>
              <a:ext uri="{FF2B5EF4-FFF2-40B4-BE49-F238E27FC236}">
                <a16:creationId xmlns="" xmlns:a16="http://schemas.microsoft.com/office/drawing/2014/main" id="{1453618E-D5A2-4B89-982B-09623A38A789}"/>
              </a:ext>
            </a:extLst>
          </p:cNvPr>
          <p:cNvSpPr/>
          <p:nvPr userDrawn="1"/>
        </p:nvSpPr>
        <p:spPr>
          <a:xfrm>
            <a:off x="-3563648" y="628933"/>
            <a:ext cx="5600134" cy="5600134"/>
          </a:xfrm>
          <a:custGeom>
            <a:avLst/>
            <a:gdLst>
              <a:gd name="connsiteX0" fmla="*/ 42155 w 1223384"/>
              <a:gd name="connsiteY0" fmla="*/ 509869 h 1223384"/>
              <a:gd name="connsiteX1" fmla="*/ 509870 w 1223384"/>
              <a:gd name="connsiteY1" fmla="*/ 42155 h 1223384"/>
              <a:gd name="connsiteX2" fmla="*/ 713516 w 1223384"/>
              <a:gd name="connsiteY2" fmla="*/ 42155 h 1223384"/>
              <a:gd name="connsiteX3" fmla="*/ 1181230 w 1223384"/>
              <a:gd name="connsiteY3" fmla="*/ 509870 h 1223384"/>
              <a:gd name="connsiteX4" fmla="*/ 1181230 w 1223384"/>
              <a:gd name="connsiteY4" fmla="*/ 713516 h 1223384"/>
              <a:gd name="connsiteX5" fmla="*/ 713516 w 1223384"/>
              <a:gd name="connsiteY5" fmla="*/ 1181230 h 1223384"/>
              <a:gd name="connsiteX6" fmla="*/ 509870 w 1223384"/>
              <a:gd name="connsiteY6" fmla="*/ 1181230 h 1223384"/>
              <a:gd name="connsiteX7" fmla="*/ 42155 w 1223384"/>
              <a:gd name="connsiteY7" fmla="*/ 713516 h 1223384"/>
              <a:gd name="connsiteX8" fmla="*/ 42155 w 1223384"/>
              <a:gd name="connsiteY8" fmla="*/ 509869 h 122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3384" h="1223384">
                <a:moveTo>
                  <a:pt x="42155" y="509869"/>
                </a:moveTo>
                <a:lnTo>
                  <a:pt x="509870" y="42155"/>
                </a:lnTo>
                <a:cubicBezTo>
                  <a:pt x="566076" y="-14051"/>
                  <a:pt x="657310" y="-14051"/>
                  <a:pt x="713516" y="42155"/>
                </a:cubicBezTo>
                <a:lnTo>
                  <a:pt x="1181230" y="509870"/>
                </a:lnTo>
                <a:cubicBezTo>
                  <a:pt x="1237436" y="566076"/>
                  <a:pt x="1237436" y="657310"/>
                  <a:pt x="1181230" y="713516"/>
                </a:cubicBezTo>
                <a:lnTo>
                  <a:pt x="713516" y="1181230"/>
                </a:lnTo>
                <a:cubicBezTo>
                  <a:pt x="657310" y="1237436"/>
                  <a:pt x="566076" y="1237436"/>
                  <a:pt x="509870" y="1181230"/>
                </a:cubicBezTo>
                <a:lnTo>
                  <a:pt x="42155" y="713516"/>
                </a:lnTo>
                <a:cubicBezTo>
                  <a:pt x="-14051" y="657310"/>
                  <a:pt x="-14051" y="566076"/>
                  <a:pt x="42155" y="509869"/>
                </a:cubicBezTo>
              </a:path>
            </a:pathLst>
          </a:custGeom>
          <a:solidFill>
            <a:srgbClr val="221F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菱形 15">
            <a:extLst>
              <a:ext uri="{FF2B5EF4-FFF2-40B4-BE49-F238E27FC236}">
                <a16:creationId xmlns="" xmlns:a16="http://schemas.microsoft.com/office/drawing/2014/main" id="{7E48335F-62DA-458D-9336-17E4EACB9F73}"/>
              </a:ext>
            </a:extLst>
          </p:cNvPr>
          <p:cNvSpPr/>
          <p:nvPr userDrawn="1"/>
        </p:nvSpPr>
        <p:spPr>
          <a:xfrm>
            <a:off x="-738503" y="2817308"/>
            <a:ext cx="1223384" cy="1223384"/>
          </a:xfrm>
          <a:custGeom>
            <a:avLst/>
            <a:gdLst>
              <a:gd name="connsiteX0" fmla="*/ 42155 w 1223384"/>
              <a:gd name="connsiteY0" fmla="*/ 509869 h 1223384"/>
              <a:gd name="connsiteX1" fmla="*/ 509870 w 1223384"/>
              <a:gd name="connsiteY1" fmla="*/ 42155 h 1223384"/>
              <a:gd name="connsiteX2" fmla="*/ 713516 w 1223384"/>
              <a:gd name="connsiteY2" fmla="*/ 42155 h 1223384"/>
              <a:gd name="connsiteX3" fmla="*/ 1181230 w 1223384"/>
              <a:gd name="connsiteY3" fmla="*/ 509870 h 1223384"/>
              <a:gd name="connsiteX4" fmla="*/ 1181230 w 1223384"/>
              <a:gd name="connsiteY4" fmla="*/ 713516 h 1223384"/>
              <a:gd name="connsiteX5" fmla="*/ 713516 w 1223384"/>
              <a:gd name="connsiteY5" fmla="*/ 1181230 h 1223384"/>
              <a:gd name="connsiteX6" fmla="*/ 509870 w 1223384"/>
              <a:gd name="connsiteY6" fmla="*/ 1181230 h 1223384"/>
              <a:gd name="connsiteX7" fmla="*/ 42155 w 1223384"/>
              <a:gd name="connsiteY7" fmla="*/ 713516 h 1223384"/>
              <a:gd name="connsiteX8" fmla="*/ 42155 w 1223384"/>
              <a:gd name="connsiteY8" fmla="*/ 509869 h 122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3384" h="1223384">
                <a:moveTo>
                  <a:pt x="42155" y="509869"/>
                </a:moveTo>
                <a:lnTo>
                  <a:pt x="509870" y="42155"/>
                </a:lnTo>
                <a:cubicBezTo>
                  <a:pt x="566076" y="-14051"/>
                  <a:pt x="657310" y="-14051"/>
                  <a:pt x="713516" y="42155"/>
                </a:cubicBezTo>
                <a:lnTo>
                  <a:pt x="1181230" y="509870"/>
                </a:lnTo>
                <a:cubicBezTo>
                  <a:pt x="1237436" y="566076"/>
                  <a:pt x="1237436" y="657310"/>
                  <a:pt x="1181230" y="713516"/>
                </a:cubicBezTo>
                <a:lnTo>
                  <a:pt x="713516" y="1181230"/>
                </a:lnTo>
                <a:cubicBezTo>
                  <a:pt x="657310" y="1237436"/>
                  <a:pt x="566076" y="1237436"/>
                  <a:pt x="509870" y="1181230"/>
                </a:cubicBezTo>
                <a:lnTo>
                  <a:pt x="42155" y="713516"/>
                </a:lnTo>
                <a:cubicBezTo>
                  <a:pt x="-14051" y="657310"/>
                  <a:pt x="-14051" y="566076"/>
                  <a:pt x="42155" y="509869"/>
                </a:cubicBezTo>
              </a:path>
            </a:pathLst>
          </a:custGeom>
          <a:gradFill>
            <a:gsLst>
              <a:gs pos="0">
                <a:schemeClr val="accent2"/>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文本占位符 16">
            <a:extLst>
              <a:ext uri="{FF2B5EF4-FFF2-40B4-BE49-F238E27FC236}">
                <a16:creationId xmlns="" xmlns:a16="http://schemas.microsoft.com/office/drawing/2014/main" id="{B0FB7819-399A-4588-B260-97E119DA1803}"/>
              </a:ext>
            </a:extLst>
          </p:cNvPr>
          <p:cNvSpPr>
            <a:spLocks noGrp="1"/>
          </p:cNvSpPr>
          <p:nvPr>
            <p:ph type="body" sz="quarter" idx="10" hasCustomPrompt="1"/>
          </p:nvPr>
        </p:nvSpPr>
        <p:spPr>
          <a:xfrm>
            <a:off x="8527127" y="3036521"/>
            <a:ext cx="2199613" cy="869340"/>
          </a:xfrm>
        </p:spPr>
        <p:txBody>
          <a:bodyPr lIns="0" tIns="0" rIns="0" bIns="0" anchor="ctr" anchorCtr="0"/>
          <a:lstStyle>
            <a:lvl1pPr>
              <a:buNone/>
              <a:defRPr kumimoji="0" lang="zh-CN" altLang="en-US" sz="4800" b="0" i="0" u="none" strike="noStrike" kern="1200" cap="none" spc="300" normalizeH="0" baseline="0" dirty="0">
                <a:ln>
                  <a:noFill/>
                </a:ln>
                <a:solidFill>
                  <a:schemeClr val="bg1"/>
                </a:solidFill>
                <a:effectLst/>
                <a:uLnTx/>
                <a:uFillTx/>
                <a:latin typeface="OPPOSans B" panose="00020600040101010101" pitchFamily="18" charset="-122"/>
                <a:ea typeface="OPPOSans B" panose="00020600040101010101" pitchFamily="18" charset="-122"/>
                <a:cs typeface="OPPOSans B" panose="00020600040101010101" pitchFamily="18" charset="-122"/>
              </a:defRPr>
            </a:lvl1pPr>
          </a:lstStyle>
          <a:p>
            <a:pPr lvl="0"/>
            <a:r>
              <a:rPr lang="zh-CN" altLang="en-US" dirty="0"/>
              <a:t>目录</a:t>
            </a:r>
          </a:p>
        </p:txBody>
      </p:sp>
      <p:sp>
        <p:nvSpPr>
          <p:cNvPr id="12" name="文本占位符 16">
            <a:extLst>
              <a:ext uri="{FF2B5EF4-FFF2-40B4-BE49-F238E27FC236}">
                <a16:creationId xmlns="" xmlns:a16="http://schemas.microsoft.com/office/drawing/2014/main" id="{31A5FCC0-9BA7-4C67-ADDC-DF7854A54112}"/>
              </a:ext>
            </a:extLst>
          </p:cNvPr>
          <p:cNvSpPr>
            <a:spLocks noGrp="1"/>
          </p:cNvSpPr>
          <p:nvPr>
            <p:ph type="body" sz="quarter" idx="11" hasCustomPrompt="1"/>
          </p:nvPr>
        </p:nvSpPr>
        <p:spPr>
          <a:xfrm>
            <a:off x="9966980" y="3095424"/>
            <a:ext cx="2199614" cy="751535"/>
          </a:xfrm>
        </p:spPr>
        <p:txBody>
          <a:bodyPr lIns="0" tIns="0" rIns="0" bIns="0" anchor="ctr" anchorCtr="0">
            <a:normAutofit/>
          </a:bodyPr>
          <a:lstStyle>
            <a:lvl1pPr>
              <a:buNone/>
              <a:defRPr kumimoji="0" lang="zh-CN" altLang="en-US" sz="2800" b="1"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stStyle>
          <a:p>
            <a:pPr lvl="0"/>
            <a:r>
              <a:rPr lang="en-US" altLang="zh-CN" dirty="0"/>
              <a:t>Contents</a:t>
            </a:r>
            <a:endParaRPr lang="zh-CN" altLang="en-US" dirty="0"/>
          </a:p>
        </p:txBody>
      </p:sp>
      <p:sp>
        <p:nvSpPr>
          <p:cNvPr id="13" name="菱形 15">
            <a:extLst>
              <a:ext uri="{FF2B5EF4-FFF2-40B4-BE49-F238E27FC236}">
                <a16:creationId xmlns="" xmlns:a16="http://schemas.microsoft.com/office/drawing/2014/main" id="{B2B02128-9ABE-4E7A-B8D0-E2E791BFD73C}"/>
              </a:ext>
            </a:extLst>
          </p:cNvPr>
          <p:cNvSpPr/>
          <p:nvPr userDrawn="1"/>
        </p:nvSpPr>
        <p:spPr>
          <a:xfrm>
            <a:off x="5625046" y="521785"/>
            <a:ext cx="941269" cy="941269"/>
          </a:xfrm>
          <a:custGeom>
            <a:avLst/>
            <a:gdLst>
              <a:gd name="connsiteX0" fmla="*/ 42155 w 1223384"/>
              <a:gd name="connsiteY0" fmla="*/ 509869 h 1223384"/>
              <a:gd name="connsiteX1" fmla="*/ 509870 w 1223384"/>
              <a:gd name="connsiteY1" fmla="*/ 42155 h 1223384"/>
              <a:gd name="connsiteX2" fmla="*/ 713516 w 1223384"/>
              <a:gd name="connsiteY2" fmla="*/ 42155 h 1223384"/>
              <a:gd name="connsiteX3" fmla="*/ 1181230 w 1223384"/>
              <a:gd name="connsiteY3" fmla="*/ 509870 h 1223384"/>
              <a:gd name="connsiteX4" fmla="*/ 1181230 w 1223384"/>
              <a:gd name="connsiteY4" fmla="*/ 713516 h 1223384"/>
              <a:gd name="connsiteX5" fmla="*/ 713516 w 1223384"/>
              <a:gd name="connsiteY5" fmla="*/ 1181230 h 1223384"/>
              <a:gd name="connsiteX6" fmla="*/ 509870 w 1223384"/>
              <a:gd name="connsiteY6" fmla="*/ 1181230 h 1223384"/>
              <a:gd name="connsiteX7" fmla="*/ 42155 w 1223384"/>
              <a:gd name="connsiteY7" fmla="*/ 713516 h 1223384"/>
              <a:gd name="connsiteX8" fmla="*/ 42155 w 1223384"/>
              <a:gd name="connsiteY8" fmla="*/ 509869 h 122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3384" h="1223384">
                <a:moveTo>
                  <a:pt x="42155" y="509869"/>
                </a:moveTo>
                <a:lnTo>
                  <a:pt x="509870" y="42155"/>
                </a:lnTo>
                <a:cubicBezTo>
                  <a:pt x="566076" y="-14051"/>
                  <a:pt x="657310" y="-14051"/>
                  <a:pt x="713516" y="42155"/>
                </a:cubicBezTo>
                <a:lnTo>
                  <a:pt x="1181230" y="509870"/>
                </a:lnTo>
                <a:cubicBezTo>
                  <a:pt x="1237436" y="566076"/>
                  <a:pt x="1237436" y="657310"/>
                  <a:pt x="1181230" y="713516"/>
                </a:cubicBezTo>
                <a:lnTo>
                  <a:pt x="713516" y="1181230"/>
                </a:lnTo>
                <a:cubicBezTo>
                  <a:pt x="657310" y="1237436"/>
                  <a:pt x="566076" y="1237436"/>
                  <a:pt x="509870" y="1181230"/>
                </a:cubicBezTo>
                <a:lnTo>
                  <a:pt x="42155" y="713516"/>
                </a:lnTo>
                <a:cubicBezTo>
                  <a:pt x="-14051" y="657310"/>
                  <a:pt x="-14051" y="566076"/>
                  <a:pt x="42155" y="509869"/>
                </a:cubicBezTo>
              </a:path>
            </a:pathLst>
          </a:custGeom>
          <a:gradFill>
            <a:gsLst>
              <a:gs pos="0">
                <a:schemeClr val="accent2"/>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lt1"/>
              </a:solidFill>
              <a:latin typeface="+mj-lt"/>
            </a:endParaRPr>
          </a:p>
        </p:txBody>
      </p:sp>
      <p:sp>
        <p:nvSpPr>
          <p:cNvPr id="18" name="菱形 15">
            <a:extLst>
              <a:ext uri="{FF2B5EF4-FFF2-40B4-BE49-F238E27FC236}">
                <a16:creationId xmlns="" xmlns:a16="http://schemas.microsoft.com/office/drawing/2014/main" id="{9E60E942-FA36-4E25-B637-4823A0F237C0}"/>
              </a:ext>
            </a:extLst>
          </p:cNvPr>
          <p:cNvSpPr/>
          <p:nvPr userDrawn="1"/>
        </p:nvSpPr>
        <p:spPr>
          <a:xfrm>
            <a:off x="6788515" y="1635017"/>
            <a:ext cx="941269" cy="941269"/>
          </a:xfrm>
          <a:custGeom>
            <a:avLst/>
            <a:gdLst>
              <a:gd name="connsiteX0" fmla="*/ 42155 w 1223384"/>
              <a:gd name="connsiteY0" fmla="*/ 509869 h 1223384"/>
              <a:gd name="connsiteX1" fmla="*/ 509870 w 1223384"/>
              <a:gd name="connsiteY1" fmla="*/ 42155 h 1223384"/>
              <a:gd name="connsiteX2" fmla="*/ 713516 w 1223384"/>
              <a:gd name="connsiteY2" fmla="*/ 42155 h 1223384"/>
              <a:gd name="connsiteX3" fmla="*/ 1181230 w 1223384"/>
              <a:gd name="connsiteY3" fmla="*/ 509870 h 1223384"/>
              <a:gd name="connsiteX4" fmla="*/ 1181230 w 1223384"/>
              <a:gd name="connsiteY4" fmla="*/ 713516 h 1223384"/>
              <a:gd name="connsiteX5" fmla="*/ 713516 w 1223384"/>
              <a:gd name="connsiteY5" fmla="*/ 1181230 h 1223384"/>
              <a:gd name="connsiteX6" fmla="*/ 509870 w 1223384"/>
              <a:gd name="connsiteY6" fmla="*/ 1181230 h 1223384"/>
              <a:gd name="connsiteX7" fmla="*/ 42155 w 1223384"/>
              <a:gd name="connsiteY7" fmla="*/ 713516 h 1223384"/>
              <a:gd name="connsiteX8" fmla="*/ 42155 w 1223384"/>
              <a:gd name="connsiteY8" fmla="*/ 509869 h 122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3384" h="1223384">
                <a:moveTo>
                  <a:pt x="42155" y="509869"/>
                </a:moveTo>
                <a:lnTo>
                  <a:pt x="509870" y="42155"/>
                </a:lnTo>
                <a:cubicBezTo>
                  <a:pt x="566076" y="-14051"/>
                  <a:pt x="657310" y="-14051"/>
                  <a:pt x="713516" y="42155"/>
                </a:cubicBezTo>
                <a:lnTo>
                  <a:pt x="1181230" y="509870"/>
                </a:lnTo>
                <a:cubicBezTo>
                  <a:pt x="1237436" y="566076"/>
                  <a:pt x="1237436" y="657310"/>
                  <a:pt x="1181230" y="713516"/>
                </a:cubicBezTo>
                <a:lnTo>
                  <a:pt x="713516" y="1181230"/>
                </a:lnTo>
                <a:cubicBezTo>
                  <a:pt x="657310" y="1237436"/>
                  <a:pt x="566076" y="1237436"/>
                  <a:pt x="509870" y="1181230"/>
                </a:cubicBezTo>
                <a:lnTo>
                  <a:pt x="42155" y="713516"/>
                </a:lnTo>
                <a:cubicBezTo>
                  <a:pt x="-14051" y="657310"/>
                  <a:pt x="-14051" y="566076"/>
                  <a:pt x="42155" y="509869"/>
                </a:cubicBezTo>
              </a:path>
            </a:pathLst>
          </a:custGeom>
          <a:gradFill>
            <a:gsLst>
              <a:gs pos="0">
                <a:schemeClr val="accent2"/>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800" dirty="0">
              <a:latin typeface="+mj-lt"/>
            </a:endParaRPr>
          </a:p>
        </p:txBody>
      </p:sp>
      <p:sp>
        <p:nvSpPr>
          <p:cNvPr id="19" name="菱形 15">
            <a:extLst>
              <a:ext uri="{FF2B5EF4-FFF2-40B4-BE49-F238E27FC236}">
                <a16:creationId xmlns="" xmlns:a16="http://schemas.microsoft.com/office/drawing/2014/main" id="{3FBB5517-8CF3-4BB3-9554-A7605FFB23FF}"/>
              </a:ext>
            </a:extLst>
          </p:cNvPr>
          <p:cNvSpPr/>
          <p:nvPr userDrawn="1"/>
        </p:nvSpPr>
        <p:spPr>
          <a:xfrm>
            <a:off x="6788515" y="4286532"/>
            <a:ext cx="941269" cy="941269"/>
          </a:xfrm>
          <a:custGeom>
            <a:avLst/>
            <a:gdLst>
              <a:gd name="connsiteX0" fmla="*/ 42155 w 1223384"/>
              <a:gd name="connsiteY0" fmla="*/ 509869 h 1223384"/>
              <a:gd name="connsiteX1" fmla="*/ 509870 w 1223384"/>
              <a:gd name="connsiteY1" fmla="*/ 42155 h 1223384"/>
              <a:gd name="connsiteX2" fmla="*/ 713516 w 1223384"/>
              <a:gd name="connsiteY2" fmla="*/ 42155 h 1223384"/>
              <a:gd name="connsiteX3" fmla="*/ 1181230 w 1223384"/>
              <a:gd name="connsiteY3" fmla="*/ 509870 h 1223384"/>
              <a:gd name="connsiteX4" fmla="*/ 1181230 w 1223384"/>
              <a:gd name="connsiteY4" fmla="*/ 713516 h 1223384"/>
              <a:gd name="connsiteX5" fmla="*/ 713516 w 1223384"/>
              <a:gd name="connsiteY5" fmla="*/ 1181230 h 1223384"/>
              <a:gd name="connsiteX6" fmla="*/ 509870 w 1223384"/>
              <a:gd name="connsiteY6" fmla="*/ 1181230 h 1223384"/>
              <a:gd name="connsiteX7" fmla="*/ 42155 w 1223384"/>
              <a:gd name="connsiteY7" fmla="*/ 713516 h 1223384"/>
              <a:gd name="connsiteX8" fmla="*/ 42155 w 1223384"/>
              <a:gd name="connsiteY8" fmla="*/ 509869 h 122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3384" h="1223384">
                <a:moveTo>
                  <a:pt x="42155" y="509869"/>
                </a:moveTo>
                <a:lnTo>
                  <a:pt x="509870" y="42155"/>
                </a:lnTo>
                <a:cubicBezTo>
                  <a:pt x="566076" y="-14051"/>
                  <a:pt x="657310" y="-14051"/>
                  <a:pt x="713516" y="42155"/>
                </a:cubicBezTo>
                <a:lnTo>
                  <a:pt x="1181230" y="509870"/>
                </a:lnTo>
                <a:cubicBezTo>
                  <a:pt x="1237436" y="566076"/>
                  <a:pt x="1237436" y="657310"/>
                  <a:pt x="1181230" y="713516"/>
                </a:cubicBezTo>
                <a:lnTo>
                  <a:pt x="713516" y="1181230"/>
                </a:lnTo>
                <a:cubicBezTo>
                  <a:pt x="657310" y="1237436"/>
                  <a:pt x="566076" y="1237436"/>
                  <a:pt x="509870" y="1181230"/>
                </a:cubicBezTo>
                <a:lnTo>
                  <a:pt x="42155" y="713516"/>
                </a:lnTo>
                <a:cubicBezTo>
                  <a:pt x="-14051" y="657310"/>
                  <a:pt x="-14051" y="566076"/>
                  <a:pt x="42155" y="509869"/>
                </a:cubicBezTo>
              </a:path>
            </a:pathLst>
          </a:custGeom>
          <a:gradFill>
            <a:gsLst>
              <a:gs pos="0">
                <a:schemeClr val="accent2"/>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800" dirty="0">
              <a:latin typeface="+mj-lt"/>
            </a:endParaRPr>
          </a:p>
        </p:txBody>
      </p:sp>
      <p:sp>
        <p:nvSpPr>
          <p:cNvPr id="22" name="菱形 15">
            <a:extLst>
              <a:ext uri="{FF2B5EF4-FFF2-40B4-BE49-F238E27FC236}">
                <a16:creationId xmlns="" xmlns:a16="http://schemas.microsoft.com/office/drawing/2014/main" id="{C6F86A8F-E261-4816-92D3-CCD37CB53124}"/>
              </a:ext>
            </a:extLst>
          </p:cNvPr>
          <p:cNvSpPr/>
          <p:nvPr userDrawn="1"/>
        </p:nvSpPr>
        <p:spPr>
          <a:xfrm>
            <a:off x="5625046" y="5400563"/>
            <a:ext cx="941269" cy="941269"/>
          </a:xfrm>
          <a:custGeom>
            <a:avLst/>
            <a:gdLst>
              <a:gd name="connsiteX0" fmla="*/ 42155 w 1223384"/>
              <a:gd name="connsiteY0" fmla="*/ 509869 h 1223384"/>
              <a:gd name="connsiteX1" fmla="*/ 509870 w 1223384"/>
              <a:gd name="connsiteY1" fmla="*/ 42155 h 1223384"/>
              <a:gd name="connsiteX2" fmla="*/ 713516 w 1223384"/>
              <a:gd name="connsiteY2" fmla="*/ 42155 h 1223384"/>
              <a:gd name="connsiteX3" fmla="*/ 1181230 w 1223384"/>
              <a:gd name="connsiteY3" fmla="*/ 509870 h 1223384"/>
              <a:gd name="connsiteX4" fmla="*/ 1181230 w 1223384"/>
              <a:gd name="connsiteY4" fmla="*/ 713516 h 1223384"/>
              <a:gd name="connsiteX5" fmla="*/ 713516 w 1223384"/>
              <a:gd name="connsiteY5" fmla="*/ 1181230 h 1223384"/>
              <a:gd name="connsiteX6" fmla="*/ 509870 w 1223384"/>
              <a:gd name="connsiteY6" fmla="*/ 1181230 h 1223384"/>
              <a:gd name="connsiteX7" fmla="*/ 42155 w 1223384"/>
              <a:gd name="connsiteY7" fmla="*/ 713516 h 1223384"/>
              <a:gd name="connsiteX8" fmla="*/ 42155 w 1223384"/>
              <a:gd name="connsiteY8" fmla="*/ 509869 h 122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3384" h="1223384">
                <a:moveTo>
                  <a:pt x="42155" y="509869"/>
                </a:moveTo>
                <a:lnTo>
                  <a:pt x="509870" y="42155"/>
                </a:lnTo>
                <a:cubicBezTo>
                  <a:pt x="566076" y="-14051"/>
                  <a:pt x="657310" y="-14051"/>
                  <a:pt x="713516" y="42155"/>
                </a:cubicBezTo>
                <a:lnTo>
                  <a:pt x="1181230" y="509870"/>
                </a:lnTo>
                <a:cubicBezTo>
                  <a:pt x="1237436" y="566076"/>
                  <a:pt x="1237436" y="657310"/>
                  <a:pt x="1181230" y="713516"/>
                </a:cubicBezTo>
                <a:lnTo>
                  <a:pt x="713516" y="1181230"/>
                </a:lnTo>
                <a:cubicBezTo>
                  <a:pt x="657310" y="1237436"/>
                  <a:pt x="566076" y="1237436"/>
                  <a:pt x="509870" y="1181230"/>
                </a:cubicBezTo>
                <a:lnTo>
                  <a:pt x="42155" y="713516"/>
                </a:lnTo>
                <a:cubicBezTo>
                  <a:pt x="-14051" y="657310"/>
                  <a:pt x="-14051" y="566076"/>
                  <a:pt x="42155" y="509869"/>
                </a:cubicBezTo>
              </a:path>
            </a:pathLst>
          </a:custGeom>
          <a:gradFill>
            <a:gsLst>
              <a:gs pos="0">
                <a:schemeClr val="accent2"/>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800" dirty="0">
              <a:latin typeface="+mj-lt"/>
            </a:endParaRPr>
          </a:p>
        </p:txBody>
      </p:sp>
      <p:sp>
        <p:nvSpPr>
          <p:cNvPr id="25" name="文本占位符 6">
            <a:extLst>
              <a:ext uri="{FF2B5EF4-FFF2-40B4-BE49-F238E27FC236}">
                <a16:creationId xmlns="" xmlns:a16="http://schemas.microsoft.com/office/drawing/2014/main" id="{97D93B18-81AB-42D2-B6D5-FB41ACF7D2EB}"/>
              </a:ext>
            </a:extLst>
          </p:cNvPr>
          <p:cNvSpPr txBox="1">
            <a:spLocks/>
          </p:cNvSpPr>
          <p:nvPr userDrawn="1"/>
        </p:nvSpPr>
        <p:spPr>
          <a:xfrm>
            <a:off x="5783217" y="774749"/>
            <a:ext cx="624927" cy="503359"/>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24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3200" b="1" dirty="0"/>
              <a:t>01</a:t>
            </a:r>
            <a:endParaRPr lang="zh-CN" altLang="en-US" sz="3200" b="1" dirty="0"/>
          </a:p>
        </p:txBody>
      </p:sp>
      <p:sp>
        <p:nvSpPr>
          <p:cNvPr id="27" name="文本占位符 6">
            <a:extLst>
              <a:ext uri="{FF2B5EF4-FFF2-40B4-BE49-F238E27FC236}">
                <a16:creationId xmlns="" xmlns:a16="http://schemas.microsoft.com/office/drawing/2014/main" id="{C28885A0-47C7-4C1A-902E-23AFC249F0DF}"/>
              </a:ext>
            </a:extLst>
          </p:cNvPr>
          <p:cNvSpPr txBox="1">
            <a:spLocks/>
          </p:cNvSpPr>
          <p:nvPr userDrawn="1"/>
        </p:nvSpPr>
        <p:spPr>
          <a:xfrm>
            <a:off x="6946686" y="1881390"/>
            <a:ext cx="624927" cy="503359"/>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24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3200" b="1" dirty="0"/>
              <a:t>02</a:t>
            </a:r>
            <a:endParaRPr lang="zh-CN" altLang="en-US" sz="3200" b="1" dirty="0"/>
          </a:p>
        </p:txBody>
      </p:sp>
      <p:sp>
        <p:nvSpPr>
          <p:cNvPr id="28" name="文本占位符 6">
            <a:extLst>
              <a:ext uri="{FF2B5EF4-FFF2-40B4-BE49-F238E27FC236}">
                <a16:creationId xmlns="" xmlns:a16="http://schemas.microsoft.com/office/drawing/2014/main" id="{01917F14-47B0-4247-BCE9-6AB3325749D0}"/>
              </a:ext>
            </a:extLst>
          </p:cNvPr>
          <p:cNvSpPr txBox="1">
            <a:spLocks/>
          </p:cNvSpPr>
          <p:nvPr userDrawn="1"/>
        </p:nvSpPr>
        <p:spPr>
          <a:xfrm>
            <a:off x="6947018" y="4546220"/>
            <a:ext cx="624927" cy="503359"/>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24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3200" b="1" dirty="0"/>
              <a:t>03</a:t>
            </a:r>
            <a:endParaRPr lang="zh-CN" altLang="en-US" sz="3200" b="1" dirty="0"/>
          </a:p>
        </p:txBody>
      </p:sp>
      <p:sp>
        <p:nvSpPr>
          <p:cNvPr id="29" name="文本占位符 6">
            <a:extLst>
              <a:ext uri="{FF2B5EF4-FFF2-40B4-BE49-F238E27FC236}">
                <a16:creationId xmlns="" xmlns:a16="http://schemas.microsoft.com/office/drawing/2014/main" id="{D7DC0823-52DF-4E1C-86E1-1A51A8D86D0C}"/>
              </a:ext>
            </a:extLst>
          </p:cNvPr>
          <p:cNvSpPr txBox="1">
            <a:spLocks/>
          </p:cNvSpPr>
          <p:nvPr userDrawn="1"/>
        </p:nvSpPr>
        <p:spPr>
          <a:xfrm>
            <a:off x="5782932" y="5644418"/>
            <a:ext cx="624927" cy="503359"/>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24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3200" b="1" dirty="0"/>
              <a:t>04</a:t>
            </a:r>
            <a:endParaRPr lang="zh-CN" altLang="en-US" sz="3200" b="1" dirty="0"/>
          </a:p>
        </p:txBody>
      </p:sp>
    </p:spTree>
    <p:extLst>
      <p:ext uri="{BB962C8B-B14F-4D97-AF65-F5344CB8AC3E}">
        <p14:creationId xmlns:p14="http://schemas.microsoft.com/office/powerpoint/2010/main" val="1987743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3" name="矩形 22">
            <a:extLst>
              <a:ext uri="{FF2B5EF4-FFF2-40B4-BE49-F238E27FC236}">
                <a16:creationId xmlns="" xmlns:a16="http://schemas.microsoft.com/office/drawing/2014/main" id="{1E30B50C-5895-4749-A9BA-884A4A136A46}"/>
              </a:ext>
            </a:extLst>
          </p:cNvPr>
          <p:cNvSpPr>
            <a:spLocks noChangeAspect="1"/>
          </p:cNvSpPr>
          <p:nvPr userDrawn="1"/>
        </p:nvSpPr>
        <p:spPr>
          <a:xfrm>
            <a:off x="0" y="0"/>
            <a:ext cx="12192000" cy="68580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69800FF2-A678-4912-86A9-E58C5E9D50D7}"/>
              </a:ext>
            </a:extLst>
          </p:cNvPr>
          <p:cNvSpPr/>
          <p:nvPr userDrawn="1"/>
        </p:nvSpPr>
        <p:spPr>
          <a:xfrm>
            <a:off x="0" y="0"/>
            <a:ext cx="12192000" cy="6858000"/>
          </a:xfrm>
          <a:prstGeom prst="rect">
            <a:avLst/>
          </a:prstGeom>
          <a:solidFill>
            <a:srgbClr val="221F30">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9" name="等腰三角形 13">
            <a:extLst>
              <a:ext uri="{FF2B5EF4-FFF2-40B4-BE49-F238E27FC236}">
                <a16:creationId xmlns="" xmlns:a16="http://schemas.microsoft.com/office/drawing/2014/main" id="{4C04BC0A-105E-4665-87C0-D709C238A614}"/>
              </a:ext>
            </a:extLst>
          </p:cNvPr>
          <p:cNvSpPr/>
          <p:nvPr userDrawn="1"/>
        </p:nvSpPr>
        <p:spPr>
          <a:xfrm rot="1821317">
            <a:off x="1455032" y="1246301"/>
            <a:ext cx="4071615" cy="3683038"/>
          </a:xfrm>
          <a:custGeom>
            <a:avLst/>
            <a:gdLst>
              <a:gd name="connsiteX0" fmla="*/ 88456 w 4158262"/>
              <a:gd name="connsiteY0" fmla="*/ 2788303 h 3761416"/>
              <a:gd name="connsiteX1" fmla="*/ 1518592 w 4158262"/>
              <a:gd name="connsiteY1" fmla="*/ 322553 h 3761416"/>
              <a:gd name="connsiteX2" fmla="*/ 2639672 w 4158262"/>
              <a:gd name="connsiteY2" fmla="*/ 322553 h 3761416"/>
              <a:gd name="connsiteX3" fmla="*/ 4069807 w 4158262"/>
              <a:gd name="connsiteY3" fmla="*/ 2788303 h 3761416"/>
              <a:gd name="connsiteX4" fmla="*/ 3509266 w 4158262"/>
              <a:gd name="connsiteY4" fmla="*/ 3761416 h 3761416"/>
              <a:gd name="connsiteX5" fmla="*/ 648996 w 4158262"/>
              <a:gd name="connsiteY5" fmla="*/ 3761416 h 3761416"/>
              <a:gd name="connsiteX6" fmla="*/ 88456 w 4158262"/>
              <a:gd name="connsiteY6" fmla="*/ 2788303 h 3761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8262" h="3761416">
                <a:moveTo>
                  <a:pt x="88456" y="2788303"/>
                </a:moveTo>
                <a:lnTo>
                  <a:pt x="1518592" y="322553"/>
                </a:lnTo>
                <a:cubicBezTo>
                  <a:pt x="1768032" y="-107517"/>
                  <a:pt x="2390232" y="-107517"/>
                  <a:pt x="2639672" y="322553"/>
                </a:cubicBezTo>
                <a:lnTo>
                  <a:pt x="4069807" y="2788303"/>
                </a:lnTo>
                <a:cubicBezTo>
                  <a:pt x="4320403" y="3220365"/>
                  <a:pt x="4008742" y="3761416"/>
                  <a:pt x="3509266" y="3761416"/>
                </a:cubicBezTo>
                <a:lnTo>
                  <a:pt x="648996" y="3761416"/>
                </a:lnTo>
                <a:cubicBezTo>
                  <a:pt x="149520" y="3761416"/>
                  <a:pt x="-162140" y="3220365"/>
                  <a:pt x="88456" y="2788303"/>
                </a:cubicBezTo>
              </a:path>
            </a:pathLst>
          </a:custGeom>
          <a:noFill/>
          <a:ln w="38100">
            <a:gradFill>
              <a:gsLst>
                <a:gs pos="100000">
                  <a:schemeClr val="accent1"/>
                </a:gs>
                <a:gs pos="12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0" name="等腰三角形 13">
            <a:extLst>
              <a:ext uri="{FF2B5EF4-FFF2-40B4-BE49-F238E27FC236}">
                <a16:creationId xmlns="" xmlns:a16="http://schemas.microsoft.com/office/drawing/2014/main" id="{F27B1D53-78DE-4FFA-8B2E-B904B455936E}"/>
              </a:ext>
            </a:extLst>
          </p:cNvPr>
          <p:cNvSpPr/>
          <p:nvPr userDrawn="1"/>
        </p:nvSpPr>
        <p:spPr>
          <a:xfrm rot="10800000">
            <a:off x="5022541" y="2820095"/>
            <a:ext cx="1346293" cy="1217809"/>
          </a:xfrm>
          <a:custGeom>
            <a:avLst/>
            <a:gdLst>
              <a:gd name="connsiteX0" fmla="*/ 88456 w 4158262"/>
              <a:gd name="connsiteY0" fmla="*/ 2788303 h 3761416"/>
              <a:gd name="connsiteX1" fmla="*/ 1518592 w 4158262"/>
              <a:gd name="connsiteY1" fmla="*/ 322553 h 3761416"/>
              <a:gd name="connsiteX2" fmla="*/ 2639672 w 4158262"/>
              <a:gd name="connsiteY2" fmla="*/ 322553 h 3761416"/>
              <a:gd name="connsiteX3" fmla="*/ 4069807 w 4158262"/>
              <a:gd name="connsiteY3" fmla="*/ 2788303 h 3761416"/>
              <a:gd name="connsiteX4" fmla="*/ 3509266 w 4158262"/>
              <a:gd name="connsiteY4" fmla="*/ 3761416 h 3761416"/>
              <a:gd name="connsiteX5" fmla="*/ 648996 w 4158262"/>
              <a:gd name="connsiteY5" fmla="*/ 3761416 h 3761416"/>
              <a:gd name="connsiteX6" fmla="*/ 88456 w 4158262"/>
              <a:gd name="connsiteY6" fmla="*/ 2788303 h 3761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8262" h="3761416">
                <a:moveTo>
                  <a:pt x="88456" y="2788303"/>
                </a:moveTo>
                <a:lnTo>
                  <a:pt x="1518592" y="322553"/>
                </a:lnTo>
                <a:cubicBezTo>
                  <a:pt x="1768032" y="-107517"/>
                  <a:pt x="2390232" y="-107517"/>
                  <a:pt x="2639672" y="322553"/>
                </a:cubicBezTo>
                <a:lnTo>
                  <a:pt x="4069807" y="2788303"/>
                </a:lnTo>
                <a:cubicBezTo>
                  <a:pt x="4320403" y="3220365"/>
                  <a:pt x="4008742" y="3761416"/>
                  <a:pt x="3509266" y="3761416"/>
                </a:cubicBezTo>
                <a:lnTo>
                  <a:pt x="648996" y="3761416"/>
                </a:lnTo>
                <a:cubicBezTo>
                  <a:pt x="149520" y="3761416"/>
                  <a:pt x="-162140" y="3220365"/>
                  <a:pt x="88456" y="2788303"/>
                </a:cubicBezTo>
              </a:path>
            </a:pathLst>
          </a:custGeom>
          <a:gradFill>
            <a:gsLst>
              <a:gs pos="0">
                <a:schemeClr val="accent2"/>
              </a:gs>
              <a:gs pos="100000">
                <a:schemeClr val="accent1"/>
              </a:gs>
            </a:gsLst>
            <a:lin ang="19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1" name="文本占位符 15">
            <a:extLst>
              <a:ext uri="{FF2B5EF4-FFF2-40B4-BE49-F238E27FC236}">
                <a16:creationId xmlns="" xmlns:a16="http://schemas.microsoft.com/office/drawing/2014/main" id="{63C1CA89-9974-40E4-8B95-6DB6E4EA52A7}"/>
              </a:ext>
            </a:extLst>
          </p:cNvPr>
          <p:cNvSpPr>
            <a:spLocks noGrp="1"/>
          </p:cNvSpPr>
          <p:nvPr>
            <p:ph type="body" sz="quarter" idx="10" hasCustomPrompt="1"/>
          </p:nvPr>
        </p:nvSpPr>
        <p:spPr>
          <a:xfrm>
            <a:off x="7373035" y="3533775"/>
            <a:ext cx="3929063" cy="695324"/>
          </a:xfrm>
        </p:spPr>
        <p:txBody>
          <a:bodyPr lIns="0" tIns="0" rIns="0" bIns="0" anchor="ctr" anchorCtr="0">
            <a:noAutofit/>
          </a:bodyPr>
          <a:lstStyle>
            <a:lvl1pPr>
              <a:buFontTx/>
              <a:buNone/>
              <a:defRPr sz="4000" b="1">
                <a:solidFill>
                  <a:schemeClr val="bg1"/>
                </a:solidFill>
                <a:latin typeface="+mj-ea"/>
                <a:ea typeface="+mj-ea"/>
              </a:defRPr>
            </a:lvl1pPr>
          </a:lstStyle>
          <a:p>
            <a:pPr lvl="0"/>
            <a:r>
              <a:rPr lang="zh-CN" altLang="en-US" dirty="0"/>
              <a:t>请在此输入标题</a:t>
            </a:r>
          </a:p>
        </p:txBody>
      </p:sp>
      <p:sp>
        <p:nvSpPr>
          <p:cNvPr id="12" name="文本占位符 48">
            <a:extLst>
              <a:ext uri="{FF2B5EF4-FFF2-40B4-BE49-F238E27FC236}">
                <a16:creationId xmlns="" xmlns:a16="http://schemas.microsoft.com/office/drawing/2014/main" id="{A2C82329-B87A-4DE8-84D9-D4DB6BD73C13}"/>
              </a:ext>
            </a:extLst>
          </p:cNvPr>
          <p:cNvSpPr>
            <a:spLocks noGrp="1"/>
          </p:cNvSpPr>
          <p:nvPr>
            <p:ph type="body" sz="quarter" idx="11" hasCustomPrompt="1"/>
          </p:nvPr>
        </p:nvSpPr>
        <p:spPr>
          <a:xfrm>
            <a:off x="7373035" y="4229098"/>
            <a:ext cx="3929063" cy="261244"/>
          </a:xfrm>
        </p:spPr>
        <p:txBody>
          <a:bodyPr lIns="0" tIns="0" rIns="0" bIns="0" anchor="ctr" anchorCtr="0"/>
          <a:lstStyle>
            <a:lvl1pPr algn="l">
              <a:buNone/>
              <a:defRPr kumimoji="0" lang="zh-CN" altLang="en-US" sz="1400" b="0" i="0" u="none" strike="noStrike" kern="1200" cap="none" spc="300" normalizeH="0" baseline="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defRPr>
            </a:lvl1pPr>
          </a:lstStyle>
          <a:p>
            <a:pPr lvl="0"/>
            <a:r>
              <a:rPr lang="en-US" altLang="zh-CN" dirty="0"/>
              <a:t>Please Enter Your Title</a:t>
            </a:r>
          </a:p>
        </p:txBody>
      </p:sp>
      <p:sp>
        <p:nvSpPr>
          <p:cNvPr id="13" name="文本占位符 15">
            <a:extLst>
              <a:ext uri="{FF2B5EF4-FFF2-40B4-BE49-F238E27FC236}">
                <a16:creationId xmlns="" xmlns:a16="http://schemas.microsoft.com/office/drawing/2014/main" id="{92D792CD-B193-40D9-907C-CD0D18F9BB36}"/>
              </a:ext>
            </a:extLst>
          </p:cNvPr>
          <p:cNvSpPr>
            <a:spLocks noGrp="1"/>
          </p:cNvSpPr>
          <p:nvPr>
            <p:ph type="body" sz="quarter" idx="12" hasCustomPrompt="1"/>
          </p:nvPr>
        </p:nvSpPr>
        <p:spPr>
          <a:xfrm>
            <a:off x="7373035" y="2200275"/>
            <a:ext cx="2343150" cy="1228725"/>
          </a:xfrm>
        </p:spPr>
        <p:txBody>
          <a:bodyPr lIns="0" tIns="0" rIns="0" bIns="0" anchor="ctr" anchorCtr="0">
            <a:noAutofit/>
          </a:bodyPr>
          <a:lstStyle>
            <a:lvl1pPr>
              <a:buFontTx/>
              <a:buNone/>
              <a:defRPr sz="7200" b="1">
                <a:gradFill>
                  <a:gsLst>
                    <a:gs pos="0">
                      <a:schemeClr val="accent2"/>
                    </a:gs>
                    <a:gs pos="100000">
                      <a:schemeClr val="accent1"/>
                    </a:gs>
                  </a:gsLst>
                  <a:lin ang="19500000" scaled="0"/>
                </a:gradFill>
                <a:latin typeface="+mj-lt"/>
                <a:ea typeface="+mj-ea"/>
              </a:defRPr>
            </a:lvl1pPr>
          </a:lstStyle>
          <a:p>
            <a:pPr lvl="0"/>
            <a:r>
              <a:rPr lang="en-US" altLang="zh-CN" dirty="0"/>
              <a:t>01</a:t>
            </a:r>
            <a:endParaRPr lang="zh-CN" altLang="en-US" dirty="0"/>
          </a:p>
        </p:txBody>
      </p:sp>
      <p:sp>
        <p:nvSpPr>
          <p:cNvPr id="20" name="图片占位符 19">
            <a:extLst>
              <a:ext uri="{FF2B5EF4-FFF2-40B4-BE49-F238E27FC236}">
                <a16:creationId xmlns="" xmlns:a16="http://schemas.microsoft.com/office/drawing/2014/main" id="{D776C081-A24D-488E-A4BA-ABCCA3BBF496}"/>
              </a:ext>
            </a:extLst>
          </p:cNvPr>
          <p:cNvSpPr>
            <a:spLocks noGrp="1"/>
          </p:cNvSpPr>
          <p:nvPr>
            <p:ph type="pic" sz="quarter" idx="13"/>
          </p:nvPr>
        </p:nvSpPr>
        <p:spPr>
          <a:xfrm>
            <a:off x="1204613" y="1146176"/>
            <a:ext cx="4158262" cy="3761415"/>
          </a:xfrm>
          <a:custGeom>
            <a:avLst/>
            <a:gdLst>
              <a:gd name="connsiteX0" fmla="*/ 2079132 w 4158262"/>
              <a:gd name="connsiteY0" fmla="*/ 0 h 3761415"/>
              <a:gd name="connsiteX1" fmla="*/ 2639672 w 4158262"/>
              <a:gd name="connsiteY1" fmla="*/ 322552 h 3761415"/>
              <a:gd name="connsiteX2" fmla="*/ 4069807 w 4158262"/>
              <a:gd name="connsiteY2" fmla="*/ 2788302 h 3761415"/>
              <a:gd name="connsiteX3" fmla="*/ 3509266 w 4158262"/>
              <a:gd name="connsiteY3" fmla="*/ 3761415 h 3761415"/>
              <a:gd name="connsiteX4" fmla="*/ 648996 w 4158262"/>
              <a:gd name="connsiteY4" fmla="*/ 3761415 h 3761415"/>
              <a:gd name="connsiteX5" fmla="*/ 88456 w 4158262"/>
              <a:gd name="connsiteY5" fmla="*/ 2788302 h 3761415"/>
              <a:gd name="connsiteX6" fmla="*/ 1518592 w 4158262"/>
              <a:gd name="connsiteY6" fmla="*/ 322552 h 3761415"/>
              <a:gd name="connsiteX7" fmla="*/ 2079132 w 4158262"/>
              <a:gd name="connsiteY7" fmla="*/ 0 h 3761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58262" h="3761415">
                <a:moveTo>
                  <a:pt x="2079132" y="0"/>
                </a:moveTo>
                <a:cubicBezTo>
                  <a:pt x="2297042" y="0"/>
                  <a:pt x="2514952" y="107517"/>
                  <a:pt x="2639672" y="322552"/>
                </a:cubicBezTo>
                <a:lnTo>
                  <a:pt x="4069807" y="2788302"/>
                </a:lnTo>
                <a:cubicBezTo>
                  <a:pt x="4320403" y="3220364"/>
                  <a:pt x="4008742" y="3761415"/>
                  <a:pt x="3509266" y="3761415"/>
                </a:cubicBezTo>
                <a:lnTo>
                  <a:pt x="648996" y="3761415"/>
                </a:lnTo>
                <a:cubicBezTo>
                  <a:pt x="149520" y="3761415"/>
                  <a:pt x="-162140" y="3220364"/>
                  <a:pt x="88456" y="2788302"/>
                </a:cubicBezTo>
                <a:lnTo>
                  <a:pt x="1518592" y="322552"/>
                </a:lnTo>
                <a:cubicBezTo>
                  <a:pt x="1643312" y="107517"/>
                  <a:pt x="1861222" y="0"/>
                  <a:pt x="2079132" y="0"/>
                </a:cubicBezTo>
                <a:close/>
              </a:path>
            </a:pathLst>
          </a:custGeom>
          <a:blipFill dpi="0" rotWithShape="1">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rcRect/>
            <a:tile tx="0" ty="0" sx="50000" sy="50000" flip="none" algn="ctr"/>
          </a:blipFill>
        </p:spPr>
        <p:txBody>
          <a:bodyPr wrap="square">
            <a:noAutofit/>
          </a:bodyPr>
          <a:lstStyle/>
          <a:p>
            <a:endParaRPr lang="zh-CN" altLang="en-US" dirty="0"/>
          </a:p>
        </p:txBody>
      </p:sp>
    </p:spTree>
    <p:extLst>
      <p:ext uri="{BB962C8B-B14F-4D97-AF65-F5344CB8AC3E}">
        <p14:creationId xmlns:p14="http://schemas.microsoft.com/office/powerpoint/2010/main" val="2665310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F75DE116-B369-4E0A-916C-FF2DA532A591}"/>
              </a:ext>
            </a:extLst>
          </p:cNvPr>
          <p:cNvSpPr>
            <a:spLocks noChangeAspect="1"/>
          </p:cNvSpPr>
          <p:nvPr userDrawn="1"/>
        </p:nvSpPr>
        <p:spPr>
          <a:xfrm>
            <a:off x="0" y="0"/>
            <a:ext cx="12192000" cy="68580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8A3CF2BE-2A55-4828-B037-3F04B9FD75D0}"/>
              </a:ext>
            </a:extLst>
          </p:cNvPr>
          <p:cNvSpPr/>
          <p:nvPr userDrawn="1"/>
        </p:nvSpPr>
        <p:spPr>
          <a:xfrm>
            <a:off x="0" y="0"/>
            <a:ext cx="12192000" cy="6858000"/>
          </a:xfrm>
          <a:prstGeom prst="rect">
            <a:avLst/>
          </a:prstGeom>
          <a:solidFill>
            <a:srgbClr val="221F30">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cxnSp>
        <p:nvCxnSpPr>
          <p:cNvPr id="8" name="直接连接符 7">
            <a:extLst>
              <a:ext uri="{FF2B5EF4-FFF2-40B4-BE49-F238E27FC236}">
                <a16:creationId xmlns="" xmlns:a16="http://schemas.microsoft.com/office/drawing/2014/main" id="{DBCBA4D6-588A-446E-9D27-0972C5E46C8D}"/>
              </a:ext>
            </a:extLst>
          </p:cNvPr>
          <p:cNvCxnSpPr>
            <a:cxnSpLocks/>
          </p:cNvCxnSpPr>
          <p:nvPr userDrawn="1"/>
        </p:nvCxnSpPr>
        <p:spPr>
          <a:xfrm>
            <a:off x="453600" y="833874"/>
            <a:ext cx="11295488" cy="0"/>
          </a:xfrm>
          <a:prstGeom prst="line">
            <a:avLst/>
          </a:prstGeom>
          <a:noFill/>
          <a:ln w="12700" cap="rnd" cmpd="sng" algn="ctr">
            <a:solidFill>
              <a:srgbClr val="258CCB"/>
            </a:solidFill>
            <a:prstDash val="solid"/>
            <a:round/>
            <a:tailEnd type="diamond"/>
          </a:ln>
          <a:effectLst/>
        </p:spPr>
      </p:cxnSp>
      <p:sp>
        <p:nvSpPr>
          <p:cNvPr id="9" name="任意多边形: 形状 8">
            <a:extLst>
              <a:ext uri="{FF2B5EF4-FFF2-40B4-BE49-F238E27FC236}">
                <a16:creationId xmlns="" xmlns:a16="http://schemas.microsoft.com/office/drawing/2014/main" id="{B0859683-E8DC-43FA-8730-86A84C9CE670}"/>
              </a:ext>
            </a:extLst>
          </p:cNvPr>
          <p:cNvSpPr/>
          <p:nvPr userDrawn="1"/>
        </p:nvSpPr>
        <p:spPr>
          <a:xfrm flipH="1" flipV="1">
            <a:off x="-281043" y="257023"/>
            <a:ext cx="905973" cy="584471"/>
          </a:xfrm>
          <a:custGeom>
            <a:avLst/>
            <a:gdLst>
              <a:gd name="connsiteX0" fmla="*/ 905973 w 905973"/>
              <a:gd name="connsiteY0" fmla="*/ 584471 h 584471"/>
              <a:gd name="connsiteX1" fmla="*/ 239385 w 905973"/>
              <a:gd name="connsiteY1" fmla="*/ 584471 h 584471"/>
              <a:gd name="connsiteX2" fmla="*/ 116177 w 905973"/>
              <a:gd name="connsiteY2" fmla="*/ 484231 h 584471"/>
              <a:gd name="connsiteX3" fmla="*/ 0 w 905973"/>
              <a:gd name="connsiteY3" fmla="*/ 0 h 584471"/>
              <a:gd name="connsiteX4" fmla="*/ 905973 w 905973"/>
              <a:gd name="connsiteY4" fmla="*/ 0 h 584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973" h="584471">
                <a:moveTo>
                  <a:pt x="905973" y="584471"/>
                </a:moveTo>
                <a:lnTo>
                  <a:pt x="239385" y="584471"/>
                </a:lnTo>
                <a:cubicBezTo>
                  <a:pt x="181079" y="584471"/>
                  <a:pt x="130318" y="543172"/>
                  <a:pt x="116177" y="484231"/>
                </a:cubicBezTo>
                <a:lnTo>
                  <a:pt x="0" y="0"/>
                </a:lnTo>
                <a:lnTo>
                  <a:pt x="905973" y="0"/>
                </a:lnTo>
                <a:close/>
              </a:path>
            </a:pathLst>
          </a:custGeom>
          <a:gradFill>
            <a:gsLst>
              <a:gs pos="0">
                <a:schemeClr val="accent3"/>
              </a:gs>
              <a:gs pos="100000">
                <a:schemeClr val="accent1"/>
              </a:gs>
            </a:gsLst>
            <a:lin ang="18900000" scaled="0"/>
          </a:gradFill>
          <a:ln w="12700" cap="flat" cmpd="sng" algn="ctr">
            <a:noFill/>
            <a:prstDash val="solid"/>
            <a:miter lim="800000"/>
          </a:ln>
          <a:effectLst>
            <a:outerShdw blurRad="190500" sx="102000" sy="102000" algn="ctr" rotWithShape="0">
              <a:srgbClr val="258CCB">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pic>
        <p:nvPicPr>
          <p:cNvPr id="13" name="图片 12">
            <a:extLst>
              <a:ext uri="{FF2B5EF4-FFF2-40B4-BE49-F238E27FC236}">
                <a16:creationId xmlns="" xmlns:a16="http://schemas.microsoft.com/office/drawing/2014/main" id="{94223022-7846-409B-A29F-5E4660748B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923296" y="314629"/>
            <a:ext cx="934448" cy="461640"/>
          </a:xfrm>
          <a:prstGeom prst="rect">
            <a:avLst/>
          </a:prstGeom>
        </p:spPr>
      </p:pic>
      <p:sp>
        <p:nvSpPr>
          <p:cNvPr id="7" name="任意多边形: 形状 6">
            <a:extLst>
              <a:ext uri="{FF2B5EF4-FFF2-40B4-BE49-F238E27FC236}">
                <a16:creationId xmlns="" xmlns:a16="http://schemas.microsoft.com/office/drawing/2014/main" id="{9513A4D7-F92E-42A3-9106-0C448FD2E551}"/>
              </a:ext>
            </a:extLst>
          </p:cNvPr>
          <p:cNvSpPr/>
          <p:nvPr userDrawn="1"/>
        </p:nvSpPr>
        <p:spPr>
          <a:xfrm>
            <a:off x="235" y="6297256"/>
            <a:ext cx="4373880"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solidFill>
            <a:schemeClr val="accent1">
              <a:lumMod val="60000"/>
              <a:lumOff val="40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 name="任意多边形: 形状 9">
            <a:extLst>
              <a:ext uri="{FF2B5EF4-FFF2-40B4-BE49-F238E27FC236}">
                <a16:creationId xmlns="" xmlns:a16="http://schemas.microsoft.com/office/drawing/2014/main" id="{75654342-2B21-47D8-A426-F3A6B1BC3BBB}"/>
              </a:ext>
            </a:extLst>
          </p:cNvPr>
          <p:cNvSpPr/>
          <p:nvPr userDrawn="1"/>
        </p:nvSpPr>
        <p:spPr>
          <a:xfrm>
            <a:off x="235" y="6297256"/>
            <a:ext cx="2247046"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gradFill>
            <a:gsLst>
              <a:gs pos="70000">
                <a:schemeClr val="accent2"/>
              </a:gs>
              <a:gs pos="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任意多边形: 形状 13">
            <a:extLst>
              <a:ext uri="{FF2B5EF4-FFF2-40B4-BE49-F238E27FC236}">
                <a16:creationId xmlns="" xmlns:a16="http://schemas.microsoft.com/office/drawing/2014/main" id="{749421B2-267F-483F-B806-4C8EE2B857FD}"/>
              </a:ext>
            </a:extLst>
          </p:cNvPr>
          <p:cNvSpPr/>
          <p:nvPr userDrawn="1"/>
        </p:nvSpPr>
        <p:spPr>
          <a:xfrm flipH="1">
            <a:off x="7817885" y="6292426"/>
            <a:ext cx="4373880"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solidFill>
            <a:schemeClr val="accent1">
              <a:lumMod val="60000"/>
              <a:lumOff val="40000"/>
              <a:alpha val="20000"/>
            </a:schemeClr>
          </a:solidFill>
          <a:ln w="12700" cap="flat" cmpd="sng" algn="ctr">
            <a:noFill/>
            <a:prstDash val="solid"/>
            <a:miter lim="800000"/>
          </a:ln>
          <a:effectLst/>
        </p:spPr>
        <p:txBody>
          <a:bodyPr rtlCol="0" anchor="ctr"/>
          <a:lstStyle/>
          <a:p>
            <a:pPr algn="ctr"/>
            <a:endParaRPr lang="zh-CN" altLang="en-US" kern="0">
              <a:solidFill>
                <a:prstClr val="white"/>
              </a:solidFill>
              <a:latin typeface="等线" panose="020F0502020204030204"/>
              <a:ea typeface="等线" panose="02010600030101010101" pitchFamily="2" charset="-122"/>
            </a:endParaRPr>
          </a:p>
        </p:txBody>
      </p:sp>
      <p:sp>
        <p:nvSpPr>
          <p:cNvPr id="15" name="任意多边形: 形状 14">
            <a:extLst>
              <a:ext uri="{FF2B5EF4-FFF2-40B4-BE49-F238E27FC236}">
                <a16:creationId xmlns="" xmlns:a16="http://schemas.microsoft.com/office/drawing/2014/main" id="{1547F2CA-EBAC-431A-AEAA-B02613BE5781}"/>
              </a:ext>
            </a:extLst>
          </p:cNvPr>
          <p:cNvSpPr/>
          <p:nvPr userDrawn="1"/>
        </p:nvSpPr>
        <p:spPr>
          <a:xfrm flipH="1">
            <a:off x="9944719" y="6292426"/>
            <a:ext cx="2247046"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gradFill>
            <a:gsLst>
              <a:gs pos="70000">
                <a:schemeClr val="accent2"/>
              </a:gs>
              <a:gs pos="0">
                <a:schemeClr val="accent1"/>
              </a:gs>
            </a:gsLst>
            <a:lin ang="2700000" scaled="0"/>
          </a:gradFill>
          <a:ln w="12700" cap="flat" cmpd="sng" algn="ctr">
            <a:noFill/>
            <a:prstDash val="solid"/>
            <a:miter lim="800000"/>
          </a:ln>
          <a:effectLst/>
        </p:spPr>
        <p:txBody>
          <a:bodyPr rtlCol="0" anchor="ctr"/>
          <a:lstStyle/>
          <a:p>
            <a:pPr algn="ctr"/>
            <a:endParaRPr lang="zh-CN" altLang="en-US" kern="0">
              <a:solidFill>
                <a:prstClr val="white"/>
              </a:solidFill>
              <a:latin typeface="等线" panose="020F0502020204030204"/>
              <a:ea typeface="等线" panose="02010600030101010101" pitchFamily="2" charset="-122"/>
            </a:endParaRPr>
          </a:p>
        </p:txBody>
      </p:sp>
    </p:spTree>
    <p:extLst>
      <p:ext uri="{BB962C8B-B14F-4D97-AF65-F5344CB8AC3E}">
        <p14:creationId xmlns:p14="http://schemas.microsoft.com/office/powerpoint/2010/main" val="877950678"/>
      </p:ext>
    </p:extLst>
  </p:cSld>
  <p:clrMapOvr>
    <a:masterClrMapping/>
  </p:clrMapOvr>
  <p:extLst>
    <p:ext uri="{DCECCB84-F9BA-43D5-87BE-67443E8EF086}">
      <p15:sldGuideLst xmlns:p15="http://schemas.microsoft.com/office/powerpoint/2012/main">
        <p15:guide id="1" pos="7423" userDrawn="1">
          <p15:clr>
            <a:srgbClr val="FBAE40"/>
          </p15:clr>
        </p15:guide>
        <p15:guide id="2" pos="257"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F75DE116-B369-4E0A-916C-FF2DA532A591}"/>
              </a:ext>
            </a:extLst>
          </p:cNvPr>
          <p:cNvSpPr>
            <a:spLocks noChangeAspect="1"/>
          </p:cNvSpPr>
          <p:nvPr userDrawn="1"/>
        </p:nvSpPr>
        <p:spPr>
          <a:xfrm>
            <a:off x="0" y="0"/>
            <a:ext cx="12192000" cy="68580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8A3CF2BE-2A55-4828-B037-3F04B9FD75D0}"/>
              </a:ext>
            </a:extLst>
          </p:cNvPr>
          <p:cNvSpPr/>
          <p:nvPr userDrawn="1"/>
        </p:nvSpPr>
        <p:spPr>
          <a:xfrm>
            <a:off x="0" y="0"/>
            <a:ext cx="12192000" cy="6858000"/>
          </a:xfrm>
          <a:prstGeom prst="rect">
            <a:avLst/>
          </a:prstGeom>
          <a:solidFill>
            <a:srgbClr val="221F30">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cxnSp>
        <p:nvCxnSpPr>
          <p:cNvPr id="8" name="直接连接符 7">
            <a:extLst>
              <a:ext uri="{FF2B5EF4-FFF2-40B4-BE49-F238E27FC236}">
                <a16:creationId xmlns="" xmlns:a16="http://schemas.microsoft.com/office/drawing/2014/main" id="{DBCBA4D6-588A-446E-9D27-0972C5E46C8D}"/>
              </a:ext>
            </a:extLst>
          </p:cNvPr>
          <p:cNvCxnSpPr>
            <a:cxnSpLocks/>
          </p:cNvCxnSpPr>
          <p:nvPr userDrawn="1"/>
        </p:nvCxnSpPr>
        <p:spPr>
          <a:xfrm>
            <a:off x="453600" y="833874"/>
            <a:ext cx="11295488" cy="0"/>
          </a:xfrm>
          <a:prstGeom prst="line">
            <a:avLst/>
          </a:prstGeom>
          <a:noFill/>
          <a:ln w="12700" cap="rnd" cmpd="sng" algn="ctr">
            <a:solidFill>
              <a:srgbClr val="258CCB"/>
            </a:solidFill>
            <a:prstDash val="solid"/>
            <a:round/>
            <a:tailEnd type="diamond"/>
          </a:ln>
          <a:effectLst/>
        </p:spPr>
      </p:cxnSp>
      <p:sp>
        <p:nvSpPr>
          <p:cNvPr id="9" name="任意多边形: 形状 8">
            <a:extLst>
              <a:ext uri="{FF2B5EF4-FFF2-40B4-BE49-F238E27FC236}">
                <a16:creationId xmlns="" xmlns:a16="http://schemas.microsoft.com/office/drawing/2014/main" id="{B0859683-E8DC-43FA-8730-86A84C9CE670}"/>
              </a:ext>
            </a:extLst>
          </p:cNvPr>
          <p:cNvSpPr/>
          <p:nvPr userDrawn="1"/>
        </p:nvSpPr>
        <p:spPr>
          <a:xfrm flipH="1" flipV="1">
            <a:off x="-281043" y="257023"/>
            <a:ext cx="905973" cy="584471"/>
          </a:xfrm>
          <a:custGeom>
            <a:avLst/>
            <a:gdLst>
              <a:gd name="connsiteX0" fmla="*/ 905973 w 905973"/>
              <a:gd name="connsiteY0" fmla="*/ 584471 h 584471"/>
              <a:gd name="connsiteX1" fmla="*/ 239385 w 905973"/>
              <a:gd name="connsiteY1" fmla="*/ 584471 h 584471"/>
              <a:gd name="connsiteX2" fmla="*/ 116177 w 905973"/>
              <a:gd name="connsiteY2" fmla="*/ 484231 h 584471"/>
              <a:gd name="connsiteX3" fmla="*/ 0 w 905973"/>
              <a:gd name="connsiteY3" fmla="*/ 0 h 584471"/>
              <a:gd name="connsiteX4" fmla="*/ 905973 w 905973"/>
              <a:gd name="connsiteY4" fmla="*/ 0 h 584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973" h="584471">
                <a:moveTo>
                  <a:pt x="905973" y="584471"/>
                </a:moveTo>
                <a:lnTo>
                  <a:pt x="239385" y="584471"/>
                </a:lnTo>
                <a:cubicBezTo>
                  <a:pt x="181079" y="584471"/>
                  <a:pt x="130318" y="543172"/>
                  <a:pt x="116177" y="484231"/>
                </a:cubicBezTo>
                <a:lnTo>
                  <a:pt x="0" y="0"/>
                </a:lnTo>
                <a:lnTo>
                  <a:pt x="905973" y="0"/>
                </a:lnTo>
                <a:close/>
              </a:path>
            </a:pathLst>
          </a:custGeom>
          <a:gradFill>
            <a:gsLst>
              <a:gs pos="0">
                <a:schemeClr val="accent3"/>
              </a:gs>
              <a:gs pos="100000">
                <a:schemeClr val="accent1"/>
              </a:gs>
            </a:gsLst>
            <a:lin ang="18900000" scaled="0"/>
          </a:gradFill>
          <a:ln w="12700" cap="flat" cmpd="sng" algn="ctr">
            <a:noFill/>
            <a:prstDash val="solid"/>
            <a:miter lim="800000"/>
          </a:ln>
          <a:effectLst>
            <a:outerShdw blurRad="190500" sx="102000" sy="102000" algn="ctr" rotWithShape="0">
              <a:srgbClr val="258CCB">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pic>
        <p:nvPicPr>
          <p:cNvPr id="13" name="图片 12">
            <a:extLst>
              <a:ext uri="{FF2B5EF4-FFF2-40B4-BE49-F238E27FC236}">
                <a16:creationId xmlns="" xmlns:a16="http://schemas.microsoft.com/office/drawing/2014/main" id="{94223022-7846-409B-A29F-5E4660748B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923296" y="314629"/>
            <a:ext cx="934448" cy="461640"/>
          </a:xfrm>
          <a:prstGeom prst="rect">
            <a:avLst/>
          </a:prstGeom>
        </p:spPr>
      </p:pic>
      <p:sp>
        <p:nvSpPr>
          <p:cNvPr id="7" name="任意多边形: 形状 6">
            <a:extLst>
              <a:ext uri="{FF2B5EF4-FFF2-40B4-BE49-F238E27FC236}">
                <a16:creationId xmlns="" xmlns:a16="http://schemas.microsoft.com/office/drawing/2014/main" id="{9513A4D7-F92E-42A3-9106-0C448FD2E551}"/>
              </a:ext>
            </a:extLst>
          </p:cNvPr>
          <p:cNvSpPr/>
          <p:nvPr userDrawn="1"/>
        </p:nvSpPr>
        <p:spPr>
          <a:xfrm>
            <a:off x="235" y="6297256"/>
            <a:ext cx="4373880"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solidFill>
            <a:schemeClr val="accent1">
              <a:lumMod val="60000"/>
              <a:lumOff val="40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 name="任意多边形: 形状 9">
            <a:extLst>
              <a:ext uri="{FF2B5EF4-FFF2-40B4-BE49-F238E27FC236}">
                <a16:creationId xmlns="" xmlns:a16="http://schemas.microsoft.com/office/drawing/2014/main" id="{75654342-2B21-47D8-A426-F3A6B1BC3BBB}"/>
              </a:ext>
            </a:extLst>
          </p:cNvPr>
          <p:cNvSpPr/>
          <p:nvPr userDrawn="1"/>
        </p:nvSpPr>
        <p:spPr>
          <a:xfrm>
            <a:off x="235" y="6297256"/>
            <a:ext cx="2247046"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gradFill>
            <a:gsLst>
              <a:gs pos="70000">
                <a:schemeClr val="accent2"/>
              </a:gs>
              <a:gs pos="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任意多边形: 形状 13">
            <a:extLst>
              <a:ext uri="{FF2B5EF4-FFF2-40B4-BE49-F238E27FC236}">
                <a16:creationId xmlns="" xmlns:a16="http://schemas.microsoft.com/office/drawing/2014/main" id="{749421B2-267F-483F-B806-4C8EE2B857FD}"/>
              </a:ext>
            </a:extLst>
          </p:cNvPr>
          <p:cNvSpPr/>
          <p:nvPr userDrawn="1"/>
        </p:nvSpPr>
        <p:spPr>
          <a:xfrm flipH="1">
            <a:off x="7817885" y="6292426"/>
            <a:ext cx="4373880"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solidFill>
            <a:schemeClr val="accent1">
              <a:lumMod val="60000"/>
              <a:lumOff val="40000"/>
              <a:alpha val="20000"/>
            </a:schemeClr>
          </a:solidFill>
          <a:ln w="12700" cap="flat" cmpd="sng" algn="ctr">
            <a:noFill/>
            <a:prstDash val="solid"/>
            <a:miter lim="800000"/>
          </a:ln>
          <a:effectLst/>
        </p:spPr>
        <p:txBody>
          <a:bodyPr rtlCol="0" anchor="ctr"/>
          <a:lstStyle/>
          <a:p>
            <a:pPr algn="ctr"/>
            <a:endParaRPr lang="zh-CN" altLang="en-US" kern="0">
              <a:solidFill>
                <a:prstClr val="white"/>
              </a:solidFill>
              <a:latin typeface="等线" panose="020F0502020204030204"/>
              <a:ea typeface="等线" panose="02010600030101010101" pitchFamily="2" charset="-122"/>
            </a:endParaRPr>
          </a:p>
        </p:txBody>
      </p:sp>
      <p:sp>
        <p:nvSpPr>
          <p:cNvPr id="3" name="图片占位符 2">
            <a:extLst>
              <a:ext uri="{FF2B5EF4-FFF2-40B4-BE49-F238E27FC236}">
                <a16:creationId xmlns="" xmlns:a16="http://schemas.microsoft.com/office/drawing/2014/main" id="{DF29D643-D04D-4870-9516-AFE66FAAE382}"/>
              </a:ext>
            </a:extLst>
          </p:cNvPr>
          <p:cNvSpPr>
            <a:spLocks noGrp="1"/>
          </p:cNvSpPr>
          <p:nvPr>
            <p:ph type="pic" sz="quarter" idx="10"/>
          </p:nvPr>
        </p:nvSpPr>
        <p:spPr>
          <a:xfrm>
            <a:off x="506840" y="1996827"/>
            <a:ext cx="2641674" cy="3548185"/>
          </a:xfrm>
          <a:prstGeom prst="roundRect">
            <a:avLst>
              <a:gd name="adj" fmla="val 2957"/>
            </a:avLst>
          </a:prstGeom>
        </p:spPr>
        <p:txBody>
          <a:bodyPr/>
          <a:lstStyle/>
          <a:p>
            <a:endParaRPr lang="zh-CN" altLang="en-US" dirty="0"/>
          </a:p>
        </p:txBody>
      </p:sp>
      <p:sp>
        <p:nvSpPr>
          <p:cNvPr id="15" name="任意多边形: 形状 14">
            <a:extLst>
              <a:ext uri="{FF2B5EF4-FFF2-40B4-BE49-F238E27FC236}">
                <a16:creationId xmlns="" xmlns:a16="http://schemas.microsoft.com/office/drawing/2014/main" id="{1547F2CA-EBAC-431A-AEAA-B02613BE5781}"/>
              </a:ext>
            </a:extLst>
          </p:cNvPr>
          <p:cNvSpPr/>
          <p:nvPr userDrawn="1"/>
        </p:nvSpPr>
        <p:spPr>
          <a:xfrm flipH="1">
            <a:off x="9944719" y="6292426"/>
            <a:ext cx="2247046"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gradFill>
            <a:gsLst>
              <a:gs pos="70000">
                <a:schemeClr val="accent2"/>
              </a:gs>
              <a:gs pos="0">
                <a:schemeClr val="accent1"/>
              </a:gs>
            </a:gsLst>
            <a:lin ang="2700000" scaled="0"/>
          </a:gradFill>
          <a:ln w="12700" cap="flat" cmpd="sng" algn="ctr">
            <a:noFill/>
            <a:prstDash val="solid"/>
            <a:miter lim="800000"/>
          </a:ln>
          <a:effectLst/>
        </p:spPr>
        <p:txBody>
          <a:bodyPr rtlCol="0" anchor="ctr"/>
          <a:lstStyle/>
          <a:p>
            <a:pPr algn="ctr"/>
            <a:endParaRPr lang="zh-CN" altLang="en-US" kern="0">
              <a:solidFill>
                <a:prstClr val="white"/>
              </a:solidFill>
              <a:latin typeface="等线" panose="020F0502020204030204"/>
              <a:ea typeface="等线" panose="02010600030101010101" pitchFamily="2" charset="-122"/>
            </a:endParaRPr>
          </a:p>
        </p:txBody>
      </p:sp>
      <p:sp>
        <p:nvSpPr>
          <p:cNvPr id="21" name="图片占位符 2">
            <a:extLst>
              <a:ext uri="{FF2B5EF4-FFF2-40B4-BE49-F238E27FC236}">
                <a16:creationId xmlns="" xmlns:a16="http://schemas.microsoft.com/office/drawing/2014/main" id="{CB8FA37F-FEE4-48A7-A1B2-28FA1D9FFA55}"/>
              </a:ext>
            </a:extLst>
          </p:cNvPr>
          <p:cNvSpPr>
            <a:spLocks noGrp="1"/>
          </p:cNvSpPr>
          <p:nvPr>
            <p:ph type="pic" sz="quarter" idx="11"/>
          </p:nvPr>
        </p:nvSpPr>
        <p:spPr>
          <a:xfrm>
            <a:off x="6197937" y="1996827"/>
            <a:ext cx="2641674" cy="3548185"/>
          </a:xfrm>
          <a:prstGeom prst="roundRect">
            <a:avLst>
              <a:gd name="adj" fmla="val 2957"/>
            </a:avLst>
          </a:prstGeom>
        </p:spPr>
        <p:txBody>
          <a:bodyPr/>
          <a:lstStyle/>
          <a:p>
            <a:endParaRPr lang="zh-CN" altLang="en-US" dirty="0"/>
          </a:p>
        </p:txBody>
      </p:sp>
    </p:spTree>
    <p:extLst>
      <p:ext uri="{BB962C8B-B14F-4D97-AF65-F5344CB8AC3E}">
        <p14:creationId xmlns:p14="http://schemas.microsoft.com/office/powerpoint/2010/main" val="705949712"/>
      </p:ext>
    </p:extLst>
  </p:cSld>
  <p:clrMapOvr>
    <a:masterClrMapping/>
  </p:clrMapOvr>
  <p:extLst>
    <p:ext uri="{DCECCB84-F9BA-43D5-87BE-67443E8EF086}">
      <p15:sldGuideLst xmlns:p15="http://schemas.microsoft.com/office/powerpoint/2012/main">
        <p15:guide id="1" pos="7423" userDrawn="1">
          <p15:clr>
            <a:srgbClr val="FBAE40"/>
          </p15:clr>
        </p15:guide>
        <p15:guide id="2" pos="257"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F75DE116-B369-4E0A-916C-FF2DA532A591}"/>
              </a:ext>
            </a:extLst>
          </p:cNvPr>
          <p:cNvSpPr>
            <a:spLocks noChangeAspect="1"/>
          </p:cNvSpPr>
          <p:nvPr userDrawn="1"/>
        </p:nvSpPr>
        <p:spPr>
          <a:xfrm>
            <a:off x="0" y="0"/>
            <a:ext cx="12192000" cy="68580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8A3CF2BE-2A55-4828-B037-3F04B9FD75D0}"/>
              </a:ext>
            </a:extLst>
          </p:cNvPr>
          <p:cNvSpPr/>
          <p:nvPr userDrawn="1"/>
        </p:nvSpPr>
        <p:spPr>
          <a:xfrm>
            <a:off x="0" y="0"/>
            <a:ext cx="12192000" cy="6858000"/>
          </a:xfrm>
          <a:prstGeom prst="rect">
            <a:avLst/>
          </a:prstGeom>
          <a:solidFill>
            <a:srgbClr val="221F30">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cxnSp>
        <p:nvCxnSpPr>
          <p:cNvPr id="8" name="直接连接符 7">
            <a:extLst>
              <a:ext uri="{FF2B5EF4-FFF2-40B4-BE49-F238E27FC236}">
                <a16:creationId xmlns="" xmlns:a16="http://schemas.microsoft.com/office/drawing/2014/main" id="{DBCBA4D6-588A-446E-9D27-0972C5E46C8D}"/>
              </a:ext>
            </a:extLst>
          </p:cNvPr>
          <p:cNvCxnSpPr>
            <a:cxnSpLocks/>
          </p:cNvCxnSpPr>
          <p:nvPr userDrawn="1"/>
        </p:nvCxnSpPr>
        <p:spPr>
          <a:xfrm>
            <a:off x="453600" y="833874"/>
            <a:ext cx="11295488" cy="0"/>
          </a:xfrm>
          <a:prstGeom prst="line">
            <a:avLst/>
          </a:prstGeom>
          <a:noFill/>
          <a:ln w="12700" cap="rnd" cmpd="sng" algn="ctr">
            <a:solidFill>
              <a:srgbClr val="258CCB"/>
            </a:solidFill>
            <a:prstDash val="solid"/>
            <a:round/>
            <a:tailEnd type="diamond"/>
          </a:ln>
          <a:effectLst/>
        </p:spPr>
      </p:cxnSp>
      <p:sp>
        <p:nvSpPr>
          <p:cNvPr id="9" name="任意多边形: 形状 8">
            <a:extLst>
              <a:ext uri="{FF2B5EF4-FFF2-40B4-BE49-F238E27FC236}">
                <a16:creationId xmlns="" xmlns:a16="http://schemas.microsoft.com/office/drawing/2014/main" id="{B0859683-E8DC-43FA-8730-86A84C9CE670}"/>
              </a:ext>
            </a:extLst>
          </p:cNvPr>
          <p:cNvSpPr/>
          <p:nvPr userDrawn="1"/>
        </p:nvSpPr>
        <p:spPr>
          <a:xfrm flipH="1" flipV="1">
            <a:off x="-281043" y="257023"/>
            <a:ext cx="905973" cy="584471"/>
          </a:xfrm>
          <a:custGeom>
            <a:avLst/>
            <a:gdLst>
              <a:gd name="connsiteX0" fmla="*/ 905973 w 905973"/>
              <a:gd name="connsiteY0" fmla="*/ 584471 h 584471"/>
              <a:gd name="connsiteX1" fmla="*/ 239385 w 905973"/>
              <a:gd name="connsiteY1" fmla="*/ 584471 h 584471"/>
              <a:gd name="connsiteX2" fmla="*/ 116177 w 905973"/>
              <a:gd name="connsiteY2" fmla="*/ 484231 h 584471"/>
              <a:gd name="connsiteX3" fmla="*/ 0 w 905973"/>
              <a:gd name="connsiteY3" fmla="*/ 0 h 584471"/>
              <a:gd name="connsiteX4" fmla="*/ 905973 w 905973"/>
              <a:gd name="connsiteY4" fmla="*/ 0 h 584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973" h="584471">
                <a:moveTo>
                  <a:pt x="905973" y="584471"/>
                </a:moveTo>
                <a:lnTo>
                  <a:pt x="239385" y="584471"/>
                </a:lnTo>
                <a:cubicBezTo>
                  <a:pt x="181079" y="584471"/>
                  <a:pt x="130318" y="543172"/>
                  <a:pt x="116177" y="484231"/>
                </a:cubicBezTo>
                <a:lnTo>
                  <a:pt x="0" y="0"/>
                </a:lnTo>
                <a:lnTo>
                  <a:pt x="905973" y="0"/>
                </a:lnTo>
                <a:close/>
              </a:path>
            </a:pathLst>
          </a:custGeom>
          <a:gradFill>
            <a:gsLst>
              <a:gs pos="0">
                <a:schemeClr val="accent3"/>
              </a:gs>
              <a:gs pos="100000">
                <a:schemeClr val="accent1"/>
              </a:gs>
            </a:gsLst>
            <a:lin ang="18900000" scaled="0"/>
          </a:gradFill>
          <a:ln w="12700" cap="flat" cmpd="sng" algn="ctr">
            <a:noFill/>
            <a:prstDash val="solid"/>
            <a:miter lim="800000"/>
          </a:ln>
          <a:effectLst>
            <a:outerShdw blurRad="190500" sx="102000" sy="102000" algn="ctr" rotWithShape="0">
              <a:srgbClr val="258CCB">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pic>
        <p:nvPicPr>
          <p:cNvPr id="13" name="图片 12">
            <a:extLst>
              <a:ext uri="{FF2B5EF4-FFF2-40B4-BE49-F238E27FC236}">
                <a16:creationId xmlns="" xmlns:a16="http://schemas.microsoft.com/office/drawing/2014/main" id="{94223022-7846-409B-A29F-5E4660748B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923296" y="314629"/>
            <a:ext cx="934448" cy="461640"/>
          </a:xfrm>
          <a:prstGeom prst="rect">
            <a:avLst/>
          </a:prstGeom>
        </p:spPr>
      </p:pic>
      <p:sp>
        <p:nvSpPr>
          <p:cNvPr id="7" name="任意多边形: 形状 6">
            <a:extLst>
              <a:ext uri="{FF2B5EF4-FFF2-40B4-BE49-F238E27FC236}">
                <a16:creationId xmlns="" xmlns:a16="http://schemas.microsoft.com/office/drawing/2014/main" id="{9513A4D7-F92E-42A3-9106-0C448FD2E551}"/>
              </a:ext>
            </a:extLst>
          </p:cNvPr>
          <p:cNvSpPr/>
          <p:nvPr userDrawn="1"/>
        </p:nvSpPr>
        <p:spPr>
          <a:xfrm>
            <a:off x="235" y="6297256"/>
            <a:ext cx="4373880"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solidFill>
            <a:schemeClr val="accent1">
              <a:lumMod val="60000"/>
              <a:lumOff val="40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 name="任意多边形: 形状 9">
            <a:extLst>
              <a:ext uri="{FF2B5EF4-FFF2-40B4-BE49-F238E27FC236}">
                <a16:creationId xmlns="" xmlns:a16="http://schemas.microsoft.com/office/drawing/2014/main" id="{75654342-2B21-47D8-A426-F3A6B1BC3BBB}"/>
              </a:ext>
            </a:extLst>
          </p:cNvPr>
          <p:cNvSpPr/>
          <p:nvPr userDrawn="1"/>
        </p:nvSpPr>
        <p:spPr>
          <a:xfrm>
            <a:off x="235" y="6297256"/>
            <a:ext cx="2247046"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gradFill>
            <a:gsLst>
              <a:gs pos="70000">
                <a:schemeClr val="accent2"/>
              </a:gs>
              <a:gs pos="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任意多边形: 形状 13">
            <a:extLst>
              <a:ext uri="{FF2B5EF4-FFF2-40B4-BE49-F238E27FC236}">
                <a16:creationId xmlns="" xmlns:a16="http://schemas.microsoft.com/office/drawing/2014/main" id="{749421B2-267F-483F-B806-4C8EE2B857FD}"/>
              </a:ext>
            </a:extLst>
          </p:cNvPr>
          <p:cNvSpPr/>
          <p:nvPr userDrawn="1"/>
        </p:nvSpPr>
        <p:spPr>
          <a:xfrm flipH="1">
            <a:off x="7817885" y="6292426"/>
            <a:ext cx="4373880"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solidFill>
            <a:schemeClr val="accent1">
              <a:lumMod val="60000"/>
              <a:lumOff val="40000"/>
              <a:alpha val="20000"/>
            </a:schemeClr>
          </a:solidFill>
          <a:ln w="12700" cap="flat" cmpd="sng" algn="ctr">
            <a:noFill/>
            <a:prstDash val="solid"/>
            <a:miter lim="800000"/>
          </a:ln>
          <a:effectLst/>
        </p:spPr>
        <p:txBody>
          <a:bodyPr rtlCol="0" anchor="ctr"/>
          <a:lstStyle/>
          <a:p>
            <a:pPr algn="ctr"/>
            <a:endParaRPr lang="zh-CN" altLang="en-US" kern="0">
              <a:solidFill>
                <a:prstClr val="white"/>
              </a:solidFill>
              <a:latin typeface="等线" panose="020F0502020204030204"/>
              <a:ea typeface="等线" panose="02010600030101010101" pitchFamily="2" charset="-122"/>
            </a:endParaRPr>
          </a:p>
        </p:txBody>
      </p:sp>
      <p:sp>
        <p:nvSpPr>
          <p:cNvPr id="15" name="任意多边形: 形状 14">
            <a:extLst>
              <a:ext uri="{FF2B5EF4-FFF2-40B4-BE49-F238E27FC236}">
                <a16:creationId xmlns="" xmlns:a16="http://schemas.microsoft.com/office/drawing/2014/main" id="{1547F2CA-EBAC-431A-AEAA-B02613BE5781}"/>
              </a:ext>
            </a:extLst>
          </p:cNvPr>
          <p:cNvSpPr/>
          <p:nvPr userDrawn="1"/>
        </p:nvSpPr>
        <p:spPr>
          <a:xfrm flipH="1">
            <a:off x="9944719" y="6292426"/>
            <a:ext cx="2247046"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gradFill>
            <a:gsLst>
              <a:gs pos="70000">
                <a:schemeClr val="accent2"/>
              </a:gs>
              <a:gs pos="0">
                <a:schemeClr val="accent1"/>
              </a:gs>
            </a:gsLst>
            <a:lin ang="2700000" scaled="0"/>
          </a:gradFill>
          <a:ln w="12700" cap="flat" cmpd="sng" algn="ctr">
            <a:noFill/>
            <a:prstDash val="solid"/>
            <a:miter lim="800000"/>
          </a:ln>
          <a:effectLst/>
        </p:spPr>
        <p:txBody>
          <a:bodyPr rtlCol="0" anchor="ctr"/>
          <a:lstStyle/>
          <a:p>
            <a:pPr algn="ctr"/>
            <a:endParaRPr lang="zh-CN" altLang="en-US" kern="0">
              <a:solidFill>
                <a:prstClr val="white"/>
              </a:solidFill>
              <a:latin typeface="等线" panose="020F0502020204030204"/>
              <a:ea typeface="等线" panose="02010600030101010101" pitchFamily="2" charset="-122"/>
            </a:endParaRPr>
          </a:p>
        </p:txBody>
      </p:sp>
      <p:sp>
        <p:nvSpPr>
          <p:cNvPr id="2" name="图片占位符 1">
            <a:extLst>
              <a:ext uri="{FF2B5EF4-FFF2-40B4-BE49-F238E27FC236}">
                <a16:creationId xmlns="" xmlns:a16="http://schemas.microsoft.com/office/drawing/2014/main" id="{3AA229F6-FAD0-4F45-A6CC-01D4B876DAD1}"/>
              </a:ext>
            </a:extLst>
          </p:cNvPr>
          <p:cNvSpPr>
            <a:spLocks noGrp="1"/>
          </p:cNvSpPr>
          <p:nvPr>
            <p:ph type="pic" idx="10"/>
          </p:nvPr>
        </p:nvSpPr>
        <p:spPr>
          <a:xfrm>
            <a:off x="807123" y="2090812"/>
            <a:ext cx="4755292" cy="2676376"/>
          </a:xfrm>
        </p:spPr>
        <p:txBody>
          <a:bodyPr/>
          <a:lstStyle/>
          <a:p>
            <a:endParaRPr lang="zh-CN" altLang="en-US"/>
          </a:p>
        </p:txBody>
      </p:sp>
    </p:spTree>
    <p:extLst>
      <p:ext uri="{BB962C8B-B14F-4D97-AF65-F5344CB8AC3E}">
        <p14:creationId xmlns:p14="http://schemas.microsoft.com/office/powerpoint/2010/main" val="163222679"/>
      </p:ext>
    </p:extLst>
  </p:cSld>
  <p:clrMapOvr>
    <a:masterClrMapping/>
  </p:clrMapOvr>
  <p:extLst>
    <p:ext uri="{DCECCB84-F9BA-43D5-87BE-67443E8EF086}">
      <p15:sldGuideLst xmlns:p15="http://schemas.microsoft.com/office/powerpoint/2012/main">
        <p15:guide id="1" pos="7423" userDrawn="1">
          <p15:clr>
            <a:srgbClr val="FBAE40"/>
          </p15:clr>
        </p15:guide>
        <p15:guide id="2" pos="257"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F75DE116-B369-4E0A-916C-FF2DA532A591}"/>
              </a:ext>
            </a:extLst>
          </p:cNvPr>
          <p:cNvSpPr>
            <a:spLocks noChangeAspect="1"/>
          </p:cNvSpPr>
          <p:nvPr userDrawn="1"/>
        </p:nvSpPr>
        <p:spPr>
          <a:xfrm>
            <a:off x="0" y="0"/>
            <a:ext cx="12192000" cy="68580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8A3CF2BE-2A55-4828-B037-3F04B9FD75D0}"/>
              </a:ext>
            </a:extLst>
          </p:cNvPr>
          <p:cNvSpPr/>
          <p:nvPr userDrawn="1"/>
        </p:nvSpPr>
        <p:spPr>
          <a:xfrm>
            <a:off x="0" y="0"/>
            <a:ext cx="12192000" cy="6858000"/>
          </a:xfrm>
          <a:prstGeom prst="rect">
            <a:avLst/>
          </a:prstGeom>
          <a:solidFill>
            <a:srgbClr val="221F30">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cxnSp>
        <p:nvCxnSpPr>
          <p:cNvPr id="8" name="直接连接符 7">
            <a:extLst>
              <a:ext uri="{FF2B5EF4-FFF2-40B4-BE49-F238E27FC236}">
                <a16:creationId xmlns="" xmlns:a16="http://schemas.microsoft.com/office/drawing/2014/main" id="{DBCBA4D6-588A-446E-9D27-0972C5E46C8D}"/>
              </a:ext>
            </a:extLst>
          </p:cNvPr>
          <p:cNvCxnSpPr>
            <a:cxnSpLocks/>
          </p:cNvCxnSpPr>
          <p:nvPr userDrawn="1"/>
        </p:nvCxnSpPr>
        <p:spPr>
          <a:xfrm>
            <a:off x="453600" y="833874"/>
            <a:ext cx="11295488" cy="0"/>
          </a:xfrm>
          <a:prstGeom prst="line">
            <a:avLst/>
          </a:prstGeom>
          <a:noFill/>
          <a:ln w="12700" cap="rnd" cmpd="sng" algn="ctr">
            <a:solidFill>
              <a:srgbClr val="258CCB"/>
            </a:solidFill>
            <a:prstDash val="solid"/>
            <a:round/>
            <a:tailEnd type="diamond"/>
          </a:ln>
          <a:effectLst/>
        </p:spPr>
      </p:cxnSp>
      <p:sp>
        <p:nvSpPr>
          <p:cNvPr id="9" name="任意多边形: 形状 8">
            <a:extLst>
              <a:ext uri="{FF2B5EF4-FFF2-40B4-BE49-F238E27FC236}">
                <a16:creationId xmlns="" xmlns:a16="http://schemas.microsoft.com/office/drawing/2014/main" id="{B0859683-E8DC-43FA-8730-86A84C9CE670}"/>
              </a:ext>
            </a:extLst>
          </p:cNvPr>
          <p:cNvSpPr/>
          <p:nvPr userDrawn="1"/>
        </p:nvSpPr>
        <p:spPr>
          <a:xfrm flipH="1" flipV="1">
            <a:off x="-281043" y="257023"/>
            <a:ext cx="905973" cy="584471"/>
          </a:xfrm>
          <a:custGeom>
            <a:avLst/>
            <a:gdLst>
              <a:gd name="connsiteX0" fmla="*/ 905973 w 905973"/>
              <a:gd name="connsiteY0" fmla="*/ 584471 h 584471"/>
              <a:gd name="connsiteX1" fmla="*/ 239385 w 905973"/>
              <a:gd name="connsiteY1" fmla="*/ 584471 h 584471"/>
              <a:gd name="connsiteX2" fmla="*/ 116177 w 905973"/>
              <a:gd name="connsiteY2" fmla="*/ 484231 h 584471"/>
              <a:gd name="connsiteX3" fmla="*/ 0 w 905973"/>
              <a:gd name="connsiteY3" fmla="*/ 0 h 584471"/>
              <a:gd name="connsiteX4" fmla="*/ 905973 w 905973"/>
              <a:gd name="connsiteY4" fmla="*/ 0 h 584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973" h="584471">
                <a:moveTo>
                  <a:pt x="905973" y="584471"/>
                </a:moveTo>
                <a:lnTo>
                  <a:pt x="239385" y="584471"/>
                </a:lnTo>
                <a:cubicBezTo>
                  <a:pt x="181079" y="584471"/>
                  <a:pt x="130318" y="543172"/>
                  <a:pt x="116177" y="484231"/>
                </a:cubicBezTo>
                <a:lnTo>
                  <a:pt x="0" y="0"/>
                </a:lnTo>
                <a:lnTo>
                  <a:pt x="905973" y="0"/>
                </a:lnTo>
                <a:close/>
              </a:path>
            </a:pathLst>
          </a:custGeom>
          <a:gradFill>
            <a:gsLst>
              <a:gs pos="0">
                <a:schemeClr val="accent3"/>
              </a:gs>
              <a:gs pos="100000">
                <a:schemeClr val="accent1"/>
              </a:gs>
            </a:gsLst>
            <a:lin ang="18900000" scaled="0"/>
          </a:gradFill>
          <a:ln w="12700" cap="flat" cmpd="sng" algn="ctr">
            <a:noFill/>
            <a:prstDash val="solid"/>
            <a:miter lim="800000"/>
          </a:ln>
          <a:effectLst>
            <a:outerShdw blurRad="190500" sx="102000" sy="102000" algn="ctr" rotWithShape="0">
              <a:srgbClr val="258CCB">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pic>
        <p:nvPicPr>
          <p:cNvPr id="13" name="图片 12">
            <a:extLst>
              <a:ext uri="{FF2B5EF4-FFF2-40B4-BE49-F238E27FC236}">
                <a16:creationId xmlns="" xmlns:a16="http://schemas.microsoft.com/office/drawing/2014/main" id="{94223022-7846-409B-A29F-5E4660748B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923296" y="314629"/>
            <a:ext cx="934448" cy="461640"/>
          </a:xfrm>
          <a:prstGeom prst="rect">
            <a:avLst/>
          </a:prstGeom>
        </p:spPr>
      </p:pic>
      <p:sp>
        <p:nvSpPr>
          <p:cNvPr id="7" name="任意多边形: 形状 6">
            <a:extLst>
              <a:ext uri="{FF2B5EF4-FFF2-40B4-BE49-F238E27FC236}">
                <a16:creationId xmlns="" xmlns:a16="http://schemas.microsoft.com/office/drawing/2014/main" id="{9513A4D7-F92E-42A3-9106-0C448FD2E551}"/>
              </a:ext>
            </a:extLst>
          </p:cNvPr>
          <p:cNvSpPr/>
          <p:nvPr userDrawn="1"/>
        </p:nvSpPr>
        <p:spPr>
          <a:xfrm>
            <a:off x="235" y="6297256"/>
            <a:ext cx="4373880"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solidFill>
            <a:schemeClr val="accent1">
              <a:lumMod val="60000"/>
              <a:lumOff val="40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 name="任意多边形: 形状 9">
            <a:extLst>
              <a:ext uri="{FF2B5EF4-FFF2-40B4-BE49-F238E27FC236}">
                <a16:creationId xmlns="" xmlns:a16="http://schemas.microsoft.com/office/drawing/2014/main" id="{75654342-2B21-47D8-A426-F3A6B1BC3BBB}"/>
              </a:ext>
            </a:extLst>
          </p:cNvPr>
          <p:cNvSpPr/>
          <p:nvPr userDrawn="1"/>
        </p:nvSpPr>
        <p:spPr>
          <a:xfrm>
            <a:off x="235" y="6297256"/>
            <a:ext cx="2247046"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gradFill>
            <a:gsLst>
              <a:gs pos="70000">
                <a:schemeClr val="accent2"/>
              </a:gs>
              <a:gs pos="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任意多边形: 形状 13">
            <a:extLst>
              <a:ext uri="{FF2B5EF4-FFF2-40B4-BE49-F238E27FC236}">
                <a16:creationId xmlns="" xmlns:a16="http://schemas.microsoft.com/office/drawing/2014/main" id="{749421B2-267F-483F-B806-4C8EE2B857FD}"/>
              </a:ext>
            </a:extLst>
          </p:cNvPr>
          <p:cNvSpPr/>
          <p:nvPr userDrawn="1"/>
        </p:nvSpPr>
        <p:spPr>
          <a:xfrm flipH="1">
            <a:off x="7817885" y="6292426"/>
            <a:ext cx="4373880"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solidFill>
            <a:schemeClr val="accent1">
              <a:lumMod val="60000"/>
              <a:lumOff val="40000"/>
              <a:alpha val="20000"/>
            </a:schemeClr>
          </a:solidFill>
          <a:ln w="12700" cap="flat" cmpd="sng" algn="ctr">
            <a:noFill/>
            <a:prstDash val="solid"/>
            <a:miter lim="800000"/>
          </a:ln>
          <a:effectLst/>
        </p:spPr>
        <p:txBody>
          <a:bodyPr rtlCol="0" anchor="ctr"/>
          <a:lstStyle/>
          <a:p>
            <a:pPr algn="ctr"/>
            <a:endParaRPr lang="zh-CN" altLang="en-US" kern="0">
              <a:solidFill>
                <a:prstClr val="white"/>
              </a:solidFill>
              <a:latin typeface="等线" panose="020F0502020204030204"/>
              <a:ea typeface="等线" panose="02010600030101010101" pitchFamily="2" charset="-122"/>
            </a:endParaRPr>
          </a:p>
        </p:txBody>
      </p:sp>
      <p:sp>
        <p:nvSpPr>
          <p:cNvPr id="15" name="任意多边形: 形状 14">
            <a:extLst>
              <a:ext uri="{FF2B5EF4-FFF2-40B4-BE49-F238E27FC236}">
                <a16:creationId xmlns="" xmlns:a16="http://schemas.microsoft.com/office/drawing/2014/main" id="{1547F2CA-EBAC-431A-AEAA-B02613BE5781}"/>
              </a:ext>
            </a:extLst>
          </p:cNvPr>
          <p:cNvSpPr/>
          <p:nvPr userDrawn="1"/>
        </p:nvSpPr>
        <p:spPr>
          <a:xfrm flipH="1">
            <a:off x="9944719" y="6292426"/>
            <a:ext cx="2247046"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gradFill>
            <a:gsLst>
              <a:gs pos="70000">
                <a:schemeClr val="accent2"/>
              </a:gs>
              <a:gs pos="0">
                <a:schemeClr val="accent1"/>
              </a:gs>
            </a:gsLst>
            <a:lin ang="2700000" scaled="0"/>
          </a:gradFill>
          <a:ln w="12700" cap="flat" cmpd="sng" algn="ctr">
            <a:noFill/>
            <a:prstDash val="solid"/>
            <a:miter lim="800000"/>
          </a:ln>
          <a:effectLst/>
        </p:spPr>
        <p:txBody>
          <a:bodyPr rtlCol="0" anchor="ctr"/>
          <a:lstStyle/>
          <a:p>
            <a:pPr algn="ctr"/>
            <a:endParaRPr lang="zh-CN" altLang="en-US" kern="0">
              <a:solidFill>
                <a:prstClr val="white"/>
              </a:solidFill>
              <a:latin typeface="等线" panose="020F0502020204030204"/>
              <a:ea typeface="等线" panose="02010600030101010101" pitchFamily="2" charset="-122"/>
            </a:endParaRPr>
          </a:p>
        </p:txBody>
      </p:sp>
      <p:sp>
        <p:nvSpPr>
          <p:cNvPr id="20" name="图片占位符 19">
            <a:extLst>
              <a:ext uri="{FF2B5EF4-FFF2-40B4-BE49-F238E27FC236}">
                <a16:creationId xmlns="" xmlns:a16="http://schemas.microsoft.com/office/drawing/2014/main" id="{ECDF2DAD-44DA-475A-92D3-9A7ADCFAEEE0}"/>
              </a:ext>
            </a:extLst>
          </p:cNvPr>
          <p:cNvSpPr>
            <a:spLocks noGrp="1"/>
          </p:cNvSpPr>
          <p:nvPr>
            <p:ph type="pic" sz="quarter" idx="10"/>
          </p:nvPr>
        </p:nvSpPr>
        <p:spPr>
          <a:xfrm>
            <a:off x="1185990" y="2348849"/>
            <a:ext cx="2160304" cy="2160303"/>
          </a:xfrm>
          <a:custGeom>
            <a:avLst/>
            <a:gdLst>
              <a:gd name="connsiteX0" fmla="*/ 1080153 w 2160304"/>
              <a:gd name="connsiteY0" fmla="*/ 0 h 2160303"/>
              <a:gd name="connsiteX1" fmla="*/ 1259957 w 2160304"/>
              <a:gd name="connsiteY1" fmla="*/ 74438 h 2160303"/>
              <a:gd name="connsiteX2" fmla="*/ 2085866 w 2160304"/>
              <a:gd name="connsiteY2" fmla="*/ 900349 h 2160303"/>
              <a:gd name="connsiteX3" fmla="*/ 2085866 w 2160304"/>
              <a:gd name="connsiteY3" fmla="*/ 1259956 h 2160303"/>
              <a:gd name="connsiteX4" fmla="*/ 1259957 w 2160304"/>
              <a:gd name="connsiteY4" fmla="*/ 2085865 h 2160303"/>
              <a:gd name="connsiteX5" fmla="*/ 900350 w 2160304"/>
              <a:gd name="connsiteY5" fmla="*/ 2085865 h 2160303"/>
              <a:gd name="connsiteX6" fmla="*/ 74439 w 2160304"/>
              <a:gd name="connsiteY6" fmla="*/ 1259956 h 2160303"/>
              <a:gd name="connsiteX7" fmla="*/ 74439 w 2160304"/>
              <a:gd name="connsiteY7" fmla="*/ 900347 h 2160303"/>
              <a:gd name="connsiteX8" fmla="*/ 900350 w 2160304"/>
              <a:gd name="connsiteY8" fmla="*/ 74438 h 2160303"/>
              <a:gd name="connsiteX9" fmla="*/ 1080153 w 2160304"/>
              <a:gd name="connsiteY9" fmla="*/ 0 h 216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0304" h="2160303">
                <a:moveTo>
                  <a:pt x="1080153" y="0"/>
                </a:moveTo>
                <a:cubicBezTo>
                  <a:pt x="1145242" y="0"/>
                  <a:pt x="1210331" y="24813"/>
                  <a:pt x="1259957" y="74438"/>
                </a:cubicBezTo>
                <a:lnTo>
                  <a:pt x="2085866" y="900349"/>
                </a:lnTo>
                <a:cubicBezTo>
                  <a:pt x="2185117" y="999600"/>
                  <a:pt x="2185117" y="1160705"/>
                  <a:pt x="2085866" y="1259956"/>
                </a:cubicBezTo>
                <a:lnTo>
                  <a:pt x="1259957" y="2085865"/>
                </a:lnTo>
                <a:cubicBezTo>
                  <a:pt x="1160706" y="2185116"/>
                  <a:pt x="999601" y="2185116"/>
                  <a:pt x="900350" y="2085865"/>
                </a:cubicBezTo>
                <a:lnTo>
                  <a:pt x="74439" y="1259956"/>
                </a:lnTo>
                <a:cubicBezTo>
                  <a:pt x="-24812" y="1160705"/>
                  <a:pt x="-24812" y="999600"/>
                  <a:pt x="74439" y="900347"/>
                </a:cubicBezTo>
                <a:lnTo>
                  <a:pt x="900350" y="74438"/>
                </a:lnTo>
                <a:cubicBezTo>
                  <a:pt x="949976" y="24813"/>
                  <a:pt x="1015065" y="0"/>
                  <a:pt x="108015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584568499"/>
      </p:ext>
    </p:extLst>
  </p:cSld>
  <p:clrMapOvr>
    <a:masterClrMapping/>
  </p:clrMapOvr>
  <p:extLst>
    <p:ext uri="{DCECCB84-F9BA-43D5-87BE-67443E8EF086}">
      <p15:sldGuideLst xmlns:p15="http://schemas.microsoft.com/office/powerpoint/2012/main">
        <p15:guide id="1" pos="7423" userDrawn="1">
          <p15:clr>
            <a:srgbClr val="FBAE40"/>
          </p15:clr>
        </p15:guide>
        <p15:guide id="2" pos="257"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F75DE116-B369-4E0A-916C-FF2DA532A591}"/>
              </a:ext>
            </a:extLst>
          </p:cNvPr>
          <p:cNvSpPr>
            <a:spLocks noChangeAspect="1"/>
          </p:cNvSpPr>
          <p:nvPr userDrawn="1"/>
        </p:nvSpPr>
        <p:spPr>
          <a:xfrm>
            <a:off x="0" y="0"/>
            <a:ext cx="12192000" cy="68580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8A3CF2BE-2A55-4828-B037-3F04B9FD75D0}"/>
              </a:ext>
            </a:extLst>
          </p:cNvPr>
          <p:cNvSpPr/>
          <p:nvPr userDrawn="1"/>
        </p:nvSpPr>
        <p:spPr>
          <a:xfrm>
            <a:off x="0" y="0"/>
            <a:ext cx="12192000" cy="6858000"/>
          </a:xfrm>
          <a:prstGeom prst="rect">
            <a:avLst/>
          </a:prstGeom>
          <a:solidFill>
            <a:srgbClr val="221F30">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cxnSp>
        <p:nvCxnSpPr>
          <p:cNvPr id="8" name="直接连接符 7">
            <a:extLst>
              <a:ext uri="{FF2B5EF4-FFF2-40B4-BE49-F238E27FC236}">
                <a16:creationId xmlns="" xmlns:a16="http://schemas.microsoft.com/office/drawing/2014/main" id="{DBCBA4D6-588A-446E-9D27-0972C5E46C8D}"/>
              </a:ext>
            </a:extLst>
          </p:cNvPr>
          <p:cNvCxnSpPr>
            <a:cxnSpLocks/>
          </p:cNvCxnSpPr>
          <p:nvPr userDrawn="1"/>
        </p:nvCxnSpPr>
        <p:spPr>
          <a:xfrm>
            <a:off x="453600" y="833874"/>
            <a:ext cx="11295488" cy="0"/>
          </a:xfrm>
          <a:prstGeom prst="line">
            <a:avLst/>
          </a:prstGeom>
          <a:noFill/>
          <a:ln w="12700" cap="rnd" cmpd="sng" algn="ctr">
            <a:solidFill>
              <a:srgbClr val="258CCB"/>
            </a:solidFill>
            <a:prstDash val="solid"/>
            <a:round/>
            <a:tailEnd type="diamond"/>
          </a:ln>
          <a:effectLst/>
        </p:spPr>
      </p:cxnSp>
      <p:sp>
        <p:nvSpPr>
          <p:cNvPr id="9" name="任意多边形: 形状 8">
            <a:extLst>
              <a:ext uri="{FF2B5EF4-FFF2-40B4-BE49-F238E27FC236}">
                <a16:creationId xmlns="" xmlns:a16="http://schemas.microsoft.com/office/drawing/2014/main" id="{B0859683-E8DC-43FA-8730-86A84C9CE670}"/>
              </a:ext>
            </a:extLst>
          </p:cNvPr>
          <p:cNvSpPr/>
          <p:nvPr userDrawn="1"/>
        </p:nvSpPr>
        <p:spPr>
          <a:xfrm flipH="1" flipV="1">
            <a:off x="-281043" y="257023"/>
            <a:ext cx="905973" cy="584471"/>
          </a:xfrm>
          <a:custGeom>
            <a:avLst/>
            <a:gdLst>
              <a:gd name="connsiteX0" fmla="*/ 905973 w 905973"/>
              <a:gd name="connsiteY0" fmla="*/ 584471 h 584471"/>
              <a:gd name="connsiteX1" fmla="*/ 239385 w 905973"/>
              <a:gd name="connsiteY1" fmla="*/ 584471 h 584471"/>
              <a:gd name="connsiteX2" fmla="*/ 116177 w 905973"/>
              <a:gd name="connsiteY2" fmla="*/ 484231 h 584471"/>
              <a:gd name="connsiteX3" fmla="*/ 0 w 905973"/>
              <a:gd name="connsiteY3" fmla="*/ 0 h 584471"/>
              <a:gd name="connsiteX4" fmla="*/ 905973 w 905973"/>
              <a:gd name="connsiteY4" fmla="*/ 0 h 584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973" h="584471">
                <a:moveTo>
                  <a:pt x="905973" y="584471"/>
                </a:moveTo>
                <a:lnTo>
                  <a:pt x="239385" y="584471"/>
                </a:lnTo>
                <a:cubicBezTo>
                  <a:pt x="181079" y="584471"/>
                  <a:pt x="130318" y="543172"/>
                  <a:pt x="116177" y="484231"/>
                </a:cubicBezTo>
                <a:lnTo>
                  <a:pt x="0" y="0"/>
                </a:lnTo>
                <a:lnTo>
                  <a:pt x="905973" y="0"/>
                </a:lnTo>
                <a:close/>
              </a:path>
            </a:pathLst>
          </a:custGeom>
          <a:gradFill>
            <a:gsLst>
              <a:gs pos="0">
                <a:schemeClr val="accent3"/>
              </a:gs>
              <a:gs pos="100000">
                <a:schemeClr val="accent1"/>
              </a:gs>
            </a:gsLst>
            <a:lin ang="18900000" scaled="0"/>
          </a:gradFill>
          <a:ln w="12700" cap="flat" cmpd="sng" algn="ctr">
            <a:noFill/>
            <a:prstDash val="solid"/>
            <a:miter lim="800000"/>
          </a:ln>
          <a:effectLst>
            <a:outerShdw blurRad="190500" sx="102000" sy="102000" algn="ctr" rotWithShape="0">
              <a:srgbClr val="258CCB">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pic>
        <p:nvPicPr>
          <p:cNvPr id="13" name="图片 12">
            <a:extLst>
              <a:ext uri="{FF2B5EF4-FFF2-40B4-BE49-F238E27FC236}">
                <a16:creationId xmlns="" xmlns:a16="http://schemas.microsoft.com/office/drawing/2014/main" id="{94223022-7846-409B-A29F-5E4660748B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923296" y="314629"/>
            <a:ext cx="934448" cy="461640"/>
          </a:xfrm>
          <a:prstGeom prst="rect">
            <a:avLst/>
          </a:prstGeom>
        </p:spPr>
      </p:pic>
      <p:sp>
        <p:nvSpPr>
          <p:cNvPr id="7" name="任意多边形: 形状 6">
            <a:extLst>
              <a:ext uri="{FF2B5EF4-FFF2-40B4-BE49-F238E27FC236}">
                <a16:creationId xmlns="" xmlns:a16="http://schemas.microsoft.com/office/drawing/2014/main" id="{9513A4D7-F92E-42A3-9106-0C448FD2E551}"/>
              </a:ext>
            </a:extLst>
          </p:cNvPr>
          <p:cNvSpPr/>
          <p:nvPr userDrawn="1"/>
        </p:nvSpPr>
        <p:spPr>
          <a:xfrm>
            <a:off x="235" y="6297256"/>
            <a:ext cx="4373880"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solidFill>
            <a:schemeClr val="accent1">
              <a:lumMod val="60000"/>
              <a:lumOff val="40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 name="任意多边形: 形状 9">
            <a:extLst>
              <a:ext uri="{FF2B5EF4-FFF2-40B4-BE49-F238E27FC236}">
                <a16:creationId xmlns="" xmlns:a16="http://schemas.microsoft.com/office/drawing/2014/main" id="{75654342-2B21-47D8-A426-F3A6B1BC3BBB}"/>
              </a:ext>
            </a:extLst>
          </p:cNvPr>
          <p:cNvSpPr/>
          <p:nvPr userDrawn="1"/>
        </p:nvSpPr>
        <p:spPr>
          <a:xfrm>
            <a:off x="235" y="6297256"/>
            <a:ext cx="2247046"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gradFill>
            <a:gsLst>
              <a:gs pos="70000">
                <a:schemeClr val="accent2"/>
              </a:gs>
              <a:gs pos="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任意多边形: 形状 13">
            <a:extLst>
              <a:ext uri="{FF2B5EF4-FFF2-40B4-BE49-F238E27FC236}">
                <a16:creationId xmlns="" xmlns:a16="http://schemas.microsoft.com/office/drawing/2014/main" id="{749421B2-267F-483F-B806-4C8EE2B857FD}"/>
              </a:ext>
            </a:extLst>
          </p:cNvPr>
          <p:cNvSpPr/>
          <p:nvPr userDrawn="1"/>
        </p:nvSpPr>
        <p:spPr>
          <a:xfrm flipH="1">
            <a:off x="7817885" y="6292426"/>
            <a:ext cx="4373880"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solidFill>
            <a:schemeClr val="accent1">
              <a:lumMod val="60000"/>
              <a:lumOff val="40000"/>
              <a:alpha val="20000"/>
            </a:schemeClr>
          </a:solidFill>
          <a:ln w="12700" cap="flat" cmpd="sng" algn="ctr">
            <a:noFill/>
            <a:prstDash val="solid"/>
            <a:miter lim="800000"/>
          </a:ln>
          <a:effectLst/>
        </p:spPr>
        <p:txBody>
          <a:bodyPr rtlCol="0" anchor="ctr"/>
          <a:lstStyle/>
          <a:p>
            <a:pPr algn="ctr"/>
            <a:endParaRPr lang="zh-CN" altLang="en-US" kern="0">
              <a:solidFill>
                <a:prstClr val="white"/>
              </a:solidFill>
              <a:latin typeface="等线" panose="020F0502020204030204"/>
              <a:ea typeface="等线" panose="02010600030101010101" pitchFamily="2" charset="-122"/>
            </a:endParaRPr>
          </a:p>
        </p:txBody>
      </p:sp>
      <p:sp>
        <p:nvSpPr>
          <p:cNvPr id="15" name="任意多边形: 形状 14">
            <a:extLst>
              <a:ext uri="{FF2B5EF4-FFF2-40B4-BE49-F238E27FC236}">
                <a16:creationId xmlns="" xmlns:a16="http://schemas.microsoft.com/office/drawing/2014/main" id="{1547F2CA-EBAC-431A-AEAA-B02613BE5781}"/>
              </a:ext>
            </a:extLst>
          </p:cNvPr>
          <p:cNvSpPr/>
          <p:nvPr userDrawn="1"/>
        </p:nvSpPr>
        <p:spPr>
          <a:xfrm flipH="1">
            <a:off x="9944719" y="6292426"/>
            <a:ext cx="2247046" cy="578555"/>
          </a:xfrm>
          <a:custGeom>
            <a:avLst/>
            <a:gdLst>
              <a:gd name="connsiteX0" fmla="*/ 4723821 w 4739640"/>
              <a:gd name="connsiteY0" fmla="*/ 1772779 h 1780273"/>
              <a:gd name="connsiteX1" fmla="*/ 4739640 w 4739640"/>
              <a:gd name="connsiteY1" fmla="*/ 1780273 h 1780273"/>
              <a:gd name="connsiteX2" fmla="*/ 4696177 w 4739640"/>
              <a:gd name="connsiteY2" fmla="*/ 1780273 h 1780273"/>
              <a:gd name="connsiteX3" fmla="*/ 0 w 4739640"/>
              <a:gd name="connsiteY3" fmla="*/ 0 h 1780273"/>
              <a:gd name="connsiteX4" fmla="*/ 120715 w 4739640"/>
              <a:gd name="connsiteY4" fmla="*/ 120084 h 1780273"/>
              <a:gd name="connsiteX5" fmla="*/ 1834087 w 4739640"/>
              <a:gd name="connsiteY5" fmla="*/ 1231435 h 1780273"/>
              <a:gd name="connsiteX6" fmla="*/ 3539122 w 4739640"/>
              <a:gd name="connsiteY6" fmla="*/ 1776354 h 1780273"/>
              <a:gd name="connsiteX7" fmla="*/ 3567099 w 4739640"/>
              <a:gd name="connsiteY7" fmla="*/ 1780273 h 1780273"/>
              <a:gd name="connsiteX8" fmla="*/ 0 w 4739640"/>
              <a:gd name="connsiteY8" fmla="*/ 1780273 h 178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9640" h="1780273">
                <a:moveTo>
                  <a:pt x="4723821" y="1772779"/>
                </a:moveTo>
                <a:lnTo>
                  <a:pt x="4739640" y="1780273"/>
                </a:lnTo>
                <a:lnTo>
                  <a:pt x="4696177" y="1780273"/>
                </a:lnTo>
                <a:close/>
                <a:moveTo>
                  <a:pt x="0" y="0"/>
                </a:moveTo>
                <a:lnTo>
                  <a:pt x="120715" y="120084"/>
                </a:lnTo>
                <a:cubicBezTo>
                  <a:pt x="543145" y="515807"/>
                  <a:pt x="1136780" y="910131"/>
                  <a:pt x="1834087" y="1231435"/>
                </a:cubicBezTo>
                <a:cubicBezTo>
                  <a:pt x="2431779" y="1506839"/>
                  <a:pt x="3020763" y="1689486"/>
                  <a:pt x="3539122" y="1776354"/>
                </a:cubicBezTo>
                <a:lnTo>
                  <a:pt x="3567099" y="1780273"/>
                </a:lnTo>
                <a:lnTo>
                  <a:pt x="0" y="1780273"/>
                </a:lnTo>
                <a:close/>
              </a:path>
            </a:pathLst>
          </a:custGeom>
          <a:gradFill>
            <a:gsLst>
              <a:gs pos="70000">
                <a:schemeClr val="accent2"/>
              </a:gs>
              <a:gs pos="0">
                <a:schemeClr val="accent1"/>
              </a:gs>
            </a:gsLst>
            <a:lin ang="2700000" scaled="0"/>
          </a:gradFill>
          <a:ln w="12700" cap="flat" cmpd="sng" algn="ctr">
            <a:noFill/>
            <a:prstDash val="solid"/>
            <a:miter lim="800000"/>
          </a:ln>
          <a:effectLst/>
        </p:spPr>
        <p:txBody>
          <a:bodyPr rtlCol="0" anchor="ctr"/>
          <a:lstStyle/>
          <a:p>
            <a:pPr algn="ctr"/>
            <a:endParaRPr lang="zh-CN" altLang="en-US" kern="0">
              <a:solidFill>
                <a:prstClr val="white"/>
              </a:solidFill>
              <a:latin typeface="等线" panose="020F0502020204030204"/>
              <a:ea typeface="等线" panose="02010600030101010101" pitchFamily="2" charset="-122"/>
            </a:endParaRPr>
          </a:p>
        </p:txBody>
      </p:sp>
      <p:sp>
        <p:nvSpPr>
          <p:cNvPr id="19" name="图片占位符 18">
            <a:extLst>
              <a:ext uri="{FF2B5EF4-FFF2-40B4-BE49-F238E27FC236}">
                <a16:creationId xmlns="" xmlns:a16="http://schemas.microsoft.com/office/drawing/2014/main" id="{29E215EB-AFDC-4E3F-8C6B-45DC02ADABE2}"/>
              </a:ext>
            </a:extLst>
          </p:cNvPr>
          <p:cNvSpPr>
            <a:spLocks noGrp="1"/>
          </p:cNvSpPr>
          <p:nvPr>
            <p:ph type="pic" idx="10"/>
          </p:nvPr>
        </p:nvSpPr>
        <p:spPr>
          <a:xfrm>
            <a:off x="742315" y="2659639"/>
            <a:ext cx="2264668" cy="1408269"/>
          </a:xfrm>
        </p:spPr>
        <p:txBody>
          <a:bodyPr/>
          <a:lstStyle/>
          <a:p>
            <a:endParaRPr lang="zh-CN" altLang="en-US"/>
          </a:p>
        </p:txBody>
      </p:sp>
      <p:sp>
        <p:nvSpPr>
          <p:cNvPr id="20" name="图片占位符 19">
            <a:extLst>
              <a:ext uri="{FF2B5EF4-FFF2-40B4-BE49-F238E27FC236}">
                <a16:creationId xmlns="" xmlns:a16="http://schemas.microsoft.com/office/drawing/2014/main" id="{A2150DFC-03BA-4B16-87DB-2CD7C52D0D03}"/>
              </a:ext>
            </a:extLst>
          </p:cNvPr>
          <p:cNvSpPr>
            <a:spLocks noGrp="1"/>
          </p:cNvSpPr>
          <p:nvPr>
            <p:ph type="pic" sz="quarter" idx="11"/>
          </p:nvPr>
        </p:nvSpPr>
        <p:spPr>
          <a:xfrm>
            <a:off x="3557698" y="2659638"/>
            <a:ext cx="2264668" cy="1408269"/>
          </a:xfrm>
          <a:prstGeom prst="rect">
            <a:avLst/>
          </a:prstGeom>
        </p:spPr>
        <p:txBody>
          <a:bodyPr/>
          <a:lstStyle/>
          <a:p>
            <a:endParaRPr lang="zh-CN" altLang="en-US"/>
          </a:p>
        </p:txBody>
      </p:sp>
      <p:sp>
        <p:nvSpPr>
          <p:cNvPr id="21" name="图片占位符 20">
            <a:extLst>
              <a:ext uri="{FF2B5EF4-FFF2-40B4-BE49-F238E27FC236}">
                <a16:creationId xmlns="" xmlns:a16="http://schemas.microsoft.com/office/drawing/2014/main" id="{68190A8A-6682-4D14-BD95-2A72D0CED663}"/>
              </a:ext>
            </a:extLst>
          </p:cNvPr>
          <p:cNvSpPr>
            <a:spLocks noGrp="1"/>
          </p:cNvSpPr>
          <p:nvPr>
            <p:ph type="pic" sz="quarter" idx="12"/>
          </p:nvPr>
        </p:nvSpPr>
        <p:spPr>
          <a:xfrm>
            <a:off x="6369633" y="2662431"/>
            <a:ext cx="2264668" cy="1408269"/>
          </a:xfrm>
          <a:prstGeom prst="rect">
            <a:avLst/>
          </a:prstGeom>
        </p:spPr>
        <p:txBody>
          <a:bodyPr/>
          <a:lstStyle/>
          <a:p>
            <a:endParaRPr lang="zh-CN" altLang="en-US"/>
          </a:p>
        </p:txBody>
      </p:sp>
      <p:sp>
        <p:nvSpPr>
          <p:cNvPr id="22" name="图片占位符 21">
            <a:extLst>
              <a:ext uri="{FF2B5EF4-FFF2-40B4-BE49-F238E27FC236}">
                <a16:creationId xmlns="" xmlns:a16="http://schemas.microsoft.com/office/drawing/2014/main" id="{5FD6B24F-B83F-4253-8822-F57DD9B5EAC8}"/>
              </a:ext>
            </a:extLst>
          </p:cNvPr>
          <p:cNvSpPr>
            <a:spLocks noGrp="1"/>
          </p:cNvSpPr>
          <p:nvPr>
            <p:ph type="pic" sz="quarter" idx="13"/>
          </p:nvPr>
        </p:nvSpPr>
        <p:spPr>
          <a:xfrm>
            <a:off x="9181568" y="2659637"/>
            <a:ext cx="2264668" cy="1408269"/>
          </a:xfrm>
          <a:prstGeom prst="rect">
            <a:avLst/>
          </a:prstGeom>
        </p:spPr>
        <p:txBody>
          <a:bodyPr/>
          <a:lstStyle/>
          <a:p>
            <a:endParaRPr lang="zh-CN" altLang="en-US"/>
          </a:p>
        </p:txBody>
      </p:sp>
      <p:sp>
        <p:nvSpPr>
          <p:cNvPr id="23" name="图片占位符 22">
            <a:extLst>
              <a:ext uri="{FF2B5EF4-FFF2-40B4-BE49-F238E27FC236}">
                <a16:creationId xmlns="" xmlns:a16="http://schemas.microsoft.com/office/drawing/2014/main" id="{846CAC1B-5785-4D6C-BCEC-D782E72758FC}"/>
              </a:ext>
            </a:extLst>
          </p:cNvPr>
          <p:cNvSpPr>
            <a:spLocks noGrp="1"/>
          </p:cNvSpPr>
          <p:nvPr>
            <p:ph type="pic" sz="quarter" idx="14"/>
          </p:nvPr>
        </p:nvSpPr>
        <p:spPr>
          <a:xfrm>
            <a:off x="9183292" y="4471433"/>
            <a:ext cx="2264668" cy="1408269"/>
          </a:xfrm>
          <a:prstGeom prst="rect">
            <a:avLst/>
          </a:prstGeom>
        </p:spPr>
        <p:txBody>
          <a:bodyPr/>
          <a:lstStyle/>
          <a:p>
            <a:endParaRPr lang="zh-CN" altLang="en-US"/>
          </a:p>
        </p:txBody>
      </p:sp>
      <p:sp>
        <p:nvSpPr>
          <p:cNvPr id="24" name="图片占位符 23">
            <a:extLst>
              <a:ext uri="{FF2B5EF4-FFF2-40B4-BE49-F238E27FC236}">
                <a16:creationId xmlns="" xmlns:a16="http://schemas.microsoft.com/office/drawing/2014/main" id="{E381E72F-DC37-4ABF-A741-896C8A9D8838}"/>
              </a:ext>
            </a:extLst>
          </p:cNvPr>
          <p:cNvSpPr>
            <a:spLocks noGrp="1"/>
          </p:cNvSpPr>
          <p:nvPr>
            <p:ph type="pic" sz="quarter" idx="15"/>
          </p:nvPr>
        </p:nvSpPr>
        <p:spPr>
          <a:xfrm>
            <a:off x="6371357" y="4474227"/>
            <a:ext cx="2264668" cy="1408269"/>
          </a:xfrm>
          <a:prstGeom prst="rect">
            <a:avLst/>
          </a:prstGeom>
        </p:spPr>
        <p:txBody>
          <a:bodyPr/>
          <a:lstStyle/>
          <a:p>
            <a:endParaRPr lang="zh-CN" altLang="en-US"/>
          </a:p>
        </p:txBody>
      </p:sp>
      <p:sp>
        <p:nvSpPr>
          <p:cNvPr id="25" name="图片占位符 24">
            <a:extLst>
              <a:ext uri="{FF2B5EF4-FFF2-40B4-BE49-F238E27FC236}">
                <a16:creationId xmlns="" xmlns:a16="http://schemas.microsoft.com/office/drawing/2014/main" id="{8D36678B-81AF-4DE3-93E7-8A1379EF1860}"/>
              </a:ext>
            </a:extLst>
          </p:cNvPr>
          <p:cNvSpPr>
            <a:spLocks noGrp="1"/>
          </p:cNvSpPr>
          <p:nvPr>
            <p:ph type="pic" sz="quarter" idx="16"/>
          </p:nvPr>
        </p:nvSpPr>
        <p:spPr>
          <a:xfrm>
            <a:off x="3559422" y="4471434"/>
            <a:ext cx="2264668" cy="1408269"/>
          </a:xfrm>
          <a:prstGeom prst="rect">
            <a:avLst/>
          </a:prstGeom>
        </p:spPr>
        <p:txBody>
          <a:bodyPr/>
          <a:lstStyle/>
          <a:p>
            <a:endParaRPr lang="zh-CN" altLang="en-US"/>
          </a:p>
        </p:txBody>
      </p:sp>
      <p:sp>
        <p:nvSpPr>
          <p:cNvPr id="26" name="图片占位符 25">
            <a:extLst>
              <a:ext uri="{FF2B5EF4-FFF2-40B4-BE49-F238E27FC236}">
                <a16:creationId xmlns="" xmlns:a16="http://schemas.microsoft.com/office/drawing/2014/main" id="{776EC68A-0718-4A35-ACB1-82F4E7D0FD39}"/>
              </a:ext>
            </a:extLst>
          </p:cNvPr>
          <p:cNvSpPr>
            <a:spLocks noGrp="1"/>
          </p:cNvSpPr>
          <p:nvPr>
            <p:ph type="pic" sz="quarter" idx="17"/>
          </p:nvPr>
        </p:nvSpPr>
        <p:spPr>
          <a:xfrm>
            <a:off x="744039" y="4471435"/>
            <a:ext cx="2264668" cy="1408269"/>
          </a:xfrm>
          <a:prstGeom prst="rect">
            <a:avLst/>
          </a:prstGeom>
        </p:spPr>
        <p:txBody>
          <a:bodyPr/>
          <a:lstStyle/>
          <a:p>
            <a:endParaRPr lang="zh-CN" altLang="en-US"/>
          </a:p>
        </p:txBody>
      </p:sp>
    </p:spTree>
    <p:extLst>
      <p:ext uri="{BB962C8B-B14F-4D97-AF65-F5344CB8AC3E}">
        <p14:creationId xmlns:p14="http://schemas.microsoft.com/office/powerpoint/2010/main" val="3685987755"/>
      </p:ext>
    </p:extLst>
  </p:cSld>
  <p:clrMapOvr>
    <a:masterClrMapping/>
  </p:clrMapOvr>
  <p:extLst>
    <p:ext uri="{DCECCB84-F9BA-43D5-87BE-67443E8EF086}">
      <p15:sldGuideLst xmlns:p15="http://schemas.microsoft.com/office/powerpoint/2012/main">
        <p15:guide id="1" pos="7423" userDrawn="1">
          <p15:clr>
            <a:srgbClr val="FBAE40"/>
          </p15:clr>
        </p15:guide>
        <p15:guide id="2" pos="25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616D4D1-DCFC-4240-BBCC-8CC6D29AB80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0B5B1851-92F3-4EB2-BF5B-5709AD21C4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822E4EB5-96DA-4F71-9BB1-3536CD2E975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F61563DD-C463-4B48-9F6C-0F27701B0C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346C2D51-6CC6-4646-A70B-3BABA0CCBECE}"/>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9D3CFF89-CD87-4CCB-B232-437C509AB158}"/>
              </a:ext>
            </a:extLst>
          </p:cNvPr>
          <p:cNvSpPr>
            <a:spLocks noGrp="1"/>
          </p:cNvSpPr>
          <p:nvPr>
            <p:ph type="dt" sz="half" idx="10"/>
          </p:nvPr>
        </p:nvSpPr>
        <p:spPr/>
        <p:txBody>
          <a:bodyPr/>
          <a:lstStyle/>
          <a:p>
            <a:fld id="{CD6F90D3-7592-4ED6-8319-EC026C427ABE}" type="datetimeFigureOut">
              <a:rPr lang="zh-CN" altLang="en-US" smtClean="0"/>
              <a:t>2021/8/24</a:t>
            </a:fld>
            <a:endParaRPr lang="zh-CN" altLang="en-US"/>
          </a:p>
        </p:txBody>
      </p:sp>
      <p:sp>
        <p:nvSpPr>
          <p:cNvPr id="8" name="页脚占位符 7">
            <a:extLst>
              <a:ext uri="{FF2B5EF4-FFF2-40B4-BE49-F238E27FC236}">
                <a16:creationId xmlns="" xmlns:a16="http://schemas.microsoft.com/office/drawing/2014/main" id="{2D25C9B3-174E-47A1-96B8-5737458B24B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E3759AF7-7CF9-4FDB-9F1F-0126B11A8DC4}"/>
              </a:ext>
            </a:extLst>
          </p:cNvPr>
          <p:cNvSpPr>
            <a:spLocks noGrp="1"/>
          </p:cNvSpPr>
          <p:nvPr>
            <p:ph type="sldNum" sz="quarter" idx="12"/>
          </p:nvPr>
        </p:nvSpPr>
        <p:spPr/>
        <p:txBody>
          <a:bodyPr/>
          <a:lstStyle/>
          <a:p>
            <a:fld id="{2F63DB45-882B-48A0-A0B0-467562317E06}" type="slidenum">
              <a:rPr lang="zh-CN" altLang="en-US" smtClean="0"/>
              <a:t>‹#›</a:t>
            </a:fld>
            <a:endParaRPr lang="zh-CN" altLang="en-US"/>
          </a:p>
        </p:txBody>
      </p:sp>
    </p:spTree>
    <p:extLst>
      <p:ext uri="{BB962C8B-B14F-4D97-AF65-F5344CB8AC3E}">
        <p14:creationId xmlns:p14="http://schemas.microsoft.com/office/powerpoint/2010/main" val="28053645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B86C6B4A-58A8-4B36-A49C-BC72D460F9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D2E0A4F8-7954-41FD-841A-8229B1A565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11C8B4A1-E4C9-47DE-89F0-D57BF52E077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6F90D3-7592-4ED6-8319-EC026C427ABE}" type="datetimeFigureOut">
              <a:rPr lang="zh-CN" altLang="en-US" smtClean="0"/>
              <a:t>2021/8/24</a:t>
            </a:fld>
            <a:endParaRPr lang="zh-CN" altLang="en-US"/>
          </a:p>
        </p:txBody>
      </p:sp>
      <p:sp>
        <p:nvSpPr>
          <p:cNvPr id="5" name="页脚占位符 4">
            <a:extLst>
              <a:ext uri="{FF2B5EF4-FFF2-40B4-BE49-F238E27FC236}">
                <a16:creationId xmlns="" xmlns:a16="http://schemas.microsoft.com/office/drawing/2014/main" id="{13782C35-CC79-4473-A9B4-1B1264BD33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8BAB96BB-22C3-46CF-B2EF-B0B22251824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63DB45-882B-48A0-A0B0-467562317E06}" type="slidenum">
              <a:rPr lang="zh-CN" altLang="en-US" smtClean="0"/>
              <a:t>‹#›</a:t>
            </a:fld>
            <a:endParaRPr lang="zh-CN" altLang="en-US"/>
          </a:p>
        </p:txBody>
      </p:sp>
    </p:spTree>
    <p:extLst>
      <p:ext uri="{BB962C8B-B14F-4D97-AF65-F5344CB8AC3E}">
        <p14:creationId xmlns:p14="http://schemas.microsoft.com/office/powerpoint/2010/main" val="33752139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2" r:id="rId5"/>
    <p:sldLayoutId id="2147483661" r:id="rId6"/>
    <p:sldLayoutId id="2147483652" r:id="rId7"/>
    <p:sldLayoutId id="2147483663"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7.jpeg"/><Relationship Id="rId7" Type="http://schemas.openxmlformats.org/officeDocument/2006/relationships/image" Target="../media/image20.jpeg"/><Relationship Id="rId2" Type="http://schemas.openxmlformats.org/officeDocument/2006/relationships/slideLayout" Target="../slideLayouts/slideLayout8.xml"/><Relationship Id="rId1" Type="http://schemas.openxmlformats.org/officeDocument/2006/relationships/tags" Target="../tags/tag19.xml"/><Relationship Id="rId6" Type="http://schemas.openxmlformats.org/officeDocument/2006/relationships/image" Target="../media/image19.jpeg"/><Relationship Id="rId11" Type="http://schemas.openxmlformats.org/officeDocument/2006/relationships/image" Target="../media/image24.jpeg"/><Relationship Id="rId5" Type="http://schemas.microsoft.com/office/2007/relationships/hdphoto" Target="../media/hdphoto2.wdp"/><Relationship Id="rId10" Type="http://schemas.openxmlformats.org/officeDocument/2006/relationships/image" Target="../media/image23.jpeg"/><Relationship Id="rId4" Type="http://schemas.openxmlformats.org/officeDocument/2006/relationships/image" Target="../media/image18.png"/><Relationship Id="rId9" Type="http://schemas.openxmlformats.org/officeDocument/2006/relationships/image" Target="../media/image22.jpeg"/></Relationships>
</file>

<file path=ppt/slides/_rels/slide11.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tags" Target="../tags/tag32.xml"/><Relationship Id="rId18" Type="http://schemas.openxmlformats.org/officeDocument/2006/relationships/tags" Target="../tags/tag37.xml"/><Relationship Id="rId26" Type="http://schemas.openxmlformats.org/officeDocument/2006/relationships/tags" Target="../tags/tag45.xml"/><Relationship Id="rId3" Type="http://schemas.openxmlformats.org/officeDocument/2006/relationships/tags" Target="../tags/tag22.xml"/><Relationship Id="rId21" Type="http://schemas.openxmlformats.org/officeDocument/2006/relationships/tags" Target="../tags/tag40.xml"/><Relationship Id="rId7" Type="http://schemas.openxmlformats.org/officeDocument/2006/relationships/tags" Target="../tags/tag26.xml"/><Relationship Id="rId12" Type="http://schemas.openxmlformats.org/officeDocument/2006/relationships/tags" Target="../tags/tag31.xml"/><Relationship Id="rId17" Type="http://schemas.openxmlformats.org/officeDocument/2006/relationships/tags" Target="../tags/tag36.xml"/><Relationship Id="rId25" Type="http://schemas.openxmlformats.org/officeDocument/2006/relationships/tags" Target="../tags/tag44.xml"/><Relationship Id="rId2" Type="http://schemas.openxmlformats.org/officeDocument/2006/relationships/tags" Target="../tags/tag21.xml"/><Relationship Id="rId16" Type="http://schemas.openxmlformats.org/officeDocument/2006/relationships/tags" Target="../tags/tag35.xml"/><Relationship Id="rId20" Type="http://schemas.openxmlformats.org/officeDocument/2006/relationships/tags" Target="../tags/tag39.xml"/><Relationship Id="rId29" Type="http://schemas.openxmlformats.org/officeDocument/2006/relationships/tags" Target="../tags/tag48.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24" Type="http://schemas.openxmlformats.org/officeDocument/2006/relationships/tags" Target="../tags/tag43.xml"/><Relationship Id="rId5" Type="http://schemas.openxmlformats.org/officeDocument/2006/relationships/tags" Target="../tags/tag24.xml"/><Relationship Id="rId15" Type="http://schemas.openxmlformats.org/officeDocument/2006/relationships/tags" Target="../tags/tag34.xml"/><Relationship Id="rId23" Type="http://schemas.openxmlformats.org/officeDocument/2006/relationships/tags" Target="../tags/tag42.xml"/><Relationship Id="rId28" Type="http://schemas.openxmlformats.org/officeDocument/2006/relationships/tags" Target="../tags/tag47.xml"/><Relationship Id="rId10" Type="http://schemas.openxmlformats.org/officeDocument/2006/relationships/tags" Target="../tags/tag29.xml"/><Relationship Id="rId19" Type="http://schemas.openxmlformats.org/officeDocument/2006/relationships/tags" Target="../tags/tag38.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tags" Target="../tags/tag33.xml"/><Relationship Id="rId22" Type="http://schemas.openxmlformats.org/officeDocument/2006/relationships/tags" Target="../tags/tag41.xml"/><Relationship Id="rId27" Type="http://schemas.openxmlformats.org/officeDocument/2006/relationships/tags" Target="../tags/tag46.xml"/><Relationship Id="rId30"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3.xml"/><Relationship Id="rId1" Type="http://schemas.openxmlformats.org/officeDocument/2006/relationships/tags" Target="../tags/tag49.xml"/><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0.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www.51pptmoban.com/" TargetMode="Externa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9.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8.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6.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5.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3.xml"/><Relationship Id="rId1" Type="http://schemas.openxmlformats.org/officeDocument/2006/relationships/tags" Target="../tags/tag18.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形状 25">
            <a:extLst>
              <a:ext uri="{FF2B5EF4-FFF2-40B4-BE49-F238E27FC236}">
                <a16:creationId xmlns="" xmlns:a16="http://schemas.microsoft.com/office/drawing/2014/main" id="{3F3231D0-E493-432B-A55D-09A5C8E6C6E8}"/>
              </a:ext>
            </a:extLst>
          </p:cNvPr>
          <p:cNvSpPr>
            <a:spLocks noChangeAspect="1"/>
          </p:cNvSpPr>
          <p:nvPr/>
        </p:nvSpPr>
        <p:spPr>
          <a:xfrm>
            <a:off x="8611102" y="6715569"/>
            <a:ext cx="3723331" cy="142432"/>
          </a:xfrm>
          <a:custGeom>
            <a:avLst/>
            <a:gdLst>
              <a:gd name="connsiteX0" fmla="*/ 3580899 w 3723331"/>
              <a:gd name="connsiteY0" fmla="*/ 0 h 142432"/>
              <a:gd name="connsiteX1" fmla="*/ 3723331 w 3723331"/>
              <a:gd name="connsiteY1" fmla="*/ 142432 h 142432"/>
              <a:gd name="connsiteX2" fmla="*/ 0 w 3723331"/>
              <a:gd name="connsiteY2" fmla="*/ 142432 h 142432"/>
              <a:gd name="connsiteX3" fmla="*/ 1 w 3723331"/>
              <a:gd name="connsiteY3" fmla="*/ 142431 h 142432"/>
              <a:gd name="connsiteX4" fmla="*/ 3580899 w 3723331"/>
              <a:gd name="connsiteY4" fmla="*/ 142431 h 142432"/>
              <a:gd name="connsiteX5" fmla="*/ 3580899 w 3723331"/>
              <a:gd name="connsiteY5" fmla="*/ 0 h 14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3331" h="142432">
                <a:moveTo>
                  <a:pt x="3580899" y="0"/>
                </a:moveTo>
                <a:lnTo>
                  <a:pt x="3723331" y="142432"/>
                </a:lnTo>
                <a:lnTo>
                  <a:pt x="0" y="142432"/>
                </a:lnTo>
                <a:lnTo>
                  <a:pt x="1" y="142431"/>
                </a:lnTo>
                <a:lnTo>
                  <a:pt x="3580899" y="142431"/>
                </a:lnTo>
                <a:lnTo>
                  <a:pt x="3580899" y="0"/>
                </a:lnTo>
                <a:close/>
              </a:path>
            </a:pathLst>
          </a:custGeom>
          <a:blipFill dpi="0" rotWithShape="1">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5" name="任意多边形: 形状 24">
            <a:extLst>
              <a:ext uri="{FF2B5EF4-FFF2-40B4-BE49-F238E27FC236}">
                <a16:creationId xmlns="" xmlns:a16="http://schemas.microsoft.com/office/drawing/2014/main" id="{0AFDAEEA-1349-4FE4-9B2A-67CBB5C0D8AB}"/>
              </a:ext>
            </a:extLst>
          </p:cNvPr>
          <p:cNvSpPr>
            <a:spLocks noChangeAspect="1"/>
          </p:cNvSpPr>
          <p:nvPr/>
        </p:nvSpPr>
        <p:spPr>
          <a:xfrm>
            <a:off x="0" y="6858001"/>
            <a:ext cx="5337520" cy="23427"/>
          </a:xfrm>
          <a:custGeom>
            <a:avLst/>
            <a:gdLst>
              <a:gd name="connsiteX0" fmla="*/ 0 w 5337520"/>
              <a:gd name="connsiteY0" fmla="*/ 0 h 23427"/>
              <a:gd name="connsiteX1" fmla="*/ 5337520 w 5337520"/>
              <a:gd name="connsiteY1" fmla="*/ 0 h 23427"/>
              <a:gd name="connsiteX2" fmla="*/ 5319002 w 5337520"/>
              <a:gd name="connsiteY2" fmla="*/ 18518 h 23427"/>
              <a:gd name="connsiteX3" fmla="*/ 2346892 w 5337520"/>
              <a:gd name="connsiteY3" fmla="*/ 18518 h 23427"/>
              <a:gd name="connsiteX4" fmla="*/ 1113882 w 5337520"/>
              <a:gd name="connsiteY4" fmla="*/ 18518 h 23427"/>
              <a:gd name="connsiteX5" fmla="*/ 1113882 w 5337520"/>
              <a:gd name="connsiteY5" fmla="*/ 23427 h 23427"/>
              <a:gd name="connsiteX6" fmla="*/ 0 w 5337520"/>
              <a:gd name="connsiteY6" fmla="*/ 23427 h 23427"/>
              <a:gd name="connsiteX7" fmla="*/ 0 w 5337520"/>
              <a:gd name="connsiteY7" fmla="*/ 0 h 23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37520" h="23427">
                <a:moveTo>
                  <a:pt x="0" y="0"/>
                </a:moveTo>
                <a:lnTo>
                  <a:pt x="5337520" y="0"/>
                </a:lnTo>
                <a:lnTo>
                  <a:pt x="5319002" y="18518"/>
                </a:lnTo>
                <a:lnTo>
                  <a:pt x="2346892" y="18518"/>
                </a:lnTo>
                <a:lnTo>
                  <a:pt x="1113882" y="18518"/>
                </a:lnTo>
                <a:lnTo>
                  <a:pt x="1113882" y="23427"/>
                </a:lnTo>
                <a:lnTo>
                  <a:pt x="0" y="23427"/>
                </a:lnTo>
                <a:lnTo>
                  <a:pt x="0" y="0"/>
                </a:lnTo>
                <a:close/>
              </a:path>
            </a:pathLst>
          </a:custGeom>
          <a:blipFill dpi="0" rotWithShape="1">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9" name="副标题 4">
            <a:extLst>
              <a:ext uri="{FF2B5EF4-FFF2-40B4-BE49-F238E27FC236}">
                <a16:creationId xmlns="" xmlns:a16="http://schemas.microsoft.com/office/drawing/2014/main" id="{90E9C8FF-9D5A-424F-A3F8-58279E934AEE}"/>
              </a:ext>
            </a:extLst>
          </p:cNvPr>
          <p:cNvSpPr>
            <a:spLocks noGrp="1"/>
          </p:cNvSpPr>
          <p:nvPr>
            <p:ph type="subTitle" idx="1"/>
          </p:nvPr>
        </p:nvSpPr>
        <p:spPr/>
        <p:txBody>
          <a:bodyPr/>
          <a:lstStyle/>
          <a:p>
            <a:pPr algn="l"/>
            <a:r>
              <a:rPr lang="zh-CN" altLang="en-US" dirty="0"/>
              <a:t>汇报人：狸米君</a:t>
            </a:r>
          </a:p>
        </p:txBody>
      </p:sp>
      <p:sp>
        <p:nvSpPr>
          <p:cNvPr id="10" name="标题 3">
            <a:extLst>
              <a:ext uri="{FF2B5EF4-FFF2-40B4-BE49-F238E27FC236}">
                <a16:creationId xmlns="" xmlns:a16="http://schemas.microsoft.com/office/drawing/2014/main" id="{8ABED738-8E31-42EB-B15D-7600F3558F63}"/>
              </a:ext>
            </a:extLst>
          </p:cNvPr>
          <p:cNvSpPr>
            <a:spLocks noGrp="1"/>
          </p:cNvSpPr>
          <p:nvPr>
            <p:ph type="ctrTitle"/>
          </p:nvPr>
        </p:nvSpPr>
        <p:spPr/>
        <p:txBody>
          <a:bodyPr>
            <a:normAutofit fontScale="90000"/>
          </a:bodyPr>
          <a:lstStyle/>
          <a:p>
            <a:pPr algn="l">
              <a:lnSpc>
                <a:spcPct val="110000"/>
              </a:lnSpc>
            </a:pPr>
            <a:r>
              <a:rPr lang="en-US" altLang="zh-CN" spc="300" dirty="0"/>
              <a:t>2021</a:t>
            </a:r>
            <a:r>
              <a:rPr lang="zh-CN" altLang="en-US" spc="300" dirty="0"/>
              <a:t>年</a:t>
            </a:r>
            <a:r>
              <a:rPr lang="zh-CN" altLang="en-US" sz="5400" spc="300" dirty="0"/>
              <a:t/>
            </a:r>
            <a:br>
              <a:rPr lang="zh-CN" altLang="en-US" sz="5400" spc="300" dirty="0"/>
            </a:br>
            <a:r>
              <a:rPr lang="zh-CN" altLang="en-US" sz="5400" spc="300" dirty="0"/>
              <a:t>工作总结及新年规划</a:t>
            </a:r>
          </a:p>
        </p:txBody>
      </p:sp>
      <p:sp>
        <p:nvSpPr>
          <p:cNvPr id="11" name="文本占位符 5">
            <a:extLst>
              <a:ext uri="{FF2B5EF4-FFF2-40B4-BE49-F238E27FC236}">
                <a16:creationId xmlns="" xmlns:a16="http://schemas.microsoft.com/office/drawing/2014/main" id="{413FF0F6-AE07-42BA-844B-61E16535442E}"/>
              </a:ext>
            </a:extLst>
          </p:cNvPr>
          <p:cNvSpPr>
            <a:spLocks noGrp="1"/>
          </p:cNvSpPr>
          <p:nvPr>
            <p:ph type="body" sz="quarter" idx="10"/>
          </p:nvPr>
        </p:nvSpPr>
        <p:spPr>
          <a:xfrm>
            <a:off x="716085" y="3676244"/>
            <a:ext cx="5895731" cy="246221"/>
          </a:xfrm>
        </p:spPr>
        <p:txBody>
          <a:bodyPr>
            <a:normAutofit/>
          </a:bodyPr>
          <a:lstStyle/>
          <a:p>
            <a:pPr algn="dist"/>
            <a:r>
              <a:rPr lang="en-US" altLang="zh-CN" dirty="0"/>
              <a:t>WORK SUMMARY AND NEW YEAR’S PLAN FOR 2021</a:t>
            </a:r>
          </a:p>
        </p:txBody>
      </p:sp>
      <p:pic>
        <p:nvPicPr>
          <p:cNvPr id="14" name="图片占位符 13" descr="城市的夜景&#10;&#10;描述已自动生成">
            <a:extLst>
              <a:ext uri="{FF2B5EF4-FFF2-40B4-BE49-F238E27FC236}">
                <a16:creationId xmlns="" xmlns:a16="http://schemas.microsoft.com/office/drawing/2014/main" id="{EC7DF45A-9A02-49E4-AD9E-6D627BB4C384}"/>
              </a:ext>
            </a:extLst>
          </p:cNvPr>
          <p:cNvPicPr>
            <a:picLocks noGrp="1" noChangeAspect="1"/>
          </p:cNvPicPr>
          <p:nvPr>
            <p:ph type="pic" sz="quarter" idx="11"/>
          </p:nvPr>
        </p:nvPicPr>
        <p:blipFill>
          <a:blip r:embed="rId5" cstate="email">
            <a:extLst>
              <a:ext uri="{28A0092B-C50C-407E-A947-70E740481C1C}">
                <a14:useLocalDpi xmlns:a14="http://schemas.microsoft.com/office/drawing/2010/main"/>
              </a:ext>
            </a:extLst>
          </a:blip>
          <a:srcRect/>
          <a:stretch>
            <a:fillRect/>
          </a:stretch>
        </p:blipFill>
        <p:spPr>
          <a:noFill/>
        </p:spPr>
      </p:pic>
    </p:spTree>
    <p:custDataLst>
      <p:tags r:id="rId1"/>
    </p:custDataLst>
    <p:extLst>
      <p:ext uri="{BB962C8B-B14F-4D97-AF65-F5344CB8AC3E}">
        <p14:creationId xmlns:p14="http://schemas.microsoft.com/office/powerpoint/2010/main" val="42283631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íŝľíďe">
            <a:extLst>
              <a:ext uri="{FF2B5EF4-FFF2-40B4-BE49-F238E27FC236}">
                <a16:creationId xmlns="" xmlns:a16="http://schemas.microsoft.com/office/drawing/2014/main" id="{D93FA9AD-2DD2-410B-8CC3-B2FDE2E493CE}"/>
              </a:ext>
            </a:extLst>
          </p:cNvPr>
          <p:cNvSpPr txBox="1"/>
          <p:nvPr/>
        </p:nvSpPr>
        <p:spPr>
          <a:xfrm>
            <a:off x="742315" y="299227"/>
            <a:ext cx="3403221" cy="492443"/>
          </a:xfrm>
          <a:prstGeom prst="rect">
            <a:avLst/>
          </a:prstGeom>
          <a:noFill/>
        </p:spPr>
        <p:txBody>
          <a:bodyPr wrap="square" lIns="0" tIns="0" rIns="0" bIns="0" rtlCol="0">
            <a:spAutoFit/>
          </a:bodyPr>
          <a:lstStyle/>
          <a:p>
            <a:r>
              <a:rPr lang="zh-CN" altLang="en-US" sz="3200" b="1" dirty="0">
                <a:solidFill>
                  <a:schemeClr val="bg1"/>
                </a:solidFill>
                <a:latin typeface="阿里巴巴普惠体 B"/>
                <a:ea typeface="阿里巴巴普惠体 B"/>
                <a:cs typeface="阿里巴巴普惠体 R"/>
                <a:sym typeface="+mn-lt"/>
              </a:rPr>
              <a:t>多图片页</a:t>
            </a:r>
          </a:p>
        </p:txBody>
      </p:sp>
      <p:sp>
        <p:nvSpPr>
          <p:cNvPr id="7" name="first-aid-kit_291321">
            <a:extLst>
              <a:ext uri="{FF2B5EF4-FFF2-40B4-BE49-F238E27FC236}">
                <a16:creationId xmlns="" xmlns:a16="http://schemas.microsoft.com/office/drawing/2014/main" id="{B81C3B34-B2F8-4EEB-99D3-46DF9E1101C6}"/>
              </a:ext>
            </a:extLst>
          </p:cNvPr>
          <p:cNvSpPr/>
          <p:nvPr/>
        </p:nvSpPr>
        <p:spPr>
          <a:xfrm>
            <a:off x="100800" y="427324"/>
            <a:ext cx="284663" cy="243869"/>
          </a:xfrm>
          <a:custGeom>
            <a:avLst/>
            <a:gdLst>
              <a:gd name="T0" fmla="*/ 10000 w 10000"/>
              <a:gd name="T1" fmla="*/ 2320 h 8569"/>
              <a:gd name="T2" fmla="*/ 10000 w 10000"/>
              <a:gd name="T3" fmla="*/ 4464 h 8569"/>
              <a:gd name="T4" fmla="*/ 0 w 10000"/>
              <a:gd name="T5" fmla="*/ 4464 h 8569"/>
              <a:gd name="T6" fmla="*/ 0 w 10000"/>
              <a:gd name="T7" fmla="*/ 2320 h 8569"/>
              <a:gd name="T8" fmla="*/ 261 w 10000"/>
              <a:gd name="T9" fmla="*/ 1690 h 8569"/>
              <a:gd name="T10" fmla="*/ 891 w 10000"/>
              <a:gd name="T11" fmla="*/ 1429 h 8569"/>
              <a:gd name="T12" fmla="*/ 2855 w 10000"/>
              <a:gd name="T13" fmla="*/ 1429 h 8569"/>
              <a:gd name="T14" fmla="*/ 2855 w 10000"/>
              <a:gd name="T15" fmla="*/ 535 h 8569"/>
              <a:gd name="T16" fmla="*/ 3011 w 10000"/>
              <a:gd name="T17" fmla="*/ 157 h 8569"/>
              <a:gd name="T18" fmla="*/ 3390 w 10000"/>
              <a:gd name="T19" fmla="*/ 0 h 8569"/>
              <a:gd name="T20" fmla="*/ 6605 w 10000"/>
              <a:gd name="T21" fmla="*/ 0 h 8569"/>
              <a:gd name="T22" fmla="*/ 6984 w 10000"/>
              <a:gd name="T23" fmla="*/ 157 h 8569"/>
              <a:gd name="T24" fmla="*/ 7140 w 10000"/>
              <a:gd name="T25" fmla="*/ 535 h 8569"/>
              <a:gd name="T26" fmla="*/ 7140 w 10000"/>
              <a:gd name="T27" fmla="*/ 1429 h 8569"/>
              <a:gd name="T28" fmla="*/ 9104 w 10000"/>
              <a:gd name="T29" fmla="*/ 1429 h 8569"/>
              <a:gd name="T30" fmla="*/ 9734 w 10000"/>
              <a:gd name="T31" fmla="*/ 1690 h 8569"/>
              <a:gd name="T32" fmla="*/ 10000 w 10000"/>
              <a:gd name="T33" fmla="*/ 2320 h 8569"/>
              <a:gd name="T34" fmla="*/ 10000 w 10000"/>
              <a:gd name="T35" fmla="*/ 4998 h 8569"/>
              <a:gd name="T36" fmla="*/ 10000 w 10000"/>
              <a:gd name="T37" fmla="*/ 7678 h 8569"/>
              <a:gd name="T38" fmla="*/ 9739 w 10000"/>
              <a:gd name="T39" fmla="*/ 8308 h 8569"/>
              <a:gd name="T40" fmla="*/ 9109 w 10000"/>
              <a:gd name="T41" fmla="*/ 8569 h 8569"/>
              <a:gd name="T42" fmla="*/ 894 w 10000"/>
              <a:gd name="T43" fmla="*/ 8569 h 8569"/>
              <a:gd name="T44" fmla="*/ 264 w 10000"/>
              <a:gd name="T45" fmla="*/ 8308 h 8569"/>
              <a:gd name="T46" fmla="*/ 1 w 10000"/>
              <a:gd name="T47" fmla="*/ 7678 h 8569"/>
              <a:gd name="T48" fmla="*/ 1 w 10000"/>
              <a:gd name="T49" fmla="*/ 4998 h 8569"/>
              <a:gd name="T50" fmla="*/ 3750 w 10000"/>
              <a:gd name="T51" fmla="*/ 4998 h 8569"/>
              <a:gd name="T52" fmla="*/ 3750 w 10000"/>
              <a:gd name="T53" fmla="*/ 5892 h 8569"/>
              <a:gd name="T54" fmla="*/ 3856 w 10000"/>
              <a:gd name="T55" fmla="*/ 6143 h 8569"/>
              <a:gd name="T56" fmla="*/ 4108 w 10000"/>
              <a:gd name="T57" fmla="*/ 6249 h 8569"/>
              <a:gd name="T58" fmla="*/ 5893 w 10000"/>
              <a:gd name="T59" fmla="*/ 6249 h 8569"/>
              <a:gd name="T60" fmla="*/ 6144 w 10000"/>
              <a:gd name="T61" fmla="*/ 6143 h 8569"/>
              <a:gd name="T62" fmla="*/ 6250 w 10000"/>
              <a:gd name="T63" fmla="*/ 5892 h 8569"/>
              <a:gd name="T64" fmla="*/ 6250 w 10000"/>
              <a:gd name="T65" fmla="*/ 4998 h 8569"/>
              <a:gd name="T66" fmla="*/ 10000 w 10000"/>
              <a:gd name="T67" fmla="*/ 4998 h 8569"/>
              <a:gd name="T68" fmla="*/ 3573 w 10000"/>
              <a:gd name="T69" fmla="*/ 1426 h 8569"/>
              <a:gd name="T70" fmla="*/ 6429 w 10000"/>
              <a:gd name="T71" fmla="*/ 1426 h 8569"/>
              <a:gd name="T72" fmla="*/ 6429 w 10000"/>
              <a:gd name="T73" fmla="*/ 712 h 8569"/>
              <a:gd name="T74" fmla="*/ 3573 w 10000"/>
              <a:gd name="T75" fmla="*/ 712 h 8569"/>
              <a:gd name="T76" fmla="*/ 3573 w 10000"/>
              <a:gd name="T77" fmla="*/ 1426 h 8569"/>
              <a:gd name="T78" fmla="*/ 5715 w 10000"/>
              <a:gd name="T79" fmla="*/ 4998 h 8569"/>
              <a:gd name="T80" fmla="*/ 5715 w 10000"/>
              <a:gd name="T81" fmla="*/ 5713 h 8569"/>
              <a:gd name="T82" fmla="*/ 4285 w 10000"/>
              <a:gd name="T83" fmla="*/ 5713 h 8569"/>
              <a:gd name="T84" fmla="*/ 4285 w 10000"/>
              <a:gd name="T85" fmla="*/ 4998 h 8569"/>
              <a:gd name="T86" fmla="*/ 5715 w 10000"/>
              <a:gd name="T87" fmla="*/ 4998 h 8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000" h="8569">
                <a:moveTo>
                  <a:pt x="10000" y="2320"/>
                </a:moveTo>
                <a:lnTo>
                  <a:pt x="10000" y="4464"/>
                </a:lnTo>
                <a:lnTo>
                  <a:pt x="0" y="4464"/>
                </a:lnTo>
                <a:lnTo>
                  <a:pt x="0" y="2320"/>
                </a:lnTo>
                <a:cubicBezTo>
                  <a:pt x="0" y="2075"/>
                  <a:pt x="88" y="1864"/>
                  <a:pt x="261" y="1690"/>
                </a:cubicBezTo>
                <a:cubicBezTo>
                  <a:pt x="436" y="1515"/>
                  <a:pt x="646" y="1429"/>
                  <a:pt x="891" y="1429"/>
                </a:cubicBezTo>
                <a:lnTo>
                  <a:pt x="2855" y="1429"/>
                </a:lnTo>
                <a:lnTo>
                  <a:pt x="2855" y="535"/>
                </a:lnTo>
                <a:cubicBezTo>
                  <a:pt x="2855" y="387"/>
                  <a:pt x="2906" y="260"/>
                  <a:pt x="3011" y="157"/>
                </a:cubicBezTo>
                <a:cubicBezTo>
                  <a:pt x="3116" y="52"/>
                  <a:pt x="3243" y="0"/>
                  <a:pt x="3390" y="0"/>
                </a:cubicBezTo>
                <a:lnTo>
                  <a:pt x="6605" y="0"/>
                </a:lnTo>
                <a:cubicBezTo>
                  <a:pt x="6754" y="0"/>
                  <a:pt x="6880" y="52"/>
                  <a:pt x="6984" y="157"/>
                </a:cubicBezTo>
                <a:cubicBezTo>
                  <a:pt x="7089" y="262"/>
                  <a:pt x="7140" y="388"/>
                  <a:pt x="7140" y="535"/>
                </a:cubicBezTo>
                <a:lnTo>
                  <a:pt x="7140" y="1429"/>
                </a:lnTo>
                <a:lnTo>
                  <a:pt x="9104" y="1429"/>
                </a:lnTo>
                <a:cubicBezTo>
                  <a:pt x="9349" y="1429"/>
                  <a:pt x="9560" y="1518"/>
                  <a:pt x="9734" y="1690"/>
                </a:cubicBezTo>
                <a:cubicBezTo>
                  <a:pt x="9912" y="1864"/>
                  <a:pt x="10000" y="2074"/>
                  <a:pt x="10000" y="2320"/>
                </a:cubicBezTo>
                <a:close/>
                <a:moveTo>
                  <a:pt x="10000" y="4998"/>
                </a:moveTo>
                <a:lnTo>
                  <a:pt x="10000" y="7678"/>
                </a:lnTo>
                <a:cubicBezTo>
                  <a:pt x="10000" y="7923"/>
                  <a:pt x="9911" y="8134"/>
                  <a:pt x="9739" y="8308"/>
                </a:cubicBezTo>
                <a:cubicBezTo>
                  <a:pt x="9564" y="8483"/>
                  <a:pt x="9354" y="8569"/>
                  <a:pt x="9109" y="8569"/>
                </a:cubicBezTo>
                <a:lnTo>
                  <a:pt x="894" y="8569"/>
                </a:lnTo>
                <a:cubicBezTo>
                  <a:pt x="649" y="8569"/>
                  <a:pt x="438" y="8481"/>
                  <a:pt x="264" y="8308"/>
                </a:cubicBezTo>
                <a:cubicBezTo>
                  <a:pt x="89" y="8133"/>
                  <a:pt x="1" y="7923"/>
                  <a:pt x="1" y="7678"/>
                </a:cubicBezTo>
                <a:lnTo>
                  <a:pt x="1" y="4998"/>
                </a:lnTo>
                <a:lnTo>
                  <a:pt x="3750" y="4998"/>
                </a:lnTo>
                <a:lnTo>
                  <a:pt x="3750" y="5892"/>
                </a:lnTo>
                <a:cubicBezTo>
                  <a:pt x="3750" y="5988"/>
                  <a:pt x="3785" y="6072"/>
                  <a:pt x="3856" y="6143"/>
                </a:cubicBezTo>
                <a:cubicBezTo>
                  <a:pt x="3928" y="6214"/>
                  <a:pt x="4010" y="6249"/>
                  <a:pt x="4108" y="6249"/>
                </a:cubicBezTo>
                <a:lnTo>
                  <a:pt x="5893" y="6249"/>
                </a:lnTo>
                <a:cubicBezTo>
                  <a:pt x="5989" y="6249"/>
                  <a:pt x="6073" y="6214"/>
                  <a:pt x="6144" y="6143"/>
                </a:cubicBezTo>
                <a:cubicBezTo>
                  <a:pt x="6215" y="6072"/>
                  <a:pt x="6250" y="5989"/>
                  <a:pt x="6250" y="5892"/>
                </a:cubicBezTo>
                <a:lnTo>
                  <a:pt x="6250" y="4998"/>
                </a:lnTo>
                <a:lnTo>
                  <a:pt x="10000" y="4998"/>
                </a:lnTo>
                <a:close/>
                <a:moveTo>
                  <a:pt x="3573" y="1426"/>
                </a:moveTo>
                <a:lnTo>
                  <a:pt x="6429" y="1426"/>
                </a:lnTo>
                <a:lnTo>
                  <a:pt x="6429" y="712"/>
                </a:lnTo>
                <a:lnTo>
                  <a:pt x="3573" y="712"/>
                </a:lnTo>
                <a:lnTo>
                  <a:pt x="3573" y="1426"/>
                </a:lnTo>
                <a:close/>
                <a:moveTo>
                  <a:pt x="5715" y="4998"/>
                </a:moveTo>
                <a:lnTo>
                  <a:pt x="5715" y="5713"/>
                </a:lnTo>
                <a:lnTo>
                  <a:pt x="4285" y="5713"/>
                </a:lnTo>
                <a:lnTo>
                  <a:pt x="4285" y="4998"/>
                </a:lnTo>
                <a:lnTo>
                  <a:pt x="5715" y="4998"/>
                </a:ln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sp>
        <p:nvSpPr>
          <p:cNvPr id="11" name="文本占位符 21">
            <a:extLst>
              <a:ext uri="{FF2B5EF4-FFF2-40B4-BE49-F238E27FC236}">
                <a16:creationId xmlns="" xmlns:a16="http://schemas.microsoft.com/office/drawing/2014/main" id="{69F0EB6F-8706-4AC2-BB8E-4FFC921FEC71}"/>
              </a:ext>
            </a:extLst>
          </p:cNvPr>
          <p:cNvSpPr txBox="1">
            <a:spLocks/>
          </p:cNvSpPr>
          <p:nvPr/>
        </p:nvSpPr>
        <p:spPr>
          <a:xfrm>
            <a:off x="695324" y="1381368"/>
            <a:ext cx="10946947" cy="1033586"/>
          </a:xfrm>
          <a:prstGeom prst="rect">
            <a:avLst/>
          </a:prstGeom>
        </p:spPr>
        <p:txBody>
          <a:bodyPr vert="horz" lIns="0" tIns="0" rIns="0" bIns="0" rtlCol="0" anchor="ctr" anchorCtr="0">
            <a:noAutofit/>
          </a:bodyPr>
          <a:lstStyle>
            <a:lvl1pPr marL="0" indent="0" algn="l" defTabSz="914400" rtl="0" eaLnBrk="1" latinLnBrk="0" hangingPunct="1">
              <a:lnSpc>
                <a:spcPct val="130000"/>
              </a:lnSpc>
              <a:spcBef>
                <a:spcPts val="1000"/>
              </a:spcBef>
              <a:buFont typeface="Arial" panose="020B0604020202020204" pitchFamily="34" charset="0"/>
              <a:buNone/>
              <a:defRPr kumimoji="0" lang="zh-CN" altLang="en-US" sz="16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100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a:t>
            </a:r>
          </a:p>
        </p:txBody>
      </p:sp>
      <p:pic>
        <p:nvPicPr>
          <p:cNvPr id="222" name="图片占位符 221" descr="男人手上拿着纸&#10;&#10;中度可信度描述已自动生成">
            <a:extLst>
              <a:ext uri="{FF2B5EF4-FFF2-40B4-BE49-F238E27FC236}">
                <a16:creationId xmlns="" xmlns:a16="http://schemas.microsoft.com/office/drawing/2014/main" id="{21B6C266-91E5-4D0B-B0AE-628361868DC4}"/>
              </a:ext>
            </a:extLst>
          </p:cNvPr>
          <p:cNvPicPr>
            <a:picLocks noGrp="1" noChangeAspect="1"/>
          </p:cNvPicPr>
          <p:nvPr>
            <p:ph type="pic" idx="10"/>
          </p:nvPr>
        </p:nvPicPr>
        <p:blipFill>
          <a:blip r:embed="rId3" cstate="email">
            <a:extLst>
              <a:ext uri="{28A0092B-C50C-407E-A947-70E740481C1C}">
                <a14:useLocalDpi xmlns:a14="http://schemas.microsoft.com/office/drawing/2010/main"/>
              </a:ext>
            </a:extLst>
          </a:blip>
          <a:srcRect/>
          <a:stretch>
            <a:fillRect/>
          </a:stretch>
        </p:blipFill>
        <p:spPr/>
      </p:pic>
      <p:pic>
        <p:nvPicPr>
          <p:cNvPr id="224" name="图片占位符 223" descr="城市的风景&#10;&#10;描述已自动生成">
            <a:extLst>
              <a:ext uri="{FF2B5EF4-FFF2-40B4-BE49-F238E27FC236}">
                <a16:creationId xmlns="" xmlns:a16="http://schemas.microsoft.com/office/drawing/2014/main" id="{9DEF6AD6-311D-4774-AE70-C534CD61DA6D}"/>
              </a:ext>
            </a:extLst>
          </p:cNvPr>
          <p:cNvPicPr>
            <a:picLocks noGrp="1" noChangeAspect="1"/>
          </p:cNvPicPr>
          <p:nvPr>
            <p:ph type="pic" sz="quarter" idx="11"/>
          </p:nvPr>
        </p:nvPicPr>
        <p:blipFill>
          <a:blip r:embed="rId4" cstate="email">
            <a:extLst>
              <a:ext uri="{BEBA8EAE-BF5A-486C-A8C5-ECC9F3942E4B}">
                <a14:imgProps xmlns:a14="http://schemas.microsoft.com/office/drawing/2010/main">
                  <a14:imgLayer r:embed="rId5">
                    <a14:imgEffect>
                      <a14:saturation sat="25000"/>
                    </a14:imgEffect>
                  </a14:imgLayer>
                </a14:imgProps>
              </a:ext>
              <a:ext uri="{28A0092B-C50C-407E-A947-70E740481C1C}">
                <a14:useLocalDpi xmlns:a14="http://schemas.microsoft.com/office/drawing/2010/main"/>
              </a:ext>
            </a:extLst>
          </a:blip>
          <a:srcRect/>
          <a:stretch>
            <a:fillRect/>
          </a:stretch>
        </p:blipFill>
        <p:spPr/>
      </p:pic>
      <p:pic>
        <p:nvPicPr>
          <p:cNvPr id="226" name="图片占位符 225" descr="人在玩电脑&#10;&#10;描述已自动生成">
            <a:extLst>
              <a:ext uri="{FF2B5EF4-FFF2-40B4-BE49-F238E27FC236}">
                <a16:creationId xmlns="" xmlns:a16="http://schemas.microsoft.com/office/drawing/2014/main" id="{116E6AFD-B836-4881-8F21-C57BE8471DB6}"/>
              </a:ext>
            </a:extLst>
          </p:cNvPr>
          <p:cNvPicPr>
            <a:picLocks noGrp="1" noChangeAspect="1"/>
          </p:cNvPicPr>
          <p:nvPr>
            <p:ph type="pic" sz="quarter" idx="12"/>
          </p:nvPr>
        </p:nvPicPr>
        <p:blipFill>
          <a:blip r:embed="rId6" cstate="email">
            <a:extLst>
              <a:ext uri="{28A0092B-C50C-407E-A947-70E740481C1C}">
                <a14:useLocalDpi xmlns:a14="http://schemas.microsoft.com/office/drawing/2010/main"/>
              </a:ext>
            </a:extLst>
          </a:blip>
          <a:srcRect/>
          <a:stretch>
            <a:fillRect/>
          </a:stretch>
        </p:blipFill>
        <p:spPr/>
      </p:pic>
      <p:pic>
        <p:nvPicPr>
          <p:cNvPr id="228" name="图片占位符 227" descr="牙刷在桌子上&#10;&#10;描述已自动生成">
            <a:extLst>
              <a:ext uri="{FF2B5EF4-FFF2-40B4-BE49-F238E27FC236}">
                <a16:creationId xmlns="" xmlns:a16="http://schemas.microsoft.com/office/drawing/2014/main" id="{9B4F15FA-1C28-4FAE-B464-5D2BEF5F9819}"/>
              </a:ext>
            </a:extLst>
          </p:cNvPr>
          <p:cNvPicPr>
            <a:picLocks noGrp="1" noChangeAspect="1"/>
          </p:cNvPicPr>
          <p:nvPr>
            <p:ph type="pic" sz="quarter" idx="13"/>
          </p:nvPr>
        </p:nvPicPr>
        <p:blipFill>
          <a:blip r:embed="rId7" cstate="email">
            <a:extLst>
              <a:ext uri="{28A0092B-C50C-407E-A947-70E740481C1C}">
                <a14:useLocalDpi xmlns:a14="http://schemas.microsoft.com/office/drawing/2010/main"/>
              </a:ext>
            </a:extLst>
          </a:blip>
          <a:srcRect/>
          <a:stretch>
            <a:fillRect/>
          </a:stretch>
        </p:blipFill>
        <p:spPr/>
      </p:pic>
      <p:pic>
        <p:nvPicPr>
          <p:cNvPr id="240" name="图片占位符 239" descr="房间里有桌子和椅子&#10;&#10;中度可信度描述已自动生成">
            <a:extLst>
              <a:ext uri="{FF2B5EF4-FFF2-40B4-BE49-F238E27FC236}">
                <a16:creationId xmlns="" xmlns:a16="http://schemas.microsoft.com/office/drawing/2014/main" id="{5A5645E3-FFA2-4691-A6E1-8EECF6C692E3}"/>
              </a:ext>
            </a:extLst>
          </p:cNvPr>
          <p:cNvPicPr>
            <a:picLocks noGrp="1" noChangeAspect="1"/>
          </p:cNvPicPr>
          <p:nvPr>
            <p:ph type="pic" sz="quarter" idx="14"/>
          </p:nvPr>
        </p:nvPicPr>
        <p:blipFill>
          <a:blip r:embed="rId8" cstate="email">
            <a:extLst>
              <a:ext uri="{28A0092B-C50C-407E-A947-70E740481C1C}">
                <a14:useLocalDpi xmlns:a14="http://schemas.microsoft.com/office/drawing/2010/main"/>
              </a:ext>
            </a:extLst>
          </a:blip>
          <a:srcRect/>
          <a:stretch>
            <a:fillRect/>
          </a:stretch>
        </p:blipFill>
        <p:spPr/>
      </p:pic>
      <p:pic>
        <p:nvPicPr>
          <p:cNvPr id="232" name="图片占位符 231" descr="男人在切蛋糕&#10;&#10;描述已自动生成">
            <a:extLst>
              <a:ext uri="{FF2B5EF4-FFF2-40B4-BE49-F238E27FC236}">
                <a16:creationId xmlns="" xmlns:a16="http://schemas.microsoft.com/office/drawing/2014/main" id="{0AB2F7F3-792E-4E2A-8E0A-640F5DA26383}"/>
              </a:ext>
            </a:extLst>
          </p:cNvPr>
          <p:cNvPicPr>
            <a:picLocks noGrp="1" noChangeAspect="1"/>
          </p:cNvPicPr>
          <p:nvPr>
            <p:ph type="pic" sz="quarter" idx="16"/>
          </p:nvPr>
        </p:nvPicPr>
        <p:blipFill>
          <a:blip r:embed="rId9" cstate="email">
            <a:extLst>
              <a:ext uri="{28A0092B-C50C-407E-A947-70E740481C1C}">
                <a14:useLocalDpi xmlns:a14="http://schemas.microsoft.com/office/drawing/2010/main"/>
              </a:ext>
            </a:extLst>
          </a:blip>
          <a:srcRect/>
          <a:stretch>
            <a:fillRect/>
          </a:stretch>
        </p:blipFill>
        <p:spPr/>
      </p:pic>
      <p:pic>
        <p:nvPicPr>
          <p:cNvPr id="230" name="图片占位符 229" descr="房间里有桌子和椅子&#10;&#10;中度可信度描述已自动生成">
            <a:extLst>
              <a:ext uri="{FF2B5EF4-FFF2-40B4-BE49-F238E27FC236}">
                <a16:creationId xmlns="" xmlns:a16="http://schemas.microsoft.com/office/drawing/2014/main" id="{02EE7F90-FCEC-4783-A049-CFA151702175}"/>
              </a:ext>
            </a:extLst>
          </p:cNvPr>
          <p:cNvPicPr>
            <a:picLocks noGrp="1" noChangeAspect="1"/>
          </p:cNvPicPr>
          <p:nvPr>
            <p:ph type="pic" sz="quarter" idx="17"/>
          </p:nvPr>
        </p:nvPicPr>
        <p:blipFill>
          <a:blip r:embed="rId10" cstate="email">
            <a:extLst>
              <a:ext uri="{28A0092B-C50C-407E-A947-70E740481C1C}">
                <a14:useLocalDpi xmlns:a14="http://schemas.microsoft.com/office/drawing/2010/main"/>
              </a:ext>
            </a:extLst>
          </a:blip>
          <a:srcRect/>
          <a:stretch>
            <a:fillRect/>
          </a:stretch>
        </p:blipFill>
        <p:spPr/>
      </p:pic>
      <p:sp>
        <p:nvSpPr>
          <p:cNvPr id="13" name="ísliḍè">
            <a:extLst>
              <a:ext uri="{FF2B5EF4-FFF2-40B4-BE49-F238E27FC236}">
                <a16:creationId xmlns="" xmlns:a16="http://schemas.microsoft.com/office/drawing/2014/main" id="{F0102096-BD71-4238-B9CA-6825D013EE85}"/>
              </a:ext>
            </a:extLst>
          </p:cNvPr>
          <p:cNvSpPr/>
          <p:nvPr/>
        </p:nvSpPr>
        <p:spPr>
          <a:xfrm>
            <a:off x="745762" y="3835320"/>
            <a:ext cx="2264668" cy="363042"/>
          </a:xfrm>
          <a:prstGeom prst="rect">
            <a:avLst/>
          </a:prstGeom>
          <a:gradFill>
            <a:gsLst>
              <a:gs pos="100000">
                <a:schemeClr val="accent3"/>
              </a:gs>
              <a:gs pos="0">
                <a:schemeClr val="accent1"/>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wrap="none" anchor="ctr">
            <a:normAutofit lnSpcReduction="10000"/>
          </a:bodyPr>
          <a:lstStyle/>
          <a:p>
            <a:pPr algn="ctr"/>
            <a:r>
              <a:rPr lang="zh-CN" altLang="en-US" b="1" dirty="0">
                <a:solidFill>
                  <a:schemeClr val="bg1"/>
                </a:solidFill>
                <a:latin typeface="+mn-ea"/>
              </a:rPr>
              <a:t>名称</a:t>
            </a:r>
            <a:r>
              <a:rPr lang="en-US" altLang="zh-CN" b="1" dirty="0">
                <a:solidFill>
                  <a:schemeClr val="bg1"/>
                </a:solidFill>
                <a:latin typeface="+mn-ea"/>
              </a:rPr>
              <a:t>1</a:t>
            </a:r>
            <a:endParaRPr lang="zh-CN" altLang="en-US" b="1" dirty="0">
              <a:solidFill>
                <a:schemeClr val="bg1"/>
              </a:solidFill>
              <a:latin typeface="+mn-ea"/>
            </a:endParaRPr>
          </a:p>
        </p:txBody>
      </p:sp>
      <p:sp>
        <p:nvSpPr>
          <p:cNvPr id="15" name="îṥḷidê">
            <a:extLst>
              <a:ext uri="{FF2B5EF4-FFF2-40B4-BE49-F238E27FC236}">
                <a16:creationId xmlns="" xmlns:a16="http://schemas.microsoft.com/office/drawing/2014/main" id="{79ACC660-2C74-4F43-A9BA-70F65DA1307D}"/>
              </a:ext>
            </a:extLst>
          </p:cNvPr>
          <p:cNvSpPr/>
          <p:nvPr/>
        </p:nvSpPr>
        <p:spPr>
          <a:xfrm>
            <a:off x="3557698" y="3835320"/>
            <a:ext cx="2264668" cy="363042"/>
          </a:xfrm>
          <a:prstGeom prst="rect">
            <a:avLst/>
          </a:prstGeom>
          <a:gradFill>
            <a:gsLst>
              <a:gs pos="100000">
                <a:schemeClr val="accent3"/>
              </a:gs>
              <a:gs pos="0">
                <a:schemeClr val="accent1"/>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wrap="none" anchor="ctr">
            <a:normAutofit lnSpcReduction="10000"/>
          </a:bodyPr>
          <a:lstStyle/>
          <a:p>
            <a:pPr algn="ctr"/>
            <a:r>
              <a:rPr lang="zh-CN" altLang="en-US" b="1" dirty="0">
                <a:solidFill>
                  <a:schemeClr val="bg1"/>
                </a:solidFill>
                <a:latin typeface="+mn-ea"/>
              </a:rPr>
              <a:t>名称</a:t>
            </a:r>
            <a:r>
              <a:rPr lang="en-US" altLang="zh-CN" b="1" dirty="0">
                <a:solidFill>
                  <a:schemeClr val="bg1"/>
                </a:solidFill>
                <a:latin typeface="+mn-ea"/>
              </a:rPr>
              <a:t>2</a:t>
            </a:r>
            <a:endParaRPr lang="zh-CN" altLang="en-US" b="1" dirty="0">
              <a:solidFill>
                <a:schemeClr val="bg1"/>
              </a:solidFill>
              <a:latin typeface="+mn-ea"/>
            </a:endParaRPr>
          </a:p>
        </p:txBody>
      </p:sp>
      <p:sp>
        <p:nvSpPr>
          <p:cNvPr id="17" name="íṡļîḍè">
            <a:extLst>
              <a:ext uri="{FF2B5EF4-FFF2-40B4-BE49-F238E27FC236}">
                <a16:creationId xmlns="" xmlns:a16="http://schemas.microsoft.com/office/drawing/2014/main" id="{C010CB3A-2F47-495B-ADA6-C93562F3D3B5}"/>
              </a:ext>
            </a:extLst>
          </p:cNvPr>
          <p:cNvSpPr/>
          <p:nvPr/>
        </p:nvSpPr>
        <p:spPr>
          <a:xfrm>
            <a:off x="6369634" y="3835320"/>
            <a:ext cx="2264668" cy="363042"/>
          </a:xfrm>
          <a:prstGeom prst="rect">
            <a:avLst/>
          </a:prstGeom>
          <a:gradFill>
            <a:gsLst>
              <a:gs pos="100000">
                <a:schemeClr val="accent3"/>
              </a:gs>
              <a:gs pos="0">
                <a:schemeClr val="accent1"/>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wrap="none" anchor="ctr">
            <a:normAutofit lnSpcReduction="10000"/>
          </a:bodyPr>
          <a:lstStyle/>
          <a:p>
            <a:pPr algn="ctr"/>
            <a:r>
              <a:rPr lang="zh-CN" altLang="en-US" b="1" dirty="0">
                <a:solidFill>
                  <a:schemeClr val="bg1"/>
                </a:solidFill>
                <a:latin typeface="+mn-ea"/>
              </a:rPr>
              <a:t>名称</a:t>
            </a:r>
            <a:r>
              <a:rPr lang="en-US" altLang="zh-CN" b="1" dirty="0">
                <a:solidFill>
                  <a:schemeClr val="bg1"/>
                </a:solidFill>
                <a:latin typeface="+mn-ea"/>
              </a:rPr>
              <a:t>3</a:t>
            </a:r>
            <a:endParaRPr lang="zh-CN" altLang="en-US" b="1" dirty="0">
              <a:solidFill>
                <a:schemeClr val="bg1"/>
              </a:solidFill>
              <a:latin typeface="+mn-ea"/>
            </a:endParaRPr>
          </a:p>
        </p:txBody>
      </p:sp>
      <p:sp>
        <p:nvSpPr>
          <p:cNvPr id="19" name="iṩḻîďè">
            <a:extLst>
              <a:ext uri="{FF2B5EF4-FFF2-40B4-BE49-F238E27FC236}">
                <a16:creationId xmlns="" xmlns:a16="http://schemas.microsoft.com/office/drawing/2014/main" id="{21A2B680-03F5-4FF9-969A-0587657A1B13}"/>
              </a:ext>
            </a:extLst>
          </p:cNvPr>
          <p:cNvSpPr/>
          <p:nvPr/>
        </p:nvSpPr>
        <p:spPr>
          <a:xfrm>
            <a:off x="9181569" y="3835320"/>
            <a:ext cx="2264668" cy="363042"/>
          </a:xfrm>
          <a:prstGeom prst="rect">
            <a:avLst/>
          </a:prstGeom>
          <a:gradFill>
            <a:gsLst>
              <a:gs pos="100000">
                <a:schemeClr val="accent2"/>
              </a:gs>
              <a:gs pos="0">
                <a:schemeClr val="accent1"/>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wrap="none" anchor="ctr">
            <a:normAutofit lnSpcReduction="10000"/>
          </a:bodyPr>
          <a:lstStyle/>
          <a:p>
            <a:pPr algn="ctr"/>
            <a:r>
              <a:rPr lang="zh-CN" altLang="en-US" b="1" dirty="0">
                <a:solidFill>
                  <a:schemeClr val="bg1"/>
                </a:solidFill>
                <a:latin typeface="+mn-ea"/>
              </a:rPr>
              <a:t>名称</a:t>
            </a:r>
            <a:r>
              <a:rPr lang="en-US" altLang="zh-CN" b="1" dirty="0">
                <a:solidFill>
                  <a:schemeClr val="bg1"/>
                </a:solidFill>
                <a:latin typeface="+mn-ea"/>
              </a:rPr>
              <a:t>4</a:t>
            </a:r>
            <a:endParaRPr lang="zh-CN" altLang="en-US" b="1" dirty="0">
              <a:solidFill>
                <a:schemeClr val="bg1"/>
              </a:solidFill>
              <a:latin typeface="+mn-ea"/>
            </a:endParaRPr>
          </a:p>
        </p:txBody>
      </p:sp>
      <p:sp>
        <p:nvSpPr>
          <p:cNvPr id="134" name="îṥḷidê">
            <a:extLst>
              <a:ext uri="{FF2B5EF4-FFF2-40B4-BE49-F238E27FC236}">
                <a16:creationId xmlns="" xmlns:a16="http://schemas.microsoft.com/office/drawing/2014/main" id="{32433576-A440-4472-926E-C82D98061734}"/>
              </a:ext>
            </a:extLst>
          </p:cNvPr>
          <p:cNvSpPr/>
          <p:nvPr/>
        </p:nvSpPr>
        <p:spPr>
          <a:xfrm>
            <a:off x="3559422" y="5647116"/>
            <a:ext cx="2264668" cy="363042"/>
          </a:xfrm>
          <a:prstGeom prst="rect">
            <a:avLst/>
          </a:prstGeom>
          <a:gradFill>
            <a:gsLst>
              <a:gs pos="100000">
                <a:schemeClr val="accent3"/>
              </a:gs>
              <a:gs pos="0">
                <a:schemeClr val="accent1"/>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wrap="none" anchor="ctr">
            <a:normAutofit lnSpcReduction="10000"/>
          </a:bodyPr>
          <a:lstStyle/>
          <a:p>
            <a:pPr algn="ctr"/>
            <a:r>
              <a:rPr lang="zh-CN" altLang="en-US" b="1" dirty="0">
                <a:solidFill>
                  <a:schemeClr val="bg1"/>
                </a:solidFill>
                <a:latin typeface="+mn-ea"/>
              </a:rPr>
              <a:t>名称</a:t>
            </a:r>
            <a:r>
              <a:rPr lang="en-US" altLang="zh-CN" b="1" dirty="0">
                <a:solidFill>
                  <a:schemeClr val="bg1"/>
                </a:solidFill>
                <a:latin typeface="+mn-ea"/>
              </a:rPr>
              <a:t>6</a:t>
            </a:r>
            <a:endParaRPr lang="zh-CN" altLang="en-US" b="1" dirty="0">
              <a:solidFill>
                <a:schemeClr val="bg1"/>
              </a:solidFill>
              <a:latin typeface="+mn-ea"/>
            </a:endParaRPr>
          </a:p>
        </p:txBody>
      </p:sp>
      <p:pic>
        <p:nvPicPr>
          <p:cNvPr id="238" name="图片占位符 237" descr="文本&#10;&#10;低可信度描述已自动生成">
            <a:extLst>
              <a:ext uri="{FF2B5EF4-FFF2-40B4-BE49-F238E27FC236}">
                <a16:creationId xmlns="" xmlns:a16="http://schemas.microsoft.com/office/drawing/2014/main" id="{C9DB2BDC-623D-4768-A961-DDA3A9D01F86}"/>
              </a:ext>
            </a:extLst>
          </p:cNvPr>
          <p:cNvPicPr>
            <a:picLocks noGrp="1" noChangeAspect="1"/>
          </p:cNvPicPr>
          <p:nvPr>
            <p:ph type="pic" sz="quarter" idx="15"/>
          </p:nvPr>
        </p:nvPicPr>
        <p:blipFill>
          <a:blip r:embed="rId11" cstate="email">
            <a:extLst>
              <a:ext uri="{28A0092B-C50C-407E-A947-70E740481C1C}">
                <a14:useLocalDpi xmlns:a14="http://schemas.microsoft.com/office/drawing/2010/main"/>
              </a:ext>
            </a:extLst>
          </a:blip>
          <a:srcRect/>
          <a:stretch>
            <a:fillRect/>
          </a:stretch>
        </p:blipFill>
        <p:spPr/>
      </p:pic>
      <p:sp>
        <p:nvSpPr>
          <p:cNvPr id="133" name="ísliḍè">
            <a:extLst>
              <a:ext uri="{FF2B5EF4-FFF2-40B4-BE49-F238E27FC236}">
                <a16:creationId xmlns="" xmlns:a16="http://schemas.microsoft.com/office/drawing/2014/main" id="{F239D40F-AD57-445A-BEFC-A3B3F9EAE574}"/>
              </a:ext>
            </a:extLst>
          </p:cNvPr>
          <p:cNvSpPr/>
          <p:nvPr/>
        </p:nvSpPr>
        <p:spPr>
          <a:xfrm>
            <a:off x="747486" y="5647116"/>
            <a:ext cx="2264668" cy="363042"/>
          </a:xfrm>
          <a:prstGeom prst="rect">
            <a:avLst/>
          </a:prstGeom>
          <a:gradFill>
            <a:gsLst>
              <a:gs pos="100000">
                <a:schemeClr val="accent3"/>
              </a:gs>
              <a:gs pos="0">
                <a:schemeClr val="accent1"/>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wrap="none" anchor="ctr">
            <a:normAutofit lnSpcReduction="10000"/>
          </a:bodyPr>
          <a:lstStyle/>
          <a:p>
            <a:pPr algn="ctr"/>
            <a:r>
              <a:rPr lang="zh-CN" altLang="en-US" b="1" dirty="0">
                <a:solidFill>
                  <a:schemeClr val="bg1"/>
                </a:solidFill>
                <a:latin typeface="+mn-ea"/>
              </a:rPr>
              <a:t>名称</a:t>
            </a:r>
            <a:r>
              <a:rPr lang="en-US" altLang="zh-CN" b="1" dirty="0">
                <a:solidFill>
                  <a:schemeClr val="bg1"/>
                </a:solidFill>
                <a:latin typeface="+mn-ea"/>
              </a:rPr>
              <a:t>5</a:t>
            </a:r>
            <a:endParaRPr lang="zh-CN" altLang="en-US" b="1" dirty="0">
              <a:solidFill>
                <a:schemeClr val="bg1"/>
              </a:solidFill>
              <a:latin typeface="+mn-ea"/>
            </a:endParaRPr>
          </a:p>
        </p:txBody>
      </p:sp>
      <p:sp>
        <p:nvSpPr>
          <p:cNvPr id="137" name="íṡļîḍè">
            <a:extLst>
              <a:ext uri="{FF2B5EF4-FFF2-40B4-BE49-F238E27FC236}">
                <a16:creationId xmlns="" xmlns:a16="http://schemas.microsoft.com/office/drawing/2014/main" id="{5F7CD13F-D4BA-47CF-A470-6A40FEC49FCA}"/>
              </a:ext>
            </a:extLst>
          </p:cNvPr>
          <p:cNvSpPr/>
          <p:nvPr/>
        </p:nvSpPr>
        <p:spPr>
          <a:xfrm>
            <a:off x="6371358" y="5647116"/>
            <a:ext cx="2264668" cy="363042"/>
          </a:xfrm>
          <a:prstGeom prst="rect">
            <a:avLst/>
          </a:prstGeom>
          <a:gradFill>
            <a:gsLst>
              <a:gs pos="100000">
                <a:schemeClr val="accent3"/>
              </a:gs>
              <a:gs pos="0">
                <a:schemeClr val="accent1"/>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wrap="none" anchor="ctr">
            <a:normAutofit lnSpcReduction="10000"/>
          </a:bodyPr>
          <a:lstStyle/>
          <a:p>
            <a:pPr algn="ctr"/>
            <a:r>
              <a:rPr lang="zh-CN" altLang="en-US" b="1" dirty="0">
                <a:solidFill>
                  <a:schemeClr val="bg1"/>
                </a:solidFill>
                <a:latin typeface="+mn-ea"/>
              </a:rPr>
              <a:t>名称</a:t>
            </a:r>
            <a:r>
              <a:rPr lang="en-US" altLang="zh-CN" b="1" dirty="0">
                <a:solidFill>
                  <a:schemeClr val="bg1"/>
                </a:solidFill>
                <a:latin typeface="+mn-ea"/>
              </a:rPr>
              <a:t>7</a:t>
            </a:r>
            <a:endParaRPr lang="zh-CN" altLang="en-US" b="1" dirty="0">
              <a:solidFill>
                <a:schemeClr val="bg1"/>
              </a:solidFill>
              <a:latin typeface="+mn-ea"/>
            </a:endParaRPr>
          </a:p>
        </p:txBody>
      </p:sp>
      <p:sp>
        <p:nvSpPr>
          <p:cNvPr id="138" name="iṩḻîďè">
            <a:extLst>
              <a:ext uri="{FF2B5EF4-FFF2-40B4-BE49-F238E27FC236}">
                <a16:creationId xmlns="" xmlns:a16="http://schemas.microsoft.com/office/drawing/2014/main" id="{161E793B-0C1E-4AA2-B396-67FE5210E0EE}"/>
              </a:ext>
            </a:extLst>
          </p:cNvPr>
          <p:cNvSpPr/>
          <p:nvPr/>
        </p:nvSpPr>
        <p:spPr>
          <a:xfrm>
            <a:off x="9183293" y="5647116"/>
            <a:ext cx="2264668" cy="363042"/>
          </a:xfrm>
          <a:prstGeom prst="rect">
            <a:avLst/>
          </a:prstGeom>
          <a:gradFill>
            <a:gsLst>
              <a:gs pos="100000">
                <a:schemeClr val="accent2"/>
              </a:gs>
              <a:gs pos="0">
                <a:schemeClr val="accent1"/>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wrap="none" anchor="ctr">
            <a:normAutofit lnSpcReduction="10000"/>
          </a:bodyPr>
          <a:lstStyle/>
          <a:p>
            <a:pPr algn="ctr"/>
            <a:r>
              <a:rPr lang="zh-CN" altLang="en-US" b="1" dirty="0">
                <a:solidFill>
                  <a:schemeClr val="bg1"/>
                </a:solidFill>
                <a:latin typeface="+mn-ea"/>
              </a:rPr>
              <a:t>名称</a:t>
            </a:r>
            <a:r>
              <a:rPr lang="en-US" altLang="zh-CN" b="1" dirty="0">
                <a:solidFill>
                  <a:schemeClr val="bg1"/>
                </a:solidFill>
                <a:latin typeface="+mn-ea"/>
              </a:rPr>
              <a:t>8</a:t>
            </a:r>
            <a:endParaRPr lang="zh-CN" altLang="en-US" b="1" dirty="0">
              <a:solidFill>
                <a:schemeClr val="bg1"/>
              </a:solidFill>
              <a:latin typeface="+mn-ea"/>
            </a:endParaRPr>
          </a:p>
        </p:txBody>
      </p:sp>
    </p:spTree>
    <p:custDataLst>
      <p:tags r:id="rId1"/>
    </p:custDataLst>
    <p:extLst>
      <p:ext uri="{BB962C8B-B14F-4D97-AF65-F5344CB8AC3E}">
        <p14:creationId xmlns:p14="http://schemas.microsoft.com/office/powerpoint/2010/main" val="11219400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PA-任意多边形 74">
            <a:extLst>
              <a:ext uri="{FF2B5EF4-FFF2-40B4-BE49-F238E27FC236}">
                <a16:creationId xmlns="" xmlns:a16="http://schemas.microsoft.com/office/drawing/2014/main" id="{A73E6906-C68B-4403-8752-8E3277BA2F7C}"/>
              </a:ext>
            </a:extLst>
          </p:cNvPr>
          <p:cNvSpPr/>
          <p:nvPr>
            <p:custDataLst>
              <p:tags r:id="rId2"/>
            </p:custDataLst>
          </p:nvPr>
        </p:nvSpPr>
        <p:spPr>
          <a:xfrm>
            <a:off x="7252751" y="3214134"/>
            <a:ext cx="2313501" cy="664046"/>
          </a:xfrm>
          <a:custGeom>
            <a:avLst/>
            <a:gdLst>
              <a:gd name="connsiteX0" fmla="*/ 0 w 2313501"/>
              <a:gd name="connsiteY0" fmla="*/ 0 h 664046"/>
              <a:gd name="connsiteX1" fmla="*/ 2313501 w 2313501"/>
              <a:gd name="connsiteY1" fmla="*/ 0 h 664046"/>
              <a:gd name="connsiteX2" fmla="*/ 2313501 w 2313501"/>
              <a:gd name="connsiteY2" fmla="*/ 492443 h 664046"/>
              <a:gd name="connsiteX3" fmla="*/ 1360394 w 2313501"/>
              <a:gd name="connsiteY3" fmla="*/ 492443 h 664046"/>
              <a:gd name="connsiteX4" fmla="*/ 1211426 w 2313501"/>
              <a:gd name="connsiteY4" fmla="*/ 641411 h 664046"/>
              <a:gd name="connsiteX5" fmla="*/ 1102075 w 2313501"/>
              <a:gd name="connsiteY5" fmla="*/ 641411 h 664046"/>
              <a:gd name="connsiteX6" fmla="*/ 953107 w 2313501"/>
              <a:gd name="connsiteY6" fmla="*/ 492443 h 664046"/>
              <a:gd name="connsiteX7" fmla="*/ 0 w 2313501"/>
              <a:gd name="connsiteY7" fmla="*/ 492443 h 66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13501" h="664046">
                <a:moveTo>
                  <a:pt x="0" y="0"/>
                </a:moveTo>
                <a:lnTo>
                  <a:pt x="2313501" y="0"/>
                </a:lnTo>
                <a:lnTo>
                  <a:pt x="2313501" y="492443"/>
                </a:lnTo>
                <a:lnTo>
                  <a:pt x="1360394" y="492443"/>
                </a:lnTo>
                <a:lnTo>
                  <a:pt x="1211426" y="641411"/>
                </a:lnTo>
                <a:cubicBezTo>
                  <a:pt x="1181245" y="671592"/>
                  <a:pt x="1132256" y="671592"/>
                  <a:pt x="1102075" y="641411"/>
                </a:cubicBezTo>
                <a:lnTo>
                  <a:pt x="953107" y="492443"/>
                </a:lnTo>
                <a:lnTo>
                  <a:pt x="0" y="492443"/>
                </a:lnTo>
                <a:close/>
              </a:path>
            </a:pathLst>
          </a:custGeom>
          <a:gradFill>
            <a:gsLst>
              <a:gs pos="0">
                <a:schemeClr val="accent2"/>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dirty="0">
              <a:solidFill>
                <a:schemeClr val="lt1"/>
              </a:solidFill>
              <a:latin typeface="+mj-lt"/>
            </a:endParaRPr>
          </a:p>
        </p:txBody>
      </p:sp>
      <p:sp>
        <p:nvSpPr>
          <p:cNvPr id="37" name="PA-任意多边形 36">
            <a:extLst>
              <a:ext uri="{FF2B5EF4-FFF2-40B4-BE49-F238E27FC236}">
                <a16:creationId xmlns="" xmlns:a16="http://schemas.microsoft.com/office/drawing/2014/main" id="{E358EB5D-C0D0-4201-8663-34C822C7EBB2}"/>
              </a:ext>
            </a:extLst>
          </p:cNvPr>
          <p:cNvSpPr/>
          <p:nvPr>
            <p:custDataLst>
              <p:tags r:id="rId3"/>
            </p:custDataLst>
          </p:nvPr>
        </p:nvSpPr>
        <p:spPr>
          <a:xfrm>
            <a:off x="312248" y="3049666"/>
            <a:ext cx="2313501" cy="656911"/>
          </a:xfrm>
          <a:custGeom>
            <a:avLst/>
            <a:gdLst>
              <a:gd name="connsiteX0" fmla="*/ 1156750 w 2313501"/>
              <a:gd name="connsiteY0" fmla="*/ 0 h 656911"/>
              <a:gd name="connsiteX1" fmla="*/ 1190932 w 2313501"/>
              <a:gd name="connsiteY1" fmla="*/ 14152 h 656911"/>
              <a:gd name="connsiteX2" fmla="*/ 1341247 w 2313501"/>
              <a:gd name="connsiteY2" fmla="*/ 164467 h 656911"/>
              <a:gd name="connsiteX3" fmla="*/ 2313501 w 2313501"/>
              <a:gd name="connsiteY3" fmla="*/ 164468 h 656911"/>
              <a:gd name="connsiteX4" fmla="*/ 2313501 w 2313501"/>
              <a:gd name="connsiteY4" fmla="*/ 656911 h 656911"/>
              <a:gd name="connsiteX5" fmla="*/ 246222 w 2313501"/>
              <a:gd name="connsiteY5" fmla="*/ 656911 h 656911"/>
              <a:gd name="connsiteX6" fmla="*/ 0 w 2313501"/>
              <a:gd name="connsiteY6" fmla="*/ 410689 h 656911"/>
              <a:gd name="connsiteX7" fmla="*/ 246222 w 2313501"/>
              <a:gd name="connsiteY7" fmla="*/ 164467 h 656911"/>
              <a:gd name="connsiteX8" fmla="*/ 972252 w 2313501"/>
              <a:gd name="connsiteY8" fmla="*/ 164467 h 656911"/>
              <a:gd name="connsiteX9" fmla="*/ 1122568 w 2313501"/>
              <a:gd name="connsiteY9" fmla="*/ 14152 h 656911"/>
              <a:gd name="connsiteX10" fmla="*/ 1156750 w 2313501"/>
              <a:gd name="connsiteY10" fmla="*/ 0 h 65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3501" h="656911">
                <a:moveTo>
                  <a:pt x="1156750" y="0"/>
                </a:moveTo>
                <a:cubicBezTo>
                  <a:pt x="1169124" y="0"/>
                  <a:pt x="1181498" y="4717"/>
                  <a:pt x="1190932" y="14152"/>
                </a:cubicBezTo>
                <a:lnTo>
                  <a:pt x="1341247" y="164467"/>
                </a:lnTo>
                <a:lnTo>
                  <a:pt x="2313501" y="164468"/>
                </a:lnTo>
                <a:lnTo>
                  <a:pt x="2313501" y="656911"/>
                </a:lnTo>
                <a:lnTo>
                  <a:pt x="246222" y="656911"/>
                </a:lnTo>
                <a:cubicBezTo>
                  <a:pt x="110238" y="656911"/>
                  <a:pt x="0" y="546674"/>
                  <a:pt x="0" y="410689"/>
                </a:cubicBezTo>
                <a:cubicBezTo>
                  <a:pt x="0" y="274704"/>
                  <a:pt x="110238" y="164467"/>
                  <a:pt x="246222" y="164467"/>
                </a:cubicBezTo>
                <a:lnTo>
                  <a:pt x="972252" y="164467"/>
                </a:lnTo>
                <a:lnTo>
                  <a:pt x="1122568" y="14152"/>
                </a:lnTo>
                <a:cubicBezTo>
                  <a:pt x="1132002" y="4717"/>
                  <a:pt x="1144376" y="0"/>
                  <a:pt x="1156750" y="0"/>
                </a:cubicBezTo>
                <a:close/>
              </a:path>
            </a:pathLst>
          </a:custGeom>
          <a:gradFill>
            <a:gsLst>
              <a:gs pos="0">
                <a:schemeClr val="accent2"/>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dirty="0">
              <a:solidFill>
                <a:schemeClr val="lt1"/>
              </a:solidFill>
              <a:latin typeface="+mj-lt"/>
            </a:endParaRPr>
          </a:p>
        </p:txBody>
      </p:sp>
      <p:sp>
        <p:nvSpPr>
          <p:cNvPr id="67" name="PA-任意多边形 66">
            <a:extLst>
              <a:ext uri="{FF2B5EF4-FFF2-40B4-BE49-F238E27FC236}">
                <a16:creationId xmlns="" xmlns:a16="http://schemas.microsoft.com/office/drawing/2014/main" id="{83162420-0ED9-486A-B592-F24F17D874F1}"/>
              </a:ext>
            </a:extLst>
          </p:cNvPr>
          <p:cNvSpPr/>
          <p:nvPr>
            <p:custDataLst>
              <p:tags r:id="rId4"/>
            </p:custDataLst>
          </p:nvPr>
        </p:nvSpPr>
        <p:spPr>
          <a:xfrm flipH="1">
            <a:off x="9566252" y="3049666"/>
            <a:ext cx="2313501" cy="656911"/>
          </a:xfrm>
          <a:custGeom>
            <a:avLst/>
            <a:gdLst>
              <a:gd name="connsiteX0" fmla="*/ 1156750 w 2313501"/>
              <a:gd name="connsiteY0" fmla="*/ 0 h 656911"/>
              <a:gd name="connsiteX1" fmla="*/ 1190932 w 2313501"/>
              <a:gd name="connsiteY1" fmla="*/ 14152 h 656911"/>
              <a:gd name="connsiteX2" fmla="*/ 1341247 w 2313501"/>
              <a:gd name="connsiteY2" fmla="*/ 164467 h 656911"/>
              <a:gd name="connsiteX3" fmla="*/ 2313501 w 2313501"/>
              <a:gd name="connsiteY3" fmla="*/ 164468 h 656911"/>
              <a:gd name="connsiteX4" fmla="*/ 2313501 w 2313501"/>
              <a:gd name="connsiteY4" fmla="*/ 656911 h 656911"/>
              <a:gd name="connsiteX5" fmla="*/ 246222 w 2313501"/>
              <a:gd name="connsiteY5" fmla="*/ 656911 h 656911"/>
              <a:gd name="connsiteX6" fmla="*/ 0 w 2313501"/>
              <a:gd name="connsiteY6" fmla="*/ 410689 h 656911"/>
              <a:gd name="connsiteX7" fmla="*/ 246222 w 2313501"/>
              <a:gd name="connsiteY7" fmla="*/ 164467 h 656911"/>
              <a:gd name="connsiteX8" fmla="*/ 972252 w 2313501"/>
              <a:gd name="connsiteY8" fmla="*/ 164467 h 656911"/>
              <a:gd name="connsiteX9" fmla="*/ 1122568 w 2313501"/>
              <a:gd name="connsiteY9" fmla="*/ 14152 h 656911"/>
              <a:gd name="connsiteX10" fmla="*/ 1156750 w 2313501"/>
              <a:gd name="connsiteY10" fmla="*/ 0 h 65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3501" h="656911">
                <a:moveTo>
                  <a:pt x="1156750" y="0"/>
                </a:moveTo>
                <a:cubicBezTo>
                  <a:pt x="1169124" y="0"/>
                  <a:pt x="1181498" y="4717"/>
                  <a:pt x="1190932" y="14152"/>
                </a:cubicBezTo>
                <a:lnTo>
                  <a:pt x="1341247" y="164467"/>
                </a:lnTo>
                <a:lnTo>
                  <a:pt x="2313501" y="164468"/>
                </a:lnTo>
                <a:lnTo>
                  <a:pt x="2313501" y="656911"/>
                </a:lnTo>
                <a:lnTo>
                  <a:pt x="246222" y="656911"/>
                </a:lnTo>
                <a:cubicBezTo>
                  <a:pt x="110238" y="656911"/>
                  <a:pt x="0" y="546674"/>
                  <a:pt x="0" y="410689"/>
                </a:cubicBezTo>
                <a:cubicBezTo>
                  <a:pt x="0" y="274704"/>
                  <a:pt x="110238" y="164467"/>
                  <a:pt x="246222" y="164467"/>
                </a:cubicBezTo>
                <a:lnTo>
                  <a:pt x="972252" y="164467"/>
                </a:lnTo>
                <a:lnTo>
                  <a:pt x="1122568" y="14152"/>
                </a:lnTo>
                <a:cubicBezTo>
                  <a:pt x="1132002" y="4717"/>
                  <a:pt x="1144376" y="0"/>
                  <a:pt x="1156750" y="0"/>
                </a:cubicBezTo>
                <a:close/>
              </a:path>
            </a:pathLst>
          </a:custGeom>
          <a:gradFill>
            <a:gsLst>
              <a:gs pos="100000">
                <a:schemeClr val="accent2"/>
              </a:gs>
              <a:gs pos="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dirty="0">
              <a:solidFill>
                <a:schemeClr val="lt1"/>
              </a:solidFill>
              <a:latin typeface="+mj-lt"/>
            </a:endParaRPr>
          </a:p>
        </p:txBody>
      </p:sp>
      <p:sp>
        <p:nvSpPr>
          <p:cNvPr id="76" name="PA-任意多边形 75">
            <a:extLst>
              <a:ext uri="{FF2B5EF4-FFF2-40B4-BE49-F238E27FC236}">
                <a16:creationId xmlns="" xmlns:a16="http://schemas.microsoft.com/office/drawing/2014/main" id="{E16CCCE5-ECFE-4DDA-A673-C0B1592C281A}"/>
              </a:ext>
            </a:extLst>
          </p:cNvPr>
          <p:cNvSpPr/>
          <p:nvPr>
            <p:custDataLst>
              <p:tags r:id="rId5"/>
            </p:custDataLst>
          </p:nvPr>
        </p:nvSpPr>
        <p:spPr>
          <a:xfrm flipV="1">
            <a:off x="4939250" y="3042531"/>
            <a:ext cx="2313501" cy="664046"/>
          </a:xfrm>
          <a:custGeom>
            <a:avLst/>
            <a:gdLst>
              <a:gd name="connsiteX0" fmla="*/ 0 w 2313501"/>
              <a:gd name="connsiteY0" fmla="*/ 0 h 664046"/>
              <a:gd name="connsiteX1" fmla="*/ 2313501 w 2313501"/>
              <a:gd name="connsiteY1" fmla="*/ 0 h 664046"/>
              <a:gd name="connsiteX2" fmla="*/ 2313501 w 2313501"/>
              <a:gd name="connsiteY2" fmla="*/ 492443 h 664046"/>
              <a:gd name="connsiteX3" fmla="*/ 1360394 w 2313501"/>
              <a:gd name="connsiteY3" fmla="*/ 492443 h 664046"/>
              <a:gd name="connsiteX4" fmla="*/ 1211426 w 2313501"/>
              <a:gd name="connsiteY4" fmla="*/ 641411 h 664046"/>
              <a:gd name="connsiteX5" fmla="*/ 1102075 w 2313501"/>
              <a:gd name="connsiteY5" fmla="*/ 641411 h 664046"/>
              <a:gd name="connsiteX6" fmla="*/ 953107 w 2313501"/>
              <a:gd name="connsiteY6" fmla="*/ 492443 h 664046"/>
              <a:gd name="connsiteX7" fmla="*/ 0 w 2313501"/>
              <a:gd name="connsiteY7" fmla="*/ 492443 h 66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13501" h="664046">
                <a:moveTo>
                  <a:pt x="0" y="0"/>
                </a:moveTo>
                <a:lnTo>
                  <a:pt x="2313501" y="0"/>
                </a:lnTo>
                <a:lnTo>
                  <a:pt x="2313501" y="492443"/>
                </a:lnTo>
                <a:lnTo>
                  <a:pt x="1360394" y="492443"/>
                </a:lnTo>
                <a:lnTo>
                  <a:pt x="1211426" y="641411"/>
                </a:lnTo>
                <a:cubicBezTo>
                  <a:pt x="1181245" y="671592"/>
                  <a:pt x="1132256" y="671592"/>
                  <a:pt x="1102075" y="641411"/>
                </a:cubicBezTo>
                <a:lnTo>
                  <a:pt x="953107" y="492443"/>
                </a:lnTo>
                <a:lnTo>
                  <a:pt x="0" y="492443"/>
                </a:lnTo>
                <a:close/>
              </a:path>
            </a:pathLst>
          </a:custGeom>
          <a:gradFill>
            <a:gsLst>
              <a:gs pos="0">
                <a:schemeClr val="accent2"/>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dirty="0">
              <a:solidFill>
                <a:schemeClr val="lt1"/>
              </a:solidFill>
              <a:latin typeface="+mj-lt"/>
            </a:endParaRPr>
          </a:p>
        </p:txBody>
      </p:sp>
      <p:sp>
        <p:nvSpPr>
          <p:cNvPr id="75" name="PA-任意多边形 74">
            <a:extLst>
              <a:ext uri="{FF2B5EF4-FFF2-40B4-BE49-F238E27FC236}">
                <a16:creationId xmlns="" xmlns:a16="http://schemas.microsoft.com/office/drawing/2014/main" id="{550A5729-FB29-496C-B76A-B233513D4918}"/>
              </a:ext>
            </a:extLst>
          </p:cNvPr>
          <p:cNvSpPr/>
          <p:nvPr>
            <p:custDataLst>
              <p:tags r:id="rId6"/>
            </p:custDataLst>
          </p:nvPr>
        </p:nvSpPr>
        <p:spPr>
          <a:xfrm>
            <a:off x="2625748" y="3214134"/>
            <a:ext cx="2313501" cy="664046"/>
          </a:xfrm>
          <a:custGeom>
            <a:avLst/>
            <a:gdLst>
              <a:gd name="connsiteX0" fmla="*/ 0 w 2313501"/>
              <a:gd name="connsiteY0" fmla="*/ 0 h 664046"/>
              <a:gd name="connsiteX1" fmla="*/ 2313501 w 2313501"/>
              <a:gd name="connsiteY1" fmla="*/ 0 h 664046"/>
              <a:gd name="connsiteX2" fmla="*/ 2313501 w 2313501"/>
              <a:gd name="connsiteY2" fmla="*/ 492443 h 664046"/>
              <a:gd name="connsiteX3" fmla="*/ 1360394 w 2313501"/>
              <a:gd name="connsiteY3" fmla="*/ 492443 h 664046"/>
              <a:gd name="connsiteX4" fmla="*/ 1211426 w 2313501"/>
              <a:gd name="connsiteY4" fmla="*/ 641411 h 664046"/>
              <a:gd name="connsiteX5" fmla="*/ 1102075 w 2313501"/>
              <a:gd name="connsiteY5" fmla="*/ 641411 h 664046"/>
              <a:gd name="connsiteX6" fmla="*/ 953107 w 2313501"/>
              <a:gd name="connsiteY6" fmla="*/ 492443 h 664046"/>
              <a:gd name="connsiteX7" fmla="*/ 0 w 2313501"/>
              <a:gd name="connsiteY7" fmla="*/ 492443 h 66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13501" h="664046">
                <a:moveTo>
                  <a:pt x="0" y="0"/>
                </a:moveTo>
                <a:lnTo>
                  <a:pt x="2313501" y="0"/>
                </a:lnTo>
                <a:lnTo>
                  <a:pt x="2313501" y="492443"/>
                </a:lnTo>
                <a:lnTo>
                  <a:pt x="1360394" y="492443"/>
                </a:lnTo>
                <a:lnTo>
                  <a:pt x="1211426" y="641411"/>
                </a:lnTo>
                <a:cubicBezTo>
                  <a:pt x="1181245" y="671592"/>
                  <a:pt x="1132256" y="671592"/>
                  <a:pt x="1102075" y="641411"/>
                </a:cubicBezTo>
                <a:lnTo>
                  <a:pt x="953107" y="492443"/>
                </a:lnTo>
                <a:lnTo>
                  <a:pt x="0" y="492443"/>
                </a:lnTo>
                <a:close/>
              </a:path>
            </a:pathLst>
          </a:custGeom>
          <a:gradFill>
            <a:gsLst>
              <a:gs pos="0">
                <a:schemeClr val="accent2"/>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dirty="0">
              <a:solidFill>
                <a:schemeClr val="lt1"/>
              </a:solidFill>
              <a:latin typeface="+mj-lt"/>
            </a:endParaRPr>
          </a:p>
        </p:txBody>
      </p:sp>
      <p:sp>
        <p:nvSpPr>
          <p:cNvPr id="6" name="PA-íŝľíďe">
            <a:extLst>
              <a:ext uri="{FF2B5EF4-FFF2-40B4-BE49-F238E27FC236}">
                <a16:creationId xmlns="" xmlns:a16="http://schemas.microsoft.com/office/drawing/2014/main" id="{D93FA9AD-2DD2-410B-8CC3-B2FDE2E493CE}"/>
              </a:ext>
            </a:extLst>
          </p:cNvPr>
          <p:cNvSpPr txBox="1"/>
          <p:nvPr>
            <p:custDataLst>
              <p:tags r:id="rId7"/>
            </p:custDataLst>
          </p:nvPr>
        </p:nvSpPr>
        <p:spPr>
          <a:xfrm>
            <a:off x="742315" y="299227"/>
            <a:ext cx="5478731" cy="492443"/>
          </a:xfrm>
          <a:prstGeom prst="rect">
            <a:avLst/>
          </a:prstGeom>
          <a:noFill/>
        </p:spPr>
        <p:txBody>
          <a:bodyPr wrap="square" lIns="0" tIns="0" rIns="0" bIns="0" rtlCol="0">
            <a:spAutoFit/>
          </a:bodyPr>
          <a:lstStyle/>
          <a:p>
            <a:r>
              <a:rPr lang="zh-CN" altLang="en-US" sz="3200" b="1" dirty="0">
                <a:solidFill>
                  <a:schemeClr val="bg1"/>
                </a:solidFill>
                <a:latin typeface="阿里巴巴普惠体 B"/>
                <a:ea typeface="阿里巴巴普惠体 B"/>
                <a:cs typeface="阿里巴巴普惠体 R"/>
                <a:sym typeface="+mn-lt"/>
              </a:rPr>
              <a:t>递进关系页（可作为时间轴页）</a:t>
            </a:r>
          </a:p>
        </p:txBody>
      </p:sp>
      <p:sp>
        <p:nvSpPr>
          <p:cNvPr id="7" name="PA-first-aid-kit_291321">
            <a:extLst>
              <a:ext uri="{FF2B5EF4-FFF2-40B4-BE49-F238E27FC236}">
                <a16:creationId xmlns="" xmlns:a16="http://schemas.microsoft.com/office/drawing/2014/main" id="{B81C3B34-B2F8-4EEB-99D3-46DF9E1101C6}"/>
              </a:ext>
            </a:extLst>
          </p:cNvPr>
          <p:cNvSpPr/>
          <p:nvPr>
            <p:custDataLst>
              <p:tags r:id="rId8"/>
            </p:custDataLst>
          </p:nvPr>
        </p:nvSpPr>
        <p:spPr>
          <a:xfrm>
            <a:off x="100800" y="427324"/>
            <a:ext cx="284663" cy="243869"/>
          </a:xfrm>
          <a:custGeom>
            <a:avLst/>
            <a:gdLst>
              <a:gd name="T0" fmla="*/ 10000 w 10000"/>
              <a:gd name="T1" fmla="*/ 2320 h 8569"/>
              <a:gd name="T2" fmla="*/ 10000 w 10000"/>
              <a:gd name="T3" fmla="*/ 4464 h 8569"/>
              <a:gd name="T4" fmla="*/ 0 w 10000"/>
              <a:gd name="T5" fmla="*/ 4464 h 8569"/>
              <a:gd name="T6" fmla="*/ 0 w 10000"/>
              <a:gd name="T7" fmla="*/ 2320 h 8569"/>
              <a:gd name="T8" fmla="*/ 261 w 10000"/>
              <a:gd name="T9" fmla="*/ 1690 h 8569"/>
              <a:gd name="T10" fmla="*/ 891 w 10000"/>
              <a:gd name="T11" fmla="*/ 1429 h 8569"/>
              <a:gd name="T12" fmla="*/ 2855 w 10000"/>
              <a:gd name="T13" fmla="*/ 1429 h 8569"/>
              <a:gd name="T14" fmla="*/ 2855 w 10000"/>
              <a:gd name="T15" fmla="*/ 535 h 8569"/>
              <a:gd name="T16" fmla="*/ 3011 w 10000"/>
              <a:gd name="T17" fmla="*/ 157 h 8569"/>
              <a:gd name="T18" fmla="*/ 3390 w 10000"/>
              <a:gd name="T19" fmla="*/ 0 h 8569"/>
              <a:gd name="T20" fmla="*/ 6605 w 10000"/>
              <a:gd name="T21" fmla="*/ 0 h 8569"/>
              <a:gd name="T22" fmla="*/ 6984 w 10000"/>
              <a:gd name="T23" fmla="*/ 157 h 8569"/>
              <a:gd name="T24" fmla="*/ 7140 w 10000"/>
              <a:gd name="T25" fmla="*/ 535 h 8569"/>
              <a:gd name="T26" fmla="*/ 7140 w 10000"/>
              <a:gd name="T27" fmla="*/ 1429 h 8569"/>
              <a:gd name="T28" fmla="*/ 9104 w 10000"/>
              <a:gd name="T29" fmla="*/ 1429 h 8569"/>
              <a:gd name="T30" fmla="*/ 9734 w 10000"/>
              <a:gd name="T31" fmla="*/ 1690 h 8569"/>
              <a:gd name="T32" fmla="*/ 10000 w 10000"/>
              <a:gd name="T33" fmla="*/ 2320 h 8569"/>
              <a:gd name="T34" fmla="*/ 10000 w 10000"/>
              <a:gd name="T35" fmla="*/ 4998 h 8569"/>
              <a:gd name="T36" fmla="*/ 10000 w 10000"/>
              <a:gd name="T37" fmla="*/ 7678 h 8569"/>
              <a:gd name="T38" fmla="*/ 9739 w 10000"/>
              <a:gd name="T39" fmla="*/ 8308 h 8569"/>
              <a:gd name="T40" fmla="*/ 9109 w 10000"/>
              <a:gd name="T41" fmla="*/ 8569 h 8569"/>
              <a:gd name="T42" fmla="*/ 894 w 10000"/>
              <a:gd name="T43" fmla="*/ 8569 h 8569"/>
              <a:gd name="T44" fmla="*/ 264 w 10000"/>
              <a:gd name="T45" fmla="*/ 8308 h 8569"/>
              <a:gd name="T46" fmla="*/ 1 w 10000"/>
              <a:gd name="T47" fmla="*/ 7678 h 8569"/>
              <a:gd name="T48" fmla="*/ 1 w 10000"/>
              <a:gd name="T49" fmla="*/ 4998 h 8569"/>
              <a:gd name="T50" fmla="*/ 3750 w 10000"/>
              <a:gd name="T51" fmla="*/ 4998 h 8569"/>
              <a:gd name="T52" fmla="*/ 3750 w 10000"/>
              <a:gd name="T53" fmla="*/ 5892 h 8569"/>
              <a:gd name="T54" fmla="*/ 3856 w 10000"/>
              <a:gd name="T55" fmla="*/ 6143 h 8569"/>
              <a:gd name="T56" fmla="*/ 4108 w 10000"/>
              <a:gd name="T57" fmla="*/ 6249 h 8569"/>
              <a:gd name="T58" fmla="*/ 5893 w 10000"/>
              <a:gd name="T59" fmla="*/ 6249 h 8569"/>
              <a:gd name="T60" fmla="*/ 6144 w 10000"/>
              <a:gd name="T61" fmla="*/ 6143 h 8569"/>
              <a:gd name="T62" fmla="*/ 6250 w 10000"/>
              <a:gd name="T63" fmla="*/ 5892 h 8569"/>
              <a:gd name="T64" fmla="*/ 6250 w 10000"/>
              <a:gd name="T65" fmla="*/ 4998 h 8569"/>
              <a:gd name="T66" fmla="*/ 10000 w 10000"/>
              <a:gd name="T67" fmla="*/ 4998 h 8569"/>
              <a:gd name="T68" fmla="*/ 3573 w 10000"/>
              <a:gd name="T69" fmla="*/ 1426 h 8569"/>
              <a:gd name="T70" fmla="*/ 6429 w 10000"/>
              <a:gd name="T71" fmla="*/ 1426 h 8569"/>
              <a:gd name="T72" fmla="*/ 6429 w 10000"/>
              <a:gd name="T73" fmla="*/ 712 h 8569"/>
              <a:gd name="T74" fmla="*/ 3573 w 10000"/>
              <a:gd name="T75" fmla="*/ 712 h 8569"/>
              <a:gd name="T76" fmla="*/ 3573 w 10000"/>
              <a:gd name="T77" fmla="*/ 1426 h 8569"/>
              <a:gd name="T78" fmla="*/ 5715 w 10000"/>
              <a:gd name="T79" fmla="*/ 4998 h 8569"/>
              <a:gd name="T80" fmla="*/ 5715 w 10000"/>
              <a:gd name="T81" fmla="*/ 5713 h 8569"/>
              <a:gd name="T82" fmla="*/ 4285 w 10000"/>
              <a:gd name="T83" fmla="*/ 5713 h 8569"/>
              <a:gd name="T84" fmla="*/ 4285 w 10000"/>
              <a:gd name="T85" fmla="*/ 4998 h 8569"/>
              <a:gd name="T86" fmla="*/ 5715 w 10000"/>
              <a:gd name="T87" fmla="*/ 4998 h 8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000" h="8569">
                <a:moveTo>
                  <a:pt x="10000" y="2320"/>
                </a:moveTo>
                <a:lnTo>
                  <a:pt x="10000" y="4464"/>
                </a:lnTo>
                <a:lnTo>
                  <a:pt x="0" y="4464"/>
                </a:lnTo>
                <a:lnTo>
                  <a:pt x="0" y="2320"/>
                </a:lnTo>
                <a:cubicBezTo>
                  <a:pt x="0" y="2075"/>
                  <a:pt x="88" y="1864"/>
                  <a:pt x="261" y="1690"/>
                </a:cubicBezTo>
                <a:cubicBezTo>
                  <a:pt x="436" y="1515"/>
                  <a:pt x="646" y="1429"/>
                  <a:pt x="891" y="1429"/>
                </a:cubicBezTo>
                <a:lnTo>
                  <a:pt x="2855" y="1429"/>
                </a:lnTo>
                <a:lnTo>
                  <a:pt x="2855" y="535"/>
                </a:lnTo>
                <a:cubicBezTo>
                  <a:pt x="2855" y="387"/>
                  <a:pt x="2906" y="260"/>
                  <a:pt x="3011" y="157"/>
                </a:cubicBezTo>
                <a:cubicBezTo>
                  <a:pt x="3116" y="52"/>
                  <a:pt x="3243" y="0"/>
                  <a:pt x="3390" y="0"/>
                </a:cubicBezTo>
                <a:lnTo>
                  <a:pt x="6605" y="0"/>
                </a:lnTo>
                <a:cubicBezTo>
                  <a:pt x="6754" y="0"/>
                  <a:pt x="6880" y="52"/>
                  <a:pt x="6984" y="157"/>
                </a:cubicBezTo>
                <a:cubicBezTo>
                  <a:pt x="7089" y="262"/>
                  <a:pt x="7140" y="388"/>
                  <a:pt x="7140" y="535"/>
                </a:cubicBezTo>
                <a:lnTo>
                  <a:pt x="7140" y="1429"/>
                </a:lnTo>
                <a:lnTo>
                  <a:pt x="9104" y="1429"/>
                </a:lnTo>
                <a:cubicBezTo>
                  <a:pt x="9349" y="1429"/>
                  <a:pt x="9560" y="1518"/>
                  <a:pt x="9734" y="1690"/>
                </a:cubicBezTo>
                <a:cubicBezTo>
                  <a:pt x="9912" y="1864"/>
                  <a:pt x="10000" y="2074"/>
                  <a:pt x="10000" y="2320"/>
                </a:cubicBezTo>
                <a:close/>
                <a:moveTo>
                  <a:pt x="10000" y="4998"/>
                </a:moveTo>
                <a:lnTo>
                  <a:pt x="10000" y="7678"/>
                </a:lnTo>
                <a:cubicBezTo>
                  <a:pt x="10000" y="7923"/>
                  <a:pt x="9911" y="8134"/>
                  <a:pt x="9739" y="8308"/>
                </a:cubicBezTo>
                <a:cubicBezTo>
                  <a:pt x="9564" y="8483"/>
                  <a:pt x="9354" y="8569"/>
                  <a:pt x="9109" y="8569"/>
                </a:cubicBezTo>
                <a:lnTo>
                  <a:pt x="894" y="8569"/>
                </a:lnTo>
                <a:cubicBezTo>
                  <a:pt x="649" y="8569"/>
                  <a:pt x="438" y="8481"/>
                  <a:pt x="264" y="8308"/>
                </a:cubicBezTo>
                <a:cubicBezTo>
                  <a:pt x="89" y="8133"/>
                  <a:pt x="1" y="7923"/>
                  <a:pt x="1" y="7678"/>
                </a:cubicBezTo>
                <a:lnTo>
                  <a:pt x="1" y="4998"/>
                </a:lnTo>
                <a:lnTo>
                  <a:pt x="3750" y="4998"/>
                </a:lnTo>
                <a:lnTo>
                  <a:pt x="3750" y="5892"/>
                </a:lnTo>
                <a:cubicBezTo>
                  <a:pt x="3750" y="5988"/>
                  <a:pt x="3785" y="6072"/>
                  <a:pt x="3856" y="6143"/>
                </a:cubicBezTo>
                <a:cubicBezTo>
                  <a:pt x="3928" y="6214"/>
                  <a:pt x="4010" y="6249"/>
                  <a:pt x="4108" y="6249"/>
                </a:cubicBezTo>
                <a:lnTo>
                  <a:pt x="5893" y="6249"/>
                </a:lnTo>
                <a:cubicBezTo>
                  <a:pt x="5989" y="6249"/>
                  <a:pt x="6073" y="6214"/>
                  <a:pt x="6144" y="6143"/>
                </a:cubicBezTo>
                <a:cubicBezTo>
                  <a:pt x="6215" y="6072"/>
                  <a:pt x="6250" y="5989"/>
                  <a:pt x="6250" y="5892"/>
                </a:cubicBezTo>
                <a:lnTo>
                  <a:pt x="6250" y="4998"/>
                </a:lnTo>
                <a:lnTo>
                  <a:pt x="10000" y="4998"/>
                </a:lnTo>
                <a:close/>
                <a:moveTo>
                  <a:pt x="3573" y="1426"/>
                </a:moveTo>
                <a:lnTo>
                  <a:pt x="6429" y="1426"/>
                </a:lnTo>
                <a:lnTo>
                  <a:pt x="6429" y="712"/>
                </a:lnTo>
                <a:lnTo>
                  <a:pt x="3573" y="712"/>
                </a:lnTo>
                <a:lnTo>
                  <a:pt x="3573" y="1426"/>
                </a:lnTo>
                <a:close/>
                <a:moveTo>
                  <a:pt x="5715" y="4998"/>
                </a:moveTo>
                <a:lnTo>
                  <a:pt x="5715" y="5713"/>
                </a:lnTo>
                <a:lnTo>
                  <a:pt x="4285" y="5713"/>
                </a:lnTo>
                <a:lnTo>
                  <a:pt x="4285" y="4998"/>
                </a:lnTo>
                <a:lnTo>
                  <a:pt x="5715" y="4998"/>
                </a:ln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sp>
        <p:nvSpPr>
          <p:cNvPr id="19" name="PA-椭圆 18">
            <a:extLst>
              <a:ext uri="{FF2B5EF4-FFF2-40B4-BE49-F238E27FC236}">
                <a16:creationId xmlns="" xmlns:a16="http://schemas.microsoft.com/office/drawing/2014/main" id="{FCD08776-180A-4114-A8EF-AC0E7E4CE02E}"/>
              </a:ext>
            </a:extLst>
          </p:cNvPr>
          <p:cNvSpPr/>
          <p:nvPr>
            <p:custDataLst>
              <p:tags r:id="rId9"/>
            </p:custDataLst>
          </p:nvPr>
        </p:nvSpPr>
        <p:spPr>
          <a:xfrm>
            <a:off x="1050122" y="1987371"/>
            <a:ext cx="837752" cy="837752"/>
          </a:xfrm>
          <a:prstGeom prst="ellipse">
            <a:avLst/>
          </a:prstGeom>
          <a:noFill/>
          <a:ln w="22225">
            <a:gradFill>
              <a:gsLst>
                <a:gs pos="0">
                  <a:schemeClr val="accent1"/>
                </a:gs>
                <a:gs pos="100000">
                  <a:schemeClr val="accent3"/>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PA-文本占位符 52">
            <a:extLst>
              <a:ext uri="{FF2B5EF4-FFF2-40B4-BE49-F238E27FC236}">
                <a16:creationId xmlns="" xmlns:a16="http://schemas.microsoft.com/office/drawing/2014/main" id="{309AB5CD-0C10-4625-B8AF-0CFFEA67B6CD}"/>
              </a:ext>
            </a:extLst>
          </p:cNvPr>
          <p:cNvSpPr txBox="1">
            <a:spLocks/>
          </p:cNvSpPr>
          <p:nvPr>
            <p:custDataLst>
              <p:tags r:id="rId10"/>
            </p:custDataLst>
          </p:nvPr>
        </p:nvSpPr>
        <p:spPr>
          <a:xfrm>
            <a:off x="865526" y="3337750"/>
            <a:ext cx="1206945" cy="273862"/>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STEP 01</a:t>
            </a:r>
            <a:endParaRPr kumimoji="0" lang="zh-CN" altLang="en-US"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endParaRPr>
          </a:p>
        </p:txBody>
      </p:sp>
      <p:sp>
        <p:nvSpPr>
          <p:cNvPr id="41" name="PA-文本占位符 52">
            <a:extLst>
              <a:ext uri="{FF2B5EF4-FFF2-40B4-BE49-F238E27FC236}">
                <a16:creationId xmlns="" xmlns:a16="http://schemas.microsoft.com/office/drawing/2014/main" id="{E2287CEE-1DAC-4ED1-A71C-B3626437BE1A}"/>
              </a:ext>
            </a:extLst>
          </p:cNvPr>
          <p:cNvSpPr txBox="1">
            <a:spLocks/>
          </p:cNvSpPr>
          <p:nvPr>
            <p:custDataLst>
              <p:tags r:id="rId11"/>
            </p:custDataLst>
          </p:nvPr>
        </p:nvSpPr>
        <p:spPr>
          <a:xfrm>
            <a:off x="675053" y="4001894"/>
            <a:ext cx="1587890" cy="389194"/>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输入标题</a:t>
            </a:r>
          </a:p>
        </p:txBody>
      </p:sp>
      <p:sp>
        <p:nvSpPr>
          <p:cNvPr id="42" name="PA-文本占位符 48">
            <a:extLst>
              <a:ext uri="{FF2B5EF4-FFF2-40B4-BE49-F238E27FC236}">
                <a16:creationId xmlns="" xmlns:a16="http://schemas.microsoft.com/office/drawing/2014/main" id="{53642CBF-A50E-423B-A4B2-FE136F0B3DA3}"/>
              </a:ext>
            </a:extLst>
          </p:cNvPr>
          <p:cNvSpPr txBox="1">
            <a:spLocks/>
          </p:cNvSpPr>
          <p:nvPr>
            <p:custDataLst>
              <p:tags r:id="rId12"/>
            </p:custDataLst>
          </p:nvPr>
        </p:nvSpPr>
        <p:spPr>
          <a:xfrm>
            <a:off x="532777" y="4391088"/>
            <a:ext cx="1872443" cy="1051482"/>
          </a:xfrm>
          <a:prstGeom prst="rect">
            <a:avLst/>
          </a:prstGeom>
        </p:spPr>
        <p:txBody>
          <a:bodyPr vert="horz" lIns="0" tIns="0" rIns="0" bIns="0" rtlCol="0" anchor="ctr" anchorCtr="1">
            <a:noAutofit/>
          </a:bodyPr>
          <a:lstStyle>
            <a:lvl1pPr marL="0" indent="0" algn="ctr"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a:t>
            </a:r>
          </a:p>
        </p:txBody>
      </p:sp>
      <p:sp>
        <p:nvSpPr>
          <p:cNvPr id="44" name="PA-iconfont-1188-587291">
            <a:extLst>
              <a:ext uri="{FF2B5EF4-FFF2-40B4-BE49-F238E27FC236}">
                <a16:creationId xmlns="" xmlns:a16="http://schemas.microsoft.com/office/drawing/2014/main" id="{0AB76530-8FFA-4536-A075-0E2F3B6ACD56}"/>
              </a:ext>
            </a:extLst>
          </p:cNvPr>
          <p:cNvSpPr/>
          <p:nvPr>
            <p:custDataLst>
              <p:tags r:id="rId13"/>
            </p:custDataLst>
          </p:nvPr>
        </p:nvSpPr>
        <p:spPr>
          <a:xfrm>
            <a:off x="1236767" y="2184680"/>
            <a:ext cx="473352" cy="454461"/>
          </a:xfrm>
          <a:custGeom>
            <a:avLst/>
            <a:gdLst>
              <a:gd name="connsiteX0" fmla="*/ 332088 w 578320"/>
              <a:gd name="connsiteY0" fmla="*/ 387618 h 555241"/>
              <a:gd name="connsiteX1" fmla="*/ 346836 w 578320"/>
              <a:gd name="connsiteY1" fmla="*/ 451167 h 555241"/>
              <a:gd name="connsiteX2" fmla="*/ 397530 w 578320"/>
              <a:gd name="connsiteY2" fmla="*/ 502744 h 555241"/>
              <a:gd name="connsiteX3" fmla="*/ 344992 w 578320"/>
              <a:gd name="connsiteY3" fmla="*/ 555241 h 555241"/>
              <a:gd name="connsiteX4" fmla="*/ 293376 w 578320"/>
              <a:gd name="connsiteY4" fmla="*/ 502744 h 555241"/>
              <a:gd name="connsiteX5" fmla="*/ 321028 w 578320"/>
              <a:gd name="connsiteY5" fmla="*/ 456693 h 555241"/>
              <a:gd name="connsiteX6" fmla="*/ 306280 w 578320"/>
              <a:gd name="connsiteY6" fmla="*/ 393144 h 555241"/>
              <a:gd name="connsiteX7" fmla="*/ 332088 w 578320"/>
              <a:gd name="connsiteY7" fmla="*/ 387618 h 555241"/>
              <a:gd name="connsiteX8" fmla="*/ 176153 w 578320"/>
              <a:gd name="connsiteY8" fmla="*/ 300182 h 555241"/>
              <a:gd name="connsiteX9" fmla="*/ 185376 w 578320"/>
              <a:gd name="connsiteY9" fmla="*/ 325037 h 555241"/>
              <a:gd name="connsiteX10" fmla="*/ 104216 w 578320"/>
              <a:gd name="connsiteY10" fmla="*/ 352654 h 555241"/>
              <a:gd name="connsiteX11" fmla="*/ 104216 w 578320"/>
              <a:gd name="connsiteY11" fmla="*/ 355415 h 555241"/>
              <a:gd name="connsiteX12" fmla="*/ 52569 w 578320"/>
              <a:gd name="connsiteY12" fmla="*/ 407887 h 555241"/>
              <a:gd name="connsiteX13" fmla="*/ 0 w 578320"/>
              <a:gd name="connsiteY13" fmla="*/ 355415 h 555241"/>
              <a:gd name="connsiteX14" fmla="*/ 52569 w 578320"/>
              <a:gd name="connsiteY14" fmla="*/ 303864 h 555241"/>
              <a:gd name="connsiteX15" fmla="*/ 95916 w 578320"/>
              <a:gd name="connsiteY15" fmla="*/ 327799 h 555241"/>
              <a:gd name="connsiteX16" fmla="*/ 525741 w 578320"/>
              <a:gd name="connsiteY16" fmla="*/ 245886 h 555241"/>
              <a:gd name="connsiteX17" fmla="*/ 578320 w 578320"/>
              <a:gd name="connsiteY17" fmla="*/ 298349 h 555241"/>
              <a:gd name="connsiteX18" fmla="*/ 525741 w 578320"/>
              <a:gd name="connsiteY18" fmla="*/ 349892 h 555241"/>
              <a:gd name="connsiteX19" fmla="*/ 474085 w 578320"/>
              <a:gd name="connsiteY19" fmla="*/ 306633 h 555241"/>
              <a:gd name="connsiteX20" fmla="*/ 409514 w 578320"/>
              <a:gd name="connsiteY20" fmla="*/ 300190 h 555241"/>
              <a:gd name="connsiteX21" fmla="*/ 412281 w 578320"/>
              <a:gd name="connsiteY21" fmla="*/ 275339 h 555241"/>
              <a:gd name="connsiteX22" fmla="*/ 412281 w 578320"/>
              <a:gd name="connsiteY22" fmla="*/ 273498 h 555241"/>
              <a:gd name="connsiteX23" fmla="*/ 476852 w 578320"/>
              <a:gd name="connsiteY23" fmla="*/ 279941 h 555241"/>
              <a:gd name="connsiteX24" fmla="*/ 525741 w 578320"/>
              <a:gd name="connsiteY24" fmla="*/ 245886 h 555241"/>
              <a:gd name="connsiteX25" fmla="*/ 293302 w 578320"/>
              <a:gd name="connsiteY25" fmla="*/ 185968 h 555241"/>
              <a:gd name="connsiteX26" fmla="*/ 382735 w 578320"/>
              <a:gd name="connsiteY26" fmla="*/ 275328 h 555241"/>
              <a:gd name="connsiteX27" fmla="*/ 293302 w 578320"/>
              <a:gd name="connsiteY27" fmla="*/ 364688 h 555241"/>
              <a:gd name="connsiteX28" fmla="*/ 203869 w 578320"/>
              <a:gd name="connsiteY28" fmla="*/ 275328 h 555241"/>
              <a:gd name="connsiteX29" fmla="*/ 293302 w 578320"/>
              <a:gd name="connsiteY29" fmla="*/ 185968 h 555241"/>
              <a:gd name="connsiteX30" fmla="*/ 135586 w 578320"/>
              <a:gd name="connsiteY30" fmla="*/ 74565 h 555241"/>
              <a:gd name="connsiteX31" fmla="*/ 187252 w 578320"/>
              <a:gd name="connsiteY31" fmla="*/ 126109 h 555241"/>
              <a:gd name="connsiteX32" fmla="*/ 180794 w 578320"/>
              <a:gd name="connsiteY32" fmla="*/ 150961 h 555241"/>
              <a:gd name="connsiteX33" fmla="*/ 215853 w 578320"/>
              <a:gd name="connsiteY33" fmla="*/ 185017 h 555241"/>
              <a:gd name="connsiteX34" fmla="*/ 198324 w 578320"/>
              <a:gd name="connsiteY34" fmla="*/ 203426 h 555241"/>
              <a:gd name="connsiteX35" fmla="*/ 163265 w 578320"/>
              <a:gd name="connsiteY35" fmla="*/ 170290 h 555241"/>
              <a:gd name="connsiteX36" fmla="*/ 135586 w 578320"/>
              <a:gd name="connsiteY36" fmla="*/ 178574 h 555241"/>
              <a:gd name="connsiteX37" fmla="*/ 82998 w 578320"/>
              <a:gd name="connsiteY37" fmla="*/ 126109 h 555241"/>
              <a:gd name="connsiteX38" fmla="*/ 135586 w 578320"/>
              <a:gd name="connsiteY38" fmla="*/ 74565 h 555241"/>
              <a:gd name="connsiteX39" fmla="*/ 426183 w 578320"/>
              <a:gd name="connsiteY39" fmla="*/ 0 h 555241"/>
              <a:gd name="connsiteX40" fmla="*/ 477865 w 578320"/>
              <a:gd name="connsiteY40" fmla="*/ 52491 h 555241"/>
              <a:gd name="connsiteX41" fmla="*/ 426183 w 578320"/>
              <a:gd name="connsiteY41" fmla="*/ 104060 h 555241"/>
              <a:gd name="connsiteX42" fmla="*/ 411416 w 578320"/>
              <a:gd name="connsiteY42" fmla="*/ 102219 h 555241"/>
              <a:gd name="connsiteX43" fmla="*/ 364349 w 578320"/>
              <a:gd name="connsiteY43" fmla="*/ 180494 h 555241"/>
              <a:gd name="connsiteX44" fmla="*/ 342199 w 578320"/>
              <a:gd name="connsiteY44" fmla="*/ 166681 h 555241"/>
              <a:gd name="connsiteX45" fmla="*/ 389267 w 578320"/>
              <a:gd name="connsiteY45" fmla="*/ 88405 h 555241"/>
              <a:gd name="connsiteX46" fmla="*/ 373578 w 578320"/>
              <a:gd name="connsiteY46" fmla="*/ 52491 h 555241"/>
              <a:gd name="connsiteX47" fmla="*/ 426183 w 578320"/>
              <a:gd name="connsiteY47" fmla="*/ 0 h 555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78320" h="555241">
                <a:moveTo>
                  <a:pt x="332088" y="387618"/>
                </a:moveTo>
                <a:lnTo>
                  <a:pt x="346836" y="451167"/>
                </a:lnTo>
                <a:cubicBezTo>
                  <a:pt x="374487" y="452088"/>
                  <a:pt x="397530" y="474193"/>
                  <a:pt x="397530" y="502744"/>
                </a:cubicBezTo>
                <a:cubicBezTo>
                  <a:pt x="397530" y="531295"/>
                  <a:pt x="373565" y="555241"/>
                  <a:pt x="344992" y="555241"/>
                </a:cubicBezTo>
                <a:cubicBezTo>
                  <a:pt x="316419" y="555241"/>
                  <a:pt x="293376" y="531295"/>
                  <a:pt x="293376" y="502744"/>
                </a:cubicBezTo>
                <a:cubicBezTo>
                  <a:pt x="293376" y="482482"/>
                  <a:pt x="304437" y="465903"/>
                  <a:pt x="321028" y="456693"/>
                </a:cubicBezTo>
                <a:lnTo>
                  <a:pt x="306280" y="393144"/>
                </a:lnTo>
                <a:cubicBezTo>
                  <a:pt x="315497" y="392223"/>
                  <a:pt x="323793" y="390381"/>
                  <a:pt x="332088" y="387618"/>
                </a:cubicBezTo>
                <a:close/>
                <a:moveTo>
                  <a:pt x="176153" y="300182"/>
                </a:moveTo>
                <a:cubicBezTo>
                  <a:pt x="177998" y="309388"/>
                  <a:pt x="181687" y="317673"/>
                  <a:pt x="185376" y="325037"/>
                </a:cubicBezTo>
                <a:lnTo>
                  <a:pt x="104216" y="352654"/>
                </a:lnTo>
                <a:cubicBezTo>
                  <a:pt x="104216" y="353574"/>
                  <a:pt x="104216" y="354495"/>
                  <a:pt x="104216" y="355415"/>
                </a:cubicBezTo>
                <a:cubicBezTo>
                  <a:pt x="104216" y="384873"/>
                  <a:pt x="81160" y="407887"/>
                  <a:pt x="52569" y="407887"/>
                </a:cubicBezTo>
                <a:cubicBezTo>
                  <a:pt x="23057" y="407887"/>
                  <a:pt x="0" y="384873"/>
                  <a:pt x="0" y="355415"/>
                </a:cubicBezTo>
                <a:cubicBezTo>
                  <a:pt x="0" y="326878"/>
                  <a:pt x="23057" y="303864"/>
                  <a:pt x="52569" y="303864"/>
                </a:cubicBezTo>
                <a:cubicBezTo>
                  <a:pt x="70092" y="303864"/>
                  <a:pt x="86693" y="313070"/>
                  <a:pt x="95916" y="327799"/>
                </a:cubicBezTo>
                <a:close/>
                <a:moveTo>
                  <a:pt x="525741" y="245886"/>
                </a:moveTo>
                <a:cubicBezTo>
                  <a:pt x="554337" y="245886"/>
                  <a:pt x="578320" y="269817"/>
                  <a:pt x="578320" y="298349"/>
                </a:cubicBezTo>
                <a:cubicBezTo>
                  <a:pt x="578320" y="326882"/>
                  <a:pt x="554337" y="349892"/>
                  <a:pt x="525741" y="349892"/>
                </a:cubicBezTo>
                <a:cubicBezTo>
                  <a:pt x="499913" y="349892"/>
                  <a:pt x="478697" y="331484"/>
                  <a:pt x="474085" y="306633"/>
                </a:cubicBezTo>
                <a:lnTo>
                  <a:pt x="409514" y="300190"/>
                </a:lnTo>
                <a:cubicBezTo>
                  <a:pt x="411359" y="291906"/>
                  <a:pt x="412281" y="283623"/>
                  <a:pt x="412281" y="275339"/>
                </a:cubicBezTo>
                <a:cubicBezTo>
                  <a:pt x="412281" y="274419"/>
                  <a:pt x="412281" y="274419"/>
                  <a:pt x="412281" y="273498"/>
                </a:cubicBezTo>
                <a:lnTo>
                  <a:pt x="476852" y="279941"/>
                </a:lnTo>
                <a:cubicBezTo>
                  <a:pt x="484231" y="260613"/>
                  <a:pt x="503603" y="245886"/>
                  <a:pt x="525741" y="245886"/>
                </a:cubicBezTo>
                <a:close/>
                <a:moveTo>
                  <a:pt x="293302" y="185968"/>
                </a:moveTo>
                <a:cubicBezTo>
                  <a:pt x="342694" y="185968"/>
                  <a:pt x="382735" y="225976"/>
                  <a:pt x="382735" y="275328"/>
                </a:cubicBezTo>
                <a:cubicBezTo>
                  <a:pt x="382735" y="324680"/>
                  <a:pt x="342694" y="364688"/>
                  <a:pt x="293302" y="364688"/>
                </a:cubicBezTo>
                <a:cubicBezTo>
                  <a:pt x="243910" y="364688"/>
                  <a:pt x="203869" y="324680"/>
                  <a:pt x="203869" y="275328"/>
                </a:cubicBezTo>
                <a:cubicBezTo>
                  <a:pt x="203869" y="225976"/>
                  <a:pt x="243910" y="185968"/>
                  <a:pt x="293302" y="185968"/>
                </a:cubicBezTo>
                <a:close/>
                <a:moveTo>
                  <a:pt x="135586" y="74565"/>
                </a:moveTo>
                <a:cubicBezTo>
                  <a:pt x="164187" y="74565"/>
                  <a:pt x="187252" y="97576"/>
                  <a:pt x="187252" y="126109"/>
                </a:cubicBezTo>
                <a:cubicBezTo>
                  <a:pt x="187252" y="135314"/>
                  <a:pt x="185407" y="143598"/>
                  <a:pt x="180794" y="150961"/>
                </a:cubicBezTo>
                <a:lnTo>
                  <a:pt x="215853" y="185017"/>
                </a:lnTo>
                <a:cubicBezTo>
                  <a:pt x="209395" y="190540"/>
                  <a:pt x="202937" y="196983"/>
                  <a:pt x="198324" y="203426"/>
                </a:cubicBezTo>
                <a:lnTo>
                  <a:pt x="163265" y="170290"/>
                </a:lnTo>
                <a:cubicBezTo>
                  <a:pt x="154961" y="175813"/>
                  <a:pt x="145735" y="178574"/>
                  <a:pt x="135586" y="178574"/>
                </a:cubicBezTo>
                <a:cubicBezTo>
                  <a:pt x="106986" y="178574"/>
                  <a:pt x="82998" y="155563"/>
                  <a:pt x="82998" y="126109"/>
                </a:cubicBezTo>
                <a:cubicBezTo>
                  <a:pt x="82998" y="97576"/>
                  <a:pt x="106986" y="74565"/>
                  <a:pt x="135586" y="74565"/>
                </a:cubicBezTo>
                <a:close/>
                <a:moveTo>
                  <a:pt x="426183" y="0"/>
                </a:moveTo>
                <a:cubicBezTo>
                  <a:pt x="454793" y="0"/>
                  <a:pt x="477865" y="23022"/>
                  <a:pt x="477865" y="52491"/>
                </a:cubicBezTo>
                <a:cubicBezTo>
                  <a:pt x="477865" y="81038"/>
                  <a:pt x="454793" y="104060"/>
                  <a:pt x="426183" y="104060"/>
                </a:cubicBezTo>
                <a:cubicBezTo>
                  <a:pt x="420645" y="104060"/>
                  <a:pt x="416031" y="103139"/>
                  <a:pt x="411416" y="102219"/>
                </a:cubicBezTo>
                <a:lnTo>
                  <a:pt x="364349" y="180494"/>
                </a:lnTo>
                <a:cubicBezTo>
                  <a:pt x="357888" y="174969"/>
                  <a:pt x="350505" y="170364"/>
                  <a:pt x="342199" y="166681"/>
                </a:cubicBezTo>
                <a:lnTo>
                  <a:pt x="389267" y="88405"/>
                </a:lnTo>
                <a:cubicBezTo>
                  <a:pt x="379115" y="79196"/>
                  <a:pt x="373578" y="66304"/>
                  <a:pt x="373578" y="52491"/>
                </a:cubicBezTo>
                <a:cubicBezTo>
                  <a:pt x="373578" y="23022"/>
                  <a:pt x="396650" y="0"/>
                  <a:pt x="42618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7" name="PA-椭圆 46">
            <a:extLst>
              <a:ext uri="{FF2B5EF4-FFF2-40B4-BE49-F238E27FC236}">
                <a16:creationId xmlns="" xmlns:a16="http://schemas.microsoft.com/office/drawing/2014/main" id="{68D550BD-2EC0-4FF4-B739-858FF4B64DAB}"/>
              </a:ext>
            </a:extLst>
          </p:cNvPr>
          <p:cNvSpPr/>
          <p:nvPr>
            <p:custDataLst>
              <p:tags r:id="rId14"/>
            </p:custDataLst>
          </p:nvPr>
        </p:nvSpPr>
        <p:spPr>
          <a:xfrm>
            <a:off x="3363623" y="1987371"/>
            <a:ext cx="837752" cy="837752"/>
          </a:xfrm>
          <a:prstGeom prst="ellipse">
            <a:avLst/>
          </a:prstGeom>
          <a:noFill/>
          <a:ln w="22225">
            <a:gradFill>
              <a:gsLst>
                <a:gs pos="0">
                  <a:schemeClr val="accent1"/>
                </a:gs>
                <a:gs pos="100000">
                  <a:schemeClr val="accent3"/>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文本占位符 52">
            <a:extLst>
              <a:ext uri="{FF2B5EF4-FFF2-40B4-BE49-F238E27FC236}">
                <a16:creationId xmlns="" xmlns:a16="http://schemas.microsoft.com/office/drawing/2014/main" id="{75789D09-6B52-4A7E-9244-9C2F2B20FA17}"/>
              </a:ext>
            </a:extLst>
          </p:cNvPr>
          <p:cNvSpPr txBox="1">
            <a:spLocks/>
          </p:cNvSpPr>
          <p:nvPr>
            <p:custDataLst>
              <p:tags r:id="rId15"/>
            </p:custDataLst>
          </p:nvPr>
        </p:nvSpPr>
        <p:spPr>
          <a:xfrm>
            <a:off x="2988554" y="4001894"/>
            <a:ext cx="1587890" cy="389194"/>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输入标题</a:t>
            </a:r>
          </a:p>
        </p:txBody>
      </p:sp>
      <p:sp>
        <p:nvSpPr>
          <p:cNvPr id="50" name="PA-文本占位符 48">
            <a:extLst>
              <a:ext uri="{FF2B5EF4-FFF2-40B4-BE49-F238E27FC236}">
                <a16:creationId xmlns="" xmlns:a16="http://schemas.microsoft.com/office/drawing/2014/main" id="{D98A4064-7474-4A63-A022-60C528057BC2}"/>
              </a:ext>
            </a:extLst>
          </p:cNvPr>
          <p:cNvSpPr txBox="1">
            <a:spLocks/>
          </p:cNvSpPr>
          <p:nvPr>
            <p:custDataLst>
              <p:tags r:id="rId16"/>
            </p:custDataLst>
          </p:nvPr>
        </p:nvSpPr>
        <p:spPr>
          <a:xfrm>
            <a:off x="2846278" y="4391088"/>
            <a:ext cx="1872443" cy="1051482"/>
          </a:xfrm>
          <a:prstGeom prst="rect">
            <a:avLst/>
          </a:prstGeom>
        </p:spPr>
        <p:txBody>
          <a:bodyPr vert="horz" lIns="0" tIns="0" rIns="0" bIns="0" rtlCol="0" anchor="ctr" anchorCtr="1">
            <a:noAutofit/>
          </a:bodyPr>
          <a:lstStyle>
            <a:lvl1pPr marL="0" indent="0" algn="ctr"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a:t>
            </a:r>
          </a:p>
        </p:txBody>
      </p:sp>
      <p:sp>
        <p:nvSpPr>
          <p:cNvPr id="78" name="PA-iconfont-1188-587291">
            <a:extLst>
              <a:ext uri="{FF2B5EF4-FFF2-40B4-BE49-F238E27FC236}">
                <a16:creationId xmlns="" xmlns:a16="http://schemas.microsoft.com/office/drawing/2014/main" id="{BBCCF17A-4F83-4BF3-91C5-C50CCDEECDED}"/>
              </a:ext>
            </a:extLst>
          </p:cNvPr>
          <p:cNvSpPr/>
          <p:nvPr/>
        </p:nvSpPr>
        <p:spPr>
          <a:xfrm>
            <a:off x="3576917" y="2206196"/>
            <a:ext cx="398293" cy="398212"/>
          </a:xfrm>
          <a:custGeom>
            <a:avLst/>
            <a:gdLst>
              <a:gd name="T0" fmla="*/ 6176 w 10375"/>
              <a:gd name="T1" fmla="*/ 2754 h 10375"/>
              <a:gd name="T2" fmla="*/ 2741 w 10375"/>
              <a:gd name="T3" fmla="*/ 6188 h 10375"/>
              <a:gd name="T4" fmla="*/ 2741 w 10375"/>
              <a:gd name="T5" fmla="*/ 6549 h 10375"/>
              <a:gd name="T6" fmla="*/ 3826 w 10375"/>
              <a:gd name="T7" fmla="*/ 7634 h 10375"/>
              <a:gd name="T8" fmla="*/ 4188 w 10375"/>
              <a:gd name="T9" fmla="*/ 7634 h 10375"/>
              <a:gd name="T10" fmla="*/ 7623 w 10375"/>
              <a:gd name="T11" fmla="*/ 4199 h 10375"/>
              <a:gd name="T12" fmla="*/ 7623 w 10375"/>
              <a:gd name="T13" fmla="*/ 3838 h 10375"/>
              <a:gd name="T14" fmla="*/ 6538 w 10375"/>
              <a:gd name="T15" fmla="*/ 2754 h 10375"/>
              <a:gd name="T16" fmla="*/ 6176 w 10375"/>
              <a:gd name="T17" fmla="*/ 2754 h 10375"/>
              <a:gd name="T18" fmla="*/ 7441 w 10375"/>
              <a:gd name="T19" fmla="*/ 1850 h 10375"/>
              <a:gd name="T20" fmla="*/ 8526 w 10375"/>
              <a:gd name="T21" fmla="*/ 2935 h 10375"/>
              <a:gd name="T22" fmla="*/ 8526 w 10375"/>
              <a:gd name="T23" fmla="*/ 3296 h 10375"/>
              <a:gd name="T24" fmla="*/ 8165 w 10375"/>
              <a:gd name="T25" fmla="*/ 3658 h 10375"/>
              <a:gd name="T26" fmla="*/ 7804 w 10375"/>
              <a:gd name="T27" fmla="*/ 3658 h 10375"/>
              <a:gd name="T28" fmla="*/ 6719 w 10375"/>
              <a:gd name="T29" fmla="*/ 2573 h 10375"/>
              <a:gd name="T30" fmla="*/ 6719 w 10375"/>
              <a:gd name="T31" fmla="*/ 2211 h 10375"/>
              <a:gd name="T32" fmla="*/ 7080 w 10375"/>
              <a:gd name="T33" fmla="*/ 1850 h 10375"/>
              <a:gd name="T34" fmla="*/ 7441 w 10375"/>
              <a:gd name="T35" fmla="*/ 1850 h 10375"/>
              <a:gd name="T36" fmla="*/ 2583 w 10375"/>
              <a:gd name="T37" fmla="*/ 6639 h 10375"/>
              <a:gd name="T38" fmla="*/ 3738 w 10375"/>
              <a:gd name="T39" fmla="*/ 7794 h 10375"/>
              <a:gd name="T40" fmla="*/ 3688 w 10375"/>
              <a:gd name="T41" fmla="*/ 8005 h 10375"/>
              <a:gd name="T42" fmla="*/ 1943 w 10375"/>
              <a:gd name="T43" fmla="*/ 8595 h 10375"/>
              <a:gd name="T44" fmla="*/ 1780 w 10375"/>
              <a:gd name="T45" fmla="*/ 8433 h 10375"/>
              <a:gd name="T46" fmla="*/ 2370 w 10375"/>
              <a:gd name="T47" fmla="*/ 6688 h 10375"/>
              <a:gd name="T48" fmla="*/ 2583 w 10375"/>
              <a:gd name="T49" fmla="*/ 6639 h 10375"/>
              <a:gd name="T50" fmla="*/ 10375 w 10375"/>
              <a:gd name="T51" fmla="*/ 10375 h 10375"/>
              <a:gd name="T52" fmla="*/ 0 w 10375"/>
              <a:gd name="T53" fmla="*/ 10375 h 10375"/>
              <a:gd name="T54" fmla="*/ 0 w 10375"/>
              <a:gd name="T55" fmla="*/ 0 h 10375"/>
              <a:gd name="T56" fmla="*/ 10375 w 10375"/>
              <a:gd name="T57" fmla="*/ 0 h 10375"/>
              <a:gd name="T58" fmla="*/ 10375 w 10375"/>
              <a:gd name="T59" fmla="*/ 10375 h 10375"/>
              <a:gd name="T60" fmla="*/ 9565 w 10375"/>
              <a:gd name="T61" fmla="*/ 812 h 10375"/>
              <a:gd name="T62" fmla="*/ 810 w 10375"/>
              <a:gd name="T63" fmla="*/ 812 h 10375"/>
              <a:gd name="T64" fmla="*/ 810 w 10375"/>
              <a:gd name="T65" fmla="*/ 9565 h 10375"/>
              <a:gd name="T66" fmla="*/ 9564 w 10375"/>
              <a:gd name="T67" fmla="*/ 9565 h 10375"/>
              <a:gd name="T68" fmla="*/ 9564 w 10375"/>
              <a:gd name="T69" fmla="*/ 812 h 10375"/>
              <a:gd name="T70" fmla="*/ 9565 w 10375"/>
              <a:gd name="T71" fmla="*/ 812 h 10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75" h="10375">
                <a:moveTo>
                  <a:pt x="6176" y="2754"/>
                </a:moveTo>
                <a:lnTo>
                  <a:pt x="2741" y="6188"/>
                </a:lnTo>
                <a:cubicBezTo>
                  <a:pt x="2641" y="6288"/>
                  <a:pt x="2641" y="6449"/>
                  <a:pt x="2741" y="6549"/>
                </a:cubicBezTo>
                <a:lnTo>
                  <a:pt x="3826" y="7634"/>
                </a:lnTo>
                <a:cubicBezTo>
                  <a:pt x="3926" y="7734"/>
                  <a:pt x="4088" y="7734"/>
                  <a:pt x="4188" y="7634"/>
                </a:cubicBezTo>
                <a:lnTo>
                  <a:pt x="7623" y="4199"/>
                </a:lnTo>
                <a:cubicBezTo>
                  <a:pt x="7723" y="4099"/>
                  <a:pt x="7723" y="3938"/>
                  <a:pt x="7623" y="3838"/>
                </a:cubicBezTo>
                <a:lnTo>
                  <a:pt x="6538" y="2754"/>
                </a:lnTo>
                <a:cubicBezTo>
                  <a:pt x="6438" y="2654"/>
                  <a:pt x="6276" y="2654"/>
                  <a:pt x="6176" y="2754"/>
                </a:cubicBezTo>
                <a:close/>
                <a:moveTo>
                  <a:pt x="7441" y="1850"/>
                </a:moveTo>
                <a:lnTo>
                  <a:pt x="8526" y="2935"/>
                </a:lnTo>
                <a:cubicBezTo>
                  <a:pt x="8626" y="3035"/>
                  <a:pt x="8626" y="3196"/>
                  <a:pt x="8526" y="3296"/>
                </a:cubicBezTo>
                <a:lnTo>
                  <a:pt x="8165" y="3658"/>
                </a:lnTo>
                <a:cubicBezTo>
                  <a:pt x="8065" y="3758"/>
                  <a:pt x="7904" y="3758"/>
                  <a:pt x="7804" y="3658"/>
                </a:cubicBezTo>
                <a:lnTo>
                  <a:pt x="6719" y="2573"/>
                </a:lnTo>
                <a:cubicBezTo>
                  <a:pt x="6619" y="2473"/>
                  <a:pt x="6619" y="2311"/>
                  <a:pt x="6719" y="2211"/>
                </a:cubicBezTo>
                <a:lnTo>
                  <a:pt x="7080" y="1850"/>
                </a:lnTo>
                <a:cubicBezTo>
                  <a:pt x="7180" y="1750"/>
                  <a:pt x="7341" y="1750"/>
                  <a:pt x="7441" y="1850"/>
                </a:cubicBezTo>
                <a:close/>
                <a:moveTo>
                  <a:pt x="2583" y="6639"/>
                </a:moveTo>
                <a:lnTo>
                  <a:pt x="3738" y="7794"/>
                </a:lnTo>
                <a:cubicBezTo>
                  <a:pt x="3805" y="7862"/>
                  <a:pt x="3778" y="7975"/>
                  <a:pt x="3688" y="8005"/>
                </a:cubicBezTo>
                <a:lnTo>
                  <a:pt x="1943" y="8595"/>
                </a:lnTo>
                <a:cubicBezTo>
                  <a:pt x="1843" y="8629"/>
                  <a:pt x="1746" y="8534"/>
                  <a:pt x="1780" y="8433"/>
                </a:cubicBezTo>
                <a:lnTo>
                  <a:pt x="2370" y="6688"/>
                </a:lnTo>
                <a:cubicBezTo>
                  <a:pt x="2401" y="6599"/>
                  <a:pt x="2515" y="6572"/>
                  <a:pt x="2583" y="6639"/>
                </a:cubicBezTo>
                <a:close/>
                <a:moveTo>
                  <a:pt x="10375" y="10375"/>
                </a:moveTo>
                <a:lnTo>
                  <a:pt x="0" y="10375"/>
                </a:lnTo>
                <a:lnTo>
                  <a:pt x="0" y="0"/>
                </a:lnTo>
                <a:lnTo>
                  <a:pt x="10375" y="0"/>
                </a:lnTo>
                <a:lnTo>
                  <a:pt x="10375" y="10375"/>
                </a:lnTo>
                <a:close/>
                <a:moveTo>
                  <a:pt x="9565" y="812"/>
                </a:moveTo>
                <a:lnTo>
                  <a:pt x="810" y="812"/>
                </a:lnTo>
                <a:lnTo>
                  <a:pt x="810" y="9565"/>
                </a:lnTo>
                <a:lnTo>
                  <a:pt x="9564" y="9565"/>
                </a:lnTo>
                <a:lnTo>
                  <a:pt x="9564" y="812"/>
                </a:lnTo>
                <a:lnTo>
                  <a:pt x="9565" y="81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4" name="PA-椭圆 53">
            <a:extLst>
              <a:ext uri="{FF2B5EF4-FFF2-40B4-BE49-F238E27FC236}">
                <a16:creationId xmlns="" xmlns:a16="http://schemas.microsoft.com/office/drawing/2014/main" id="{1712AFE1-ECDF-43E1-AE2C-6E27B3108DDD}"/>
              </a:ext>
            </a:extLst>
          </p:cNvPr>
          <p:cNvSpPr/>
          <p:nvPr>
            <p:custDataLst>
              <p:tags r:id="rId17"/>
            </p:custDataLst>
          </p:nvPr>
        </p:nvSpPr>
        <p:spPr>
          <a:xfrm>
            <a:off x="5677124" y="1987371"/>
            <a:ext cx="837752" cy="837752"/>
          </a:xfrm>
          <a:prstGeom prst="ellipse">
            <a:avLst/>
          </a:prstGeom>
          <a:noFill/>
          <a:ln w="22225">
            <a:gradFill>
              <a:gsLst>
                <a:gs pos="0">
                  <a:schemeClr val="accent1"/>
                </a:gs>
                <a:gs pos="100000">
                  <a:schemeClr val="accent3"/>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文本占位符 52">
            <a:extLst>
              <a:ext uri="{FF2B5EF4-FFF2-40B4-BE49-F238E27FC236}">
                <a16:creationId xmlns="" xmlns:a16="http://schemas.microsoft.com/office/drawing/2014/main" id="{4B2240A3-0ACD-4ACB-BD9E-0E20BD6D78DA}"/>
              </a:ext>
            </a:extLst>
          </p:cNvPr>
          <p:cNvSpPr txBox="1">
            <a:spLocks/>
          </p:cNvSpPr>
          <p:nvPr>
            <p:custDataLst>
              <p:tags r:id="rId18"/>
            </p:custDataLst>
          </p:nvPr>
        </p:nvSpPr>
        <p:spPr>
          <a:xfrm>
            <a:off x="5302055" y="4001894"/>
            <a:ext cx="1587890" cy="389194"/>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输入标题</a:t>
            </a:r>
          </a:p>
        </p:txBody>
      </p:sp>
      <p:sp>
        <p:nvSpPr>
          <p:cNvPr id="57" name="PA-文本占位符 48">
            <a:extLst>
              <a:ext uri="{FF2B5EF4-FFF2-40B4-BE49-F238E27FC236}">
                <a16:creationId xmlns="" xmlns:a16="http://schemas.microsoft.com/office/drawing/2014/main" id="{FFFCC495-B7A7-4ECB-895F-4F64F0C5FE70}"/>
              </a:ext>
            </a:extLst>
          </p:cNvPr>
          <p:cNvSpPr txBox="1">
            <a:spLocks/>
          </p:cNvSpPr>
          <p:nvPr>
            <p:custDataLst>
              <p:tags r:id="rId19"/>
            </p:custDataLst>
          </p:nvPr>
        </p:nvSpPr>
        <p:spPr>
          <a:xfrm>
            <a:off x="5159779" y="4391088"/>
            <a:ext cx="1872443" cy="1051482"/>
          </a:xfrm>
          <a:prstGeom prst="rect">
            <a:avLst/>
          </a:prstGeom>
        </p:spPr>
        <p:txBody>
          <a:bodyPr vert="horz" lIns="0" tIns="0" rIns="0" bIns="0" rtlCol="0" anchor="ctr" anchorCtr="1">
            <a:noAutofit/>
          </a:bodyPr>
          <a:lstStyle>
            <a:lvl1pPr marL="0" indent="0" algn="ctr"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a:t>
            </a:r>
          </a:p>
        </p:txBody>
      </p:sp>
      <p:sp>
        <p:nvSpPr>
          <p:cNvPr id="79" name="PA-iconfont-1188-587291">
            <a:extLst>
              <a:ext uri="{FF2B5EF4-FFF2-40B4-BE49-F238E27FC236}">
                <a16:creationId xmlns="" xmlns:a16="http://schemas.microsoft.com/office/drawing/2014/main" id="{89406703-10AA-4A81-B8A7-6A0B11B5DBA7}"/>
              </a:ext>
            </a:extLst>
          </p:cNvPr>
          <p:cNvSpPr/>
          <p:nvPr/>
        </p:nvSpPr>
        <p:spPr>
          <a:xfrm>
            <a:off x="5874805" y="2184680"/>
            <a:ext cx="442390" cy="442390"/>
          </a:xfrm>
          <a:custGeom>
            <a:avLst/>
            <a:gdLst>
              <a:gd name="T0" fmla="*/ 934 w 11200"/>
              <a:gd name="T1" fmla="*/ 8726 h 11200"/>
              <a:gd name="T2" fmla="*/ 3266 w 11200"/>
              <a:gd name="T3" fmla="*/ 9764 h 11200"/>
              <a:gd name="T4" fmla="*/ 3266 w 11200"/>
              <a:gd name="T5" fmla="*/ 2474 h 11200"/>
              <a:gd name="T6" fmla="*/ 934 w 11200"/>
              <a:gd name="T7" fmla="*/ 1436 h 11200"/>
              <a:gd name="T8" fmla="*/ 934 w 11200"/>
              <a:gd name="T9" fmla="*/ 8726 h 11200"/>
              <a:gd name="T10" fmla="*/ 7493 w 11200"/>
              <a:gd name="T11" fmla="*/ 9552 h 11200"/>
              <a:gd name="T12" fmla="*/ 4200 w 11200"/>
              <a:gd name="T13" fmla="*/ 11190 h 11200"/>
              <a:gd name="T14" fmla="*/ 4200 w 11200"/>
              <a:gd name="T15" fmla="*/ 11200 h 11200"/>
              <a:gd name="T16" fmla="*/ 4189 w 11200"/>
              <a:gd name="T17" fmla="*/ 11195 h 11200"/>
              <a:gd name="T18" fmla="*/ 4178 w 11200"/>
              <a:gd name="T19" fmla="*/ 11200 h 11200"/>
              <a:gd name="T20" fmla="*/ 3266 w 11200"/>
              <a:gd name="T21" fmla="*/ 10789 h 11200"/>
              <a:gd name="T22" fmla="*/ 3266 w 11200"/>
              <a:gd name="T23" fmla="*/ 10785 h 11200"/>
              <a:gd name="T24" fmla="*/ 0 w 11200"/>
              <a:gd name="T25" fmla="*/ 9334 h 11200"/>
              <a:gd name="T26" fmla="*/ 0 w 11200"/>
              <a:gd name="T27" fmla="*/ 0 h 11200"/>
              <a:gd name="T28" fmla="*/ 3708 w 11200"/>
              <a:gd name="T29" fmla="*/ 1648 h 11200"/>
              <a:gd name="T30" fmla="*/ 7000 w 11200"/>
              <a:gd name="T31" fmla="*/ 16 h 11200"/>
              <a:gd name="T32" fmla="*/ 7000 w 11200"/>
              <a:gd name="T33" fmla="*/ 0 h 11200"/>
              <a:gd name="T34" fmla="*/ 7016 w 11200"/>
              <a:gd name="T35" fmla="*/ 8 h 11200"/>
              <a:gd name="T36" fmla="*/ 7026 w 11200"/>
              <a:gd name="T37" fmla="*/ 2 h 11200"/>
              <a:gd name="T38" fmla="*/ 7546 w 11200"/>
              <a:gd name="T39" fmla="*/ 242 h 11200"/>
              <a:gd name="T40" fmla="*/ 11200 w 11200"/>
              <a:gd name="T41" fmla="*/ 1867 h 11200"/>
              <a:gd name="T42" fmla="*/ 11200 w 11200"/>
              <a:gd name="T43" fmla="*/ 11200 h 11200"/>
              <a:gd name="T44" fmla="*/ 7493 w 11200"/>
              <a:gd name="T45" fmla="*/ 9552 h 11200"/>
              <a:gd name="T46" fmla="*/ 7000 w 11200"/>
              <a:gd name="T47" fmla="*/ 1058 h 11200"/>
              <a:gd name="T48" fmla="*/ 4200 w 11200"/>
              <a:gd name="T49" fmla="*/ 2446 h 11200"/>
              <a:gd name="T50" fmla="*/ 4200 w 11200"/>
              <a:gd name="T51" fmla="*/ 10147 h 11200"/>
              <a:gd name="T52" fmla="*/ 7000 w 11200"/>
              <a:gd name="T53" fmla="*/ 8755 h 11200"/>
              <a:gd name="T54" fmla="*/ 7000 w 11200"/>
              <a:gd name="T55" fmla="*/ 1058 h 11200"/>
              <a:gd name="T56" fmla="*/ 7934 w 11200"/>
              <a:gd name="T57" fmla="*/ 8726 h 11200"/>
              <a:gd name="T58" fmla="*/ 10266 w 11200"/>
              <a:gd name="T59" fmla="*/ 9764 h 11200"/>
              <a:gd name="T60" fmla="*/ 10266 w 11200"/>
              <a:gd name="T61" fmla="*/ 2474 h 11200"/>
              <a:gd name="T62" fmla="*/ 7934 w 11200"/>
              <a:gd name="T63" fmla="*/ 1436 h 11200"/>
              <a:gd name="T64" fmla="*/ 7934 w 11200"/>
              <a:gd name="T65" fmla="*/ 8726 h 1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00" h="11200">
                <a:moveTo>
                  <a:pt x="934" y="8726"/>
                </a:moveTo>
                <a:lnTo>
                  <a:pt x="3266" y="9764"/>
                </a:lnTo>
                <a:lnTo>
                  <a:pt x="3266" y="2474"/>
                </a:lnTo>
                <a:lnTo>
                  <a:pt x="934" y="1436"/>
                </a:lnTo>
                <a:lnTo>
                  <a:pt x="934" y="8726"/>
                </a:lnTo>
                <a:close/>
                <a:moveTo>
                  <a:pt x="7493" y="9552"/>
                </a:moveTo>
                <a:lnTo>
                  <a:pt x="4200" y="11190"/>
                </a:lnTo>
                <a:lnTo>
                  <a:pt x="4200" y="11200"/>
                </a:lnTo>
                <a:lnTo>
                  <a:pt x="4189" y="11195"/>
                </a:lnTo>
                <a:lnTo>
                  <a:pt x="4178" y="11200"/>
                </a:lnTo>
                <a:lnTo>
                  <a:pt x="3266" y="10789"/>
                </a:lnTo>
                <a:lnTo>
                  <a:pt x="3266" y="10785"/>
                </a:lnTo>
                <a:lnTo>
                  <a:pt x="0" y="9334"/>
                </a:lnTo>
                <a:lnTo>
                  <a:pt x="0" y="0"/>
                </a:lnTo>
                <a:lnTo>
                  <a:pt x="3708" y="1648"/>
                </a:lnTo>
                <a:lnTo>
                  <a:pt x="7000" y="16"/>
                </a:lnTo>
                <a:lnTo>
                  <a:pt x="7000" y="0"/>
                </a:lnTo>
                <a:lnTo>
                  <a:pt x="7016" y="8"/>
                </a:lnTo>
                <a:lnTo>
                  <a:pt x="7026" y="2"/>
                </a:lnTo>
                <a:lnTo>
                  <a:pt x="7546" y="242"/>
                </a:lnTo>
                <a:lnTo>
                  <a:pt x="11200" y="1867"/>
                </a:lnTo>
                <a:lnTo>
                  <a:pt x="11200" y="11200"/>
                </a:lnTo>
                <a:lnTo>
                  <a:pt x="7493" y="9552"/>
                </a:lnTo>
                <a:close/>
                <a:moveTo>
                  <a:pt x="7000" y="1058"/>
                </a:moveTo>
                <a:lnTo>
                  <a:pt x="4200" y="2446"/>
                </a:lnTo>
                <a:lnTo>
                  <a:pt x="4200" y="10147"/>
                </a:lnTo>
                <a:lnTo>
                  <a:pt x="7000" y="8755"/>
                </a:lnTo>
                <a:lnTo>
                  <a:pt x="7000" y="1058"/>
                </a:lnTo>
                <a:close/>
                <a:moveTo>
                  <a:pt x="7934" y="8726"/>
                </a:moveTo>
                <a:lnTo>
                  <a:pt x="10266" y="9764"/>
                </a:lnTo>
                <a:lnTo>
                  <a:pt x="10266" y="2474"/>
                </a:lnTo>
                <a:lnTo>
                  <a:pt x="7934" y="1436"/>
                </a:lnTo>
                <a:lnTo>
                  <a:pt x="7934" y="87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1" name="PA-椭圆 60">
            <a:extLst>
              <a:ext uri="{FF2B5EF4-FFF2-40B4-BE49-F238E27FC236}">
                <a16:creationId xmlns="" xmlns:a16="http://schemas.microsoft.com/office/drawing/2014/main" id="{12AFF558-DF3B-4BDC-8732-456BCA7B5CA6}"/>
              </a:ext>
            </a:extLst>
          </p:cNvPr>
          <p:cNvSpPr/>
          <p:nvPr>
            <p:custDataLst>
              <p:tags r:id="rId20"/>
            </p:custDataLst>
          </p:nvPr>
        </p:nvSpPr>
        <p:spPr>
          <a:xfrm>
            <a:off x="7990625" y="1987371"/>
            <a:ext cx="837752" cy="837752"/>
          </a:xfrm>
          <a:prstGeom prst="ellipse">
            <a:avLst/>
          </a:prstGeom>
          <a:noFill/>
          <a:ln w="22225">
            <a:gradFill>
              <a:gsLst>
                <a:gs pos="0">
                  <a:schemeClr val="accent1"/>
                </a:gs>
                <a:gs pos="100000">
                  <a:schemeClr val="accent3"/>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PA-文本占位符 52">
            <a:extLst>
              <a:ext uri="{FF2B5EF4-FFF2-40B4-BE49-F238E27FC236}">
                <a16:creationId xmlns="" xmlns:a16="http://schemas.microsoft.com/office/drawing/2014/main" id="{93A63E4B-8C1B-416E-86F7-0B7584898413}"/>
              </a:ext>
            </a:extLst>
          </p:cNvPr>
          <p:cNvSpPr txBox="1">
            <a:spLocks/>
          </p:cNvSpPr>
          <p:nvPr>
            <p:custDataLst>
              <p:tags r:id="rId21"/>
            </p:custDataLst>
          </p:nvPr>
        </p:nvSpPr>
        <p:spPr>
          <a:xfrm>
            <a:off x="7615556" y="4001894"/>
            <a:ext cx="1587890" cy="389194"/>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输入标题</a:t>
            </a:r>
          </a:p>
        </p:txBody>
      </p:sp>
      <p:sp>
        <p:nvSpPr>
          <p:cNvPr id="64" name="PA-文本占位符 48">
            <a:extLst>
              <a:ext uri="{FF2B5EF4-FFF2-40B4-BE49-F238E27FC236}">
                <a16:creationId xmlns="" xmlns:a16="http://schemas.microsoft.com/office/drawing/2014/main" id="{C65AD05B-7D3C-4432-B8F2-F2EAE87C474D}"/>
              </a:ext>
            </a:extLst>
          </p:cNvPr>
          <p:cNvSpPr txBox="1">
            <a:spLocks/>
          </p:cNvSpPr>
          <p:nvPr>
            <p:custDataLst>
              <p:tags r:id="rId22"/>
            </p:custDataLst>
          </p:nvPr>
        </p:nvSpPr>
        <p:spPr>
          <a:xfrm>
            <a:off x="7473280" y="4391088"/>
            <a:ext cx="1872443" cy="1051482"/>
          </a:xfrm>
          <a:prstGeom prst="rect">
            <a:avLst/>
          </a:prstGeom>
        </p:spPr>
        <p:txBody>
          <a:bodyPr vert="horz" lIns="0" tIns="0" rIns="0" bIns="0" rtlCol="0" anchor="ctr" anchorCtr="1">
            <a:noAutofit/>
          </a:bodyPr>
          <a:lstStyle>
            <a:lvl1pPr marL="0" indent="0" algn="ctr"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a:t>
            </a:r>
          </a:p>
        </p:txBody>
      </p:sp>
      <p:sp>
        <p:nvSpPr>
          <p:cNvPr id="81" name="PA-iconfont-1188-587291">
            <a:extLst>
              <a:ext uri="{FF2B5EF4-FFF2-40B4-BE49-F238E27FC236}">
                <a16:creationId xmlns="" xmlns:a16="http://schemas.microsoft.com/office/drawing/2014/main" id="{0467DEC1-1865-4BDA-8F34-6218BB0ED469}"/>
              </a:ext>
            </a:extLst>
          </p:cNvPr>
          <p:cNvSpPr/>
          <p:nvPr/>
        </p:nvSpPr>
        <p:spPr>
          <a:xfrm>
            <a:off x="8213464" y="2206196"/>
            <a:ext cx="381305" cy="413074"/>
          </a:xfrm>
          <a:custGeom>
            <a:avLst/>
            <a:gdLst>
              <a:gd name="T0" fmla="*/ 7600 w 9600"/>
              <a:gd name="T1" fmla="*/ 0 h 10400"/>
              <a:gd name="T2" fmla="*/ 2000 w 9600"/>
              <a:gd name="T3" fmla="*/ 0 h 10400"/>
              <a:gd name="T4" fmla="*/ 0 w 9600"/>
              <a:gd name="T5" fmla="*/ 2000 h 10400"/>
              <a:gd name="T6" fmla="*/ 0 w 9600"/>
              <a:gd name="T7" fmla="*/ 8400 h 10400"/>
              <a:gd name="T8" fmla="*/ 2000 w 9600"/>
              <a:gd name="T9" fmla="*/ 10400 h 10400"/>
              <a:gd name="T10" fmla="*/ 7600 w 9600"/>
              <a:gd name="T11" fmla="*/ 10400 h 10400"/>
              <a:gd name="T12" fmla="*/ 9600 w 9600"/>
              <a:gd name="T13" fmla="*/ 8400 h 10400"/>
              <a:gd name="T14" fmla="*/ 9600 w 9600"/>
              <a:gd name="T15" fmla="*/ 2000 h 10400"/>
              <a:gd name="T16" fmla="*/ 7600 w 9600"/>
              <a:gd name="T17" fmla="*/ 0 h 10400"/>
              <a:gd name="T18" fmla="*/ 6660 w 9600"/>
              <a:gd name="T19" fmla="*/ 800 h 10400"/>
              <a:gd name="T20" fmla="*/ 6660 w 9600"/>
              <a:gd name="T21" fmla="*/ 3600 h 10400"/>
              <a:gd name="T22" fmla="*/ 6020 w 9600"/>
              <a:gd name="T23" fmla="*/ 3000 h 10400"/>
              <a:gd name="T24" fmla="*/ 5600 w 9600"/>
              <a:gd name="T25" fmla="*/ 2840 h 10400"/>
              <a:gd name="T26" fmla="*/ 5180 w 9600"/>
              <a:gd name="T27" fmla="*/ 3020 h 10400"/>
              <a:gd name="T28" fmla="*/ 4600 w 9600"/>
              <a:gd name="T29" fmla="*/ 3580 h 10400"/>
              <a:gd name="T30" fmla="*/ 4600 w 9600"/>
              <a:gd name="T31" fmla="*/ 800 h 10400"/>
              <a:gd name="T32" fmla="*/ 6660 w 9600"/>
              <a:gd name="T33" fmla="*/ 800 h 10400"/>
              <a:gd name="T34" fmla="*/ 800 w 9600"/>
              <a:gd name="T35" fmla="*/ 8400 h 10400"/>
              <a:gd name="T36" fmla="*/ 800 w 9600"/>
              <a:gd name="T37" fmla="*/ 2000 h 10400"/>
              <a:gd name="T38" fmla="*/ 2000 w 9600"/>
              <a:gd name="T39" fmla="*/ 800 h 10400"/>
              <a:gd name="T40" fmla="*/ 2000 w 9600"/>
              <a:gd name="T41" fmla="*/ 9600 h 10400"/>
              <a:gd name="T42" fmla="*/ 800 w 9600"/>
              <a:gd name="T43" fmla="*/ 8400 h 10400"/>
              <a:gd name="T44" fmla="*/ 8800 w 9600"/>
              <a:gd name="T45" fmla="*/ 8400 h 10400"/>
              <a:gd name="T46" fmla="*/ 7600 w 9600"/>
              <a:gd name="T47" fmla="*/ 9600 h 10400"/>
              <a:gd name="T48" fmla="*/ 2800 w 9600"/>
              <a:gd name="T49" fmla="*/ 9600 h 10400"/>
              <a:gd name="T50" fmla="*/ 2800 w 9600"/>
              <a:gd name="T51" fmla="*/ 800 h 10400"/>
              <a:gd name="T52" fmla="*/ 3800 w 9600"/>
              <a:gd name="T53" fmla="*/ 800 h 10400"/>
              <a:gd name="T54" fmla="*/ 3800 w 9600"/>
              <a:gd name="T55" fmla="*/ 4060 h 10400"/>
              <a:gd name="T56" fmla="*/ 4400 w 9600"/>
              <a:gd name="T57" fmla="*/ 4660 h 10400"/>
              <a:gd name="T58" fmla="*/ 4820 w 9600"/>
              <a:gd name="T59" fmla="*/ 4480 h 10400"/>
              <a:gd name="T60" fmla="*/ 5600 w 9600"/>
              <a:gd name="T61" fmla="*/ 3700 h 10400"/>
              <a:gd name="T62" fmla="*/ 6440 w 9600"/>
              <a:gd name="T63" fmla="*/ 4500 h 10400"/>
              <a:gd name="T64" fmla="*/ 6860 w 9600"/>
              <a:gd name="T65" fmla="*/ 4660 h 10400"/>
              <a:gd name="T66" fmla="*/ 6880 w 9600"/>
              <a:gd name="T67" fmla="*/ 4660 h 10400"/>
              <a:gd name="T68" fmla="*/ 7300 w 9600"/>
              <a:gd name="T69" fmla="*/ 4480 h 10400"/>
              <a:gd name="T70" fmla="*/ 7460 w 9600"/>
              <a:gd name="T71" fmla="*/ 4060 h 10400"/>
              <a:gd name="T72" fmla="*/ 7460 w 9600"/>
              <a:gd name="T73" fmla="*/ 800 h 10400"/>
              <a:gd name="T74" fmla="*/ 7600 w 9600"/>
              <a:gd name="T75" fmla="*/ 800 h 10400"/>
              <a:gd name="T76" fmla="*/ 8800 w 9600"/>
              <a:gd name="T77" fmla="*/ 2000 h 10400"/>
              <a:gd name="T78" fmla="*/ 8800 w 9600"/>
              <a:gd name="T79" fmla="*/ 8400 h 10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00" h="10400">
                <a:moveTo>
                  <a:pt x="7600" y="0"/>
                </a:moveTo>
                <a:lnTo>
                  <a:pt x="2000" y="0"/>
                </a:lnTo>
                <a:cubicBezTo>
                  <a:pt x="900" y="0"/>
                  <a:pt x="0" y="900"/>
                  <a:pt x="0" y="2000"/>
                </a:cubicBezTo>
                <a:lnTo>
                  <a:pt x="0" y="8400"/>
                </a:lnTo>
                <a:cubicBezTo>
                  <a:pt x="0" y="9500"/>
                  <a:pt x="900" y="10400"/>
                  <a:pt x="2000" y="10400"/>
                </a:cubicBezTo>
                <a:lnTo>
                  <a:pt x="7600" y="10400"/>
                </a:lnTo>
                <a:cubicBezTo>
                  <a:pt x="8700" y="10400"/>
                  <a:pt x="9600" y="9500"/>
                  <a:pt x="9600" y="8400"/>
                </a:cubicBezTo>
                <a:lnTo>
                  <a:pt x="9600" y="2000"/>
                </a:lnTo>
                <a:cubicBezTo>
                  <a:pt x="9600" y="900"/>
                  <a:pt x="8700" y="0"/>
                  <a:pt x="7600" y="0"/>
                </a:cubicBezTo>
                <a:close/>
                <a:moveTo>
                  <a:pt x="6660" y="800"/>
                </a:moveTo>
                <a:lnTo>
                  <a:pt x="6660" y="3600"/>
                </a:lnTo>
                <a:lnTo>
                  <a:pt x="6020" y="3000"/>
                </a:lnTo>
                <a:cubicBezTo>
                  <a:pt x="5900" y="2880"/>
                  <a:pt x="5760" y="2840"/>
                  <a:pt x="5600" y="2840"/>
                </a:cubicBezTo>
                <a:cubicBezTo>
                  <a:pt x="5440" y="2840"/>
                  <a:pt x="5300" y="2900"/>
                  <a:pt x="5180" y="3020"/>
                </a:cubicBezTo>
                <a:lnTo>
                  <a:pt x="4600" y="3580"/>
                </a:lnTo>
                <a:lnTo>
                  <a:pt x="4600" y="800"/>
                </a:lnTo>
                <a:lnTo>
                  <a:pt x="6660" y="800"/>
                </a:lnTo>
                <a:close/>
                <a:moveTo>
                  <a:pt x="800" y="8400"/>
                </a:moveTo>
                <a:lnTo>
                  <a:pt x="800" y="2000"/>
                </a:lnTo>
                <a:cubicBezTo>
                  <a:pt x="800" y="1340"/>
                  <a:pt x="1340" y="800"/>
                  <a:pt x="2000" y="800"/>
                </a:cubicBezTo>
                <a:lnTo>
                  <a:pt x="2000" y="9600"/>
                </a:lnTo>
                <a:cubicBezTo>
                  <a:pt x="1340" y="9600"/>
                  <a:pt x="800" y="9060"/>
                  <a:pt x="800" y="8400"/>
                </a:cubicBezTo>
                <a:close/>
                <a:moveTo>
                  <a:pt x="8800" y="8400"/>
                </a:moveTo>
                <a:cubicBezTo>
                  <a:pt x="8800" y="9060"/>
                  <a:pt x="8260" y="9600"/>
                  <a:pt x="7600" y="9600"/>
                </a:cubicBezTo>
                <a:lnTo>
                  <a:pt x="2800" y="9600"/>
                </a:lnTo>
                <a:lnTo>
                  <a:pt x="2800" y="800"/>
                </a:lnTo>
                <a:lnTo>
                  <a:pt x="3800" y="800"/>
                </a:lnTo>
                <a:lnTo>
                  <a:pt x="3800" y="4060"/>
                </a:lnTo>
                <a:cubicBezTo>
                  <a:pt x="3800" y="4400"/>
                  <a:pt x="4060" y="4660"/>
                  <a:pt x="4400" y="4660"/>
                </a:cubicBezTo>
                <a:cubicBezTo>
                  <a:pt x="4560" y="4660"/>
                  <a:pt x="4720" y="4600"/>
                  <a:pt x="4820" y="4480"/>
                </a:cubicBezTo>
                <a:lnTo>
                  <a:pt x="5600" y="3700"/>
                </a:lnTo>
                <a:lnTo>
                  <a:pt x="6440" y="4500"/>
                </a:lnTo>
                <a:cubicBezTo>
                  <a:pt x="6560" y="4600"/>
                  <a:pt x="6700" y="4660"/>
                  <a:pt x="6860" y="4660"/>
                </a:cubicBezTo>
                <a:lnTo>
                  <a:pt x="6880" y="4660"/>
                </a:lnTo>
                <a:cubicBezTo>
                  <a:pt x="7040" y="4660"/>
                  <a:pt x="7180" y="4600"/>
                  <a:pt x="7300" y="4480"/>
                </a:cubicBezTo>
                <a:cubicBezTo>
                  <a:pt x="7400" y="4360"/>
                  <a:pt x="7460" y="4220"/>
                  <a:pt x="7460" y="4060"/>
                </a:cubicBezTo>
                <a:lnTo>
                  <a:pt x="7460" y="800"/>
                </a:lnTo>
                <a:lnTo>
                  <a:pt x="7600" y="800"/>
                </a:lnTo>
                <a:cubicBezTo>
                  <a:pt x="8260" y="800"/>
                  <a:pt x="8800" y="1340"/>
                  <a:pt x="8800" y="2000"/>
                </a:cubicBezTo>
                <a:lnTo>
                  <a:pt x="8800" y="84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8" name="PA-椭圆 67">
            <a:extLst>
              <a:ext uri="{FF2B5EF4-FFF2-40B4-BE49-F238E27FC236}">
                <a16:creationId xmlns="" xmlns:a16="http://schemas.microsoft.com/office/drawing/2014/main" id="{375A588A-C00D-43AB-81C9-AEBA61129DDD}"/>
              </a:ext>
            </a:extLst>
          </p:cNvPr>
          <p:cNvSpPr/>
          <p:nvPr>
            <p:custDataLst>
              <p:tags r:id="rId23"/>
            </p:custDataLst>
          </p:nvPr>
        </p:nvSpPr>
        <p:spPr>
          <a:xfrm>
            <a:off x="10304126" y="1987371"/>
            <a:ext cx="837752" cy="837752"/>
          </a:xfrm>
          <a:prstGeom prst="ellipse">
            <a:avLst/>
          </a:prstGeom>
          <a:noFill/>
          <a:ln w="22225">
            <a:gradFill>
              <a:gsLst>
                <a:gs pos="0">
                  <a:schemeClr val="accent1"/>
                </a:gs>
                <a:gs pos="100000">
                  <a:schemeClr val="accent3"/>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PA-文本占位符 52">
            <a:extLst>
              <a:ext uri="{FF2B5EF4-FFF2-40B4-BE49-F238E27FC236}">
                <a16:creationId xmlns="" xmlns:a16="http://schemas.microsoft.com/office/drawing/2014/main" id="{5C13BC78-5765-49A4-9189-A9B591E33895}"/>
              </a:ext>
            </a:extLst>
          </p:cNvPr>
          <p:cNvSpPr txBox="1">
            <a:spLocks/>
          </p:cNvSpPr>
          <p:nvPr>
            <p:custDataLst>
              <p:tags r:id="rId24"/>
            </p:custDataLst>
          </p:nvPr>
        </p:nvSpPr>
        <p:spPr>
          <a:xfrm>
            <a:off x="10119530" y="3337750"/>
            <a:ext cx="1206945" cy="273862"/>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STEP 05</a:t>
            </a:r>
            <a:endParaRPr kumimoji="0" lang="zh-CN" altLang="en-US"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endParaRPr>
          </a:p>
        </p:txBody>
      </p:sp>
      <p:sp>
        <p:nvSpPr>
          <p:cNvPr id="70" name="PA-文本占位符 52">
            <a:extLst>
              <a:ext uri="{FF2B5EF4-FFF2-40B4-BE49-F238E27FC236}">
                <a16:creationId xmlns="" xmlns:a16="http://schemas.microsoft.com/office/drawing/2014/main" id="{57A204B9-B489-43CC-B8FE-7D47AC9C8607}"/>
              </a:ext>
            </a:extLst>
          </p:cNvPr>
          <p:cNvSpPr txBox="1">
            <a:spLocks/>
          </p:cNvSpPr>
          <p:nvPr>
            <p:custDataLst>
              <p:tags r:id="rId25"/>
            </p:custDataLst>
          </p:nvPr>
        </p:nvSpPr>
        <p:spPr>
          <a:xfrm>
            <a:off x="9929057" y="4001894"/>
            <a:ext cx="1587890" cy="389194"/>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输入标题</a:t>
            </a:r>
          </a:p>
        </p:txBody>
      </p:sp>
      <p:sp>
        <p:nvSpPr>
          <p:cNvPr id="71" name="PA-文本占位符 48">
            <a:extLst>
              <a:ext uri="{FF2B5EF4-FFF2-40B4-BE49-F238E27FC236}">
                <a16:creationId xmlns="" xmlns:a16="http://schemas.microsoft.com/office/drawing/2014/main" id="{7F633FFD-E7C4-4551-93B1-A8A49014A697}"/>
              </a:ext>
            </a:extLst>
          </p:cNvPr>
          <p:cNvSpPr txBox="1">
            <a:spLocks/>
          </p:cNvSpPr>
          <p:nvPr>
            <p:custDataLst>
              <p:tags r:id="rId26"/>
            </p:custDataLst>
          </p:nvPr>
        </p:nvSpPr>
        <p:spPr>
          <a:xfrm>
            <a:off x="9786781" y="4391088"/>
            <a:ext cx="1872443" cy="1051482"/>
          </a:xfrm>
          <a:prstGeom prst="rect">
            <a:avLst/>
          </a:prstGeom>
        </p:spPr>
        <p:txBody>
          <a:bodyPr vert="horz" lIns="0" tIns="0" rIns="0" bIns="0" rtlCol="0" anchor="ctr" anchorCtr="1">
            <a:noAutofit/>
          </a:bodyPr>
          <a:lstStyle>
            <a:lvl1pPr marL="0" indent="0" algn="ctr"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a:t>
            </a:r>
          </a:p>
        </p:txBody>
      </p:sp>
      <p:sp>
        <p:nvSpPr>
          <p:cNvPr id="82" name="PA-iconfont-1188-587291">
            <a:extLst>
              <a:ext uri="{FF2B5EF4-FFF2-40B4-BE49-F238E27FC236}">
                <a16:creationId xmlns="" xmlns:a16="http://schemas.microsoft.com/office/drawing/2014/main" id="{89FB24AE-09F7-4622-9E42-CF73BE1BD9FC}"/>
              </a:ext>
            </a:extLst>
          </p:cNvPr>
          <p:cNvSpPr/>
          <p:nvPr/>
        </p:nvSpPr>
        <p:spPr>
          <a:xfrm>
            <a:off x="10452615" y="2193787"/>
            <a:ext cx="473352" cy="436246"/>
          </a:xfrm>
          <a:custGeom>
            <a:avLst/>
            <a:gdLst>
              <a:gd name="T0" fmla="*/ 6827 w 6827"/>
              <a:gd name="T1" fmla="*/ 1750 h 6301"/>
              <a:gd name="T2" fmla="*/ 6827 w 6827"/>
              <a:gd name="T3" fmla="*/ 0 h 6301"/>
              <a:gd name="T4" fmla="*/ 5076 w 6827"/>
              <a:gd name="T5" fmla="*/ 0 h 6301"/>
              <a:gd name="T6" fmla="*/ 5076 w 6827"/>
              <a:gd name="T7" fmla="*/ 612 h 6301"/>
              <a:gd name="T8" fmla="*/ 3326 w 6827"/>
              <a:gd name="T9" fmla="*/ 612 h 6301"/>
              <a:gd name="T10" fmla="*/ 3326 w 6827"/>
              <a:gd name="T11" fmla="*/ 2888 h 6301"/>
              <a:gd name="T12" fmla="*/ 2101 w 6827"/>
              <a:gd name="T13" fmla="*/ 2888 h 6301"/>
              <a:gd name="T14" fmla="*/ 2101 w 6827"/>
              <a:gd name="T15" fmla="*/ 2100 h 6301"/>
              <a:gd name="T16" fmla="*/ 0 w 6827"/>
              <a:gd name="T17" fmla="*/ 2100 h 6301"/>
              <a:gd name="T18" fmla="*/ 0 w 6827"/>
              <a:gd name="T19" fmla="*/ 4201 h 6301"/>
              <a:gd name="T20" fmla="*/ 2101 w 6827"/>
              <a:gd name="T21" fmla="*/ 4201 h 6301"/>
              <a:gd name="T22" fmla="*/ 2101 w 6827"/>
              <a:gd name="T23" fmla="*/ 3413 h 6301"/>
              <a:gd name="T24" fmla="*/ 3326 w 6827"/>
              <a:gd name="T25" fmla="*/ 3413 h 6301"/>
              <a:gd name="T26" fmla="*/ 3326 w 6827"/>
              <a:gd name="T27" fmla="*/ 5688 h 6301"/>
              <a:gd name="T28" fmla="*/ 5076 w 6827"/>
              <a:gd name="T29" fmla="*/ 5688 h 6301"/>
              <a:gd name="T30" fmla="*/ 5076 w 6827"/>
              <a:gd name="T31" fmla="*/ 6301 h 6301"/>
              <a:gd name="T32" fmla="*/ 6827 w 6827"/>
              <a:gd name="T33" fmla="*/ 6301 h 6301"/>
              <a:gd name="T34" fmla="*/ 6827 w 6827"/>
              <a:gd name="T35" fmla="*/ 4551 h 6301"/>
              <a:gd name="T36" fmla="*/ 5076 w 6827"/>
              <a:gd name="T37" fmla="*/ 4551 h 6301"/>
              <a:gd name="T38" fmla="*/ 5076 w 6827"/>
              <a:gd name="T39" fmla="*/ 5163 h 6301"/>
              <a:gd name="T40" fmla="*/ 3851 w 6827"/>
              <a:gd name="T41" fmla="*/ 5163 h 6301"/>
              <a:gd name="T42" fmla="*/ 3851 w 6827"/>
              <a:gd name="T43" fmla="*/ 3413 h 6301"/>
              <a:gd name="T44" fmla="*/ 5076 w 6827"/>
              <a:gd name="T45" fmla="*/ 3413 h 6301"/>
              <a:gd name="T46" fmla="*/ 5076 w 6827"/>
              <a:gd name="T47" fmla="*/ 4026 h 6301"/>
              <a:gd name="T48" fmla="*/ 6827 w 6827"/>
              <a:gd name="T49" fmla="*/ 4026 h 6301"/>
              <a:gd name="T50" fmla="*/ 6827 w 6827"/>
              <a:gd name="T51" fmla="*/ 2275 h 6301"/>
              <a:gd name="T52" fmla="*/ 5076 w 6827"/>
              <a:gd name="T53" fmla="*/ 2275 h 6301"/>
              <a:gd name="T54" fmla="*/ 5076 w 6827"/>
              <a:gd name="T55" fmla="*/ 2888 h 6301"/>
              <a:gd name="T56" fmla="*/ 3851 w 6827"/>
              <a:gd name="T57" fmla="*/ 2888 h 6301"/>
              <a:gd name="T58" fmla="*/ 3851 w 6827"/>
              <a:gd name="T59" fmla="*/ 1137 h 6301"/>
              <a:gd name="T60" fmla="*/ 5076 w 6827"/>
              <a:gd name="T61" fmla="*/ 1137 h 6301"/>
              <a:gd name="T62" fmla="*/ 5076 w 6827"/>
              <a:gd name="T63" fmla="*/ 1750 h 6301"/>
              <a:gd name="T64" fmla="*/ 6827 w 6827"/>
              <a:gd name="T65" fmla="*/ 1750 h 6301"/>
              <a:gd name="T66" fmla="*/ 5601 w 6827"/>
              <a:gd name="T67" fmla="*/ 525 h 6301"/>
              <a:gd name="T68" fmla="*/ 6302 w 6827"/>
              <a:gd name="T69" fmla="*/ 525 h 6301"/>
              <a:gd name="T70" fmla="*/ 6302 w 6827"/>
              <a:gd name="T71" fmla="*/ 1225 h 6301"/>
              <a:gd name="T72" fmla="*/ 5601 w 6827"/>
              <a:gd name="T73" fmla="*/ 1225 h 6301"/>
              <a:gd name="T74" fmla="*/ 5601 w 6827"/>
              <a:gd name="T75" fmla="*/ 525 h 6301"/>
              <a:gd name="T76" fmla="*/ 1575 w 6827"/>
              <a:gd name="T77" fmla="*/ 3675 h 6301"/>
              <a:gd name="T78" fmla="*/ 525 w 6827"/>
              <a:gd name="T79" fmla="*/ 3675 h 6301"/>
              <a:gd name="T80" fmla="*/ 525 w 6827"/>
              <a:gd name="T81" fmla="*/ 2625 h 6301"/>
              <a:gd name="T82" fmla="*/ 1575 w 6827"/>
              <a:gd name="T83" fmla="*/ 2625 h 6301"/>
              <a:gd name="T84" fmla="*/ 1575 w 6827"/>
              <a:gd name="T85" fmla="*/ 3675 h 6301"/>
              <a:gd name="T86" fmla="*/ 5601 w 6827"/>
              <a:gd name="T87" fmla="*/ 5076 h 6301"/>
              <a:gd name="T88" fmla="*/ 6302 w 6827"/>
              <a:gd name="T89" fmla="*/ 5076 h 6301"/>
              <a:gd name="T90" fmla="*/ 6302 w 6827"/>
              <a:gd name="T91" fmla="*/ 5776 h 6301"/>
              <a:gd name="T92" fmla="*/ 5601 w 6827"/>
              <a:gd name="T93" fmla="*/ 5776 h 6301"/>
              <a:gd name="T94" fmla="*/ 5601 w 6827"/>
              <a:gd name="T95" fmla="*/ 5076 h 6301"/>
              <a:gd name="T96" fmla="*/ 5601 w 6827"/>
              <a:gd name="T97" fmla="*/ 2800 h 6301"/>
              <a:gd name="T98" fmla="*/ 6302 w 6827"/>
              <a:gd name="T99" fmla="*/ 2800 h 6301"/>
              <a:gd name="T100" fmla="*/ 6302 w 6827"/>
              <a:gd name="T101" fmla="*/ 3500 h 6301"/>
              <a:gd name="T102" fmla="*/ 5601 w 6827"/>
              <a:gd name="T103" fmla="*/ 3500 h 6301"/>
              <a:gd name="T104" fmla="*/ 5601 w 6827"/>
              <a:gd name="T105" fmla="*/ 2800 h 6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27" h="6301">
                <a:moveTo>
                  <a:pt x="6827" y="1750"/>
                </a:moveTo>
                <a:lnTo>
                  <a:pt x="6827" y="0"/>
                </a:lnTo>
                <a:lnTo>
                  <a:pt x="5076" y="0"/>
                </a:lnTo>
                <a:lnTo>
                  <a:pt x="5076" y="612"/>
                </a:lnTo>
                <a:lnTo>
                  <a:pt x="3326" y="612"/>
                </a:lnTo>
                <a:lnTo>
                  <a:pt x="3326" y="2888"/>
                </a:lnTo>
                <a:lnTo>
                  <a:pt x="2101" y="2888"/>
                </a:lnTo>
                <a:lnTo>
                  <a:pt x="2101" y="2100"/>
                </a:lnTo>
                <a:lnTo>
                  <a:pt x="0" y="2100"/>
                </a:lnTo>
                <a:lnTo>
                  <a:pt x="0" y="4201"/>
                </a:lnTo>
                <a:lnTo>
                  <a:pt x="2101" y="4201"/>
                </a:lnTo>
                <a:lnTo>
                  <a:pt x="2101" y="3413"/>
                </a:lnTo>
                <a:lnTo>
                  <a:pt x="3326" y="3413"/>
                </a:lnTo>
                <a:lnTo>
                  <a:pt x="3326" y="5688"/>
                </a:lnTo>
                <a:lnTo>
                  <a:pt x="5076" y="5688"/>
                </a:lnTo>
                <a:lnTo>
                  <a:pt x="5076" y="6301"/>
                </a:lnTo>
                <a:lnTo>
                  <a:pt x="6827" y="6301"/>
                </a:lnTo>
                <a:lnTo>
                  <a:pt x="6827" y="4551"/>
                </a:lnTo>
                <a:lnTo>
                  <a:pt x="5076" y="4551"/>
                </a:lnTo>
                <a:lnTo>
                  <a:pt x="5076" y="5163"/>
                </a:lnTo>
                <a:lnTo>
                  <a:pt x="3851" y="5163"/>
                </a:lnTo>
                <a:lnTo>
                  <a:pt x="3851" y="3413"/>
                </a:lnTo>
                <a:lnTo>
                  <a:pt x="5076" y="3413"/>
                </a:lnTo>
                <a:lnTo>
                  <a:pt x="5076" y="4026"/>
                </a:lnTo>
                <a:lnTo>
                  <a:pt x="6827" y="4026"/>
                </a:lnTo>
                <a:lnTo>
                  <a:pt x="6827" y="2275"/>
                </a:lnTo>
                <a:lnTo>
                  <a:pt x="5076" y="2275"/>
                </a:lnTo>
                <a:lnTo>
                  <a:pt x="5076" y="2888"/>
                </a:lnTo>
                <a:lnTo>
                  <a:pt x="3851" y="2888"/>
                </a:lnTo>
                <a:lnTo>
                  <a:pt x="3851" y="1137"/>
                </a:lnTo>
                <a:lnTo>
                  <a:pt x="5076" y="1137"/>
                </a:lnTo>
                <a:lnTo>
                  <a:pt x="5076" y="1750"/>
                </a:lnTo>
                <a:lnTo>
                  <a:pt x="6827" y="1750"/>
                </a:lnTo>
                <a:close/>
                <a:moveTo>
                  <a:pt x="5601" y="525"/>
                </a:moveTo>
                <a:lnTo>
                  <a:pt x="6302" y="525"/>
                </a:lnTo>
                <a:lnTo>
                  <a:pt x="6302" y="1225"/>
                </a:lnTo>
                <a:lnTo>
                  <a:pt x="5601" y="1225"/>
                </a:lnTo>
                <a:lnTo>
                  <a:pt x="5601" y="525"/>
                </a:lnTo>
                <a:close/>
                <a:moveTo>
                  <a:pt x="1575" y="3675"/>
                </a:moveTo>
                <a:lnTo>
                  <a:pt x="525" y="3675"/>
                </a:lnTo>
                <a:lnTo>
                  <a:pt x="525" y="2625"/>
                </a:lnTo>
                <a:lnTo>
                  <a:pt x="1575" y="2625"/>
                </a:lnTo>
                <a:lnTo>
                  <a:pt x="1575" y="3675"/>
                </a:lnTo>
                <a:close/>
                <a:moveTo>
                  <a:pt x="5601" y="5076"/>
                </a:moveTo>
                <a:lnTo>
                  <a:pt x="6302" y="5076"/>
                </a:lnTo>
                <a:lnTo>
                  <a:pt x="6302" y="5776"/>
                </a:lnTo>
                <a:lnTo>
                  <a:pt x="5601" y="5776"/>
                </a:lnTo>
                <a:lnTo>
                  <a:pt x="5601" y="5076"/>
                </a:lnTo>
                <a:close/>
                <a:moveTo>
                  <a:pt x="5601" y="2800"/>
                </a:moveTo>
                <a:lnTo>
                  <a:pt x="6302" y="2800"/>
                </a:lnTo>
                <a:lnTo>
                  <a:pt x="6302" y="3500"/>
                </a:lnTo>
                <a:lnTo>
                  <a:pt x="5601" y="3500"/>
                </a:lnTo>
                <a:lnTo>
                  <a:pt x="5601" y="28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8" name="PA-文本占位符 52">
            <a:extLst>
              <a:ext uri="{FF2B5EF4-FFF2-40B4-BE49-F238E27FC236}">
                <a16:creationId xmlns="" xmlns:a16="http://schemas.microsoft.com/office/drawing/2014/main" id="{BB60DCB2-FC88-40F3-93F3-078C73C2044E}"/>
              </a:ext>
            </a:extLst>
          </p:cNvPr>
          <p:cNvSpPr txBox="1">
            <a:spLocks/>
          </p:cNvSpPr>
          <p:nvPr>
            <p:custDataLst>
              <p:tags r:id="rId27"/>
            </p:custDataLst>
          </p:nvPr>
        </p:nvSpPr>
        <p:spPr>
          <a:xfrm>
            <a:off x="3179027" y="3337750"/>
            <a:ext cx="1206945" cy="273862"/>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STEP 02</a:t>
            </a:r>
            <a:endParaRPr kumimoji="0" lang="zh-CN" altLang="en-US"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endParaRPr>
          </a:p>
        </p:txBody>
      </p:sp>
      <p:sp>
        <p:nvSpPr>
          <p:cNvPr id="55" name="PA-文本占位符 52">
            <a:extLst>
              <a:ext uri="{FF2B5EF4-FFF2-40B4-BE49-F238E27FC236}">
                <a16:creationId xmlns="" xmlns:a16="http://schemas.microsoft.com/office/drawing/2014/main" id="{99C0C80E-4618-42A7-9A9D-9C04CC398829}"/>
              </a:ext>
            </a:extLst>
          </p:cNvPr>
          <p:cNvSpPr txBox="1">
            <a:spLocks/>
          </p:cNvSpPr>
          <p:nvPr>
            <p:custDataLst>
              <p:tags r:id="rId28"/>
            </p:custDataLst>
          </p:nvPr>
        </p:nvSpPr>
        <p:spPr>
          <a:xfrm>
            <a:off x="5492528" y="3337750"/>
            <a:ext cx="1206945" cy="273862"/>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STEP 03</a:t>
            </a:r>
            <a:endParaRPr kumimoji="0" lang="zh-CN" altLang="en-US"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endParaRPr>
          </a:p>
        </p:txBody>
      </p:sp>
      <p:sp>
        <p:nvSpPr>
          <p:cNvPr id="62" name="PA-文本占位符 52">
            <a:extLst>
              <a:ext uri="{FF2B5EF4-FFF2-40B4-BE49-F238E27FC236}">
                <a16:creationId xmlns="" xmlns:a16="http://schemas.microsoft.com/office/drawing/2014/main" id="{F0E631E6-5D79-4BC3-9DD8-61D40A22679E}"/>
              </a:ext>
            </a:extLst>
          </p:cNvPr>
          <p:cNvSpPr txBox="1">
            <a:spLocks/>
          </p:cNvSpPr>
          <p:nvPr>
            <p:custDataLst>
              <p:tags r:id="rId29"/>
            </p:custDataLst>
          </p:nvPr>
        </p:nvSpPr>
        <p:spPr>
          <a:xfrm>
            <a:off x="7806029" y="3337750"/>
            <a:ext cx="1206945" cy="273862"/>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STEP 04</a:t>
            </a:r>
            <a:endParaRPr kumimoji="0" lang="zh-CN" altLang="en-US"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endParaRPr>
          </a:p>
        </p:txBody>
      </p:sp>
    </p:spTree>
    <p:custDataLst>
      <p:tags r:id="rId1"/>
    </p:custDataLst>
    <p:extLst>
      <p:ext uri="{BB962C8B-B14F-4D97-AF65-F5344CB8AC3E}">
        <p14:creationId xmlns:p14="http://schemas.microsoft.com/office/powerpoint/2010/main" val="3425571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11">
            <a:extLst>
              <a:ext uri="{FF2B5EF4-FFF2-40B4-BE49-F238E27FC236}">
                <a16:creationId xmlns="" xmlns:a16="http://schemas.microsoft.com/office/drawing/2014/main" id="{20C9C1AE-741B-4D20-9AF0-255420E5ECF9}"/>
              </a:ext>
            </a:extLst>
          </p:cNvPr>
          <p:cNvSpPr>
            <a:spLocks noGrp="1"/>
          </p:cNvSpPr>
          <p:nvPr>
            <p:ph type="body" sz="quarter" idx="10"/>
          </p:nvPr>
        </p:nvSpPr>
        <p:spPr/>
        <p:txBody>
          <a:bodyPr/>
          <a:lstStyle/>
          <a:p>
            <a:r>
              <a:rPr lang="zh-CN" altLang="en-US" sz="5400" spc="600" dirty="0"/>
              <a:t>未来计划</a:t>
            </a:r>
          </a:p>
        </p:txBody>
      </p:sp>
      <p:sp>
        <p:nvSpPr>
          <p:cNvPr id="11" name="文本占位符 12">
            <a:extLst>
              <a:ext uri="{FF2B5EF4-FFF2-40B4-BE49-F238E27FC236}">
                <a16:creationId xmlns="" xmlns:a16="http://schemas.microsoft.com/office/drawing/2014/main" id="{3B5305D5-589C-4B8A-9198-2C2A47818186}"/>
              </a:ext>
            </a:extLst>
          </p:cNvPr>
          <p:cNvSpPr>
            <a:spLocks noGrp="1"/>
          </p:cNvSpPr>
          <p:nvPr>
            <p:ph type="body" sz="quarter" idx="11"/>
          </p:nvPr>
        </p:nvSpPr>
        <p:spPr>
          <a:xfrm>
            <a:off x="7373035" y="4229098"/>
            <a:ext cx="3001371" cy="201708"/>
          </a:xfrm>
        </p:spPr>
        <p:txBody>
          <a:bodyPr/>
          <a:lstStyle/>
          <a:p>
            <a:pPr algn="dist"/>
            <a:r>
              <a:rPr lang="en-US" altLang="zh-CN" dirty="0"/>
              <a:t>THE FUTURE PLANS</a:t>
            </a:r>
          </a:p>
        </p:txBody>
      </p:sp>
      <p:sp>
        <p:nvSpPr>
          <p:cNvPr id="9" name="文本占位符 8">
            <a:extLst>
              <a:ext uri="{FF2B5EF4-FFF2-40B4-BE49-F238E27FC236}">
                <a16:creationId xmlns="" xmlns:a16="http://schemas.microsoft.com/office/drawing/2014/main" id="{D9B5BDE1-51DE-49C6-9A5B-562DC04C0AB8}"/>
              </a:ext>
            </a:extLst>
          </p:cNvPr>
          <p:cNvSpPr>
            <a:spLocks noGrp="1"/>
          </p:cNvSpPr>
          <p:nvPr>
            <p:ph type="body" sz="quarter" idx="12"/>
          </p:nvPr>
        </p:nvSpPr>
        <p:spPr/>
        <p:txBody>
          <a:bodyPr/>
          <a:lstStyle/>
          <a:p>
            <a:r>
              <a:rPr lang="en-US" altLang="zh-CN" dirty="0"/>
              <a:t>04</a:t>
            </a:r>
            <a:endParaRPr lang="zh-CN" altLang="en-US" dirty="0"/>
          </a:p>
        </p:txBody>
      </p:sp>
      <p:sp>
        <p:nvSpPr>
          <p:cNvPr id="8" name="iconfont-1107-834602">
            <a:extLst>
              <a:ext uri="{FF2B5EF4-FFF2-40B4-BE49-F238E27FC236}">
                <a16:creationId xmlns="" xmlns:a16="http://schemas.microsoft.com/office/drawing/2014/main" id="{DBAB7797-A67E-4593-A05F-414047C53C50}"/>
              </a:ext>
            </a:extLst>
          </p:cNvPr>
          <p:cNvSpPr/>
          <p:nvPr/>
        </p:nvSpPr>
        <p:spPr>
          <a:xfrm>
            <a:off x="5513937" y="3087820"/>
            <a:ext cx="363501" cy="441621"/>
          </a:xfrm>
          <a:custGeom>
            <a:avLst/>
            <a:gdLst>
              <a:gd name="T0" fmla="*/ 5264 w 10536"/>
              <a:gd name="T1" fmla="*/ 0 h 12800"/>
              <a:gd name="T2" fmla="*/ 0 w 10536"/>
              <a:gd name="T3" fmla="*/ 2528 h 12800"/>
              <a:gd name="T4" fmla="*/ 0 w 10536"/>
              <a:gd name="T5" fmla="*/ 10264 h 12800"/>
              <a:gd name="T6" fmla="*/ 5264 w 10536"/>
              <a:gd name="T7" fmla="*/ 12800 h 12800"/>
              <a:gd name="T8" fmla="*/ 10528 w 10536"/>
              <a:gd name="T9" fmla="*/ 10272 h 12800"/>
              <a:gd name="T10" fmla="*/ 10528 w 10536"/>
              <a:gd name="T11" fmla="*/ 2528 h 12800"/>
              <a:gd name="T12" fmla="*/ 5264 w 10536"/>
              <a:gd name="T13" fmla="*/ 0 h 12800"/>
              <a:gd name="T14" fmla="*/ 5264 w 10536"/>
              <a:gd name="T15" fmla="*/ 800 h 12800"/>
              <a:gd name="T16" fmla="*/ 9728 w 10536"/>
              <a:gd name="T17" fmla="*/ 2528 h 12800"/>
              <a:gd name="T18" fmla="*/ 5264 w 10536"/>
              <a:gd name="T19" fmla="*/ 4256 h 12800"/>
              <a:gd name="T20" fmla="*/ 800 w 10536"/>
              <a:gd name="T21" fmla="*/ 2528 h 12800"/>
              <a:gd name="T22" fmla="*/ 5264 w 10536"/>
              <a:gd name="T23" fmla="*/ 800 h 12800"/>
              <a:gd name="T24" fmla="*/ 5264 w 10536"/>
              <a:gd name="T25" fmla="*/ 12000 h 12800"/>
              <a:gd name="T26" fmla="*/ 800 w 10536"/>
              <a:gd name="T27" fmla="*/ 10264 h 12800"/>
              <a:gd name="T28" fmla="*/ 800 w 10536"/>
              <a:gd name="T29" fmla="*/ 9064 h 12800"/>
              <a:gd name="T30" fmla="*/ 5264 w 10536"/>
              <a:gd name="T31" fmla="*/ 10216 h 12800"/>
              <a:gd name="T32" fmla="*/ 8864 w 10536"/>
              <a:gd name="T33" fmla="*/ 9560 h 12800"/>
              <a:gd name="T34" fmla="*/ 9072 w 10536"/>
              <a:gd name="T35" fmla="*/ 9032 h 12800"/>
              <a:gd name="T36" fmla="*/ 8544 w 10536"/>
              <a:gd name="T37" fmla="*/ 8824 h 12800"/>
              <a:gd name="T38" fmla="*/ 5264 w 10536"/>
              <a:gd name="T39" fmla="*/ 9416 h 12800"/>
              <a:gd name="T40" fmla="*/ 800 w 10536"/>
              <a:gd name="T41" fmla="*/ 7688 h 12800"/>
              <a:gd name="T42" fmla="*/ 800 w 10536"/>
              <a:gd name="T43" fmla="*/ 6480 h 12800"/>
              <a:gd name="T44" fmla="*/ 5264 w 10536"/>
              <a:gd name="T45" fmla="*/ 7640 h 12800"/>
              <a:gd name="T46" fmla="*/ 8840 w 10536"/>
              <a:gd name="T47" fmla="*/ 6992 h 12800"/>
              <a:gd name="T48" fmla="*/ 9048 w 10536"/>
              <a:gd name="T49" fmla="*/ 6464 h 12800"/>
              <a:gd name="T50" fmla="*/ 8520 w 10536"/>
              <a:gd name="T51" fmla="*/ 6256 h 12800"/>
              <a:gd name="T52" fmla="*/ 5256 w 10536"/>
              <a:gd name="T53" fmla="*/ 6840 h 12800"/>
              <a:gd name="T54" fmla="*/ 800 w 10536"/>
              <a:gd name="T55" fmla="*/ 5112 h 12800"/>
              <a:gd name="T56" fmla="*/ 800 w 10536"/>
              <a:gd name="T57" fmla="*/ 3904 h 12800"/>
              <a:gd name="T58" fmla="*/ 5264 w 10536"/>
              <a:gd name="T59" fmla="*/ 5056 h 12800"/>
              <a:gd name="T60" fmla="*/ 9728 w 10536"/>
              <a:gd name="T61" fmla="*/ 3904 h 12800"/>
              <a:gd name="T62" fmla="*/ 9728 w 10536"/>
              <a:gd name="T63" fmla="*/ 10304 h 12800"/>
              <a:gd name="T64" fmla="*/ 5264 w 10536"/>
              <a:gd name="T65" fmla="*/ 120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536" h="12800">
                <a:moveTo>
                  <a:pt x="5264" y="0"/>
                </a:moveTo>
                <a:cubicBezTo>
                  <a:pt x="2264" y="0"/>
                  <a:pt x="0" y="1088"/>
                  <a:pt x="0" y="2528"/>
                </a:cubicBezTo>
                <a:lnTo>
                  <a:pt x="0" y="10264"/>
                </a:lnTo>
                <a:cubicBezTo>
                  <a:pt x="0" y="11704"/>
                  <a:pt x="2264" y="12800"/>
                  <a:pt x="5264" y="12800"/>
                </a:cubicBezTo>
                <a:cubicBezTo>
                  <a:pt x="8264" y="12800"/>
                  <a:pt x="10528" y="11712"/>
                  <a:pt x="10528" y="10272"/>
                </a:cubicBezTo>
                <a:lnTo>
                  <a:pt x="10528" y="2528"/>
                </a:lnTo>
                <a:cubicBezTo>
                  <a:pt x="10536" y="1088"/>
                  <a:pt x="8272" y="0"/>
                  <a:pt x="5264" y="0"/>
                </a:cubicBezTo>
                <a:close/>
                <a:moveTo>
                  <a:pt x="5264" y="800"/>
                </a:moveTo>
                <a:cubicBezTo>
                  <a:pt x="7896" y="800"/>
                  <a:pt x="9728" y="1712"/>
                  <a:pt x="9728" y="2528"/>
                </a:cubicBezTo>
                <a:cubicBezTo>
                  <a:pt x="9728" y="3344"/>
                  <a:pt x="7896" y="4256"/>
                  <a:pt x="5264" y="4256"/>
                </a:cubicBezTo>
                <a:cubicBezTo>
                  <a:pt x="2632" y="4256"/>
                  <a:pt x="800" y="3344"/>
                  <a:pt x="800" y="2528"/>
                </a:cubicBezTo>
                <a:cubicBezTo>
                  <a:pt x="800" y="1712"/>
                  <a:pt x="2632" y="800"/>
                  <a:pt x="5264" y="800"/>
                </a:cubicBezTo>
                <a:close/>
                <a:moveTo>
                  <a:pt x="5264" y="12000"/>
                </a:moveTo>
                <a:cubicBezTo>
                  <a:pt x="2632" y="12000"/>
                  <a:pt x="800" y="11080"/>
                  <a:pt x="800" y="10264"/>
                </a:cubicBezTo>
                <a:lnTo>
                  <a:pt x="800" y="9064"/>
                </a:lnTo>
                <a:cubicBezTo>
                  <a:pt x="2133" y="9899"/>
                  <a:pt x="3693" y="10302"/>
                  <a:pt x="5264" y="10216"/>
                </a:cubicBezTo>
                <a:cubicBezTo>
                  <a:pt x="6496" y="10239"/>
                  <a:pt x="7720" y="10016"/>
                  <a:pt x="8864" y="9560"/>
                </a:cubicBezTo>
                <a:cubicBezTo>
                  <a:pt x="9067" y="9472"/>
                  <a:pt x="9160" y="9235"/>
                  <a:pt x="9072" y="9032"/>
                </a:cubicBezTo>
                <a:cubicBezTo>
                  <a:pt x="8984" y="8829"/>
                  <a:pt x="8747" y="8736"/>
                  <a:pt x="8544" y="8824"/>
                </a:cubicBezTo>
                <a:cubicBezTo>
                  <a:pt x="7501" y="9237"/>
                  <a:pt x="6386" y="9439"/>
                  <a:pt x="5264" y="9416"/>
                </a:cubicBezTo>
                <a:cubicBezTo>
                  <a:pt x="2632" y="9416"/>
                  <a:pt x="800" y="8504"/>
                  <a:pt x="800" y="7688"/>
                </a:cubicBezTo>
                <a:lnTo>
                  <a:pt x="800" y="6480"/>
                </a:lnTo>
                <a:cubicBezTo>
                  <a:pt x="2133" y="7318"/>
                  <a:pt x="3692" y="7723"/>
                  <a:pt x="5264" y="7640"/>
                </a:cubicBezTo>
                <a:cubicBezTo>
                  <a:pt x="6487" y="7662"/>
                  <a:pt x="7702" y="7442"/>
                  <a:pt x="8840" y="6992"/>
                </a:cubicBezTo>
                <a:cubicBezTo>
                  <a:pt x="9043" y="6904"/>
                  <a:pt x="9136" y="6667"/>
                  <a:pt x="9048" y="6464"/>
                </a:cubicBezTo>
                <a:cubicBezTo>
                  <a:pt x="8960" y="6261"/>
                  <a:pt x="8723" y="6168"/>
                  <a:pt x="8520" y="6256"/>
                </a:cubicBezTo>
                <a:cubicBezTo>
                  <a:pt x="7481" y="6664"/>
                  <a:pt x="6372" y="6862"/>
                  <a:pt x="5256" y="6840"/>
                </a:cubicBezTo>
                <a:cubicBezTo>
                  <a:pt x="2632" y="6840"/>
                  <a:pt x="800" y="5928"/>
                  <a:pt x="800" y="5112"/>
                </a:cubicBezTo>
                <a:lnTo>
                  <a:pt x="800" y="3904"/>
                </a:lnTo>
                <a:cubicBezTo>
                  <a:pt x="2133" y="4739"/>
                  <a:pt x="3693" y="5142"/>
                  <a:pt x="5264" y="5056"/>
                </a:cubicBezTo>
                <a:cubicBezTo>
                  <a:pt x="6835" y="5142"/>
                  <a:pt x="8395" y="4739"/>
                  <a:pt x="9728" y="3904"/>
                </a:cubicBezTo>
                <a:lnTo>
                  <a:pt x="9728" y="10304"/>
                </a:lnTo>
                <a:cubicBezTo>
                  <a:pt x="9736" y="11080"/>
                  <a:pt x="7896" y="12000"/>
                  <a:pt x="5264" y="12000"/>
                </a:cubicBezTo>
                <a:close/>
              </a:path>
            </a:pathLst>
          </a:custGeom>
          <a:solidFill>
            <a:srgbClr val="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POSans L"/>
              <a:ea typeface="OPPOSans R"/>
              <a:cs typeface="+mn-cs"/>
            </a:endParaRPr>
          </a:p>
        </p:txBody>
      </p:sp>
      <p:pic>
        <p:nvPicPr>
          <p:cNvPr id="12" name="图片占位符 11" descr="男人拿着笔记本电脑的桌子&#10;&#10;中度可信度描述已自动生成">
            <a:extLst>
              <a:ext uri="{FF2B5EF4-FFF2-40B4-BE49-F238E27FC236}">
                <a16:creationId xmlns="" xmlns:a16="http://schemas.microsoft.com/office/drawing/2014/main" id="{0BA87F57-C6A5-4C27-AFFF-9AD09AAA3C91}"/>
              </a:ext>
            </a:extLst>
          </p:cNvPr>
          <p:cNvPicPr>
            <a:picLocks noGrp="1" noChangeAspect="1"/>
          </p:cNvPicPr>
          <p:nvPr>
            <p:ph type="pic" sz="quarter" idx="13"/>
          </p:nvPr>
        </p:nvPicPr>
        <p:blipFill>
          <a:blip r:embed="rId3" cstate="email">
            <a:extLst>
              <a:ext uri="{BEBA8EAE-BF5A-486C-A8C5-ECC9F3942E4B}">
                <a14:imgProps xmlns:a14="http://schemas.microsoft.com/office/drawing/2010/main">
                  <a14:imgLayer r:embed="rId4">
                    <a14:imgEffect>
                      <a14:sharpenSoften amount="1000"/>
                    </a14:imgEffect>
                    <a14:imgEffect>
                      <a14:colorTemperature colorTemp="6600"/>
                    </a14:imgEffect>
                    <a14:imgEffect>
                      <a14:saturation sat="65000"/>
                    </a14:imgEffect>
                  </a14:imgLayer>
                </a14:imgProps>
              </a:ext>
              <a:ext uri="{28A0092B-C50C-407E-A947-70E740481C1C}">
                <a14:useLocalDpi xmlns:a14="http://schemas.microsoft.com/office/drawing/2010/main"/>
              </a:ext>
            </a:extLst>
          </a:blip>
          <a:srcRect/>
          <a:stretch>
            <a:fillRect/>
          </a:stretch>
        </p:blipFill>
        <p:spPr/>
      </p:pic>
    </p:spTree>
    <p:custDataLst>
      <p:tags r:id="rId1"/>
    </p:custDataLst>
    <p:extLst>
      <p:ext uri="{BB962C8B-B14F-4D97-AF65-F5344CB8AC3E}">
        <p14:creationId xmlns:p14="http://schemas.microsoft.com/office/powerpoint/2010/main" val="37383522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íŝľíďe">
            <a:extLst>
              <a:ext uri="{FF2B5EF4-FFF2-40B4-BE49-F238E27FC236}">
                <a16:creationId xmlns="" xmlns:a16="http://schemas.microsoft.com/office/drawing/2014/main" id="{2751E0A9-02A5-463D-9F90-46571B0D08FB}"/>
              </a:ext>
            </a:extLst>
          </p:cNvPr>
          <p:cNvSpPr txBox="1"/>
          <p:nvPr/>
        </p:nvSpPr>
        <p:spPr>
          <a:xfrm>
            <a:off x="742315" y="299227"/>
            <a:ext cx="3403221" cy="492443"/>
          </a:xfrm>
          <a:prstGeom prst="rect">
            <a:avLst/>
          </a:prstGeom>
          <a:noFill/>
        </p:spPr>
        <p:txBody>
          <a:bodyPr wrap="square" lIns="0" tIns="0" rIns="0" bIns="0" rtlCol="0">
            <a:spAutoFit/>
          </a:bodyPr>
          <a:lstStyle/>
          <a:p>
            <a:r>
              <a:rPr lang="zh-CN" altLang="en-US" sz="3200" b="1" dirty="0">
                <a:solidFill>
                  <a:schemeClr val="bg1"/>
                </a:solidFill>
                <a:latin typeface="阿里巴巴普惠体 B"/>
                <a:ea typeface="阿里巴巴普惠体 B"/>
                <a:cs typeface="阿里巴巴普惠体 R"/>
                <a:sym typeface="+mn-lt"/>
              </a:rPr>
              <a:t>表格页</a:t>
            </a:r>
          </a:p>
        </p:txBody>
      </p:sp>
      <p:sp>
        <p:nvSpPr>
          <p:cNvPr id="13" name="first-aid-kit_291321">
            <a:extLst>
              <a:ext uri="{FF2B5EF4-FFF2-40B4-BE49-F238E27FC236}">
                <a16:creationId xmlns="" xmlns:a16="http://schemas.microsoft.com/office/drawing/2014/main" id="{FED6785D-DEAF-49DE-8D42-CCCBE8949729}"/>
              </a:ext>
            </a:extLst>
          </p:cNvPr>
          <p:cNvSpPr/>
          <p:nvPr/>
        </p:nvSpPr>
        <p:spPr>
          <a:xfrm>
            <a:off x="100800" y="427324"/>
            <a:ext cx="284663" cy="243869"/>
          </a:xfrm>
          <a:custGeom>
            <a:avLst/>
            <a:gdLst>
              <a:gd name="T0" fmla="*/ 10000 w 10000"/>
              <a:gd name="T1" fmla="*/ 2320 h 8569"/>
              <a:gd name="T2" fmla="*/ 10000 w 10000"/>
              <a:gd name="T3" fmla="*/ 4464 h 8569"/>
              <a:gd name="T4" fmla="*/ 0 w 10000"/>
              <a:gd name="T5" fmla="*/ 4464 h 8569"/>
              <a:gd name="T6" fmla="*/ 0 w 10000"/>
              <a:gd name="T7" fmla="*/ 2320 h 8569"/>
              <a:gd name="T8" fmla="*/ 261 w 10000"/>
              <a:gd name="T9" fmla="*/ 1690 h 8569"/>
              <a:gd name="T10" fmla="*/ 891 w 10000"/>
              <a:gd name="T11" fmla="*/ 1429 h 8569"/>
              <a:gd name="T12" fmla="*/ 2855 w 10000"/>
              <a:gd name="T13" fmla="*/ 1429 h 8569"/>
              <a:gd name="T14" fmla="*/ 2855 w 10000"/>
              <a:gd name="T15" fmla="*/ 535 h 8569"/>
              <a:gd name="T16" fmla="*/ 3011 w 10000"/>
              <a:gd name="T17" fmla="*/ 157 h 8569"/>
              <a:gd name="T18" fmla="*/ 3390 w 10000"/>
              <a:gd name="T19" fmla="*/ 0 h 8569"/>
              <a:gd name="T20" fmla="*/ 6605 w 10000"/>
              <a:gd name="T21" fmla="*/ 0 h 8569"/>
              <a:gd name="T22" fmla="*/ 6984 w 10000"/>
              <a:gd name="T23" fmla="*/ 157 h 8569"/>
              <a:gd name="T24" fmla="*/ 7140 w 10000"/>
              <a:gd name="T25" fmla="*/ 535 h 8569"/>
              <a:gd name="T26" fmla="*/ 7140 w 10000"/>
              <a:gd name="T27" fmla="*/ 1429 h 8569"/>
              <a:gd name="T28" fmla="*/ 9104 w 10000"/>
              <a:gd name="T29" fmla="*/ 1429 h 8569"/>
              <a:gd name="T30" fmla="*/ 9734 w 10000"/>
              <a:gd name="T31" fmla="*/ 1690 h 8569"/>
              <a:gd name="T32" fmla="*/ 10000 w 10000"/>
              <a:gd name="T33" fmla="*/ 2320 h 8569"/>
              <a:gd name="T34" fmla="*/ 10000 w 10000"/>
              <a:gd name="T35" fmla="*/ 4998 h 8569"/>
              <a:gd name="T36" fmla="*/ 10000 w 10000"/>
              <a:gd name="T37" fmla="*/ 7678 h 8569"/>
              <a:gd name="T38" fmla="*/ 9739 w 10000"/>
              <a:gd name="T39" fmla="*/ 8308 h 8569"/>
              <a:gd name="T40" fmla="*/ 9109 w 10000"/>
              <a:gd name="T41" fmla="*/ 8569 h 8569"/>
              <a:gd name="T42" fmla="*/ 894 w 10000"/>
              <a:gd name="T43" fmla="*/ 8569 h 8569"/>
              <a:gd name="T44" fmla="*/ 264 w 10000"/>
              <a:gd name="T45" fmla="*/ 8308 h 8569"/>
              <a:gd name="T46" fmla="*/ 1 w 10000"/>
              <a:gd name="T47" fmla="*/ 7678 h 8569"/>
              <a:gd name="T48" fmla="*/ 1 w 10000"/>
              <a:gd name="T49" fmla="*/ 4998 h 8569"/>
              <a:gd name="T50" fmla="*/ 3750 w 10000"/>
              <a:gd name="T51" fmla="*/ 4998 h 8569"/>
              <a:gd name="T52" fmla="*/ 3750 w 10000"/>
              <a:gd name="T53" fmla="*/ 5892 h 8569"/>
              <a:gd name="T54" fmla="*/ 3856 w 10000"/>
              <a:gd name="T55" fmla="*/ 6143 h 8569"/>
              <a:gd name="T56" fmla="*/ 4108 w 10000"/>
              <a:gd name="T57" fmla="*/ 6249 h 8569"/>
              <a:gd name="T58" fmla="*/ 5893 w 10000"/>
              <a:gd name="T59" fmla="*/ 6249 h 8569"/>
              <a:gd name="T60" fmla="*/ 6144 w 10000"/>
              <a:gd name="T61" fmla="*/ 6143 h 8569"/>
              <a:gd name="T62" fmla="*/ 6250 w 10000"/>
              <a:gd name="T63" fmla="*/ 5892 h 8569"/>
              <a:gd name="T64" fmla="*/ 6250 w 10000"/>
              <a:gd name="T65" fmla="*/ 4998 h 8569"/>
              <a:gd name="T66" fmla="*/ 10000 w 10000"/>
              <a:gd name="T67" fmla="*/ 4998 h 8569"/>
              <a:gd name="T68" fmla="*/ 3573 w 10000"/>
              <a:gd name="T69" fmla="*/ 1426 h 8569"/>
              <a:gd name="T70" fmla="*/ 6429 w 10000"/>
              <a:gd name="T71" fmla="*/ 1426 h 8569"/>
              <a:gd name="T72" fmla="*/ 6429 w 10000"/>
              <a:gd name="T73" fmla="*/ 712 h 8569"/>
              <a:gd name="T74" fmla="*/ 3573 w 10000"/>
              <a:gd name="T75" fmla="*/ 712 h 8569"/>
              <a:gd name="T76" fmla="*/ 3573 w 10000"/>
              <a:gd name="T77" fmla="*/ 1426 h 8569"/>
              <a:gd name="T78" fmla="*/ 5715 w 10000"/>
              <a:gd name="T79" fmla="*/ 4998 h 8569"/>
              <a:gd name="T80" fmla="*/ 5715 w 10000"/>
              <a:gd name="T81" fmla="*/ 5713 h 8569"/>
              <a:gd name="T82" fmla="*/ 4285 w 10000"/>
              <a:gd name="T83" fmla="*/ 5713 h 8569"/>
              <a:gd name="T84" fmla="*/ 4285 w 10000"/>
              <a:gd name="T85" fmla="*/ 4998 h 8569"/>
              <a:gd name="T86" fmla="*/ 5715 w 10000"/>
              <a:gd name="T87" fmla="*/ 4998 h 8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000" h="8569">
                <a:moveTo>
                  <a:pt x="10000" y="2320"/>
                </a:moveTo>
                <a:lnTo>
                  <a:pt x="10000" y="4464"/>
                </a:lnTo>
                <a:lnTo>
                  <a:pt x="0" y="4464"/>
                </a:lnTo>
                <a:lnTo>
                  <a:pt x="0" y="2320"/>
                </a:lnTo>
                <a:cubicBezTo>
                  <a:pt x="0" y="2075"/>
                  <a:pt x="88" y="1864"/>
                  <a:pt x="261" y="1690"/>
                </a:cubicBezTo>
                <a:cubicBezTo>
                  <a:pt x="436" y="1515"/>
                  <a:pt x="646" y="1429"/>
                  <a:pt x="891" y="1429"/>
                </a:cubicBezTo>
                <a:lnTo>
                  <a:pt x="2855" y="1429"/>
                </a:lnTo>
                <a:lnTo>
                  <a:pt x="2855" y="535"/>
                </a:lnTo>
                <a:cubicBezTo>
                  <a:pt x="2855" y="387"/>
                  <a:pt x="2906" y="260"/>
                  <a:pt x="3011" y="157"/>
                </a:cubicBezTo>
                <a:cubicBezTo>
                  <a:pt x="3116" y="52"/>
                  <a:pt x="3243" y="0"/>
                  <a:pt x="3390" y="0"/>
                </a:cubicBezTo>
                <a:lnTo>
                  <a:pt x="6605" y="0"/>
                </a:lnTo>
                <a:cubicBezTo>
                  <a:pt x="6754" y="0"/>
                  <a:pt x="6880" y="52"/>
                  <a:pt x="6984" y="157"/>
                </a:cubicBezTo>
                <a:cubicBezTo>
                  <a:pt x="7089" y="262"/>
                  <a:pt x="7140" y="388"/>
                  <a:pt x="7140" y="535"/>
                </a:cubicBezTo>
                <a:lnTo>
                  <a:pt x="7140" y="1429"/>
                </a:lnTo>
                <a:lnTo>
                  <a:pt x="9104" y="1429"/>
                </a:lnTo>
                <a:cubicBezTo>
                  <a:pt x="9349" y="1429"/>
                  <a:pt x="9560" y="1518"/>
                  <a:pt x="9734" y="1690"/>
                </a:cubicBezTo>
                <a:cubicBezTo>
                  <a:pt x="9912" y="1864"/>
                  <a:pt x="10000" y="2074"/>
                  <a:pt x="10000" y="2320"/>
                </a:cubicBezTo>
                <a:close/>
                <a:moveTo>
                  <a:pt x="10000" y="4998"/>
                </a:moveTo>
                <a:lnTo>
                  <a:pt x="10000" y="7678"/>
                </a:lnTo>
                <a:cubicBezTo>
                  <a:pt x="10000" y="7923"/>
                  <a:pt x="9911" y="8134"/>
                  <a:pt x="9739" y="8308"/>
                </a:cubicBezTo>
                <a:cubicBezTo>
                  <a:pt x="9564" y="8483"/>
                  <a:pt x="9354" y="8569"/>
                  <a:pt x="9109" y="8569"/>
                </a:cubicBezTo>
                <a:lnTo>
                  <a:pt x="894" y="8569"/>
                </a:lnTo>
                <a:cubicBezTo>
                  <a:pt x="649" y="8569"/>
                  <a:pt x="438" y="8481"/>
                  <a:pt x="264" y="8308"/>
                </a:cubicBezTo>
                <a:cubicBezTo>
                  <a:pt x="89" y="8133"/>
                  <a:pt x="1" y="7923"/>
                  <a:pt x="1" y="7678"/>
                </a:cubicBezTo>
                <a:lnTo>
                  <a:pt x="1" y="4998"/>
                </a:lnTo>
                <a:lnTo>
                  <a:pt x="3750" y="4998"/>
                </a:lnTo>
                <a:lnTo>
                  <a:pt x="3750" y="5892"/>
                </a:lnTo>
                <a:cubicBezTo>
                  <a:pt x="3750" y="5988"/>
                  <a:pt x="3785" y="6072"/>
                  <a:pt x="3856" y="6143"/>
                </a:cubicBezTo>
                <a:cubicBezTo>
                  <a:pt x="3928" y="6214"/>
                  <a:pt x="4010" y="6249"/>
                  <a:pt x="4108" y="6249"/>
                </a:cubicBezTo>
                <a:lnTo>
                  <a:pt x="5893" y="6249"/>
                </a:lnTo>
                <a:cubicBezTo>
                  <a:pt x="5989" y="6249"/>
                  <a:pt x="6073" y="6214"/>
                  <a:pt x="6144" y="6143"/>
                </a:cubicBezTo>
                <a:cubicBezTo>
                  <a:pt x="6215" y="6072"/>
                  <a:pt x="6250" y="5989"/>
                  <a:pt x="6250" y="5892"/>
                </a:cubicBezTo>
                <a:lnTo>
                  <a:pt x="6250" y="4998"/>
                </a:lnTo>
                <a:lnTo>
                  <a:pt x="10000" y="4998"/>
                </a:lnTo>
                <a:close/>
                <a:moveTo>
                  <a:pt x="3573" y="1426"/>
                </a:moveTo>
                <a:lnTo>
                  <a:pt x="6429" y="1426"/>
                </a:lnTo>
                <a:lnTo>
                  <a:pt x="6429" y="712"/>
                </a:lnTo>
                <a:lnTo>
                  <a:pt x="3573" y="712"/>
                </a:lnTo>
                <a:lnTo>
                  <a:pt x="3573" y="1426"/>
                </a:lnTo>
                <a:close/>
                <a:moveTo>
                  <a:pt x="5715" y="4998"/>
                </a:moveTo>
                <a:lnTo>
                  <a:pt x="5715" y="5713"/>
                </a:lnTo>
                <a:lnTo>
                  <a:pt x="4285" y="5713"/>
                </a:lnTo>
                <a:lnTo>
                  <a:pt x="4285" y="4998"/>
                </a:lnTo>
                <a:lnTo>
                  <a:pt x="5715" y="4998"/>
                </a:ln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sp>
        <p:nvSpPr>
          <p:cNvPr id="14" name="文本占位符 21">
            <a:extLst>
              <a:ext uri="{FF2B5EF4-FFF2-40B4-BE49-F238E27FC236}">
                <a16:creationId xmlns="" xmlns:a16="http://schemas.microsoft.com/office/drawing/2014/main" id="{FF924A09-8E01-4126-8955-30AA8B1DC8F6}"/>
              </a:ext>
            </a:extLst>
          </p:cNvPr>
          <p:cNvSpPr txBox="1">
            <a:spLocks/>
          </p:cNvSpPr>
          <p:nvPr/>
        </p:nvSpPr>
        <p:spPr>
          <a:xfrm>
            <a:off x="695324" y="1381368"/>
            <a:ext cx="10946947" cy="1471038"/>
          </a:xfrm>
          <a:prstGeom prst="rect">
            <a:avLst/>
          </a:prstGeom>
        </p:spPr>
        <p:txBody>
          <a:bodyPr vert="horz" lIns="0" tIns="0" rIns="0" bIns="0" rtlCol="0" anchor="ctr" anchorCtr="0">
            <a:noAutofit/>
          </a:bodyPr>
          <a:lstStyle>
            <a:lvl1pPr marL="0" indent="0" algn="l" defTabSz="914400" rtl="0" eaLnBrk="1" latinLnBrk="0" hangingPunct="1">
              <a:lnSpc>
                <a:spcPct val="130000"/>
              </a:lnSpc>
              <a:spcBef>
                <a:spcPts val="1000"/>
              </a:spcBef>
              <a:buFont typeface="Arial" panose="020B0604020202020204" pitchFamily="34" charset="0"/>
              <a:buNone/>
              <a:defRPr kumimoji="0" lang="zh-CN" altLang="en-US" sz="16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100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a:t>
            </a:r>
          </a:p>
        </p:txBody>
      </p:sp>
      <p:graphicFrame>
        <p:nvGraphicFramePr>
          <p:cNvPr id="15" name="表格 23">
            <a:extLst>
              <a:ext uri="{FF2B5EF4-FFF2-40B4-BE49-F238E27FC236}">
                <a16:creationId xmlns="" xmlns:a16="http://schemas.microsoft.com/office/drawing/2014/main" id="{D9FFBD12-94E4-4C9D-A600-0C29FF91F27C}"/>
              </a:ext>
            </a:extLst>
          </p:cNvPr>
          <p:cNvGraphicFramePr>
            <a:graphicFrameLocks noGrp="1"/>
          </p:cNvGraphicFramePr>
          <p:nvPr>
            <p:extLst>
              <p:ext uri="{D42A27DB-BD31-4B8C-83A1-F6EECF244321}">
                <p14:modId xmlns:p14="http://schemas.microsoft.com/office/powerpoint/2010/main" val="2857313460"/>
              </p:ext>
            </p:extLst>
          </p:nvPr>
        </p:nvGraphicFramePr>
        <p:xfrm>
          <a:off x="695324" y="3159997"/>
          <a:ext cx="10823574" cy="2966243"/>
        </p:xfrm>
        <a:graphic>
          <a:graphicData uri="http://schemas.openxmlformats.org/drawingml/2006/table">
            <a:tbl>
              <a:tblPr firstRow="1" bandRow="1"/>
              <a:tblGrid>
                <a:gridCol w="1803929">
                  <a:extLst>
                    <a:ext uri="{9D8B030D-6E8A-4147-A177-3AD203B41FA5}">
                      <a16:colId xmlns="" xmlns:a16="http://schemas.microsoft.com/office/drawing/2014/main" val="3611697763"/>
                    </a:ext>
                  </a:extLst>
                </a:gridCol>
                <a:gridCol w="1803929">
                  <a:extLst>
                    <a:ext uri="{9D8B030D-6E8A-4147-A177-3AD203B41FA5}">
                      <a16:colId xmlns="" xmlns:a16="http://schemas.microsoft.com/office/drawing/2014/main" val="666775889"/>
                    </a:ext>
                  </a:extLst>
                </a:gridCol>
                <a:gridCol w="1803929">
                  <a:extLst>
                    <a:ext uri="{9D8B030D-6E8A-4147-A177-3AD203B41FA5}">
                      <a16:colId xmlns="" xmlns:a16="http://schemas.microsoft.com/office/drawing/2014/main" val="1498025463"/>
                    </a:ext>
                  </a:extLst>
                </a:gridCol>
                <a:gridCol w="1803929">
                  <a:extLst>
                    <a:ext uri="{9D8B030D-6E8A-4147-A177-3AD203B41FA5}">
                      <a16:colId xmlns="" xmlns:a16="http://schemas.microsoft.com/office/drawing/2014/main" val="1257786049"/>
                    </a:ext>
                  </a:extLst>
                </a:gridCol>
                <a:gridCol w="1803929">
                  <a:extLst>
                    <a:ext uri="{9D8B030D-6E8A-4147-A177-3AD203B41FA5}">
                      <a16:colId xmlns="" xmlns:a16="http://schemas.microsoft.com/office/drawing/2014/main" val="2899826807"/>
                    </a:ext>
                  </a:extLst>
                </a:gridCol>
                <a:gridCol w="1803929">
                  <a:extLst>
                    <a:ext uri="{9D8B030D-6E8A-4147-A177-3AD203B41FA5}">
                      <a16:colId xmlns="" xmlns:a16="http://schemas.microsoft.com/office/drawing/2014/main" val="259243766"/>
                    </a:ext>
                  </a:extLst>
                </a:gridCol>
              </a:tblGrid>
              <a:tr h="423749">
                <a:tc>
                  <a:txBody>
                    <a:bodyPr/>
                    <a:lstStyle>
                      <a:lvl1pPr marL="0" algn="l" defTabSz="914400" rtl="0" eaLnBrk="1" latinLnBrk="0" hangingPunct="1">
                        <a:defRPr sz="1800" b="1" kern="1200">
                          <a:solidFill>
                            <a:schemeClr val="lt1"/>
                          </a:solidFill>
                          <a:latin typeface="OPPOSans L"/>
                          <a:ea typeface="OPPOSans R"/>
                        </a:defRPr>
                      </a:lvl1pPr>
                      <a:lvl2pPr marL="457200" algn="l" defTabSz="914400" rtl="0" eaLnBrk="1" latinLnBrk="0" hangingPunct="1">
                        <a:defRPr sz="1800" b="1" kern="1200">
                          <a:solidFill>
                            <a:schemeClr val="lt1"/>
                          </a:solidFill>
                          <a:latin typeface="OPPOSans L"/>
                          <a:ea typeface="OPPOSans R"/>
                        </a:defRPr>
                      </a:lvl2pPr>
                      <a:lvl3pPr marL="914400" algn="l" defTabSz="914400" rtl="0" eaLnBrk="1" latinLnBrk="0" hangingPunct="1">
                        <a:defRPr sz="1800" b="1" kern="1200">
                          <a:solidFill>
                            <a:schemeClr val="lt1"/>
                          </a:solidFill>
                          <a:latin typeface="OPPOSans L"/>
                          <a:ea typeface="OPPOSans R"/>
                        </a:defRPr>
                      </a:lvl3pPr>
                      <a:lvl4pPr marL="1371600" algn="l" defTabSz="914400" rtl="0" eaLnBrk="1" latinLnBrk="0" hangingPunct="1">
                        <a:defRPr sz="1800" b="1" kern="1200">
                          <a:solidFill>
                            <a:schemeClr val="lt1"/>
                          </a:solidFill>
                          <a:latin typeface="OPPOSans L"/>
                          <a:ea typeface="OPPOSans R"/>
                        </a:defRPr>
                      </a:lvl4pPr>
                      <a:lvl5pPr marL="1828800" algn="l" defTabSz="914400" rtl="0" eaLnBrk="1" latinLnBrk="0" hangingPunct="1">
                        <a:defRPr sz="1800" b="1" kern="1200">
                          <a:solidFill>
                            <a:schemeClr val="lt1"/>
                          </a:solidFill>
                          <a:latin typeface="OPPOSans L"/>
                          <a:ea typeface="OPPOSans R"/>
                        </a:defRPr>
                      </a:lvl5pPr>
                      <a:lvl6pPr marL="2286000" algn="l" defTabSz="914400" rtl="0" eaLnBrk="1" latinLnBrk="0" hangingPunct="1">
                        <a:defRPr sz="1800" b="1" kern="1200">
                          <a:solidFill>
                            <a:schemeClr val="lt1"/>
                          </a:solidFill>
                          <a:latin typeface="OPPOSans L"/>
                          <a:ea typeface="OPPOSans R"/>
                        </a:defRPr>
                      </a:lvl6pPr>
                      <a:lvl7pPr marL="2743200" algn="l" defTabSz="914400" rtl="0" eaLnBrk="1" latinLnBrk="0" hangingPunct="1">
                        <a:defRPr sz="1800" b="1" kern="1200">
                          <a:solidFill>
                            <a:schemeClr val="lt1"/>
                          </a:solidFill>
                          <a:latin typeface="OPPOSans L"/>
                          <a:ea typeface="OPPOSans R"/>
                        </a:defRPr>
                      </a:lvl7pPr>
                      <a:lvl8pPr marL="3200400" algn="l" defTabSz="914400" rtl="0" eaLnBrk="1" latinLnBrk="0" hangingPunct="1">
                        <a:defRPr sz="1800" b="1" kern="1200">
                          <a:solidFill>
                            <a:schemeClr val="lt1"/>
                          </a:solidFill>
                          <a:latin typeface="OPPOSans L"/>
                          <a:ea typeface="OPPOSans R"/>
                        </a:defRPr>
                      </a:lvl8pPr>
                      <a:lvl9pPr marL="3657600" algn="l" defTabSz="914400" rtl="0" eaLnBrk="1" latinLnBrk="0" hangingPunct="1">
                        <a:defRPr sz="1800" b="1" kern="1200">
                          <a:solidFill>
                            <a:schemeClr val="lt1"/>
                          </a:solidFill>
                          <a:latin typeface="OPPOSans L"/>
                          <a:ea typeface="OPPOSans R"/>
                        </a:defRPr>
                      </a:lvl9pPr>
                    </a:lstStyle>
                    <a:p>
                      <a:pPr algn="ctr"/>
                      <a:r>
                        <a:rPr lang="zh-CN" altLang="en-US" b="0" dirty="0">
                          <a:latin typeface="+mj-ea"/>
                          <a:ea typeface="+mj-ea"/>
                        </a:rPr>
                        <a:t>标题一</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gradFill>
                      <a:gsLst>
                        <a:gs pos="100000">
                          <a:schemeClr val="accent3"/>
                        </a:gs>
                        <a:gs pos="0">
                          <a:schemeClr val="accent1">
                            <a:lumMod val="80000"/>
                            <a:lumOff val="20000"/>
                          </a:schemeClr>
                        </a:gs>
                      </a:gsLst>
                      <a:lin ang="2700000" scaled="0"/>
                    </a:gradFill>
                  </a:tcPr>
                </a:tc>
                <a:tc>
                  <a:txBody>
                    <a:bodyPr/>
                    <a:lstStyle>
                      <a:lvl1pPr marL="0" algn="l" defTabSz="914400" rtl="0" eaLnBrk="1" latinLnBrk="0" hangingPunct="1">
                        <a:defRPr sz="1800" b="1" kern="1200">
                          <a:solidFill>
                            <a:schemeClr val="lt1"/>
                          </a:solidFill>
                          <a:latin typeface="OPPOSans L"/>
                          <a:ea typeface="OPPOSans R"/>
                        </a:defRPr>
                      </a:lvl1pPr>
                      <a:lvl2pPr marL="457200" algn="l" defTabSz="914400" rtl="0" eaLnBrk="1" latinLnBrk="0" hangingPunct="1">
                        <a:defRPr sz="1800" b="1" kern="1200">
                          <a:solidFill>
                            <a:schemeClr val="lt1"/>
                          </a:solidFill>
                          <a:latin typeface="OPPOSans L"/>
                          <a:ea typeface="OPPOSans R"/>
                        </a:defRPr>
                      </a:lvl2pPr>
                      <a:lvl3pPr marL="914400" algn="l" defTabSz="914400" rtl="0" eaLnBrk="1" latinLnBrk="0" hangingPunct="1">
                        <a:defRPr sz="1800" b="1" kern="1200">
                          <a:solidFill>
                            <a:schemeClr val="lt1"/>
                          </a:solidFill>
                          <a:latin typeface="OPPOSans L"/>
                          <a:ea typeface="OPPOSans R"/>
                        </a:defRPr>
                      </a:lvl3pPr>
                      <a:lvl4pPr marL="1371600" algn="l" defTabSz="914400" rtl="0" eaLnBrk="1" latinLnBrk="0" hangingPunct="1">
                        <a:defRPr sz="1800" b="1" kern="1200">
                          <a:solidFill>
                            <a:schemeClr val="lt1"/>
                          </a:solidFill>
                          <a:latin typeface="OPPOSans L"/>
                          <a:ea typeface="OPPOSans R"/>
                        </a:defRPr>
                      </a:lvl4pPr>
                      <a:lvl5pPr marL="1828800" algn="l" defTabSz="914400" rtl="0" eaLnBrk="1" latinLnBrk="0" hangingPunct="1">
                        <a:defRPr sz="1800" b="1" kern="1200">
                          <a:solidFill>
                            <a:schemeClr val="lt1"/>
                          </a:solidFill>
                          <a:latin typeface="OPPOSans L"/>
                          <a:ea typeface="OPPOSans R"/>
                        </a:defRPr>
                      </a:lvl5pPr>
                      <a:lvl6pPr marL="2286000" algn="l" defTabSz="914400" rtl="0" eaLnBrk="1" latinLnBrk="0" hangingPunct="1">
                        <a:defRPr sz="1800" b="1" kern="1200">
                          <a:solidFill>
                            <a:schemeClr val="lt1"/>
                          </a:solidFill>
                          <a:latin typeface="OPPOSans L"/>
                          <a:ea typeface="OPPOSans R"/>
                        </a:defRPr>
                      </a:lvl6pPr>
                      <a:lvl7pPr marL="2743200" algn="l" defTabSz="914400" rtl="0" eaLnBrk="1" latinLnBrk="0" hangingPunct="1">
                        <a:defRPr sz="1800" b="1" kern="1200">
                          <a:solidFill>
                            <a:schemeClr val="lt1"/>
                          </a:solidFill>
                          <a:latin typeface="OPPOSans L"/>
                          <a:ea typeface="OPPOSans R"/>
                        </a:defRPr>
                      </a:lvl7pPr>
                      <a:lvl8pPr marL="3200400" algn="l" defTabSz="914400" rtl="0" eaLnBrk="1" latinLnBrk="0" hangingPunct="1">
                        <a:defRPr sz="1800" b="1" kern="1200">
                          <a:solidFill>
                            <a:schemeClr val="lt1"/>
                          </a:solidFill>
                          <a:latin typeface="OPPOSans L"/>
                          <a:ea typeface="OPPOSans R"/>
                        </a:defRPr>
                      </a:lvl8pPr>
                      <a:lvl9pPr marL="3657600" algn="l" defTabSz="914400" rtl="0" eaLnBrk="1" latinLnBrk="0" hangingPunct="1">
                        <a:defRPr sz="1800" b="1" kern="1200">
                          <a:solidFill>
                            <a:schemeClr val="lt1"/>
                          </a:solidFill>
                          <a:latin typeface="OPPOSans L"/>
                          <a:ea typeface="OPPOSans R"/>
                        </a:defRPr>
                      </a:lvl9pPr>
                    </a:lstStyle>
                    <a:p>
                      <a:pPr algn="ctr"/>
                      <a:r>
                        <a:rPr lang="zh-CN" altLang="en-US" b="0" dirty="0">
                          <a:latin typeface="+mj-ea"/>
                          <a:ea typeface="+mj-ea"/>
                        </a:rPr>
                        <a:t>标题二</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gradFill>
                      <a:gsLst>
                        <a:gs pos="100000">
                          <a:schemeClr val="accent3"/>
                        </a:gs>
                        <a:gs pos="0">
                          <a:schemeClr val="accent1">
                            <a:lumMod val="80000"/>
                            <a:lumOff val="20000"/>
                          </a:schemeClr>
                        </a:gs>
                      </a:gsLst>
                      <a:lin ang="2700000" scaled="0"/>
                    </a:gradFill>
                  </a:tcPr>
                </a:tc>
                <a:tc>
                  <a:txBody>
                    <a:bodyPr/>
                    <a:lstStyle>
                      <a:lvl1pPr marL="0" algn="l" defTabSz="914400" rtl="0" eaLnBrk="1" latinLnBrk="0" hangingPunct="1">
                        <a:defRPr sz="1800" b="1" kern="1200">
                          <a:solidFill>
                            <a:schemeClr val="lt1"/>
                          </a:solidFill>
                          <a:latin typeface="OPPOSans L"/>
                          <a:ea typeface="OPPOSans R"/>
                        </a:defRPr>
                      </a:lvl1pPr>
                      <a:lvl2pPr marL="457200" algn="l" defTabSz="914400" rtl="0" eaLnBrk="1" latinLnBrk="0" hangingPunct="1">
                        <a:defRPr sz="1800" b="1" kern="1200">
                          <a:solidFill>
                            <a:schemeClr val="lt1"/>
                          </a:solidFill>
                          <a:latin typeface="OPPOSans L"/>
                          <a:ea typeface="OPPOSans R"/>
                        </a:defRPr>
                      </a:lvl2pPr>
                      <a:lvl3pPr marL="914400" algn="l" defTabSz="914400" rtl="0" eaLnBrk="1" latinLnBrk="0" hangingPunct="1">
                        <a:defRPr sz="1800" b="1" kern="1200">
                          <a:solidFill>
                            <a:schemeClr val="lt1"/>
                          </a:solidFill>
                          <a:latin typeface="OPPOSans L"/>
                          <a:ea typeface="OPPOSans R"/>
                        </a:defRPr>
                      </a:lvl3pPr>
                      <a:lvl4pPr marL="1371600" algn="l" defTabSz="914400" rtl="0" eaLnBrk="1" latinLnBrk="0" hangingPunct="1">
                        <a:defRPr sz="1800" b="1" kern="1200">
                          <a:solidFill>
                            <a:schemeClr val="lt1"/>
                          </a:solidFill>
                          <a:latin typeface="OPPOSans L"/>
                          <a:ea typeface="OPPOSans R"/>
                        </a:defRPr>
                      </a:lvl4pPr>
                      <a:lvl5pPr marL="1828800" algn="l" defTabSz="914400" rtl="0" eaLnBrk="1" latinLnBrk="0" hangingPunct="1">
                        <a:defRPr sz="1800" b="1" kern="1200">
                          <a:solidFill>
                            <a:schemeClr val="lt1"/>
                          </a:solidFill>
                          <a:latin typeface="OPPOSans L"/>
                          <a:ea typeface="OPPOSans R"/>
                        </a:defRPr>
                      </a:lvl5pPr>
                      <a:lvl6pPr marL="2286000" algn="l" defTabSz="914400" rtl="0" eaLnBrk="1" latinLnBrk="0" hangingPunct="1">
                        <a:defRPr sz="1800" b="1" kern="1200">
                          <a:solidFill>
                            <a:schemeClr val="lt1"/>
                          </a:solidFill>
                          <a:latin typeface="OPPOSans L"/>
                          <a:ea typeface="OPPOSans R"/>
                        </a:defRPr>
                      </a:lvl6pPr>
                      <a:lvl7pPr marL="2743200" algn="l" defTabSz="914400" rtl="0" eaLnBrk="1" latinLnBrk="0" hangingPunct="1">
                        <a:defRPr sz="1800" b="1" kern="1200">
                          <a:solidFill>
                            <a:schemeClr val="lt1"/>
                          </a:solidFill>
                          <a:latin typeface="OPPOSans L"/>
                          <a:ea typeface="OPPOSans R"/>
                        </a:defRPr>
                      </a:lvl7pPr>
                      <a:lvl8pPr marL="3200400" algn="l" defTabSz="914400" rtl="0" eaLnBrk="1" latinLnBrk="0" hangingPunct="1">
                        <a:defRPr sz="1800" b="1" kern="1200">
                          <a:solidFill>
                            <a:schemeClr val="lt1"/>
                          </a:solidFill>
                          <a:latin typeface="OPPOSans L"/>
                          <a:ea typeface="OPPOSans R"/>
                        </a:defRPr>
                      </a:lvl8pPr>
                      <a:lvl9pPr marL="3657600" algn="l" defTabSz="914400" rtl="0" eaLnBrk="1" latinLnBrk="0" hangingPunct="1">
                        <a:defRPr sz="1800" b="1" kern="1200">
                          <a:solidFill>
                            <a:schemeClr val="lt1"/>
                          </a:solidFill>
                          <a:latin typeface="OPPOSans L"/>
                          <a:ea typeface="OPPOSans R"/>
                        </a:defRPr>
                      </a:lvl9pPr>
                    </a:lstStyle>
                    <a:p>
                      <a:pPr algn="ctr"/>
                      <a:r>
                        <a:rPr lang="zh-CN" altLang="en-US" b="0" dirty="0">
                          <a:latin typeface="+mj-ea"/>
                          <a:ea typeface="+mj-ea"/>
                        </a:rPr>
                        <a:t>标题三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gradFill>
                      <a:gsLst>
                        <a:gs pos="100000">
                          <a:schemeClr val="accent3"/>
                        </a:gs>
                        <a:gs pos="0">
                          <a:schemeClr val="accent1">
                            <a:lumMod val="80000"/>
                            <a:lumOff val="20000"/>
                          </a:schemeClr>
                        </a:gs>
                      </a:gsLst>
                      <a:lin ang="2700000" scaled="0"/>
                    </a:gradFill>
                  </a:tcPr>
                </a:tc>
                <a:tc>
                  <a:txBody>
                    <a:bodyPr/>
                    <a:lstStyle>
                      <a:lvl1pPr marL="0" algn="l" defTabSz="914400" rtl="0" eaLnBrk="1" latinLnBrk="0" hangingPunct="1">
                        <a:defRPr sz="1800" b="1" kern="1200">
                          <a:solidFill>
                            <a:schemeClr val="lt1"/>
                          </a:solidFill>
                          <a:latin typeface="OPPOSans L"/>
                          <a:ea typeface="OPPOSans R"/>
                        </a:defRPr>
                      </a:lvl1pPr>
                      <a:lvl2pPr marL="457200" algn="l" defTabSz="914400" rtl="0" eaLnBrk="1" latinLnBrk="0" hangingPunct="1">
                        <a:defRPr sz="1800" b="1" kern="1200">
                          <a:solidFill>
                            <a:schemeClr val="lt1"/>
                          </a:solidFill>
                          <a:latin typeface="OPPOSans L"/>
                          <a:ea typeface="OPPOSans R"/>
                        </a:defRPr>
                      </a:lvl2pPr>
                      <a:lvl3pPr marL="914400" algn="l" defTabSz="914400" rtl="0" eaLnBrk="1" latinLnBrk="0" hangingPunct="1">
                        <a:defRPr sz="1800" b="1" kern="1200">
                          <a:solidFill>
                            <a:schemeClr val="lt1"/>
                          </a:solidFill>
                          <a:latin typeface="OPPOSans L"/>
                          <a:ea typeface="OPPOSans R"/>
                        </a:defRPr>
                      </a:lvl3pPr>
                      <a:lvl4pPr marL="1371600" algn="l" defTabSz="914400" rtl="0" eaLnBrk="1" latinLnBrk="0" hangingPunct="1">
                        <a:defRPr sz="1800" b="1" kern="1200">
                          <a:solidFill>
                            <a:schemeClr val="lt1"/>
                          </a:solidFill>
                          <a:latin typeface="OPPOSans L"/>
                          <a:ea typeface="OPPOSans R"/>
                        </a:defRPr>
                      </a:lvl4pPr>
                      <a:lvl5pPr marL="1828800" algn="l" defTabSz="914400" rtl="0" eaLnBrk="1" latinLnBrk="0" hangingPunct="1">
                        <a:defRPr sz="1800" b="1" kern="1200">
                          <a:solidFill>
                            <a:schemeClr val="lt1"/>
                          </a:solidFill>
                          <a:latin typeface="OPPOSans L"/>
                          <a:ea typeface="OPPOSans R"/>
                        </a:defRPr>
                      </a:lvl5pPr>
                      <a:lvl6pPr marL="2286000" algn="l" defTabSz="914400" rtl="0" eaLnBrk="1" latinLnBrk="0" hangingPunct="1">
                        <a:defRPr sz="1800" b="1" kern="1200">
                          <a:solidFill>
                            <a:schemeClr val="lt1"/>
                          </a:solidFill>
                          <a:latin typeface="OPPOSans L"/>
                          <a:ea typeface="OPPOSans R"/>
                        </a:defRPr>
                      </a:lvl6pPr>
                      <a:lvl7pPr marL="2743200" algn="l" defTabSz="914400" rtl="0" eaLnBrk="1" latinLnBrk="0" hangingPunct="1">
                        <a:defRPr sz="1800" b="1" kern="1200">
                          <a:solidFill>
                            <a:schemeClr val="lt1"/>
                          </a:solidFill>
                          <a:latin typeface="OPPOSans L"/>
                          <a:ea typeface="OPPOSans R"/>
                        </a:defRPr>
                      </a:lvl7pPr>
                      <a:lvl8pPr marL="3200400" algn="l" defTabSz="914400" rtl="0" eaLnBrk="1" latinLnBrk="0" hangingPunct="1">
                        <a:defRPr sz="1800" b="1" kern="1200">
                          <a:solidFill>
                            <a:schemeClr val="lt1"/>
                          </a:solidFill>
                          <a:latin typeface="OPPOSans L"/>
                          <a:ea typeface="OPPOSans R"/>
                        </a:defRPr>
                      </a:lvl8pPr>
                      <a:lvl9pPr marL="3657600" algn="l" defTabSz="914400" rtl="0" eaLnBrk="1" latinLnBrk="0" hangingPunct="1">
                        <a:defRPr sz="1800" b="1" kern="1200">
                          <a:solidFill>
                            <a:schemeClr val="lt1"/>
                          </a:solidFill>
                          <a:latin typeface="OPPOSans L"/>
                          <a:ea typeface="OPPOSans R"/>
                        </a:defRPr>
                      </a:lvl9pPr>
                    </a:lstStyle>
                    <a:p>
                      <a:pPr algn="ctr"/>
                      <a:r>
                        <a:rPr lang="zh-CN" altLang="en-US" b="0" dirty="0">
                          <a:latin typeface="+mj-ea"/>
                          <a:ea typeface="+mj-ea"/>
                        </a:rPr>
                        <a:t>标题四</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gradFill>
                      <a:gsLst>
                        <a:gs pos="100000">
                          <a:schemeClr val="accent3"/>
                        </a:gs>
                        <a:gs pos="0">
                          <a:schemeClr val="accent1">
                            <a:lumMod val="80000"/>
                            <a:lumOff val="20000"/>
                          </a:schemeClr>
                        </a:gs>
                      </a:gsLst>
                      <a:lin ang="2700000" scaled="0"/>
                    </a:gradFill>
                  </a:tcPr>
                </a:tc>
                <a:tc>
                  <a:txBody>
                    <a:bodyPr/>
                    <a:lstStyle>
                      <a:lvl1pPr marL="0" algn="l" defTabSz="914400" rtl="0" eaLnBrk="1" latinLnBrk="0" hangingPunct="1">
                        <a:defRPr sz="1800" b="1" kern="1200">
                          <a:solidFill>
                            <a:schemeClr val="lt1"/>
                          </a:solidFill>
                          <a:latin typeface="OPPOSans L"/>
                          <a:ea typeface="OPPOSans R"/>
                        </a:defRPr>
                      </a:lvl1pPr>
                      <a:lvl2pPr marL="457200" algn="l" defTabSz="914400" rtl="0" eaLnBrk="1" latinLnBrk="0" hangingPunct="1">
                        <a:defRPr sz="1800" b="1" kern="1200">
                          <a:solidFill>
                            <a:schemeClr val="lt1"/>
                          </a:solidFill>
                          <a:latin typeface="OPPOSans L"/>
                          <a:ea typeface="OPPOSans R"/>
                        </a:defRPr>
                      </a:lvl2pPr>
                      <a:lvl3pPr marL="914400" algn="l" defTabSz="914400" rtl="0" eaLnBrk="1" latinLnBrk="0" hangingPunct="1">
                        <a:defRPr sz="1800" b="1" kern="1200">
                          <a:solidFill>
                            <a:schemeClr val="lt1"/>
                          </a:solidFill>
                          <a:latin typeface="OPPOSans L"/>
                          <a:ea typeface="OPPOSans R"/>
                        </a:defRPr>
                      </a:lvl3pPr>
                      <a:lvl4pPr marL="1371600" algn="l" defTabSz="914400" rtl="0" eaLnBrk="1" latinLnBrk="0" hangingPunct="1">
                        <a:defRPr sz="1800" b="1" kern="1200">
                          <a:solidFill>
                            <a:schemeClr val="lt1"/>
                          </a:solidFill>
                          <a:latin typeface="OPPOSans L"/>
                          <a:ea typeface="OPPOSans R"/>
                        </a:defRPr>
                      </a:lvl4pPr>
                      <a:lvl5pPr marL="1828800" algn="l" defTabSz="914400" rtl="0" eaLnBrk="1" latinLnBrk="0" hangingPunct="1">
                        <a:defRPr sz="1800" b="1" kern="1200">
                          <a:solidFill>
                            <a:schemeClr val="lt1"/>
                          </a:solidFill>
                          <a:latin typeface="OPPOSans L"/>
                          <a:ea typeface="OPPOSans R"/>
                        </a:defRPr>
                      </a:lvl5pPr>
                      <a:lvl6pPr marL="2286000" algn="l" defTabSz="914400" rtl="0" eaLnBrk="1" latinLnBrk="0" hangingPunct="1">
                        <a:defRPr sz="1800" b="1" kern="1200">
                          <a:solidFill>
                            <a:schemeClr val="lt1"/>
                          </a:solidFill>
                          <a:latin typeface="OPPOSans L"/>
                          <a:ea typeface="OPPOSans R"/>
                        </a:defRPr>
                      </a:lvl6pPr>
                      <a:lvl7pPr marL="2743200" algn="l" defTabSz="914400" rtl="0" eaLnBrk="1" latinLnBrk="0" hangingPunct="1">
                        <a:defRPr sz="1800" b="1" kern="1200">
                          <a:solidFill>
                            <a:schemeClr val="lt1"/>
                          </a:solidFill>
                          <a:latin typeface="OPPOSans L"/>
                          <a:ea typeface="OPPOSans R"/>
                        </a:defRPr>
                      </a:lvl7pPr>
                      <a:lvl8pPr marL="3200400" algn="l" defTabSz="914400" rtl="0" eaLnBrk="1" latinLnBrk="0" hangingPunct="1">
                        <a:defRPr sz="1800" b="1" kern="1200">
                          <a:solidFill>
                            <a:schemeClr val="lt1"/>
                          </a:solidFill>
                          <a:latin typeface="OPPOSans L"/>
                          <a:ea typeface="OPPOSans R"/>
                        </a:defRPr>
                      </a:lvl8pPr>
                      <a:lvl9pPr marL="3657600" algn="l" defTabSz="914400" rtl="0" eaLnBrk="1" latinLnBrk="0" hangingPunct="1">
                        <a:defRPr sz="1800" b="1" kern="1200">
                          <a:solidFill>
                            <a:schemeClr val="lt1"/>
                          </a:solidFill>
                          <a:latin typeface="OPPOSans L"/>
                          <a:ea typeface="OPPOSans R"/>
                        </a:defRPr>
                      </a:lvl9pPr>
                    </a:lstStyle>
                    <a:p>
                      <a:pPr algn="ctr"/>
                      <a:r>
                        <a:rPr lang="zh-CN" altLang="en-US" b="0" dirty="0">
                          <a:latin typeface="+mj-ea"/>
                          <a:ea typeface="+mj-ea"/>
                        </a:rPr>
                        <a:t>标题五</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gradFill>
                      <a:gsLst>
                        <a:gs pos="100000">
                          <a:schemeClr val="accent3"/>
                        </a:gs>
                        <a:gs pos="0">
                          <a:schemeClr val="accent1">
                            <a:lumMod val="80000"/>
                            <a:lumOff val="20000"/>
                          </a:schemeClr>
                        </a:gs>
                      </a:gsLst>
                      <a:lin ang="2700000" scaled="0"/>
                    </a:gradFill>
                  </a:tcPr>
                </a:tc>
                <a:tc>
                  <a:txBody>
                    <a:bodyPr/>
                    <a:lstStyle>
                      <a:lvl1pPr marL="0" algn="l" defTabSz="914400" rtl="0" eaLnBrk="1" latinLnBrk="0" hangingPunct="1">
                        <a:defRPr sz="1800" b="1" kern="1200">
                          <a:solidFill>
                            <a:schemeClr val="lt1"/>
                          </a:solidFill>
                          <a:latin typeface="OPPOSans L"/>
                          <a:ea typeface="OPPOSans R"/>
                        </a:defRPr>
                      </a:lvl1pPr>
                      <a:lvl2pPr marL="457200" algn="l" defTabSz="914400" rtl="0" eaLnBrk="1" latinLnBrk="0" hangingPunct="1">
                        <a:defRPr sz="1800" b="1" kern="1200">
                          <a:solidFill>
                            <a:schemeClr val="lt1"/>
                          </a:solidFill>
                          <a:latin typeface="OPPOSans L"/>
                          <a:ea typeface="OPPOSans R"/>
                        </a:defRPr>
                      </a:lvl2pPr>
                      <a:lvl3pPr marL="914400" algn="l" defTabSz="914400" rtl="0" eaLnBrk="1" latinLnBrk="0" hangingPunct="1">
                        <a:defRPr sz="1800" b="1" kern="1200">
                          <a:solidFill>
                            <a:schemeClr val="lt1"/>
                          </a:solidFill>
                          <a:latin typeface="OPPOSans L"/>
                          <a:ea typeface="OPPOSans R"/>
                        </a:defRPr>
                      </a:lvl3pPr>
                      <a:lvl4pPr marL="1371600" algn="l" defTabSz="914400" rtl="0" eaLnBrk="1" latinLnBrk="0" hangingPunct="1">
                        <a:defRPr sz="1800" b="1" kern="1200">
                          <a:solidFill>
                            <a:schemeClr val="lt1"/>
                          </a:solidFill>
                          <a:latin typeface="OPPOSans L"/>
                          <a:ea typeface="OPPOSans R"/>
                        </a:defRPr>
                      </a:lvl4pPr>
                      <a:lvl5pPr marL="1828800" algn="l" defTabSz="914400" rtl="0" eaLnBrk="1" latinLnBrk="0" hangingPunct="1">
                        <a:defRPr sz="1800" b="1" kern="1200">
                          <a:solidFill>
                            <a:schemeClr val="lt1"/>
                          </a:solidFill>
                          <a:latin typeface="OPPOSans L"/>
                          <a:ea typeface="OPPOSans R"/>
                        </a:defRPr>
                      </a:lvl5pPr>
                      <a:lvl6pPr marL="2286000" algn="l" defTabSz="914400" rtl="0" eaLnBrk="1" latinLnBrk="0" hangingPunct="1">
                        <a:defRPr sz="1800" b="1" kern="1200">
                          <a:solidFill>
                            <a:schemeClr val="lt1"/>
                          </a:solidFill>
                          <a:latin typeface="OPPOSans L"/>
                          <a:ea typeface="OPPOSans R"/>
                        </a:defRPr>
                      </a:lvl6pPr>
                      <a:lvl7pPr marL="2743200" algn="l" defTabSz="914400" rtl="0" eaLnBrk="1" latinLnBrk="0" hangingPunct="1">
                        <a:defRPr sz="1800" b="1" kern="1200">
                          <a:solidFill>
                            <a:schemeClr val="lt1"/>
                          </a:solidFill>
                          <a:latin typeface="OPPOSans L"/>
                          <a:ea typeface="OPPOSans R"/>
                        </a:defRPr>
                      </a:lvl7pPr>
                      <a:lvl8pPr marL="3200400" algn="l" defTabSz="914400" rtl="0" eaLnBrk="1" latinLnBrk="0" hangingPunct="1">
                        <a:defRPr sz="1800" b="1" kern="1200">
                          <a:solidFill>
                            <a:schemeClr val="lt1"/>
                          </a:solidFill>
                          <a:latin typeface="OPPOSans L"/>
                          <a:ea typeface="OPPOSans R"/>
                        </a:defRPr>
                      </a:lvl8pPr>
                      <a:lvl9pPr marL="3657600" algn="l" defTabSz="914400" rtl="0" eaLnBrk="1" latinLnBrk="0" hangingPunct="1">
                        <a:defRPr sz="1800" b="1" kern="1200">
                          <a:solidFill>
                            <a:schemeClr val="lt1"/>
                          </a:solidFill>
                          <a:latin typeface="OPPOSans L"/>
                          <a:ea typeface="OPPOSans R"/>
                        </a:defRPr>
                      </a:lvl9pPr>
                    </a:lstStyle>
                    <a:p>
                      <a:pPr algn="ctr"/>
                      <a:r>
                        <a:rPr lang="zh-CN" altLang="en-US" b="0" dirty="0">
                          <a:latin typeface="+mj-ea"/>
                          <a:ea typeface="+mj-ea"/>
                        </a:rPr>
                        <a:t>标题六</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gradFill>
                      <a:gsLst>
                        <a:gs pos="100000">
                          <a:schemeClr val="accent3"/>
                        </a:gs>
                        <a:gs pos="0">
                          <a:schemeClr val="accent1">
                            <a:lumMod val="80000"/>
                            <a:lumOff val="20000"/>
                          </a:schemeClr>
                        </a:gs>
                      </a:gsLst>
                      <a:lin ang="2700000" scaled="0"/>
                    </a:gradFill>
                  </a:tcPr>
                </a:tc>
                <a:extLst>
                  <a:ext uri="{0D108BD9-81ED-4DB2-BD59-A6C34878D82A}">
                    <a16:rowId xmlns="" xmlns:a16="http://schemas.microsoft.com/office/drawing/2014/main" val="2743229115"/>
                  </a:ext>
                </a:extLst>
              </a:tr>
              <a:tr h="423749">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822350211"/>
                  </a:ext>
                </a:extLst>
              </a:tr>
              <a:tr h="423749">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994027555"/>
                  </a:ext>
                </a:extLst>
              </a:tr>
              <a:tr h="423749">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a:solidFill>
                            <a:schemeClr val="bg1">
                              <a:lumMod val="95000"/>
                            </a:schemeClr>
                          </a:solidFill>
                        </a:rPr>
                        <a:t>输入文本</a:t>
                      </a:r>
                      <a:endParaRPr lang="zh-CN" altLang="en-US" sz="1600" dirty="0">
                        <a:solidFill>
                          <a:schemeClr val="bg1">
                            <a:lumMod val="9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932969507"/>
                  </a:ext>
                </a:extLst>
              </a:tr>
              <a:tr h="423749">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a:solidFill>
                            <a:schemeClr val="bg1">
                              <a:lumMod val="95000"/>
                            </a:schemeClr>
                          </a:solidFill>
                        </a:rPr>
                        <a:t>输入文本</a:t>
                      </a:r>
                      <a:endParaRPr lang="zh-CN" altLang="en-US" sz="1600" dirty="0">
                        <a:solidFill>
                          <a:schemeClr val="bg1">
                            <a:lumMod val="9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772705333"/>
                  </a:ext>
                </a:extLst>
              </a:tr>
              <a:tr h="423749">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a:solidFill>
                            <a:schemeClr val="bg1">
                              <a:lumMod val="95000"/>
                            </a:schemeClr>
                          </a:solidFill>
                        </a:rPr>
                        <a:t>输入文本</a:t>
                      </a:r>
                      <a:endParaRPr lang="zh-CN" altLang="en-US" sz="1600" dirty="0">
                        <a:solidFill>
                          <a:schemeClr val="bg1">
                            <a:lumMod val="9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sz="1600" dirty="0">
                          <a:solidFill>
                            <a:schemeClr val="bg1">
                              <a:lumMod val="95000"/>
                            </a:schemeClr>
                          </a:solidFill>
                        </a:rPr>
                        <a:t>输入文本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83398879"/>
                  </a:ext>
                </a:extLst>
              </a:tr>
              <a:tr h="423749">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dirty="0">
                          <a:solidFill>
                            <a:schemeClr val="bg1"/>
                          </a:solidFill>
                          <a:latin typeface="+mj-ea"/>
                          <a:ea typeface="+mj-ea"/>
                        </a:rPr>
                        <a:t>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dirty="0">
                          <a:solidFill>
                            <a:schemeClr val="bg1"/>
                          </a:solidFill>
                          <a:latin typeface="+mj-ea"/>
                          <a:ea typeface="+mj-ea"/>
                        </a:rPr>
                        <a:t>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dirty="0">
                          <a:solidFill>
                            <a:schemeClr val="bg1"/>
                          </a:solidFill>
                          <a:latin typeface="+mj-ea"/>
                          <a:ea typeface="+mj-ea"/>
                        </a:rPr>
                        <a:t>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dirty="0">
                          <a:solidFill>
                            <a:schemeClr val="bg1"/>
                          </a:solidFill>
                          <a:latin typeface="+mj-ea"/>
                          <a:ea typeface="+mj-ea"/>
                        </a:rPr>
                        <a:t>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dirty="0">
                          <a:solidFill>
                            <a:schemeClr val="bg1"/>
                          </a:solidFill>
                          <a:latin typeface="+mj-ea"/>
                          <a:ea typeface="+mj-ea"/>
                        </a:rPr>
                        <a:t>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OPPOSans L"/>
                          <a:ea typeface="OPPOSans R"/>
                        </a:defRPr>
                      </a:lvl1pPr>
                      <a:lvl2pPr marL="457200" algn="l" defTabSz="914400" rtl="0" eaLnBrk="1" latinLnBrk="0" hangingPunct="1">
                        <a:defRPr sz="1800" kern="1200">
                          <a:solidFill>
                            <a:schemeClr val="dk1"/>
                          </a:solidFill>
                          <a:latin typeface="OPPOSans L"/>
                          <a:ea typeface="OPPOSans R"/>
                        </a:defRPr>
                      </a:lvl2pPr>
                      <a:lvl3pPr marL="914400" algn="l" defTabSz="914400" rtl="0" eaLnBrk="1" latinLnBrk="0" hangingPunct="1">
                        <a:defRPr sz="1800" kern="1200">
                          <a:solidFill>
                            <a:schemeClr val="dk1"/>
                          </a:solidFill>
                          <a:latin typeface="OPPOSans L"/>
                          <a:ea typeface="OPPOSans R"/>
                        </a:defRPr>
                      </a:lvl3pPr>
                      <a:lvl4pPr marL="1371600" algn="l" defTabSz="914400" rtl="0" eaLnBrk="1" latinLnBrk="0" hangingPunct="1">
                        <a:defRPr sz="1800" kern="1200">
                          <a:solidFill>
                            <a:schemeClr val="dk1"/>
                          </a:solidFill>
                          <a:latin typeface="OPPOSans L"/>
                          <a:ea typeface="OPPOSans R"/>
                        </a:defRPr>
                      </a:lvl4pPr>
                      <a:lvl5pPr marL="1828800" algn="l" defTabSz="914400" rtl="0" eaLnBrk="1" latinLnBrk="0" hangingPunct="1">
                        <a:defRPr sz="1800" kern="1200">
                          <a:solidFill>
                            <a:schemeClr val="dk1"/>
                          </a:solidFill>
                          <a:latin typeface="OPPOSans L"/>
                          <a:ea typeface="OPPOSans R"/>
                        </a:defRPr>
                      </a:lvl5pPr>
                      <a:lvl6pPr marL="2286000" algn="l" defTabSz="914400" rtl="0" eaLnBrk="1" latinLnBrk="0" hangingPunct="1">
                        <a:defRPr sz="1800" kern="1200">
                          <a:solidFill>
                            <a:schemeClr val="dk1"/>
                          </a:solidFill>
                          <a:latin typeface="OPPOSans L"/>
                          <a:ea typeface="OPPOSans R"/>
                        </a:defRPr>
                      </a:lvl6pPr>
                      <a:lvl7pPr marL="2743200" algn="l" defTabSz="914400" rtl="0" eaLnBrk="1" latinLnBrk="0" hangingPunct="1">
                        <a:defRPr sz="1800" kern="1200">
                          <a:solidFill>
                            <a:schemeClr val="dk1"/>
                          </a:solidFill>
                          <a:latin typeface="OPPOSans L"/>
                          <a:ea typeface="OPPOSans R"/>
                        </a:defRPr>
                      </a:lvl7pPr>
                      <a:lvl8pPr marL="3200400" algn="l" defTabSz="914400" rtl="0" eaLnBrk="1" latinLnBrk="0" hangingPunct="1">
                        <a:defRPr sz="1800" kern="1200">
                          <a:solidFill>
                            <a:schemeClr val="dk1"/>
                          </a:solidFill>
                          <a:latin typeface="OPPOSans L"/>
                          <a:ea typeface="OPPOSans R"/>
                        </a:defRPr>
                      </a:lvl8pPr>
                      <a:lvl9pPr marL="3657600" algn="l" defTabSz="914400" rtl="0" eaLnBrk="1" latinLnBrk="0" hangingPunct="1">
                        <a:defRPr sz="1800" kern="1200">
                          <a:solidFill>
                            <a:schemeClr val="dk1"/>
                          </a:solidFill>
                          <a:latin typeface="OPPOSans L"/>
                          <a:ea typeface="OPPOSans R"/>
                        </a:defRPr>
                      </a:lvl9pPr>
                    </a:lstStyle>
                    <a:p>
                      <a:pPr algn="ctr"/>
                      <a:r>
                        <a:rPr lang="zh-CN" altLang="en-US" dirty="0">
                          <a:solidFill>
                            <a:schemeClr val="bg1"/>
                          </a:solidFill>
                          <a:latin typeface="+mj-ea"/>
                          <a:ea typeface="+mj-ea"/>
                        </a:rPr>
                        <a:t>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579807676"/>
                  </a:ext>
                </a:extLst>
              </a:tr>
            </a:tbl>
          </a:graphicData>
        </a:graphic>
      </p:graphicFrame>
    </p:spTree>
    <p:custDataLst>
      <p:tags r:id="rId1"/>
    </p:custDataLst>
    <p:extLst>
      <p:ext uri="{BB962C8B-B14F-4D97-AF65-F5344CB8AC3E}">
        <p14:creationId xmlns:p14="http://schemas.microsoft.com/office/powerpoint/2010/main" val="31463731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irst-aid-kit_291321">
            <a:extLst>
              <a:ext uri="{FF2B5EF4-FFF2-40B4-BE49-F238E27FC236}">
                <a16:creationId xmlns="" xmlns:a16="http://schemas.microsoft.com/office/drawing/2014/main" id="{24D193AC-6CDA-4EA9-A511-63A6A377B3D2}"/>
              </a:ext>
            </a:extLst>
          </p:cNvPr>
          <p:cNvSpPr/>
          <p:nvPr/>
        </p:nvSpPr>
        <p:spPr>
          <a:xfrm>
            <a:off x="100800" y="427324"/>
            <a:ext cx="284663" cy="243869"/>
          </a:xfrm>
          <a:custGeom>
            <a:avLst/>
            <a:gdLst>
              <a:gd name="T0" fmla="*/ 10000 w 10000"/>
              <a:gd name="T1" fmla="*/ 2320 h 8569"/>
              <a:gd name="T2" fmla="*/ 10000 w 10000"/>
              <a:gd name="T3" fmla="*/ 4464 h 8569"/>
              <a:gd name="T4" fmla="*/ 0 w 10000"/>
              <a:gd name="T5" fmla="*/ 4464 h 8569"/>
              <a:gd name="T6" fmla="*/ 0 w 10000"/>
              <a:gd name="T7" fmla="*/ 2320 h 8569"/>
              <a:gd name="T8" fmla="*/ 261 w 10000"/>
              <a:gd name="T9" fmla="*/ 1690 h 8569"/>
              <a:gd name="T10" fmla="*/ 891 w 10000"/>
              <a:gd name="T11" fmla="*/ 1429 h 8569"/>
              <a:gd name="T12" fmla="*/ 2855 w 10000"/>
              <a:gd name="T13" fmla="*/ 1429 h 8569"/>
              <a:gd name="T14" fmla="*/ 2855 w 10000"/>
              <a:gd name="T15" fmla="*/ 535 h 8569"/>
              <a:gd name="T16" fmla="*/ 3011 w 10000"/>
              <a:gd name="T17" fmla="*/ 157 h 8569"/>
              <a:gd name="T18" fmla="*/ 3390 w 10000"/>
              <a:gd name="T19" fmla="*/ 0 h 8569"/>
              <a:gd name="T20" fmla="*/ 6605 w 10000"/>
              <a:gd name="T21" fmla="*/ 0 h 8569"/>
              <a:gd name="T22" fmla="*/ 6984 w 10000"/>
              <a:gd name="T23" fmla="*/ 157 h 8569"/>
              <a:gd name="T24" fmla="*/ 7140 w 10000"/>
              <a:gd name="T25" fmla="*/ 535 h 8569"/>
              <a:gd name="T26" fmla="*/ 7140 w 10000"/>
              <a:gd name="T27" fmla="*/ 1429 h 8569"/>
              <a:gd name="T28" fmla="*/ 9104 w 10000"/>
              <a:gd name="T29" fmla="*/ 1429 h 8569"/>
              <a:gd name="T30" fmla="*/ 9734 w 10000"/>
              <a:gd name="T31" fmla="*/ 1690 h 8569"/>
              <a:gd name="T32" fmla="*/ 10000 w 10000"/>
              <a:gd name="T33" fmla="*/ 2320 h 8569"/>
              <a:gd name="T34" fmla="*/ 10000 w 10000"/>
              <a:gd name="T35" fmla="*/ 4998 h 8569"/>
              <a:gd name="T36" fmla="*/ 10000 w 10000"/>
              <a:gd name="T37" fmla="*/ 7678 h 8569"/>
              <a:gd name="T38" fmla="*/ 9739 w 10000"/>
              <a:gd name="T39" fmla="*/ 8308 h 8569"/>
              <a:gd name="T40" fmla="*/ 9109 w 10000"/>
              <a:gd name="T41" fmla="*/ 8569 h 8569"/>
              <a:gd name="T42" fmla="*/ 894 w 10000"/>
              <a:gd name="T43" fmla="*/ 8569 h 8569"/>
              <a:gd name="T44" fmla="*/ 264 w 10000"/>
              <a:gd name="T45" fmla="*/ 8308 h 8569"/>
              <a:gd name="T46" fmla="*/ 1 w 10000"/>
              <a:gd name="T47" fmla="*/ 7678 h 8569"/>
              <a:gd name="T48" fmla="*/ 1 w 10000"/>
              <a:gd name="T49" fmla="*/ 4998 h 8569"/>
              <a:gd name="T50" fmla="*/ 3750 w 10000"/>
              <a:gd name="T51" fmla="*/ 4998 h 8569"/>
              <a:gd name="T52" fmla="*/ 3750 w 10000"/>
              <a:gd name="T53" fmla="*/ 5892 h 8569"/>
              <a:gd name="T54" fmla="*/ 3856 w 10000"/>
              <a:gd name="T55" fmla="*/ 6143 h 8569"/>
              <a:gd name="T56" fmla="*/ 4108 w 10000"/>
              <a:gd name="T57" fmla="*/ 6249 h 8569"/>
              <a:gd name="T58" fmla="*/ 5893 w 10000"/>
              <a:gd name="T59" fmla="*/ 6249 h 8569"/>
              <a:gd name="T60" fmla="*/ 6144 w 10000"/>
              <a:gd name="T61" fmla="*/ 6143 h 8569"/>
              <a:gd name="T62" fmla="*/ 6250 w 10000"/>
              <a:gd name="T63" fmla="*/ 5892 h 8569"/>
              <a:gd name="T64" fmla="*/ 6250 w 10000"/>
              <a:gd name="T65" fmla="*/ 4998 h 8569"/>
              <a:gd name="T66" fmla="*/ 10000 w 10000"/>
              <a:gd name="T67" fmla="*/ 4998 h 8569"/>
              <a:gd name="T68" fmla="*/ 3573 w 10000"/>
              <a:gd name="T69" fmla="*/ 1426 h 8569"/>
              <a:gd name="T70" fmla="*/ 6429 w 10000"/>
              <a:gd name="T71" fmla="*/ 1426 h 8569"/>
              <a:gd name="T72" fmla="*/ 6429 w 10000"/>
              <a:gd name="T73" fmla="*/ 712 h 8569"/>
              <a:gd name="T74" fmla="*/ 3573 w 10000"/>
              <a:gd name="T75" fmla="*/ 712 h 8569"/>
              <a:gd name="T76" fmla="*/ 3573 w 10000"/>
              <a:gd name="T77" fmla="*/ 1426 h 8569"/>
              <a:gd name="T78" fmla="*/ 5715 w 10000"/>
              <a:gd name="T79" fmla="*/ 4998 h 8569"/>
              <a:gd name="T80" fmla="*/ 5715 w 10000"/>
              <a:gd name="T81" fmla="*/ 5713 h 8569"/>
              <a:gd name="T82" fmla="*/ 4285 w 10000"/>
              <a:gd name="T83" fmla="*/ 5713 h 8569"/>
              <a:gd name="T84" fmla="*/ 4285 w 10000"/>
              <a:gd name="T85" fmla="*/ 4998 h 8569"/>
              <a:gd name="T86" fmla="*/ 5715 w 10000"/>
              <a:gd name="T87" fmla="*/ 4998 h 8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000" h="8569">
                <a:moveTo>
                  <a:pt x="10000" y="2320"/>
                </a:moveTo>
                <a:lnTo>
                  <a:pt x="10000" y="4464"/>
                </a:lnTo>
                <a:lnTo>
                  <a:pt x="0" y="4464"/>
                </a:lnTo>
                <a:lnTo>
                  <a:pt x="0" y="2320"/>
                </a:lnTo>
                <a:cubicBezTo>
                  <a:pt x="0" y="2075"/>
                  <a:pt x="88" y="1864"/>
                  <a:pt x="261" y="1690"/>
                </a:cubicBezTo>
                <a:cubicBezTo>
                  <a:pt x="436" y="1515"/>
                  <a:pt x="646" y="1429"/>
                  <a:pt x="891" y="1429"/>
                </a:cubicBezTo>
                <a:lnTo>
                  <a:pt x="2855" y="1429"/>
                </a:lnTo>
                <a:lnTo>
                  <a:pt x="2855" y="535"/>
                </a:lnTo>
                <a:cubicBezTo>
                  <a:pt x="2855" y="387"/>
                  <a:pt x="2906" y="260"/>
                  <a:pt x="3011" y="157"/>
                </a:cubicBezTo>
                <a:cubicBezTo>
                  <a:pt x="3116" y="52"/>
                  <a:pt x="3243" y="0"/>
                  <a:pt x="3390" y="0"/>
                </a:cubicBezTo>
                <a:lnTo>
                  <a:pt x="6605" y="0"/>
                </a:lnTo>
                <a:cubicBezTo>
                  <a:pt x="6754" y="0"/>
                  <a:pt x="6880" y="52"/>
                  <a:pt x="6984" y="157"/>
                </a:cubicBezTo>
                <a:cubicBezTo>
                  <a:pt x="7089" y="262"/>
                  <a:pt x="7140" y="388"/>
                  <a:pt x="7140" y="535"/>
                </a:cubicBezTo>
                <a:lnTo>
                  <a:pt x="7140" y="1429"/>
                </a:lnTo>
                <a:lnTo>
                  <a:pt x="9104" y="1429"/>
                </a:lnTo>
                <a:cubicBezTo>
                  <a:pt x="9349" y="1429"/>
                  <a:pt x="9560" y="1518"/>
                  <a:pt x="9734" y="1690"/>
                </a:cubicBezTo>
                <a:cubicBezTo>
                  <a:pt x="9912" y="1864"/>
                  <a:pt x="10000" y="2074"/>
                  <a:pt x="10000" y="2320"/>
                </a:cubicBezTo>
                <a:close/>
                <a:moveTo>
                  <a:pt x="10000" y="4998"/>
                </a:moveTo>
                <a:lnTo>
                  <a:pt x="10000" y="7678"/>
                </a:lnTo>
                <a:cubicBezTo>
                  <a:pt x="10000" y="7923"/>
                  <a:pt x="9911" y="8134"/>
                  <a:pt x="9739" y="8308"/>
                </a:cubicBezTo>
                <a:cubicBezTo>
                  <a:pt x="9564" y="8483"/>
                  <a:pt x="9354" y="8569"/>
                  <a:pt x="9109" y="8569"/>
                </a:cubicBezTo>
                <a:lnTo>
                  <a:pt x="894" y="8569"/>
                </a:lnTo>
                <a:cubicBezTo>
                  <a:pt x="649" y="8569"/>
                  <a:pt x="438" y="8481"/>
                  <a:pt x="264" y="8308"/>
                </a:cubicBezTo>
                <a:cubicBezTo>
                  <a:pt x="89" y="8133"/>
                  <a:pt x="1" y="7923"/>
                  <a:pt x="1" y="7678"/>
                </a:cubicBezTo>
                <a:lnTo>
                  <a:pt x="1" y="4998"/>
                </a:lnTo>
                <a:lnTo>
                  <a:pt x="3750" y="4998"/>
                </a:lnTo>
                <a:lnTo>
                  <a:pt x="3750" y="5892"/>
                </a:lnTo>
                <a:cubicBezTo>
                  <a:pt x="3750" y="5988"/>
                  <a:pt x="3785" y="6072"/>
                  <a:pt x="3856" y="6143"/>
                </a:cubicBezTo>
                <a:cubicBezTo>
                  <a:pt x="3928" y="6214"/>
                  <a:pt x="4010" y="6249"/>
                  <a:pt x="4108" y="6249"/>
                </a:cubicBezTo>
                <a:lnTo>
                  <a:pt x="5893" y="6249"/>
                </a:lnTo>
                <a:cubicBezTo>
                  <a:pt x="5989" y="6249"/>
                  <a:pt x="6073" y="6214"/>
                  <a:pt x="6144" y="6143"/>
                </a:cubicBezTo>
                <a:cubicBezTo>
                  <a:pt x="6215" y="6072"/>
                  <a:pt x="6250" y="5989"/>
                  <a:pt x="6250" y="5892"/>
                </a:cubicBezTo>
                <a:lnTo>
                  <a:pt x="6250" y="4998"/>
                </a:lnTo>
                <a:lnTo>
                  <a:pt x="10000" y="4998"/>
                </a:lnTo>
                <a:close/>
                <a:moveTo>
                  <a:pt x="3573" y="1426"/>
                </a:moveTo>
                <a:lnTo>
                  <a:pt x="6429" y="1426"/>
                </a:lnTo>
                <a:lnTo>
                  <a:pt x="6429" y="712"/>
                </a:lnTo>
                <a:lnTo>
                  <a:pt x="3573" y="712"/>
                </a:lnTo>
                <a:lnTo>
                  <a:pt x="3573" y="1426"/>
                </a:lnTo>
                <a:close/>
                <a:moveTo>
                  <a:pt x="5715" y="4998"/>
                </a:moveTo>
                <a:lnTo>
                  <a:pt x="5715" y="5713"/>
                </a:lnTo>
                <a:lnTo>
                  <a:pt x="4285" y="5713"/>
                </a:lnTo>
                <a:lnTo>
                  <a:pt x="4285" y="4998"/>
                </a:lnTo>
                <a:lnTo>
                  <a:pt x="5715" y="4998"/>
                </a:ln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graphicFrame>
        <p:nvGraphicFramePr>
          <p:cNvPr id="4" name="图表 3">
            <a:extLst>
              <a:ext uri="{FF2B5EF4-FFF2-40B4-BE49-F238E27FC236}">
                <a16:creationId xmlns="" xmlns:a16="http://schemas.microsoft.com/office/drawing/2014/main" id="{47FD6341-77FA-4677-ABC3-8E82B1D6E9DD}"/>
              </a:ext>
            </a:extLst>
          </p:cNvPr>
          <p:cNvGraphicFramePr/>
          <p:nvPr>
            <p:extLst>
              <p:ext uri="{D42A27DB-BD31-4B8C-83A1-F6EECF244321}">
                <p14:modId xmlns:p14="http://schemas.microsoft.com/office/powerpoint/2010/main" val="3338333576"/>
              </p:ext>
            </p:extLst>
          </p:nvPr>
        </p:nvGraphicFramePr>
        <p:xfrm>
          <a:off x="464759" y="3300044"/>
          <a:ext cx="7022871" cy="2780894"/>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组合 7">
            <a:extLst>
              <a:ext uri="{FF2B5EF4-FFF2-40B4-BE49-F238E27FC236}">
                <a16:creationId xmlns="" xmlns:a16="http://schemas.microsoft.com/office/drawing/2014/main" id="{06CC7874-0D12-44B7-934A-5D7CECAE0DAA}"/>
              </a:ext>
            </a:extLst>
          </p:cNvPr>
          <p:cNvGrpSpPr/>
          <p:nvPr/>
        </p:nvGrpSpPr>
        <p:grpSpPr>
          <a:xfrm>
            <a:off x="8165135" y="1492785"/>
            <a:ext cx="3231134" cy="1318193"/>
            <a:chOff x="8165135" y="1492785"/>
            <a:chExt cx="3231134" cy="1318193"/>
          </a:xfrm>
        </p:grpSpPr>
        <p:sp>
          <p:nvSpPr>
            <p:cNvPr id="5" name="文本占位符 16">
              <a:extLst>
                <a:ext uri="{FF2B5EF4-FFF2-40B4-BE49-F238E27FC236}">
                  <a16:creationId xmlns="" xmlns:a16="http://schemas.microsoft.com/office/drawing/2014/main" id="{530781DE-D1B1-4E1B-9AEC-6A6929F9E721}"/>
                </a:ext>
              </a:extLst>
            </p:cNvPr>
            <p:cNvSpPr txBox="1">
              <a:spLocks/>
            </p:cNvSpPr>
            <p:nvPr/>
          </p:nvSpPr>
          <p:spPr>
            <a:xfrm>
              <a:off x="8949354" y="1943703"/>
              <a:ext cx="2446915" cy="867275"/>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1000"/>
                </a:spcBef>
                <a:spcAft>
                  <a:spcPts val="0"/>
                </a:spcAft>
                <a:buClrTx/>
                <a:buSzTx/>
                <a:buFont typeface="Arial" panose="020B0604020202020204" pitchFamily="34" charset="0"/>
                <a:buNone/>
                <a:tabLst/>
                <a:defRPr/>
              </a:pPr>
              <a:r>
                <a:rPr kumimoji="0" lang="zh-CN" altLang="en-US"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请在此输入文本请在此输入文本请在此输入文本请在此输入文本</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zh-CN" altLang="en-US" sz="14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6" name="文本占位符 17">
              <a:extLst>
                <a:ext uri="{FF2B5EF4-FFF2-40B4-BE49-F238E27FC236}">
                  <a16:creationId xmlns="" xmlns:a16="http://schemas.microsoft.com/office/drawing/2014/main" id="{A9823367-D903-43ED-A06D-E96B204E067A}"/>
                </a:ext>
              </a:extLst>
            </p:cNvPr>
            <p:cNvSpPr txBox="1">
              <a:spLocks/>
            </p:cNvSpPr>
            <p:nvPr/>
          </p:nvSpPr>
          <p:spPr>
            <a:xfrm>
              <a:off x="8949354" y="1492785"/>
              <a:ext cx="2446915" cy="363901"/>
            </a:xfrm>
            <a:prstGeom prst="rect">
              <a:avLst/>
            </a:prstGeom>
          </p:spPr>
          <p:txBody>
            <a:bodyPr vert="horz" lIns="0" tIns="0" rIns="0" bIns="0" rtlCol="0" anchor="b" anchorCtr="0">
              <a:normAutofit/>
            </a:bodyPr>
            <a:lstStyle>
              <a:lvl1pPr marL="228600" indent="-228600" algn="l" defTabSz="914400" rtl="0" eaLnBrk="1" latinLnBrk="0" hangingPunct="1">
                <a:lnSpc>
                  <a:spcPct val="90000"/>
                </a:lnSpc>
                <a:spcBef>
                  <a:spcPts val="1000"/>
                </a:spcBef>
                <a:buFontTx/>
                <a:buNone/>
                <a:defRPr kumimoji="0" lang="zh-CN" altLang="en-US" sz="20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标题一</a:t>
              </a:r>
            </a:p>
          </p:txBody>
        </p:sp>
        <p:sp>
          <p:nvSpPr>
            <p:cNvPr id="24" name="iconfont-10889-5203240">
              <a:extLst>
                <a:ext uri="{FF2B5EF4-FFF2-40B4-BE49-F238E27FC236}">
                  <a16:creationId xmlns="" xmlns:a16="http://schemas.microsoft.com/office/drawing/2014/main" id="{D0BF35B9-071C-4135-999B-EDEC29C46CC7}"/>
                </a:ext>
              </a:extLst>
            </p:cNvPr>
            <p:cNvSpPr/>
            <p:nvPr/>
          </p:nvSpPr>
          <p:spPr>
            <a:xfrm>
              <a:off x="8165135" y="1607868"/>
              <a:ext cx="436910" cy="406851"/>
            </a:xfrm>
            <a:custGeom>
              <a:avLst/>
              <a:gdLst>
                <a:gd name="T0" fmla="*/ 8052 w 11204"/>
                <a:gd name="T1" fmla="*/ 701 h 10433"/>
                <a:gd name="T2" fmla="*/ 7702 w 11204"/>
                <a:gd name="T3" fmla="*/ 6 h 10433"/>
                <a:gd name="T4" fmla="*/ 7352 w 11204"/>
                <a:gd name="T5" fmla="*/ 701 h 10433"/>
                <a:gd name="T6" fmla="*/ 3854 w 11204"/>
                <a:gd name="T7" fmla="*/ 353 h 10433"/>
                <a:gd name="T8" fmla="*/ 3504 w 11204"/>
                <a:gd name="T9" fmla="*/ 6 h 10433"/>
                <a:gd name="T10" fmla="*/ 3154 w 11204"/>
                <a:gd name="T11" fmla="*/ 353 h 10433"/>
                <a:gd name="T12" fmla="*/ 1755 w 11204"/>
                <a:gd name="T13" fmla="*/ 701 h 10433"/>
                <a:gd name="T14" fmla="*/ 5 w 11204"/>
                <a:gd name="T15" fmla="*/ 2438 h 10433"/>
                <a:gd name="T16" fmla="*/ 513 w 11204"/>
                <a:gd name="T17" fmla="*/ 9925 h 10433"/>
                <a:gd name="T18" fmla="*/ 9450 w 11204"/>
                <a:gd name="T19" fmla="*/ 10428 h 10433"/>
                <a:gd name="T20" fmla="*/ 11200 w 11204"/>
                <a:gd name="T21" fmla="*/ 8691 h 10433"/>
                <a:gd name="T22" fmla="*/ 10693 w 11204"/>
                <a:gd name="T23" fmla="*/ 1205 h 10433"/>
                <a:gd name="T24" fmla="*/ 707 w 11204"/>
                <a:gd name="T25" fmla="*/ 2438 h 10433"/>
                <a:gd name="T26" fmla="*/ 3155 w 11204"/>
                <a:gd name="T27" fmla="*/ 1396 h 10433"/>
                <a:gd name="T28" fmla="*/ 3252 w 11204"/>
                <a:gd name="T29" fmla="*/ 1996 h 10433"/>
                <a:gd name="T30" fmla="*/ 3759 w 11204"/>
                <a:gd name="T31" fmla="*/ 1996 h 10433"/>
                <a:gd name="T32" fmla="*/ 3855 w 11204"/>
                <a:gd name="T33" fmla="*/ 1396 h 10433"/>
                <a:gd name="T34" fmla="*/ 7353 w 11204"/>
                <a:gd name="T35" fmla="*/ 1743 h 10433"/>
                <a:gd name="T36" fmla="*/ 7950 w 11204"/>
                <a:gd name="T37" fmla="*/ 1990 h 10433"/>
                <a:gd name="T38" fmla="*/ 8053 w 11204"/>
                <a:gd name="T39" fmla="*/ 1396 h 10433"/>
                <a:gd name="T40" fmla="*/ 10500 w 11204"/>
                <a:gd name="T41" fmla="*/ 2438 h 10433"/>
                <a:gd name="T42" fmla="*/ 707 w 11204"/>
                <a:gd name="T43" fmla="*/ 3480 h 10433"/>
                <a:gd name="T44" fmla="*/ 10499 w 11204"/>
                <a:gd name="T45" fmla="*/ 8691 h 10433"/>
                <a:gd name="T46" fmla="*/ 1757 w 11204"/>
                <a:gd name="T47" fmla="*/ 9733 h 10433"/>
                <a:gd name="T48" fmla="*/ 707 w 11204"/>
                <a:gd name="T49" fmla="*/ 4175 h 10433"/>
                <a:gd name="T50" fmla="*/ 10499 w 11204"/>
                <a:gd name="T51" fmla="*/ 8691 h 10433"/>
                <a:gd name="T52" fmla="*/ 2504 w 11204"/>
                <a:gd name="T53" fmla="*/ 8691 h 10433"/>
                <a:gd name="T54" fmla="*/ 3202 w 11204"/>
                <a:gd name="T55" fmla="*/ 7996 h 10433"/>
                <a:gd name="T56" fmla="*/ 2502 w 11204"/>
                <a:gd name="T57" fmla="*/ 7301 h 10433"/>
                <a:gd name="T58" fmla="*/ 1802 w 11204"/>
                <a:gd name="T59" fmla="*/ 7996 h 10433"/>
                <a:gd name="T60" fmla="*/ 2504 w 11204"/>
                <a:gd name="T61" fmla="*/ 8691 h 10433"/>
                <a:gd name="T62" fmla="*/ 2991 w 11204"/>
                <a:gd name="T63" fmla="*/ 6398 h 10433"/>
                <a:gd name="T64" fmla="*/ 2991 w 11204"/>
                <a:gd name="T65" fmla="*/ 5426 h 10433"/>
                <a:gd name="T66" fmla="*/ 2012 w 11204"/>
                <a:gd name="T67" fmla="*/ 5426 h 10433"/>
                <a:gd name="T68" fmla="*/ 2012 w 11204"/>
                <a:gd name="T69" fmla="*/ 6398 h 10433"/>
                <a:gd name="T70" fmla="*/ 5646 w 11204"/>
                <a:gd name="T71" fmla="*/ 8691 h 10433"/>
                <a:gd name="T72" fmla="*/ 6136 w 11204"/>
                <a:gd name="T73" fmla="*/ 7510 h 10433"/>
                <a:gd name="T74" fmla="*/ 5156 w 11204"/>
                <a:gd name="T75" fmla="*/ 7510 h 10433"/>
                <a:gd name="T76" fmla="*/ 5156 w 11204"/>
                <a:gd name="T77" fmla="*/ 8482 h 10433"/>
                <a:gd name="T78" fmla="*/ 5646 w 11204"/>
                <a:gd name="T79" fmla="*/ 6606 h 10433"/>
                <a:gd name="T80" fmla="*/ 6139 w 11204"/>
                <a:gd name="T81" fmla="*/ 5426 h 10433"/>
                <a:gd name="T82" fmla="*/ 5159 w 11204"/>
                <a:gd name="T83" fmla="*/ 5426 h 10433"/>
                <a:gd name="T84" fmla="*/ 5154 w 11204"/>
                <a:gd name="T85" fmla="*/ 6398 h 10433"/>
                <a:gd name="T86" fmla="*/ 8630 w 11204"/>
                <a:gd name="T87" fmla="*/ 8691 h 10433"/>
                <a:gd name="T88" fmla="*/ 9330 w 11204"/>
                <a:gd name="T89" fmla="*/ 7996 h 10433"/>
                <a:gd name="T90" fmla="*/ 8630 w 11204"/>
                <a:gd name="T91" fmla="*/ 7301 h 10433"/>
                <a:gd name="T92" fmla="*/ 7930 w 11204"/>
                <a:gd name="T93" fmla="*/ 7996 h 10433"/>
                <a:gd name="T94" fmla="*/ 8630 w 11204"/>
                <a:gd name="T95" fmla="*/ 8691 h 10433"/>
                <a:gd name="T96" fmla="*/ 9329 w 11204"/>
                <a:gd name="T97" fmla="*/ 5912 h 10433"/>
                <a:gd name="T98" fmla="*/ 8629 w 11204"/>
                <a:gd name="T99" fmla="*/ 5217 h 10433"/>
                <a:gd name="T100" fmla="*/ 7929 w 11204"/>
                <a:gd name="T101" fmla="*/ 5912 h 10433"/>
                <a:gd name="T102" fmla="*/ 8630 w 11204"/>
                <a:gd name="T103" fmla="*/ 6606 h 10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04" h="10433">
                  <a:moveTo>
                    <a:pt x="9450" y="701"/>
                  </a:moveTo>
                  <a:lnTo>
                    <a:pt x="8052" y="701"/>
                  </a:lnTo>
                  <a:lnTo>
                    <a:pt x="8052" y="353"/>
                  </a:lnTo>
                  <a:cubicBezTo>
                    <a:pt x="8052" y="161"/>
                    <a:pt x="7895" y="6"/>
                    <a:pt x="7702" y="6"/>
                  </a:cubicBezTo>
                  <a:cubicBezTo>
                    <a:pt x="7509" y="6"/>
                    <a:pt x="7353" y="161"/>
                    <a:pt x="7352" y="353"/>
                  </a:cubicBezTo>
                  <a:lnTo>
                    <a:pt x="7352" y="701"/>
                  </a:lnTo>
                  <a:lnTo>
                    <a:pt x="3854" y="701"/>
                  </a:lnTo>
                  <a:lnTo>
                    <a:pt x="3854" y="353"/>
                  </a:lnTo>
                  <a:cubicBezTo>
                    <a:pt x="3860" y="260"/>
                    <a:pt x="3825" y="167"/>
                    <a:pt x="3758" y="101"/>
                  </a:cubicBezTo>
                  <a:cubicBezTo>
                    <a:pt x="3690" y="35"/>
                    <a:pt x="3598" y="0"/>
                    <a:pt x="3504" y="6"/>
                  </a:cubicBezTo>
                  <a:cubicBezTo>
                    <a:pt x="3410" y="0"/>
                    <a:pt x="3318" y="35"/>
                    <a:pt x="3250" y="101"/>
                  </a:cubicBezTo>
                  <a:cubicBezTo>
                    <a:pt x="3184" y="167"/>
                    <a:pt x="3149" y="260"/>
                    <a:pt x="3154" y="353"/>
                  </a:cubicBezTo>
                  <a:lnTo>
                    <a:pt x="3154" y="701"/>
                  </a:lnTo>
                  <a:lnTo>
                    <a:pt x="1755" y="701"/>
                  </a:lnTo>
                  <a:cubicBezTo>
                    <a:pt x="1290" y="696"/>
                    <a:pt x="843" y="877"/>
                    <a:pt x="513" y="1205"/>
                  </a:cubicBezTo>
                  <a:cubicBezTo>
                    <a:pt x="184" y="1531"/>
                    <a:pt x="2" y="1975"/>
                    <a:pt x="5" y="2438"/>
                  </a:cubicBezTo>
                  <a:lnTo>
                    <a:pt x="5" y="8691"/>
                  </a:lnTo>
                  <a:cubicBezTo>
                    <a:pt x="0" y="9153"/>
                    <a:pt x="184" y="9598"/>
                    <a:pt x="513" y="9925"/>
                  </a:cubicBezTo>
                  <a:cubicBezTo>
                    <a:pt x="843" y="10252"/>
                    <a:pt x="1290" y="10433"/>
                    <a:pt x="1755" y="10428"/>
                  </a:cubicBezTo>
                  <a:lnTo>
                    <a:pt x="9450" y="10428"/>
                  </a:lnTo>
                  <a:cubicBezTo>
                    <a:pt x="9915" y="10433"/>
                    <a:pt x="10363" y="10252"/>
                    <a:pt x="10693" y="9925"/>
                  </a:cubicBezTo>
                  <a:cubicBezTo>
                    <a:pt x="11022" y="9598"/>
                    <a:pt x="11204" y="9155"/>
                    <a:pt x="11200" y="8691"/>
                  </a:cubicBezTo>
                  <a:lnTo>
                    <a:pt x="11200" y="2438"/>
                  </a:lnTo>
                  <a:cubicBezTo>
                    <a:pt x="11204" y="1976"/>
                    <a:pt x="11022" y="1531"/>
                    <a:pt x="10693" y="1205"/>
                  </a:cubicBezTo>
                  <a:cubicBezTo>
                    <a:pt x="10362" y="878"/>
                    <a:pt x="9915" y="697"/>
                    <a:pt x="9450" y="701"/>
                  </a:cubicBezTo>
                  <a:close/>
                  <a:moveTo>
                    <a:pt x="707" y="2438"/>
                  </a:moveTo>
                  <a:cubicBezTo>
                    <a:pt x="720" y="1868"/>
                    <a:pt x="1183" y="1410"/>
                    <a:pt x="1757" y="1396"/>
                  </a:cubicBezTo>
                  <a:lnTo>
                    <a:pt x="3155" y="1396"/>
                  </a:lnTo>
                  <a:lnTo>
                    <a:pt x="3155" y="1743"/>
                  </a:lnTo>
                  <a:cubicBezTo>
                    <a:pt x="3149" y="1837"/>
                    <a:pt x="3184" y="1930"/>
                    <a:pt x="3252" y="1996"/>
                  </a:cubicBezTo>
                  <a:cubicBezTo>
                    <a:pt x="3319" y="2062"/>
                    <a:pt x="3410" y="2097"/>
                    <a:pt x="3505" y="2091"/>
                  </a:cubicBezTo>
                  <a:cubicBezTo>
                    <a:pt x="3599" y="2097"/>
                    <a:pt x="3692" y="2062"/>
                    <a:pt x="3759" y="1996"/>
                  </a:cubicBezTo>
                  <a:cubicBezTo>
                    <a:pt x="3827" y="1930"/>
                    <a:pt x="3862" y="1837"/>
                    <a:pt x="3855" y="1743"/>
                  </a:cubicBezTo>
                  <a:lnTo>
                    <a:pt x="3855" y="1396"/>
                  </a:lnTo>
                  <a:lnTo>
                    <a:pt x="7353" y="1396"/>
                  </a:lnTo>
                  <a:lnTo>
                    <a:pt x="7353" y="1743"/>
                  </a:lnTo>
                  <a:cubicBezTo>
                    <a:pt x="7353" y="1936"/>
                    <a:pt x="7509" y="2091"/>
                    <a:pt x="7703" y="2091"/>
                  </a:cubicBezTo>
                  <a:cubicBezTo>
                    <a:pt x="7795" y="2091"/>
                    <a:pt x="7884" y="2055"/>
                    <a:pt x="7950" y="1990"/>
                  </a:cubicBezTo>
                  <a:cubicBezTo>
                    <a:pt x="8015" y="1925"/>
                    <a:pt x="8053" y="1836"/>
                    <a:pt x="8053" y="1743"/>
                  </a:cubicBezTo>
                  <a:lnTo>
                    <a:pt x="8053" y="1396"/>
                  </a:lnTo>
                  <a:lnTo>
                    <a:pt x="9452" y="1396"/>
                  </a:lnTo>
                  <a:cubicBezTo>
                    <a:pt x="10025" y="1410"/>
                    <a:pt x="10486" y="1868"/>
                    <a:pt x="10500" y="2438"/>
                  </a:cubicBezTo>
                  <a:lnTo>
                    <a:pt x="10500" y="3480"/>
                  </a:lnTo>
                  <a:lnTo>
                    <a:pt x="707" y="3480"/>
                  </a:lnTo>
                  <a:lnTo>
                    <a:pt x="707" y="2438"/>
                  </a:lnTo>
                  <a:close/>
                  <a:moveTo>
                    <a:pt x="10499" y="8691"/>
                  </a:moveTo>
                  <a:cubicBezTo>
                    <a:pt x="10485" y="9261"/>
                    <a:pt x="10023" y="9718"/>
                    <a:pt x="9450" y="9733"/>
                  </a:cubicBezTo>
                  <a:lnTo>
                    <a:pt x="1757" y="9733"/>
                  </a:lnTo>
                  <a:cubicBezTo>
                    <a:pt x="1183" y="9720"/>
                    <a:pt x="720" y="9261"/>
                    <a:pt x="707" y="8691"/>
                  </a:cubicBezTo>
                  <a:lnTo>
                    <a:pt x="707" y="4175"/>
                  </a:lnTo>
                  <a:lnTo>
                    <a:pt x="10500" y="4175"/>
                  </a:lnTo>
                  <a:lnTo>
                    <a:pt x="10499" y="8691"/>
                  </a:lnTo>
                  <a:close/>
                  <a:moveTo>
                    <a:pt x="10499" y="8691"/>
                  </a:moveTo>
                  <a:close/>
                  <a:moveTo>
                    <a:pt x="2504" y="8691"/>
                  </a:moveTo>
                  <a:cubicBezTo>
                    <a:pt x="2689" y="8696"/>
                    <a:pt x="2868" y="8620"/>
                    <a:pt x="2991" y="8482"/>
                  </a:cubicBezTo>
                  <a:cubicBezTo>
                    <a:pt x="3125" y="8356"/>
                    <a:pt x="3202" y="8179"/>
                    <a:pt x="3202" y="7996"/>
                  </a:cubicBezTo>
                  <a:cubicBezTo>
                    <a:pt x="3202" y="7812"/>
                    <a:pt x="3125" y="7636"/>
                    <a:pt x="2991" y="7510"/>
                  </a:cubicBezTo>
                  <a:cubicBezTo>
                    <a:pt x="2864" y="7376"/>
                    <a:pt x="2687" y="7301"/>
                    <a:pt x="2502" y="7301"/>
                  </a:cubicBezTo>
                  <a:cubicBezTo>
                    <a:pt x="2316" y="7301"/>
                    <a:pt x="2140" y="7376"/>
                    <a:pt x="2012" y="7510"/>
                  </a:cubicBezTo>
                  <a:cubicBezTo>
                    <a:pt x="1878" y="7636"/>
                    <a:pt x="1802" y="7812"/>
                    <a:pt x="1802" y="7996"/>
                  </a:cubicBezTo>
                  <a:cubicBezTo>
                    <a:pt x="1802" y="8179"/>
                    <a:pt x="1878" y="8356"/>
                    <a:pt x="2012" y="8482"/>
                  </a:cubicBezTo>
                  <a:cubicBezTo>
                    <a:pt x="2137" y="8621"/>
                    <a:pt x="2317" y="8697"/>
                    <a:pt x="2504" y="8691"/>
                  </a:cubicBezTo>
                  <a:close/>
                  <a:moveTo>
                    <a:pt x="2504" y="6606"/>
                  </a:moveTo>
                  <a:cubicBezTo>
                    <a:pt x="2689" y="6611"/>
                    <a:pt x="2868" y="6535"/>
                    <a:pt x="2991" y="6398"/>
                  </a:cubicBezTo>
                  <a:cubicBezTo>
                    <a:pt x="3118" y="6267"/>
                    <a:pt x="3193" y="6095"/>
                    <a:pt x="3202" y="5912"/>
                  </a:cubicBezTo>
                  <a:cubicBezTo>
                    <a:pt x="3194" y="5730"/>
                    <a:pt x="3119" y="5557"/>
                    <a:pt x="2991" y="5426"/>
                  </a:cubicBezTo>
                  <a:cubicBezTo>
                    <a:pt x="2864" y="5292"/>
                    <a:pt x="2687" y="5217"/>
                    <a:pt x="2502" y="5217"/>
                  </a:cubicBezTo>
                  <a:cubicBezTo>
                    <a:pt x="2316" y="5217"/>
                    <a:pt x="2139" y="5292"/>
                    <a:pt x="2012" y="5426"/>
                  </a:cubicBezTo>
                  <a:cubicBezTo>
                    <a:pt x="1885" y="5557"/>
                    <a:pt x="1810" y="5730"/>
                    <a:pt x="1802" y="5912"/>
                  </a:cubicBezTo>
                  <a:cubicBezTo>
                    <a:pt x="1810" y="6095"/>
                    <a:pt x="1884" y="6267"/>
                    <a:pt x="2012" y="6398"/>
                  </a:cubicBezTo>
                  <a:cubicBezTo>
                    <a:pt x="2137" y="6536"/>
                    <a:pt x="2317" y="6612"/>
                    <a:pt x="2504" y="6606"/>
                  </a:cubicBezTo>
                  <a:close/>
                  <a:moveTo>
                    <a:pt x="5646" y="8691"/>
                  </a:moveTo>
                  <a:cubicBezTo>
                    <a:pt x="5929" y="8695"/>
                    <a:pt x="6185" y="8526"/>
                    <a:pt x="6294" y="8265"/>
                  </a:cubicBezTo>
                  <a:cubicBezTo>
                    <a:pt x="6401" y="8005"/>
                    <a:pt x="6339" y="7705"/>
                    <a:pt x="6136" y="7510"/>
                  </a:cubicBezTo>
                  <a:cubicBezTo>
                    <a:pt x="6009" y="7376"/>
                    <a:pt x="5831" y="7301"/>
                    <a:pt x="5646" y="7301"/>
                  </a:cubicBezTo>
                  <a:cubicBezTo>
                    <a:pt x="5461" y="7301"/>
                    <a:pt x="5284" y="7376"/>
                    <a:pt x="5156" y="7510"/>
                  </a:cubicBezTo>
                  <a:cubicBezTo>
                    <a:pt x="5023" y="7636"/>
                    <a:pt x="4946" y="7812"/>
                    <a:pt x="4946" y="7996"/>
                  </a:cubicBezTo>
                  <a:cubicBezTo>
                    <a:pt x="4946" y="8179"/>
                    <a:pt x="5023" y="8356"/>
                    <a:pt x="5156" y="8482"/>
                  </a:cubicBezTo>
                  <a:cubicBezTo>
                    <a:pt x="5281" y="8621"/>
                    <a:pt x="5461" y="8696"/>
                    <a:pt x="5646" y="8691"/>
                  </a:cubicBezTo>
                  <a:close/>
                  <a:moveTo>
                    <a:pt x="5646" y="6606"/>
                  </a:moveTo>
                  <a:cubicBezTo>
                    <a:pt x="6030" y="6598"/>
                    <a:pt x="6339" y="6292"/>
                    <a:pt x="6349" y="5912"/>
                  </a:cubicBezTo>
                  <a:cubicBezTo>
                    <a:pt x="6340" y="5730"/>
                    <a:pt x="6267" y="5557"/>
                    <a:pt x="6139" y="5426"/>
                  </a:cubicBezTo>
                  <a:cubicBezTo>
                    <a:pt x="6012" y="5292"/>
                    <a:pt x="5834" y="5217"/>
                    <a:pt x="5649" y="5217"/>
                  </a:cubicBezTo>
                  <a:cubicBezTo>
                    <a:pt x="5464" y="5217"/>
                    <a:pt x="5288" y="5292"/>
                    <a:pt x="5159" y="5426"/>
                  </a:cubicBezTo>
                  <a:cubicBezTo>
                    <a:pt x="5032" y="5557"/>
                    <a:pt x="4958" y="5730"/>
                    <a:pt x="4949" y="5912"/>
                  </a:cubicBezTo>
                  <a:cubicBezTo>
                    <a:pt x="4957" y="6093"/>
                    <a:pt x="5029" y="6266"/>
                    <a:pt x="5154" y="6398"/>
                  </a:cubicBezTo>
                  <a:cubicBezTo>
                    <a:pt x="5280" y="6536"/>
                    <a:pt x="5460" y="6612"/>
                    <a:pt x="5646" y="6606"/>
                  </a:cubicBezTo>
                  <a:close/>
                  <a:moveTo>
                    <a:pt x="8630" y="8691"/>
                  </a:moveTo>
                  <a:cubicBezTo>
                    <a:pt x="8817" y="8696"/>
                    <a:pt x="8995" y="8620"/>
                    <a:pt x="9120" y="8482"/>
                  </a:cubicBezTo>
                  <a:cubicBezTo>
                    <a:pt x="9254" y="8356"/>
                    <a:pt x="9330" y="8179"/>
                    <a:pt x="9330" y="7996"/>
                  </a:cubicBezTo>
                  <a:cubicBezTo>
                    <a:pt x="9330" y="7812"/>
                    <a:pt x="9254" y="7636"/>
                    <a:pt x="9120" y="7510"/>
                  </a:cubicBezTo>
                  <a:cubicBezTo>
                    <a:pt x="8993" y="7376"/>
                    <a:pt x="8815" y="7301"/>
                    <a:pt x="8630" y="7301"/>
                  </a:cubicBezTo>
                  <a:cubicBezTo>
                    <a:pt x="8445" y="7301"/>
                    <a:pt x="8268" y="7376"/>
                    <a:pt x="8140" y="7510"/>
                  </a:cubicBezTo>
                  <a:cubicBezTo>
                    <a:pt x="8003" y="7633"/>
                    <a:pt x="7925" y="7811"/>
                    <a:pt x="7930" y="7996"/>
                  </a:cubicBezTo>
                  <a:cubicBezTo>
                    <a:pt x="7939" y="8178"/>
                    <a:pt x="8013" y="8351"/>
                    <a:pt x="8140" y="8482"/>
                  </a:cubicBezTo>
                  <a:cubicBezTo>
                    <a:pt x="8265" y="8620"/>
                    <a:pt x="8444" y="8696"/>
                    <a:pt x="8630" y="8691"/>
                  </a:cubicBezTo>
                  <a:close/>
                  <a:moveTo>
                    <a:pt x="8630" y="6606"/>
                  </a:moveTo>
                  <a:cubicBezTo>
                    <a:pt x="9013" y="6597"/>
                    <a:pt x="9320" y="6291"/>
                    <a:pt x="9329" y="5912"/>
                  </a:cubicBezTo>
                  <a:cubicBezTo>
                    <a:pt x="9320" y="5730"/>
                    <a:pt x="9247" y="5557"/>
                    <a:pt x="9119" y="5426"/>
                  </a:cubicBezTo>
                  <a:cubicBezTo>
                    <a:pt x="8992" y="5292"/>
                    <a:pt x="8814" y="5217"/>
                    <a:pt x="8629" y="5217"/>
                  </a:cubicBezTo>
                  <a:cubicBezTo>
                    <a:pt x="8444" y="5217"/>
                    <a:pt x="8267" y="5292"/>
                    <a:pt x="8139" y="5426"/>
                  </a:cubicBezTo>
                  <a:cubicBezTo>
                    <a:pt x="8013" y="5557"/>
                    <a:pt x="7938" y="5730"/>
                    <a:pt x="7929" y="5912"/>
                  </a:cubicBezTo>
                  <a:cubicBezTo>
                    <a:pt x="7938" y="6095"/>
                    <a:pt x="8012" y="6267"/>
                    <a:pt x="8139" y="6398"/>
                  </a:cubicBezTo>
                  <a:cubicBezTo>
                    <a:pt x="8265" y="6536"/>
                    <a:pt x="8444" y="6612"/>
                    <a:pt x="8630" y="6606"/>
                  </a:cubicBezTo>
                  <a:close/>
                  <a:moveTo>
                    <a:pt x="8630" y="6606"/>
                  </a:moveTo>
                  <a:close/>
                </a:path>
              </a:pathLst>
            </a:custGeom>
            <a:gradFill>
              <a:gsLst>
                <a:gs pos="0">
                  <a:schemeClr val="accent3"/>
                </a:gs>
                <a:gs pos="100000">
                  <a:schemeClr val="accent1"/>
                </a:gs>
              </a:gsLst>
              <a:lin ang="8100000" scaled="0"/>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OPPOSans L"/>
                <a:ea typeface="OPPOSans R"/>
                <a:cs typeface="+mn-cs"/>
              </a:endParaRPr>
            </a:p>
          </p:txBody>
        </p:sp>
      </p:grpSp>
      <p:sp>
        <p:nvSpPr>
          <p:cNvPr id="11" name="文本占位符 53">
            <a:extLst>
              <a:ext uri="{FF2B5EF4-FFF2-40B4-BE49-F238E27FC236}">
                <a16:creationId xmlns="" xmlns:a16="http://schemas.microsoft.com/office/drawing/2014/main" id="{FC1B5F62-2E4D-412A-B991-67546F6B93BE}"/>
              </a:ext>
            </a:extLst>
          </p:cNvPr>
          <p:cNvSpPr txBox="1">
            <a:spLocks/>
          </p:cNvSpPr>
          <p:nvPr/>
        </p:nvSpPr>
        <p:spPr>
          <a:xfrm>
            <a:off x="609538" y="2616112"/>
            <a:ext cx="1834387" cy="637763"/>
          </a:xfrm>
          <a:prstGeom prst="rect">
            <a:avLst/>
          </a:prstGeom>
        </p:spPr>
        <p:txBody>
          <a:bodyPr vert="horz" lIns="0" tIns="0" rIns="0" bIns="0" rtlCol="0" anchor="ctr" anchorCtr="1">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10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sz="1400" dirty="0">
                <a:solidFill>
                  <a:srgbClr val="FFFFFF"/>
                </a:solidFill>
              </a:rPr>
              <a:t>输入文本</a:t>
            </a:r>
            <a:endParaRPr lang="en-US" altLang="zh-CN" sz="1400" dirty="0">
              <a:solidFill>
                <a:srgbClr val="FFFFFF"/>
              </a:solidFill>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输入文本</a:t>
            </a:r>
          </a:p>
        </p:txBody>
      </p:sp>
      <p:sp>
        <p:nvSpPr>
          <p:cNvPr id="12" name="文本占位符 54">
            <a:extLst>
              <a:ext uri="{FF2B5EF4-FFF2-40B4-BE49-F238E27FC236}">
                <a16:creationId xmlns="" xmlns:a16="http://schemas.microsoft.com/office/drawing/2014/main" id="{1683EF77-BF9A-40F6-9A93-7291EF6BB18A}"/>
              </a:ext>
            </a:extLst>
          </p:cNvPr>
          <p:cNvSpPr txBox="1">
            <a:spLocks/>
          </p:cNvSpPr>
          <p:nvPr/>
        </p:nvSpPr>
        <p:spPr>
          <a:xfrm>
            <a:off x="991658" y="2242575"/>
            <a:ext cx="1070146" cy="336418"/>
          </a:xfrm>
          <a:prstGeom prst="rect">
            <a:avLst/>
          </a:prstGeom>
        </p:spPr>
        <p:txBody>
          <a:bodyPr vert="horz" lIns="0" tIns="0" rIns="0" bIns="0" rtlCol="0" anchor="ctr" anchorCtr="1">
            <a:no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ctr" defTabSz="914400" rtl="0" eaLnBrk="1" fontAlgn="auto" latinLnBrk="0" hangingPunct="1">
              <a:lnSpc>
                <a:spcPct val="90000"/>
              </a:lnSpc>
              <a:spcBef>
                <a:spcPts val="1000"/>
              </a:spcBef>
              <a:spcAft>
                <a:spcPts val="0"/>
              </a:spcAft>
              <a:buClrTx/>
              <a:buSzTx/>
              <a:buFontTx/>
              <a:buNone/>
              <a:tabLst/>
              <a:defRPr/>
            </a:pPr>
            <a:r>
              <a:rPr kumimoji="0" lang="zh-CN" altLang="en-US"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输入标题</a:t>
            </a:r>
          </a:p>
        </p:txBody>
      </p:sp>
      <p:sp>
        <p:nvSpPr>
          <p:cNvPr id="34" name="iconfont-10889-5203240">
            <a:extLst>
              <a:ext uri="{FF2B5EF4-FFF2-40B4-BE49-F238E27FC236}">
                <a16:creationId xmlns="" xmlns:a16="http://schemas.microsoft.com/office/drawing/2014/main" id="{064E9DE4-AD7B-4202-B33B-93FF59D9924C}"/>
              </a:ext>
            </a:extLst>
          </p:cNvPr>
          <p:cNvSpPr/>
          <p:nvPr/>
        </p:nvSpPr>
        <p:spPr>
          <a:xfrm>
            <a:off x="1267241" y="1599224"/>
            <a:ext cx="518980" cy="519065"/>
          </a:xfrm>
          <a:custGeom>
            <a:avLst/>
            <a:gdLst>
              <a:gd name="T0" fmla="*/ 5803 w 12744"/>
              <a:gd name="T1" fmla="*/ 12744 h 12744"/>
              <a:gd name="T2" fmla="*/ 4960 w 12744"/>
              <a:gd name="T3" fmla="*/ 10211 h 12744"/>
              <a:gd name="T4" fmla="*/ 3496 w 12744"/>
              <a:gd name="T5" fmla="*/ 11314 h 12744"/>
              <a:gd name="T6" fmla="*/ 1464 w 12744"/>
              <a:gd name="T7" fmla="*/ 10476 h 12744"/>
              <a:gd name="T8" fmla="*/ 2659 w 12744"/>
              <a:gd name="T9" fmla="*/ 8088 h 12744"/>
              <a:gd name="T10" fmla="*/ 845 w 12744"/>
              <a:gd name="T11" fmla="*/ 7833 h 12744"/>
              <a:gd name="T12" fmla="*/ 0 w 12744"/>
              <a:gd name="T13" fmla="*/ 5804 h 12744"/>
              <a:gd name="T14" fmla="*/ 2534 w 12744"/>
              <a:gd name="T15" fmla="*/ 4960 h 12744"/>
              <a:gd name="T16" fmla="*/ 1431 w 12744"/>
              <a:gd name="T17" fmla="*/ 3496 h 12744"/>
              <a:gd name="T18" fmla="*/ 2269 w 12744"/>
              <a:gd name="T19" fmla="*/ 1465 h 12744"/>
              <a:gd name="T20" fmla="*/ 4657 w 12744"/>
              <a:gd name="T21" fmla="*/ 2659 h 12744"/>
              <a:gd name="T22" fmla="*/ 4912 w 12744"/>
              <a:gd name="T23" fmla="*/ 844 h 12744"/>
              <a:gd name="T24" fmla="*/ 6941 w 12744"/>
              <a:gd name="T25" fmla="*/ 0 h 12744"/>
              <a:gd name="T26" fmla="*/ 7785 w 12744"/>
              <a:gd name="T27" fmla="*/ 2534 h 12744"/>
              <a:gd name="T28" fmla="*/ 9249 w 12744"/>
              <a:gd name="T29" fmla="*/ 1431 h 12744"/>
              <a:gd name="T30" fmla="*/ 11280 w 12744"/>
              <a:gd name="T31" fmla="*/ 2269 h 12744"/>
              <a:gd name="T32" fmla="*/ 11280 w 12744"/>
              <a:gd name="T33" fmla="*/ 3463 h 12744"/>
              <a:gd name="T34" fmla="*/ 10193 w 12744"/>
              <a:gd name="T35" fmla="*/ 4912 h 12744"/>
              <a:gd name="T36" fmla="*/ 12744 w 12744"/>
              <a:gd name="T37" fmla="*/ 5756 h 12744"/>
              <a:gd name="T38" fmla="*/ 11900 w 12744"/>
              <a:gd name="T39" fmla="*/ 7785 h 12744"/>
              <a:gd name="T40" fmla="*/ 10107 w 12744"/>
              <a:gd name="T41" fmla="*/ 8041 h 12744"/>
              <a:gd name="T42" fmla="*/ 11561 w 12744"/>
              <a:gd name="T43" fmla="*/ 9845 h 12744"/>
              <a:gd name="T44" fmla="*/ 10476 w 12744"/>
              <a:gd name="T45" fmla="*/ 11280 h 12744"/>
              <a:gd name="T46" fmla="*/ 8088 w 12744"/>
              <a:gd name="T47" fmla="*/ 10086 h 12744"/>
              <a:gd name="T48" fmla="*/ 7833 w 12744"/>
              <a:gd name="T49" fmla="*/ 11900 h 12744"/>
              <a:gd name="T50" fmla="*/ 5842 w 12744"/>
              <a:gd name="T51" fmla="*/ 11862 h 12744"/>
              <a:gd name="T52" fmla="*/ 6950 w 12744"/>
              <a:gd name="T53" fmla="*/ 9876 h 12744"/>
              <a:gd name="T54" fmla="*/ 7954 w 12744"/>
              <a:gd name="T55" fmla="*/ 9162 h 12744"/>
              <a:gd name="T56" fmla="*/ 9879 w 12744"/>
              <a:gd name="T57" fmla="*/ 10628 h 12744"/>
              <a:gd name="T58" fmla="*/ 9258 w 12744"/>
              <a:gd name="T59" fmla="*/ 8441 h 12744"/>
              <a:gd name="T60" fmla="*/ 9464 w 12744"/>
              <a:gd name="T61" fmla="*/ 7226 h 12744"/>
              <a:gd name="T62" fmla="*/ 11862 w 12744"/>
              <a:gd name="T63" fmla="*/ 6902 h 12744"/>
              <a:gd name="T64" fmla="*/ 9876 w 12744"/>
              <a:gd name="T65" fmla="*/ 5794 h 12744"/>
              <a:gd name="T66" fmla="*/ 9162 w 12744"/>
              <a:gd name="T67" fmla="*/ 4790 h 12744"/>
              <a:gd name="T68" fmla="*/ 10629 w 12744"/>
              <a:gd name="T69" fmla="*/ 2865 h 12744"/>
              <a:gd name="T70" fmla="*/ 8441 w 12744"/>
              <a:gd name="T71" fmla="*/ 3486 h 12744"/>
              <a:gd name="T72" fmla="*/ 7227 w 12744"/>
              <a:gd name="T73" fmla="*/ 3280 h 12744"/>
              <a:gd name="T74" fmla="*/ 6903 w 12744"/>
              <a:gd name="T75" fmla="*/ 883 h 12744"/>
              <a:gd name="T76" fmla="*/ 5795 w 12744"/>
              <a:gd name="T77" fmla="*/ 2869 h 12744"/>
              <a:gd name="T78" fmla="*/ 4791 w 12744"/>
              <a:gd name="T79" fmla="*/ 3582 h 12744"/>
              <a:gd name="T80" fmla="*/ 2866 w 12744"/>
              <a:gd name="T81" fmla="*/ 2116 h 12744"/>
              <a:gd name="T82" fmla="*/ 3486 w 12744"/>
              <a:gd name="T83" fmla="*/ 4303 h 12744"/>
              <a:gd name="T84" fmla="*/ 3281 w 12744"/>
              <a:gd name="T85" fmla="*/ 5518 h 12744"/>
              <a:gd name="T86" fmla="*/ 883 w 12744"/>
              <a:gd name="T87" fmla="*/ 5842 h 12744"/>
              <a:gd name="T88" fmla="*/ 2869 w 12744"/>
              <a:gd name="T89" fmla="*/ 6950 h 12744"/>
              <a:gd name="T90" fmla="*/ 3582 w 12744"/>
              <a:gd name="T91" fmla="*/ 7954 h 12744"/>
              <a:gd name="T92" fmla="*/ 2116 w 12744"/>
              <a:gd name="T93" fmla="*/ 9878 h 12744"/>
              <a:gd name="T94" fmla="*/ 4303 w 12744"/>
              <a:gd name="T95" fmla="*/ 9258 h 12744"/>
              <a:gd name="T96" fmla="*/ 5518 w 12744"/>
              <a:gd name="T97" fmla="*/ 9463 h 12744"/>
              <a:gd name="T98" fmla="*/ 5842 w 12744"/>
              <a:gd name="T99" fmla="*/ 11862 h 12744"/>
              <a:gd name="T100" fmla="*/ 3856 w 12744"/>
              <a:gd name="T101" fmla="*/ 6372 h 12744"/>
              <a:gd name="T102" fmla="*/ 8889 w 12744"/>
              <a:gd name="T103" fmla="*/ 6372 h 12744"/>
              <a:gd name="T104" fmla="*/ 6372 w 12744"/>
              <a:gd name="T105" fmla="*/ 4738 h 12744"/>
              <a:gd name="T106" fmla="*/ 6372 w 12744"/>
              <a:gd name="T107" fmla="*/ 8006 h 12744"/>
              <a:gd name="T108" fmla="*/ 6372 w 12744"/>
              <a:gd name="T109" fmla="*/ 4738 h 1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44" h="12744">
                <a:moveTo>
                  <a:pt x="6989" y="12744"/>
                </a:moveTo>
                <a:lnTo>
                  <a:pt x="5803" y="12744"/>
                </a:lnTo>
                <a:cubicBezTo>
                  <a:pt x="5338" y="12744"/>
                  <a:pt x="4960" y="12366"/>
                  <a:pt x="4960" y="11900"/>
                </a:cubicBezTo>
                <a:lnTo>
                  <a:pt x="4960" y="10211"/>
                </a:lnTo>
                <a:cubicBezTo>
                  <a:pt x="4873" y="10179"/>
                  <a:pt x="4787" y="10145"/>
                  <a:pt x="4703" y="10107"/>
                </a:cubicBezTo>
                <a:lnTo>
                  <a:pt x="3496" y="11314"/>
                </a:lnTo>
                <a:cubicBezTo>
                  <a:pt x="3178" y="11632"/>
                  <a:pt x="2621" y="11632"/>
                  <a:pt x="2303" y="11315"/>
                </a:cubicBezTo>
                <a:lnTo>
                  <a:pt x="1464" y="10476"/>
                </a:lnTo>
                <a:cubicBezTo>
                  <a:pt x="1136" y="10146"/>
                  <a:pt x="1136" y="9611"/>
                  <a:pt x="1464" y="9282"/>
                </a:cubicBezTo>
                <a:lnTo>
                  <a:pt x="2659" y="8088"/>
                </a:lnTo>
                <a:cubicBezTo>
                  <a:pt x="2620" y="8004"/>
                  <a:pt x="2585" y="7919"/>
                  <a:pt x="2552" y="7833"/>
                </a:cubicBezTo>
                <a:lnTo>
                  <a:pt x="845" y="7833"/>
                </a:lnTo>
                <a:cubicBezTo>
                  <a:pt x="379" y="7833"/>
                  <a:pt x="0" y="7455"/>
                  <a:pt x="0" y="6989"/>
                </a:cubicBezTo>
                <a:lnTo>
                  <a:pt x="0" y="5804"/>
                </a:lnTo>
                <a:cubicBezTo>
                  <a:pt x="0" y="5338"/>
                  <a:pt x="379" y="4960"/>
                  <a:pt x="845" y="4960"/>
                </a:cubicBezTo>
                <a:lnTo>
                  <a:pt x="2534" y="4960"/>
                </a:lnTo>
                <a:cubicBezTo>
                  <a:pt x="2565" y="4873"/>
                  <a:pt x="2600" y="4787"/>
                  <a:pt x="2638" y="4703"/>
                </a:cubicBezTo>
                <a:lnTo>
                  <a:pt x="1431" y="3496"/>
                </a:lnTo>
                <a:cubicBezTo>
                  <a:pt x="1102" y="3167"/>
                  <a:pt x="1102" y="2632"/>
                  <a:pt x="1431" y="2303"/>
                </a:cubicBezTo>
                <a:lnTo>
                  <a:pt x="2269" y="1465"/>
                </a:lnTo>
                <a:cubicBezTo>
                  <a:pt x="2587" y="1146"/>
                  <a:pt x="3144" y="1146"/>
                  <a:pt x="3462" y="1465"/>
                </a:cubicBezTo>
                <a:lnTo>
                  <a:pt x="4657" y="2659"/>
                </a:lnTo>
                <a:cubicBezTo>
                  <a:pt x="4741" y="2621"/>
                  <a:pt x="4826" y="2585"/>
                  <a:pt x="4912" y="2552"/>
                </a:cubicBezTo>
                <a:lnTo>
                  <a:pt x="4912" y="844"/>
                </a:lnTo>
                <a:cubicBezTo>
                  <a:pt x="4912" y="379"/>
                  <a:pt x="5290" y="0"/>
                  <a:pt x="5755" y="0"/>
                </a:cubicBezTo>
                <a:lnTo>
                  <a:pt x="6941" y="0"/>
                </a:lnTo>
                <a:cubicBezTo>
                  <a:pt x="7407" y="0"/>
                  <a:pt x="7785" y="379"/>
                  <a:pt x="7785" y="844"/>
                </a:cubicBezTo>
                <a:lnTo>
                  <a:pt x="7785" y="2534"/>
                </a:lnTo>
                <a:cubicBezTo>
                  <a:pt x="7872" y="2565"/>
                  <a:pt x="7957" y="2600"/>
                  <a:pt x="8041" y="2638"/>
                </a:cubicBezTo>
                <a:lnTo>
                  <a:pt x="9249" y="1431"/>
                </a:lnTo>
                <a:cubicBezTo>
                  <a:pt x="9566" y="1113"/>
                  <a:pt x="10124" y="1113"/>
                  <a:pt x="10442" y="1431"/>
                </a:cubicBezTo>
                <a:lnTo>
                  <a:pt x="11280" y="2269"/>
                </a:lnTo>
                <a:cubicBezTo>
                  <a:pt x="11439" y="2428"/>
                  <a:pt x="11527" y="2640"/>
                  <a:pt x="11527" y="2866"/>
                </a:cubicBezTo>
                <a:cubicBezTo>
                  <a:pt x="11527" y="3092"/>
                  <a:pt x="11439" y="3304"/>
                  <a:pt x="11280" y="3463"/>
                </a:cubicBezTo>
                <a:lnTo>
                  <a:pt x="10085" y="4657"/>
                </a:lnTo>
                <a:cubicBezTo>
                  <a:pt x="10124" y="4741"/>
                  <a:pt x="10160" y="4826"/>
                  <a:pt x="10193" y="4912"/>
                </a:cubicBezTo>
                <a:lnTo>
                  <a:pt x="11900" y="4912"/>
                </a:lnTo>
                <a:cubicBezTo>
                  <a:pt x="12365" y="4912"/>
                  <a:pt x="12744" y="5290"/>
                  <a:pt x="12744" y="5756"/>
                </a:cubicBezTo>
                <a:lnTo>
                  <a:pt x="12744" y="6941"/>
                </a:lnTo>
                <a:cubicBezTo>
                  <a:pt x="12744" y="7406"/>
                  <a:pt x="12365" y="7785"/>
                  <a:pt x="11900" y="7785"/>
                </a:cubicBezTo>
                <a:lnTo>
                  <a:pt x="10211" y="7785"/>
                </a:lnTo>
                <a:cubicBezTo>
                  <a:pt x="10179" y="7872"/>
                  <a:pt x="10145" y="7957"/>
                  <a:pt x="10107" y="8041"/>
                </a:cubicBezTo>
                <a:lnTo>
                  <a:pt x="11314" y="9249"/>
                </a:lnTo>
                <a:cubicBezTo>
                  <a:pt x="11473" y="9408"/>
                  <a:pt x="11561" y="9619"/>
                  <a:pt x="11561" y="9845"/>
                </a:cubicBezTo>
                <a:cubicBezTo>
                  <a:pt x="11561" y="10071"/>
                  <a:pt x="11473" y="10282"/>
                  <a:pt x="11314" y="10441"/>
                </a:cubicBezTo>
                <a:lnTo>
                  <a:pt x="10476" y="11280"/>
                </a:lnTo>
                <a:cubicBezTo>
                  <a:pt x="10159" y="11598"/>
                  <a:pt x="9600" y="11599"/>
                  <a:pt x="9282" y="11280"/>
                </a:cubicBezTo>
                <a:lnTo>
                  <a:pt x="8088" y="10086"/>
                </a:lnTo>
                <a:cubicBezTo>
                  <a:pt x="8004" y="10124"/>
                  <a:pt x="7919" y="10160"/>
                  <a:pt x="7833" y="10193"/>
                </a:cubicBezTo>
                <a:lnTo>
                  <a:pt x="7833" y="11900"/>
                </a:lnTo>
                <a:cubicBezTo>
                  <a:pt x="7833" y="12366"/>
                  <a:pt x="7454" y="12744"/>
                  <a:pt x="6989" y="12744"/>
                </a:cubicBezTo>
                <a:close/>
                <a:moveTo>
                  <a:pt x="5842" y="11862"/>
                </a:moveTo>
                <a:lnTo>
                  <a:pt x="6950" y="11862"/>
                </a:lnTo>
                <a:lnTo>
                  <a:pt x="6950" y="9876"/>
                </a:lnTo>
                <a:cubicBezTo>
                  <a:pt x="6950" y="9680"/>
                  <a:pt x="7080" y="9507"/>
                  <a:pt x="7268" y="9452"/>
                </a:cubicBezTo>
                <a:cubicBezTo>
                  <a:pt x="7507" y="9383"/>
                  <a:pt x="7738" y="9285"/>
                  <a:pt x="7954" y="9162"/>
                </a:cubicBezTo>
                <a:cubicBezTo>
                  <a:pt x="8127" y="9064"/>
                  <a:pt x="8344" y="9093"/>
                  <a:pt x="8484" y="9234"/>
                </a:cubicBezTo>
                <a:lnTo>
                  <a:pt x="9879" y="10628"/>
                </a:lnTo>
                <a:lnTo>
                  <a:pt x="10662" y="9845"/>
                </a:lnTo>
                <a:lnTo>
                  <a:pt x="9258" y="8441"/>
                </a:lnTo>
                <a:cubicBezTo>
                  <a:pt x="9119" y="8302"/>
                  <a:pt x="9089" y="8088"/>
                  <a:pt x="9184" y="7916"/>
                </a:cubicBezTo>
                <a:cubicBezTo>
                  <a:pt x="9303" y="7699"/>
                  <a:pt x="9398" y="7467"/>
                  <a:pt x="9464" y="7226"/>
                </a:cubicBezTo>
                <a:cubicBezTo>
                  <a:pt x="9517" y="7035"/>
                  <a:pt x="9691" y="6902"/>
                  <a:pt x="9890" y="6902"/>
                </a:cubicBezTo>
                <a:lnTo>
                  <a:pt x="11862" y="6902"/>
                </a:lnTo>
                <a:lnTo>
                  <a:pt x="11862" y="5794"/>
                </a:lnTo>
                <a:lnTo>
                  <a:pt x="9876" y="5794"/>
                </a:lnTo>
                <a:cubicBezTo>
                  <a:pt x="9680" y="5794"/>
                  <a:pt x="9507" y="5664"/>
                  <a:pt x="9452" y="5476"/>
                </a:cubicBezTo>
                <a:cubicBezTo>
                  <a:pt x="9383" y="5237"/>
                  <a:pt x="9285" y="5006"/>
                  <a:pt x="9162" y="4790"/>
                </a:cubicBezTo>
                <a:cubicBezTo>
                  <a:pt x="9064" y="4617"/>
                  <a:pt x="9094" y="4400"/>
                  <a:pt x="9234" y="4260"/>
                </a:cubicBezTo>
                <a:lnTo>
                  <a:pt x="10629" y="2865"/>
                </a:lnTo>
                <a:lnTo>
                  <a:pt x="9845" y="2082"/>
                </a:lnTo>
                <a:lnTo>
                  <a:pt x="8441" y="3486"/>
                </a:lnTo>
                <a:cubicBezTo>
                  <a:pt x="8303" y="3624"/>
                  <a:pt x="8089" y="3655"/>
                  <a:pt x="7916" y="3560"/>
                </a:cubicBezTo>
                <a:cubicBezTo>
                  <a:pt x="7699" y="3440"/>
                  <a:pt x="7467" y="3346"/>
                  <a:pt x="7227" y="3280"/>
                </a:cubicBezTo>
                <a:cubicBezTo>
                  <a:pt x="7035" y="3227"/>
                  <a:pt x="6903" y="3053"/>
                  <a:pt x="6903" y="2855"/>
                </a:cubicBezTo>
                <a:lnTo>
                  <a:pt x="6903" y="883"/>
                </a:lnTo>
                <a:lnTo>
                  <a:pt x="5795" y="883"/>
                </a:lnTo>
                <a:lnTo>
                  <a:pt x="5795" y="2869"/>
                </a:lnTo>
                <a:cubicBezTo>
                  <a:pt x="5795" y="3065"/>
                  <a:pt x="5665" y="3238"/>
                  <a:pt x="5477" y="3292"/>
                </a:cubicBezTo>
                <a:cubicBezTo>
                  <a:pt x="5237" y="3362"/>
                  <a:pt x="5007" y="3459"/>
                  <a:pt x="4791" y="3582"/>
                </a:cubicBezTo>
                <a:cubicBezTo>
                  <a:pt x="4618" y="3680"/>
                  <a:pt x="4401" y="3651"/>
                  <a:pt x="4261" y="3510"/>
                </a:cubicBezTo>
                <a:lnTo>
                  <a:pt x="2866" y="2116"/>
                </a:lnTo>
                <a:lnTo>
                  <a:pt x="2082" y="2900"/>
                </a:lnTo>
                <a:lnTo>
                  <a:pt x="3486" y="4303"/>
                </a:lnTo>
                <a:cubicBezTo>
                  <a:pt x="3625" y="4442"/>
                  <a:pt x="3655" y="4656"/>
                  <a:pt x="3560" y="4828"/>
                </a:cubicBezTo>
                <a:cubicBezTo>
                  <a:pt x="3441" y="5045"/>
                  <a:pt x="3347" y="5277"/>
                  <a:pt x="3281" y="5518"/>
                </a:cubicBezTo>
                <a:cubicBezTo>
                  <a:pt x="3228" y="5709"/>
                  <a:pt x="3054" y="5842"/>
                  <a:pt x="2855" y="5842"/>
                </a:cubicBezTo>
                <a:lnTo>
                  <a:pt x="883" y="5842"/>
                </a:lnTo>
                <a:lnTo>
                  <a:pt x="883" y="6950"/>
                </a:lnTo>
                <a:lnTo>
                  <a:pt x="2869" y="6950"/>
                </a:lnTo>
                <a:cubicBezTo>
                  <a:pt x="3065" y="6950"/>
                  <a:pt x="3238" y="7080"/>
                  <a:pt x="3292" y="7268"/>
                </a:cubicBezTo>
                <a:cubicBezTo>
                  <a:pt x="3362" y="7506"/>
                  <a:pt x="3459" y="7737"/>
                  <a:pt x="3582" y="7954"/>
                </a:cubicBezTo>
                <a:cubicBezTo>
                  <a:pt x="3680" y="8126"/>
                  <a:pt x="3651" y="8344"/>
                  <a:pt x="3511" y="8484"/>
                </a:cubicBezTo>
                <a:lnTo>
                  <a:pt x="2116" y="9878"/>
                </a:lnTo>
                <a:lnTo>
                  <a:pt x="2900" y="10662"/>
                </a:lnTo>
                <a:lnTo>
                  <a:pt x="4303" y="9258"/>
                </a:lnTo>
                <a:cubicBezTo>
                  <a:pt x="4442" y="9119"/>
                  <a:pt x="4656" y="9089"/>
                  <a:pt x="4828" y="9184"/>
                </a:cubicBezTo>
                <a:cubicBezTo>
                  <a:pt x="5046" y="9303"/>
                  <a:pt x="5278" y="9397"/>
                  <a:pt x="5518" y="9463"/>
                </a:cubicBezTo>
                <a:cubicBezTo>
                  <a:pt x="5710" y="9516"/>
                  <a:pt x="5842" y="9690"/>
                  <a:pt x="5842" y="9889"/>
                </a:cubicBezTo>
                <a:lnTo>
                  <a:pt x="5842" y="11862"/>
                </a:lnTo>
                <a:close/>
                <a:moveTo>
                  <a:pt x="6372" y="8888"/>
                </a:moveTo>
                <a:cubicBezTo>
                  <a:pt x="4985" y="8888"/>
                  <a:pt x="3856" y="7760"/>
                  <a:pt x="3856" y="6372"/>
                </a:cubicBezTo>
                <a:cubicBezTo>
                  <a:pt x="3856" y="4985"/>
                  <a:pt x="4985" y="3856"/>
                  <a:pt x="6372" y="3856"/>
                </a:cubicBezTo>
                <a:cubicBezTo>
                  <a:pt x="7760" y="3856"/>
                  <a:pt x="8889" y="4985"/>
                  <a:pt x="8889" y="6372"/>
                </a:cubicBezTo>
                <a:cubicBezTo>
                  <a:pt x="8889" y="7760"/>
                  <a:pt x="7760" y="8888"/>
                  <a:pt x="6372" y="8888"/>
                </a:cubicBezTo>
                <a:close/>
                <a:moveTo>
                  <a:pt x="6372" y="4738"/>
                </a:moveTo>
                <a:cubicBezTo>
                  <a:pt x="5472" y="4738"/>
                  <a:pt x="4739" y="5471"/>
                  <a:pt x="4739" y="6372"/>
                </a:cubicBezTo>
                <a:cubicBezTo>
                  <a:pt x="4739" y="7273"/>
                  <a:pt x="5472" y="8006"/>
                  <a:pt x="6372" y="8006"/>
                </a:cubicBezTo>
                <a:cubicBezTo>
                  <a:pt x="7273" y="8006"/>
                  <a:pt x="8006" y="7273"/>
                  <a:pt x="8006" y="6372"/>
                </a:cubicBezTo>
                <a:cubicBezTo>
                  <a:pt x="8006" y="5472"/>
                  <a:pt x="7273" y="4738"/>
                  <a:pt x="6372" y="4738"/>
                </a:cubicBezTo>
                <a:close/>
              </a:path>
            </a:pathLst>
          </a:custGeom>
          <a:gradFill>
            <a:gsLst>
              <a:gs pos="0">
                <a:schemeClr val="accent3"/>
              </a:gs>
              <a:gs pos="100000">
                <a:schemeClr val="accent1"/>
              </a:gs>
            </a:gsLst>
            <a:lin ang="8100000" scaled="0"/>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POSans L"/>
              <a:ea typeface="OPPOSans R"/>
              <a:cs typeface="+mn-cs"/>
            </a:endParaRPr>
          </a:p>
        </p:txBody>
      </p:sp>
      <p:sp>
        <p:nvSpPr>
          <p:cNvPr id="23" name="íŝľíďe">
            <a:extLst>
              <a:ext uri="{FF2B5EF4-FFF2-40B4-BE49-F238E27FC236}">
                <a16:creationId xmlns="" xmlns:a16="http://schemas.microsoft.com/office/drawing/2014/main" id="{4C6E28F4-7A84-4B64-BCA6-01882D999FE7}"/>
              </a:ext>
            </a:extLst>
          </p:cNvPr>
          <p:cNvSpPr txBox="1"/>
          <p:nvPr/>
        </p:nvSpPr>
        <p:spPr>
          <a:xfrm>
            <a:off x="742315" y="299227"/>
            <a:ext cx="3403221" cy="492443"/>
          </a:xfrm>
          <a:prstGeom prst="rect">
            <a:avLst/>
          </a:prstGeom>
          <a:noFill/>
        </p:spPr>
        <p:txBody>
          <a:bodyPr wrap="square" lIns="0" tIns="0" rIns="0" bIns="0" rtlCol="0">
            <a:spAutoFit/>
          </a:bodyPr>
          <a:lstStyle/>
          <a:p>
            <a:r>
              <a:rPr lang="zh-CN" altLang="en-US" sz="3200" b="1" dirty="0">
                <a:solidFill>
                  <a:schemeClr val="bg1"/>
                </a:solidFill>
                <a:latin typeface="阿里巴巴普惠体 B"/>
                <a:ea typeface="阿里巴巴普惠体 B"/>
                <a:cs typeface="阿里巴巴普惠体 R"/>
                <a:sym typeface="+mn-lt"/>
              </a:rPr>
              <a:t>图表页</a:t>
            </a:r>
          </a:p>
        </p:txBody>
      </p:sp>
      <p:grpSp>
        <p:nvGrpSpPr>
          <p:cNvPr id="7" name="组合 6">
            <a:extLst>
              <a:ext uri="{FF2B5EF4-FFF2-40B4-BE49-F238E27FC236}">
                <a16:creationId xmlns="" xmlns:a16="http://schemas.microsoft.com/office/drawing/2014/main" id="{5D781ED1-77C0-442B-A192-3A5676A87456}"/>
              </a:ext>
            </a:extLst>
          </p:cNvPr>
          <p:cNvGrpSpPr/>
          <p:nvPr/>
        </p:nvGrpSpPr>
        <p:grpSpPr>
          <a:xfrm>
            <a:off x="8165135" y="3095365"/>
            <a:ext cx="3231134" cy="1318193"/>
            <a:chOff x="8165135" y="3095365"/>
            <a:chExt cx="3231134" cy="1318193"/>
          </a:xfrm>
        </p:grpSpPr>
        <p:sp>
          <p:nvSpPr>
            <p:cNvPr id="27" name="文本占位符 16">
              <a:extLst>
                <a:ext uri="{FF2B5EF4-FFF2-40B4-BE49-F238E27FC236}">
                  <a16:creationId xmlns="" xmlns:a16="http://schemas.microsoft.com/office/drawing/2014/main" id="{F6DD81DA-0521-4CC5-863C-45E09676563A}"/>
                </a:ext>
              </a:extLst>
            </p:cNvPr>
            <p:cNvSpPr txBox="1">
              <a:spLocks/>
            </p:cNvSpPr>
            <p:nvPr/>
          </p:nvSpPr>
          <p:spPr>
            <a:xfrm>
              <a:off x="8949354" y="3546283"/>
              <a:ext cx="2446915" cy="867275"/>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1000"/>
                </a:spcBef>
                <a:spcAft>
                  <a:spcPts val="0"/>
                </a:spcAft>
                <a:buClrTx/>
                <a:buSzTx/>
                <a:buFont typeface="Arial" panose="020B0604020202020204" pitchFamily="34" charset="0"/>
                <a:buNone/>
                <a:tabLst/>
                <a:defRPr/>
              </a:pPr>
              <a:r>
                <a:rPr kumimoji="0" lang="zh-CN" altLang="en-US"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请在此输入文本请在此输入文本请在此输入文本请在此输入文本</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zh-CN" altLang="en-US" sz="14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28" name="文本占位符 17">
              <a:extLst>
                <a:ext uri="{FF2B5EF4-FFF2-40B4-BE49-F238E27FC236}">
                  <a16:creationId xmlns="" xmlns:a16="http://schemas.microsoft.com/office/drawing/2014/main" id="{BD1E0970-BF27-4DAF-90A9-6D9F052E8ACB}"/>
                </a:ext>
              </a:extLst>
            </p:cNvPr>
            <p:cNvSpPr txBox="1">
              <a:spLocks/>
            </p:cNvSpPr>
            <p:nvPr/>
          </p:nvSpPr>
          <p:spPr>
            <a:xfrm>
              <a:off x="8949354" y="3095365"/>
              <a:ext cx="2446915" cy="363901"/>
            </a:xfrm>
            <a:prstGeom prst="rect">
              <a:avLst/>
            </a:prstGeom>
          </p:spPr>
          <p:txBody>
            <a:bodyPr vert="horz" lIns="0" tIns="0" rIns="0" bIns="0" rtlCol="0" anchor="b" anchorCtr="0">
              <a:normAutofit/>
            </a:bodyPr>
            <a:lstStyle>
              <a:lvl1pPr marL="228600" indent="-228600" algn="l" defTabSz="914400" rtl="0" eaLnBrk="1" latinLnBrk="0" hangingPunct="1">
                <a:lnSpc>
                  <a:spcPct val="90000"/>
                </a:lnSpc>
                <a:spcBef>
                  <a:spcPts val="1000"/>
                </a:spcBef>
                <a:buFontTx/>
                <a:buNone/>
                <a:defRPr kumimoji="0" lang="zh-CN" altLang="en-US" sz="20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标题一</a:t>
              </a:r>
            </a:p>
          </p:txBody>
        </p:sp>
        <p:sp>
          <p:nvSpPr>
            <p:cNvPr id="50" name="iconfont-10889-5203240">
              <a:extLst>
                <a:ext uri="{FF2B5EF4-FFF2-40B4-BE49-F238E27FC236}">
                  <a16:creationId xmlns="" xmlns:a16="http://schemas.microsoft.com/office/drawing/2014/main" id="{B5BBB934-E544-4813-9C6A-C00B01D767E9}"/>
                </a:ext>
              </a:extLst>
            </p:cNvPr>
            <p:cNvSpPr/>
            <p:nvPr/>
          </p:nvSpPr>
          <p:spPr>
            <a:xfrm>
              <a:off x="8165135" y="3195418"/>
              <a:ext cx="436910" cy="436910"/>
            </a:xfrm>
            <a:custGeom>
              <a:avLst/>
              <a:gdLst>
                <a:gd name="connsiteX0" fmla="*/ 106702 w 457214"/>
                <a:gd name="connsiteY0" fmla="*/ 315728 h 457214"/>
                <a:gd name="connsiteX1" fmla="*/ 350514 w 457214"/>
                <a:gd name="connsiteY1" fmla="*/ 315728 h 457214"/>
                <a:gd name="connsiteX2" fmla="*/ 365752 w 457214"/>
                <a:gd name="connsiteY2" fmla="*/ 330969 h 457214"/>
                <a:gd name="connsiteX3" fmla="*/ 350514 w 457214"/>
                <a:gd name="connsiteY3" fmla="*/ 346209 h 457214"/>
                <a:gd name="connsiteX4" fmla="*/ 106702 w 457214"/>
                <a:gd name="connsiteY4" fmla="*/ 346209 h 457214"/>
                <a:gd name="connsiteX5" fmla="*/ 91463 w 457214"/>
                <a:gd name="connsiteY5" fmla="*/ 330969 h 457214"/>
                <a:gd name="connsiteX6" fmla="*/ 106702 w 457214"/>
                <a:gd name="connsiteY6" fmla="*/ 315728 h 457214"/>
                <a:gd name="connsiteX7" fmla="*/ 106702 w 457214"/>
                <a:gd name="connsiteY7" fmla="*/ 215474 h 457214"/>
                <a:gd name="connsiteX8" fmla="*/ 228608 w 457214"/>
                <a:gd name="connsiteY8" fmla="*/ 215474 h 457214"/>
                <a:gd name="connsiteX9" fmla="*/ 243846 w 457214"/>
                <a:gd name="connsiteY9" fmla="*/ 230714 h 457214"/>
                <a:gd name="connsiteX10" fmla="*/ 228608 w 457214"/>
                <a:gd name="connsiteY10" fmla="*/ 245955 h 457214"/>
                <a:gd name="connsiteX11" fmla="*/ 106702 w 457214"/>
                <a:gd name="connsiteY11" fmla="*/ 245955 h 457214"/>
                <a:gd name="connsiteX12" fmla="*/ 91463 w 457214"/>
                <a:gd name="connsiteY12" fmla="*/ 230714 h 457214"/>
                <a:gd name="connsiteX13" fmla="*/ 106702 w 457214"/>
                <a:gd name="connsiteY13" fmla="*/ 215474 h 457214"/>
                <a:gd name="connsiteX14" fmla="*/ 106702 w 457214"/>
                <a:gd name="connsiteY14" fmla="*/ 115172 h 457214"/>
                <a:gd name="connsiteX15" fmla="*/ 350514 w 457214"/>
                <a:gd name="connsiteY15" fmla="*/ 115172 h 457214"/>
                <a:gd name="connsiteX16" fmla="*/ 365752 w 457214"/>
                <a:gd name="connsiteY16" fmla="*/ 130413 h 457214"/>
                <a:gd name="connsiteX17" fmla="*/ 350514 w 457214"/>
                <a:gd name="connsiteY17" fmla="*/ 145653 h 457214"/>
                <a:gd name="connsiteX18" fmla="*/ 106702 w 457214"/>
                <a:gd name="connsiteY18" fmla="*/ 145653 h 457214"/>
                <a:gd name="connsiteX19" fmla="*/ 91463 w 457214"/>
                <a:gd name="connsiteY19" fmla="*/ 130413 h 457214"/>
                <a:gd name="connsiteX20" fmla="*/ 106702 w 457214"/>
                <a:gd name="connsiteY20" fmla="*/ 115172 h 457214"/>
                <a:gd name="connsiteX21" fmla="*/ 76202 w 457214"/>
                <a:gd name="connsiteY21" fmla="*/ 30481 h 457214"/>
                <a:gd name="connsiteX22" fmla="*/ 30481 w 457214"/>
                <a:gd name="connsiteY22" fmla="*/ 76202 h 457214"/>
                <a:gd name="connsiteX23" fmla="*/ 30481 w 457214"/>
                <a:gd name="connsiteY23" fmla="*/ 381012 h 457214"/>
                <a:gd name="connsiteX24" fmla="*/ 76202 w 457214"/>
                <a:gd name="connsiteY24" fmla="*/ 426733 h 457214"/>
                <a:gd name="connsiteX25" fmla="*/ 381012 w 457214"/>
                <a:gd name="connsiteY25" fmla="*/ 426733 h 457214"/>
                <a:gd name="connsiteX26" fmla="*/ 426733 w 457214"/>
                <a:gd name="connsiteY26" fmla="*/ 381012 h 457214"/>
                <a:gd name="connsiteX27" fmla="*/ 426733 w 457214"/>
                <a:gd name="connsiteY27" fmla="*/ 76202 h 457214"/>
                <a:gd name="connsiteX28" fmla="*/ 381012 w 457214"/>
                <a:gd name="connsiteY28" fmla="*/ 30481 h 457214"/>
                <a:gd name="connsiteX29" fmla="*/ 76202 w 457214"/>
                <a:gd name="connsiteY29" fmla="*/ 0 h 457214"/>
                <a:gd name="connsiteX30" fmla="*/ 381012 w 457214"/>
                <a:gd name="connsiteY30" fmla="*/ 0 h 457214"/>
                <a:gd name="connsiteX31" fmla="*/ 457214 w 457214"/>
                <a:gd name="connsiteY31" fmla="*/ 76202 h 457214"/>
                <a:gd name="connsiteX32" fmla="*/ 457214 w 457214"/>
                <a:gd name="connsiteY32" fmla="*/ 381012 h 457214"/>
                <a:gd name="connsiteX33" fmla="*/ 381012 w 457214"/>
                <a:gd name="connsiteY33" fmla="*/ 457214 h 457214"/>
                <a:gd name="connsiteX34" fmla="*/ 76202 w 457214"/>
                <a:gd name="connsiteY34" fmla="*/ 457214 h 457214"/>
                <a:gd name="connsiteX35" fmla="*/ 0 w 457214"/>
                <a:gd name="connsiteY35" fmla="*/ 381012 h 457214"/>
                <a:gd name="connsiteX36" fmla="*/ 0 w 457214"/>
                <a:gd name="connsiteY36" fmla="*/ 76202 h 457214"/>
                <a:gd name="connsiteX37" fmla="*/ 76202 w 457214"/>
                <a:gd name="connsiteY37" fmla="*/ 0 h 45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7214" h="457214">
                  <a:moveTo>
                    <a:pt x="106702" y="315728"/>
                  </a:moveTo>
                  <a:lnTo>
                    <a:pt x="350514" y="315728"/>
                  </a:lnTo>
                  <a:cubicBezTo>
                    <a:pt x="358943" y="315728"/>
                    <a:pt x="365752" y="322586"/>
                    <a:pt x="365752" y="330969"/>
                  </a:cubicBezTo>
                  <a:cubicBezTo>
                    <a:pt x="365752" y="339398"/>
                    <a:pt x="358943" y="346209"/>
                    <a:pt x="350514" y="346209"/>
                  </a:cubicBezTo>
                  <a:lnTo>
                    <a:pt x="106702" y="346209"/>
                  </a:lnTo>
                  <a:cubicBezTo>
                    <a:pt x="98273" y="346209"/>
                    <a:pt x="91463" y="339398"/>
                    <a:pt x="91463" y="330969"/>
                  </a:cubicBezTo>
                  <a:cubicBezTo>
                    <a:pt x="91463" y="322586"/>
                    <a:pt x="98273" y="315728"/>
                    <a:pt x="106702" y="315728"/>
                  </a:cubicBezTo>
                  <a:close/>
                  <a:moveTo>
                    <a:pt x="106702" y="215474"/>
                  </a:moveTo>
                  <a:lnTo>
                    <a:pt x="228608" y="215474"/>
                  </a:lnTo>
                  <a:cubicBezTo>
                    <a:pt x="237036" y="215474"/>
                    <a:pt x="243846" y="222284"/>
                    <a:pt x="243846" y="230714"/>
                  </a:cubicBezTo>
                  <a:cubicBezTo>
                    <a:pt x="243846" y="239144"/>
                    <a:pt x="237036" y="245955"/>
                    <a:pt x="228608" y="245955"/>
                  </a:cubicBezTo>
                  <a:lnTo>
                    <a:pt x="106702" y="245955"/>
                  </a:lnTo>
                  <a:cubicBezTo>
                    <a:pt x="98273" y="245955"/>
                    <a:pt x="91463" y="239144"/>
                    <a:pt x="91463" y="230714"/>
                  </a:cubicBezTo>
                  <a:cubicBezTo>
                    <a:pt x="91463" y="222284"/>
                    <a:pt x="98273" y="215474"/>
                    <a:pt x="106702" y="215474"/>
                  </a:cubicBezTo>
                  <a:close/>
                  <a:moveTo>
                    <a:pt x="106702" y="115172"/>
                  </a:moveTo>
                  <a:lnTo>
                    <a:pt x="350514" y="115172"/>
                  </a:lnTo>
                  <a:cubicBezTo>
                    <a:pt x="358943" y="115172"/>
                    <a:pt x="365752" y="121983"/>
                    <a:pt x="365752" y="130413"/>
                  </a:cubicBezTo>
                  <a:cubicBezTo>
                    <a:pt x="365752" y="138843"/>
                    <a:pt x="358943" y="145653"/>
                    <a:pt x="350514" y="145653"/>
                  </a:cubicBezTo>
                  <a:lnTo>
                    <a:pt x="106702" y="145653"/>
                  </a:lnTo>
                  <a:cubicBezTo>
                    <a:pt x="98273" y="145653"/>
                    <a:pt x="91463" y="138843"/>
                    <a:pt x="91463" y="130413"/>
                  </a:cubicBezTo>
                  <a:cubicBezTo>
                    <a:pt x="91463" y="121983"/>
                    <a:pt x="98273" y="115172"/>
                    <a:pt x="106702" y="115172"/>
                  </a:cubicBezTo>
                  <a:close/>
                  <a:moveTo>
                    <a:pt x="76202" y="30481"/>
                  </a:moveTo>
                  <a:cubicBezTo>
                    <a:pt x="50960" y="30481"/>
                    <a:pt x="30481" y="50960"/>
                    <a:pt x="30481" y="76202"/>
                  </a:cubicBezTo>
                  <a:lnTo>
                    <a:pt x="30481" y="381012"/>
                  </a:lnTo>
                  <a:cubicBezTo>
                    <a:pt x="30481" y="406254"/>
                    <a:pt x="50960" y="426733"/>
                    <a:pt x="76202" y="426733"/>
                  </a:cubicBezTo>
                  <a:lnTo>
                    <a:pt x="381012" y="426733"/>
                  </a:lnTo>
                  <a:cubicBezTo>
                    <a:pt x="406254" y="426733"/>
                    <a:pt x="426733" y="406254"/>
                    <a:pt x="426733" y="381012"/>
                  </a:cubicBezTo>
                  <a:lnTo>
                    <a:pt x="426733" y="76202"/>
                  </a:lnTo>
                  <a:cubicBezTo>
                    <a:pt x="426733" y="50960"/>
                    <a:pt x="406254" y="30481"/>
                    <a:pt x="381012" y="30481"/>
                  </a:cubicBezTo>
                  <a:close/>
                  <a:moveTo>
                    <a:pt x="76202" y="0"/>
                  </a:moveTo>
                  <a:lnTo>
                    <a:pt x="381012" y="0"/>
                  </a:lnTo>
                  <a:cubicBezTo>
                    <a:pt x="423114" y="0"/>
                    <a:pt x="457214" y="34100"/>
                    <a:pt x="457214" y="76202"/>
                  </a:cubicBezTo>
                  <a:lnTo>
                    <a:pt x="457214" y="381012"/>
                  </a:lnTo>
                  <a:cubicBezTo>
                    <a:pt x="457214" y="423114"/>
                    <a:pt x="423114" y="457214"/>
                    <a:pt x="381012" y="457214"/>
                  </a:cubicBezTo>
                  <a:lnTo>
                    <a:pt x="76202" y="457214"/>
                  </a:lnTo>
                  <a:cubicBezTo>
                    <a:pt x="34100" y="457214"/>
                    <a:pt x="0" y="423114"/>
                    <a:pt x="0" y="381012"/>
                  </a:cubicBezTo>
                  <a:lnTo>
                    <a:pt x="0" y="76202"/>
                  </a:lnTo>
                  <a:cubicBezTo>
                    <a:pt x="0" y="34100"/>
                    <a:pt x="34100" y="0"/>
                    <a:pt x="76202" y="0"/>
                  </a:cubicBezTo>
                  <a:close/>
                </a:path>
              </a:pathLst>
            </a:custGeom>
            <a:gradFill>
              <a:gsLst>
                <a:gs pos="0">
                  <a:schemeClr val="accent3"/>
                </a:gs>
                <a:gs pos="100000">
                  <a:schemeClr val="accent1"/>
                </a:gs>
              </a:gsLst>
              <a:lin ang="8100000" scaled="0"/>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OPPOSans L"/>
                <a:ea typeface="OPPOSans R"/>
                <a:cs typeface="+mn-cs"/>
              </a:endParaRPr>
            </a:p>
          </p:txBody>
        </p:sp>
      </p:grpSp>
      <p:grpSp>
        <p:nvGrpSpPr>
          <p:cNvPr id="2" name="组合 1">
            <a:extLst>
              <a:ext uri="{FF2B5EF4-FFF2-40B4-BE49-F238E27FC236}">
                <a16:creationId xmlns="" xmlns:a16="http://schemas.microsoft.com/office/drawing/2014/main" id="{E34E1C8B-7970-4F09-9085-D51EE75A3D71}"/>
              </a:ext>
            </a:extLst>
          </p:cNvPr>
          <p:cNvGrpSpPr/>
          <p:nvPr/>
        </p:nvGrpSpPr>
        <p:grpSpPr>
          <a:xfrm>
            <a:off x="8165135" y="4697945"/>
            <a:ext cx="3231134" cy="1318193"/>
            <a:chOff x="8165135" y="4697945"/>
            <a:chExt cx="3231134" cy="1318193"/>
          </a:xfrm>
        </p:grpSpPr>
        <p:sp>
          <p:nvSpPr>
            <p:cNvPr id="31" name="文本占位符 16">
              <a:extLst>
                <a:ext uri="{FF2B5EF4-FFF2-40B4-BE49-F238E27FC236}">
                  <a16:creationId xmlns="" xmlns:a16="http://schemas.microsoft.com/office/drawing/2014/main" id="{F6B9E6DA-DF96-421C-8B21-99000CC49FD5}"/>
                </a:ext>
              </a:extLst>
            </p:cNvPr>
            <p:cNvSpPr txBox="1">
              <a:spLocks/>
            </p:cNvSpPr>
            <p:nvPr/>
          </p:nvSpPr>
          <p:spPr>
            <a:xfrm>
              <a:off x="8949354" y="5148863"/>
              <a:ext cx="2446915" cy="867275"/>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1000"/>
                </a:spcBef>
                <a:spcAft>
                  <a:spcPts val="0"/>
                </a:spcAft>
                <a:buClrTx/>
                <a:buSzTx/>
                <a:buFont typeface="Arial" panose="020B0604020202020204" pitchFamily="34" charset="0"/>
                <a:buNone/>
                <a:tabLst/>
                <a:defRPr/>
              </a:pPr>
              <a:r>
                <a:rPr kumimoji="0" lang="zh-CN" altLang="en-US"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请在此输入文本请在此输入文本请在此输入文本请在此输入文本</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zh-CN" altLang="en-US" sz="14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32" name="文本占位符 17">
              <a:extLst>
                <a:ext uri="{FF2B5EF4-FFF2-40B4-BE49-F238E27FC236}">
                  <a16:creationId xmlns="" xmlns:a16="http://schemas.microsoft.com/office/drawing/2014/main" id="{B7A3524D-EC35-474A-BF73-5B1322FF9ADA}"/>
                </a:ext>
              </a:extLst>
            </p:cNvPr>
            <p:cNvSpPr txBox="1">
              <a:spLocks/>
            </p:cNvSpPr>
            <p:nvPr/>
          </p:nvSpPr>
          <p:spPr>
            <a:xfrm>
              <a:off x="8949354" y="4697945"/>
              <a:ext cx="2446915" cy="363901"/>
            </a:xfrm>
            <a:prstGeom prst="rect">
              <a:avLst/>
            </a:prstGeom>
          </p:spPr>
          <p:txBody>
            <a:bodyPr vert="horz" lIns="0" tIns="0" rIns="0" bIns="0" rtlCol="0" anchor="b" anchorCtr="0">
              <a:normAutofit/>
            </a:bodyPr>
            <a:lstStyle>
              <a:lvl1pPr marL="228600" indent="-228600" algn="l" defTabSz="914400" rtl="0" eaLnBrk="1" latinLnBrk="0" hangingPunct="1">
                <a:lnSpc>
                  <a:spcPct val="90000"/>
                </a:lnSpc>
                <a:spcBef>
                  <a:spcPts val="1000"/>
                </a:spcBef>
                <a:buFontTx/>
                <a:buNone/>
                <a:defRPr kumimoji="0" lang="zh-CN" altLang="en-US" sz="20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标题一</a:t>
              </a:r>
            </a:p>
          </p:txBody>
        </p:sp>
        <p:sp>
          <p:nvSpPr>
            <p:cNvPr id="51" name="iconfont-10889-5203240">
              <a:extLst>
                <a:ext uri="{FF2B5EF4-FFF2-40B4-BE49-F238E27FC236}">
                  <a16:creationId xmlns="" xmlns:a16="http://schemas.microsoft.com/office/drawing/2014/main" id="{B73BFACA-19BA-480D-90BC-103D1A3592B9}"/>
                </a:ext>
              </a:extLst>
            </p:cNvPr>
            <p:cNvSpPr/>
            <p:nvPr/>
          </p:nvSpPr>
          <p:spPr>
            <a:xfrm>
              <a:off x="8165135" y="4805298"/>
              <a:ext cx="436910" cy="422311"/>
            </a:xfrm>
            <a:custGeom>
              <a:avLst/>
              <a:gdLst>
                <a:gd name="T0" fmla="*/ 8000 w 9600"/>
                <a:gd name="T1" fmla="*/ 960 h 9280"/>
                <a:gd name="T2" fmla="*/ 7360 w 9600"/>
                <a:gd name="T3" fmla="*/ 960 h 9280"/>
                <a:gd name="T4" fmla="*/ 7360 w 9600"/>
                <a:gd name="T5" fmla="*/ 320 h 9280"/>
                <a:gd name="T6" fmla="*/ 7040 w 9600"/>
                <a:gd name="T7" fmla="*/ 0 h 9280"/>
                <a:gd name="T8" fmla="*/ 6720 w 9600"/>
                <a:gd name="T9" fmla="*/ 320 h 9280"/>
                <a:gd name="T10" fmla="*/ 6720 w 9600"/>
                <a:gd name="T11" fmla="*/ 960 h 9280"/>
                <a:gd name="T12" fmla="*/ 2880 w 9600"/>
                <a:gd name="T13" fmla="*/ 960 h 9280"/>
                <a:gd name="T14" fmla="*/ 2880 w 9600"/>
                <a:gd name="T15" fmla="*/ 320 h 9280"/>
                <a:gd name="T16" fmla="*/ 2560 w 9600"/>
                <a:gd name="T17" fmla="*/ 0 h 9280"/>
                <a:gd name="T18" fmla="*/ 2240 w 9600"/>
                <a:gd name="T19" fmla="*/ 320 h 9280"/>
                <a:gd name="T20" fmla="*/ 2240 w 9600"/>
                <a:gd name="T21" fmla="*/ 960 h 9280"/>
                <a:gd name="T22" fmla="*/ 1600 w 9600"/>
                <a:gd name="T23" fmla="*/ 960 h 9280"/>
                <a:gd name="T24" fmla="*/ 0 w 9600"/>
                <a:gd name="T25" fmla="*/ 2560 h 9280"/>
                <a:gd name="T26" fmla="*/ 0 w 9600"/>
                <a:gd name="T27" fmla="*/ 7680 h 9280"/>
                <a:gd name="T28" fmla="*/ 1600 w 9600"/>
                <a:gd name="T29" fmla="*/ 9280 h 9280"/>
                <a:gd name="T30" fmla="*/ 8000 w 9600"/>
                <a:gd name="T31" fmla="*/ 9280 h 9280"/>
                <a:gd name="T32" fmla="*/ 9600 w 9600"/>
                <a:gd name="T33" fmla="*/ 7680 h 9280"/>
                <a:gd name="T34" fmla="*/ 9600 w 9600"/>
                <a:gd name="T35" fmla="*/ 2560 h 9280"/>
                <a:gd name="T36" fmla="*/ 8000 w 9600"/>
                <a:gd name="T37" fmla="*/ 960 h 9280"/>
                <a:gd name="T38" fmla="*/ 640 w 9600"/>
                <a:gd name="T39" fmla="*/ 2560 h 9280"/>
                <a:gd name="T40" fmla="*/ 1600 w 9600"/>
                <a:gd name="T41" fmla="*/ 1600 h 9280"/>
                <a:gd name="T42" fmla="*/ 2240 w 9600"/>
                <a:gd name="T43" fmla="*/ 1600 h 9280"/>
                <a:gd name="T44" fmla="*/ 2240 w 9600"/>
                <a:gd name="T45" fmla="*/ 3520 h 9280"/>
                <a:gd name="T46" fmla="*/ 2560 w 9600"/>
                <a:gd name="T47" fmla="*/ 3840 h 9280"/>
                <a:gd name="T48" fmla="*/ 2880 w 9600"/>
                <a:gd name="T49" fmla="*/ 3520 h 9280"/>
                <a:gd name="T50" fmla="*/ 2880 w 9600"/>
                <a:gd name="T51" fmla="*/ 1600 h 9280"/>
                <a:gd name="T52" fmla="*/ 6720 w 9600"/>
                <a:gd name="T53" fmla="*/ 1600 h 9280"/>
                <a:gd name="T54" fmla="*/ 6720 w 9600"/>
                <a:gd name="T55" fmla="*/ 3520 h 9280"/>
                <a:gd name="T56" fmla="*/ 7040 w 9600"/>
                <a:gd name="T57" fmla="*/ 3840 h 9280"/>
                <a:gd name="T58" fmla="*/ 7360 w 9600"/>
                <a:gd name="T59" fmla="*/ 3520 h 9280"/>
                <a:gd name="T60" fmla="*/ 7360 w 9600"/>
                <a:gd name="T61" fmla="*/ 1600 h 9280"/>
                <a:gd name="T62" fmla="*/ 8000 w 9600"/>
                <a:gd name="T63" fmla="*/ 1600 h 9280"/>
                <a:gd name="T64" fmla="*/ 8960 w 9600"/>
                <a:gd name="T65" fmla="*/ 2560 h 9280"/>
                <a:gd name="T66" fmla="*/ 8960 w 9600"/>
                <a:gd name="T67" fmla="*/ 4480 h 9280"/>
                <a:gd name="T68" fmla="*/ 640 w 9600"/>
                <a:gd name="T69" fmla="*/ 4480 h 9280"/>
                <a:gd name="T70" fmla="*/ 640 w 9600"/>
                <a:gd name="T71" fmla="*/ 2560 h 9280"/>
                <a:gd name="T72" fmla="*/ 8960 w 9600"/>
                <a:gd name="T73" fmla="*/ 7680 h 9280"/>
                <a:gd name="T74" fmla="*/ 8000 w 9600"/>
                <a:gd name="T75" fmla="*/ 8640 h 9280"/>
                <a:gd name="T76" fmla="*/ 1600 w 9600"/>
                <a:gd name="T77" fmla="*/ 8640 h 9280"/>
                <a:gd name="T78" fmla="*/ 640 w 9600"/>
                <a:gd name="T79" fmla="*/ 7680 h 9280"/>
                <a:gd name="T80" fmla="*/ 640 w 9600"/>
                <a:gd name="T81" fmla="*/ 5120 h 9280"/>
                <a:gd name="T82" fmla="*/ 8960 w 9600"/>
                <a:gd name="T83" fmla="*/ 5120 h 9280"/>
                <a:gd name="T84" fmla="*/ 8960 w 9600"/>
                <a:gd name="T85" fmla="*/ 7680 h 9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00" h="9280">
                  <a:moveTo>
                    <a:pt x="8000" y="960"/>
                  </a:moveTo>
                  <a:lnTo>
                    <a:pt x="7360" y="960"/>
                  </a:lnTo>
                  <a:lnTo>
                    <a:pt x="7360" y="320"/>
                  </a:lnTo>
                  <a:cubicBezTo>
                    <a:pt x="7360" y="144"/>
                    <a:pt x="7217" y="0"/>
                    <a:pt x="7040" y="0"/>
                  </a:cubicBezTo>
                  <a:cubicBezTo>
                    <a:pt x="6863" y="0"/>
                    <a:pt x="6720" y="144"/>
                    <a:pt x="6720" y="320"/>
                  </a:cubicBezTo>
                  <a:lnTo>
                    <a:pt x="6720" y="960"/>
                  </a:lnTo>
                  <a:lnTo>
                    <a:pt x="2880" y="960"/>
                  </a:lnTo>
                  <a:lnTo>
                    <a:pt x="2880" y="320"/>
                  </a:lnTo>
                  <a:cubicBezTo>
                    <a:pt x="2880" y="144"/>
                    <a:pt x="2737" y="0"/>
                    <a:pt x="2560" y="0"/>
                  </a:cubicBezTo>
                  <a:cubicBezTo>
                    <a:pt x="2383" y="0"/>
                    <a:pt x="2240" y="144"/>
                    <a:pt x="2240" y="320"/>
                  </a:cubicBezTo>
                  <a:lnTo>
                    <a:pt x="2240" y="960"/>
                  </a:lnTo>
                  <a:lnTo>
                    <a:pt x="1600" y="960"/>
                  </a:lnTo>
                  <a:cubicBezTo>
                    <a:pt x="716" y="960"/>
                    <a:pt x="0" y="1677"/>
                    <a:pt x="0" y="2560"/>
                  </a:cubicBezTo>
                  <a:lnTo>
                    <a:pt x="0" y="7680"/>
                  </a:lnTo>
                  <a:cubicBezTo>
                    <a:pt x="0" y="8564"/>
                    <a:pt x="716" y="9280"/>
                    <a:pt x="1600" y="9280"/>
                  </a:cubicBezTo>
                  <a:lnTo>
                    <a:pt x="8000" y="9280"/>
                  </a:lnTo>
                  <a:cubicBezTo>
                    <a:pt x="8884" y="9280"/>
                    <a:pt x="9600" y="8564"/>
                    <a:pt x="9600" y="7680"/>
                  </a:cubicBezTo>
                  <a:lnTo>
                    <a:pt x="9600" y="2560"/>
                  </a:lnTo>
                  <a:cubicBezTo>
                    <a:pt x="9600" y="1677"/>
                    <a:pt x="8884" y="960"/>
                    <a:pt x="8000" y="960"/>
                  </a:cubicBezTo>
                  <a:close/>
                  <a:moveTo>
                    <a:pt x="640" y="2560"/>
                  </a:moveTo>
                  <a:cubicBezTo>
                    <a:pt x="640" y="2030"/>
                    <a:pt x="1070" y="1600"/>
                    <a:pt x="1600" y="1600"/>
                  </a:cubicBezTo>
                  <a:lnTo>
                    <a:pt x="2240" y="1600"/>
                  </a:lnTo>
                  <a:lnTo>
                    <a:pt x="2240" y="3520"/>
                  </a:lnTo>
                  <a:cubicBezTo>
                    <a:pt x="2240" y="3697"/>
                    <a:pt x="2383" y="3840"/>
                    <a:pt x="2560" y="3840"/>
                  </a:cubicBezTo>
                  <a:cubicBezTo>
                    <a:pt x="2737" y="3840"/>
                    <a:pt x="2880" y="3697"/>
                    <a:pt x="2880" y="3520"/>
                  </a:cubicBezTo>
                  <a:lnTo>
                    <a:pt x="2880" y="1600"/>
                  </a:lnTo>
                  <a:lnTo>
                    <a:pt x="6720" y="1600"/>
                  </a:lnTo>
                  <a:lnTo>
                    <a:pt x="6720" y="3520"/>
                  </a:lnTo>
                  <a:cubicBezTo>
                    <a:pt x="6720" y="3697"/>
                    <a:pt x="6863" y="3840"/>
                    <a:pt x="7040" y="3840"/>
                  </a:cubicBezTo>
                  <a:cubicBezTo>
                    <a:pt x="7217" y="3840"/>
                    <a:pt x="7360" y="3697"/>
                    <a:pt x="7360" y="3520"/>
                  </a:cubicBezTo>
                  <a:lnTo>
                    <a:pt x="7360" y="1600"/>
                  </a:lnTo>
                  <a:lnTo>
                    <a:pt x="8000" y="1600"/>
                  </a:lnTo>
                  <a:cubicBezTo>
                    <a:pt x="8530" y="1600"/>
                    <a:pt x="8960" y="2030"/>
                    <a:pt x="8960" y="2560"/>
                  </a:cubicBezTo>
                  <a:lnTo>
                    <a:pt x="8960" y="4480"/>
                  </a:lnTo>
                  <a:lnTo>
                    <a:pt x="640" y="4480"/>
                  </a:lnTo>
                  <a:lnTo>
                    <a:pt x="640" y="2560"/>
                  </a:lnTo>
                  <a:close/>
                  <a:moveTo>
                    <a:pt x="8960" y="7680"/>
                  </a:moveTo>
                  <a:cubicBezTo>
                    <a:pt x="8960" y="8211"/>
                    <a:pt x="8530" y="8640"/>
                    <a:pt x="8000" y="8640"/>
                  </a:cubicBezTo>
                  <a:lnTo>
                    <a:pt x="1600" y="8640"/>
                  </a:lnTo>
                  <a:cubicBezTo>
                    <a:pt x="1070" y="8640"/>
                    <a:pt x="640" y="8211"/>
                    <a:pt x="640" y="7680"/>
                  </a:cubicBezTo>
                  <a:lnTo>
                    <a:pt x="640" y="5120"/>
                  </a:lnTo>
                  <a:lnTo>
                    <a:pt x="8960" y="5120"/>
                  </a:lnTo>
                  <a:lnTo>
                    <a:pt x="8960" y="7680"/>
                  </a:lnTo>
                  <a:close/>
                </a:path>
              </a:pathLst>
            </a:custGeom>
            <a:gradFill>
              <a:gsLst>
                <a:gs pos="0">
                  <a:schemeClr val="accent3"/>
                </a:gs>
                <a:gs pos="100000">
                  <a:schemeClr val="accent1"/>
                </a:gs>
              </a:gsLst>
              <a:lin ang="8100000" scaled="0"/>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OPPOSans L"/>
                <a:ea typeface="OPPOSans R"/>
                <a:cs typeface="+mn-cs"/>
              </a:endParaRPr>
            </a:p>
          </p:txBody>
        </p:sp>
      </p:grpSp>
      <p:sp>
        <p:nvSpPr>
          <p:cNvPr id="37" name="文本占位符 53">
            <a:extLst>
              <a:ext uri="{FF2B5EF4-FFF2-40B4-BE49-F238E27FC236}">
                <a16:creationId xmlns="" xmlns:a16="http://schemas.microsoft.com/office/drawing/2014/main" id="{5DD9E70A-FF6A-42FC-8D51-2641534EEA68}"/>
              </a:ext>
            </a:extLst>
          </p:cNvPr>
          <p:cNvSpPr txBox="1">
            <a:spLocks/>
          </p:cNvSpPr>
          <p:nvPr/>
        </p:nvSpPr>
        <p:spPr>
          <a:xfrm>
            <a:off x="2818403" y="2616112"/>
            <a:ext cx="1834387" cy="637763"/>
          </a:xfrm>
          <a:prstGeom prst="rect">
            <a:avLst/>
          </a:prstGeom>
        </p:spPr>
        <p:txBody>
          <a:bodyPr vert="horz" lIns="0" tIns="0" rIns="0" bIns="0" rtlCol="0" anchor="ctr" anchorCtr="1">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10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sz="1400" dirty="0">
                <a:solidFill>
                  <a:srgbClr val="FFFFFF"/>
                </a:solidFill>
              </a:rPr>
              <a:t>输入文本</a:t>
            </a:r>
            <a:endParaRPr lang="en-US" altLang="zh-CN" sz="1400" dirty="0">
              <a:solidFill>
                <a:srgbClr val="FFFFFF"/>
              </a:solidFill>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输入文本</a:t>
            </a:r>
          </a:p>
        </p:txBody>
      </p:sp>
      <p:sp>
        <p:nvSpPr>
          <p:cNvPr id="38" name="文本占位符 54">
            <a:extLst>
              <a:ext uri="{FF2B5EF4-FFF2-40B4-BE49-F238E27FC236}">
                <a16:creationId xmlns="" xmlns:a16="http://schemas.microsoft.com/office/drawing/2014/main" id="{0C2A5A03-E35F-4DBD-A276-39A5C21842A1}"/>
              </a:ext>
            </a:extLst>
          </p:cNvPr>
          <p:cNvSpPr txBox="1">
            <a:spLocks/>
          </p:cNvSpPr>
          <p:nvPr/>
        </p:nvSpPr>
        <p:spPr>
          <a:xfrm>
            <a:off x="3200523" y="2242575"/>
            <a:ext cx="1070146" cy="336418"/>
          </a:xfrm>
          <a:prstGeom prst="rect">
            <a:avLst/>
          </a:prstGeom>
        </p:spPr>
        <p:txBody>
          <a:bodyPr vert="horz" lIns="0" tIns="0" rIns="0" bIns="0" rtlCol="0" anchor="ctr" anchorCtr="1">
            <a:no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ctr" defTabSz="914400" rtl="0" eaLnBrk="1" fontAlgn="auto" latinLnBrk="0" hangingPunct="1">
              <a:lnSpc>
                <a:spcPct val="90000"/>
              </a:lnSpc>
              <a:spcBef>
                <a:spcPts val="1000"/>
              </a:spcBef>
              <a:spcAft>
                <a:spcPts val="0"/>
              </a:spcAft>
              <a:buClrTx/>
              <a:buSzTx/>
              <a:buFontTx/>
              <a:buNone/>
              <a:tabLst/>
              <a:defRPr/>
            </a:pPr>
            <a:r>
              <a:rPr kumimoji="0" lang="zh-CN" altLang="en-US"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输入标题</a:t>
            </a:r>
          </a:p>
        </p:txBody>
      </p:sp>
      <p:sp>
        <p:nvSpPr>
          <p:cNvPr id="49" name="iconfont-10889-5203240">
            <a:extLst>
              <a:ext uri="{FF2B5EF4-FFF2-40B4-BE49-F238E27FC236}">
                <a16:creationId xmlns="" xmlns:a16="http://schemas.microsoft.com/office/drawing/2014/main" id="{2AFCE783-C6C3-4ADE-A44B-832D938C1FA6}"/>
              </a:ext>
            </a:extLst>
          </p:cNvPr>
          <p:cNvSpPr/>
          <p:nvPr/>
        </p:nvSpPr>
        <p:spPr>
          <a:xfrm>
            <a:off x="3476063" y="1620841"/>
            <a:ext cx="519065" cy="452383"/>
          </a:xfrm>
          <a:custGeom>
            <a:avLst/>
            <a:gdLst>
              <a:gd name="T0" fmla="*/ 7012 w 12097"/>
              <a:gd name="T1" fmla="*/ 10543 h 10543"/>
              <a:gd name="T2" fmla="*/ 3384 w 12097"/>
              <a:gd name="T3" fmla="*/ 10543 h 10543"/>
              <a:gd name="T4" fmla="*/ 1441 w 12097"/>
              <a:gd name="T5" fmla="*/ 8600 h 10543"/>
              <a:gd name="T6" fmla="*/ 1441 w 12097"/>
              <a:gd name="T7" fmla="*/ 5733 h 10543"/>
              <a:gd name="T8" fmla="*/ 356 w 12097"/>
              <a:gd name="T9" fmla="*/ 5733 h 10543"/>
              <a:gd name="T10" fmla="*/ 48 w 12097"/>
              <a:gd name="T11" fmla="*/ 5523 h 10543"/>
              <a:gd name="T12" fmla="*/ 129 w 12097"/>
              <a:gd name="T13" fmla="*/ 5166 h 10543"/>
              <a:gd name="T14" fmla="*/ 5830 w 12097"/>
              <a:gd name="T15" fmla="*/ 114 h 10543"/>
              <a:gd name="T16" fmla="*/ 6267 w 12097"/>
              <a:gd name="T17" fmla="*/ 114 h 10543"/>
              <a:gd name="T18" fmla="*/ 11968 w 12097"/>
              <a:gd name="T19" fmla="*/ 5166 h 10543"/>
              <a:gd name="T20" fmla="*/ 12049 w 12097"/>
              <a:gd name="T21" fmla="*/ 5523 h 10543"/>
              <a:gd name="T22" fmla="*/ 11741 w 12097"/>
              <a:gd name="T23" fmla="*/ 5733 h 10543"/>
              <a:gd name="T24" fmla="*/ 10656 w 12097"/>
              <a:gd name="T25" fmla="*/ 5733 h 10543"/>
              <a:gd name="T26" fmla="*/ 10656 w 12097"/>
              <a:gd name="T27" fmla="*/ 8600 h 10543"/>
              <a:gd name="T28" fmla="*/ 9749 w 12097"/>
              <a:gd name="T29" fmla="*/ 10252 h 10543"/>
              <a:gd name="T30" fmla="*/ 9295 w 12097"/>
              <a:gd name="T31" fmla="*/ 10154 h 10543"/>
              <a:gd name="T32" fmla="*/ 9393 w 12097"/>
              <a:gd name="T33" fmla="*/ 9701 h 10543"/>
              <a:gd name="T34" fmla="*/ 9992 w 12097"/>
              <a:gd name="T35" fmla="*/ 8600 h 10543"/>
              <a:gd name="T36" fmla="*/ 9992 w 12097"/>
              <a:gd name="T37" fmla="*/ 5409 h 10543"/>
              <a:gd name="T38" fmla="*/ 10316 w 12097"/>
              <a:gd name="T39" fmla="*/ 5086 h 10543"/>
              <a:gd name="T40" fmla="*/ 10882 w 12097"/>
              <a:gd name="T41" fmla="*/ 5086 h 10543"/>
              <a:gd name="T42" fmla="*/ 6024 w 12097"/>
              <a:gd name="T43" fmla="*/ 794 h 10543"/>
              <a:gd name="T44" fmla="*/ 1166 w 12097"/>
              <a:gd name="T45" fmla="*/ 5086 h 10543"/>
              <a:gd name="T46" fmla="*/ 1732 w 12097"/>
              <a:gd name="T47" fmla="*/ 5086 h 10543"/>
              <a:gd name="T48" fmla="*/ 2056 w 12097"/>
              <a:gd name="T49" fmla="*/ 5409 h 10543"/>
              <a:gd name="T50" fmla="*/ 2056 w 12097"/>
              <a:gd name="T51" fmla="*/ 8600 h 10543"/>
              <a:gd name="T52" fmla="*/ 3352 w 12097"/>
              <a:gd name="T53" fmla="*/ 9895 h 10543"/>
              <a:gd name="T54" fmla="*/ 6980 w 12097"/>
              <a:gd name="T55" fmla="*/ 9895 h 10543"/>
              <a:gd name="T56" fmla="*/ 7303 w 12097"/>
              <a:gd name="T57" fmla="*/ 10219 h 10543"/>
              <a:gd name="T58" fmla="*/ 7012 w 12097"/>
              <a:gd name="T59" fmla="*/ 10543 h 10543"/>
              <a:gd name="T60" fmla="*/ 7012 w 12097"/>
              <a:gd name="T61" fmla="*/ 10543 h 10543"/>
              <a:gd name="T62" fmla="*/ 6688 w 12097"/>
              <a:gd name="T63" fmla="*/ 10219 h 10543"/>
              <a:gd name="T64" fmla="*/ 7012 w 12097"/>
              <a:gd name="T65" fmla="*/ 9895 h 10543"/>
              <a:gd name="T66" fmla="*/ 7498 w 12097"/>
              <a:gd name="T67" fmla="*/ 9410 h 10543"/>
              <a:gd name="T68" fmla="*/ 7498 w 12097"/>
              <a:gd name="T69" fmla="*/ 7061 h 10543"/>
              <a:gd name="T70" fmla="*/ 7012 w 12097"/>
              <a:gd name="T71" fmla="*/ 6575 h 10543"/>
              <a:gd name="T72" fmla="*/ 5117 w 12097"/>
              <a:gd name="T73" fmla="*/ 6575 h 10543"/>
              <a:gd name="T74" fmla="*/ 4631 w 12097"/>
              <a:gd name="T75" fmla="*/ 7061 h 10543"/>
              <a:gd name="T76" fmla="*/ 4631 w 12097"/>
              <a:gd name="T77" fmla="*/ 8567 h 10543"/>
              <a:gd name="T78" fmla="*/ 4308 w 12097"/>
              <a:gd name="T79" fmla="*/ 8891 h 10543"/>
              <a:gd name="T80" fmla="*/ 3984 w 12097"/>
              <a:gd name="T81" fmla="*/ 8567 h 10543"/>
              <a:gd name="T82" fmla="*/ 3984 w 12097"/>
              <a:gd name="T83" fmla="*/ 7061 h 10543"/>
              <a:gd name="T84" fmla="*/ 5117 w 12097"/>
              <a:gd name="T85" fmla="*/ 5928 h 10543"/>
              <a:gd name="T86" fmla="*/ 7012 w 12097"/>
              <a:gd name="T87" fmla="*/ 5928 h 10543"/>
              <a:gd name="T88" fmla="*/ 8146 w 12097"/>
              <a:gd name="T89" fmla="*/ 7061 h 10543"/>
              <a:gd name="T90" fmla="*/ 8146 w 12097"/>
              <a:gd name="T91" fmla="*/ 9410 h 10543"/>
              <a:gd name="T92" fmla="*/ 7012 w 12097"/>
              <a:gd name="T93" fmla="*/ 10543 h 10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097" h="10543">
                <a:moveTo>
                  <a:pt x="7012" y="10543"/>
                </a:moveTo>
                <a:lnTo>
                  <a:pt x="3384" y="10543"/>
                </a:lnTo>
                <a:cubicBezTo>
                  <a:pt x="2316" y="10543"/>
                  <a:pt x="1441" y="9669"/>
                  <a:pt x="1441" y="8600"/>
                </a:cubicBezTo>
                <a:lnTo>
                  <a:pt x="1441" y="5733"/>
                </a:lnTo>
                <a:lnTo>
                  <a:pt x="356" y="5733"/>
                </a:lnTo>
                <a:cubicBezTo>
                  <a:pt x="226" y="5733"/>
                  <a:pt x="97" y="5652"/>
                  <a:pt x="48" y="5523"/>
                </a:cubicBezTo>
                <a:cubicBezTo>
                  <a:pt x="0" y="5393"/>
                  <a:pt x="32" y="5247"/>
                  <a:pt x="129" y="5166"/>
                </a:cubicBezTo>
                <a:lnTo>
                  <a:pt x="5830" y="114"/>
                </a:lnTo>
                <a:cubicBezTo>
                  <a:pt x="5959" y="0"/>
                  <a:pt x="6137" y="0"/>
                  <a:pt x="6267" y="114"/>
                </a:cubicBezTo>
                <a:lnTo>
                  <a:pt x="11968" y="5166"/>
                </a:lnTo>
                <a:cubicBezTo>
                  <a:pt x="12065" y="5264"/>
                  <a:pt x="12097" y="5393"/>
                  <a:pt x="12049" y="5523"/>
                </a:cubicBezTo>
                <a:cubicBezTo>
                  <a:pt x="12000" y="5652"/>
                  <a:pt x="11887" y="5733"/>
                  <a:pt x="11741" y="5733"/>
                </a:cubicBezTo>
                <a:lnTo>
                  <a:pt x="10656" y="5733"/>
                </a:lnTo>
                <a:lnTo>
                  <a:pt x="10656" y="8600"/>
                </a:lnTo>
                <a:cubicBezTo>
                  <a:pt x="10656" y="9280"/>
                  <a:pt x="10316" y="9879"/>
                  <a:pt x="9749" y="10252"/>
                </a:cubicBezTo>
                <a:cubicBezTo>
                  <a:pt x="9603" y="10349"/>
                  <a:pt x="9393" y="10300"/>
                  <a:pt x="9295" y="10154"/>
                </a:cubicBezTo>
                <a:cubicBezTo>
                  <a:pt x="9198" y="10009"/>
                  <a:pt x="9247" y="9798"/>
                  <a:pt x="9393" y="9701"/>
                </a:cubicBezTo>
                <a:cubicBezTo>
                  <a:pt x="9765" y="9458"/>
                  <a:pt x="9992" y="9053"/>
                  <a:pt x="9992" y="8600"/>
                </a:cubicBezTo>
                <a:lnTo>
                  <a:pt x="9992" y="5409"/>
                </a:lnTo>
                <a:cubicBezTo>
                  <a:pt x="9992" y="5231"/>
                  <a:pt x="10138" y="5086"/>
                  <a:pt x="10316" y="5086"/>
                </a:cubicBezTo>
                <a:lnTo>
                  <a:pt x="10882" y="5086"/>
                </a:lnTo>
                <a:lnTo>
                  <a:pt x="6024" y="794"/>
                </a:lnTo>
                <a:lnTo>
                  <a:pt x="1166" y="5086"/>
                </a:lnTo>
                <a:lnTo>
                  <a:pt x="1732" y="5086"/>
                </a:lnTo>
                <a:cubicBezTo>
                  <a:pt x="1911" y="5086"/>
                  <a:pt x="2056" y="5231"/>
                  <a:pt x="2056" y="5409"/>
                </a:cubicBezTo>
                <a:lnTo>
                  <a:pt x="2056" y="8600"/>
                </a:lnTo>
                <a:cubicBezTo>
                  <a:pt x="2056" y="9312"/>
                  <a:pt x="2639" y="9895"/>
                  <a:pt x="3352" y="9895"/>
                </a:cubicBezTo>
                <a:lnTo>
                  <a:pt x="6980" y="9895"/>
                </a:lnTo>
                <a:cubicBezTo>
                  <a:pt x="7158" y="9895"/>
                  <a:pt x="7303" y="10041"/>
                  <a:pt x="7303" y="10219"/>
                </a:cubicBezTo>
                <a:cubicBezTo>
                  <a:pt x="7303" y="10397"/>
                  <a:pt x="7190" y="10543"/>
                  <a:pt x="7012" y="10543"/>
                </a:cubicBezTo>
                <a:close/>
                <a:moveTo>
                  <a:pt x="7012" y="10543"/>
                </a:moveTo>
                <a:cubicBezTo>
                  <a:pt x="6834" y="10543"/>
                  <a:pt x="6688" y="10397"/>
                  <a:pt x="6688" y="10219"/>
                </a:cubicBezTo>
                <a:cubicBezTo>
                  <a:pt x="6688" y="10041"/>
                  <a:pt x="6834" y="9895"/>
                  <a:pt x="7012" y="9895"/>
                </a:cubicBezTo>
                <a:cubicBezTo>
                  <a:pt x="7287" y="9895"/>
                  <a:pt x="7498" y="9685"/>
                  <a:pt x="7498" y="9410"/>
                </a:cubicBezTo>
                <a:lnTo>
                  <a:pt x="7498" y="7061"/>
                </a:lnTo>
                <a:cubicBezTo>
                  <a:pt x="7498" y="6786"/>
                  <a:pt x="7287" y="6575"/>
                  <a:pt x="7012" y="6575"/>
                </a:cubicBezTo>
                <a:lnTo>
                  <a:pt x="5117" y="6575"/>
                </a:lnTo>
                <a:cubicBezTo>
                  <a:pt x="4842" y="6575"/>
                  <a:pt x="4631" y="6786"/>
                  <a:pt x="4631" y="7061"/>
                </a:cubicBezTo>
                <a:lnTo>
                  <a:pt x="4631" y="8567"/>
                </a:lnTo>
                <a:cubicBezTo>
                  <a:pt x="4631" y="8746"/>
                  <a:pt x="4486" y="8891"/>
                  <a:pt x="4308" y="8891"/>
                </a:cubicBezTo>
                <a:cubicBezTo>
                  <a:pt x="4129" y="8891"/>
                  <a:pt x="3984" y="8746"/>
                  <a:pt x="3984" y="8567"/>
                </a:cubicBezTo>
                <a:lnTo>
                  <a:pt x="3984" y="7061"/>
                </a:lnTo>
                <a:cubicBezTo>
                  <a:pt x="3984" y="6430"/>
                  <a:pt x="4486" y="5928"/>
                  <a:pt x="5117" y="5928"/>
                </a:cubicBezTo>
                <a:lnTo>
                  <a:pt x="7012" y="5928"/>
                </a:lnTo>
                <a:cubicBezTo>
                  <a:pt x="7644" y="5928"/>
                  <a:pt x="8146" y="6430"/>
                  <a:pt x="8146" y="7061"/>
                </a:cubicBezTo>
                <a:lnTo>
                  <a:pt x="8146" y="9410"/>
                </a:lnTo>
                <a:cubicBezTo>
                  <a:pt x="8146" y="10025"/>
                  <a:pt x="7644" y="10543"/>
                  <a:pt x="7012" y="10543"/>
                </a:cubicBezTo>
                <a:close/>
              </a:path>
            </a:pathLst>
          </a:custGeom>
          <a:gradFill>
            <a:gsLst>
              <a:gs pos="0">
                <a:schemeClr val="accent3"/>
              </a:gs>
              <a:gs pos="100000">
                <a:schemeClr val="accent1"/>
              </a:gs>
            </a:gsLst>
            <a:lin ang="8100000" scaled="0"/>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POSans L"/>
              <a:ea typeface="OPPOSans R"/>
              <a:cs typeface="+mn-cs"/>
            </a:endParaRPr>
          </a:p>
        </p:txBody>
      </p:sp>
      <p:sp>
        <p:nvSpPr>
          <p:cNvPr id="41" name="文本占位符 53">
            <a:extLst>
              <a:ext uri="{FF2B5EF4-FFF2-40B4-BE49-F238E27FC236}">
                <a16:creationId xmlns="" xmlns:a16="http://schemas.microsoft.com/office/drawing/2014/main" id="{123FAC3D-208B-48F3-84EA-DCCC9EF298DE}"/>
              </a:ext>
            </a:extLst>
          </p:cNvPr>
          <p:cNvSpPr txBox="1">
            <a:spLocks/>
          </p:cNvSpPr>
          <p:nvPr/>
        </p:nvSpPr>
        <p:spPr>
          <a:xfrm>
            <a:off x="5027267" y="2616112"/>
            <a:ext cx="1834387" cy="637763"/>
          </a:xfrm>
          <a:prstGeom prst="rect">
            <a:avLst/>
          </a:prstGeom>
        </p:spPr>
        <p:txBody>
          <a:bodyPr vert="horz" lIns="0" tIns="0" rIns="0" bIns="0" rtlCol="0" anchor="ctr" anchorCtr="1">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10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sz="1400" dirty="0">
                <a:solidFill>
                  <a:srgbClr val="FFFFFF"/>
                </a:solidFill>
              </a:rPr>
              <a:t>输入文本</a:t>
            </a:r>
            <a:endParaRPr lang="en-US" altLang="zh-CN" sz="1400" dirty="0">
              <a:solidFill>
                <a:srgbClr val="FFFFFF"/>
              </a:solidFill>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输入文本</a:t>
            </a:r>
          </a:p>
        </p:txBody>
      </p:sp>
      <p:sp>
        <p:nvSpPr>
          <p:cNvPr id="42" name="文本占位符 54">
            <a:extLst>
              <a:ext uri="{FF2B5EF4-FFF2-40B4-BE49-F238E27FC236}">
                <a16:creationId xmlns="" xmlns:a16="http://schemas.microsoft.com/office/drawing/2014/main" id="{124EF543-5B79-470C-96B3-8B9FE8D3BD23}"/>
              </a:ext>
            </a:extLst>
          </p:cNvPr>
          <p:cNvSpPr txBox="1">
            <a:spLocks/>
          </p:cNvSpPr>
          <p:nvPr/>
        </p:nvSpPr>
        <p:spPr>
          <a:xfrm>
            <a:off x="5409387" y="2242575"/>
            <a:ext cx="1070146" cy="336418"/>
          </a:xfrm>
          <a:prstGeom prst="rect">
            <a:avLst/>
          </a:prstGeom>
        </p:spPr>
        <p:txBody>
          <a:bodyPr vert="horz" lIns="0" tIns="0" rIns="0" bIns="0" rtlCol="0" anchor="ctr" anchorCtr="1">
            <a:no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ctr" defTabSz="914400" rtl="0" eaLnBrk="1" fontAlgn="auto" latinLnBrk="0" hangingPunct="1">
              <a:lnSpc>
                <a:spcPct val="90000"/>
              </a:lnSpc>
              <a:spcBef>
                <a:spcPts val="1000"/>
              </a:spcBef>
              <a:spcAft>
                <a:spcPts val="0"/>
              </a:spcAft>
              <a:buClrTx/>
              <a:buSzTx/>
              <a:buFontTx/>
              <a:buNone/>
              <a:tabLst/>
              <a:defRPr/>
            </a:pPr>
            <a:r>
              <a:rPr kumimoji="0" lang="zh-CN" altLang="en-US"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输入标题</a:t>
            </a:r>
          </a:p>
        </p:txBody>
      </p:sp>
      <p:sp>
        <p:nvSpPr>
          <p:cNvPr id="48" name="iconfont-10889-5203240">
            <a:extLst>
              <a:ext uri="{FF2B5EF4-FFF2-40B4-BE49-F238E27FC236}">
                <a16:creationId xmlns="" xmlns:a16="http://schemas.microsoft.com/office/drawing/2014/main" id="{C5B53836-07BF-4021-B10C-DC0A1C20143F}"/>
              </a:ext>
            </a:extLst>
          </p:cNvPr>
          <p:cNvSpPr/>
          <p:nvPr/>
        </p:nvSpPr>
        <p:spPr>
          <a:xfrm>
            <a:off x="5718940" y="1620841"/>
            <a:ext cx="451041" cy="452384"/>
          </a:xfrm>
          <a:custGeom>
            <a:avLst/>
            <a:gdLst>
              <a:gd name="T0" fmla="*/ 8264 w 11898"/>
              <a:gd name="T1" fmla="*/ 11934 h 11934"/>
              <a:gd name="T2" fmla="*/ 6604 w 11898"/>
              <a:gd name="T3" fmla="*/ 7046 h 11934"/>
              <a:gd name="T4" fmla="*/ 7084 w 11898"/>
              <a:gd name="T5" fmla="*/ 6641 h 11934"/>
              <a:gd name="T6" fmla="*/ 11898 w 11898"/>
              <a:gd name="T7" fmla="*/ 8301 h 11934"/>
              <a:gd name="T8" fmla="*/ 10238 w 11898"/>
              <a:gd name="T9" fmla="*/ 11934 h 11934"/>
              <a:gd name="T10" fmla="*/ 7323 w 11898"/>
              <a:gd name="T11" fmla="*/ 10274 h 11934"/>
              <a:gd name="T12" fmla="*/ 10219 w 11898"/>
              <a:gd name="T13" fmla="*/ 11197 h 11934"/>
              <a:gd name="T14" fmla="*/ 11142 w 11898"/>
              <a:gd name="T15" fmla="*/ 8301 h 11934"/>
              <a:gd name="T16" fmla="*/ 7323 w 11898"/>
              <a:gd name="T17" fmla="*/ 7378 h 11934"/>
              <a:gd name="T18" fmla="*/ 1716 w 11898"/>
              <a:gd name="T19" fmla="*/ 11934 h 11934"/>
              <a:gd name="T20" fmla="*/ 0 w 11898"/>
              <a:gd name="T21" fmla="*/ 8374 h 11934"/>
              <a:gd name="T22" fmla="*/ 4815 w 11898"/>
              <a:gd name="T23" fmla="*/ 6659 h 11934"/>
              <a:gd name="T24" fmla="*/ 5294 w 11898"/>
              <a:gd name="T25" fmla="*/ 7065 h 11934"/>
              <a:gd name="T26" fmla="*/ 3560 w 11898"/>
              <a:gd name="T27" fmla="*/ 11934 h 11934"/>
              <a:gd name="T28" fmla="*/ 738 w 11898"/>
              <a:gd name="T29" fmla="*/ 8356 h 11934"/>
              <a:gd name="T30" fmla="*/ 1716 w 11898"/>
              <a:gd name="T31" fmla="*/ 11178 h 11934"/>
              <a:gd name="T32" fmla="*/ 4538 w 11898"/>
              <a:gd name="T33" fmla="*/ 10201 h 11934"/>
              <a:gd name="T34" fmla="*/ 1716 w 11898"/>
              <a:gd name="T35" fmla="*/ 7378 h 11934"/>
              <a:gd name="T36" fmla="*/ 1624 w 11898"/>
              <a:gd name="T37" fmla="*/ 5312 h 11934"/>
              <a:gd name="T38" fmla="*/ 0 w 11898"/>
              <a:gd name="T39" fmla="*/ 1642 h 11934"/>
              <a:gd name="T40" fmla="*/ 3671 w 11898"/>
              <a:gd name="T41" fmla="*/ 18 h 11934"/>
              <a:gd name="T42" fmla="*/ 5294 w 11898"/>
              <a:gd name="T43" fmla="*/ 4907 h 11934"/>
              <a:gd name="T44" fmla="*/ 4815 w 11898"/>
              <a:gd name="T45" fmla="*/ 5312 h 11934"/>
              <a:gd name="T46" fmla="*/ 720 w 11898"/>
              <a:gd name="T47" fmla="*/ 1623 h 11934"/>
              <a:gd name="T48" fmla="*/ 1605 w 11898"/>
              <a:gd name="T49" fmla="*/ 4575 h 11934"/>
              <a:gd name="T50" fmla="*/ 4538 w 11898"/>
              <a:gd name="T51" fmla="*/ 1642 h 11934"/>
              <a:gd name="T52" fmla="*/ 1605 w 11898"/>
              <a:gd name="T53" fmla="*/ 756 h 11934"/>
              <a:gd name="T54" fmla="*/ 10219 w 11898"/>
              <a:gd name="T55" fmla="*/ 5312 h 11934"/>
              <a:gd name="T56" fmla="*/ 6899 w 11898"/>
              <a:gd name="T57" fmla="*/ 5275 h 11934"/>
              <a:gd name="T58" fmla="*/ 6586 w 11898"/>
              <a:gd name="T59" fmla="*/ 1679 h 11934"/>
              <a:gd name="T60" fmla="*/ 10219 w 11898"/>
              <a:gd name="T61" fmla="*/ 0 h 11934"/>
              <a:gd name="T62" fmla="*/ 11898 w 11898"/>
              <a:gd name="T63" fmla="*/ 3634 h 11934"/>
              <a:gd name="T64" fmla="*/ 7323 w 11898"/>
              <a:gd name="T65" fmla="*/ 4574 h 11934"/>
              <a:gd name="T66" fmla="*/ 11142 w 11898"/>
              <a:gd name="T67" fmla="*/ 3634 h 11934"/>
              <a:gd name="T68" fmla="*/ 10201 w 11898"/>
              <a:gd name="T69" fmla="*/ 738 h 11934"/>
              <a:gd name="T70" fmla="*/ 7305 w 11898"/>
              <a:gd name="T71" fmla="*/ 1678 h 11934"/>
              <a:gd name="T72" fmla="*/ 7323 w 11898"/>
              <a:gd name="T73" fmla="*/ 4574 h 1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898" h="11934">
                <a:moveTo>
                  <a:pt x="10238" y="11934"/>
                </a:moveTo>
                <a:lnTo>
                  <a:pt x="8264" y="11934"/>
                </a:lnTo>
                <a:cubicBezTo>
                  <a:pt x="7342" y="11934"/>
                  <a:pt x="6604" y="11197"/>
                  <a:pt x="6604" y="10274"/>
                </a:cubicBezTo>
                <a:lnTo>
                  <a:pt x="6604" y="7046"/>
                </a:lnTo>
                <a:cubicBezTo>
                  <a:pt x="6604" y="6862"/>
                  <a:pt x="6733" y="6714"/>
                  <a:pt x="6918" y="6677"/>
                </a:cubicBezTo>
                <a:cubicBezTo>
                  <a:pt x="6973" y="6659"/>
                  <a:pt x="7028" y="6641"/>
                  <a:pt x="7084" y="6641"/>
                </a:cubicBezTo>
                <a:lnTo>
                  <a:pt x="10238" y="6641"/>
                </a:lnTo>
                <a:cubicBezTo>
                  <a:pt x="11160" y="6641"/>
                  <a:pt x="11898" y="7378"/>
                  <a:pt x="11898" y="8301"/>
                </a:cubicBezTo>
                <a:lnTo>
                  <a:pt x="11898" y="10274"/>
                </a:lnTo>
                <a:cubicBezTo>
                  <a:pt x="11879" y="11178"/>
                  <a:pt x="11142" y="11934"/>
                  <a:pt x="10238" y="11934"/>
                </a:cubicBezTo>
                <a:close/>
                <a:moveTo>
                  <a:pt x="7323" y="7378"/>
                </a:moveTo>
                <a:lnTo>
                  <a:pt x="7323" y="10274"/>
                </a:lnTo>
                <a:cubicBezTo>
                  <a:pt x="7323" y="10772"/>
                  <a:pt x="7729" y="11197"/>
                  <a:pt x="8246" y="11197"/>
                </a:cubicBezTo>
                <a:lnTo>
                  <a:pt x="10219" y="11197"/>
                </a:lnTo>
                <a:cubicBezTo>
                  <a:pt x="10717" y="11197"/>
                  <a:pt x="11142" y="10791"/>
                  <a:pt x="11142" y="10274"/>
                </a:cubicBezTo>
                <a:lnTo>
                  <a:pt x="11142" y="8301"/>
                </a:lnTo>
                <a:cubicBezTo>
                  <a:pt x="11142" y="7803"/>
                  <a:pt x="10736" y="7378"/>
                  <a:pt x="10219" y="7378"/>
                </a:cubicBezTo>
                <a:lnTo>
                  <a:pt x="7323" y="7378"/>
                </a:lnTo>
                <a:close/>
                <a:moveTo>
                  <a:pt x="3560" y="11934"/>
                </a:moveTo>
                <a:lnTo>
                  <a:pt x="1716" y="11934"/>
                </a:lnTo>
                <a:cubicBezTo>
                  <a:pt x="757" y="11934"/>
                  <a:pt x="0" y="11160"/>
                  <a:pt x="0" y="10219"/>
                </a:cubicBezTo>
                <a:lnTo>
                  <a:pt x="0" y="8374"/>
                </a:lnTo>
                <a:cubicBezTo>
                  <a:pt x="0" y="7415"/>
                  <a:pt x="775" y="6659"/>
                  <a:pt x="1716" y="6659"/>
                </a:cubicBezTo>
                <a:lnTo>
                  <a:pt x="4815" y="6659"/>
                </a:lnTo>
                <a:cubicBezTo>
                  <a:pt x="4870" y="6659"/>
                  <a:pt x="4925" y="6677"/>
                  <a:pt x="4981" y="6696"/>
                </a:cubicBezTo>
                <a:cubicBezTo>
                  <a:pt x="5165" y="6714"/>
                  <a:pt x="5294" y="6880"/>
                  <a:pt x="5294" y="7065"/>
                </a:cubicBezTo>
                <a:lnTo>
                  <a:pt x="5294" y="10237"/>
                </a:lnTo>
                <a:cubicBezTo>
                  <a:pt x="5294" y="11160"/>
                  <a:pt x="4519" y="11934"/>
                  <a:pt x="3560" y="11934"/>
                </a:cubicBezTo>
                <a:close/>
                <a:moveTo>
                  <a:pt x="1716" y="7378"/>
                </a:moveTo>
                <a:cubicBezTo>
                  <a:pt x="1181" y="7378"/>
                  <a:pt x="738" y="7821"/>
                  <a:pt x="738" y="8356"/>
                </a:cubicBezTo>
                <a:lnTo>
                  <a:pt x="738" y="10201"/>
                </a:lnTo>
                <a:cubicBezTo>
                  <a:pt x="738" y="10754"/>
                  <a:pt x="1181" y="11178"/>
                  <a:pt x="1716" y="11178"/>
                </a:cubicBezTo>
                <a:lnTo>
                  <a:pt x="3560" y="11178"/>
                </a:lnTo>
                <a:cubicBezTo>
                  <a:pt x="4095" y="11178"/>
                  <a:pt x="4538" y="10736"/>
                  <a:pt x="4538" y="10201"/>
                </a:cubicBezTo>
                <a:lnTo>
                  <a:pt x="4538" y="7378"/>
                </a:lnTo>
                <a:lnTo>
                  <a:pt x="1716" y="7378"/>
                </a:lnTo>
                <a:close/>
                <a:moveTo>
                  <a:pt x="4815" y="5312"/>
                </a:moveTo>
                <a:lnTo>
                  <a:pt x="1624" y="5312"/>
                </a:lnTo>
                <a:cubicBezTo>
                  <a:pt x="720" y="5312"/>
                  <a:pt x="0" y="4593"/>
                  <a:pt x="0" y="3689"/>
                </a:cubicBezTo>
                <a:lnTo>
                  <a:pt x="0" y="1642"/>
                </a:lnTo>
                <a:cubicBezTo>
                  <a:pt x="0" y="738"/>
                  <a:pt x="720" y="18"/>
                  <a:pt x="1624" y="18"/>
                </a:cubicBezTo>
                <a:lnTo>
                  <a:pt x="3671" y="18"/>
                </a:lnTo>
                <a:cubicBezTo>
                  <a:pt x="4575" y="18"/>
                  <a:pt x="5294" y="738"/>
                  <a:pt x="5294" y="1642"/>
                </a:cubicBezTo>
                <a:lnTo>
                  <a:pt x="5294" y="4907"/>
                </a:lnTo>
                <a:cubicBezTo>
                  <a:pt x="5294" y="5091"/>
                  <a:pt x="5165" y="5239"/>
                  <a:pt x="4981" y="5276"/>
                </a:cubicBezTo>
                <a:cubicBezTo>
                  <a:pt x="4925" y="5294"/>
                  <a:pt x="4870" y="5312"/>
                  <a:pt x="4815" y="5312"/>
                </a:cubicBezTo>
                <a:close/>
                <a:moveTo>
                  <a:pt x="1605" y="738"/>
                </a:moveTo>
                <a:cubicBezTo>
                  <a:pt x="1125" y="738"/>
                  <a:pt x="720" y="1144"/>
                  <a:pt x="720" y="1623"/>
                </a:cubicBezTo>
                <a:lnTo>
                  <a:pt x="720" y="3689"/>
                </a:lnTo>
                <a:cubicBezTo>
                  <a:pt x="720" y="4169"/>
                  <a:pt x="1125" y="4575"/>
                  <a:pt x="1605" y="4575"/>
                </a:cubicBezTo>
                <a:lnTo>
                  <a:pt x="4538" y="4575"/>
                </a:lnTo>
                <a:lnTo>
                  <a:pt x="4538" y="1642"/>
                </a:lnTo>
                <a:cubicBezTo>
                  <a:pt x="4538" y="1162"/>
                  <a:pt x="4132" y="756"/>
                  <a:pt x="3653" y="756"/>
                </a:cubicBezTo>
                <a:lnTo>
                  <a:pt x="1605" y="756"/>
                </a:lnTo>
                <a:lnTo>
                  <a:pt x="1605" y="738"/>
                </a:lnTo>
                <a:close/>
                <a:moveTo>
                  <a:pt x="10219" y="5312"/>
                </a:moveTo>
                <a:lnTo>
                  <a:pt x="7065" y="5312"/>
                </a:lnTo>
                <a:cubicBezTo>
                  <a:pt x="7010" y="5312"/>
                  <a:pt x="6954" y="5294"/>
                  <a:pt x="6899" y="5275"/>
                </a:cubicBezTo>
                <a:cubicBezTo>
                  <a:pt x="6715" y="5257"/>
                  <a:pt x="6586" y="5091"/>
                  <a:pt x="6586" y="4907"/>
                </a:cubicBezTo>
                <a:lnTo>
                  <a:pt x="6586" y="1679"/>
                </a:lnTo>
                <a:cubicBezTo>
                  <a:pt x="6586" y="756"/>
                  <a:pt x="7342" y="0"/>
                  <a:pt x="8264" y="0"/>
                </a:cubicBezTo>
                <a:lnTo>
                  <a:pt x="10219" y="0"/>
                </a:lnTo>
                <a:cubicBezTo>
                  <a:pt x="11142" y="0"/>
                  <a:pt x="11898" y="756"/>
                  <a:pt x="11898" y="1679"/>
                </a:cubicBezTo>
                <a:lnTo>
                  <a:pt x="11898" y="3634"/>
                </a:lnTo>
                <a:cubicBezTo>
                  <a:pt x="11880" y="4556"/>
                  <a:pt x="11142" y="5312"/>
                  <a:pt x="10219" y="5312"/>
                </a:cubicBezTo>
                <a:close/>
                <a:moveTo>
                  <a:pt x="7323" y="4574"/>
                </a:moveTo>
                <a:lnTo>
                  <a:pt x="10201" y="4574"/>
                </a:lnTo>
                <a:cubicBezTo>
                  <a:pt x="10717" y="4574"/>
                  <a:pt x="11142" y="4150"/>
                  <a:pt x="11142" y="3634"/>
                </a:cubicBezTo>
                <a:lnTo>
                  <a:pt x="11142" y="1678"/>
                </a:lnTo>
                <a:cubicBezTo>
                  <a:pt x="11142" y="1162"/>
                  <a:pt x="10717" y="738"/>
                  <a:pt x="10201" y="738"/>
                </a:cubicBezTo>
                <a:lnTo>
                  <a:pt x="8246" y="738"/>
                </a:lnTo>
                <a:cubicBezTo>
                  <a:pt x="7729" y="738"/>
                  <a:pt x="7305" y="1162"/>
                  <a:pt x="7305" y="1678"/>
                </a:cubicBezTo>
                <a:lnTo>
                  <a:pt x="7305" y="4574"/>
                </a:lnTo>
                <a:lnTo>
                  <a:pt x="7323" y="4574"/>
                </a:lnTo>
                <a:close/>
              </a:path>
            </a:pathLst>
          </a:custGeom>
          <a:gradFill>
            <a:gsLst>
              <a:gs pos="0">
                <a:schemeClr val="accent3"/>
              </a:gs>
              <a:gs pos="100000">
                <a:schemeClr val="accent1"/>
              </a:gs>
            </a:gsLst>
            <a:lin ang="8100000" scaled="0"/>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POSans L"/>
              <a:ea typeface="OPPOSans R"/>
              <a:cs typeface="+mn-cs"/>
            </a:endParaRPr>
          </a:p>
        </p:txBody>
      </p:sp>
    </p:spTree>
    <p:custDataLst>
      <p:tags r:id="rId1"/>
    </p:custDataLst>
    <p:extLst>
      <p:ext uri="{BB962C8B-B14F-4D97-AF65-F5344CB8AC3E}">
        <p14:creationId xmlns:p14="http://schemas.microsoft.com/office/powerpoint/2010/main" val="42521950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城市的夜景&#10;&#10;描述已自动生成">
            <a:extLst>
              <a:ext uri="{FF2B5EF4-FFF2-40B4-BE49-F238E27FC236}">
                <a16:creationId xmlns="" xmlns:a16="http://schemas.microsoft.com/office/drawing/2014/main" id="{B7F800B0-CE4B-4E86-BA1C-96EF78810BE8}"/>
              </a:ext>
            </a:extLst>
          </p:cNvPr>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p:pic>
      <p:sp>
        <p:nvSpPr>
          <p:cNvPr id="26" name="任意多边形: 形状 25">
            <a:extLst>
              <a:ext uri="{FF2B5EF4-FFF2-40B4-BE49-F238E27FC236}">
                <a16:creationId xmlns="" xmlns:a16="http://schemas.microsoft.com/office/drawing/2014/main" id="{3F3231D0-E493-432B-A55D-09A5C8E6C6E8}"/>
              </a:ext>
            </a:extLst>
          </p:cNvPr>
          <p:cNvSpPr>
            <a:spLocks noChangeAspect="1"/>
          </p:cNvSpPr>
          <p:nvPr/>
        </p:nvSpPr>
        <p:spPr>
          <a:xfrm>
            <a:off x="8611102" y="6715569"/>
            <a:ext cx="3723331" cy="142432"/>
          </a:xfrm>
          <a:custGeom>
            <a:avLst/>
            <a:gdLst>
              <a:gd name="connsiteX0" fmla="*/ 3580899 w 3723331"/>
              <a:gd name="connsiteY0" fmla="*/ 0 h 142432"/>
              <a:gd name="connsiteX1" fmla="*/ 3723331 w 3723331"/>
              <a:gd name="connsiteY1" fmla="*/ 142432 h 142432"/>
              <a:gd name="connsiteX2" fmla="*/ 0 w 3723331"/>
              <a:gd name="connsiteY2" fmla="*/ 142432 h 142432"/>
              <a:gd name="connsiteX3" fmla="*/ 1 w 3723331"/>
              <a:gd name="connsiteY3" fmla="*/ 142431 h 142432"/>
              <a:gd name="connsiteX4" fmla="*/ 3580899 w 3723331"/>
              <a:gd name="connsiteY4" fmla="*/ 142431 h 142432"/>
              <a:gd name="connsiteX5" fmla="*/ 3580899 w 3723331"/>
              <a:gd name="connsiteY5" fmla="*/ 0 h 14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3331" h="142432">
                <a:moveTo>
                  <a:pt x="3580899" y="0"/>
                </a:moveTo>
                <a:lnTo>
                  <a:pt x="3723331" y="142432"/>
                </a:lnTo>
                <a:lnTo>
                  <a:pt x="0" y="142432"/>
                </a:lnTo>
                <a:lnTo>
                  <a:pt x="1" y="142431"/>
                </a:lnTo>
                <a:lnTo>
                  <a:pt x="3580899" y="142431"/>
                </a:lnTo>
                <a:lnTo>
                  <a:pt x="3580899" y="0"/>
                </a:lnTo>
                <a:close/>
              </a:path>
            </a:pathLst>
          </a:custGeom>
          <a:blipFill dpi="0" rotWithShape="1">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5" name="任意多边形: 形状 24">
            <a:extLst>
              <a:ext uri="{FF2B5EF4-FFF2-40B4-BE49-F238E27FC236}">
                <a16:creationId xmlns="" xmlns:a16="http://schemas.microsoft.com/office/drawing/2014/main" id="{0AFDAEEA-1349-4FE4-9B2A-67CBB5C0D8AB}"/>
              </a:ext>
            </a:extLst>
          </p:cNvPr>
          <p:cNvSpPr>
            <a:spLocks noChangeAspect="1"/>
          </p:cNvSpPr>
          <p:nvPr/>
        </p:nvSpPr>
        <p:spPr>
          <a:xfrm>
            <a:off x="0" y="6858001"/>
            <a:ext cx="5337520" cy="23427"/>
          </a:xfrm>
          <a:custGeom>
            <a:avLst/>
            <a:gdLst>
              <a:gd name="connsiteX0" fmla="*/ 0 w 5337520"/>
              <a:gd name="connsiteY0" fmla="*/ 0 h 23427"/>
              <a:gd name="connsiteX1" fmla="*/ 5337520 w 5337520"/>
              <a:gd name="connsiteY1" fmla="*/ 0 h 23427"/>
              <a:gd name="connsiteX2" fmla="*/ 5319002 w 5337520"/>
              <a:gd name="connsiteY2" fmla="*/ 18518 h 23427"/>
              <a:gd name="connsiteX3" fmla="*/ 2346892 w 5337520"/>
              <a:gd name="connsiteY3" fmla="*/ 18518 h 23427"/>
              <a:gd name="connsiteX4" fmla="*/ 1113882 w 5337520"/>
              <a:gd name="connsiteY4" fmla="*/ 18518 h 23427"/>
              <a:gd name="connsiteX5" fmla="*/ 1113882 w 5337520"/>
              <a:gd name="connsiteY5" fmla="*/ 23427 h 23427"/>
              <a:gd name="connsiteX6" fmla="*/ 0 w 5337520"/>
              <a:gd name="connsiteY6" fmla="*/ 23427 h 23427"/>
              <a:gd name="connsiteX7" fmla="*/ 0 w 5337520"/>
              <a:gd name="connsiteY7" fmla="*/ 0 h 23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37520" h="23427">
                <a:moveTo>
                  <a:pt x="0" y="0"/>
                </a:moveTo>
                <a:lnTo>
                  <a:pt x="5337520" y="0"/>
                </a:lnTo>
                <a:lnTo>
                  <a:pt x="5319002" y="18518"/>
                </a:lnTo>
                <a:lnTo>
                  <a:pt x="2346892" y="18518"/>
                </a:lnTo>
                <a:lnTo>
                  <a:pt x="1113882" y="18518"/>
                </a:lnTo>
                <a:lnTo>
                  <a:pt x="1113882" y="23427"/>
                </a:lnTo>
                <a:lnTo>
                  <a:pt x="0" y="23427"/>
                </a:lnTo>
                <a:lnTo>
                  <a:pt x="0" y="0"/>
                </a:lnTo>
                <a:close/>
              </a:path>
            </a:pathLst>
          </a:custGeom>
          <a:blipFill dpi="0" rotWithShape="1">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9" name="副标题 4">
            <a:extLst>
              <a:ext uri="{FF2B5EF4-FFF2-40B4-BE49-F238E27FC236}">
                <a16:creationId xmlns="" xmlns:a16="http://schemas.microsoft.com/office/drawing/2014/main" id="{90E9C8FF-9D5A-424F-A3F8-58279E934AEE}"/>
              </a:ext>
            </a:extLst>
          </p:cNvPr>
          <p:cNvSpPr>
            <a:spLocks noGrp="1"/>
          </p:cNvSpPr>
          <p:nvPr>
            <p:ph type="subTitle" idx="1"/>
          </p:nvPr>
        </p:nvSpPr>
        <p:spPr/>
        <p:txBody>
          <a:bodyPr/>
          <a:lstStyle/>
          <a:p>
            <a:pPr algn="l"/>
            <a:r>
              <a:rPr lang="zh-CN" altLang="en-US" dirty="0"/>
              <a:t>汇报人：狸米君</a:t>
            </a:r>
          </a:p>
        </p:txBody>
      </p:sp>
      <p:sp>
        <p:nvSpPr>
          <p:cNvPr id="12" name="标题 3">
            <a:extLst>
              <a:ext uri="{FF2B5EF4-FFF2-40B4-BE49-F238E27FC236}">
                <a16:creationId xmlns="" xmlns:a16="http://schemas.microsoft.com/office/drawing/2014/main" id="{6E792262-800C-46AD-BEF2-5020063ECF20}"/>
              </a:ext>
            </a:extLst>
          </p:cNvPr>
          <p:cNvSpPr>
            <a:spLocks noGrp="1"/>
          </p:cNvSpPr>
          <p:nvPr>
            <p:ph type="ctrTitle"/>
          </p:nvPr>
        </p:nvSpPr>
        <p:spPr>
          <a:xfrm>
            <a:off x="695325" y="2570263"/>
            <a:ext cx="6428306" cy="1426635"/>
          </a:xfrm>
        </p:spPr>
        <p:txBody>
          <a:bodyPr>
            <a:normAutofit/>
          </a:bodyPr>
          <a:lstStyle/>
          <a:p>
            <a:pPr algn="l"/>
            <a:r>
              <a:rPr lang="zh-CN" altLang="en-US" sz="5400" spc="600" dirty="0"/>
              <a:t>感谢您的关注</a:t>
            </a:r>
          </a:p>
        </p:txBody>
      </p:sp>
      <p:sp>
        <p:nvSpPr>
          <p:cNvPr id="13" name="文本占位符 5">
            <a:extLst>
              <a:ext uri="{FF2B5EF4-FFF2-40B4-BE49-F238E27FC236}">
                <a16:creationId xmlns="" xmlns:a16="http://schemas.microsoft.com/office/drawing/2014/main" id="{A59BF606-9A59-4D7E-BA57-AA5DFD35951C}"/>
              </a:ext>
            </a:extLst>
          </p:cNvPr>
          <p:cNvSpPr>
            <a:spLocks noGrp="1"/>
          </p:cNvSpPr>
          <p:nvPr>
            <p:ph type="body" sz="quarter" idx="10"/>
          </p:nvPr>
        </p:nvSpPr>
        <p:spPr>
          <a:xfrm>
            <a:off x="695325" y="3600882"/>
            <a:ext cx="4509721" cy="282806"/>
          </a:xfrm>
        </p:spPr>
        <p:txBody>
          <a:bodyPr>
            <a:normAutofit/>
          </a:bodyPr>
          <a:lstStyle/>
          <a:p>
            <a:pPr algn="dist"/>
            <a:r>
              <a:rPr lang="en-US" altLang="zh-CN" dirty="0"/>
              <a:t>THANK YOU FOR YOUR ATTENTION</a:t>
            </a:r>
          </a:p>
        </p:txBody>
      </p:sp>
    </p:spTree>
    <p:extLst>
      <p:ext uri="{BB962C8B-B14F-4D97-AF65-F5344CB8AC3E}">
        <p14:creationId xmlns:p14="http://schemas.microsoft.com/office/powerpoint/2010/main" val="6072159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图形用户界面&#10;&#10;描述已自动生成">
            <a:extLst>
              <a:ext uri="{FF2B5EF4-FFF2-40B4-BE49-F238E27FC236}">
                <a16:creationId xmlns="" xmlns:a16="http://schemas.microsoft.com/office/drawing/2014/main" id="{B1CDF202-AAD0-45FD-A8BA-19B5D3BDB02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716" y="5787"/>
            <a:ext cx="12176567" cy="6846425"/>
          </a:xfrm>
          <a:prstGeom prst="rect">
            <a:avLst/>
          </a:prstGeom>
        </p:spPr>
      </p:pic>
    </p:spTree>
    <p:extLst>
      <p:ext uri="{BB962C8B-B14F-4D97-AF65-F5344CB8AC3E}">
        <p14:creationId xmlns:p14="http://schemas.microsoft.com/office/powerpoint/2010/main" val="2637228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4070345"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狸米</a:t>
            </a:r>
            <a:r>
              <a:rPr lang="zh-CN" altLang="en-US" sz="1400" b="1" spc="133" dirty="0" smtClean="0">
                <a:solidFill>
                  <a:schemeClr val="accent2"/>
                </a:solidFill>
                <a:latin typeface="微软雅黑" panose="020B0503020204020204" pitchFamily="34" charset="-122"/>
                <a:ea typeface="微软雅黑" panose="020B0503020204020204" pitchFamily="34" charset="-122"/>
              </a:rPr>
              <a:t>君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17537877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占位符 1">
            <a:extLst>
              <a:ext uri="{FF2B5EF4-FFF2-40B4-BE49-F238E27FC236}">
                <a16:creationId xmlns="" xmlns:a16="http://schemas.microsoft.com/office/drawing/2014/main" id="{18E6BDF1-D9A1-4354-8F34-4D23516FB4BA}"/>
              </a:ext>
            </a:extLst>
          </p:cNvPr>
          <p:cNvSpPr txBox="1">
            <a:spLocks/>
          </p:cNvSpPr>
          <p:nvPr/>
        </p:nvSpPr>
        <p:spPr>
          <a:xfrm>
            <a:off x="8527127" y="3036521"/>
            <a:ext cx="1439853" cy="869340"/>
          </a:xfrm>
          <a:prstGeom prst="rect">
            <a:avLst/>
          </a:prstGeom>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None/>
              <a:defRPr kumimoji="0" lang="zh-CN" altLang="en-US" sz="4800" b="0" i="0" u="none" strike="noStrike" kern="1200" cap="none" spc="300" normalizeH="0" baseline="0" dirty="0">
                <a:ln>
                  <a:noFill/>
                </a:ln>
                <a:solidFill>
                  <a:schemeClr val="bg1"/>
                </a:solidFill>
                <a:effectLst/>
                <a:uLnTx/>
                <a:uFillTx/>
                <a:latin typeface="OPPOSans B" panose="00020600040101010101" pitchFamily="18" charset="-122"/>
                <a:ea typeface="OPPOSans B" panose="00020600040101010101" pitchFamily="18" charset="-122"/>
                <a:cs typeface="OPPOSans B"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4800" b="0" i="0" u="none" strike="noStrike" kern="1200" cap="none" spc="300" normalizeH="0" baseline="0" noProof="0" dirty="0">
                <a:ln>
                  <a:noFill/>
                </a:ln>
                <a:solidFill>
                  <a:srgbClr val="FFFFFF"/>
                </a:solidFill>
                <a:effectLst/>
                <a:uLnTx/>
                <a:uFillTx/>
                <a:latin typeface="OPPOSans B" panose="00020600040101010101" pitchFamily="18" charset="-122"/>
                <a:ea typeface="OPPOSans B" panose="00020600040101010101" pitchFamily="18" charset="-122"/>
                <a:cs typeface="OPPOSans B" panose="00020600040101010101" pitchFamily="18" charset="-122"/>
              </a:rPr>
              <a:t>目录</a:t>
            </a:r>
          </a:p>
        </p:txBody>
      </p:sp>
      <p:sp>
        <p:nvSpPr>
          <p:cNvPr id="32" name="文本占位符 2">
            <a:extLst>
              <a:ext uri="{FF2B5EF4-FFF2-40B4-BE49-F238E27FC236}">
                <a16:creationId xmlns="" xmlns:a16="http://schemas.microsoft.com/office/drawing/2014/main" id="{537814B3-0DB8-4EE7-A94F-B55AF8E38BC3}"/>
              </a:ext>
            </a:extLst>
          </p:cNvPr>
          <p:cNvSpPr txBox="1">
            <a:spLocks/>
          </p:cNvSpPr>
          <p:nvPr/>
        </p:nvSpPr>
        <p:spPr>
          <a:xfrm>
            <a:off x="9966980" y="3095424"/>
            <a:ext cx="2199614" cy="751535"/>
          </a:xfrm>
          <a:prstGeom prst="rect">
            <a:avLst/>
          </a:prstGeom>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None/>
              <a:defRPr kumimoji="0" lang="zh-CN" altLang="en-US" sz="2800" b="1"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2800" b="1"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Contents</a:t>
            </a:r>
            <a:endParaRPr kumimoji="0" lang="en-US" altLang="en-US" sz="2800" b="1"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33" name="副标题 3">
            <a:extLst>
              <a:ext uri="{FF2B5EF4-FFF2-40B4-BE49-F238E27FC236}">
                <a16:creationId xmlns="" xmlns:a16="http://schemas.microsoft.com/office/drawing/2014/main" id="{18A3F060-795C-4894-AB9B-41B6EC438122}"/>
              </a:ext>
            </a:extLst>
          </p:cNvPr>
          <p:cNvSpPr txBox="1">
            <a:spLocks/>
          </p:cNvSpPr>
          <p:nvPr/>
        </p:nvSpPr>
        <p:spPr>
          <a:xfrm>
            <a:off x="6785289" y="1147441"/>
            <a:ext cx="1871032" cy="204607"/>
          </a:xfrm>
          <a:prstGeom prst="rect">
            <a:avLst/>
          </a:prstGeom>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None/>
              <a:defRPr kumimoji="0" lang="zh-CN" altLang="en-US" sz="1200" b="0" i="0" u="none" strike="noStrike" kern="1200" cap="none" spc="300" normalizeH="0" baseline="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dist" defTabSz="914400" rtl="0" eaLnBrk="1" fontAlgn="auto" latinLnBrk="0" hangingPunct="1">
              <a:lnSpc>
                <a:spcPct val="90000"/>
              </a:lnSpc>
              <a:spcBef>
                <a:spcPts val="1000"/>
              </a:spcBef>
              <a:spcAft>
                <a:spcPts val="0"/>
              </a:spcAft>
              <a:buClrTx/>
              <a:buSzTx/>
              <a:buFont typeface="Arial" panose="020B0604020202020204" pitchFamily="34" charset="0"/>
              <a:buNone/>
              <a:tabLst>
                <a:tab pos="1614488" algn="l"/>
              </a:tabLst>
              <a:defRPr/>
            </a:pPr>
            <a:r>
              <a:rPr kumimoji="0" lang="en-US" altLang="zh-CN" sz="800" b="0" i="0" u="none" strike="noStrike" kern="1200" cap="none" spc="300" normalizeH="0" baseline="0" noProof="0">
                <a:ln>
                  <a:noFill/>
                </a:ln>
                <a:solidFill>
                  <a:srgbClr val="FFFFFF"/>
                </a:solidFill>
                <a:effectLst/>
                <a:uLnTx/>
                <a:uFillTx/>
                <a:latin typeface="OPPOSans L" panose="00020600040101010101" pitchFamily="18" charset="-122"/>
                <a:ea typeface="OPPOSans L" panose="00020600040101010101" pitchFamily="18" charset="-122"/>
                <a:cs typeface="OPPOSans L" panose="00020600040101010101" pitchFamily="18" charset="-122"/>
              </a:rPr>
              <a:t>WORK PERFORMANCE</a:t>
            </a:r>
            <a:endParaRPr kumimoji="0" lang="en-US" altLang="en-US" sz="800" b="0" i="0" u="none" strike="noStrike" kern="1200" cap="none" spc="300" normalizeH="0" baseline="0" noProof="0" dirty="0">
              <a:ln>
                <a:noFill/>
              </a:ln>
              <a:solidFill>
                <a:srgbClr val="FFFFFF"/>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sp>
        <p:nvSpPr>
          <p:cNvPr id="34" name="文本占位符 9">
            <a:extLst>
              <a:ext uri="{FF2B5EF4-FFF2-40B4-BE49-F238E27FC236}">
                <a16:creationId xmlns="" xmlns:a16="http://schemas.microsoft.com/office/drawing/2014/main" id="{8EE304C8-7DDA-4257-AB07-C99C800C49DB}"/>
              </a:ext>
            </a:extLst>
          </p:cNvPr>
          <p:cNvSpPr txBox="1">
            <a:spLocks/>
          </p:cNvSpPr>
          <p:nvPr/>
        </p:nvSpPr>
        <p:spPr>
          <a:xfrm>
            <a:off x="6759730" y="774749"/>
            <a:ext cx="1951651" cy="363901"/>
          </a:xfrm>
          <a:prstGeom prst="rect">
            <a:avLst/>
          </a:prstGeom>
        </p:spPr>
        <p:txBody>
          <a:bodyPr vert="horz" lIns="0" tIns="0" rIns="0" bIns="0" rtlCol="0" anchor="ctr" anchorCtr="0">
            <a:noAutofit/>
          </a:bodyPr>
          <a:lstStyle>
            <a:lvl1pPr marL="228600" indent="-228600" algn="l" defTabSz="914400" rtl="0" eaLnBrk="1" latinLnBrk="0" hangingPunct="1">
              <a:lnSpc>
                <a:spcPct val="90000"/>
              </a:lnSpc>
              <a:spcBef>
                <a:spcPts val="1000"/>
              </a:spcBef>
              <a:buFontTx/>
              <a:buNone/>
              <a:defRPr kumimoji="0" lang="zh-CN" altLang="en-US" sz="24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dist" defTabSz="914400" rtl="0" eaLnBrk="1" fontAlgn="auto" latinLnBrk="0" hangingPunct="1">
              <a:lnSpc>
                <a:spcPct val="90000"/>
              </a:lnSpc>
              <a:spcBef>
                <a:spcPts val="1000"/>
              </a:spcBef>
              <a:spcAft>
                <a:spcPts val="0"/>
              </a:spcAft>
              <a:buClrTx/>
              <a:buSzTx/>
              <a:buFontTx/>
              <a:buNone/>
              <a:tabLst/>
              <a:defRPr/>
            </a:pPr>
            <a:r>
              <a:rPr kumimoji="0" lang="zh-CN" altLang="en-US" sz="3200" b="0" i="0" u="none" strike="noStrike" kern="1200" cap="none" spc="600" normalizeH="0" baseline="0" noProof="0" dirty="0">
                <a:ln>
                  <a:noFill/>
                </a:ln>
                <a:solidFill>
                  <a:srgbClr val="FFFFFF"/>
                </a:solidFill>
                <a:effectLst/>
                <a:uLnTx/>
                <a:uFillTx/>
                <a:latin typeface="OPPOSans B"/>
                <a:ea typeface="OPPOSans B"/>
                <a:cs typeface="OPPOSans R" panose="00020600040101010101" pitchFamily="18" charset="-122"/>
              </a:rPr>
              <a:t>工作业绩</a:t>
            </a:r>
          </a:p>
        </p:txBody>
      </p:sp>
      <p:sp>
        <p:nvSpPr>
          <p:cNvPr id="35" name="文本占位符 8">
            <a:extLst>
              <a:ext uri="{FF2B5EF4-FFF2-40B4-BE49-F238E27FC236}">
                <a16:creationId xmlns="" xmlns:a16="http://schemas.microsoft.com/office/drawing/2014/main" id="{96371054-879B-40F3-B31C-19260B1D932A}"/>
              </a:ext>
            </a:extLst>
          </p:cNvPr>
          <p:cNvSpPr txBox="1">
            <a:spLocks/>
          </p:cNvSpPr>
          <p:nvPr/>
        </p:nvSpPr>
        <p:spPr>
          <a:xfrm>
            <a:off x="7964486" y="2224461"/>
            <a:ext cx="1881537" cy="204607"/>
          </a:xfrm>
          <a:prstGeom prst="rect">
            <a:avLst/>
          </a:prstGeom>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None/>
              <a:defRPr kumimoji="0" lang="zh-CN" altLang="en-US" sz="1200" b="0" i="0" u="none" strike="noStrike" kern="1200" cap="none" spc="300" normalizeH="0" baseline="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di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800" b="0" i="0" u="none" strike="noStrike" kern="1200" cap="none" spc="300" normalizeH="0" baseline="0" noProof="0" dirty="0">
                <a:ln>
                  <a:noFill/>
                </a:ln>
                <a:solidFill>
                  <a:srgbClr val="FFFFFF"/>
                </a:solidFill>
                <a:effectLst/>
                <a:uLnTx/>
                <a:uFillTx/>
                <a:latin typeface="OPPOSans L" panose="00020600040101010101" pitchFamily="18" charset="-122"/>
                <a:ea typeface="OPPOSans L" panose="00020600040101010101" pitchFamily="18" charset="-122"/>
                <a:cs typeface="OPPOSans L" panose="00020600040101010101" pitchFamily="18" charset="-122"/>
              </a:rPr>
              <a:t>PROBLEM ANALYSIS</a:t>
            </a:r>
            <a:endParaRPr kumimoji="0" lang="en-US" altLang="en-US" sz="800" b="0" i="0" u="none" strike="noStrike" kern="1200" cap="none" spc="300" normalizeH="0" baseline="0" noProof="0" dirty="0">
              <a:ln>
                <a:noFill/>
              </a:ln>
              <a:solidFill>
                <a:srgbClr val="FFFFFF"/>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sp>
        <p:nvSpPr>
          <p:cNvPr id="36" name="文本占位符 10">
            <a:extLst>
              <a:ext uri="{FF2B5EF4-FFF2-40B4-BE49-F238E27FC236}">
                <a16:creationId xmlns="" xmlns:a16="http://schemas.microsoft.com/office/drawing/2014/main" id="{4BAB072D-E6B7-4F04-A763-2BD8B494676D}"/>
              </a:ext>
            </a:extLst>
          </p:cNvPr>
          <p:cNvSpPr txBox="1">
            <a:spLocks/>
          </p:cNvSpPr>
          <p:nvPr/>
        </p:nvSpPr>
        <p:spPr>
          <a:xfrm>
            <a:off x="7934995" y="1887981"/>
            <a:ext cx="1964121" cy="363901"/>
          </a:xfrm>
          <a:prstGeom prst="rect">
            <a:avLst/>
          </a:prstGeom>
        </p:spPr>
        <p:txBody>
          <a:bodyPr vert="horz" lIns="0" tIns="0" rIns="0" bIns="0" rtlCol="0" anchor="ctr" anchorCtr="0">
            <a:noAutofit/>
          </a:bodyPr>
          <a:lstStyle>
            <a:lvl1pPr marL="228600" indent="-228600" algn="l" defTabSz="914400" rtl="0" eaLnBrk="1" latinLnBrk="0" hangingPunct="1">
              <a:lnSpc>
                <a:spcPct val="90000"/>
              </a:lnSpc>
              <a:spcBef>
                <a:spcPts val="1000"/>
              </a:spcBef>
              <a:buFontTx/>
              <a:buNone/>
              <a:defRPr kumimoji="0" lang="zh-CN" altLang="en-US" sz="24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dist" defTabSz="914400" rtl="0" eaLnBrk="1" fontAlgn="auto" latinLnBrk="0" hangingPunct="1">
              <a:lnSpc>
                <a:spcPct val="70000"/>
              </a:lnSpc>
              <a:spcBef>
                <a:spcPts val="1000"/>
              </a:spcBef>
              <a:spcAft>
                <a:spcPts val="0"/>
              </a:spcAft>
              <a:buClrTx/>
              <a:buSzTx/>
              <a:buFontTx/>
              <a:buNone/>
              <a:tabLst/>
              <a:defRPr/>
            </a:pPr>
            <a:r>
              <a:rPr kumimoji="0" lang="zh-CN" altLang="en-US" sz="3200" b="0" i="0" u="none" strike="noStrike" kern="1200" cap="none" spc="600" normalizeH="0" baseline="0" noProof="0">
                <a:ln>
                  <a:noFill/>
                </a:ln>
                <a:solidFill>
                  <a:srgbClr val="FFFFFF"/>
                </a:solidFill>
                <a:effectLst/>
                <a:uLnTx/>
                <a:uFillTx/>
                <a:latin typeface="OPPOSans B"/>
                <a:ea typeface="OPPOSans B"/>
                <a:cs typeface="OPPOSans R" panose="00020600040101010101" pitchFamily="18" charset="-122"/>
              </a:rPr>
              <a:t>问题分析</a:t>
            </a:r>
            <a:endParaRPr kumimoji="0" lang="zh-CN" altLang="en-US" sz="3200" b="0" i="0" u="none" strike="noStrike" kern="1200" cap="none" spc="600" normalizeH="0" baseline="0" noProof="0" dirty="0">
              <a:ln>
                <a:noFill/>
              </a:ln>
              <a:solidFill>
                <a:srgbClr val="FFFFFF"/>
              </a:solidFill>
              <a:effectLst/>
              <a:uLnTx/>
              <a:uFillTx/>
              <a:latin typeface="OPPOSans B"/>
              <a:ea typeface="OPPOSans B"/>
              <a:cs typeface="OPPOSans R" panose="00020600040101010101" pitchFamily="18" charset="-122"/>
            </a:endParaRPr>
          </a:p>
        </p:txBody>
      </p:sp>
      <p:sp>
        <p:nvSpPr>
          <p:cNvPr id="37" name="文本占位符 11">
            <a:extLst>
              <a:ext uri="{FF2B5EF4-FFF2-40B4-BE49-F238E27FC236}">
                <a16:creationId xmlns="" xmlns:a16="http://schemas.microsoft.com/office/drawing/2014/main" id="{0EFD7D1B-9861-44B8-81BB-6C52DEBFAD70}"/>
              </a:ext>
            </a:extLst>
          </p:cNvPr>
          <p:cNvSpPr txBox="1">
            <a:spLocks/>
          </p:cNvSpPr>
          <p:nvPr/>
        </p:nvSpPr>
        <p:spPr>
          <a:xfrm>
            <a:off x="7960554" y="4871213"/>
            <a:ext cx="1885470" cy="204607"/>
          </a:xfrm>
          <a:prstGeom prst="rect">
            <a:avLst/>
          </a:prstGeom>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None/>
              <a:defRPr kumimoji="0" lang="zh-CN" altLang="en-US" sz="1200" b="0" i="0" u="none" strike="noStrike" kern="1200" cap="none" spc="300" normalizeH="0" baseline="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di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800" b="0" i="0" u="none" strike="noStrike" kern="1200" cap="none" spc="300" normalizeH="0" baseline="0" noProof="0" dirty="0">
                <a:ln>
                  <a:noFill/>
                </a:ln>
                <a:solidFill>
                  <a:srgbClr val="FFFFFF"/>
                </a:solidFill>
                <a:effectLst/>
                <a:uLnTx/>
                <a:uFillTx/>
                <a:latin typeface="OPPOSans L" panose="00020600040101010101" pitchFamily="18" charset="-122"/>
                <a:ea typeface="OPPOSans L" panose="00020600040101010101" pitchFamily="18" charset="-122"/>
                <a:cs typeface="OPPOSans L" panose="00020600040101010101" pitchFamily="18" charset="-122"/>
              </a:rPr>
              <a:t>HIGHLIGHT EXPERIENCE</a:t>
            </a:r>
            <a:endParaRPr kumimoji="0" lang="en-US" altLang="en-US" sz="800" b="0" i="0" u="none" strike="noStrike" kern="1200" cap="none" spc="300" normalizeH="0" baseline="0" noProof="0" dirty="0">
              <a:ln>
                <a:noFill/>
              </a:ln>
              <a:solidFill>
                <a:srgbClr val="FFFFFF"/>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sp>
        <p:nvSpPr>
          <p:cNvPr id="38" name="文本占位符 12">
            <a:extLst>
              <a:ext uri="{FF2B5EF4-FFF2-40B4-BE49-F238E27FC236}">
                <a16:creationId xmlns="" xmlns:a16="http://schemas.microsoft.com/office/drawing/2014/main" id="{DFEC8F5A-3417-4AF6-8FCB-8CABC4F183D8}"/>
              </a:ext>
            </a:extLst>
          </p:cNvPr>
          <p:cNvSpPr txBox="1">
            <a:spLocks/>
          </p:cNvSpPr>
          <p:nvPr/>
        </p:nvSpPr>
        <p:spPr>
          <a:xfrm>
            <a:off x="7950723" y="4539496"/>
            <a:ext cx="1943791" cy="363901"/>
          </a:xfrm>
          <a:prstGeom prst="rect">
            <a:avLst/>
          </a:prstGeom>
        </p:spPr>
        <p:txBody>
          <a:bodyPr vert="horz" lIns="0" tIns="0" rIns="0" bIns="0" rtlCol="0" anchor="ctr" anchorCtr="0">
            <a:noAutofit/>
          </a:bodyPr>
          <a:lstStyle>
            <a:lvl1pPr marL="228600" indent="-228600" algn="l" defTabSz="914400" rtl="0" eaLnBrk="1" latinLnBrk="0" hangingPunct="1">
              <a:lnSpc>
                <a:spcPct val="90000"/>
              </a:lnSpc>
              <a:spcBef>
                <a:spcPts val="1000"/>
              </a:spcBef>
              <a:buFontTx/>
              <a:buNone/>
              <a:defRPr kumimoji="0" lang="zh-CN" altLang="en-US" sz="24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dist" defTabSz="914400" rtl="0" eaLnBrk="1" fontAlgn="auto" latinLnBrk="0" hangingPunct="1">
              <a:lnSpc>
                <a:spcPct val="70000"/>
              </a:lnSpc>
              <a:spcBef>
                <a:spcPts val="1000"/>
              </a:spcBef>
              <a:spcAft>
                <a:spcPts val="0"/>
              </a:spcAft>
              <a:buClrTx/>
              <a:buSzTx/>
              <a:buFontTx/>
              <a:buNone/>
              <a:tabLst/>
              <a:defRPr/>
            </a:pPr>
            <a:r>
              <a:rPr kumimoji="0" lang="zh-CN" altLang="en-US" sz="3200" b="0" i="0" u="none" strike="noStrike" kern="1200" cap="none" spc="600" normalizeH="0" baseline="0" noProof="0" dirty="0">
                <a:ln>
                  <a:noFill/>
                </a:ln>
                <a:solidFill>
                  <a:srgbClr val="FFFFFF"/>
                </a:solidFill>
                <a:effectLst/>
                <a:uLnTx/>
                <a:uFillTx/>
                <a:latin typeface="OPPOSans B"/>
                <a:ea typeface="OPPOSans B"/>
                <a:cs typeface="OPPOSans R" panose="00020600040101010101" pitchFamily="18" charset="-122"/>
              </a:rPr>
              <a:t>亮点经验</a:t>
            </a:r>
          </a:p>
        </p:txBody>
      </p:sp>
      <p:sp>
        <p:nvSpPr>
          <p:cNvPr id="39" name="文本占位符 13">
            <a:extLst>
              <a:ext uri="{FF2B5EF4-FFF2-40B4-BE49-F238E27FC236}">
                <a16:creationId xmlns="" xmlns:a16="http://schemas.microsoft.com/office/drawing/2014/main" id="{227621BD-F9E3-4703-89BE-FB2D640EF164}"/>
              </a:ext>
            </a:extLst>
          </p:cNvPr>
          <p:cNvSpPr txBox="1">
            <a:spLocks/>
          </p:cNvSpPr>
          <p:nvPr/>
        </p:nvSpPr>
        <p:spPr>
          <a:xfrm>
            <a:off x="6784295" y="5975979"/>
            <a:ext cx="1872026" cy="204607"/>
          </a:xfrm>
          <a:prstGeom prst="rect">
            <a:avLst/>
          </a:prstGeom>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None/>
              <a:defRPr kumimoji="0" lang="zh-CN" altLang="en-US" sz="1200" b="0" i="0" u="none" strike="noStrike" kern="1200" cap="none" spc="300" normalizeH="0" baseline="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di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700" b="0" i="0" u="none" strike="noStrike" kern="1200" cap="none" spc="300" normalizeH="0" baseline="0" noProof="0" dirty="0">
                <a:ln>
                  <a:noFill/>
                </a:ln>
                <a:solidFill>
                  <a:srgbClr val="FFFFFF"/>
                </a:solidFill>
                <a:effectLst/>
                <a:uLnTx/>
                <a:uFillTx/>
                <a:latin typeface="OPPOSans L" panose="00020600040101010101" pitchFamily="18" charset="-122"/>
                <a:ea typeface="OPPOSans L" panose="00020600040101010101" pitchFamily="18" charset="-122"/>
                <a:cs typeface="OPPOSans L" panose="00020600040101010101" pitchFamily="18" charset="-122"/>
              </a:rPr>
              <a:t>THE FUTURE PLANS</a:t>
            </a:r>
            <a:endParaRPr kumimoji="0" lang="en-US" altLang="en-US" sz="700" b="0" i="0" u="none" strike="noStrike" kern="1200" cap="none" spc="300" normalizeH="0" baseline="0" noProof="0" dirty="0">
              <a:ln>
                <a:noFill/>
              </a:ln>
              <a:solidFill>
                <a:srgbClr val="FFFFFF"/>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sp>
        <p:nvSpPr>
          <p:cNvPr id="40" name="文本占位符 14">
            <a:extLst>
              <a:ext uri="{FF2B5EF4-FFF2-40B4-BE49-F238E27FC236}">
                <a16:creationId xmlns="" xmlns:a16="http://schemas.microsoft.com/office/drawing/2014/main" id="{78B62510-828C-4BA9-B67A-AA18E36F83A8}"/>
              </a:ext>
            </a:extLst>
          </p:cNvPr>
          <p:cNvSpPr txBox="1">
            <a:spLocks/>
          </p:cNvSpPr>
          <p:nvPr/>
        </p:nvSpPr>
        <p:spPr>
          <a:xfrm>
            <a:off x="6773492" y="5653527"/>
            <a:ext cx="1953258" cy="363901"/>
          </a:xfrm>
          <a:prstGeom prst="rect">
            <a:avLst/>
          </a:prstGeom>
        </p:spPr>
        <p:txBody>
          <a:bodyPr vert="horz" lIns="0" tIns="0" rIns="0" bIns="0" rtlCol="0" anchor="ctr" anchorCtr="0">
            <a:noAutofit/>
          </a:bodyPr>
          <a:lstStyle>
            <a:lvl1pPr marL="228600" indent="-228600" algn="l" defTabSz="914400" rtl="0" eaLnBrk="1" latinLnBrk="0" hangingPunct="1">
              <a:lnSpc>
                <a:spcPct val="90000"/>
              </a:lnSpc>
              <a:spcBef>
                <a:spcPts val="1000"/>
              </a:spcBef>
              <a:buFontTx/>
              <a:buNone/>
              <a:defRPr kumimoji="0" lang="zh-CN" altLang="en-US" sz="24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dist" defTabSz="914400" rtl="0" eaLnBrk="1" fontAlgn="auto" latinLnBrk="0" hangingPunct="1">
              <a:lnSpc>
                <a:spcPct val="70000"/>
              </a:lnSpc>
              <a:spcBef>
                <a:spcPts val="1000"/>
              </a:spcBef>
              <a:spcAft>
                <a:spcPts val="0"/>
              </a:spcAft>
              <a:buClrTx/>
              <a:buSzTx/>
              <a:buFontTx/>
              <a:buNone/>
              <a:tabLst/>
              <a:defRPr/>
            </a:pPr>
            <a:r>
              <a:rPr kumimoji="0" lang="zh-CN" altLang="en-US" sz="3200" b="0" i="0" u="none" strike="noStrike" kern="1200" cap="none" spc="600" normalizeH="0" baseline="0" noProof="0">
                <a:ln>
                  <a:noFill/>
                </a:ln>
                <a:solidFill>
                  <a:srgbClr val="FFFFFF"/>
                </a:solidFill>
                <a:effectLst/>
                <a:uLnTx/>
                <a:uFillTx/>
                <a:latin typeface="OPPOSans B"/>
                <a:ea typeface="OPPOSans B"/>
                <a:cs typeface="OPPOSans R" panose="00020600040101010101" pitchFamily="18" charset="-122"/>
              </a:rPr>
              <a:t>未来计划</a:t>
            </a:r>
            <a:endParaRPr kumimoji="0" lang="zh-CN" altLang="en-US" sz="3200" b="0" i="0" u="none" strike="noStrike" kern="1200" cap="none" spc="600" normalizeH="0" baseline="0" noProof="0" dirty="0">
              <a:ln>
                <a:noFill/>
              </a:ln>
              <a:solidFill>
                <a:srgbClr val="FFFFFF"/>
              </a:solidFill>
              <a:effectLst/>
              <a:uLnTx/>
              <a:uFillTx/>
              <a:latin typeface="OPPOSans B"/>
              <a:ea typeface="OPPOSans B"/>
              <a:cs typeface="OPPOSans R" panose="00020600040101010101" pitchFamily="18" charset="-122"/>
            </a:endParaRPr>
          </a:p>
        </p:txBody>
      </p:sp>
      <p:pic>
        <p:nvPicPr>
          <p:cNvPr id="3" name="图片占位符 2" descr="蓝色的天空和建筑&#10;&#10;描述已自动生成">
            <a:extLst>
              <a:ext uri="{FF2B5EF4-FFF2-40B4-BE49-F238E27FC236}">
                <a16:creationId xmlns="" xmlns:a16="http://schemas.microsoft.com/office/drawing/2014/main" id="{3BAE3C9E-9821-44B3-8BDC-930AF4DA4728}"/>
              </a:ext>
            </a:extLst>
          </p:cNvPr>
          <p:cNvPicPr>
            <a:picLocks noGrp="1" noChangeAspect="1"/>
          </p:cNvPicPr>
          <p:nvPr>
            <p:ph type="pic" sz="quarter" idx="12"/>
          </p:nvPr>
        </p:nvPicPr>
        <p:blipFill>
          <a:blip r:embed="rId2" cstate="email">
            <a:extLst>
              <a:ext uri="{28A0092B-C50C-407E-A947-70E740481C1C}">
                <a14:useLocalDpi xmlns:a14="http://schemas.microsoft.com/office/drawing/2010/main"/>
              </a:ext>
            </a:extLst>
          </a:blip>
          <a:srcRect/>
          <a:stretch>
            <a:fillRect/>
          </a:stretch>
        </p:blipFill>
        <p:spPr/>
      </p:pic>
      <p:sp>
        <p:nvSpPr>
          <p:cNvPr id="62" name="文本占位符 61">
            <a:extLst>
              <a:ext uri="{FF2B5EF4-FFF2-40B4-BE49-F238E27FC236}">
                <a16:creationId xmlns="" xmlns:a16="http://schemas.microsoft.com/office/drawing/2014/main" id="{B168BEFB-3103-4F8E-8E6C-4166A309BB10}"/>
              </a:ext>
            </a:extLst>
          </p:cNvPr>
          <p:cNvSpPr>
            <a:spLocks noGrp="1"/>
          </p:cNvSpPr>
          <p:nvPr>
            <p:ph type="body" sz="quarter" idx="10"/>
          </p:nvPr>
        </p:nvSpPr>
        <p:spPr/>
        <p:txBody>
          <a:bodyPr/>
          <a:lstStyle/>
          <a:p>
            <a:endParaRPr lang="zh-CN" altLang="en-US"/>
          </a:p>
        </p:txBody>
      </p:sp>
      <p:sp>
        <p:nvSpPr>
          <p:cNvPr id="63" name="文本占位符 62">
            <a:extLst>
              <a:ext uri="{FF2B5EF4-FFF2-40B4-BE49-F238E27FC236}">
                <a16:creationId xmlns="" xmlns:a16="http://schemas.microsoft.com/office/drawing/2014/main" id="{E8F1BFE1-869A-409D-BD1B-FC7353BA5095}"/>
              </a:ext>
            </a:extLst>
          </p:cNvPr>
          <p:cNvSpPr>
            <a:spLocks noGrp="1"/>
          </p:cNvSpPr>
          <p:nvPr>
            <p:ph type="body" sz="quarter" idx="11"/>
          </p:nvPr>
        </p:nvSpPr>
        <p:spPr/>
        <p:txBody>
          <a:bodyPr/>
          <a:lstStyle/>
          <a:p>
            <a:endParaRPr lang="zh-CN" altLang="en-US"/>
          </a:p>
        </p:txBody>
      </p:sp>
    </p:spTree>
    <p:extLst>
      <p:ext uri="{BB962C8B-B14F-4D97-AF65-F5344CB8AC3E}">
        <p14:creationId xmlns:p14="http://schemas.microsoft.com/office/powerpoint/2010/main" val="30155841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11">
            <a:extLst>
              <a:ext uri="{FF2B5EF4-FFF2-40B4-BE49-F238E27FC236}">
                <a16:creationId xmlns="" xmlns:a16="http://schemas.microsoft.com/office/drawing/2014/main" id="{20C9C1AE-741B-4D20-9AF0-255420E5ECF9}"/>
              </a:ext>
            </a:extLst>
          </p:cNvPr>
          <p:cNvSpPr>
            <a:spLocks noGrp="1"/>
          </p:cNvSpPr>
          <p:nvPr>
            <p:ph type="body" sz="quarter" idx="10"/>
          </p:nvPr>
        </p:nvSpPr>
        <p:spPr/>
        <p:txBody>
          <a:bodyPr/>
          <a:lstStyle/>
          <a:p>
            <a:r>
              <a:rPr lang="zh-CN" altLang="en-US" sz="5400" spc="600" dirty="0"/>
              <a:t>工作业绩</a:t>
            </a:r>
          </a:p>
        </p:txBody>
      </p:sp>
      <p:sp>
        <p:nvSpPr>
          <p:cNvPr id="11" name="文本占位符 12">
            <a:extLst>
              <a:ext uri="{FF2B5EF4-FFF2-40B4-BE49-F238E27FC236}">
                <a16:creationId xmlns="" xmlns:a16="http://schemas.microsoft.com/office/drawing/2014/main" id="{3B5305D5-589C-4B8A-9198-2C2A47818186}"/>
              </a:ext>
            </a:extLst>
          </p:cNvPr>
          <p:cNvSpPr>
            <a:spLocks noGrp="1"/>
          </p:cNvSpPr>
          <p:nvPr>
            <p:ph type="body" sz="quarter" idx="11"/>
          </p:nvPr>
        </p:nvSpPr>
        <p:spPr>
          <a:xfrm>
            <a:off x="7373035" y="4229098"/>
            <a:ext cx="3001371" cy="201708"/>
          </a:xfrm>
        </p:spPr>
        <p:txBody>
          <a:bodyPr/>
          <a:lstStyle/>
          <a:p>
            <a:pPr algn="dist"/>
            <a:r>
              <a:rPr lang="en-US" altLang="zh-CN" dirty="0"/>
              <a:t>WORK PERFORMANCE</a:t>
            </a:r>
          </a:p>
        </p:txBody>
      </p:sp>
      <p:sp>
        <p:nvSpPr>
          <p:cNvPr id="16" name="图片占位符 15">
            <a:extLst>
              <a:ext uri="{FF2B5EF4-FFF2-40B4-BE49-F238E27FC236}">
                <a16:creationId xmlns="" xmlns:a16="http://schemas.microsoft.com/office/drawing/2014/main" id="{25E3F066-5B93-43D5-9FC4-D87467EC7A66}"/>
              </a:ext>
            </a:extLst>
          </p:cNvPr>
          <p:cNvSpPr>
            <a:spLocks noGrp="1"/>
          </p:cNvSpPr>
          <p:nvPr>
            <p:ph type="pic" sz="quarter" idx="13"/>
          </p:nvPr>
        </p:nvSpPr>
        <p:spPr/>
      </p:sp>
      <p:sp>
        <p:nvSpPr>
          <p:cNvPr id="13" name="iconfont-1107-834602">
            <a:extLst>
              <a:ext uri="{FF2B5EF4-FFF2-40B4-BE49-F238E27FC236}">
                <a16:creationId xmlns="" xmlns:a16="http://schemas.microsoft.com/office/drawing/2014/main" id="{DBAB7797-A67E-4593-A05F-414047C53C50}"/>
              </a:ext>
            </a:extLst>
          </p:cNvPr>
          <p:cNvSpPr/>
          <p:nvPr/>
        </p:nvSpPr>
        <p:spPr>
          <a:xfrm>
            <a:off x="5475145" y="3087820"/>
            <a:ext cx="441085" cy="441621"/>
          </a:xfrm>
          <a:custGeom>
            <a:avLst/>
            <a:gdLst>
              <a:gd name="T0" fmla="*/ 840 w 11979"/>
              <a:gd name="T1" fmla="*/ 7661 h 11992"/>
              <a:gd name="T2" fmla="*/ 1698 w 11979"/>
              <a:gd name="T3" fmla="*/ 7661 h 11992"/>
              <a:gd name="T4" fmla="*/ 1698 w 11979"/>
              <a:gd name="T5" fmla="*/ 11992 h 11992"/>
              <a:gd name="T6" fmla="*/ 840 w 11979"/>
              <a:gd name="T7" fmla="*/ 11992 h 11992"/>
              <a:gd name="T8" fmla="*/ 840 w 11979"/>
              <a:gd name="T9" fmla="*/ 7661 h 11992"/>
              <a:gd name="T10" fmla="*/ 4267 w 11979"/>
              <a:gd name="T11" fmla="*/ 5194 h 11992"/>
              <a:gd name="T12" fmla="*/ 5125 w 11979"/>
              <a:gd name="T13" fmla="*/ 5194 h 11992"/>
              <a:gd name="T14" fmla="*/ 5125 w 11979"/>
              <a:gd name="T15" fmla="*/ 11992 h 11992"/>
              <a:gd name="T16" fmla="*/ 4267 w 11979"/>
              <a:gd name="T17" fmla="*/ 11992 h 11992"/>
              <a:gd name="T18" fmla="*/ 4267 w 11979"/>
              <a:gd name="T19" fmla="*/ 5194 h 11992"/>
              <a:gd name="T20" fmla="*/ 7692 w 11979"/>
              <a:gd name="T21" fmla="*/ 6867 h 11992"/>
              <a:gd name="T22" fmla="*/ 8551 w 11979"/>
              <a:gd name="T23" fmla="*/ 6867 h 11992"/>
              <a:gd name="T24" fmla="*/ 8551 w 11979"/>
              <a:gd name="T25" fmla="*/ 11992 h 11992"/>
              <a:gd name="T26" fmla="*/ 7692 w 11979"/>
              <a:gd name="T27" fmla="*/ 11992 h 11992"/>
              <a:gd name="T28" fmla="*/ 7692 w 11979"/>
              <a:gd name="T29" fmla="*/ 6867 h 11992"/>
              <a:gd name="T30" fmla="*/ 11119 w 11979"/>
              <a:gd name="T31" fmla="*/ 4290 h 11992"/>
              <a:gd name="T32" fmla="*/ 11977 w 11979"/>
              <a:gd name="T33" fmla="*/ 4290 h 11992"/>
              <a:gd name="T34" fmla="*/ 11977 w 11979"/>
              <a:gd name="T35" fmla="*/ 11992 h 11992"/>
              <a:gd name="T36" fmla="*/ 11119 w 11979"/>
              <a:gd name="T37" fmla="*/ 11992 h 11992"/>
              <a:gd name="T38" fmla="*/ 11119 w 11979"/>
              <a:gd name="T39" fmla="*/ 4290 h 11992"/>
              <a:gd name="T40" fmla="*/ 11978 w 11979"/>
              <a:gd name="T41" fmla="*/ 2571 h 11992"/>
              <a:gd name="T42" fmla="*/ 11068 w 11979"/>
              <a:gd name="T43" fmla="*/ 1660 h 11992"/>
              <a:gd name="T44" fmla="*/ 7694 w 11979"/>
              <a:gd name="T45" fmla="*/ 5399 h 11992"/>
              <a:gd name="T46" fmla="*/ 4843 w 11979"/>
              <a:gd name="T47" fmla="*/ 2561 h 11992"/>
              <a:gd name="T48" fmla="*/ 622 w 11979"/>
              <a:gd name="T49" fmla="*/ 6505 h 11992"/>
              <a:gd name="T50" fmla="*/ 0 w 11979"/>
              <a:gd name="T51" fmla="*/ 5790 h 11992"/>
              <a:gd name="T52" fmla="*/ 4847 w 11979"/>
              <a:gd name="T53" fmla="*/ 1335 h 11992"/>
              <a:gd name="T54" fmla="*/ 7694 w 11979"/>
              <a:gd name="T55" fmla="*/ 4070 h 11992"/>
              <a:gd name="T56" fmla="*/ 10364 w 11979"/>
              <a:gd name="T57" fmla="*/ 1012 h 11992"/>
              <a:gd name="T58" fmla="*/ 9408 w 11979"/>
              <a:gd name="T59" fmla="*/ 0 h 11992"/>
              <a:gd name="T60" fmla="*/ 11979 w 11979"/>
              <a:gd name="T61" fmla="*/ 0 h 11992"/>
              <a:gd name="T62" fmla="*/ 11978 w 11979"/>
              <a:gd name="T63" fmla="*/ 2571 h 1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979" h="11992">
                <a:moveTo>
                  <a:pt x="840" y="7661"/>
                </a:moveTo>
                <a:lnTo>
                  <a:pt x="1698" y="7661"/>
                </a:lnTo>
                <a:lnTo>
                  <a:pt x="1698" y="11992"/>
                </a:lnTo>
                <a:lnTo>
                  <a:pt x="840" y="11992"/>
                </a:lnTo>
                <a:lnTo>
                  <a:pt x="840" y="7661"/>
                </a:lnTo>
                <a:close/>
                <a:moveTo>
                  <a:pt x="4267" y="5194"/>
                </a:moveTo>
                <a:lnTo>
                  <a:pt x="5125" y="5194"/>
                </a:lnTo>
                <a:lnTo>
                  <a:pt x="5125" y="11992"/>
                </a:lnTo>
                <a:lnTo>
                  <a:pt x="4267" y="11992"/>
                </a:lnTo>
                <a:lnTo>
                  <a:pt x="4267" y="5194"/>
                </a:lnTo>
                <a:close/>
                <a:moveTo>
                  <a:pt x="7692" y="6867"/>
                </a:moveTo>
                <a:lnTo>
                  <a:pt x="8551" y="6867"/>
                </a:lnTo>
                <a:lnTo>
                  <a:pt x="8551" y="11992"/>
                </a:lnTo>
                <a:lnTo>
                  <a:pt x="7692" y="11992"/>
                </a:lnTo>
                <a:lnTo>
                  <a:pt x="7692" y="6867"/>
                </a:lnTo>
                <a:close/>
                <a:moveTo>
                  <a:pt x="11119" y="4290"/>
                </a:moveTo>
                <a:lnTo>
                  <a:pt x="11977" y="4290"/>
                </a:lnTo>
                <a:lnTo>
                  <a:pt x="11977" y="11992"/>
                </a:lnTo>
                <a:lnTo>
                  <a:pt x="11119" y="11992"/>
                </a:lnTo>
                <a:lnTo>
                  <a:pt x="11119" y="4290"/>
                </a:lnTo>
                <a:close/>
                <a:moveTo>
                  <a:pt x="11978" y="2571"/>
                </a:moveTo>
                <a:lnTo>
                  <a:pt x="11068" y="1660"/>
                </a:lnTo>
                <a:lnTo>
                  <a:pt x="7694" y="5399"/>
                </a:lnTo>
                <a:lnTo>
                  <a:pt x="4843" y="2561"/>
                </a:lnTo>
                <a:lnTo>
                  <a:pt x="622" y="6505"/>
                </a:lnTo>
                <a:lnTo>
                  <a:pt x="0" y="5790"/>
                </a:lnTo>
                <a:lnTo>
                  <a:pt x="4847" y="1335"/>
                </a:lnTo>
                <a:lnTo>
                  <a:pt x="7694" y="4070"/>
                </a:lnTo>
                <a:lnTo>
                  <a:pt x="10364" y="1012"/>
                </a:lnTo>
                <a:lnTo>
                  <a:pt x="9408" y="0"/>
                </a:lnTo>
                <a:lnTo>
                  <a:pt x="11979" y="0"/>
                </a:lnTo>
                <a:lnTo>
                  <a:pt x="11978" y="2571"/>
                </a:lnTo>
                <a:close/>
              </a:path>
            </a:pathLst>
          </a:cu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POSans L"/>
              <a:ea typeface="OPPOSans R"/>
              <a:cs typeface="+mn-cs"/>
            </a:endParaRPr>
          </a:p>
        </p:txBody>
      </p:sp>
      <p:sp>
        <p:nvSpPr>
          <p:cNvPr id="20" name="文本占位符 19">
            <a:extLst>
              <a:ext uri="{FF2B5EF4-FFF2-40B4-BE49-F238E27FC236}">
                <a16:creationId xmlns="" xmlns:a16="http://schemas.microsoft.com/office/drawing/2014/main" id="{236181C3-0A4A-4F0B-ACE8-E3A5E9BEF87F}"/>
              </a:ext>
            </a:extLst>
          </p:cNvPr>
          <p:cNvSpPr>
            <a:spLocks noGrp="1"/>
          </p:cNvSpPr>
          <p:nvPr>
            <p:ph type="body" sz="quarter" idx="12"/>
          </p:nvPr>
        </p:nvSpPr>
        <p:spPr/>
        <p:txBody>
          <a:bodyPr/>
          <a:lstStyle/>
          <a:p>
            <a:r>
              <a:rPr lang="en-US" altLang="zh-CN" dirty="0"/>
              <a:t>01</a:t>
            </a:r>
            <a:endParaRPr lang="zh-CN" altLang="en-US" dirty="0"/>
          </a:p>
        </p:txBody>
      </p:sp>
    </p:spTree>
    <p:extLst>
      <p:ext uri="{BB962C8B-B14F-4D97-AF65-F5344CB8AC3E}">
        <p14:creationId xmlns:p14="http://schemas.microsoft.com/office/powerpoint/2010/main" val="20869120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íŝľíďe">
            <a:extLst>
              <a:ext uri="{FF2B5EF4-FFF2-40B4-BE49-F238E27FC236}">
                <a16:creationId xmlns="" xmlns:a16="http://schemas.microsoft.com/office/drawing/2014/main" id="{D93FA9AD-2DD2-410B-8CC3-B2FDE2E493CE}"/>
              </a:ext>
            </a:extLst>
          </p:cNvPr>
          <p:cNvSpPr txBox="1"/>
          <p:nvPr>
            <p:custDataLst>
              <p:tags r:id="rId2"/>
            </p:custDataLst>
          </p:nvPr>
        </p:nvSpPr>
        <p:spPr>
          <a:xfrm>
            <a:off x="742315" y="299227"/>
            <a:ext cx="3403221" cy="492443"/>
          </a:xfrm>
          <a:prstGeom prst="rect">
            <a:avLst/>
          </a:prstGeom>
          <a:noFill/>
        </p:spPr>
        <p:txBody>
          <a:bodyPr wrap="square" lIns="0" tIns="0" rIns="0" bIns="0" rtlCol="0">
            <a:spAutoFit/>
          </a:bodyPr>
          <a:lstStyle/>
          <a:p>
            <a:r>
              <a:rPr lang="zh-CN" altLang="en-US" sz="3200" b="1" dirty="0">
                <a:solidFill>
                  <a:schemeClr val="bg1"/>
                </a:solidFill>
                <a:latin typeface="阿里巴巴普惠体 B"/>
                <a:ea typeface="阿里巴巴普惠体 B"/>
                <a:cs typeface="阿里巴巴普惠体 R"/>
                <a:sym typeface="+mn-lt"/>
              </a:rPr>
              <a:t>一段内容页</a:t>
            </a:r>
          </a:p>
        </p:txBody>
      </p:sp>
      <p:sp>
        <p:nvSpPr>
          <p:cNvPr id="7" name="PA-first-aid-kit_291321">
            <a:extLst>
              <a:ext uri="{FF2B5EF4-FFF2-40B4-BE49-F238E27FC236}">
                <a16:creationId xmlns="" xmlns:a16="http://schemas.microsoft.com/office/drawing/2014/main" id="{B81C3B34-B2F8-4EEB-99D3-46DF9E1101C6}"/>
              </a:ext>
            </a:extLst>
          </p:cNvPr>
          <p:cNvSpPr/>
          <p:nvPr>
            <p:custDataLst>
              <p:tags r:id="rId3"/>
            </p:custDataLst>
          </p:nvPr>
        </p:nvSpPr>
        <p:spPr>
          <a:xfrm>
            <a:off x="100800" y="427324"/>
            <a:ext cx="284663" cy="243869"/>
          </a:xfrm>
          <a:custGeom>
            <a:avLst/>
            <a:gdLst>
              <a:gd name="T0" fmla="*/ 10000 w 10000"/>
              <a:gd name="T1" fmla="*/ 2320 h 8569"/>
              <a:gd name="T2" fmla="*/ 10000 w 10000"/>
              <a:gd name="T3" fmla="*/ 4464 h 8569"/>
              <a:gd name="T4" fmla="*/ 0 w 10000"/>
              <a:gd name="T5" fmla="*/ 4464 h 8569"/>
              <a:gd name="T6" fmla="*/ 0 w 10000"/>
              <a:gd name="T7" fmla="*/ 2320 h 8569"/>
              <a:gd name="T8" fmla="*/ 261 w 10000"/>
              <a:gd name="T9" fmla="*/ 1690 h 8569"/>
              <a:gd name="T10" fmla="*/ 891 w 10000"/>
              <a:gd name="T11" fmla="*/ 1429 h 8569"/>
              <a:gd name="T12" fmla="*/ 2855 w 10000"/>
              <a:gd name="T13" fmla="*/ 1429 h 8569"/>
              <a:gd name="T14" fmla="*/ 2855 w 10000"/>
              <a:gd name="T15" fmla="*/ 535 h 8569"/>
              <a:gd name="T16" fmla="*/ 3011 w 10000"/>
              <a:gd name="T17" fmla="*/ 157 h 8569"/>
              <a:gd name="T18" fmla="*/ 3390 w 10000"/>
              <a:gd name="T19" fmla="*/ 0 h 8569"/>
              <a:gd name="T20" fmla="*/ 6605 w 10000"/>
              <a:gd name="T21" fmla="*/ 0 h 8569"/>
              <a:gd name="T22" fmla="*/ 6984 w 10000"/>
              <a:gd name="T23" fmla="*/ 157 h 8569"/>
              <a:gd name="T24" fmla="*/ 7140 w 10000"/>
              <a:gd name="T25" fmla="*/ 535 h 8569"/>
              <a:gd name="T26" fmla="*/ 7140 w 10000"/>
              <a:gd name="T27" fmla="*/ 1429 h 8569"/>
              <a:gd name="T28" fmla="*/ 9104 w 10000"/>
              <a:gd name="T29" fmla="*/ 1429 h 8569"/>
              <a:gd name="T30" fmla="*/ 9734 w 10000"/>
              <a:gd name="T31" fmla="*/ 1690 h 8569"/>
              <a:gd name="T32" fmla="*/ 10000 w 10000"/>
              <a:gd name="T33" fmla="*/ 2320 h 8569"/>
              <a:gd name="T34" fmla="*/ 10000 w 10000"/>
              <a:gd name="T35" fmla="*/ 4998 h 8569"/>
              <a:gd name="T36" fmla="*/ 10000 w 10000"/>
              <a:gd name="T37" fmla="*/ 7678 h 8569"/>
              <a:gd name="T38" fmla="*/ 9739 w 10000"/>
              <a:gd name="T39" fmla="*/ 8308 h 8569"/>
              <a:gd name="T40" fmla="*/ 9109 w 10000"/>
              <a:gd name="T41" fmla="*/ 8569 h 8569"/>
              <a:gd name="T42" fmla="*/ 894 w 10000"/>
              <a:gd name="T43" fmla="*/ 8569 h 8569"/>
              <a:gd name="T44" fmla="*/ 264 w 10000"/>
              <a:gd name="T45" fmla="*/ 8308 h 8569"/>
              <a:gd name="T46" fmla="*/ 1 w 10000"/>
              <a:gd name="T47" fmla="*/ 7678 h 8569"/>
              <a:gd name="T48" fmla="*/ 1 w 10000"/>
              <a:gd name="T49" fmla="*/ 4998 h 8569"/>
              <a:gd name="T50" fmla="*/ 3750 w 10000"/>
              <a:gd name="T51" fmla="*/ 4998 h 8569"/>
              <a:gd name="T52" fmla="*/ 3750 w 10000"/>
              <a:gd name="T53" fmla="*/ 5892 h 8569"/>
              <a:gd name="T54" fmla="*/ 3856 w 10000"/>
              <a:gd name="T55" fmla="*/ 6143 h 8569"/>
              <a:gd name="T56" fmla="*/ 4108 w 10000"/>
              <a:gd name="T57" fmla="*/ 6249 h 8569"/>
              <a:gd name="T58" fmla="*/ 5893 w 10000"/>
              <a:gd name="T59" fmla="*/ 6249 h 8569"/>
              <a:gd name="T60" fmla="*/ 6144 w 10000"/>
              <a:gd name="T61" fmla="*/ 6143 h 8569"/>
              <a:gd name="T62" fmla="*/ 6250 w 10000"/>
              <a:gd name="T63" fmla="*/ 5892 h 8569"/>
              <a:gd name="T64" fmla="*/ 6250 w 10000"/>
              <a:gd name="T65" fmla="*/ 4998 h 8569"/>
              <a:gd name="T66" fmla="*/ 10000 w 10000"/>
              <a:gd name="T67" fmla="*/ 4998 h 8569"/>
              <a:gd name="T68" fmla="*/ 3573 w 10000"/>
              <a:gd name="T69" fmla="*/ 1426 h 8569"/>
              <a:gd name="T70" fmla="*/ 6429 w 10000"/>
              <a:gd name="T71" fmla="*/ 1426 h 8569"/>
              <a:gd name="T72" fmla="*/ 6429 w 10000"/>
              <a:gd name="T73" fmla="*/ 712 h 8569"/>
              <a:gd name="T74" fmla="*/ 3573 w 10000"/>
              <a:gd name="T75" fmla="*/ 712 h 8569"/>
              <a:gd name="T76" fmla="*/ 3573 w 10000"/>
              <a:gd name="T77" fmla="*/ 1426 h 8569"/>
              <a:gd name="T78" fmla="*/ 5715 w 10000"/>
              <a:gd name="T79" fmla="*/ 4998 h 8569"/>
              <a:gd name="T80" fmla="*/ 5715 w 10000"/>
              <a:gd name="T81" fmla="*/ 5713 h 8569"/>
              <a:gd name="T82" fmla="*/ 4285 w 10000"/>
              <a:gd name="T83" fmla="*/ 5713 h 8569"/>
              <a:gd name="T84" fmla="*/ 4285 w 10000"/>
              <a:gd name="T85" fmla="*/ 4998 h 8569"/>
              <a:gd name="T86" fmla="*/ 5715 w 10000"/>
              <a:gd name="T87" fmla="*/ 4998 h 8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000" h="8569">
                <a:moveTo>
                  <a:pt x="10000" y="2320"/>
                </a:moveTo>
                <a:lnTo>
                  <a:pt x="10000" y="4464"/>
                </a:lnTo>
                <a:lnTo>
                  <a:pt x="0" y="4464"/>
                </a:lnTo>
                <a:lnTo>
                  <a:pt x="0" y="2320"/>
                </a:lnTo>
                <a:cubicBezTo>
                  <a:pt x="0" y="2075"/>
                  <a:pt x="88" y="1864"/>
                  <a:pt x="261" y="1690"/>
                </a:cubicBezTo>
                <a:cubicBezTo>
                  <a:pt x="436" y="1515"/>
                  <a:pt x="646" y="1429"/>
                  <a:pt x="891" y="1429"/>
                </a:cubicBezTo>
                <a:lnTo>
                  <a:pt x="2855" y="1429"/>
                </a:lnTo>
                <a:lnTo>
                  <a:pt x="2855" y="535"/>
                </a:lnTo>
                <a:cubicBezTo>
                  <a:pt x="2855" y="387"/>
                  <a:pt x="2906" y="260"/>
                  <a:pt x="3011" y="157"/>
                </a:cubicBezTo>
                <a:cubicBezTo>
                  <a:pt x="3116" y="52"/>
                  <a:pt x="3243" y="0"/>
                  <a:pt x="3390" y="0"/>
                </a:cubicBezTo>
                <a:lnTo>
                  <a:pt x="6605" y="0"/>
                </a:lnTo>
                <a:cubicBezTo>
                  <a:pt x="6754" y="0"/>
                  <a:pt x="6880" y="52"/>
                  <a:pt x="6984" y="157"/>
                </a:cubicBezTo>
                <a:cubicBezTo>
                  <a:pt x="7089" y="262"/>
                  <a:pt x="7140" y="388"/>
                  <a:pt x="7140" y="535"/>
                </a:cubicBezTo>
                <a:lnTo>
                  <a:pt x="7140" y="1429"/>
                </a:lnTo>
                <a:lnTo>
                  <a:pt x="9104" y="1429"/>
                </a:lnTo>
                <a:cubicBezTo>
                  <a:pt x="9349" y="1429"/>
                  <a:pt x="9560" y="1518"/>
                  <a:pt x="9734" y="1690"/>
                </a:cubicBezTo>
                <a:cubicBezTo>
                  <a:pt x="9912" y="1864"/>
                  <a:pt x="10000" y="2074"/>
                  <a:pt x="10000" y="2320"/>
                </a:cubicBezTo>
                <a:close/>
                <a:moveTo>
                  <a:pt x="10000" y="4998"/>
                </a:moveTo>
                <a:lnTo>
                  <a:pt x="10000" y="7678"/>
                </a:lnTo>
                <a:cubicBezTo>
                  <a:pt x="10000" y="7923"/>
                  <a:pt x="9911" y="8134"/>
                  <a:pt x="9739" y="8308"/>
                </a:cubicBezTo>
                <a:cubicBezTo>
                  <a:pt x="9564" y="8483"/>
                  <a:pt x="9354" y="8569"/>
                  <a:pt x="9109" y="8569"/>
                </a:cubicBezTo>
                <a:lnTo>
                  <a:pt x="894" y="8569"/>
                </a:lnTo>
                <a:cubicBezTo>
                  <a:pt x="649" y="8569"/>
                  <a:pt x="438" y="8481"/>
                  <a:pt x="264" y="8308"/>
                </a:cubicBezTo>
                <a:cubicBezTo>
                  <a:pt x="89" y="8133"/>
                  <a:pt x="1" y="7923"/>
                  <a:pt x="1" y="7678"/>
                </a:cubicBezTo>
                <a:lnTo>
                  <a:pt x="1" y="4998"/>
                </a:lnTo>
                <a:lnTo>
                  <a:pt x="3750" y="4998"/>
                </a:lnTo>
                <a:lnTo>
                  <a:pt x="3750" y="5892"/>
                </a:lnTo>
                <a:cubicBezTo>
                  <a:pt x="3750" y="5988"/>
                  <a:pt x="3785" y="6072"/>
                  <a:pt x="3856" y="6143"/>
                </a:cubicBezTo>
                <a:cubicBezTo>
                  <a:pt x="3928" y="6214"/>
                  <a:pt x="4010" y="6249"/>
                  <a:pt x="4108" y="6249"/>
                </a:cubicBezTo>
                <a:lnTo>
                  <a:pt x="5893" y="6249"/>
                </a:lnTo>
                <a:cubicBezTo>
                  <a:pt x="5989" y="6249"/>
                  <a:pt x="6073" y="6214"/>
                  <a:pt x="6144" y="6143"/>
                </a:cubicBezTo>
                <a:cubicBezTo>
                  <a:pt x="6215" y="6072"/>
                  <a:pt x="6250" y="5989"/>
                  <a:pt x="6250" y="5892"/>
                </a:cubicBezTo>
                <a:lnTo>
                  <a:pt x="6250" y="4998"/>
                </a:lnTo>
                <a:lnTo>
                  <a:pt x="10000" y="4998"/>
                </a:lnTo>
                <a:close/>
                <a:moveTo>
                  <a:pt x="3573" y="1426"/>
                </a:moveTo>
                <a:lnTo>
                  <a:pt x="6429" y="1426"/>
                </a:lnTo>
                <a:lnTo>
                  <a:pt x="6429" y="712"/>
                </a:lnTo>
                <a:lnTo>
                  <a:pt x="3573" y="712"/>
                </a:lnTo>
                <a:lnTo>
                  <a:pt x="3573" y="1426"/>
                </a:lnTo>
                <a:close/>
                <a:moveTo>
                  <a:pt x="5715" y="4998"/>
                </a:moveTo>
                <a:lnTo>
                  <a:pt x="5715" y="5713"/>
                </a:lnTo>
                <a:lnTo>
                  <a:pt x="4285" y="5713"/>
                </a:lnTo>
                <a:lnTo>
                  <a:pt x="4285" y="4998"/>
                </a:lnTo>
                <a:lnTo>
                  <a:pt x="5715" y="4998"/>
                </a:ln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pic>
        <p:nvPicPr>
          <p:cNvPr id="30" name="PA-图片 29">
            <a:extLst>
              <a:ext uri="{FF2B5EF4-FFF2-40B4-BE49-F238E27FC236}">
                <a16:creationId xmlns="" xmlns:a16="http://schemas.microsoft.com/office/drawing/2014/main" id="{686ACD5B-2A25-4A00-97D3-24F5566DD978}"/>
              </a:ext>
            </a:extLst>
          </p:cNvPr>
          <p:cNvPicPr>
            <a:picLocks noChangeAspect="1"/>
          </p:cNvPicPr>
          <p:nvPr>
            <p:custDataLst>
              <p:tags r:id="rId4"/>
            </p:custDataLst>
          </p:nvPr>
        </p:nvPicPr>
        <p:blipFill>
          <a:blip r:embed="rId12" cstate="email">
            <a:extLst>
              <a:ext uri="{28A0092B-C50C-407E-A947-70E740481C1C}">
                <a14:useLocalDpi xmlns:a14="http://schemas.microsoft.com/office/drawing/2010/main"/>
              </a:ext>
            </a:extLst>
          </a:blip>
          <a:stretch>
            <a:fillRect/>
          </a:stretch>
        </p:blipFill>
        <p:spPr>
          <a:xfrm>
            <a:off x="593969" y="1748278"/>
            <a:ext cx="5181600" cy="4369420"/>
          </a:xfrm>
          <a:prstGeom prst="rect">
            <a:avLst/>
          </a:prstGeom>
          <a:effectLst>
            <a:reflection blurRad="6350" stA="8000" endPos="55500" dist="12700" dir="5400000" sy="-100000" algn="bl" rotWithShape="0"/>
          </a:effectLst>
        </p:spPr>
      </p:pic>
      <p:pic>
        <p:nvPicPr>
          <p:cNvPr id="40" name="PA-图片占位符 39" descr="桌子上放着笔记本电脑的键盘上&#10;&#10;描述已自动生成">
            <a:extLst>
              <a:ext uri="{FF2B5EF4-FFF2-40B4-BE49-F238E27FC236}">
                <a16:creationId xmlns="" xmlns:a16="http://schemas.microsoft.com/office/drawing/2014/main" id="{517740D1-841B-446B-A372-6DED45D98AC4}"/>
              </a:ext>
            </a:extLst>
          </p:cNvPr>
          <p:cNvPicPr>
            <a:picLocks noGrp="1" noChangeAspect="1"/>
          </p:cNvPicPr>
          <p:nvPr>
            <p:ph type="pic" idx="10"/>
            <p:custDataLst>
              <p:tags r:id="rId5"/>
            </p:custDataLst>
          </p:nvPr>
        </p:nvPicPr>
        <p:blipFill>
          <a:blip r:embed="rId13" cstate="email">
            <a:extLst>
              <a:ext uri="{28A0092B-C50C-407E-A947-70E740481C1C}">
                <a14:useLocalDpi xmlns:a14="http://schemas.microsoft.com/office/drawing/2010/main"/>
              </a:ext>
            </a:extLst>
          </a:blip>
          <a:srcRect/>
          <a:stretch>
            <a:fillRect/>
          </a:stretch>
        </p:blipFill>
        <p:spPr>
          <a:xfrm>
            <a:off x="807123" y="2012659"/>
            <a:ext cx="4755292" cy="2676376"/>
          </a:xfrm>
        </p:spPr>
      </p:pic>
      <p:sp>
        <p:nvSpPr>
          <p:cNvPr id="41" name="PA-圆角矩形 40">
            <a:extLst>
              <a:ext uri="{FF2B5EF4-FFF2-40B4-BE49-F238E27FC236}">
                <a16:creationId xmlns="" xmlns:a16="http://schemas.microsoft.com/office/drawing/2014/main" id="{A6DCE089-6962-4594-B759-1A3F352E15BC}"/>
              </a:ext>
            </a:extLst>
          </p:cNvPr>
          <p:cNvSpPr>
            <a:spLocks/>
          </p:cNvSpPr>
          <p:nvPr>
            <p:custDataLst>
              <p:tags r:id="rId6"/>
            </p:custDataLst>
          </p:nvPr>
        </p:nvSpPr>
        <p:spPr>
          <a:xfrm flipV="1">
            <a:off x="6997288" y="5756035"/>
            <a:ext cx="4320000" cy="36000"/>
          </a:xfrm>
          <a:prstGeom prst="roundRect">
            <a:avLst>
              <a:gd name="adj" fmla="val 50000"/>
            </a:avLst>
          </a:prstGeom>
          <a:gradFill>
            <a:gsLst>
              <a:gs pos="0">
                <a:schemeClr val="accent3">
                  <a:lumMod val="75000"/>
                </a:schemeClr>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PA-圆角矩形 41">
            <a:extLst>
              <a:ext uri="{FF2B5EF4-FFF2-40B4-BE49-F238E27FC236}">
                <a16:creationId xmlns="" xmlns:a16="http://schemas.microsoft.com/office/drawing/2014/main" id="{78F6A412-A0EC-4A8C-B634-F122D3550C63}"/>
              </a:ext>
            </a:extLst>
          </p:cNvPr>
          <p:cNvSpPr>
            <a:spLocks/>
          </p:cNvSpPr>
          <p:nvPr>
            <p:custDataLst>
              <p:tags r:id="rId7"/>
            </p:custDataLst>
          </p:nvPr>
        </p:nvSpPr>
        <p:spPr>
          <a:xfrm flipV="1">
            <a:off x="6997288" y="1684904"/>
            <a:ext cx="4320000" cy="63374"/>
          </a:xfrm>
          <a:prstGeom prst="roundRect">
            <a:avLst>
              <a:gd name="adj" fmla="val 50000"/>
            </a:avLst>
          </a:prstGeom>
          <a:gradFill>
            <a:gsLst>
              <a:gs pos="0">
                <a:schemeClr val="accent3">
                  <a:lumMod val="75000"/>
                </a:schemeClr>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PA-文本占位符 21">
            <a:extLst>
              <a:ext uri="{FF2B5EF4-FFF2-40B4-BE49-F238E27FC236}">
                <a16:creationId xmlns="" xmlns:a16="http://schemas.microsoft.com/office/drawing/2014/main" id="{C51C2162-6321-40E0-95BF-F7C6DAC67C2C}"/>
              </a:ext>
            </a:extLst>
          </p:cNvPr>
          <p:cNvSpPr txBox="1">
            <a:spLocks/>
          </p:cNvSpPr>
          <p:nvPr>
            <p:custDataLst>
              <p:tags r:id="rId8"/>
            </p:custDataLst>
          </p:nvPr>
        </p:nvSpPr>
        <p:spPr>
          <a:xfrm>
            <a:off x="7067932" y="2672862"/>
            <a:ext cx="4178712" cy="2869990"/>
          </a:xfrm>
          <a:prstGeom prst="rect">
            <a:avLst/>
          </a:prstGeom>
        </p:spPr>
        <p:txBody>
          <a:bodyPr vert="horz" lIns="0" tIns="0" rIns="0" bIns="0" rtlCol="0" anchor="ctr" anchorCtr="0">
            <a:noAutofit/>
          </a:bodyPr>
          <a:lstStyle>
            <a:lvl1pPr marL="0" indent="0" algn="l" defTabSz="914400" rtl="0" eaLnBrk="1" latinLnBrk="0" hangingPunct="1">
              <a:lnSpc>
                <a:spcPct val="130000"/>
              </a:lnSpc>
              <a:spcBef>
                <a:spcPts val="1000"/>
              </a:spcBef>
              <a:buFont typeface="Arial" panose="020B0604020202020204" pitchFamily="34" charset="0"/>
              <a:buNone/>
              <a:defRPr kumimoji="0" lang="zh-CN" altLang="en-US" sz="16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100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a:t>
            </a:r>
          </a:p>
        </p:txBody>
      </p:sp>
      <p:sp>
        <p:nvSpPr>
          <p:cNvPr id="45" name="PA-圆角矩形 44">
            <a:extLst>
              <a:ext uri="{FF2B5EF4-FFF2-40B4-BE49-F238E27FC236}">
                <a16:creationId xmlns="" xmlns:a16="http://schemas.microsoft.com/office/drawing/2014/main" id="{CF6D97DC-052B-488D-9F97-D552407F7108}"/>
              </a:ext>
            </a:extLst>
          </p:cNvPr>
          <p:cNvSpPr/>
          <p:nvPr>
            <p:custDataLst>
              <p:tags r:id="rId9"/>
            </p:custDataLst>
          </p:nvPr>
        </p:nvSpPr>
        <p:spPr>
          <a:xfrm>
            <a:off x="6997288" y="2224980"/>
            <a:ext cx="2364814" cy="134106"/>
          </a:xfrm>
          <a:prstGeom prst="roundRect">
            <a:avLst>
              <a:gd name="adj" fmla="val 50000"/>
            </a:avLst>
          </a:prstGeom>
          <a:gradFill>
            <a:gsLst>
              <a:gs pos="0">
                <a:schemeClr val="accent3">
                  <a:lumMod val="75000"/>
                </a:schemeClr>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PA-文本框 45">
            <a:extLst>
              <a:ext uri="{FF2B5EF4-FFF2-40B4-BE49-F238E27FC236}">
                <a16:creationId xmlns="" xmlns:a16="http://schemas.microsoft.com/office/drawing/2014/main" id="{662CDAAF-4E9D-44F2-9612-FC086A812F81}"/>
              </a:ext>
            </a:extLst>
          </p:cNvPr>
          <p:cNvSpPr txBox="1"/>
          <p:nvPr>
            <p:custDataLst>
              <p:tags r:id="rId10"/>
            </p:custDataLst>
          </p:nvPr>
        </p:nvSpPr>
        <p:spPr>
          <a:xfrm>
            <a:off x="6997288" y="1998680"/>
            <a:ext cx="2364815"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r>
              <a:rPr lang="zh-CN" altLang="en-US" sz="2000" dirty="0">
                <a:solidFill>
                  <a:schemeClr val="bg1"/>
                </a:solidFill>
                <a:latin typeface="+mj-ea"/>
                <a:ea typeface="+mj-ea"/>
                <a:cs typeface="阿里巴巴普惠体 M" panose="00020600040101010101" pitchFamily="18" charset="-122"/>
                <a:sym typeface="阿里巴巴普惠体 B" panose="00020600040101010101" pitchFamily="18" charset="-122"/>
              </a:rPr>
              <a:t>请在此输入标题</a:t>
            </a:r>
          </a:p>
        </p:txBody>
      </p:sp>
    </p:spTree>
    <p:custDataLst>
      <p:tags r:id="rId1"/>
    </p:custDataLst>
    <p:extLst>
      <p:ext uri="{BB962C8B-B14F-4D97-AF65-F5344CB8AC3E}">
        <p14:creationId xmlns:p14="http://schemas.microsoft.com/office/powerpoint/2010/main" val="19433147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íŝľíďe">
            <a:extLst>
              <a:ext uri="{FF2B5EF4-FFF2-40B4-BE49-F238E27FC236}">
                <a16:creationId xmlns="" xmlns:a16="http://schemas.microsoft.com/office/drawing/2014/main" id="{B736EB23-5101-42D6-A348-58E20D730DA5}"/>
              </a:ext>
            </a:extLst>
          </p:cNvPr>
          <p:cNvSpPr txBox="1"/>
          <p:nvPr>
            <p:custDataLst>
              <p:tags r:id="rId2"/>
            </p:custDataLst>
          </p:nvPr>
        </p:nvSpPr>
        <p:spPr>
          <a:xfrm>
            <a:off x="742315" y="299227"/>
            <a:ext cx="5252085" cy="492443"/>
          </a:xfrm>
          <a:prstGeom prst="rect">
            <a:avLst/>
          </a:prstGeom>
          <a:noFill/>
        </p:spPr>
        <p:txBody>
          <a:bodyPr wrap="square" lIns="0" tIns="0" rIns="0" bIns="0" rtlCol="0">
            <a:spAutoFit/>
          </a:bodyPr>
          <a:lstStyle/>
          <a:p>
            <a:r>
              <a:rPr lang="zh-CN" altLang="en-US" sz="3200" b="1" dirty="0">
                <a:solidFill>
                  <a:schemeClr val="bg1"/>
                </a:solidFill>
                <a:latin typeface="阿里巴巴普惠体 B"/>
                <a:ea typeface="阿里巴巴普惠体 B"/>
                <a:cs typeface="阿里巴巴普惠体 R"/>
                <a:sym typeface="+mn-lt"/>
              </a:rPr>
              <a:t>两段内容页（可作为对比页）</a:t>
            </a:r>
          </a:p>
        </p:txBody>
      </p:sp>
      <p:sp>
        <p:nvSpPr>
          <p:cNvPr id="6" name="PA-first-aid-kit_291321">
            <a:extLst>
              <a:ext uri="{FF2B5EF4-FFF2-40B4-BE49-F238E27FC236}">
                <a16:creationId xmlns="" xmlns:a16="http://schemas.microsoft.com/office/drawing/2014/main" id="{B2A392D4-C534-49DA-A7A4-C5B4FF108BA4}"/>
              </a:ext>
            </a:extLst>
          </p:cNvPr>
          <p:cNvSpPr/>
          <p:nvPr>
            <p:custDataLst>
              <p:tags r:id="rId3"/>
            </p:custDataLst>
          </p:nvPr>
        </p:nvSpPr>
        <p:spPr>
          <a:xfrm>
            <a:off x="100800" y="427324"/>
            <a:ext cx="284663" cy="243869"/>
          </a:xfrm>
          <a:custGeom>
            <a:avLst/>
            <a:gdLst>
              <a:gd name="T0" fmla="*/ 10000 w 10000"/>
              <a:gd name="T1" fmla="*/ 2320 h 8569"/>
              <a:gd name="T2" fmla="*/ 10000 w 10000"/>
              <a:gd name="T3" fmla="*/ 4464 h 8569"/>
              <a:gd name="T4" fmla="*/ 0 w 10000"/>
              <a:gd name="T5" fmla="*/ 4464 h 8569"/>
              <a:gd name="T6" fmla="*/ 0 w 10000"/>
              <a:gd name="T7" fmla="*/ 2320 h 8569"/>
              <a:gd name="T8" fmla="*/ 261 w 10000"/>
              <a:gd name="T9" fmla="*/ 1690 h 8569"/>
              <a:gd name="T10" fmla="*/ 891 w 10000"/>
              <a:gd name="T11" fmla="*/ 1429 h 8569"/>
              <a:gd name="T12" fmla="*/ 2855 w 10000"/>
              <a:gd name="T13" fmla="*/ 1429 h 8569"/>
              <a:gd name="T14" fmla="*/ 2855 w 10000"/>
              <a:gd name="T15" fmla="*/ 535 h 8569"/>
              <a:gd name="T16" fmla="*/ 3011 w 10000"/>
              <a:gd name="T17" fmla="*/ 157 h 8569"/>
              <a:gd name="T18" fmla="*/ 3390 w 10000"/>
              <a:gd name="T19" fmla="*/ 0 h 8569"/>
              <a:gd name="T20" fmla="*/ 6605 w 10000"/>
              <a:gd name="T21" fmla="*/ 0 h 8569"/>
              <a:gd name="T22" fmla="*/ 6984 w 10000"/>
              <a:gd name="T23" fmla="*/ 157 h 8569"/>
              <a:gd name="T24" fmla="*/ 7140 w 10000"/>
              <a:gd name="T25" fmla="*/ 535 h 8569"/>
              <a:gd name="T26" fmla="*/ 7140 w 10000"/>
              <a:gd name="T27" fmla="*/ 1429 h 8569"/>
              <a:gd name="T28" fmla="*/ 9104 w 10000"/>
              <a:gd name="T29" fmla="*/ 1429 h 8569"/>
              <a:gd name="T30" fmla="*/ 9734 w 10000"/>
              <a:gd name="T31" fmla="*/ 1690 h 8569"/>
              <a:gd name="T32" fmla="*/ 10000 w 10000"/>
              <a:gd name="T33" fmla="*/ 2320 h 8569"/>
              <a:gd name="T34" fmla="*/ 10000 w 10000"/>
              <a:gd name="T35" fmla="*/ 4998 h 8569"/>
              <a:gd name="T36" fmla="*/ 10000 w 10000"/>
              <a:gd name="T37" fmla="*/ 7678 h 8569"/>
              <a:gd name="T38" fmla="*/ 9739 w 10000"/>
              <a:gd name="T39" fmla="*/ 8308 h 8569"/>
              <a:gd name="T40" fmla="*/ 9109 w 10000"/>
              <a:gd name="T41" fmla="*/ 8569 h 8569"/>
              <a:gd name="T42" fmla="*/ 894 w 10000"/>
              <a:gd name="T43" fmla="*/ 8569 h 8569"/>
              <a:gd name="T44" fmla="*/ 264 w 10000"/>
              <a:gd name="T45" fmla="*/ 8308 h 8569"/>
              <a:gd name="T46" fmla="*/ 1 w 10000"/>
              <a:gd name="T47" fmla="*/ 7678 h 8569"/>
              <a:gd name="T48" fmla="*/ 1 w 10000"/>
              <a:gd name="T49" fmla="*/ 4998 h 8569"/>
              <a:gd name="T50" fmla="*/ 3750 w 10000"/>
              <a:gd name="T51" fmla="*/ 4998 h 8569"/>
              <a:gd name="T52" fmla="*/ 3750 w 10000"/>
              <a:gd name="T53" fmla="*/ 5892 h 8569"/>
              <a:gd name="T54" fmla="*/ 3856 w 10000"/>
              <a:gd name="T55" fmla="*/ 6143 h 8569"/>
              <a:gd name="T56" fmla="*/ 4108 w 10000"/>
              <a:gd name="T57" fmla="*/ 6249 h 8569"/>
              <a:gd name="T58" fmla="*/ 5893 w 10000"/>
              <a:gd name="T59" fmla="*/ 6249 h 8569"/>
              <a:gd name="T60" fmla="*/ 6144 w 10000"/>
              <a:gd name="T61" fmla="*/ 6143 h 8569"/>
              <a:gd name="T62" fmla="*/ 6250 w 10000"/>
              <a:gd name="T63" fmla="*/ 5892 h 8569"/>
              <a:gd name="T64" fmla="*/ 6250 w 10000"/>
              <a:gd name="T65" fmla="*/ 4998 h 8569"/>
              <a:gd name="T66" fmla="*/ 10000 w 10000"/>
              <a:gd name="T67" fmla="*/ 4998 h 8569"/>
              <a:gd name="T68" fmla="*/ 3573 w 10000"/>
              <a:gd name="T69" fmla="*/ 1426 h 8569"/>
              <a:gd name="T70" fmla="*/ 6429 w 10000"/>
              <a:gd name="T71" fmla="*/ 1426 h 8569"/>
              <a:gd name="T72" fmla="*/ 6429 w 10000"/>
              <a:gd name="T73" fmla="*/ 712 h 8569"/>
              <a:gd name="T74" fmla="*/ 3573 w 10000"/>
              <a:gd name="T75" fmla="*/ 712 h 8569"/>
              <a:gd name="T76" fmla="*/ 3573 w 10000"/>
              <a:gd name="T77" fmla="*/ 1426 h 8569"/>
              <a:gd name="T78" fmla="*/ 5715 w 10000"/>
              <a:gd name="T79" fmla="*/ 4998 h 8569"/>
              <a:gd name="T80" fmla="*/ 5715 w 10000"/>
              <a:gd name="T81" fmla="*/ 5713 h 8569"/>
              <a:gd name="T82" fmla="*/ 4285 w 10000"/>
              <a:gd name="T83" fmla="*/ 5713 h 8569"/>
              <a:gd name="T84" fmla="*/ 4285 w 10000"/>
              <a:gd name="T85" fmla="*/ 4998 h 8569"/>
              <a:gd name="T86" fmla="*/ 5715 w 10000"/>
              <a:gd name="T87" fmla="*/ 4998 h 8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000" h="8569">
                <a:moveTo>
                  <a:pt x="10000" y="2320"/>
                </a:moveTo>
                <a:lnTo>
                  <a:pt x="10000" y="4464"/>
                </a:lnTo>
                <a:lnTo>
                  <a:pt x="0" y="4464"/>
                </a:lnTo>
                <a:lnTo>
                  <a:pt x="0" y="2320"/>
                </a:lnTo>
                <a:cubicBezTo>
                  <a:pt x="0" y="2075"/>
                  <a:pt x="88" y="1864"/>
                  <a:pt x="261" y="1690"/>
                </a:cubicBezTo>
                <a:cubicBezTo>
                  <a:pt x="436" y="1515"/>
                  <a:pt x="646" y="1429"/>
                  <a:pt x="891" y="1429"/>
                </a:cubicBezTo>
                <a:lnTo>
                  <a:pt x="2855" y="1429"/>
                </a:lnTo>
                <a:lnTo>
                  <a:pt x="2855" y="535"/>
                </a:lnTo>
                <a:cubicBezTo>
                  <a:pt x="2855" y="387"/>
                  <a:pt x="2906" y="260"/>
                  <a:pt x="3011" y="157"/>
                </a:cubicBezTo>
                <a:cubicBezTo>
                  <a:pt x="3116" y="52"/>
                  <a:pt x="3243" y="0"/>
                  <a:pt x="3390" y="0"/>
                </a:cubicBezTo>
                <a:lnTo>
                  <a:pt x="6605" y="0"/>
                </a:lnTo>
                <a:cubicBezTo>
                  <a:pt x="6754" y="0"/>
                  <a:pt x="6880" y="52"/>
                  <a:pt x="6984" y="157"/>
                </a:cubicBezTo>
                <a:cubicBezTo>
                  <a:pt x="7089" y="262"/>
                  <a:pt x="7140" y="388"/>
                  <a:pt x="7140" y="535"/>
                </a:cubicBezTo>
                <a:lnTo>
                  <a:pt x="7140" y="1429"/>
                </a:lnTo>
                <a:lnTo>
                  <a:pt x="9104" y="1429"/>
                </a:lnTo>
                <a:cubicBezTo>
                  <a:pt x="9349" y="1429"/>
                  <a:pt x="9560" y="1518"/>
                  <a:pt x="9734" y="1690"/>
                </a:cubicBezTo>
                <a:cubicBezTo>
                  <a:pt x="9912" y="1864"/>
                  <a:pt x="10000" y="2074"/>
                  <a:pt x="10000" y="2320"/>
                </a:cubicBezTo>
                <a:close/>
                <a:moveTo>
                  <a:pt x="10000" y="4998"/>
                </a:moveTo>
                <a:lnTo>
                  <a:pt x="10000" y="7678"/>
                </a:lnTo>
                <a:cubicBezTo>
                  <a:pt x="10000" y="7923"/>
                  <a:pt x="9911" y="8134"/>
                  <a:pt x="9739" y="8308"/>
                </a:cubicBezTo>
                <a:cubicBezTo>
                  <a:pt x="9564" y="8483"/>
                  <a:pt x="9354" y="8569"/>
                  <a:pt x="9109" y="8569"/>
                </a:cubicBezTo>
                <a:lnTo>
                  <a:pt x="894" y="8569"/>
                </a:lnTo>
                <a:cubicBezTo>
                  <a:pt x="649" y="8569"/>
                  <a:pt x="438" y="8481"/>
                  <a:pt x="264" y="8308"/>
                </a:cubicBezTo>
                <a:cubicBezTo>
                  <a:pt x="89" y="8133"/>
                  <a:pt x="1" y="7923"/>
                  <a:pt x="1" y="7678"/>
                </a:cubicBezTo>
                <a:lnTo>
                  <a:pt x="1" y="4998"/>
                </a:lnTo>
                <a:lnTo>
                  <a:pt x="3750" y="4998"/>
                </a:lnTo>
                <a:lnTo>
                  <a:pt x="3750" y="5892"/>
                </a:lnTo>
                <a:cubicBezTo>
                  <a:pt x="3750" y="5988"/>
                  <a:pt x="3785" y="6072"/>
                  <a:pt x="3856" y="6143"/>
                </a:cubicBezTo>
                <a:cubicBezTo>
                  <a:pt x="3928" y="6214"/>
                  <a:pt x="4010" y="6249"/>
                  <a:pt x="4108" y="6249"/>
                </a:cubicBezTo>
                <a:lnTo>
                  <a:pt x="5893" y="6249"/>
                </a:lnTo>
                <a:cubicBezTo>
                  <a:pt x="5989" y="6249"/>
                  <a:pt x="6073" y="6214"/>
                  <a:pt x="6144" y="6143"/>
                </a:cubicBezTo>
                <a:cubicBezTo>
                  <a:pt x="6215" y="6072"/>
                  <a:pt x="6250" y="5989"/>
                  <a:pt x="6250" y="5892"/>
                </a:cubicBezTo>
                <a:lnTo>
                  <a:pt x="6250" y="4998"/>
                </a:lnTo>
                <a:lnTo>
                  <a:pt x="10000" y="4998"/>
                </a:lnTo>
                <a:close/>
                <a:moveTo>
                  <a:pt x="3573" y="1426"/>
                </a:moveTo>
                <a:lnTo>
                  <a:pt x="6429" y="1426"/>
                </a:lnTo>
                <a:lnTo>
                  <a:pt x="6429" y="712"/>
                </a:lnTo>
                <a:lnTo>
                  <a:pt x="3573" y="712"/>
                </a:lnTo>
                <a:lnTo>
                  <a:pt x="3573" y="1426"/>
                </a:lnTo>
                <a:close/>
                <a:moveTo>
                  <a:pt x="5715" y="4998"/>
                </a:moveTo>
                <a:lnTo>
                  <a:pt x="5715" y="5713"/>
                </a:lnTo>
                <a:lnTo>
                  <a:pt x="4285" y="5713"/>
                </a:lnTo>
                <a:lnTo>
                  <a:pt x="4285" y="4998"/>
                </a:lnTo>
                <a:lnTo>
                  <a:pt x="5715" y="4998"/>
                </a:ln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sp>
        <p:nvSpPr>
          <p:cNvPr id="7" name="矩形: 圆角 6">
            <a:extLst>
              <a:ext uri="{FF2B5EF4-FFF2-40B4-BE49-F238E27FC236}">
                <a16:creationId xmlns="" xmlns:a16="http://schemas.microsoft.com/office/drawing/2014/main" id="{A2F8AAE8-717D-46EE-BE1C-37537965F2FE}"/>
              </a:ext>
            </a:extLst>
          </p:cNvPr>
          <p:cNvSpPr/>
          <p:nvPr/>
        </p:nvSpPr>
        <p:spPr>
          <a:xfrm>
            <a:off x="3352389" y="1996827"/>
            <a:ext cx="2641674" cy="3548185"/>
          </a:xfrm>
          <a:prstGeom prst="roundRect">
            <a:avLst>
              <a:gd name="adj" fmla="val 2701"/>
            </a:avLst>
          </a:prstGeom>
          <a:noFill/>
          <a:ln w="12700" cap="flat" cmpd="sng" algn="ctr">
            <a:gradFill>
              <a:gsLst>
                <a:gs pos="100000">
                  <a:schemeClr val="accent2"/>
                </a:gs>
                <a:gs pos="0">
                  <a:schemeClr val="accent1"/>
                </a:gs>
              </a:gsLst>
              <a:lin ang="2700000" scaled="0"/>
            </a:gradFill>
            <a:prstDash val="solid"/>
            <a:miter lim="800000"/>
          </a:ln>
          <a:effectLst>
            <a:outerShdw blurRad="190500" sx="102000" sy="102000" algn="ctr" rotWithShape="0">
              <a:schemeClr val="accent1">
                <a:lumMod val="5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rgbClr val="FFFFFF"/>
              </a:solidFill>
              <a:latin typeface="OPPOSans L"/>
              <a:ea typeface="OPPOSans R"/>
            </a:endParaRPr>
          </a:p>
        </p:txBody>
      </p:sp>
      <p:sp>
        <p:nvSpPr>
          <p:cNvPr id="9" name="矩形: 圆角 8">
            <a:extLst>
              <a:ext uri="{FF2B5EF4-FFF2-40B4-BE49-F238E27FC236}">
                <a16:creationId xmlns="" xmlns:a16="http://schemas.microsoft.com/office/drawing/2014/main" id="{5157FD30-49D2-4216-A3B4-31CA970FF73F}"/>
              </a:ext>
            </a:extLst>
          </p:cNvPr>
          <p:cNvSpPr/>
          <p:nvPr/>
        </p:nvSpPr>
        <p:spPr>
          <a:xfrm>
            <a:off x="9043486" y="1996827"/>
            <a:ext cx="2641674" cy="3548185"/>
          </a:xfrm>
          <a:prstGeom prst="roundRect">
            <a:avLst>
              <a:gd name="adj" fmla="val 2701"/>
            </a:avLst>
          </a:prstGeom>
          <a:gradFill>
            <a:gsLst>
              <a:gs pos="95000">
                <a:schemeClr val="accent3"/>
              </a:gs>
              <a:gs pos="0">
                <a:schemeClr val="accent1"/>
              </a:gs>
            </a:gsLst>
            <a:lin ang="18900000" scaled="0"/>
          </a:gradFill>
          <a:ln w="12700" cap="flat" cmpd="sng" algn="ctr">
            <a:noFill/>
            <a:prstDash val="solid"/>
            <a:miter lim="800000"/>
          </a:ln>
          <a:effectLst>
            <a:outerShdw blurRad="190500" sx="102000" sy="102000" algn="ctr" rotWithShape="0">
              <a:schemeClr val="accent1">
                <a:lumMod val="5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rgbClr val="FFFFFF"/>
              </a:solidFill>
              <a:latin typeface="OPPOSans L"/>
              <a:ea typeface="OPPOSans R"/>
            </a:endParaRPr>
          </a:p>
        </p:txBody>
      </p:sp>
      <p:pic>
        <p:nvPicPr>
          <p:cNvPr id="18" name="图片占位符 17" descr="建筑的摆设布局&#10;&#10;描述已自动生成">
            <a:extLst>
              <a:ext uri="{FF2B5EF4-FFF2-40B4-BE49-F238E27FC236}">
                <a16:creationId xmlns="" xmlns:a16="http://schemas.microsoft.com/office/drawing/2014/main" id="{F83C5AE9-992D-4B35-97B9-7C68A81787EC}"/>
              </a:ext>
            </a:extLst>
          </p:cNvPr>
          <p:cNvPicPr>
            <a:picLocks noGrp="1" noChangeAspect="1"/>
          </p:cNvPicPr>
          <p:nvPr>
            <p:ph type="pic" sz="quarter" idx="10"/>
          </p:nvPr>
        </p:nvPicPr>
        <p:blipFill>
          <a:blip r:embed="rId5" cstate="email">
            <a:extLst>
              <a:ext uri="{28A0092B-C50C-407E-A947-70E740481C1C}">
                <a14:useLocalDpi xmlns:a14="http://schemas.microsoft.com/office/drawing/2010/main"/>
              </a:ext>
            </a:extLst>
          </a:blip>
          <a:srcRect/>
          <a:stretch>
            <a:fillRect/>
          </a:stretch>
        </p:blipFill>
        <p:spPr/>
      </p:pic>
      <p:pic>
        <p:nvPicPr>
          <p:cNvPr id="20" name="图片占位符 19">
            <a:extLst>
              <a:ext uri="{FF2B5EF4-FFF2-40B4-BE49-F238E27FC236}">
                <a16:creationId xmlns="" xmlns:a16="http://schemas.microsoft.com/office/drawing/2014/main" id="{1FBD7F2E-D69C-471E-B882-6A5BB76C4C16}"/>
              </a:ext>
            </a:extLst>
          </p:cNvPr>
          <p:cNvPicPr>
            <a:picLocks noGrp="1" noChangeAspect="1"/>
          </p:cNvPicPr>
          <p:nvPr>
            <p:ph type="pic" sz="quarter" idx="11"/>
          </p:nvPr>
        </p:nvPicPr>
        <p:blipFill>
          <a:blip r:embed="rId6" cstate="email">
            <a:extLst>
              <a:ext uri="{28A0092B-C50C-407E-A947-70E740481C1C}">
                <a14:useLocalDpi xmlns:a14="http://schemas.microsoft.com/office/drawing/2010/main"/>
              </a:ext>
            </a:extLst>
          </a:blip>
          <a:srcRect/>
          <a:stretch>
            <a:fillRect/>
          </a:stretch>
        </p:blipFill>
        <p:spPr/>
      </p:pic>
      <p:sp>
        <p:nvSpPr>
          <p:cNvPr id="21" name="文本占位符 52">
            <a:extLst>
              <a:ext uri="{FF2B5EF4-FFF2-40B4-BE49-F238E27FC236}">
                <a16:creationId xmlns="" xmlns:a16="http://schemas.microsoft.com/office/drawing/2014/main" id="{944A25DA-92A5-4C5C-8703-8FDE942A1F9C}"/>
              </a:ext>
            </a:extLst>
          </p:cNvPr>
          <p:cNvSpPr txBox="1">
            <a:spLocks/>
          </p:cNvSpPr>
          <p:nvPr/>
        </p:nvSpPr>
        <p:spPr>
          <a:xfrm>
            <a:off x="9302323" y="2283662"/>
            <a:ext cx="2124000" cy="373568"/>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24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输入标题</a:t>
            </a:r>
          </a:p>
        </p:txBody>
      </p:sp>
      <p:sp>
        <p:nvSpPr>
          <p:cNvPr id="22" name="文本占位符 52">
            <a:extLst>
              <a:ext uri="{FF2B5EF4-FFF2-40B4-BE49-F238E27FC236}">
                <a16:creationId xmlns="" xmlns:a16="http://schemas.microsoft.com/office/drawing/2014/main" id="{195F530F-C85B-4D88-8218-3CC698412346}"/>
              </a:ext>
            </a:extLst>
          </p:cNvPr>
          <p:cNvSpPr txBox="1">
            <a:spLocks/>
          </p:cNvSpPr>
          <p:nvPr/>
        </p:nvSpPr>
        <p:spPr>
          <a:xfrm>
            <a:off x="3611226" y="2283662"/>
            <a:ext cx="2124000" cy="373568"/>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2400" b="0" i="0" u="none" strike="noStrike" kern="1200" cap="none" spc="0" normalizeH="0" baseline="0" noProof="0" dirty="0">
                <a:ln>
                  <a:noFill/>
                </a:ln>
                <a:gradFill>
                  <a:gsLst>
                    <a:gs pos="95000">
                      <a:schemeClr val="accent3"/>
                    </a:gs>
                    <a:gs pos="0">
                      <a:schemeClr val="accent1"/>
                    </a:gs>
                  </a:gsLst>
                  <a:lin ang="18900000" scaled="0"/>
                </a:gradFill>
                <a:effectLst/>
                <a:uLnTx/>
                <a:uFillTx/>
                <a:latin typeface="OPPOSans B"/>
                <a:ea typeface="OPPOSans B"/>
                <a:cs typeface="OPPOSans R" panose="00020600040101010101" pitchFamily="18" charset="-122"/>
              </a:rPr>
              <a:t>输入标题</a:t>
            </a:r>
          </a:p>
        </p:txBody>
      </p:sp>
      <p:sp>
        <p:nvSpPr>
          <p:cNvPr id="29" name="iconfont-10889-5203240">
            <a:extLst>
              <a:ext uri="{FF2B5EF4-FFF2-40B4-BE49-F238E27FC236}">
                <a16:creationId xmlns="" xmlns:a16="http://schemas.microsoft.com/office/drawing/2014/main" id="{E1AD4C99-B61B-402A-BD89-09F0C73A14F3}"/>
              </a:ext>
            </a:extLst>
          </p:cNvPr>
          <p:cNvSpPr/>
          <p:nvPr/>
        </p:nvSpPr>
        <p:spPr>
          <a:xfrm>
            <a:off x="4382145" y="2883039"/>
            <a:ext cx="572809" cy="572694"/>
          </a:xfrm>
          <a:custGeom>
            <a:avLst/>
            <a:gdLst>
              <a:gd name="T0" fmla="*/ 7006 w 10367"/>
              <a:gd name="T1" fmla="*/ 6426 h 10365"/>
              <a:gd name="T2" fmla="*/ 6986 w 10367"/>
              <a:gd name="T3" fmla="*/ 6446 h 10365"/>
              <a:gd name="T4" fmla="*/ 6070 w 10367"/>
              <a:gd name="T5" fmla="*/ 6446 h 10365"/>
              <a:gd name="T6" fmla="*/ 4695 w 10367"/>
              <a:gd name="T7" fmla="*/ 5070 h 10365"/>
              <a:gd name="T8" fmla="*/ 3319 w 10367"/>
              <a:gd name="T9" fmla="*/ 6446 h 10365"/>
              <a:gd name="T10" fmla="*/ 2403 w 10367"/>
              <a:gd name="T11" fmla="*/ 6463 h 10365"/>
              <a:gd name="T12" fmla="*/ 2386 w 10367"/>
              <a:gd name="T13" fmla="*/ 5546 h 10365"/>
              <a:gd name="T14" fmla="*/ 2403 w 10367"/>
              <a:gd name="T15" fmla="*/ 5530 h 10365"/>
              <a:gd name="T16" fmla="*/ 4235 w 10367"/>
              <a:gd name="T17" fmla="*/ 3698 h 10365"/>
              <a:gd name="T18" fmla="*/ 4766 w 10367"/>
              <a:gd name="T19" fmla="*/ 3513 h 10365"/>
              <a:gd name="T20" fmla="*/ 5155 w 10367"/>
              <a:gd name="T21" fmla="*/ 3699 h 10365"/>
              <a:gd name="T22" fmla="*/ 6529 w 10367"/>
              <a:gd name="T23" fmla="*/ 5073 h 10365"/>
              <a:gd name="T24" fmla="*/ 8820 w 10367"/>
              <a:gd name="T25" fmla="*/ 2780 h 10365"/>
              <a:gd name="T26" fmla="*/ 9736 w 10367"/>
              <a:gd name="T27" fmla="*/ 2796 h 10365"/>
              <a:gd name="T28" fmla="*/ 9736 w 10367"/>
              <a:gd name="T29" fmla="*/ 3696 h 10365"/>
              <a:gd name="T30" fmla="*/ 7006 w 10367"/>
              <a:gd name="T31" fmla="*/ 6426 h 10365"/>
              <a:gd name="T32" fmla="*/ 1296 w 10367"/>
              <a:gd name="T33" fmla="*/ 9070 h 10365"/>
              <a:gd name="T34" fmla="*/ 9720 w 10367"/>
              <a:gd name="T35" fmla="*/ 9070 h 10365"/>
              <a:gd name="T36" fmla="*/ 10367 w 10367"/>
              <a:gd name="T37" fmla="*/ 9718 h 10365"/>
              <a:gd name="T38" fmla="*/ 9720 w 10367"/>
              <a:gd name="T39" fmla="*/ 10365 h 10365"/>
              <a:gd name="T40" fmla="*/ 648 w 10367"/>
              <a:gd name="T41" fmla="*/ 10365 h 10365"/>
              <a:gd name="T42" fmla="*/ 0 w 10367"/>
              <a:gd name="T43" fmla="*/ 9718 h 10365"/>
              <a:gd name="T44" fmla="*/ 0 w 10367"/>
              <a:gd name="T45" fmla="*/ 648 h 10365"/>
              <a:gd name="T46" fmla="*/ 648 w 10367"/>
              <a:gd name="T47" fmla="*/ 0 h 10365"/>
              <a:gd name="T48" fmla="*/ 1295 w 10367"/>
              <a:gd name="T49" fmla="*/ 648 h 10365"/>
              <a:gd name="T50" fmla="*/ 1295 w 10367"/>
              <a:gd name="T51" fmla="*/ 9070 h 10365"/>
              <a:gd name="T52" fmla="*/ 1296 w 10367"/>
              <a:gd name="T53" fmla="*/ 9070 h 10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367" h="10365">
                <a:moveTo>
                  <a:pt x="7006" y="6426"/>
                </a:moveTo>
                <a:lnTo>
                  <a:pt x="6986" y="6446"/>
                </a:lnTo>
                <a:cubicBezTo>
                  <a:pt x="6734" y="6699"/>
                  <a:pt x="6322" y="6699"/>
                  <a:pt x="6070" y="6446"/>
                </a:cubicBezTo>
                <a:lnTo>
                  <a:pt x="4695" y="5070"/>
                </a:lnTo>
                <a:lnTo>
                  <a:pt x="3319" y="6446"/>
                </a:lnTo>
                <a:cubicBezTo>
                  <a:pt x="3070" y="6704"/>
                  <a:pt x="2660" y="6711"/>
                  <a:pt x="2403" y="6463"/>
                </a:cubicBezTo>
                <a:cubicBezTo>
                  <a:pt x="2145" y="6214"/>
                  <a:pt x="2138" y="5804"/>
                  <a:pt x="2386" y="5546"/>
                </a:cubicBezTo>
                <a:cubicBezTo>
                  <a:pt x="2391" y="5541"/>
                  <a:pt x="2396" y="5535"/>
                  <a:pt x="2403" y="5530"/>
                </a:cubicBezTo>
                <a:lnTo>
                  <a:pt x="4235" y="3698"/>
                </a:lnTo>
                <a:cubicBezTo>
                  <a:pt x="4375" y="3558"/>
                  <a:pt x="4570" y="3490"/>
                  <a:pt x="4766" y="3513"/>
                </a:cubicBezTo>
                <a:cubicBezTo>
                  <a:pt x="4909" y="3528"/>
                  <a:pt x="5045" y="3590"/>
                  <a:pt x="5155" y="3699"/>
                </a:cubicBezTo>
                <a:lnTo>
                  <a:pt x="6529" y="5073"/>
                </a:lnTo>
                <a:lnTo>
                  <a:pt x="8820" y="2780"/>
                </a:lnTo>
                <a:cubicBezTo>
                  <a:pt x="9078" y="2531"/>
                  <a:pt x="9488" y="2539"/>
                  <a:pt x="9736" y="2796"/>
                </a:cubicBezTo>
                <a:cubicBezTo>
                  <a:pt x="9979" y="3048"/>
                  <a:pt x="9979" y="3445"/>
                  <a:pt x="9736" y="3696"/>
                </a:cubicBezTo>
                <a:lnTo>
                  <a:pt x="7006" y="6426"/>
                </a:lnTo>
                <a:close/>
                <a:moveTo>
                  <a:pt x="1296" y="9070"/>
                </a:moveTo>
                <a:lnTo>
                  <a:pt x="9720" y="9070"/>
                </a:lnTo>
                <a:cubicBezTo>
                  <a:pt x="10078" y="9070"/>
                  <a:pt x="10367" y="9360"/>
                  <a:pt x="10367" y="9718"/>
                </a:cubicBezTo>
                <a:cubicBezTo>
                  <a:pt x="10367" y="10075"/>
                  <a:pt x="10077" y="10365"/>
                  <a:pt x="9720" y="10365"/>
                </a:cubicBezTo>
                <a:lnTo>
                  <a:pt x="648" y="10365"/>
                </a:lnTo>
                <a:cubicBezTo>
                  <a:pt x="290" y="10365"/>
                  <a:pt x="0" y="10075"/>
                  <a:pt x="0" y="9718"/>
                </a:cubicBezTo>
                <a:lnTo>
                  <a:pt x="0" y="648"/>
                </a:lnTo>
                <a:cubicBezTo>
                  <a:pt x="0" y="290"/>
                  <a:pt x="290" y="0"/>
                  <a:pt x="648" y="0"/>
                </a:cubicBezTo>
                <a:cubicBezTo>
                  <a:pt x="1005" y="0"/>
                  <a:pt x="1295" y="290"/>
                  <a:pt x="1295" y="648"/>
                </a:cubicBezTo>
                <a:lnTo>
                  <a:pt x="1295" y="9070"/>
                </a:lnTo>
                <a:lnTo>
                  <a:pt x="1296" y="9070"/>
                </a:lnTo>
                <a:close/>
              </a:path>
            </a:pathLst>
          </a:custGeom>
          <a:gradFill>
            <a:gsLst>
              <a:gs pos="0">
                <a:schemeClr val="accent3"/>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文本占位符 48">
            <a:extLst>
              <a:ext uri="{FF2B5EF4-FFF2-40B4-BE49-F238E27FC236}">
                <a16:creationId xmlns="" xmlns:a16="http://schemas.microsoft.com/office/drawing/2014/main" id="{D814E363-1F83-4CF5-82AA-44144A25BFD2}"/>
              </a:ext>
            </a:extLst>
          </p:cNvPr>
          <p:cNvSpPr txBox="1">
            <a:spLocks/>
          </p:cNvSpPr>
          <p:nvPr/>
        </p:nvSpPr>
        <p:spPr>
          <a:xfrm>
            <a:off x="3551208" y="3559227"/>
            <a:ext cx="2234682" cy="1723971"/>
          </a:xfrm>
          <a:prstGeom prst="rect">
            <a:avLst/>
          </a:prstGeom>
        </p:spPr>
        <p:txBody>
          <a:bodyPr vert="horz" lIns="0" tIns="0" rIns="0" bIns="0" rtlCol="0" anchor="ctr" anchorCtr="1">
            <a:noAutofit/>
          </a:bodyPr>
          <a:lstStyle>
            <a:lvl1pPr marL="0" indent="0" algn="ctr"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请在此输入文本请在此输入文本请在此输入文本请在此输入文本请在此输入文本请在此输入文本</a:t>
            </a:r>
          </a:p>
        </p:txBody>
      </p:sp>
      <p:sp>
        <p:nvSpPr>
          <p:cNvPr id="27" name="文本占位符 48">
            <a:extLst>
              <a:ext uri="{FF2B5EF4-FFF2-40B4-BE49-F238E27FC236}">
                <a16:creationId xmlns="" xmlns:a16="http://schemas.microsoft.com/office/drawing/2014/main" id="{79E9D09B-4B76-449C-A5B6-CC2501669F93}"/>
              </a:ext>
            </a:extLst>
          </p:cNvPr>
          <p:cNvSpPr txBox="1">
            <a:spLocks/>
          </p:cNvSpPr>
          <p:nvPr/>
        </p:nvSpPr>
        <p:spPr>
          <a:xfrm>
            <a:off x="9246982" y="3559227"/>
            <a:ext cx="2234682" cy="1723971"/>
          </a:xfrm>
          <a:prstGeom prst="rect">
            <a:avLst/>
          </a:prstGeom>
        </p:spPr>
        <p:txBody>
          <a:bodyPr vert="horz" lIns="0" tIns="0" rIns="0" bIns="0" rtlCol="0" anchor="ctr" anchorCtr="1">
            <a:noAutofit/>
          </a:bodyPr>
          <a:lstStyle>
            <a:lvl1pPr marL="0" indent="0" algn="ctr"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请在此输入文本请在此输入文本请在此输入文本请在此输入文本请在此输入文本请在此输入文本</a:t>
            </a:r>
          </a:p>
        </p:txBody>
      </p:sp>
      <p:sp>
        <p:nvSpPr>
          <p:cNvPr id="30" name="iconfont-10889-5203240">
            <a:extLst>
              <a:ext uri="{FF2B5EF4-FFF2-40B4-BE49-F238E27FC236}">
                <a16:creationId xmlns="" xmlns:a16="http://schemas.microsoft.com/office/drawing/2014/main" id="{589B2CA2-8DF3-453C-A411-EC987B22A1C1}"/>
              </a:ext>
            </a:extLst>
          </p:cNvPr>
          <p:cNvSpPr/>
          <p:nvPr/>
        </p:nvSpPr>
        <p:spPr>
          <a:xfrm>
            <a:off x="10077918" y="2906226"/>
            <a:ext cx="572809" cy="526321"/>
          </a:xfrm>
          <a:custGeom>
            <a:avLst/>
            <a:gdLst>
              <a:gd name="T0" fmla="*/ 2295 w 10371"/>
              <a:gd name="T1" fmla="*/ 7784 h 9528"/>
              <a:gd name="T2" fmla="*/ 1299 w 10371"/>
              <a:gd name="T3" fmla="*/ 7784 h 9528"/>
              <a:gd name="T4" fmla="*/ 650 w 10371"/>
              <a:gd name="T5" fmla="*/ 7135 h 9528"/>
              <a:gd name="T6" fmla="*/ 650 w 10371"/>
              <a:gd name="T7" fmla="*/ 973 h 9528"/>
              <a:gd name="T8" fmla="*/ 486 w 10371"/>
              <a:gd name="T9" fmla="*/ 973 h 9528"/>
              <a:gd name="T10" fmla="*/ 0 w 10371"/>
              <a:gd name="T11" fmla="*/ 486 h 9528"/>
              <a:gd name="T12" fmla="*/ 486 w 10371"/>
              <a:gd name="T13" fmla="*/ 0 h 9528"/>
              <a:gd name="T14" fmla="*/ 9885 w 10371"/>
              <a:gd name="T15" fmla="*/ 0 h 9528"/>
              <a:gd name="T16" fmla="*/ 10371 w 10371"/>
              <a:gd name="T17" fmla="*/ 486 h 9528"/>
              <a:gd name="T18" fmla="*/ 9885 w 10371"/>
              <a:gd name="T19" fmla="*/ 973 h 9528"/>
              <a:gd name="T20" fmla="*/ 9724 w 10371"/>
              <a:gd name="T21" fmla="*/ 973 h 9528"/>
              <a:gd name="T22" fmla="*/ 9724 w 10371"/>
              <a:gd name="T23" fmla="*/ 7135 h 9528"/>
              <a:gd name="T24" fmla="*/ 9075 w 10371"/>
              <a:gd name="T25" fmla="*/ 7784 h 9528"/>
              <a:gd name="T26" fmla="*/ 7995 w 10371"/>
              <a:gd name="T27" fmla="*/ 7784 h 9528"/>
              <a:gd name="T28" fmla="*/ 8559 w 10371"/>
              <a:gd name="T29" fmla="*/ 8348 h 9528"/>
              <a:gd name="T30" fmla="*/ 8529 w 10371"/>
              <a:gd name="T31" fmla="*/ 9264 h 9528"/>
              <a:gd name="T32" fmla="*/ 7641 w 10371"/>
              <a:gd name="T33" fmla="*/ 9264 h 9528"/>
              <a:gd name="T34" fmla="*/ 6266 w 10371"/>
              <a:gd name="T35" fmla="*/ 7889 h 9528"/>
              <a:gd name="T36" fmla="*/ 6181 w 10371"/>
              <a:gd name="T37" fmla="*/ 7784 h 9528"/>
              <a:gd name="T38" fmla="*/ 4106 w 10371"/>
              <a:gd name="T39" fmla="*/ 7784 h 9528"/>
              <a:gd name="T40" fmla="*/ 4021 w 10371"/>
              <a:gd name="T41" fmla="*/ 7889 h 9528"/>
              <a:gd name="T42" fmla="*/ 2646 w 10371"/>
              <a:gd name="T43" fmla="*/ 9263 h 9528"/>
              <a:gd name="T44" fmla="*/ 1730 w 10371"/>
              <a:gd name="T45" fmla="*/ 9279 h 9528"/>
              <a:gd name="T46" fmla="*/ 1714 w 10371"/>
              <a:gd name="T47" fmla="*/ 8363 h 9528"/>
              <a:gd name="T48" fmla="*/ 1730 w 10371"/>
              <a:gd name="T49" fmla="*/ 8346 h 9528"/>
              <a:gd name="T50" fmla="*/ 2294 w 10371"/>
              <a:gd name="T51" fmla="*/ 7783 h 9528"/>
              <a:gd name="T52" fmla="*/ 2295 w 10371"/>
              <a:gd name="T53" fmla="*/ 7784 h 9528"/>
              <a:gd name="T54" fmla="*/ 1415 w 10371"/>
              <a:gd name="T55" fmla="*/ 1144 h 9528"/>
              <a:gd name="T56" fmla="*/ 1415 w 10371"/>
              <a:gd name="T57" fmla="*/ 6978 h 9528"/>
              <a:gd name="T58" fmla="*/ 8944 w 10371"/>
              <a:gd name="T59" fmla="*/ 6978 h 9528"/>
              <a:gd name="T60" fmla="*/ 8944 w 10371"/>
              <a:gd name="T61" fmla="*/ 1144 h 9528"/>
              <a:gd name="T62" fmla="*/ 1415 w 10371"/>
              <a:gd name="T63" fmla="*/ 1144 h 9528"/>
              <a:gd name="T64" fmla="*/ 4137 w 10371"/>
              <a:gd name="T65" fmla="*/ 2099 h 9528"/>
              <a:gd name="T66" fmla="*/ 6871 w 10371"/>
              <a:gd name="T67" fmla="*/ 3756 h 9528"/>
              <a:gd name="T68" fmla="*/ 6871 w 10371"/>
              <a:gd name="T69" fmla="*/ 4034 h 9528"/>
              <a:gd name="T70" fmla="*/ 4137 w 10371"/>
              <a:gd name="T71" fmla="*/ 5690 h 9528"/>
              <a:gd name="T72" fmla="*/ 3891 w 10371"/>
              <a:gd name="T73" fmla="*/ 5551 h 9528"/>
              <a:gd name="T74" fmla="*/ 3891 w 10371"/>
              <a:gd name="T75" fmla="*/ 2238 h 9528"/>
              <a:gd name="T76" fmla="*/ 4137 w 10371"/>
              <a:gd name="T77" fmla="*/ 2099 h 9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71" h="9528">
                <a:moveTo>
                  <a:pt x="2295" y="7784"/>
                </a:moveTo>
                <a:lnTo>
                  <a:pt x="1299" y="7784"/>
                </a:lnTo>
                <a:cubicBezTo>
                  <a:pt x="941" y="7784"/>
                  <a:pt x="650" y="7494"/>
                  <a:pt x="650" y="7135"/>
                </a:cubicBezTo>
                <a:lnTo>
                  <a:pt x="650" y="973"/>
                </a:lnTo>
                <a:lnTo>
                  <a:pt x="486" y="973"/>
                </a:lnTo>
                <a:cubicBezTo>
                  <a:pt x="217" y="973"/>
                  <a:pt x="0" y="755"/>
                  <a:pt x="0" y="486"/>
                </a:cubicBezTo>
                <a:cubicBezTo>
                  <a:pt x="0" y="218"/>
                  <a:pt x="217" y="0"/>
                  <a:pt x="486" y="0"/>
                </a:cubicBezTo>
                <a:lnTo>
                  <a:pt x="9885" y="0"/>
                </a:lnTo>
                <a:cubicBezTo>
                  <a:pt x="10154" y="0"/>
                  <a:pt x="10371" y="218"/>
                  <a:pt x="10371" y="486"/>
                </a:cubicBezTo>
                <a:cubicBezTo>
                  <a:pt x="10371" y="755"/>
                  <a:pt x="10154" y="973"/>
                  <a:pt x="9885" y="973"/>
                </a:cubicBezTo>
                <a:lnTo>
                  <a:pt x="9724" y="973"/>
                </a:lnTo>
                <a:lnTo>
                  <a:pt x="9724" y="7135"/>
                </a:lnTo>
                <a:cubicBezTo>
                  <a:pt x="9724" y="7493"/>
                  <a:pt x="9434" y="7784"/>
                  <a:pt x="9075" y="7784"/>
                </a:cubicBezTo>
                <a:lnTo>
                  <a:pt x="7995" y="7784"/>
                </a:lnTo>
                <a:lnTo>
                  <a:pt x="8559" y="8348"/>
                </a:lnTo>
                <a:cubicBezTo>
                  <a:pt x="8804" y="8609"/>
                  <a:pt x="8790" y="9019"/>
                  <a:pt x="8529" y="9264"/>
                </a:cubicBezTo>
                <a:cubicBezTo>
                  <a:pt x="8279" y="9498"/>
                  <a:pt x="7891" y="9498"/>
                  <a:pt x="7641" y="9264"/>
                </a:cubicBezTo>
                <a:lnTo>
                  <a:pt x="6266" y="7889"/>
                </a:lnTo>
                <a:cubicBezTo>
                  <a:pt x="6235" y="7856"/>
                  <a:pt x="6206" y="7821"/>
                  <a:pt x="6181" y="7784"/>
                </a:cubicBezTo>
                <a:lnTo>
                  <a:pt x="4106" y="7784"/>
                </a:lnTo>
                <a:cubicBezTo>
                  <a:pt x="4081" y="7821"/>
                  <a:pt x="4054" y="7856"/>
                  <a:pt x="4021" y="7889"/>
                </a:cubicBezTo>
                <a:lnTo>
                  <a:pt x="2646" y="9263"/>
                </a:lnTo>
                <a:cubicBezTo>
                  <a:pt x="2397" y="9520"/>
                  <a:pt x="1987" y="9528"/>
                  <a:pt x="1730" y="9279"/>
                </a:cubicBezTo>
                <a:cubicBezTo>
                  <a:pt x="1472" y="9030"/>
                  <a:pt x="1465" y="8620"/>
                  <a:pt x="1714" y="8363"/>
                </a:cubicBezTo>
                <a:cubicBezTo>
                  <a:pt x="1719" y="8358"/>
                  <a:pt x="1724" y="8351"/>
                  <a:pt x="1730" y="8346"/>
                </a:cubicBezTo>
                <a:lnTo>
                  <a:pt x="2294" y="7783"/>
                </a:lnTo>
                <a:lnTo>
                  <a:pt x="2295" y="7784"/>
                </a:lnTo>
                <a:close/>
                <a:moveTo>
                  <a:pt x="1415" y="1144"/>
                </a:moveTo>
                <a:lnTo>
                  <a:pt x="1415" y="6978"/>
                </a:lnTo>
                <a:lnTo>
                  <a:pt x="8944" y="6978"/>
                </a:lnTo>
                <a:lnTo>
                  <a:pt x="8944" y="1144"/>
                </a:lnTo>
                <a:lnTo>
                  <a:pt x="1415" y="1144"/>
                </a:lnTo>
                <a:close/>
                <a:moveTo>
                  <a:pt x="4137" y="2099"/>
                </a:moveTo>
                <a:lnTo>
                  <a:pt x="6871" y="3756"/>
                </a:lnTo>
                <a:cubicBezTo>
                  <a:pt x="6975" y="3819"/>
                  <a:pt x="6975" y="3970"/>
                  <a:pt x="6871" y="4034"/>
                </a:cubicBezTo>
                <a:lnTo>
                  <a:pt x="4137" y="5690"/>
                </a:lnTo>
                <a:cubicBezTo>
                  <a:pt x="4030" y="5755"/>
                  <a:pt x="3891" y="5678"/>
                  <a:pt x="3891" y="5551"/>
                </a:cubicBezTo>
                <a:lnTo>
                  <a:pt x="3891" y="2238"/>
                </a:lnTo>
                <a:cubicBezTo>
                  <a:pt x="3891" y="2111"/>
                  <a:pt x="4030" y="2034"/>
                  <a:pt x="4137" y="209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ustDataLst>
      <p:tags r:id="rId1"/>
    </p:custDataLst>
    <p:extLst>
      <p:ext uri="{BB962C8B-B14F-4D97-AF65-F5344CB8AC3E}">
        <p14:creationId xmlns:p14="http://schemas.microsoft.com/office/powerpoint/2010/main" val="28089249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11">
            <a:extLst>
              <a:ext uri="{FF2B5EF4-FFF2-40B4-BE49-F238E27FC236}">
                <a16:creationId xmlns="" xmlns:a16="http://schemas.microsoft.com/office/drawing/2014/main" id="{20C9C1AE-741B-4D20-9AF0-255420E5ECF9}"/>
              </a:ext>
            </a:extLst>
          </p:cNvPr>
          <p:cNvSpPr>
            <a:spLocks noGrp="1"/>
          </p:cNvSpPr>
          <p:nvPr>
            <p:ph type="body" sz="quarter" idx="10"/>
          </p:nvPr>
        </p:nvSpPr>
        <p:spPr/>
        <p:txBody>
          <a:bodyPr/>
          <a:lstStyle/>
          <a:p>
            <a:r>
              <a:rPr lang="zh-CN" altLang="en-US" sz="5400" spc="600" dirty="0"/>
              <a:t>问题分析</a:t>
            </a:r>
          </a:p>
        </p:txBody>
      </p:sp>
      <p:sp>
        <p:nvSpPr>
          <p:cNvPr id="11" name="文本占位符 12">
            <a:extLst>
              <a:ext uri="{FF2B5EF4-FFF2-40B4-BE49-F238E27FC236}">
                <a16:creationId xmlns="" xmlns:a16="http://schemas.microsoft.com/office/drawing/2014/main" id="{3B5305D5-589C-4B8A-9198-2C2A47818186}"/>
              </a:ext>
            </a:extLst>
          </p:cNvPr>
          <p:cNvSpPr>
            <a:spLocks noGrp="1"/>
          </p:cNvSpPr>
          <p:nvPr>
            <p:ph type="body" sz="quarter" idx="11"/>
          </p:nvPr>
        </p:nvSpPr>
        <p:spPr>
          <a:xfrm>
            <a:off x="7373035" y="4229098"/>
            <a:ext cx="3001371" cy="201708"/>
          </a:xfrm>
        </p:spPr>
        <p:txBody>
          <a:bodyPr/>
          <a:lstStyle/>
          <a:p>
            <a:pPr algn="dist"/>
            <a:r>
              <a:rPr lang="en-US" altLang="zh-CN" dirty="0"/>
              <a:t>PROBLEM ANALYSIS</a:t>
            </a:r>
          </a:p>
        </p:txBody>
      </p:sp>
      <p:sp>
        <p:nvSpPr>
          <p:cNvPr id="9" name="文本占位符 8">
            <a:extLst>
              <a:ext uri="{FF2B5EF4-FFF2-40B4-BE49-F238E27FC236}">
                <a16:creationId xmlns="" xmlns:a16="http://schemas.microsoft.com/office/drawing/2014/main" id="{D9B5BDE1-51DE-49C6-9A5B-562DC04C0AB8}"/>
              </a:ext>
            </a:extLst>
          </p:cNvPr>
          <p:cNvSpPr>
            <a:spLocks noGrp="1"/>
          </p:cNvSpPr>
          <p:nvPr>
            <p:ph type="body" sz="quarter" idx="12"/>
          </p:nvPr>
        </p:nvSpPr>
        <p:spPr/>
        <p:txBody>
          <a:bodyPr/>
          <a:lstStyle/>
          <a:p>
            <a:r>
              <a:rPr lang="en-US" altLang="zh-CN" dirty="0"/>
              <a:t>02</a:t>
            </a:r>
            <a:endParaRPr lang="zh-CN" altLang="en-US" dirty="0"/>
          </a:p>
        </p:txBody>
      </p:sp>
      <p:pic>
        <p:nvPicPr>
          <p:cNvPr id="8" name="图片占位符 7" descr="桌子上有杯饮料&#10;&#10;中度可信度描述已自动生成">
            <a:extLst>
              <a:ext uri="{FF2B5EF4-FFF2-40B4-BE49-F238E27FC236}">
                <a16:creationId xmlns="" xmlns:a16="http://schemas.microsoft.com/office/drawing/2014/main" id="{84F002E4-F61B-4906-AEA2-4C1D7E825095}"/>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7" name="iconfont-1107-834602">
            <a:extLst>
              <a:ext uri="{FF2B5EF4-FFF2-40B4-BE49-F238E27FC236}">
                <a16:creationId xmlns="" xmlns:a16="http://schemas.microsoft.com/office/drawing/2014/main" id="{DBAB7797-A67E-4593-A05F-414047C53C50}"/>
              </a:ext>
            </a:extLst>
          </p:cNvPr>
          <p:cNvSpPr/>
          <p:nvPr/>
        </p:nvSpPr>
        <p:spPr>
          <a:xfrm>
            <a:off x="5474877" y="3087820"/>
            <a:ext cx="441621" cy="441621"/>
          </a:xfrm>
          <a:custGeom>
            <a:avLst/>
            <a:gdLst>
              <a:gd name="connsiteX0" fmla="*/ 106701 w 457214"/>
              <a:gd name="connsiteY0" fmla="*/ 316024 h 457214"/>
              <a:gd name="connsiteX1" fmla="*/ 350514 w 457214"/>
              <a:gd name="connsiteY1" fmla="*/ 316024 h 457214"/>
              <a:gd name="connsiteX2" fmla="*/ 365752 w 457214"/>
              <a:gd name="connsiteY2" fmla="*/ 331266 h 457214"/>
              <a:gd name="connsiteX3" fmla="*/ 350514 w 457214"/>
              <a:gd name="connsiteY3" fmla="*/ 346507 h 457214"/>
              <a:gd name="connsiteX4" fmla="*/ 106701 w 457214"/>
              <a:gd name="connsiteY4" fmla="*/ 346507 h 457214"/>
              <a:gd name="connsiteX5" fmla="*/ 91463 w 457214"/>
              <a:gd name="connsiteY5" fmla="*/ 331266 h 457214"/>
              <a:gd name="connsiteX6" fmla="*/ 106701 w 457214"/>
              <a:gd name="connsiteY6" fmla="*/ 316024 h 457214"/>
              <a:gd name="connsiteX7" fmla="*/ 106701 w 457214"/>
              <a:gd name="connsiteY7" fmla="*/ 215432 h 457214"/>
              <a:gd name="connsiteX8" fmla="*/ 350514 w 457214"/>
              <a:gd name="connsiteY8" fmla="*/ 215432 h 457214"/>
              <a:gd name="connsiteX9" fmla="*/ 365752 w 457214"/>
              <a:gd name="connsiteY9" fmla="*/ 230673 h 457214"/>
              <a:gd name="connsiteX10" fmla="*/ 350514 w 457214"/>
              <a:gd name="connsiteY10" fmla="*/ 245914 h 457214"/>
              <a:gd name="connsiteX11" fmla="*/ 106701 w 457214"/>
              <a:gd name="connsiteY11" fmla="*/ 245914 h 457214"/>
              <a:gd name="connsiteX12" fmla="*/ 91463 w 457214"/>
              <a:gd name="connsiteY12" fmla="*/ 230673 h 457214"/>
              <a:gd name="connsiteX13" fmla="*/ 106701 w 457214"/>
              <a:gd name="connsiteY13" fmla="*/ 215432 h 457214"/>
              <a:gd name="connsiteX14" fmla="*/ 106701 w 457214"/>
              <a:gd name="connsiteY14" fmla="*/ 115172 h 457214"/>
              <a:gd name="connsiteX15" fmla="*/ 350514 w 457214"/>
              <a:gd name="connsiteY15" fmla="*/ 115172 h 457214"/>
              <a:gd name="connsiteX16" fmla="*/ 365752 w 457214"/>
              <a:gd name="connsiteY16" fmla="*/ 130413 h 457214"/>
              <a:gd name="connsiteX17" fmla="*/ 350514 w 457214"/>
              <a:gd name="connsiteY17" fmla="*/ 145655 h 457214"/>
              <a:gd name="connsiteX18" fmla="*/ 106701 w 457214"/>
              <a:gd name="connsiteY18" fmla="*/ 145655 h 457214"/>
              <a:gd name="connsiteX19" fmla="*/ 91463 w 457214"/>
              <a:gd name="connsiteY19" fmla="*/ 130413 h 457214"/>
              <a:gd name="connsiteX20" fmla="*/ 106701 w 457214"/>
              <a:gd name="connsiteY20" fmla="*/ 115172 h 457214"/>
              <a:gd name="connsiteX21" fmla="*/ 76202 w 457214"/>
              <a:gd name="connsiteY21" fmla="*/ 30481 h 457214"/>
              <a:gd name="connsiteX22" fmla="*/ 30481 w 457214"/>
              <a:gd name="connsiteY22" fmla="*/ 76202 h 457214"/>
              <a:gd name="connsiteX23" fmla="*/ 30481 w 457214"/>
              <a:gd name="connsiteY23" fmla="*/ 381012 h 457214"/>
              <a:gd name="connsiteX24" fmla="*/ 76202 w 457214"/>
              <a:gd name="connsiteY24" fmla="*/ 426733 h 457214"/>
              <a:gd name="connsiteX25" fmla="*/ 381012 w 457214"/>
              <a:gd name="connsiteY25" fmla="*/ 426733 h 457214"/>
              <a:gd name="connsiteX26" fmla="*/ 426733 w 457214"/>
              <a:gd name="connsiteY26" fmla="*/ 381012 h 457214"/>
              <a:gd name="connsiteX27" fmla="*/ 426733 w 457214"/>
              <a:gd name="connsiteY27" fmla="*/ 76202 h 457214"/>
              <a:gd name="connsiteX28" fmla="*/ 381012 w 457214"/>
              <a:gd name="connsiteY28" fmla="*/ 30481 h 457214"/>
              <a:gd name="connsiteX29" fmla="*/ 76202 w 457214"/>
              <a:gd name="connsiteY29" fmla="*/ 0 h 457214"/>
              <a:gd name="connsiteX30" fmla="*/ 381012 w 457214"/>
              <a:gd name="connsiteY30" fmla="*/ 0 h 457214"/>
              <a:gd name="connsiteX31" fmla="*/ 457214 w 457214"/>
              <a:gd name="connsiteY31" fmla="*/ 76202 h 457214"/>
              <a:gd name="connsiteX32" fmla="*/ 457214 w 457214"/>
              <a:gd name="connsiteY32" fmla="*/ 381012 h 457214"/>
              <a:gd name="connsiteX33" fmla="*/ 381012 w 457214"/>
              <a:gd name="connsiteY33" fmla="*/ 457214 h 457214"/>
              <a:gd name="connsiteX34" fmla="*/ 76202 w 457214"/>
              <a:gd name="connsiteY34" fmla="*/ 457214 h 457214"/>
              <a:gd name="connsiteX35" fmla="*/ 0 w 457214"/>
              <a:gd name="connsiteY35" fmla="*/ 381012 h 457214"/>
              <a:gd name="connsiteX36" fmla="*/ 0 w 457214"/>
              <a:gd name="connsiteY36" fmla="*/ 76202 h 457214"/>
              <a:gd name="connsiteX37" fmla="*/ 76202 w 457214"/>
              <a:gd name="connsiteY37" fmla="*/ 0 h 45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7214" h="457214">
                <a:moveTo>
                  <a:pt x="106701" y="316024"/>
                </a:moveTo>
                <a:lnTo>
                  <a:pt x="350514" y="316024"/>
                </a:lnTo>
                <a:cubicBezTo>
                  <a:pt x="358942" y="316024"/>
                  <a:pt x="365752" y="322883"/>
                  <a:pt x="365752" y="331266"/>
                </a:cubicBezTo>
                <a:cubicBezTo>
                  <a:pt x="365752" y="339696"/>
                  <a:pt x="358942" y="346507"/>
                  <a:pt x="350514" y="346507"/>
                </a:cubicBezTo>
                <a:lnTo>
                  <a:pt x="106701" y="346507"/>
                </a:lnTo>
                <a:cubicBezTo>
                  <a:pt x="98273" y="346507"/>
                  <a:pt x="91463" y="339696"/>
                  <a:pt x="91463" y="331266"/>
                </a:cubicBezTo>
                <a:cubicBezTo>
                  <a:pt x="91463" y="322883"/>
                  <a:pt x="98273" y="316024"/>
                  <a:pt x="106701" y="316024"/>
                </a:cubicBezTo>
                <a:close/>
                <a:moveTo>
                  <a:pt x="106701" y="215432"/>
                </a:moveTo>
                <a:lnTo>
                  <a:pt x="350514" y="215432"/>
                </a:lnTo>
                <a:cubicBezTo>
                  <a:pt x="358942" y="215432"/>
                  <a:pt x="365752" y="222290"/>
                  <a:pt x="365752" y="230673"/>
                </a:cubicBezTo>
                <a:cubicBezTo>
                  <a:pt x="365752" y="239103"/>
                  <a:pt x="358942" y="245914"/>
                  <a:pt x="350514" y="245914"/>
                </a:cubicBezTo>
                <a:lnTo>
                  <a:pt x="106701" y="245914"/>
                </a:lnTo>
                <a:cubicBezTo>
                  <a:pt x="98273" y="245914"/>
                  <a:pt x="91463" y="239103"/>
                  <a:pt x="91463" y="230673"/>
                </a:cubicBezTo>
                <a:cubicBezTo>
                  <a:pt x="91463" y="222290"/>
                  <a:pt x="98273" y="215432"/>
                  <a:pt x="106701" y="215432"/>
                </a:cubicBezTo>
                <a:close/>
                <a:moveTo>
                  <a:pt x="106701" y="115172"/>
                </a:moveTo>
                <a:lnTo>
                  <a:pt x="350514" y="115172"/>
                </a:lnTo>
                <a:cubicBezTo>
                  <a:pt x="358942" y="115172"/>
                  <a:pt x="365752" y="121983"/>
                  <a:pt x="365752" y="130413"/>
                </a:cubicBezTo>
                <a:cubicBezTo>
                  <a:pt x="365752" y="138844"/>
                  <a:pt x="358942" y="145655"/>
                  <a:pt x="350514" y="145655"/>
                </a:cubicBezTo>
                <a:lnTo>
                  <a:pt x="106701" y="145655"/>
                </a:lnTo>
                <a:cubicBezTo>
                  <a:pt x="98273" y="145655"/>
                  <a:pt x="91463" y="138844"/>
                  <a:pt x="91463" y="130413"/>
                </a:cubicBezTo>
                <a:cubicBezTo>
                  <a:pt x="91463" y="121983"/>
                  <a:pt x="98273" y="115172"/>
                  <a:pt x="106701" y="115172"/>
                </a:cubicBezTo>
                <a:close/>
                <a:moveTo>
                  <a:pt x="76202" y="30481"/>
                </a:moveTo>
                <a:cubicBezTo>
                  <a:pt x="50960" y="30481"/>
                  <a:pt x="30481" y="50913"/>
                  <a:pt x="30481" y="76202"/>
                </a:cubicBezTo>
                <a:lnTo>
                  <a:pt x="30481" y="381012"/>
                </a:lnTo>
                <a:cubicBezTo>
                  <a:pt x="30481" y="406254"/>
                  <a:pt x="50960" y="426733"/>
                  <a:pt x="76202" y="426733"/>
                </a:cubicBezTo>
                <a:lnTo>
                  <a:pt x="381012" y="426733"/>
                </a:lnTo>
                <a:cubicBezTo>
                  <a:pt x="406254" y="426733"/>
                  <a:pt x="426733" y="406254"/>
                  <a:pt x="426733" y="381012"/>
                </a:cubicBezTo>
                <a:lnTo>
                  <a:pt x="426733" y="76202"/>
                </a:lnTo>
                <a:cubicBezTo>
                  <a:pt x="426733" y="50913"/>
                  <a:pt x="406254" y="30481"/>
                  <a:pt x="381012" y="30481"/>
                </a:cubicBezTo>
                <a:close/>
                <a:moveTo>
                  <a:pt x="76202" y="0"/>
                </a:moveTo>
                <a:lnTo>
                  <a:pt x="381012" y="0"/>
                </a:lnTo>
                <a:cubicBezTo>
                  <a:pt x="423113" y="0"/>
                  <a:pt x="457214" y="34100"/>
                  <a:pt x="457214" y="76202"/>
                </a:cubicBezTo>
                <a:lnTo>
                  <a:pt x="457214" y="381012"/>
                </a:lnTo>
                <a:cubicBezTo>
                  <a:pt x="457214" y="423066"/>
                  <a:pt x="423113" y="457214"/>
                  <a:pt x="381012" y="457214"/>
                </a:cubicBezTo>
                <a:lnTo>
                  <a:pt x="76202" y="457214"/>
                </a:lnTo>
                <a:cubicBezTo>
                  <a:pt x="34101" y="457214"/>
                  <a:pt x="0" y="423066"/>
                  <a:pt x="0" y="381012"/>
                </a:cubicBezTo>
                <a:lnTo>
                  <a:pt x="0" y="76202"/>
                </a:lnTo>
                <a:cubicBezTo>
                  <a:pt x="0" y="34100"/>
                  <a:pt x="34101" y="0"/>
                  <a:pt x="76202" y="0"/>
                </a:cubicBezTo>
                <a:close/>
              </a:path>
            </a:pathLst>
          </a:custGeom>
          <a:solidFill>
            <a:srgbClr val="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POSans L"/>
              <a:ea typeface="OPPOSans R"/>
              <a:cs typeface="+mn-cs"/>
            </a:endParaRPr>
          </a:p>
        </p:txBody>
      </p:sp>
    </p:spTree>
    <p:custDataLst>
      <p:tags r:id="rId1"/>
    </p:custDataLst>
    <p:extLst>
      <p:ext uri="{BB962C8B-B14F-4D97-AF65-F5344CB8AC3E}">
        <p14:creationId xmlns:p14="http://schemas.microsoft.com/office/powerpoint/2010/main" val="6905241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íŝľíďe">
            <a:extLst>
              <a:ext uri="{FF2B5EF4-FFF2-40B4-BE49-F238E27FC236}">
                <a16:creationId xmlns="" xmlns:a16="http://schemas.microsoft.com/office/drawing/2014/main" id="{D93FA9AD-2DD2-410B-8CC3-B2FDE2E493CE}"/>
              </a:ext>
            </a:extLst>
          </p:cNvPr>
          <p:cNvSpPr txBox="1"/>
          <p:nvPr/>
        </p:nvSpPr>
        <p:spPr>
          <a:xfrm>
            <a:off x="742315" y="299227"/>
            <a:ext cx="3403221" cy="492443"/>
          </a:xfrm>
          <a:prstGeom prst="rect">
            <a:avLst/>
          </a:prstGeom>
          <a:noFill/>
        </p:spPr>
        <p:txBody>
          <a:bodyPr wrap="square" lIns="0" tIns="0" rIns="0" bIns="0" rtlCol="0">
            <a:spAutoFit/>
          </a:bodyPr>
          <a:lstStyle/>
          <a:p>
            <a:r>
              <a:rPr lang="zh-CN" altLang="en-US" sz="3200" b="1" dirty="0">
                <a:solidFill>
                  <a:schemeClr val="bg1"/>
                </a:solidFill>
                <a:latin typeface="阿里巴巴普惠体 B"/>
                <a:ea typeface="阿里巴巴普惠体 B"/>
                <a:cs typeface="阿里巴巴普惠体 R"/>
                <a:sym typeface="+mn-lt"/>
              </a:rPr>
              <a:t>三段内容页</a:t>
            </a:r>
          </a:p>
        </p:txBody>
      </p:sp>
      <p:sp>
        <p:nvSpPr>
          <p:cNvPr id="7" name="first-aid-kit_291321">
            <a:extLst>
              <a:ext uri="{FF2B5EF4-FFF2-40B4-BE49-F238E27FC236}">
                <a16:creationId xmlns="" xmlns:a16="http://schemas.microsoft.com/office/drawing/2014/main" id="{B81C3B34-B2F8-4EEB-99D3-46DF9E1101C6}"/>
              </a:ext>
            </a:extLst>
          </p:cNvPr>
          <p:cNvSpPr/>
          <p:nvPr/>
        </p:nvSpPr>
        <p:spPr>
          <a:xfrm>
            <a:off x="100800" y="427324"/>
            <a:ext cx="284663" cy="243869"/>
          </a:xfrm>
          <a:custGeom>
            <a:avLst/>
            <a:gdLst>
              <a:gd name="T0" fmla="*/ 10000 w 10000"/>
              <a:gd name="T1" fmla="*/ 2320 h 8569"/>
              <a:gd name="T2" fmla="*/ 10000 w 10000"/>
              <a:gd name="T3" fmla="*/ 4464 h 8569"/>
              <a:gd name="T4" fmla="*/ 0 w 10000"/>
              <a:gd name="T5" fmla="*/ 4464 h 8569"/>
              <a:gd name="T6" fmla="*/ 0 w 10000"/>
              <a:gd name="T7" fmla="*/ 2320 h 8569"/>
              <a:gd name="T8" fmla="*/ 261 w 10000"/>
              <a:gd name="T9" fmla="*/ 1690 h 8569"/>
              <a:gd name="T10" fmla="*/ 891 w 10000"/>
              <a:gd name="T11" fmla="*/ 1429 h 8569"/>
              <a:gd name="T12" fmla="*/ 2855 w 10000"/>
              <a:gd name="T13" fmla="*/ 1429 h 8569"/>
              <a:gd name="T14" fmla="*/ 2855 w 10000"/>
              <a:gd name="T15" fmla="*/ 535 h 8569"/>
              <a:gd name="T16" fmla="*/ 3011 w 10000"/>
              <a:gd name="T17" fmla="*/ 157 h 8569"/>
              <a:gd name="T18" fmla="*/ 3390 w 10000"/>
              <a:gd name="T19" fmla="*/ 0 h 8569"/>
              <a:gd name="T20" fmla="*/ 6605 w 10000"/>
              <a:gd name="T21" fmla="*/ 0 h 8569"/>
              <a:gd name="T22" fmla="*/ 6984 w 10000"/>
              <a:gd name="T23" fmla="*/ 157 h 8569"/>
              <a:gd name="T24" fmla="*/ 7140 w 10000"/>
              <a:gd name="T25" fmla="*/ 535 h 8569"/>
              <a:gd name="T26" fmla="*/ 7140 w 10000"/>
              <a:gd name="T27" fmla="*/ 1429 h 8569"/>
              <a:gd name="T28" fmla="*/ 9104 w 10000"/>
              <a:gd name="T29" fmla="*/ 1429 h 8569"/>
              <a:gd name="T30" fmla="*/ 9734 w 10000"/>
              <a:gd name="T31" fmla="*/ 1690 h 8569"/>
              <a:gd name="T32" fmla="*/ 10000 w 10000"/>
              <a:gd name="T33" fmla="*/ 2320 h 8569"/>
              <a:gd name="T34" fmla="*/ 10000 w 10000"/>
              <a:gd name="T35" fmla="*/ 4998 h 8569"/>
              <a:gd name="T36" fmla="*/ 10000 w 10000"/>
              <a:gd name="T37" fmla="*/ 7678 h 8569"/>
              <a:gd name="T38" fmla="*/ 9739 w 10000"/>
              <a:gd name="T39" fmla="*/ 8308 h 8569"/>
              <a:gd name="T40" fmla="*/ 9109 w 10000"/>
              <a:gd name="T41" fmla="*/ 8569 h 8569"/>
              <a:gd name="T42" fmla="*/ 894 w 10000"/>
              <a:gd name="T43" fmla="*/ 8569 h 8569"/>
              <a:gd name="T44" fmla="*/ 264 w 10000"/>
              <a:gd name="T45" fmla="*/ 8308 h 8569"/>
              <a:gd name="T46" fmla="*/ 1 w 10000"/>
              <a:gd name="T47" fmla="*/ 7678 h 8569"/>
              <a:gd name="T48" fmla="*/ 1 w 10000"/>
              <a:gd name="T49" fmla="*/ 4998 h 8569"/>
              <a:gd name="T50" fmla="*/ 3750 w 10000"/>
              <a:gd name="T51" fmla="*/ 4998 h 8569"/>
              <a:gd name="T52" fmla="*/ 3750 w 10000"/>
              <a:gd name="T53" fmla="*/ 5892 h 8569"/>
              <a:gd name="T54" fmla="*/ 3856 w 10000"/>
              <a:gd name="T55" fmla="*/ 6143 h 8569"/>
              <a:gd name="T56" fmla="*/ 4108 w 10000"/>
              <a:gd name="T57" fmla="*/ 6249 h 8569"/>
              <a:gd name="T58" fmla="*/ 5893 w 10000"/>
              <a:gd name="T59" fmla="*/ 6249 h 8569"/>
              <a:gd name="T60" fmla="*/ 6144 w 10000"/>
              <a:gd name="T61" fmla="*/ 6143 h 8569"/>
              <a:gd name="T62" fmla="*/ 6250 w 10000"/>
              <a:gd name="T63" fmla="*/ 5892 h 8569"/>
              <a:gd name="T64" fmla="*/ 6250 w 10000"/>
              <a:gd name="T65" fmla="*/ 4998 h 8569"/>
              <a:gd name="T66" fmla="*/ 10000 w 10000"/>
              <a:gd name="T67" fmla="*/ 4998 h 8569"/>
              <a:gd name="T68" fmla="*/ 3573 w 10000"/>
              <a:gd name="T69" fmla="*/ 1426 h 8569"/>
              <a:gd name="T70" fmla="*/ 6429 w 10000"/>
              <a:gd name="T71" fmla="*/ 1426 h 8569"/>
              <a:gd name="T72" fmla="*/ 6429 w 10000"/>
              <a:gd name="T73" fmla="*/ 712 h 8569"/>
              <a:gd name="T74" fmla="*/ 3573 w 10000"/>
              <a:gd name="T75" fmla="*/ 712 h 8569"/>
              <a:gd name="T76" fmla="*/ 3573 w 10000"/>
              <a:gd name="T77" fmla="*/ 1426 h 8569"/>
              <a:gd name="T78" fmla="*/ 5715 w 10000"/>
              <a:gd name="T79" fmla="*/ 4998 h 8569"/>
              <a:gd name="T80" fmla="*/ 5715 w 10000"/>
              <a:gd name="T81" fmla="*/ 5713 h 8569"/>
              <a:gd name="T82" fmla="*/ 4285 w 10000"/>
              <a:gd name="T83" fmla="*/ 5713 h 8569"/>
              <a:gd name="T84" fmla="*/ 4285 w 10000"/>
              <a:gd name="T85" fmla="*/ 4998 h 8569"/>
              <a:gd name="T86" fmla="*/ 5715 w 10000"/>
              <a:gd name="T87" fmla="*/ 4998 h 8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000" h="8569">
                <a:moveTo>
                  <a:pt x="10000" y="2320"/>
                </a:moveTo>
                <a:lnTo>
                  <a:pt x="10000" y="4464"/>
                </a:lnTo>
                <a:lnTo>
                  <a:pt x="0" y="4464"/>
                </a:lnTo>
                <a:lnTo>
                  <a:pt x="0" y="2320"/>
                </a:lnTo>
                <a:cubicBezTo>
                  <a:pt x="0" y="2075"/>
                  <a:pt x="88" y="1864"/>
                  <a:pt x="261" y="1690"/>
                </a:cubicBezTo>
                <a:cubicBezTo>
                  <a:pt x="436" y="1515"/>
                  <a:pt x="646" y="1429"/>
                  <a:pt x="891" y="1429"/>
                </a:cubicBezTo>
                <a:lnTo>
                  <a:pt x="2855" y="1429"/>
                </a:lnTo>
                <a:lnTo>
                  <a:pt x="2855" y="535"/>
                </a:lnTo>
                <a:cubicBezTo>
                  <a:pt x="2855" y="387"/>
                  <a:pt x="2906" y="260"/>
                  <a:pt x="3011" y="157"/>
                </a:cubicBezTo>
                <a:cubicBezTo>
                  <a:pt x="3116" y="52"/>
                  <a:pt x="3243" y="0"/>
                  <a:pt x="3390" y="0"/>
                </a:cubicBezTo>
                <a:lnTo>
                  <a:pt x="6605" y="0"/>
                </a:lnTo>
                <a:cubicBezTo>
                  <a:pt x="6754" y="0"/>
                  <a:pt x="6880" y="52"/>
                  <a:pt x="6984" y="157"/>
                </a:cubicBezTo>
                <a:cubicBezTo>
                  <a:pt x="7089" y="262"/>
                  <a:pt x="7140" y="388"/>
                  <a:pt x="7140" y="535"/>
                </a:cubicBezTo>
                <a:lnTo>
                  <a:pt x="7140" y="1429"/>
                </a:lnTo>
                <a:lnTo>
                  <a:pt x="9104" y="1429"/>
                </a:lnTo>
                <a:cubicBezTo>
                  <a:pt x="9349" y="1429"/>
                  <a:pt x="9560" y="1518"/>
                  <a:pt x="9734" y="1690"/>
                </a:cubicBezTo>
                <a:cubicBezTo>
                  <a:pt x="9912" y="1864"/>
                  <a:pt x="10000" y="2074"/>
                  <a:pt x="10000" y="2320"/>
                </a:cubicBezTo>
                <a:close/>
                <a:moveTo>
                  <a:pt x="10000" y="4998"/>
                </a:moveTo>
                <a:lnTo>
                  <a:pt x="10000" y="7678"/>
                </a:lnTo>
                <a:cubicBezTo>
                  <a:pt x="10000" y="7923"/>
                  <a:pt x="9911" y="8134"/>
                  <a:pt x="9739" y="8308"/>
                </a:cubicBezTo>
                <a:cubicBezTo>
                  <a:pt x="9564" y="8483"/>
                  <a:pt x="9354" y="8569"/>
                  <a:pt x="9109" y="8569"/>
                </a:cubicBezTo>
                <a:lnTo>
                  <a:pt x="894" y="8569"/>
                </a:lnTo>
                <a:cubicBezTo>
                  <a:pt x="649" y="8569"/>
                  <a:pt x="438" y="8481"/>
                  <a:pt x="264" y="8308"/>
                </a:cubicBezTo>
                <a:cubicBezTo>
                  <a:pt x="89" y="8133"/>
                  <a:pt x="1" y="7923"/>
                  <a:pt x="1" y="7678"/>
                </a:cubicBezTo>
                <a:lnTo>
                  <a:pt x="1" y="4998"/>
                </a:lnTo>
                <a:lnTo>
                  <a:pt x="3750" y="4998"/>
                </a:lnTo>
                <a:lnTo>
                  <a:pt x="3750" y="5892"/>
                </a:lnTo>
                <a:cubicBezTo>
                  <a:pt x="3750" y="5988"/>
                  <a:pt x="3785" y="6072"/>
                  <a:pt x="3856" y="6143"/>
                </a:cubicBezTo>
                <a:cubicBezTo>
                  <a:pt x="3928" y="6214"/>
                  <a:pt x="4010" y="6249"/>
                  <a:pt x="4108" y="6249"/>
                </a:cubicBezTo>
                <a:lnTo>
                  <a:pt x="5893" y="6249"/>
                </a:lnTo>
                <a:cubicBezTo>
                  <a:pt x="5989" y="6249"/>
                  <a:pt x="6073" y="6214"/>
                  <a:pt x="6144" y="6143"/>
                </a:cubicBezTo>
                <a:cubicBezTo>
                  <a:pt x="6215" y="6072"/>
                  <a:pt x="6250" y="5989"/>
                  <a:pt x="6250" y="5892"/>
                </a:cubicBezTo>
                <a:lnTo>
                  <a:pt x="6250" y="4998"/>
                </a:lnTo>
                <a:lnTo>
                  <a:pt x="10000" y="4998"/>
                </a:lnTo>
                <a:close/>
                <a:moveTo>
                  <a:pt x="3573" y="1426"/>
                </a:moveTo>
                <a:lnTo>
                  <a:pt x="6429" y="1426"/>
                </a:lnTo>
                <a:lnTo>
                  <a:pt x="6429" y="712"/>
                </a:lnTo>
                <a:lnTo>
                  <a:pt x="3573" y="712"/>
                </a:lnTo>
                <a:lnTo>
                  <a:pt x="3573" y="1426"/>
                </a:lnTo>
                <a:close/>
                <a:moveTo>
                  <a:pt x="5715" y="4998"/>
                </a:moveTo>
                <a:lnTo>
                  <a:pt x="5715" y="5713"/>
                </a:lnTo>
                <a:lnTo>
                  <a:pt x="4285" y="5713"/>
                </a:lnTo>
                <a:lnTo>
                  <a:pt x="4285" y="4998"/>
                </a:lnTo>
                <a:lnTo>
                  <a:pt x="5715" y="4998"/>
                </a:ln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pic>
        <p:nvPicPr>
          <p:cNvPr id="69" name="图片占位符 68" descr="桌子上放着笔记本电脑和手机&#10;&#10;描述已自动生成">
            <a:extLst>
              <a:ext uri="{FF2B5EF4-FFF2-40B4-BE49-F238E27FC236}">
                <a16:creationId xmlns="" xmlns:a16="http://schemas.microsoft.com/office/drawing/2014/main" id="{B48E24A6-0356-4B47-AABC-8061791E16C4}"/>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a:xfrm>
            <a:off x="1185990" y="1848665"/>
            <a:ext cx="2160304" cy="2160303"/>
          </a:xfrm>
        </p:spPr>
      </p:pic>
      <p:sp>
        <p:nvSpPr>
          <p:cNvPr id="66" name="文本占位符 52">
            <a:extLst>
              <a:ext uri="{FF2B5EF4-FFF2-40B4-BE49-F238E27FC236}">
                <a16:creationId xmlns="" xmlns:a16="http://schemas.microsoft.com/office/drawing/2014/main" id="{A1B1A81A-CC91-45B7-A409-42A0169F1F27}"/>
              </a:ext>
            </a:extLst>
          </p:cNvPr>
          <p:cNvSpPr txBox="1">
            <a:spLocks/>
          </p:cNvSpPr>
          <p:nvPr/>
        </p:nvSpPr>
        <p:spPr>
          <a:xfrm>
            <a:off x="1472196" y="4526679"/>
            <a:ext cx="1587890" cy="389194"/>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输入标题</a:t>
            </a:r>
          </a:p>
        </p:txBody>
      </p:sp>
      <p:sp>
        <p:nvSpPr>
          <p:cNvPr id="54" name="菱形 15">
            <a:extLst>
              <a:ext uri="{FF2B5EF4-FFF2-40B4-BE49-F238E27FC236}">
                <a16:creationId xmlns="" xmlns:a16="http://schemas.microsoft.com/office/drawing/2014/main" id="{96836F4C-2D98-4434-ADE1-238823527AE3}"/>
              </a:ext>
            </a:extLst>
          </p:cNvPr>
          <p:cNvSpPr/>
          <p:nvPr/>
        </p:nvSpPr>
        <p:spPr>
          <a:xfrm>
            <a:off x="1795507" y="3397847"/>
            <a:ext cx="941269" cy="941269"/>
          </a:xfrm>
          <a:custGeom>
            <a:avLst/>
            <a:gdLst>
              <a:gd name="connsiteX0" fmla="*/ 42155 w 1223384"/>
              <a:gd name="connsiteY0" fmla="*/ 509869 h 1223384"/>
              <a:gd name="connsiteX1" fmla="*/ 509870 w 1223384"/>
              <a:gd name="connsiteY1" fmla="*/ 42155 h 1223384"/>
              <a:gd name="connsiteX2" fmla="*/ 713516 w 1223384"/>
              <a:gd name="connsiteY2" fmla="*/ 42155 h 1223384"/>
              <a:gd name="connsiteX3" fmla="*/ 1181230 w 1223384"/>
              <a:gd name="connsiteY3" fmla="*/ 509870 h 1223384"/>
              <a:gd name="connsiteX4" fmla="*/ 1181230 w 1223384"/>
              <a:gd name="connsiteY4" fmla="*/ 713516 h 1223384"/>
              <a:gd name="connsiteX5" fmla="*/ 713516 w 1223384"/>
              <a:gd name="connsiteY5" fmla="*/ 1181230 h 1223384"/>
              <a:gd name="connsiteX6" fmla="*/ 509870 w 1223384"/>
              <a:gd name="connsiteY6" fmla="*/ 1181230 h 1223384"/>
              <a:gd name="connsiteX7" fmla="*/ 42155 w 1223384"/>
              <a:gd name="connsiteY7" fmla="*/ 713516 h 1223384"/>
              <a:gd name="connsiteX8" fmla="*/ 42155 w 1223384"/>
              <a:gd name="connsiteY8" fmla="*/ 509869 h 122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3384" h="1223384">
                <a:moveTo>
                  <a:pt x="42155" y="509869"/>
                </a:moveTo>
                <a:lnTo>
                  <a:pt x="509870" y="42155"/>
                </a:lnTo>
                <a:cubicBezTo>
                  <a:pt x="566076" y="-14051"/>
                  <a:pt x="657310" y="-14051"/>
                  <a:pt x="713516" y="42155"/>
                </a:cubicBezTo>
                <a:lnTo>
                  <a:pt x="1181230" y="509870"/>
                </a:lnTo>
                <a:cubicBezTo>
                  <a:pt x="1237436" y="566076"/>
                  <a:pt x="1237436" y="657310"/>
                  <a:pt x="1181230" y="713516"/>
                </a:cubicBezTo>
                <a:lnTo>
                  <a:pt x="713516" y="1181230"/>
                </a:lnTo>
                <a:cubicBezTo>
                  <a:pt x="657310" y="1237436"/>
                  <a:pt x="566076" y="1237436"/>
                  <a:pt x="509870" y="1181230"/>
                </a:cubicBezTo>
                <a:lnTo>
                  <a:pt x="42155" y="713516"/>
                </a:lnTo>
                <a:cubicBezTo>
                  <a:pt x="-14051" y="657310"/>
                  <a:pt x="-14051" y="566076"/>
                  <a:pt x="42155" y="509869"/>
                </a:cubicBezTo>
              </a:path>
            </a:pathLst>
          </a:custGeom>
          <a:gradFill>
            <a:gsLst>
              <a:gs pos="0">
                <a:schemeClr val="accent2"/>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lt1"/>
              </a:solidFill>
              <a:latin typeface="+mj-lt"/>
            </a:endParaRPr>
          </a:p>
        </p:txBody>
      </p:sp>
      <p:sp>
        <p:nvSpPr>
          <p:cNvPr id="70" name="文本占位符 48">
            <a:extLst>
              <a:ext uri="{FF2B5EF4-FFF2-40B4-BE49-F238E27FC236}">
                <a16:creationId xmlns="" xmlns:a16="http://schemas.microsoft.com/office/drawing/2014/main" id="{B34CAB05-EEEA-4AC9-92B7-E6C61AF98FDE}"/>
              </a:ext>
            </a:extLst>
          </p:cNvPr>
          <p:cNvSpPr txBox="1">
            <a:spLocks/>
          </p:cNvSpPr>
          <p:nvPr/>
        </p:nvSpPr>
        <p:spPr>
          <a:xfrm>
            <a:off x="1329919" y="4915873"/>
            <a:ext cx="1872443" cy="1051482"/>
          </a:xfrm>
          <a:prstGeom prst="rect">
            <a:avLst/>
          </a:prstGeom>
        </p:spPr>
        <p:txBody>
          <a:bodyPr vert="horz" lIns="0" tIns="0" rIns="0" bIns="0" rtlCol="0" anchor="ctr" anchorCtr="1">
            <a:noAutofit/>
          </a:bodyPr>
          <a:lstStyle>
            <a:lvl1pPr marL="0" indent="0" algn="ctr"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a:t>
            </a:r>
          </a:p>
        </p:txBody>
      </p:sp>
      <p:sp>
        <p:nvSpPr>
          <p:cNvPr id="73" name="iconfont-10889-5203240">
            <a:extLst>
              <a:ext uri="{FF2B5EF4-FFF2-40B4-BE49-F238E27FC236}">
                <a16:creationId xmlns="" xmlns:a16="http://schemas.microsoft.com/office/drawing/2014/main" id="{3B3947B3-B0D8-4956-A0AE-E04C248A9465}"/>
              </a:ext>
            </a:extLst>
          </p:cNvPr>
          <p:cNvSpPr/>
          <p:nvPr/>
        </p:nvSpPr>
        <p:spPr>
          <a:xfrm>
            <a:off x="2026044" y="3690696"/>
            <a:ext cx="480191" cy="405862"/>
          </a:xfrm>
          <a:custGeom>
            <a:avLst/>
            <a:gdLst>
              <a:gd name="T0" fmla="*/ 4484 w 10375"/>
              <a:gd name="T1" fmla="*/ 6967 h 8769"/>
              <a:gd name="T2" fmla="*/ 4484 w 10375"/>
              <a:gd name="T3" fmla="*/ 8374 h 8769"/>
              <a:gd name="T4" fmla="*/ 5891 w 10375"/>
              <a:gd name="T5" fmla="*/ 8374 h 8769"/>
              <a:gd name="T6" fmla="*/ 5891 w 10375"/>
              <a:gd name="T7" fmla="*/ 6967 h 8769"/>
              <a:gd name="T8" fmla="*/ 4484 w 10375"/>
              <a:gd name="T9" fmla="*/ 6967 h 8769"/>
              <a:gd name="T10" fmla="*/ 1754 w 10375"/>
              <a:gd name="T11" fmla="*/ 5262 h 8769"/>
              <a:gd name="T12" fmla="*/ 2766 w 10375"/>
              <a:gd name="T13" fmla="*/ 6423 h 8769"/>
              <a:gd name="T14" fmla="*/ 7633 w 10375"/>
              <a:gd name="T15" fmla="*/ 6423 h 8769"/>
              <a:gd name="T16" fmla="*/ 8645 w 10375"/>
              <a:gd name="T17" fmla="*/ 5262 h 8769"/>
              <a:gd name="T18" fmla="*/ 1754 w 10375"/>
              <a:gd name="T19" fmla="*/ 5262 h 8769"/>
              <a:gd name="T20" fmla="*/ 0 w 10375"/>
              <a:gd name="T21" fmla="*/ 3261 h 8769"/>
              <a:gd name="T22" fmla="*/ 1038 w 10375"/>
              <a:gd name="T23" fmla="*/ 4447 h 8769"/>
              <a:gd name="T24" fmla="*/ 9338 w 10375"/>
              <a:gd name="T25" fmla="*/ 4447 h 8769"/>
              <a:gd name="T26" fmla="*/ 10375 w 10375"/>
              <a:gd name="T27" fmla="*/ 3261 h 8769"/>
              <a:gd name="T28" fmla="*/ 0 w 10375"/>
              <a:gd name="T29" fmla="*/ 3261 h 8769"/>
              <a:gd name="T30" fmla="*/ 0 w 10375"/>
              <a:gd name="T31" fmla="*/ 3261 h 8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75" h="8769">
                <a:moveTo>
                  <a:pt x="4484" y="6967"/>
                </a:moveTo>
                <a:cubicBezTo>
                  <a:pt x="4089" y="7362"/>
                  <a:pt x="4089" y="7979"/>
                  <a:pt x="4484" y="8374"/>
                </a:cubicBezTo>
                <a:cubicBezTo>
                  <a:pt x="4879" y="8769"/>
                  <a:pt x="5496" y="8769"/>
                  <a:pt x="5891" y="8374"/>
                </a:cubicBezTo>
                <a:cubicBezTo>
                  <a:pt x="6286" y="7979"/>
                  <a:pt x="6286" y="7362"/>
                  <a:pt x="5891" y="6967"/>
                </a:cubicBezTo>
                <a:cubicBezTo>
                  <a:pt x="5471" y="6571"/>
                  <a:pt x="4854" y="6571"/>
                  <a:pt x="4484" y="6967"/>
                </a:cubicBezTo>
                <a:close/>
                <a:moveTo>
                  <a:pt x="1754" y="5262"/>
                </a:moveTo>
                <a:lnTo>
                  <a:pt x="2766" y="6423"/>
                </a:lnTo>
                <a:cubicBezTo>
                  <a:pt x="4100" y="4892"/>
                  <a:pt x="6299" y="4892"/>
                  <a:pt x="7633" y="6423"/>
                </a:cubicBezTo>
                <a:lnTo>
                  <a:pt x="8645" y="5262"/>
                </a:lnTo>
                <a:cubicBezTo>
                  <a:pt x="6719" y="3088"/>
                  <a:pt x="3656" y="3088"/>
                  <a:pt x="1754" y="5262"/>
                </a:cubicBezTo>
                <a:close/>
                <a:moveTo>
                  <a:pt x="0" y="3261"/>
                </a:moveTo>
                <a:lnTo>
                  <a:pt x="1038" y="4447"/>
                </a:lnTo>
                <a:cubicBezTo>
                  <a:pt x="3335" y="1803"/>
                  <a:pt x="7040" y="1803"/>
                  <a:pt x="9338" y="4447"/>
                </a:cubicBezTo>
                <a:lnTo>
                  <a:pt x="10375" y="3261"/>
                </a:lnTo>
                <a:cubicBezTo>
                  <a:pt x="7534" y="0"/>
                  <a:pt x="2865" y="0"/>
                  <a:pt x="0" y="3261"/>
                </a:cubicBezTo>
                <a:close/>
                <a:moveTo>
                  <a:pt x="0" y="3261"/>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4" name="图片占位符 68">
            <a:extLst>
              <a:ext uri="{FF2B5EF4-FFF2-40B4-BE49-F238E27FC236}">
                <a16:creationId xmlns="" xmlns:a16="http://schemas.microsoft.com/office/drawing/2014/main" id="{FDEC4D73-8403-4D33-A05D-4407FEFDB7B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5015848" y="1848663"/>
            <a:ext cx="2160304" cy="2160303"/>
          </a:xfrm>
          <a:custGeom>
            <a:avLst/>
            <a:gdLst>
              <a:gd name="connsiteX0" fmla="*/ 1080153 w 2160304"/>
              <a:gd name="connsiteY0" fmla="*/ 0 h 2160303"/>
              <a:gd name="connsiteX1" fmla="*/ 1259957 w 2160304"/>
              <a:gd name="connsiteY1" fmla="*/ 74438 h 2160303"/>
              <a:gd name="connsiteX2" fmla="*/ 2085866 w 2160304"/>
              <a:gd name="connsiteY2" fmla="*/ 900349 h 2160303"/>
              <a:gd name="connsiteX3" fmla="*/ 2085866 w 2160304"/>
              <a:gd name="connsiteY3" fmla="*/ 1259956 h 2160303"/>
              <a:gd name="connsiteX4" fmla="*/ 1259957 w 2160304"/>
              <a:gd name="connsiteY4" fmla="*/ 2085865 h 2160303"/>
              <a:gd name="connsiteX5" fmla="*/ 900350 w 2160304"/>
              <a:gd name="connsiteY5" fmla="*/ 2085865 h 2160303"/>
              <a:gd name="connsiteX6" fmla="*/ 74439 w 2160304"/>
              <a:gd name="connsiteY6" fmla="*/ 1259956 h 2160303"/>
              <a:gd name="connsiteX7" fmla="*/ 74439 w 2160304"/>
              <a:gd name="connsiteY7" fmla="*/ 900347 h 2160303"/>
              <a:gd name="connsiteX8" fmla="*/ 900350 w 2160304"/>
              <a:gd name="connsiteY8" fmla="*/ 74438 h 2160303"/>
              <a:gd name="connsiteX9" fmla="*/ 1080153 w 2160304"/>
              <a:gd name="connsiteY9" fmla="*/ 0 h 216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0304" h="2160303">
                <a:moveTo>
                  <a:pt x="1080153" y="0"/>
                </a:moveTo>
                <a:cubicBezTo>
                  <a:pt x="1145242" y="0"/>
                  <a:pt x="1210331" y="24813"/>
                  <a:pt x="1259957" y="74438"/>
                </a:cubicBezTo>
                <a:lnTo>
                  <a:pt x="2085866" y="900349"/>
                </a:lnTo>
                <a:cubicBezTo>
                  <a:pt x="2185117" y="999600"/>
                  <a:pt x="2185117" y="1160705"/>
                  <a:pt x="2085866" y="1259956"/>
                </a:cubicBezTo>
                <a:lnTo>
                  <a:pt x="1259957" y="2085865"/>
                </a:lnTo>
                <a:cubicBezTo>
                  <a:pt x="1160706" y="2185116"/>
                  <a:pt x="999601" y="2185116"/>
                  <a:pt x="900350" y="2085865"/>
                </a:cubicBezTo>
                <a:lnTo>
                  <a:pt x="74439" y="1259956"/>
                </a:lnTo>
                <a:cubicBezTo>
                  <a:pt x="-24812" y="1160705"/>
                  <a:pt x="-24812" y="999600"/>
                  <a:pt x="74439" y="900347"/>
                </a:cubicBezTo>
                <a:lnTo>
                  <a:pt x="900350" y="74438"/>
                </a:lnTo>
                <a:cubicBezTo>
                  <a:pt x="949976" y="24813"/>
                  <a:pt x="1015065" y="0"/>
                  <a:pt x="1080153" y="0"/>
                </a:cubicBezTo>
                <a:close/>
              </a:path>
            </a:pathLst>
          </a:custGeom>
        </p:spPr>
      </p:pic>
      <p:sp>
        <p:nvSpPr>
          <p:cNvPr id="81" name="文本占位符 52">
            <a:extLst>
              <a:ext uri="{FF2B5EF4-FFF2-40B4-BE49-F238E27FC236}">
                <a16:creationId xmlns="" xmlns:a16="http://schemas.microsoft.com/office/drawing/2014/main" id="{5D25D2C7-5812-482D-9086-DEBBB8A95552}"/>
              </a:ext>
            </a:extLst>
          </p:cNvPr>
          <p:cNvSpPr txBox="1">
            <a:spLocks/>
          </p:cNvSpPr>
          <p:nvPr/>
        </p:nvSpPr>
        <p:spPr>
          <a:xfrm>
            <a:off x="5299532" y="4526679"/>
            <a:ext cx="1587890" cy="389194"/>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输入标题</a:t>
            </a:r>
          </a:p>
        </p:txBody>
      </p:sp>
      <p:sp>
        <p:nvSpPr>
          <p:cNvPr id="82" name="菱形 15">
            <a:extLst>
              <a:ext uri="{FF2B5EF4-FFF2-40B4-BE49-F238E27FC236}">
                <a16:creationId xmlns="" xmlns:a16="http://schemas.microsoft.com/office/drawing/2014/main" id="{6F04D5B3-A243-4381-A59D-354C136B063E}"/>
              </a:ext>
            </a:extLst>
          </p:cNvPr>
          <p:cNvSpPr/>
          <p:nvPr/>
        </p:nvSpPr>
        <p:spPr>
          <a:xfrm>
            <a:off x="5625367" y="3397847"/>
            <a:ext cx="941269" cy="941269"/>
          </a:xfrm>
          <a:custGeom>
            <a:avLst/>
            <a:gdLst>
              <a:gd name="connsiteX0" fmla="*/ 42155 w 1223384"/>
              <a:gd name="connsiteY0" fmla="*/ 509869 h 1223384"/>
              <a:gd name="connsiteX1" fmla="*/ 509870 w 1223384"/>
              <a:gd name="connsiteY1" fmla="*/ 42155 h 1223384"/>
              <a:gd name="connsiteX2" fmla="*/ 713516 w 1223384"/>
              <a:gd name="connsiteY2" fmla="*/ 42155 h 1223384"/>
              <a:gd name="connsiteX3" fmla="*/ 1181230 w 1223384"/>
              <a:gd name="connsiteY3" fmla="*/ 509870 h 1223384"/>
              <a:gd name="connsiteX4" fmla="*/ 1181230 w 1223384"/>
              <a:gd name="connsiteY4" fmla="*/ 713516 h 1223384"/>
              <a:gd name="connsiteX5" fmla="*/ 713516 w 1223384"/>
              <a:gd name="connsiteY5" fmla="*/ 1181230 h 1223384"/>
              <a:gd name="connsiteX6" fmla="*/ 509870 w 1223384"/>
              <a:gd name="connsiteY6" fmla="*/ 1181230 h 1223384"/>
              <a:gd name="connsiteX7" fmla="*/ 42155 w 1223384"/>
              <a:gd name="connsiteY7" fmla="*/ 713516 h 1223384"/>
              <a:gd name="connsiteX8" fmla="*/ 42155 w 1223384"/>
              <a:gd name="connsiteY8" fmla="*/ 509869 h 122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3384" h="1223384">
                <a:moveTo>
                  <a:pt x="42155" y="509869"/>
                </a:moveTo>
                <a:lnTo>
                  <a:pt x="509870" y="42155"/>
                </a:lnTo>
                <a:cubicBezTo>
                  <a:pt x="566076" y="-14051"/>
                  <a:pt x="657310" y="-14051"/>
                  <a:pt x="713516" y="42155"/>
                </a:cubicBezTo>
                <a:lnTo>
                  <a:pt x="1181230" y="509870"/>
                </a:lnTo>
                <a:cubicBezTo>
                  <a:pt x="1237436" y="566076"/>
                  <a:pt x="1237436" y="657310"/>
                  <a:pt x="1181230" y="713516"/>
                </a:cubicBezTo>
                <a:lnTo>
                  <a:pt x="713516" y="1181230"/>
                </a:lnTo>
                <a:cubicBezTo>
                  <a:pt x="657310" y="1237436"/>
                  <a:pt x="566076" y="1237436"/>
                  <a:pt x="509870" y="1181230"/>
                </a:cubicBezTo>
                <a:lnTo>
                  <a:pt x="42155" y="713516"/>
                </a:lnTo>
                <a:cubicBezTo>
                  <a:pt x="-14051" y="657310"/>
                  <a:pt x="-14051" y="566076"/>
                  <a:pt x="42155" y="509869"/>
                </a:cubicBezTo>
              </a:path>
            </a:pathLst>
          </a:custGeom>
          <a:gradFill>
            <a:gsLst>
              <a:gs pos="0">
                <a:schemeClr val="accent2"/>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lt1"/>
              </a:solidFill>
              <a:latin typeface="+mj-lt"/>
            </a:endParaRPr>
          </a:p>
        </p:txBody>
      </p:sp>
      <p:sp>
        <p:nvSpPr>
          <p:cNvPr id="83" name="文本占位符 48">
            <a:extLst>
              <a:ext uri="{FF2B5EF4-FFF2-40B4-BE49-F238E27FC236}">
                <a16:creationId xmlns="" xmlns:a16="http://schemas.microsoft.com/office/drawing/2014/main" id="{D5F418E3-1C28-44D3-951A-847C1C6ECB2F}"/>
              </a:ext>
            </a:extLst>
          </p:cNvPr>
          <p:cNvSpPr txBox="1">
            <a:spLocks/>
          </p:cNvSpPr>
          <p:nvPr/>
        </p:nvSpPr>
        <p:spPr>
          <a:xfrm>
            <a:off x="5157255" y="4915873"/>
            <a:ext cx="1872443" cy="1051482"/>
          </a:xfrm>
          <a:prstGeom prst="rect">
            <a:avLst/>
          </a:prstGeom>
        </p:spPr>
        <p:txBody>
          <a:bodyPr vert="horz" lIns="0" tIns="0" rIns="0" bIns="0" rtlCol="0" anchor="ctr" anchorCtr="1">
            <a:noAutofit/>
          </a:bodyPr>
          <a:lstStyle>
            <a:lvl1pPr marL="0" indent="0" algn="ctr"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a:t>
            </a:r>
          </a:p>
        </p:txBody>
      </p:sp>
      <p:pic>
        <p:nvPicPr>
          <p:cNvPr id="85" name="图片占位符 68">
            <a:extLst>
              <a:ext uri="{FF2B5EF4-FFF2-40B4-BE49-F238E27FC236}">
                <a16:creationId xmlns="" xmlns:a16="http://schemas.microsoft.com/office/drawing/2014/main" id="{3B9C8D85-4FC1-4BBB-80A1-7A820AF9CBCE}"/>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rcRect/>
          <a:stretch/>
        </p:blipFill>
        <p:spPr>
          <a:xfrm>
            <a:off x="8868059" y="1848663"/>
            <a:ext cx="2160304" cy="2160303"/>
          </a:xfrm>
          <a:custGeom>
            <a:avLst/>
            <a:gdLst>
              <a:gd name="connsiteX0" fmla="*/ 1080153 w 2160304"/>
              <a:gd name="connsiteY0" fmla="*/ 0 h 2160303"/>
              <a:gd name="connsiteX1" fmla="*/ 1259957 w 2160304"/>
              <a:gd name="connsiteY1" fmla="*/ 74438 h 2160303"/>
              <a:gd name="connsiteX2" fmla="*/ 2085866 w 2160304"/>
              <a:gd name="connsiteY2" fmla="*/ 900349 h 2160303"/>
              <a:gd name="connsiteX3" fmla="*/ 2085866 w 2160304"/>
              <a:gd name="connsiteY3" fmla="*/ 1259956 h 2160303"/>
              <a:gd name="connsiteX4" fmla="*/ 1259957 w 2160304"/>
              <a:gd name="connsiteY4" fmla="*/ 2085865 h 2160303"/>
              <a:gd name="connsiteX5" fmla="*/ 900350 w 2160304"/>
              <a:gd name="connsiteY5" fmla="*/ 2085865 h 2160303"/>
              <a:gd name="connsiteX6" fmla="*/ 74439 w 2160304"/>
              <a:gd name="connsiteY6" fmla="*/ 1259956 h 2160303"/>
              <a:gd name="connsiteX7" fmla="*/ 74439 w 2160304"/>
              <a:gd name="connsiteY7" fmla="*/ 900347 h 2160303"/>
              <a:gd name="connsiteX8" fmla="*/ 900350 w 2160304"/>
              <a:gd name="connsiteY8" fmla="*/ 74438 h 2160303"/>
              <a:gd name="connsiteX9" fmla="*/ 1080153 w 2160304"/>
              <a:gd name="connsiteY9" fmla="*/ 0 h 216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0304" h="2160303">
                <a:moveTo>
                  <a:pt x="1080153" y="0"/>
                </a:moveTo>
                <a:cubicBezTo>
                  <a:pt x="1145242" y="0"/>
                  <a:pt x="1210331" y="24813"/>
                  <a:pt x="1259957" y="74438"/>
                </a:cubicBezTo>
                <a:lnTo>
                  <a:pt x="2085866" y="900349"/>
                </a:lnTo>
                <a:cubicBezTo>
                  <a:pt x="2185117" y="999600"/>
                  <a:pt x="2185117" y="1160705"/>
                  <a:pt x="2085866" y="1259956"/>
                </a:cubicBezTo>
                <a:lnTo>
                  <a:pt x="1259957" y="2085865"/>
                </a:lnTo>
                <a:cubicBezTo>
                  <a:pt x="1160706" y="2185116"/>
                  <a:pt x="999601" y="2185116"/>
                  <a:pt x="900350" y="2085865"/>
                </a:cubicBezTo>
                <a:lnTo>
                  <a:pt x="74439" y="1259956"/>
                </a:lnTo>
                <a:cubicBezTo>
                  <a:pt x="-24812" y="1160705"/>
                  <a:pt x="-24812" y="999600"/>
                  <a:pt x="74439" y="900347"/>
                </a:cubicBezTo>
                <a:lnTo>
                  <a:pt x="900350" y="74438"/>
                </a:lnTo>
                <a:cubicBezTo>
                  <a:pt x="949976" y="24813"/>
                  <a:pt x="1015065" y="0"/>
                  <a:pt x="1080153" y="0"/>
                </a:cubicBezTo>
                <a:close/>
              </a:path>
            </a:pathLst>
          </a:custGeom>
        </p:spPr>
      </p:pic>
      <p:sp>
        <p:nvSpPr>
          <p:cNvPr id="87" name="文本占位符 52">
            <a:extLst>
              <a:ext uri="{FF2B5EF4-FFF2-40B4-BE49-F238E27FC236}">
                <a16:creationId xmlns="" xmlns:a16="http://schemas.microsoft.com/office/drawing/2014/main" id="{34B41294-DF9F-4E02-82B5-D59D875AB9A2}"/>
              </a:ext>
            </a:extLst>
          </p:cNvPr>
          <p:cNvSpPr txBox="1">
            <a:spLocks/>
          </p:cNvSpPr>
          <p:nvPr/>
        </p:nvSpPr>
        <p:spPr>
          <a:xfrm>
            <a:off x="9126868" y="4526679"/>
            <a:ext cx="1587890" cy="389194"/>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输入标题</a:t>
            </a:r>
          </a:p>
        </p:txBody>
      </p:sp>
      <p:sp>
        <p:nvSpPr>
          <p:cNvPr id="88" name="菱形 15">
            <a:extLst>
              <a:ext uri="{FF2B5EF4-FFF2-40B4-BE49-F238E27FC236}">
                <a16:creationId xmlns="" xmlns:a16="http://schemas.microsoft.com/office/drawing/2014/main" id="{4A7DF9F5-81F9-40D9-8825-4C5B8B01A6CA}"/>
              </a:ext>
            </a:extLst>
          </p:cNvPr>
          <p:cNvSpPr/>
          <p:nvPr/>
        </p:nvSpPr>
        <p:spPr>
          <a:xfrm>
            <a:off x="9450179" y="3397847"/>
            <a:ext cx="941269" cy="941269"/>
          </a:xfrm>
          <a:custGeom>
            <a:avLst/>
            <a:gdLst>
              <a:gd name="connsiteX0" fmla="*/ 42155 w 1223384"/>
              <a:gd name="connsiteY0" fmla="*/ 509869 h 1223384"/>
              <a:gd name="connsiteX1" fmla="*/ 509870 w 1223384"/>
              <a:gd name="connsiteY1" fmla="*/ 42155 h 1223384"/>
              <a:gd name="connsiteX2" fmla="*/ 713516 w 1223384"/>
              <a:gd name="connsiteY2" fmla="*/ 42155 h 1223384"/>
              <a:gd name="connsiteX3" fmla="*/ 1181230 w 1223384"/>
              <a:gd name="connsiteY3" fmla="*/ 509870 h 1223384"/>
              <a:gd name="connsiteX4" fmla="*/ 1181230 w 1223384"/>
              <a:gd name="connsiteY4" fmla="*/ 713516 h 1223384"/>
              <a:gd name="connsiteX5" fmla="*/ 713516 w 1223384"/>
              <a:gd name="connsiteY5" fmla="*/ 1181230 h 1223384"/>
              <a:gd name="connsiteX6" fmla="*/ 509870 w 1223384"/>
              <a:gd name="connsiteY6" fmla="*/ 1181230 h 1223384"/>
              <a:gd name="connsiteX7" fmla="*/ 42155 w 1223384"/>
              <a:gd name="connsiteY7" fmla="*/ 713516 h 1223384"/>
              <a:gd name="connsiteX8" fmla="*/ 42155 w 1223384"/>
              <a:gd name="connsiteY8" fmla="*/ 509869 h 122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3384" h="1223384">
                <a:moveTo>
                  <a:pt x="42155" y="509869"/>
                </a:moveTo>
                <a:lnTo>
                  <a:pt x="509870" y="42155"/>
                </a:lnTo>
                <a:cubicBezTo>
                  <a:pt x="566076" y="-14051"/>
                  <a:pt x="657310" y="-14051"/>
                  <a:pt x="713516" y="42155"/>
                </a:cubicBezTo>
                <a:lnTo>
                  <a:pt x="1181230" y="509870"/>
                </a:lnTo>
                <a:cubicBezTo>
                  <a:pt x="1237436" y="566076"/>
                  <a:pt x="1237436" y="657310"/>
                  <a:pt x="1181230" y="713516"/>
                </a:cubicBezTo>
                <a:lnTo>
                  <a:pt x="713516" y="1181230"/>
                </a:lnTo>
                <a:cubicBezTo>
                  <a:pt x="657310" y="1237436"/>
                  <a:pt x="566076" y="1237436"/>
                  <a:pt x="509870" y="1181230"/>
                </a:cubicBezTo>
                <a:lnTo>
                  <a:pt x="42155" y="713516"/>
                </a:lnTo>
                <a:cubicBezTo>
                  <a:pt x="-14051" y="657310"/>
                  <a:pt x="-14051" y="566076"/>
                  <a:pt x="42155" y="509869"/>
                </a:cubicBezTo>
              </a:path>
            </a:pathLst>
          </a:custGeom>
          <a:gradFill>
            <a:gsLst>
              <a:gs pos="0">
                <a:schemeClr val="accent2"/>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lt1"/>
              </a:solidFill>
              <a:latin typeface="+mj-lt"/>
            </a:endParaRPr>
          </a:p>
        </p:txBody>
      </p:sp>
      <p:sp>
        <p:nvSpPr>
          <p:cNvPr id="89" name="文本占位符 48">
            <a:extLst>
              <a:ext uri="{FF2B5EF4-FFF2-40B4-BE49-F238E27FC236}">
                <a16:creationId xmlns="" xmlns:a16="http://schemas.microsoft.com/office/drawing/2014/main" id="{316F9644-1524-4FEA-B29E-709F9A8DE909}"/>
              </a:ext>
            </a:extLst>
          </p:cNvPr>
          <p:cNvSpPr txBox="1">
            <a:spLocks/>
          </p:cNvSpPr>
          <p:nvPr/>
        </p:nvSpPr>
        <p:spPr>
          <a:xfrm>
            <a:off x="8984591" y="4915873"/>
            <a:ext cx="1872443" cy="1051482"/>
          </a:xfrm>
          <a:prstGeom prst="rect">
            <a:avLst/>
          </a:prstGeom>
        </p:spPr>
        <p:txBody>
          <a:bodyPr vert="horz" lIns="0" tIns="0" rIns="0" bIns="0" rtlCol="0" anchor="ctr" anchorCtr="1">
            <a:noAutofit/>
          </a:bodyPr>
          <a:lstStyle>
            <a:lvl1pPr marL="0" indent="0" algn="ctr"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a:t>
            </a:r>
          </a:p>
        </p:txBody>
      </p:sp>
      <p:sp>
        <p:nvSpPr>
          <p:cNvPr id="91" name="iconfont-10889-5203240">
            <a:extLst>
              <a:ext uri="{FF2B5EF4-FFF2-40B4-BE49-F238E27FC236}">
                <a16:creationId xmlns="" xmlns:a16="http://schemas.microsoft.com/office/drawing/2014/main" id="{D19BB1AA-5F48-40EC-ABC5-00620AE2610C}"/>
              </a:ext>
            </a:extLst>
          </p:cNvPr>
          <p:cNvSpPr/>
          <p:nvPr/>
        </p:nvSpPr>
        <p:spPr>
          <a:xfrm>
            <a:off x="5911233" y="3668832"/>
            <a:ext cx="369536" cy="399298"/>
          </a:xfrm>
          <a:custGeom>
            <a:avLst/>
            <a:gdLst>
              <a:gd name="T0" fmla="*/ 12123 w 12728"/>
              <a:gd name="T1" fmla="*/ 2794 h 12755"/>
              <a:gd name="T2" fmla="*/ 11574 w 12728"/>
              <a:gd name="T3" fmla="*/ 3342 h 12755"/>
              <a:gd name="T4" fmla="*/ 9386 w 12728"/>
              <a:gd name="T5" fmla="*/ 1151 h 12755"/>
              <a:gd name="T6" fmla="*/ 9932 w 12728"/>
              <a:gd name="T7" fmla="*/ 605 h 12755"/>
              <a:gd name="T8" fmla="*/ 12123 w 12728"/>
              <a:gd name="T9" fmla="*/ 605 h 12755"/>
              <a:gd name="T10" fmla="*/ 12123 w 12728"/>
              <a:gd name="T11" fmla="*/ 2794 h 12755"/>
              <a:gd name="T12" fmla="*/ 10479 w 12728"/>
              <a:gd name="T13" fmla="*/ 4436 h 12755"/>
              <a:gd name="T14" fmla="*/ 7742 w 12728"/>
              <a:gd name="T15" fmla="*/ 7169 h 12755"/>
              <a:gd name="T16" fmla="*/ 3926 w 12728"/>
              <a:gd name="T17" fmla="*/ 8827 h 12755"/>
              <a:gd name="T18" fmla="*/ 5551 w 12728"/>
              <a:gd name="T19" fmla="*/ 4980 h 12755"/>
              <a:gd name="T20" fmla="*/ 8290 w 12728"/>
              <a:gd name="T21" fmla="*/ 2245 h 12755"/>
              <a:gd name="T22" fmla="*/ 10479 w 12728"/>
              <a:gd name="T23" fmla="*/ 4436 h 12755"/>
              <a:gd name="T24" fmla="*/ 4711 w 12728"/>
              <a:gd name="T25" fmla="*/ 1735 h 12755"/>
              <a:gd name="T26" fmla="*/ 2356 w 12728"/>
              <a:gd name="T27" fmla="*/ 1735 h 12755"/>
              <a:gd name="T28" fmla="*/ 1570 w 12728"/>
              <a:gd name="T29" fmla="*/ 2522 h 12755"/>
              <a:gd name="T30" fmla="*/ 1570 w 12728"/>
              <a:gd name="T31" fmla="*/ 10392 h 12755"/>
              <a:gd name="T32" fmla="*/ 2356 w 12728"/>
              <a:gd name="T33" fmla="*/ 11179 h 12755"/>
              <a:gd name="T34" fmla="*/ 10210 w 12728"/>
              <a:gd name="T35" fmla="*/ 11179 h 12755"/>
              <a:gd name="T36" fmla="*/ 10995 w 12728"/>
              <a:gd name="T37" fmla="*/ 10392 h 12755"/>
              <a:gd name="T38" fmla="*/ 10995 w 12728"/>
              <a:gd name="T39" fmla="*/ 7245 h 12755"/>
              <a:gd name="T40" fmla="*/ 11780 w 12728"/>
              <a:gd name="T41" fmla="*/ 6458 h 12755"/>
              <a:gd name="T42" fmla="*/ 12565 w 12728"/>
              <a:gd name="T43" fmla="*/ 7245 h 12755"/>
              <a:gd name="T44" fmla="*/ 12565 w 12728"/>
              <a:gd name="T45" fmla="*/ 11181 h 12755"/>
              <a:gd name="T46" fmla="*/ 10995 w 12728"/>
              <a:gd name="T47" fmla="*/ 12755 h 12755"/>
              <a:gd name="T48" fmla="*/ 1570 w 12728"/>
              <a:gd name="T49" fmla="*/ 12755 h 12755"/>
              <a:gd name="T50" fmla="*/ 0 w 12728"/>
              <a:gd name="T51" fmla="*/ 11181 h 12755"/>
              <a:gd name="T52" fmla="*/ 0 w 12728"/>
              <a:gd name="T53" fmla="*/ 1735 h 12755"/>
              <a:gd name="T54" fmla="*/ 1570 w 12728"/>
              <a:gd name="T55" fmla="*/ 161 h 12755"/>
              <a:gd name="T56" fmla="*/ 4711 w 12728"/>
              <a:gd name="T57" fmla="*/ 161 h 12755"/>
              <a:gd name="T58" fmla="*/ 5496 w 12728"/>
              <a:gd name="T59" fmla="*/ 948 h 12755"/>
              <a:gd name="T60" fmla="*/ 4711 w 12728"/>
              <a:gd name="T61" fmla="*/ 1735 h 12755"/>
              <a:gd name="T62" fmla="*/ 4711 w 12728"/>
              <a:gd name="T63" fmla="*/ 1735 h 12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28" h="12755">
                <a:moveTo>
                  <a:pt x="12123" y="2794"/>
                </a:moveTo>
                <a:lnTo>
                  <a:pt x="11574" y="3342"/>
                </a:lnTo>
                <a:lnTo>
                  <a:pt x="9386" y="1151"/>
                </a:lnTo>
                <a:lnTo>
                  <a:pt x="9932" y="605"/>
                </a:lnTo>
                <a:cubicBezTo>
                  <a:pt x="10537" y="0"/>
                  <a:pt x="11518" y="0"/>
                  <a:pt x="12123" y="605"/>
                </a:cubicBezTo>
                <a:cubicBezTo>
                  <a:pt x="12728" y="1208"/>
                  <a:pt x="12728" y="2189"/>
                  <a:pt x="12123" y="2794"/>
                </a:cubicBezTo>
                <a:close/>
                <a:moveTo>
                  <a:pt x="10479" y="4436"/>
                </a:moveTo>
                <a:lnTo>
                  <a:pt x="7742" y="7169"/>
                </a:lnTo>
                <a:lnTo>
                  <a:pt x="3926" y="8827"/>
                </a:lnTo>
                <a:lnTo>
                  <a:pt x="5551" y="4980"/>
                </a:lnTo>
                <a:lnTo>
                  <a:pt x="8290" y="2245"/>
                </a:lnTo>
                <a:lnTo>
                  <a:pt x="10479" y="4436"/>
                </a:lnTo>
                <a:close/>
                <a:moveTo>
                  <a:pt x="4711" y="1735"/>
                </a:moveTo>
                <a:lnTo>
                  <a:pt x="2356" y="1735"/>
                </a:lnTo>
                <a:cubicBezTo>
                  <a:pt x="1921" y="1735"/>
                  <a:pt x="1570" y="2088"/>
                  <a:pt x="1570" y="2522"/>
                </a:cubicBezTo>
                <a:lnTo>
                  <a:pt x="1570" y="10392"/>
                </a:lnTo>
                <a:cubicBezTo>
                  <a:pt x="1570" y="10826"/>
                  <a:pt x="1921" y="11179"/>
                  <a:pt x="2356" y="11179"/>
                </a:cubicBezTo>
                <a:lnTo>
                  <a:pt x="10210" y="11179"/>
                </a:lnTo>
                <a:cubicBezTo>
                  <a:pt x="10644" y="11179"/>
                  <a:pt x="10995" y="10826"/>
                  <a:pt x="10995" y="10392"/>
                </a:cubicBezTo>
                <a:lnTo>
                  <a:pt x="10995" y="7245"/>
                </a:lnTo>
                <a:cubicBezTo>
                  <a:pt x="10995" y="6811"/>
                  <a:pt x="11346" y="6458"/>
                  <a:pt x="11780" y="6458"/>
                </a:cubicBezTo>
                <a:cubicBezTo>
                  <a:pt x="12214" y="6458"/>
                  <a:pt x="12565" y="6811"/>
                  <a:pt x="12565" y="7245"/>
                </a:cubicBezTo>
                <a:lnTo>
                  <a:pt x="12565" y="11181"/>
                </a:lnTo>
                <a:cubicBezTo>
                  <a:pt x="12565" y="12049"/>
                  <a:pt x="11861" y="12755"/>
                  <a:pt x="10995" y="12755"/>
                </a:cubicBezTo>
                <a:lnTo>
                  <a:pt x="1570" y="12755"/>
                </a:lnTo>
                <a:cubicBezTo>
                  <a:pt x="704" y="12755"/>
                  <a:pt x="0" y="12051"/>
                  <a:pt x="0" y="11181"/>
                </a:cubicBezTo>
                <a:lnTo>
                  <a:pt x="0" y="1735"/>
                </a:lnTo>
                <a:cubicBezTo>
                  <a:pt x="0" y="866"/>
                  <a:pt x="704" y="161"/>
                  <a:pt x="1570" y="161"/>
                </a:cubicBezTo>
                <a:lnTo>
                  <a:pt x="4711" y="161"/>
                </a:lnTo>
                <a:cubicBezTo>
                  <a:pt x="5145" y="161"/>
                  <a:pt x="5496" y="514"/>
                  <a:pt x="5496" y="948"/>
                </a:cubicBezTo>
                <a:cubicBezTo>
                  <a:pt x="5496" y="1384"/>
                  <a:pt x="5145" y="1735"/>
                  <a:pt x="4711" y="1735"/>
                </a:cubicBezTo>
                <a:close/>
                <a:moveTo>
                  <a:pt x="4711" y="1735"/>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4" name="iconfont-10889-5203240">
            <a:extLst>
              <a:ext uri="{FF2B5EF4-FFF2-40B4-BE49-F238E27FC236}">
                <a16:creationId xmlns="" xmlns:a16="http://schemas.microsoft.com/office/drawing/2014/main" id="{8C0CEECE-A0B8-4681-A941-8C819468C815}"/>
              </a:ext>
            </a:extLst>
          </p:cNvPr>
          <p:cNvSpPr/>
          <p:nvPr/>
        </p:nvSpPr>
        <p:spPr>
          <a:xfrm>
            <a:off x="9717160" y="3664828"/>
            <a:ext cx="407307" cy="407307"/>
          </a:xfrm>
          <a:custGeom>
            <a:avLst/>
            <a:gdLst>
              <a:gd name="T0" fmla="*/ 648 w 7768"/>
              <a:gd name="T1" fmla="*/ 2589 h 7768"/>
              <a:gd name="T2" fmla="*/ 0 w 7768"/>
              <a:gd name="T3" fmla="*/ 3237 h 7768"/>
              <a:gd name="T4" fmla="*/ 0 w 7768"/>
              <a:gd name="T5" fmla="*/ 7120 h 7768"/>
              <a:gd name="T6" fmla="*/ 648 w 7768"/>
              <a:gd name="T7" fmla="*/ 7768 h 7768"/>
              <a:gd name="T8" fmla="*/ 1295 w 7768"/>
              <a:gd name="T9" fmla="*/ 7120 h 7768"/>
              <a:gd name="T10" fmla="*/ 1295 w 7768"/>
              <a:gd name="T11" fmla="*/ 3237 h 7768"/>
              <a:gd name="T12" fmla="*/ 648 w 7768"/>
              <a:gd name="T13" fmla="*/ 2589 h 7768"/>
              <a:gd name="T14" fmla="*/ 2805 w 7768"/>
              <a:gd name="T15" fmla="*/ 0 h 7768"/>
              <a:gd name="T16" fmla="*/ 2158 w 7768"/>
              <a:gd name="T17" fmla="*/ 648 h 7768"/>
              <a:gd name="T18" fmla="*/ 2158 w 7768"/>
              <a:gd name="T19" fmla="*/ 7120 h 7768"/>
              <a:gd name="T20" fmla="*/ 2805 w 7768"/>
              <a:gd name="T21" fmla="*/ 7768 h 7768"/>
              <a:gd name="T22" fmla="*/ 3453 w 7768"/>
              <a:gd name="T23" fmla="*/ 7120 h 7768"/>
              <a:gd name="T24" fmla="*/ 3453 w 7768"/>
              <a:gd name="T25" fmla="*/ 648 h 7768"/>
              <a:gd name="T26" fmla="*/ 2805 w 7768"/>
              <a:gd name="T27" fmla="*/ 0 h 7768"/>
              <a:gd name="T28" fmla="*/ 4963 w 7768"/>
              <a:gd name="T29" fmla="*/ 3884 h 7768"/>
              <a:gd name="T30" fmla="*/ 4316 w 7768"/>
              <a:gd name="T31" fmla="*/ 4531 h 7768"/>
              <a:gd name="T32" fmla="*/ 4316 w 7768"/>
              <a:gd name="T33" fmla="*/ 7120 h 7768"/>
              <a:gd name="T34" fmla="*/ 4963 w 7768"/>
              <a:gd name="T35" fmla="*/ 7768 h 7768"/>
              <a:gd name="T36" fmla="*/ 5610 w 7768"/>
              <a:gd name="T37" fmla="*/ 7120 h 7768"/>
              <a:gd name="T38" fmla="*/ 5610 w 7768"/>
              <a:gd name="T39" fmla="*/ 4531 h 7768"/>
              <a:gd name="T40" fmla="*/ 4963 w 7768"/>
              <a:gd name="T41" fmla="*/ 3884 h 7768"/>
              <a:gd name="T42" fmla="*/ 7121 w 7768"/>
              <a:gd name="T43" fmla="*/ 1942 h 7768"/>
              <a:gd name="T44" fmla="*/ 6473 w 7768"/>
              <a:gd name="T45" fmla="*/ 2589 h 7768"/>
              <a:gd name="T46" fmla="*/ 6473 w 7768"/>
              <a:gd name="T47" fmla="*/ 7120 h 7768"/>
              <a:gd name="T48" fmla="*/ 7121 w 7768"/>
              <a:gd name="T49" fmla="*/ 7768 h 7768"/>
              <a:gd name="T50" fmla="*/ 7768 w 7768"/>
              <a:gd name="T51" fmla="*/ 7120 h 7768"/>
              <a:gd name="T52" fmla="*/ 7768 w 7768"/>
              <a:gd name="T53" fmla="*/ 2589 h 7768"/>
              <a:gd name="T54" fmla="*/ 7121 w 7768"/>
              <a:gd name="T55" fmla="*/ 1942 h 7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68" h="7768">
                <a:moveTo>
                  <a:pt x="648" y="2589"/>
                </a:moveTo>
                <a:cubicBezTo>
                  <a:pt x="292" y="2589"/>
                  <a:pt x="0" y="2881"/>
                  <a:pt x="0" y="3237"/>
                </a:cubicBezTo>
                <a:lnTo>
                  <a:pt x="0" y="7120"/>
                </a:lnTo>
                <a:cubicBezTo>
                  <a:pt x="0" y="7476"/>
                  <a:pt x="292" y="7768"/>
                  <a:pt x="648" y="7768"/>
                </a:cubicBezTo>
                <a:cubicBezTo>
                  <a:pt x="1004" y="7768"/>
                  <a:pt x="1295" y="7476"/>
                  <a:pt x="1295" y="7120"/>
                </a:cubicBezTo>
                <a:lnTo>
                  <a:pt x="1295" y="3237"/>
                </a:lnTo>
                <a:cubicBezTo>
                  <a:pt x="1295" y="2881"/>
                  <a:pt x="1004" y="2589"/>
                  <a:pt x="648" y="2589"/>
                </a:cubicBezTo>
                <a:close/>
                <a:moveTo>
                  <a:pt x="2805" y="0"/>
                </a:moveTo>
                <a:cubicBezTo>
                  <a:pt x="2449" y="0"/>
                  <a:pt x="2158" y="292"/>
                  <a:pt x="2158" y="648"/>
                </a:cubicBezTo>
                <a:lnTo>
                  <a:pt x="2158" y="7120"/>
                </a:lnTo>
                <a:cubicBezTo>
                  <a:pt x="2158" y="7476"/>
                  <a:pt x="2449" y="7768"/>
                  <a:pt x="2805" y="7768"/>
                </a:cubicBezTo>
                <a:cubicBezTo>
                  <a:pt x="3161" y="7768"/>
                  <a:pt x="3453" y="7476"/>
                  <a:pt x="3453" y="7120"/>
                </a:cubicBezTo>
                <a:lnTo>
                  <a:pt x="3453" y="648"/>
                </a:lnTo>
                <a:cubicBezTo>
                  <a:pt x="3453" y="292"/>
                  <a:pt x="3161" y="0"/>
                  <a:pt x="2805" y="0"/>
                </a:cubicBezTo>
                <a:close/>
                <a:moveTo>
                  <a:pt x="4963" y="3884"/>
                </a:moveTo>
                <a:cubicBezTo>
                  <a:pt x="4607" y="3884"/>
                  <a:pt x="4316" y="4175"/>
                  <a:pt x="4316" y="4531"/>
                </a:cubicBezTo>
                <a:lnTo>
                  <a:pt x="4316" y="7120"/>
                </a:lnTo>
                <a:cubicBezTo>
                  <a:pt x="4316" y="7476"/>
                  <a:pt x="4607" y="7768"/>
                  <a:pt x="4963" y="7768"/>
                </a:cubicBezTo>
                <a:cubicBezTo>
                  <a:pt x="5319" y="7768"/>
                  <a:pt x="5610" y="7476"/>
                  <a:pt x="5610" y="7120"/>
                </a:cubicBezTo>
                <a:lnTo>
                  <a:pt x="5610" y="4531"/>
                </a:lnTo>
                <a:cubicBezTo>
                  <a:pt x="5610" y="4175"/>
                  <a:pt x="5319" y="3884"/>
                  <a:pt x="4963" y="3884"/>
                </a:cubicBezTo>
                <a:close/>
                <a:moveTo>
                  <a:pt x="7121" y="1942"/>
                </a:moveTo>
                <a:cubicBezTo>
                  <a:pt x="6765" y="1942"/>
                  <a:pt x="6473" y="2234"/>
                  <a:pt x="6473" y="2589"/>
                </a:cubicBezTo>
                <a:lnTo>
                  <a:pt x="6473" y="7120"/>
                </a:lnTo>
                <a:cubicBezTo>
                  <a:pt x="6473" y="7476"/>
                  <a:pt x="6765" y="7768"/>
                  <a:pt x="7121" y="7768"/>
                </a:cubicBezTo>
                <a:cubicBezTo>
                  <a:pt x="7476" y="7768"/>
                  <a:pt x="7768" y="7476"/>
                  <a:pt x="7768" y="7120"/>
                </a:cubicBezTo>
                <a:lnTo>
                  <a:pt x="7768" y="2589"/>
                </a:lnTo>
                <a:cubicBezTo>
                  <a:pt x="7768" y="2234"/>
                  <a:pt x="7476" y="1942"/>
                  <a:pt x="7121" y="194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ustDataLst>
      <p:tags r:id="rId1"/>
    </p:custDataLst>
    <p:extLst>
      <p:ext uri="{BB962C8B-B14F-4D97-AF65-F5344CB8AC3E}">
        <p14:creationId xmlns:p14="http://schemas.microsoft.com/office/powerpoint/2010/main" val="33377972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íŝľíďe">
            <a:extLst>
              <a:ext uri="{FF2B5EF4-FFF2-40B4-BE49-F238E27FC236}">
                <a16:creationId xmlns="" xmlns:a16="http://schemas.microsoft.com/office/drawing/2014/main" id="{D93FA9AD-2DD2-410B-8CC3-B2FDE2E493CE}"/>
              </a:ext>
            </a:extLst>
          </p:cNvPr>
          <p:cNvSpPr txBox="1"/>
          <p:nvPr/>
        </p:nvSpPr>
        <p:spPr>
          <a:xfrm>
            <a:off x="742315" y="299227"/>
            <a:ext cx="3403221" cy="492443"/>
          </a:xfrm>
          <a:prstGeom prst="rect">
            <a:avLst/>
          </a:prstGeom>
          <a:noFill/>
        </p:spPr>
        <p:txBody>
          <a:bodyPr wrap="square" lIns="0" tIns="0" rIns="0" bIns="0" rtlCol="0">
            <a:spAutoFit/>
          </a:bodyPr>
          <a:lstStyle/>
          <a:p>
            <a:r>
              <a:rPr lang="zh-CN" altLang="en-US" sz="3200" b="1" dirty="0">
                <a:solidFill>
                  <a:schemeClr val="bg1"/>
                </a:solidFill>
                <a:latin typeface="阿里巴巴普惠体 B"/>
                <a:ea typeface="阿里巴巴普惠体 B"/>
                <a:cs typeface="阿里巴巴普惠体 R"/>
                <a:sym typeface="+mn-lt"/>
              </a:rPr>
              <a:t>四段内容页</a:t>
            </a:r>
          </a:p>
        </p:txBody>
      </p:sp>
      <p:sp>
        <p:nvSpPr>
          <p:cNvPr id="7" name="first-aid-kit_291321">
            <a:extLst>
              <a:ext uri="{FF2B5EF4-FFF2-40B4-BE49-F238E27FC236}">
                <a16:creationId xmlns="" xmlns:a16="http://schemas.microsoft.com/office/drawing/2014/main" id="{B81C3B34-B2F8-4EEB-99D3-46DF9E1101C6}"/>
              </a:ext>
            </a:extLst>
          </p:cNvPr>
          <p:cNvSpPr/>
          <p:nvPr/>
        </p:nvSpPr>
        <p:spPr>
          <a:xfrm>
            <a:off x="100800" y="427324"/>
            <a:ext cx="284663" cy="243869"/>
          </a:xfrm>
          <a:custGeom>
            <a:avLst/>
            <a:gdLst>
              <a:gd name="T0" fmla="*/ 10000 w 10000"/>
              <a:gd name="T1" fmla="*/ 2320 h 8569"/>
              <a:gd name="T2" fmla="*/ 10000 w 10000"/>
              <a:gd name="T3" fmla="*/ 4464 h 8569"/>
              <a:gd name="T4" fmla="*/ 0 w 10000"/>
              <a:gd name="T5" fmla="*/ 4464 h 8569"/>
              <a:gd name="T6" fmla="*/ 0 w 10000"/>
              <a:gd name="T7" fmla="*/ 2320 h 8569"/>
              <a:gd name="T8" fmla="*/ 261 w 10000"/>
              <a:gd name="T9" fmla="*/ 1690 h 8569"/>
              <a:gd name="T10" fmla="*/ 891 w 10000"/>
              <a:gd name="T11" fmla="*/ 1429 h 8569"/>
              <a:gd name="T12" fmla="*/ 2855 w 10000"/>
              <a:gd name="T13" fmla="*/ 1429 h 8569"/>
              <a:gd name="T14" fmla="*/ 2855 w 10000"/>
              <a:gd name="T15" fmla="*/ 535 h 8569"/>
              <a:gd name="T16" fmla="*/ 3011 w 10000"/>
              <a:gd name="T17" fmla="*/ 157 h 8569"/>
              <a:gd name="T18" fmla="*/ 3390 w 10000"/>
              <a:gd name="T19" fmla="*/ 0 h 8569"/>
              <a:gd name="T20" fmla="*/ 6605 w 10000"/>
              <a:gd name="T21" fmla="*/ 0 h 8569"/>
              <a:gd name="T22" fmla="*/ 6984 w 10000"/>
              <a:gd name="T23" fmla="*/ 157 h 8569"/>
              <a:gd name="T24" fmla="*/ 7140 w 10000"/>
              <a:gd name="T25" fmla="*/ 535 h 8569"/>
              <a:gd name="T26" fmla="*/ 7140 w 10000"/>
              <a:gd name="T27" fmla="*/ 1429 h 8569"/>
              <a:gd name="T28" fmla="*/ 9104 w 10000"/>
              <a:gd name="T29" fmla="*/ 1429 h 8569"/>
              <a:gd name="T30" fmla="*/ 9734 w 10000"/>
              <a:gd name="T31" fmla="*/ 1690 h 8569"/>
              <a:gd name="T32" fmla="*/ 10000 w 10000"/>
              <a:gd name="T33" fmla="*/ 2320 h 8569"/>
              <a:gd name="T34" fmla="*/ 10000 w 10000"/>
              <a:gd name="T35" fmla="*/ 4998 h 8569"/>
              <a:gd name="T36" fmla="*/ 10000 w 10000"/>
              <a:gd name="T37" fmla="*/ 7678 h 8569"/>
              <a:gd name="T38" fmla="*/ 9739 w 10000"/>
              <a:gd name="T39" fmla="*/ 8308 h 8569"/>
              <a:gd name="T40" fmla="*/ 9109 w 10000"/>
              <a:gd name="T41" fmla="*/ 8569 h 8569"/>
              <a:gd name="T42" fmla="*/ 894 w 10000"/>
              <a:gd name="T43" fmla="*/ 8569 h 8569"/>
              <a:gd name="T44" fmla="*/ 264 w 10000"/>
              <a:gd name="T45" fmla="*/ 8308 h 8569"/>
              <a:gd name="T46" fmla="*/ 1 w 10000"/>
              <a:gd name="T47" fmla="*/ 7678 h 8569"/>
              <a:gd name="T48" fmla="*/ 1 w 10000"/>
              <a:gd name="T49" fmla="*/ 4998 h 8569"/>
              <a:gd name="T50" fmla="*/ 3750 w 10000"/>
              <a:gd name="T51" fmla="*/ 4998 h 8569"/>
              <a:gd name="T52" fmla="*/ 3750 w 10000"/>
              <a:gd name="T53" fmla="*/ 5892 h 8569"/>
              <a:gd name="T54" fmla="*/ 3856 w 10000"/>
              <a:gd name="T55" fmla="*/ 6143 h 8569"/>
              <a:gd name="T56" fmla="*/ 4108 w 10000"/>
              <a:gd name="T57" fmla="*/ 6249 h 8569"/>
              <a:gd name="T58" fmla="*/ 5893 w 10000"/>
              <a:gd name="T59" fmla="*/ 6249 h 8569"/>
              <a:gd name="T60" fmla="*/ 6144 w 10000"/>
              <a:gd name="T61" fmla="*/ 6143 h 8569"/>
              <a:gd name="T62" fmla="*/ 6250 w 10000"/>
              <a:gd name="T63" fmla="*/ 5892 h 8569"/>
              <a:gd name="T64" fmla="*/ 6250 w 10000"/>
              <a:gd name="T65" fmla="*/ 4998 h 8569"/>
              <a:gd name="T66" fmla="*/ 10000 w 10000"/>
              <a:gd name="T67" fmla="*/ 4998 h 8569"/>
              <a:gd name="T68" fmla="*/ 3573 w 10000"/>
              <a:gd name="T69" fmla="*/ 1426 h 8569"/>
              <a:gd name="T70" fmla="*/ 6429 w 10000"/>
              <a:gd name="T71" fmla="*/ 1426 h 8569"/>
              <a:gd name="T72" fmla="*/ 6429 w 10000"/>
              <a:gd name="T73" fmla="*/ 712 h 8569"/>
              <a:gd name="T74" fmla="*/ 3573 w 10000"/>
              <a:gd name="T75" fmla="*/ 712 h 8569"/>
              <a:gd name="T76" fmla="*/ 3573 w 10000"/>
              <a:gd name="T77" fmla="*/ 1426 h 8569"/>
              <a:gd name="T78" fmla="*/ 5715 w 10000"/>
              <a:gd name="T79" fmla="*/ 4998 h 8569"/>
              <a:gd name="T80" fmla="*/ 5715 w 10000"/>
              <a:gd name="T81" fmla="*/ 5713 h 8569"/>
              <a:gd name="T82" fmla="*/ 4285 w 10000"/>
              <a:gd name="T83" fmla="*/ 5713 h 8569"/>
              <a:gd name="T84" fmla="*/ 4285 w 10000"/>
              <a:gd name="T85" fmla="*/ 4998 h 8569"/>
              <a:gd name="T86" fmla="*/ 5715 w 10000"/>
              <a:gd name="T87" fmla="*/ 4998 h 8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000" h="8569">
                <a:moveTo>
                  <a:pt x="10000" y="2320"/>
                </a:moveTo>
                <a:lnTo>
                  <a:pt x="10000" y="4464"/>
                </a:lnTo>
                <a:lnTo>
                  <a:pt x="0" y="4464"/>
                </a:lnTo>
                <a:lnTo>
                  <a:pt x="0" y="2320"/>
                </a:lnTo>
                <a:cubicBezTo>
                  <a:pt x="0" y="2075"/>
                  <a:pt x="88" y="1864"/>
                  <a:pt x="261" y="1690"/>
                </a:cubicBezTo>
                <a:cubicBezTo>
                  <a:pt x="436" y="1515"/>
                  <a:pt x="646" y="1429"/>
                  <a:pt x="891" y="1429"/>
                </a:cubicBezTo>
                <a:lnTo>
                  <a:pt x="2855" y="1429"/>
                </a:lnTo>
                <a:lnTo>
                  <a:pt x="2855" y="535"/>
                </a:lnTo>
                <a:cubicBezTo>
                  <a:pt x="2855" y="387"/>
                  <a:pt x="2906" y="260"/>
                  <a:pt x="3011" y="157"/>
                </a:cubicBezTo>
                <a:cubicBezTo>
                  <a:pt x="3116" y="52"/>
                  <a:pt x="3243" y="0"/>
                  <a:pt x="3390" y="0"/>
                </a:cubicBezTo>
                <a:lnTo>
                  <a:pt x="6605" y="0"/>
                </a:lnTo>
                <a:cubicBezTo>
                  <a:pt x="6754" y="0"/>
                  <a:pt x="6880" y="52"/>
                  <a:pt x="6984" y="157"/>
                </a:cubicBezTo>
                <a:cubicBezTo>
                  <a:pt x="7089" y="262"/>
                  <a:pt x="7140" y="388"/>
                  <a:pt x="7140" y="535"/>
                </a:cubicBezTo>
                <a:lnTo>
                  <a:pt x="7140" y="1429"/>
                </a:lnTo>
                <a:lnTo>
                  <a:pt x="9104" y="1429"/>
                </a:lnTo>
                <a:cubicBezTo>
                  <a:pt x="9349" y="1429"/>
                  <a:pt x="9560" y="1518"/>
                  <a:pt x="9734" y="1690"/>
                </a:cubicBezTo>
                <a:cubicBezTo>
                  <a:pt x="9912" y="1864"/>
                  <a:pt x="10000" y="2074"/>
                  <a:pt x="10000" y="2320"/>
                </a:cubicBezTo>
                <a:close/>
                <a:moveTo>
                  <a:pt x="10000" y="4998"/>
                </a:moveTo>
                <a:lnTo>
                  <a:pt x="10000" y="7678"/>
                </a:lnTo>
                <a:cubicBezTo>
                  <a:pt x="10000" y="7923"/>
                  <a:pt x="9911" y="8134"/>
                  <a:pt x="9739" y="8308"/>
                </a:cubicBezTo>
                <a:cubicBezTo>
                  <a:pt x="9564" y="8483"/>
                  <a:pt x="9354" y="8569"/>
                  <a:pt x="9109" y="8569"/>
                </a:cubicBezTo>
                <a:lnTo>
                  <a:pt x="894" y="8569"/>
                </a:lnTo>
                <a:cubicBezTo>
                  <a:pt x="649" y="8569"/>
                  <a:pt x="438" y="8481"/>
                  <a:pt x="264" y="8308"/>
                </a:cubicBezTo>
                <a:cubicBezTo>
                  <a:pt x="89" y="8133"/>
                  <a:pt x="1" y="7923"/>
                  <a:pt x="1" y="7678"/>
                </a:cubicBezTo>
                <a:lnTo>
                  <a:pt x="1" y="4998"/>
                </a:lnTo>
                <a:lnTo>
                  <a:pt x="3750" y="4998"/>
                </a:lnTo>
                <a:lnTo>
                  <a:pt x="3750" y="5892"/>
                </a:lnTo>
                <a:cubicBezTo>
                  <a:pt x="3750" y="5988"/>
                  <a:pt x="3785" y="6072"/>
                  <a:pt x="3856" y="6143"/>
                </a:cubicBezTo>
                <a:cubicBezTo>
                  <a:pt x="3928" y="6214"/>
                  <a:pt x="4010" y="6249"/>
                  <a:pt x="4108" y="6249"/>
                </a:cubicBezTo>
                <a:lnTo>
                  <a:pt x="5893" y="6249"/>
                </a:lnTo>
                <a:cubicBezTo>
                  <a:pt x="5989" y="6249"/>
                  <a:pt x="6073" y="6214"/>
                  <a:pt x="6144" y="6143"/>
                </a:cubicBezTo>
                <a:cubicBezTo>
                  <a:pt x="6215" y="6072"/>
                  <a:pt x="6250" y="5989"/>
                  <a:pt x="6250" y="5892"/>
                </a:cubicBezTo>
                <a:lnTo>
                  <a:pt x="6250" y="4998"/>
                </a:lnTo>
                <a:lnTo>
                  <a:pt x="10000" y="4998"/>
                </a:lnTo>
                <a:close/>
                <a:moveTo>
                  <a:pt x="3573" y="1426"/>
                </a:moveTo>
                <a:lnTo>
                  <a:pt x="6429" y="1426"/>
                </a:lnTo>
                <a:lnTo>
                  <a:pt x="6429" y="712"/>
                </a:lnTo>
                <a:lnTo>
                  <a:pt x="3573" y="712"/>
                </a:lnTo>
                <a:lnTo>
                  <a:pt x="3573" y="1426"/>
                </a:lnTo>
                <a:close/>
                <a:moveTo>
                  <a:pt x="5715" y="4998"/>
                </a:moveTo>
                <a:lnTo>
                  <a:pt x="5715" y="5713"/>
                </a:lnTo>
                <a:lnTo>
                  <a:pt x="4285" y="5713"/>
                </a:lnTo>
                <a:lnTo>
                  <a:pt x="4285" y="4998"/>
                </a:lnTo>
                <a:lnTo>
                  <a:pt x="5715" y="4998"/>
                </a:ln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sp>
        <p:nvSpPr>
          <p:cNvPr id="8" name="任意多边形: 形状 7">
            <a:extLst>
              <a:ext uri="{FF2B5EF4-FFF2-40B4-BE49-F238E27FC236}">
                <a16:creationId xmlns="" xmlns:a16="http://schemas.microsoft.com/office/drawing/2014/main" id="{766EB5FC-1154-4706-9545-59C31F545D38}"/>
              </a:ext>
            </a:extLst>
          </p:cNvPr>
          <p:cNvSpPr/>
          <p:nvPr/>
        </p:nvSpPr>
        <p:spPr>
          <a:xfrm>
            <a:off x="649496" y="2278912"/>
            <a:ext cx="2528969" cy="3015269"/>
          </a:xfrm>
          <a:custGeom>
            <a:avLst/>
            <a:gdLst>
              <a:gd name="connsiteX0" fmla="*/ 131253 w 2528969"/>
              <a:gd name="connsiteY0" fmla="*/ 0 h 3015269"/>
              <a:gd name="connsiteX1" fmla="*/ 2397716 w 2528969"/>
              <a:gd name="connsiteY1" fmla="*/ 0 h 3015269"/>
              <a:gd name="connsiteX2" fmla="*/ 2528969 w 2528969"/>
              <a:gd name="connsiteY2" fmla="*/ 131253 h 3015269"/>
              <a:gd name="connsiteX3" fmla="*/ 2528969 w 2528969"/>
              <a:gd name="connsiteY3" fmla="*/ 2884016 h 3015269"/>
              <a:gd name="connsiteX4" fmla="*/ 2397716 w 2528969"/>
              <a:gd name="connsiteY4" fmla="*/ 3015269 h 3015269"/>
              <a:gd name="connsiteX5" fmla="*/ 1602140 w 2528969"/>
              <a:gd name="connsiteY5" fmla="*/ 3015269 h 3015269"/>
              <a:gd name="connsiteX6" fmla="*/ 1264484 w 2528969"/>
              <a:gd name="connsiteY6" fmla="*/ 2677613 h 3015269"/>
              <a:gd name="connsiteX7" fmla="*/ 926828 w 2528969"/>
              <a:gd name="connsiteY7" fmla="*/ 3015269 h 3015269"/>
              <a:gd name="connsiteX8" fmla="*/ 131253 w 2528969"/>
              <a:gd name="connsiteY8" fmla="*/ 3015269 h 3015269"/>
              <a:gd name="connsiteX9" fmla="*/ 0 w 2528969"/>
              <a:gd name="connsiteY9" fmla="*/ 2884016 h 3015269"/>
              <a:gd name="connsiteX10" fmla="*/ 0 w 2528969"/>
              <a:gd name="connsiteY10" fmla="*/ 131253 h 3015269"/>
              <a:gd name="connsiteX11" fmla="*/ 131253 w 2528969"/>
              <a:gd name="connsiteY11" fmla="*/ 0 h 3015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8969" h="3015269">
                <a:moveTo>
                  <a:pt x="131253" y="0"/>
                </a:moveTo>
                <a:lnTo>
                  <a:pt x="2397716" y="0"/>
                </a:lnTo>
                <a:cubicBezTo>
                  <a:pt x="2470205" y="0"/>
                  <a:pt x="2528969" y="58764"/>
                  <a:pt x="2528969" y="131253"/>
                </a:cubicBezTo>
                <a:lnTo>
                  <a:pt x="2528969" y="2884016"/>
                </a:lnTo>
                <a:cubicBezTo>
                  <a:pt x="2528969" y="2956505"/>
                  <a:pt x="2470205" y="3015269"/>
                  <a:pt x="2397716" y="3015269"/>
                </a:cubicBezTo>
                <a:lnTo>
                  <a:pt x="1602140" y="3015269"/>
                </a:lnTo>
                <a:cubicBezTo>
                  <a:pt x="1602140" y="2828787"/>
                  <a:pt x="1450966" y="2677613"/>
                  <a:pt x="1264484" y="2677613"/>
                </a:cubicBezTo>
                <a:cubicBezTo>
                  <a:pt x="1078002" y="2677613"/>
                  <a:pt x="926828" y="2828787"/>
                  <a:pt x="926828" y="3015269"/>
                </a:cubicBezTo>
                <a:lnTo>
                  <a:pt x="131253" y="3015269"/>
                </a:lnTo>
                <a:cubicBezTo>
                  <a:pt x="58764" y="3015269"/>
                  <a:pt x="0" y="2956505"/>
                  <a:pt x="0" y="2884016"/>
                </a:cubicBezTo>
                <a:lnTo>
                  <a:pt x="0" y="131253"/>
                </a:lnTo>
                <a:cubicBezTo>
                  <a:pt x="0" y="58764"/>
                  <a:pt x="58764" y="0"/>
                  <a:pt x="131253" y="0"/>
                </a:cubicBezTo>
                <a:close/>
              </a:path>
            </a:pathLst>
          </a:custGeom>
          <a:noFill/>
          <a:ln w="12700" cap="flat" cmpd="sng" algn="ctr">
            <a:gradFill>
              <a:gsLst>
                <a:gs pos="100000">
                  <a:schemeClr val="accent2"/>
                </a:gs>
                <a:gs pos="0">
                  <a:schemeClr val="accent1"/>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OPPOSans L"/>
              <a:ea typeface="OPPOSans R"/>
              <a:cs typeface="+mn-cs"/>
            </a:endParaRPr>
          </a:p>
        </p:txBody>
      </p:sp>
      <p:sp>
        <p:nvSpPr>
          <p:cNvPr id="9" name="任意多边形: 形状 8">
            <a:extLst>
              <a:ext uri="{FF2B5EF4-FFF2-40B4-BE49-F238E27FC236}">
                <a16:creationId xmlns="" xmlns:a16="http://schemas.microsoft.com/office/drawing/2014/main" id="{F1DED471-DCBE-4DA3-882C-CE3B8323016F}"/>
              </a:ext>
            </a:extLst>
          </p:cNvPr>
          <p:cNvSpPr/>
          <p:nvPr/>
        </p:nvSpPr>
        <p:spPr>
          <a:xfrm>
            <a:off x="3437509" y="2278912"/>
            <a:ext cx="2528969" cy="3015269"/>
          </a:xfrm>
          <a:custGeom>
            <a:avLst/>
            <a:gdLst>
              <a:gd name="connsiteX0" fmla="*/ 131253 w 2528969"/>
              <a:gd name="connsiteY0" fmla="*/ 0 h 3015269"/>
              <a:gd name="connsiteX1" fmla="*/ 2397716 w 2528969"/>
              <a:gd name="connsiteY1" fmla="*/ 0 h 3015269"/>
              <a:gd name="connsiteX2" fmla="*/ 2528969 w 2528969"/>
              <a:gd name="connsiteY2" fmla="*/ 131253 h 3015269"/>
              <a:gd name="connsiteX3" fmla="*/ 2528969 w 2528969"/>
              <a:gd name="connsiteY3" fmla="*/ 2884016 h 3015269"/>
              <a:gd name="connsiteX4" fmla="*/ 2397716 w 2528969"/>
              <a:gd name="connsiteY4" fmla="*/ 3015269 h 3015269"/>
              <a:gd name="connsiteX5" fmla="*/ 1602140 w 2528969"/>
              <a:gd name="connsiteY5" fmla="*/ 3015269 h 3015269"/>
              <a:gd name="connsiteX6" fmla="*/ 1264484 w 2528969"/>
              <a:gd name="connsiteY6" fmla="*/ 2677613 h 3015269"/>
              <a:gd name="connsiteX7" fmla="*/ 926828 w 2528969"/>
              <a:gd name="connsiteY7" fmla="*/ 3015269 h 3015269"/>
              <a:gd name="connsiteX8" fmla="*/ 131253 w 2528969"/>
              <a:gd name="connsiteY8" fmla="*/ 3015269 h 3015269"/>
              <a:gd name="connsiteX9" fmla="*/ 0 w 2528969"/>
              <a:gd name="connsiteY9" fmla="*/ 2884016 h 3015269"/>
              <a:gd name="connsiteX10" fmla="*/ 0 w 2528969"/>
              <a:gd name="connsiteY10" fmla="*/ 131253 h 3015269"/>
              <a:gd name="connsiteX11" fmla="*/ 131253 w 2528969"/>
              <a:gd name="connsiteY11" fmla="*/ 0 h 3015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8969" h="3015269">
                <a:moveTo>
                  <a:pt x="131253" y="0"/>
                </a:moveTo>
                <a:lnTo>
                  <a:pt x="2397716" y="0"/>
                </a:lnTo>
                <a:cubicBezTo>
                  <a:pt x="2470205" y="0"/>
                  <a:pt x="2528969" y="58764"/>
                  <a:pt x="2528969" y="131253"/>
                </a:cubicBezTo>
                <a:lnTo>
                  <a:pt x="2528969" y="2884016"/>
                </a:lnTo>
                <a:cubicBezTo>
                  <a:pt x="2528969" y="2956505"/>
                  <a:pt x="2470205" y="3015269"/>
                  <a:pt x="2397716" y="3015269"/>
                </a:cubicBezTo>
                <a:lnTo>
                  <a:pt x="1602140" y="3015269"/>
                </a:lnTo>
                <a:cubicBezTo>
                  <a:pt x="1602140" y="2828787"/>
                  <a:pt x="1450966" y="2677613"/>
                  <a:pt x="1264484" y="2677613"/>
                </a:cubicBezTo>
                <a:cubicBezTo>
                  <a:pt x="1078002" y="2677613"/>
                  <a:pt x="926828" y="2828787"/>
                  <a:pt x="926828" y="3015269"/>
                </a:cubicBezTo>
                <a:lnTo>
                  <a:pt x="131253" y="3015269"/>
                </a:lnTo>
                <a:cubicBezTo>
                  <a:pt x="58764" y="3015269"/>
                  <a:pt x="0" y="2956505"/>
                  <a:pt x="0" y="2884016"/>
                </a:cubicBezTo>
                <a:lnTo>
                  <a:pt x="0" y="131253"/>
                </a:lnTo>
                <a:cubicBezTo>
                  <a:pt x="0" y="58764"/>
                  <a:pt x="58764" y="0"/>
                  <a:pt x="131253" y="0"/>
                </a:cubicBezTo>
                <a:close/>
              </a:path>
            </a:pathLst>
          </a:custGeom>
          <a:noFill/>
          <a:ln w="12700" cap="flat" cmpd="sng" algn="ctr">
            <a:gradFill>
              <a:gsLst>
                <a:gs pos="100000">
                  <a:schemeClr val="accent2"/>
                </a:gs>
                <a:gs pos="0">
                  <a:schemeClr val="accent1"/>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rgbClr val="FFFFFF"/>
              </a:solidFill>
              <a:latin typeface="OPPOSans L"/>
              <a:ea typeface="OPPOSans R"/>
            </a:endParaRPr>
          </a:p>
        </p:txBody>
      </p:sp>
      <p:sp>
        <p:nvSpPr>
          <p:cNvPr id="10" name="任意多边形: 形状 9">
            <a:extLst>
              <a:ext uri="{FF2B5EF4-FFF2-40B4-BE49-F238E27FC236}">
                <a16:creationId xmlns="" xmlns:a16="http://schemas.microsoft.com/office/drawing/2014/main" id="{CB1CF3A9-E573-4600-B607-F7EFE061B386}"/>
              </a:ext>
            </a:extLst>
          </p:cNvPr>
          <p:cNvSpPr/>
          <p:nvPr/>
        </p:nvSpPr>
        <p:spPr>
          <a:xfrm>
            <a:off x="6225522" y="2278912"/>
            <a:ext cx="2528969" cy="3015269"/>
          </a:xfrm>
          <a:custGeom>
            <a:avLst/>
            <a:gdLst>
              <a:gd name="connsiteX0" fmla="*/ 131253 w 2528969"/>
              <a:gd name="connsiteY0" fmla="*/ 0 h 3015269"/>
              <a:gd name="connsiteX1" fmla="*/ 2397716 w 2528969"/>
              <a:gd name="connsiteY1" fmla="*/ 0 h 3015269"/>
              <a:gd name="connsiteX2" fmla="*/ 2528969 w 2528969"/>
              <a:gd name="connsiteY2" fmla="*/ 131253 h 3015269"/>
              <a:gd name="connsiteX3" fmla="*/ 2528969 w 2528969"/>
              <a:gd name="connsiteY3" fmla="*/ 2884016 h 3015269"/>
              <a:gd name="connsiteX4" fmla="*/ 2397716 w 2528969"/>
              <a:gd name="connsiteY4" fmla="*/ 3015269 h 3015269"/>
              <a:gd name="connsiteX5" fmla="*/ 1602140 w 2528969"/>
              <a:gd name="connsiteY5" fmla="*/ 3015269 h 3015269"/>
              <a:gd name="connsiteX6" fmla="*/ 1264484 w 2528969"/>
              <a:gd name="connsiteY6" fmla="*/ 2677613 h 3015269"/>
              <a:gd name="connsiteX7" fmla="*/ 926828 w 2528969"/>
              <a:gd name="connsiteY7" fmla="*/ 3015269 h 3015269"/>
              <a:gd name="connsiteX8" fmla="*/ 131253 w 2528969"/>
              <a:gd name="connsiteY8" fmla="*/ 3015269 h 3015269"/>
              <a:gd name="connsiteX9" fmla="*/ 0 w 2528969"/>
              <a:gd name="connsiteY9" fmla="*/ 2884016 h 3015269"/>
              <a:gd name="connsiteX10" fmla="*/ 0 w 2528969"/>
              <a:gd name="connsiteY10" fmla="*/ 131253 h 3015269"/>
              <a:gd name="connsiteX11" fmla="*/ 131253 w 2528969"/>
              <a:gd name="connsiteY11" fmla="*/ 0 h 3015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8969" h="3015269">
                <a:moveTo>
                  <a:pt x="131253" y="0"/>
                </a:moveTo>
                <a:lnTo>
                  <a:pt x="2397716" y="0"/>
                </a:lnTo>
                <a:cubicBezTo>
                  <a:pt x="2470205" y="0"/>
                  <a:pt x="2528969" y="58764"/>
                  <a:pt x="2528969" y="131253"/>
                </a:cubicBezTo>
                <a:lnTo>
                  <a:pt x="2528969" y="2884016"/>
                </a:lnTo>
                <a:cubicBezTo>
                  <a:pt x="2528969" y="2956505"/>
                  <a:pt x="2470205" y="3015269"/>
                  <a:pt x="2397716" y="3015269"/>
                </a:cubicBezTo>
                <a:lnTo>
                  <a:pt x="1602140" y="3015269"/>
                </a:lnTo>
                <a:cubicBezTo>
                  <a:pt x="1602140" y="2828787"/>
                  <a:pt x="1450966" y="2677613"/>
                  <a:pt x="1264484" y="2677613"/>
                </a:cubicBezTo>
                <a:cubicBezTo>
                  <a:pt x="1078002" y="2677613"/>
                  <a:pt x="926828" y="2828787"/>
                  <a:pt x="926828" y="3015269"/>
                </a:cubicBezTo>
                <a:lnTo>
                  <a:pt x="131253" y="3015269"/>
                </a:lnTo>
                <a:cubicBezTo>
                  <a:pt x="58764" y="3015269"/>
                  <a:pt x="0" y="2956505"/>
                  <a:pt x="0" y="2884016"/>
                </a:cubicBezTo>
                <a:lnTo>
                  <a:pt x="0" y="131253"/>
                </a:lnTo>
                <a:cubicBezTo>
                  <a:pt x="0" y="58764"/>
                  <a:pt x="58764" y="0"/>
                  <a:pt x="131253" y="0"/>
                </a:cubicBezTo>
                <a:close/>
              </a:path>
            </a:pathLst>
          </a:custGeom>
          <a:noFill/>
          <a:ln w="12700" cap="flat" cmpd="sng" algn="ctr">
            <a:gradFill>
              <a:gsLst>
                <a:gs pos="100000">
                  <a:schemeClr val="accent2"/>
                </a:gs>
                <a:gs pos="0">
                  <a:schemeClr val="accent1"/>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rgbClr val="FFFFFF"/>
              </a:solidFill>
              <a:latin typeface="OPPOSans L"/>
              <a:ea typeface="OPPOSans R"/>
            </a:endParaRPr>
          </a:p>
        </p:txBody>
      </p:sp>
      <p:sp>
        <p:nvSpPr>
          <p:cNvPr id="11" name="任意多边形: 形状 10">
            <a:extLst>
              <a:ext uri="{FF2B5EF4-FFF2-40B4-BE49-F238E27FC236}">
                <a16:creationId xmlns="" xmlns:a16="http://schemas.microsoft.com/office/drawing/2014/main" id="{BE41E538-4BE2-49DE-9E8A-9FD923BBD787}"/>
              </a:ext>
            </a:extLst>
          </p:cNvPr>
          <p:cNvSpPr/>
          <p:nvPr/>
        </p:nvSpPr>
        <p:spPr>
          <a:xfrm>
            <a:off x="9013535" y="2278912"/>
            <a:ext cx="2528969" cy="3015269"/>
          </a:xfrm>
          <a:custGeom>
            <a:avLst/>
            <a:gdLst>
              <a:gd name="connsiteX0" fmla="*/ 131253 w 2528969"/>
              <a:gd name="connsiteY0" fmla="*/ 0 h 3015269"/>
              <a:gd name="connsiteX1" fmla="*/ 2397716 w 2528969"/>
              <a:gd name="connsiteY1" fmla="*/ 0 h 3015269"/>
              <a:gd name="connsiteX2" fmla="*/ 2528969 w 2528969"/>
              <a:gd name="connsiteY2" fmla="*/ 131253 h 3015269"/>
              <a:gd name="connsiteX3" fmla="*/ 2528969 w 2528969"/>
              <a:gd name="connsiteY3" fmla="*/ 2884016 h 3015269"/>
              <a:gd name="connsiteX4" fmla="*/ 2397716 w 2528969"/>
              <a:gd name="connsiteY4" fmla="*/ 3015269 h 3015269"/>
              <a:gd name="connsiteX5" fmla="*/ 1602140 w 2528969"/>
              <a:gd name="connsiteY5" fmla="*/ 3015269 h 3015269"/>
              <a:gd name="connsiteX6" fmla="*/ 1264484 w 2528969"/>
              <a:gd name="connsiteY6" fmla="*/ 2677613 h 3015269"/>
              <a:gd name="connsiteX7" fmla="*/ 926828 w 2528969"/>
              <a:gd name="connsiteY7" fmla="*/ 3015269 h 3015269"/>
              <a:gd name="connsiteX8" fmla="*/ 131253 w 2528969"/>
              <a:gd name="connsiteY8" fmla="*/ 3015269 h 3015269"/>
              <a:gd name="connsiteX9" fmla="*/ 0 w 2528969"/>
              <a:gd name="connsiteY9" fmla="*/ 2884016 h 3015269"/>
              <a:gd name="connsiteX10" fmla="*/ 0 w 2528969"/>
              <a:gd name="connsiteY10" fmla="*/ 131253 h 3015269"/>
              <a:gd name="connsiteX11" fmla="*/ 131253 w 2528969"/>
              <a:gd name="connsiteY11" fmla="*/ 0 h 3015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8969" h="3015269">
                <a:moveTo>
                  <a:pt x="131253" y="0"/>
                </a:moveTo>
                <a:lnTo>
                  <a:pt x="2397716" y="0"/>
                </a:lnTo>
                <a:cubicBezTo>
                  <a:pt x="2470205" y="0"/>
                  <a:pt x="2528969" y="58764"/>
                  <a:pt x="2528969" y="131253"/>
                </a:cubicBezTo>
                <a:lnTo>
                  <a:pt x="2528969" y="2884016"/>
                </a:lnTo>
                <a:cubicBezTo>
                  <a:pt x="2528969" y="2956505"/>
                  <a:pt x="2470205" y="3015269"/>
                  <a:pt x="2397716" y="3015269"/>
                </a:cubicBezTo>
                <a:lnTo>
                  <a:pt x="1602140" y="3015269"/>
                </a:lnTo>
                <a:cubicBezTo>
                  <a:pt x="1602140" y="2828787"/>
                  <a:pt x="1450966" y="2677613"/>
                  <a:pt x="1264484" y="2677613"/>
                </a:cubicBezTo>
                <a:cubicBezTo>
                  <a:pt x="1078002" y="2677613"/>
                  <a:pt x="926828" y="2828787"/>
                  <a:pt x="926828" y="3015269"/>
                </a:cubicBezTo>
                <a:lnTo>
                  <a:pt x="131253" y="3015269"/>
                </a:lnTo>
                <a:cubicBezTo>
                  <a:pt x="58764" y="3015269"/>
                  <a:pt x="0" y="2956505"/>
                  <a:pt x="0" y="2884016"/>
                </a:cubicBezTo>
                <a:lnTo>
                  <a:pt x="0" y="131253"/>
                </a:lnTo>
                <a:cubicBezTo>
                  <a:pt x="0" y="58764"/>
                  <a:pt x="58764" y="0"/>
                  <a:pt x="131253" y="0"/>
                </a:cubicBezTo>
                <a:close/>
              </a:path>
            </a:pathLst>
          </a:custGeom>
          <a:noFill/>
          <a:ln w="12700" cap="flat" cmpd="sng" algn="ctr">
            <a:gradFill>
              <a:gsLst>
                <a:gs pos="100000">
                  <a:schemeClr val="accent2"/>
                </a:gs>
                <a:gs pos="0">
                  <a:schemeClr val="accent1"/>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rgbClr val="FFFFFF"/>
              </a:solidFill>
              <a:latin typeface="OPPOSans L"/>
              <a:ea typeface="OPPOSans R"/>
            </a:endParaRPr>
          </a:p>
        </p:txBody>
      </p:sp>
      <p:sp>
        <p:nvSpPr>
          <p:cNvPr id="12" name="椭圆 11">
            <a:extLst>
              <a:ext uri="{FF2B5EF4-FFF2-40B4-BE49-F238E27FC236}">
                <a16:creationId xmlns="" xmlns:a16="http://schemas.microsoft.com/office/drawing/2014/main" id="{B7FE878E-0EC9-40A3-BC9A-DB5A029986AF}"/>
              </a:ext>
            </a:extLst>
          </p:cNvPr>
          <p:cNvSpPr/>
          <p:nvPr/>
        </p:nvSpPr>
        <p:spPr>
          <a:xfrm>
            <a:off x="1638544" y="5018744"/>
            <a:ext cx="550873" cy="550873"/>
          </a:xfrm>
          <a:prstGeom prst="ellipse">
            <a:avLst/>
          </a:prstGeom>
          <a:gradFill>
            <a:gsLst>
              <a:gs pos="0">
                <a:schemeClr val="accent3"/>
              </a:gs>
              <a:gs pos="100000">
                <a:schemeClr val="accent1"/>
              </a:gs>
            </a:gsLst>
            <a:lin ang="8100000" scaled="0"/>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a:ln>
                  <a:noFill/>
                </a:ln>
                <a:solidFill>
                  <a:srgbClr val="FFFFFF"/>
                </a:solidFill>
                <a:effectLst/>
                <a:uLnTx/>
                <a:uFillTx/>
                <a:latin typeface="OPPOSans B"/>
                <a:ea typeface="OPPOSans B"/>
                <a:cs typeface="+mn-cs"/>
              </a:rPr>
              <a:t>01</a:t>
            </a:r>
            <a:endParaRPr kumimoji="0" lang="zh-CN" altLang="en-US" sz="1200" b="1" i="0" u="none" strike="noStrike" kern="0" cap="none" spc="0" normalizeH="0" baseline="0" noProof="0" dirty="0">
              <a:ln>
                <a:noFill/>
              </a:ln>
              <a:solidFill>
                <a:srgbClr val="FFFFFF"/>
              </a:solidFill>
              <a:effectLst/>
              <a:uLnTx/>
              <a:uFillTx/>
              <a:latin typeface="OPPOSans B"/>
              <a:ea typeface="OPPOSans B"/>
              <a:cs typeface="+mn-cs"/>
            </a:endParaRPr>
          </a:p>
        </p:txBody>
      </p:sp>
      <p:sp>
        <p:nvSpPr>
          <p:cNvPr id="13" name="矩形: 圆顶角 12">
            <a:extLst>
              <a:ext uri="{FF2B5EF4-FFF2-40B4-BE49-F238E27FC236}">
                <a16:creationId xmlns="" xmlns:a16="http://schemas.microsoft.com/office/drawing/2014/main" id="{31A2E583-F155-4F10-997F-064A786D4246}"/>
              </a:ext>
            </a:extLst>
          </p:cNvPr>
          <p:cNvSpPr/>
          <p:nvPr/>
        </p:nvSpPr>
        <p:spPr>
          <a:xfrm flipV="1">
            <a:off x="1135901" y="2278912"/>
            <a:ext cx="1556158" cy="455103"/>
          </a:xfrm>
          <a:prstGeom prst="round2SameRect">
            <a:avLst>
              <a:gd name="adj1" fmla="val 45628"/>
              <a:gd name="adj2" fmla="val 0"/>
            </a:avLst>
          </a:prstGeom>
          <a:gradFill>
            <a:gsLst>
              <a:gs pos="0">
                <a:schemeClr val="accent3"/>
              </a:gs>
              <a:gs pos="100000">
                <a:schemeClr val="accent1"/>
              </a:gs>
            </a:gsLst>
            <a:lin ang="13500000" scaled="0"/>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OPPOSans L"/>
              <a:ea typeface="OPPOSans R"/>
              <a:cs typeface="+mn-cs"/>
            </a:endParaRPr>
          </a:p>
        </p:txBody>
      </p:sp>
      <p:sp>
        <p:nvSpPr>
          <p:cNvPr id="14" name="文本占位符 52">
            <a:extLst>
              <a:ext uri="{FF2B5EF4-FFF2-40B4-BE49-F238E27FC236}">
                <a16:creationId xmlns="" xmlns:a16="http://schemas.microsoft.com/office/drawing/2014/main" id="{8B8116D5-6A1B-4D6F-8DF9-AA9163B8C71E}"/>
              </a:ext>
            </a:extLst>
          </p:cNvPr>
          <p:cNvSpPr txBox="1">
            <a:spLocks/>
          </p:cNvSpPr>
          <p:nvPr/>
        </p:nvSpPr>
        <p:spPr>
          <a:xfrm>
            <a:off x="1310507" y="2369532"/>
            <a:ext cx="1206945" cy="273862"/>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rPr>
              <a:t>输入标题</a:t>
            </a:r>
          </a:p>
        </p:txBody>
      </p:sp>
      <p:sp>
        <p:nvSpPr>
          <p:cNvPr id="15" name="文本占位符 48">
            <a:extLst>
              <a:ext uri="{FF2B5EF4-FFF2-40B4-BE49-F238E27FC236}">
                <a16:creationId xmlns="" xmlns:a16="http://schemas.microsoft.com/office/drawing/2014/main" id="{551B5BB5-4608-4D9D-8CDA-D6FE3B8338FA}"/>
              </a:ext>
            </a:extLst>
          </p:cNvPr>
          <p:cNvSpPr txBox="1">
            <a:spLocks/>
          </p:cNvSpPr>
          <p:nvPr/>
        </p:nvSpPr>
        <p:spPr>
          <a:xfrm>
            <a:off x="977757" y="3650456"/>
            <a:ext cx="1872443" cy="1051482"/>
          </a:xfrm>
          <a:prstGeom prst="rect">
            <a:avLst/>
          </a:prstGeom>
        </p:spPr>
        <p:txBody>
          <a:bodyPr vert="horz" lIns="0" tIns="0" rIns="0" bIns="0" rtlCol="0" anchor="ctr" anchorCtr="1">
            <a:noAutofit/>
          </a:bodyPr>
          <a:lstStyle>
            <a:lvl1pPr marL="0" indent="0" algn="ctr"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请在此输入文本请在此输入文本请在此输入文本请在此输入文本</a:t>
            </a:r>
          </a:p>
        </p:txBody>
      </p:sp>
      <p:sp>
        <p:nvSpPr>
          <p:cNvPr id="16" name="椭圆 15">
            <a:extLst>
              <a:ext uri="{FF2B5EF4-FFF2-40B4-BE49-F238E27FC236}">
                <a16:creationId xmlns="" xmlns:a16="http://schemas.microsoft.com/office/drawing/2014/main" id="{6319C0F9-746F-43A9-B6BF-3804AD26FD86}"/>
              </a:ext>
            </a:extLst>
          </p:cNvPr>
          <p:cNvSpPr/>
          <p:nvPr/>
        </p:nvSpPr>
        <p:spPr>
          <a:xfrm>
            <a:off x="4426557" y="5018744"/>
            <a:ext cx="550873" cy="550873"/>
          </a:xfrm>
          <a:prstGeom prst="ellipse">
            <a:avLst/>
          </a:prstGeom>
          <a:gradFill>
            <a:gsLst>
              <a:gs pos="0">
                <a:schemeClr val="accent3"/>
              </a:gs>
              <a:gs pos="100000">
                <a:schemeClr val="accent1"/>
              </a:gs>
            </a:gsLst>
            <a:lin ang="8100000" scaled="0"/>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200" b="1" kern="0" dirty="0">
                <a:solidFill>
                  <a:srgbClr val="FFFFFF"/>
                </a:solidFill>
                <a:latin typeface="OPPOSans B"/>
                <a:ea typeface="OPPOSans B"/>
              </a:rPr>
              <a:t>02</a:t>
            </a:r>
            <a:endParaRPr lang="zh-CN" altLang="en-US" sz="1200" b="1" kern="0" dirty="0">
              <a:solidFill>
                <a:srgbClr val="FFFFFF"/>
              </a:solidFill>
              <a:latin typeface="OPPOSans B"/>
              <a:ea typeface="OPPOSans B"/>
            </a:endParaRPr>
          </a:p>
        </p:txBody>
      </p:sp>
      <p:sp>
        <p:nvSpPr>
          <p:cNvPr id="17" name="矩形: 圆顶角 16">
            <a:extLst>
              <a:ext uri="{FF2B5EF4-FFF2-40B4-BE49-F238E27FC236}">
                <a16:creationId xmlns="" xmlns:a16="http://schemas.microsoft.com/office/drawing/2014/main" id="{5D611A86-94B8-45A7-90D3-CF2397364DFE}"/>
              </a:ext>
            </a:extLst>
          </p:cNvPr>
          <p:cNvSpPr/>
          <p:nvPr/>
        </p:nvSpPr>
        <p:spPr>
          <a:xfrm flipV="1">
            <a:off x="3923914" y="2278912"/>
            <a:ext cx="1556158" cy="455103"/>
          </a:xfrm>
          <a:prstGeom prst="round2SameRect">
            <a:avLst>
              <a:gd name="adj1" fmla="val 45628"/>
              <a:gd name="adj2" fmla="val 0"/>
            </a:avLst>
          </a:prstGeom>
          <a:gradFill>
            <a:gsLst>
              <a:gs pos="0">
                <a:schemeClr val="accent3"/>
              </a:gs>
              <a:gs pos="100000">
                <a:schemeClr val="accent1"/>
              </a:gs>
            </a:gsLst>
            <a:lin ang="13500000" scaled="0"/>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rgbClr val="FFFFFF"/>
              </a:solidFill>
              <a:latin typeface="OPPOSans L"/>
              <a:ea typeface="OPPOSans R"/>
            </a:endParaRPr>
          </a:p>
        </p:txBody>
      </p:sp>
      <p:sp>
        <p:nvSpPr>
          <p:cNvPr id="18" name="文本占位符 52">
            <a:extLst>
              <a:ext uri="{FF2B5EF4-FFF2-40B4-BE49-F238E27FC236}">
                <a16:creationId xmlns="" xmlns:a16="http://schemas.microsoft.com/office/drawing/2014/main" id="{69C49326-075A-49DF-80D8-8AD26853BFA7}"/>
              </a:ext>
            </a:extLst>
          </p:cNvPr>
          <p:cNvSpPr txBox="1">
            <a:spLocks/>
          </p:cNvSpPr>
          <p:nvPr/>
        </p:nvSpPr>
        <p:spPr>
          <a:xfrm>
            <a:off x="4098520" y="2369532"/>
            <a:ext cx="1206945" cy="273862"/>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1800" b="0" i="0" u="none" strike="noStrike" kern="1200" cap="none" spc="0" normalizeH="0" baseline="0" noProof="0">
                <a:ln>
                  <a:noFill/>
                </a:ln>
                <a:solidFill>
                  <a:srgbClr val="FFFFFF"/>
                </a:solidFill>
                <a:effectLst/>
                <a:uLnTx/>
                <a:uFillTx/>
                <a:latin typeface="OPPOSans B"/>
                <a:ea typeface="OPPOSans B"/>
                <a:cs typeface="OPPOSans R" panose="00020600040101010101" pitchFamily="18" charset="-122"/>
              </a:rPr>
              <a:t>输入标题</a:t>
            </a:r>
            <a:endParaRPr kumimoji="0" lang="zh-CN" altLang="en-US"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endParaRPr>
          </a:p>
        </p:txBody>
      </p:sp>
      <p:sp>
        <p:nvSpPr>
          <p:cNvPr id="20" name="椭圆 19">
            <a:extLst>
              <a:ext uri="{FF2B5EF4-FFF2-40B4-BE49-F238E27FC236}">
                <a16:creationId xmlns="" xmlns:a16="http://schemas.microsoft.com/office/drawing/2014/main" id="{8F81736F-9A06-4205-853C-A0BB08031563}"/>
              </a:ext>
            </a:extLst>
          </p:cNvPr>
          <p:cNvSpPr/>
          <p:nvPr/>
        </p:nvSpPr>
        <p:spPr>
          <a:xfrm>
            <a:off x="7214570" y="5018744"/>
            <a:ext cx="550873" cy="550873"/>
          </a:xfrm>
          <a:prstGeom prst="ellipse">
            <a:avLst/>
          </a:prstGeom>
          <a:gradFill>
            <a:gsLst>
              <a:gs pos="0">
                <a:schemeClr val="accent3"/>
              </a:gs>
              <a:gs pos="100000">
                <a:schemeClr val="accent1"/>
              </a:gs>
            </a:gsLst>
            <a:lin ang="8100000" scaled="0"/>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200" b="1" kern="0" dirty="0">
                <a:solidFill>
                  <a:srgbClr val="FFFFFF"/>
                </a:solidFill>
                <a:latin typeface="OPPOSans B"/>
                <a:ea typeface="OPPOSans B"/>
              </a:rPr>
              <a:t>03</a:t>
            </a:r>
            <a:endParaRPr lang="zh-CN" altLang="en-US" sz="1200" b="1" kern="0" dirty="0">
              <a:solidFill>
                <a:srgbClr val="FFFFFF"/>
              </a:solidFill>
              <a:latin typeface="OPPOSans B"/>
              <a:ea typeface="OPPOSans B"/>
            </a:endParaRPr>
          </a:p>
        </p:txBody>
      </p:sp>
      <p:sp>
        <p:nvSpPr>
          <p:cNvPr id="21" name="矩形: 圆顶角 20">
            <a:extLst>
              <a:ext uri="{FF2B5EF4-FFF2-40B4-BE49-F238E27FC236}">
                <a16:creationId xmlns="" xmlns:a16="http://schemas.microsoft.com/office/drawing/2014/main" id="{7B25CD23-BC1D-41F7-BE53-A4CD4612075F}"/>
              </a:ext>
            </a:extLst>
          </p:cNvPr>
          <p:cNvSpPr/>
          <p:nvPr/>
        </p:nvSpPr>
        <p:spPr>
          <a:xfrm flipV="1">
            <a:off x="6711927" y="2278912"/>
            <a:ext cx="1556158" cy="455103"/>
          </a:xfrm>
          <a:prstGeom prst="round2SameRect">
            <a:avLst>
              <a:gd name="adj1" fmla="val 45628"/>
              <a:gd name="adj2" fmla="val 0"/>
            </a:avLst>
          </a:prstGeom>
          <a:gradFill>
            <a:gsLst>
              <a:gs pos="0">
                <a:schemeClr val="accent3"/>
              </a:gs>
              <a:gs pos="100000">
                <a:schemeClr val="accent1"/>
              </a:gs>
            </a:gsLst>
            <a:lin ang="13500000" scaled="0"/>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rgbClr val="FFFFFF"/>
              </a:solidFill>
              <a:latin typeface="OPPOSans L"/>
              <a:ea typeface="OPPOSans R"/>
            </a:endParaRPr>
          </a:p>
        </p:txBody>
      </p:sp>
      <p:sp>
        <p:nvSpPr>
          <p:cNvPr id="22" name="文本占位符 52">
            <a:extLst>
              <a:ext uri="{FF2B5EF4-FFF2-40B4-BE49-F238E27FC236}">
                <a16:creationId xmlns="" xmlns:a16="http://schemas.microsoft.com/office/drawing/2014/main" id="{D85A826B-B30B-4E63-B76A-5D67885C1CC9}"/>
              </a:ext>
            </a:extLst>
          </p:cNvPr>
          <p:cNvSpPr txBox="1">
            <a:spLocks/>
          </p:cNvSpPr>
          <p:nvPr/>
        </p:nvSpPr>
        <p:spPr>
          <a:xfrm>
            <a:off x="6886533" y="2369532"/>
            <a:ext cx="1206945" cy="273862"/>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1800" b="0" i="0" u="none" strike="noStrike" kern="1200" cap="none" spc="0" normalizeH="0" baseline="0" noProof="0">
                <a:ln>
                  <a:noFill/>
                </a:ln>
                <a:solidFill>
                  <a:srgbClr val="FFFFFF"/>
                </a:solidFill>
                <a:effectLst/>
                <a:uLnTx/>
                <a:uFillTx/>
                <a:latin typeface="OPPOSans B"/>
                <a:ea typeface="OPPOSans B"/>
                <a:cs typeface="OPPOSans R" panose="00020600040101010101" pitchFamily="18" charset="-122"/>
              </a:rPr>
              <a:t>输入标题</a:t>
            </a:r>
            <a:endParaRPr kumimoji="0" lang="zh-CN" altLang="en-US"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endParaRPr>
          </a:p>
        </p:txBody>
      </p:sp>
      <p:sp>
        <p:nvSpPr>
          <p:cNvPr id="24" name="椭圆 23">
            <a:extLst>
              <a:ext uri="{FF2B5EF4-FFF2-40B4-BE49-F238E27FC236}">
                <a16:creationId xmlns="" xmlns:a16="http://schemas.microsoft.com/office/drawing/2014/main" id="{3C9C5E56-78F9-4B70-9848-416578DE1FEE}"/>
              </a:ext>
            </a:extLst>
          </p:cNvPr>
          <p:cNvSpPr/>
          <p:nvPr/>
        </p:nvSpPr>
        <p:spPr>
          <a:xfrm>
            <a:off x="10002583" y="5018744"/>
            <a:ext cx="550873" cy="550873"/>
          </a:xfrm>
          <a:prstGeom prst="ellipse">
            <a:avLst/>
          </a:prstGeom>
          <a:gradFill>
            <a:gsLst>
              <a:gs pos="0">
                <a:schemeClr val="accent3"/>
              </a:gs>
              <a:gs pos="100000">
                <a:schemeClr val="accent1"/>
              </a:gs>
            </a:gsLst>
            <a:lin ang="8100000" scaled="0"/>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200" b="1" kern="0" dirty="0">
                <a:solidFill>
                  <a:srgbClr val="FFFFFF"/>
                </a:solidFill>
                <a:latin typeface="OPPOSans B"/>
                <a:ea typeface="OPPOSans B"/>
              </a:rPr>
              <a:t>04</a:t>
            </a:r>
            <a:endParaRPr lang="zh-CN" altLang="en-US" sz="1200" b="1" kern="0" dirty="0">
              <a:solidFill>
                <a:srgbClr val="FFFFFF"/>
              </a:solidFill>
              <a:latin typeface="OPPOSans B"/>
              <a:ea typeface="OPPOSans B"/>
            </a:endParaRPr>
          </a:p>
        </p:txBody>
      </p:sp>
      <p:sp>
        <p:nvSpPr>
          <p:cNvPr id="25" name="矩形: 圆顶角 24">
            <a:extLst>
              <a:ext uri="{FF2B5EF4-FFF2-40B4-BE49-F238E27FC236}">
                <a16:creationId xmlns="" xmlns:a16="http://schemas.microsoft.com/office/drawing/2014/main" id="{8F9043AB-C964-4C00-9C89-6C7B70EC3D70}"/>
              </a:ext>
            </a:extLst>
          </p:cNvPr>
          <p:cNvSpPr/>
          <p:nvPr/>
        </p:nvSpPr>
        <p:spPr>
          <a:xfrm flipV="1">
            <a:off x="9499940" y="2278912"/>
            <a:ext cx="1556158" cy="455103"/>
          </a:xfrm>
          <a:prstGeom prst="round2SameRect">
            <a:avLst>
              <a:gd name="adj1" fmla="val 45628"/>
              <a:gd name="adj2" fmla="val 0"/>
            </a:avLst>
          </a:prstGeom>
          <a:gradFill>
            <a:gsLst>
              <a:gs pos="0">
                <a:schemeClr val="accent3"/>
              </a:gs>
              <a:gs pos="100000">
                <a:schemeClr val="accent1"/>
              </a:gs>
            </a:gsLst>
            <a:lin ang="13500000" scaled="0"/>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rgbClr val="FFFFFF"/>
              </a:solidFill>
              <a:latin typeface="OPPOSans L"/>
              <a:ea typeface="OPPOSans R"/>
            </a:endParaRPr>
          </a:p>
        </p:txBody>
      </p:sp>
      <p:sp>
        <p:nvSpPr>
          <p:cNvPr id="26" name="文本占位符 52">
            <a:extLst>
              <a:ext uri="{FF2B5EF4-FFF2-40B4-BE49-F238E27FC236}">
                <a16:creationId xmlns="" xmlns:a16="http://schemas.microsoft.com/office/drawing/2014/main" id="{4F658605-44F3-4565-ABD2-F36960C2E322}"/>
              </a:ext>
            </a:extLst>
          </p:cNvPr>
          <p:cNvSpPr txBox="1">
            <a:spLocks/>
          </p:cNvSpPr>
          <p:nvPr/>
        </p:nvSpPr>
        <p:spPr>
          <a:xfrm>
            <a:off x="9674546" y="2369532"/>
            <a:ext cx="1206945" cy="273862"/>
          </a:xfrm>
          <a:prstGeom prst="rect">
            <a:avLst/>
          </a:prstGeom>
        </p:spPr>
        <p:txBody>
          <a:bodyPr vert="horz" lIns="0" tIns="0" rIns="0" bIns="0" rtlCol="0" anchor="ctr" anchorCtr="1">
            <a:normAutofit/>
          </a:bodyPr>
          <a:lstStyle>
            <a:lvl1pPr marL="228600" indent="-228600" algn="l" defTabSz="914400" rtl="0" eaLnBrk="1" latinLnBrk="0" hangingPunct="1">
              <a:lnSpc>
                <a:spcPct val="90000"/>
              </a:lnSpc>
              <a:spcBef>
                <a:spcPts val="1000"/>
              </a:spcBef>
              <a:buFontTx/>
              <a:buNone/>
              <a:defRPr kumimoji="0" lang="zh-CN" altLang="en-US" sz="1800" b="0" i="0" u="none" strike="noStrike" kern="1200" cap="none" spc="0" normalizeH="0" baseline="0" dirty="0">
                <a:ln>
                  <a:noFill/>
                </a:ln>
                <a:solidFill>
                  <a:schemeClr val="bg1"/>
                </a:solidFill>
                <a:effectLst/>
                <a:uLnTx/>
                <a:uFillTx/>
                <a:latin typeface="+mj-ea"/>
                <a:ea typeface="+mj-ea"/>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zh-CN" altLang="en-US" sz="1800" b="0" i="0" u="none" strike="noStrike" kern="1200" cap="none" spc="0" normalizeH="0" baseline="0" noProof="0">
                <a:ln>
                  <a:noFill/>
                </a:ln>
                <a:solidFill>
                  <a:srgbClr val="FFFFFF"/>
                </a:solidFill>
                <a:effectLst/>
                <a:uLnTx/>
                <a:uFillTx/>
                <a:latin typeface="OPPOSans B"/>
                <a:ea typeface="OPPOSans B"/>
                <a:cs typeface="OPPOSans R" panose="00020600040101010101" pitchFamily="18" charset="-122"/>
              </a:rPr>
              <a:t>输入标题</a:t>
            </a:r>
            <a:endParaRPr kumimoji="0" lang="zh-CN" altLang="en-US" sz="1800" b="0" i="0" u="none" strike="noStrike" kern="1200" cap="none" spc="0" normalizeH="0" baseline="0" noProof="0" dirty="0">
              <a:ln>
                <a:noFill/>
              </a:ln>
              <a:solidFill>
                <a:srgbClr val="FFFFFF"/>
              </a:solidFill>
              <a:effectLst/>
              <a:uLnTx/>
              <a:uFillTx/>
              <a:latin typeface="OPPOSans B"/>
              <a:ea typeface="OPPOSans B"/>
              <a:cs typeface="OPPOSans R" panose="00020600040101010101" pitchFamily="18" charset="-122"/>
            </a:endParaRPr>
          </a:p>
        </p:txBody>
      </p:sp>
      <p:sp>
        <p:nvSpPr>
          <p:cNvPr id="28" name="iconfont-10889-5203240">
            <a:extLst>
              <a:ext uri="{FF2B5EF4-FFF2-40B4-BE49-F238E27FC236}">
                <a16:creationId xmlns="" xmlns:a16="http://schemas.microsoft.com/office/drawing/2014/main" id="{D7961E13-24D8-402C-A15B-2ECBC5E796D8}"/>
              </a:ext>
            </a:extLst>
          </p:cNvPr>
          <p:cNvSpPr/>
          <p:nvPr/>
        </p:nvSpPr>
        <p:spPr>
          <a:xfrm>
            <a:off x="1673884" y="3048494"/>
            <a:ext cx="480191" cy="438455"/>
          </a:xfrm>
          <a:custGeom>
            <a:avLst/>
            <a:gdLst>
              <a:gd name="connsiteX0" fmla="*/ 293521 w 517032"/>
              <a:gd name="connsiteY0" fmla="*/ 356080 h 472094"/>
              <a:gd name="connsiteX1" fmla="*/ 295988 w 517032"/>
              <a:gd name="connsiteY1" fmla="*/ 357988 h 472094"/>
              <a:gd name="connsiteX2" fmla="*/ 335469 w 517032"/>
              <a:gd name="connsiteY2" fmla="*/ 426375 h 472094"/>
              <a:gd name="connsiteX3" fmla="*/ 374950 w 517032"/>
              <a:gd name="connsiteY3" fmla="*/ 357988 h 472094"/>
              <a:gd name="connsiteX4" fmla="*/ 377230 w 517032"/>
              <a:gd name="connsiteY4" fmla="*/ 356242 h 472094"/>
              <a:gd name="connsiteX5" fmla="*/ 373553 w 517032"/>
              <a:gd name="connsiteY5" fmla="*/ 365098 h 472094"/>
              <a:gd name="connsiteX6" fmla="*/ 388791 w 517032"/>
              <a:gd name="connsiteY6" fmla="*/ 380334 h 472094"/>
              <a:gd name="connsiteX7" fmla="*/ 397275 w 517032"/>
              <a:gd name="connsiteY7" fmla="*/ 380334 h 472094"/>
              <a:gd name="connsiteX8" fmla="*/ 348804 w 517032"/>
              <a:gd name="connsiteY8" fmla="*/ 464236 h 472094"/>
              <a:gd name="connsiteX9" fmla="*/ 335469 w 517032"/>
              <a:gd name="connsiteY9" fmla="*/ 472094 h 472094"/>
              <a:gd name="connsiteX10" fmla="*/ 329278 w 517032"/>
              <a:gd name="connsiteY10" fmla="*/ 470761 h 472094"/>
              <a:gd name="connsiteX11" fmla="*/ 322134 w 517032"/>
              <a:gd name="connsiteY11" fmla="*/ 464236 h 472094"/>
              <a:gd name="connsiteX12" fmla="*/ 273662 w 517032"/>
              <a:gd name="connsiteY12" fmla="*/ 380334 h 472094"/>
              <a:gd name="connsiteX13" fmla="*/ 282027 w 517032"/>
              <a:gd name="connsiteY13" fmla="*/ 380334 h 472094"/>
              <a:gd name="connsiteX14" fmla="*/ 297266 w 517032"/>
              <a:gd name="connsiteY14" fmla="*/ 365098 h 472094"/>
              <a:gd name="connsiteX15" fmla="*/ 289463 w 517032"/>
              <a:gd name="connsiteY15" fmla="*/ 352941 h 472094"/>
              <a:gd name="connsiteX16" fmla="*/ 292789 w 517032"/>
              <a:gd name="connsiteY16" fmla="*/ 354319 h 472094"/>
              <a:gd name="connsiteX17" fmla="*/ 293521 w 517032"/>
              <a:gd name="connsiteY17" fmla="*/ 356080 h 472094"/>
              <a:gd name="connsiteX18" fmla="*/ 381765 w 517032"/>
              <a:gd name="connsiteY18" fmla="*/ 352771 h 472094"/>
              <a:gd name="connsiteX19" fmla="*/ 377230 w 517032"/>
              <a:gd name="connsiteY19" fmla="*/ 356242 h 472094"/>
              <a:gd name="connsiteX20" fmla="*/ 378029 w 517032"/>
              <a:gd name="connsiteY20" fmla="*/ 354319 h 472094"/>
              <a:gd name="connsiteX21" fmla="*/ 384236 w 517032"/>
              <a:gd name="connsiteY21" fmla="*/ 350880 h 472094"/>
              <a:gd name="connsiteX22" fmla="*/ 385823 w 517032"/>
              <a:gd name="connsiteY22" fmla="*/ 351090 h 472094"/>
              <a:gd name="connsiteX23" fmla="*/ 381765 w 517032"/>
              <a:gd name="connsiteY23" fmla="*/ 352771 h 472094"/>
              <a:gd name="connsiteX24" fmla="*/ 286713 w 517032"/>
              <a:gd name="connsiteY24" fmla="*/ 350814 h 472094"/>
              <a:gd name="connsiteX25" fmla="*/ 289463 w 517032"/>
              <a:gd name="connsiteY25" fmla="*/ 352941 h 472094"/>
              <a:gd name="connsiteX26" fmla="*/ 284896 w 517032"/>
              <a:gd name="connsiteY26" fmla="*/ 351049 h 472094"/>
              <a:gd name="connsiteX27" fmla="*/ 243598 w 517032"/>
              <a:gd name="connsiteY27" fmla="*/ 349861 h 472094"/>
              <a:gd name="connsiteX28" fmla="*/ 282027 w 517032"/>
              <a:gd name="connsiteY28" fmla="*/ 349861 h 472094"/>
              <a:gd name="connsiteX29" fmla="*/ 284896 w 517032"/>
              <a:gd name="connsiteY29" fmla="*/ 351049 h 472094"/>
              <a:gd name="connsiteX30" fmla="*/ 275081 w 517032"/>
              <a:gd name="connsiteY30" fmla="*/ 352320 h 472094"/>
              <a:gd name="connsiteX31" fmla="*/ 269556 w 517032"/>
              <a:gd name="connsiteY31" fmla="*/ 373227 h 472094"/>
              <a:gd name="connsiteX32" fmla="*/ 273662 w 517032"/>
              <a:gd name="connsiteY32" fmla="*/ 380334 h 472094"/>
              <a:gd name="connsiteX33" fmla="*/ 243598 w 517032"/>
              <a:gd name="connsiteY33" fmla="*/ 380334 h 472094"/>
              <a:gd name="connsiteX34" fmla="*/ 228359 w 517032"/>
              <a:gd name="connsiteY34" fmla="*/ 365098 h 472094"/>
              <a:gd name="connsiteX35" fmla="*/ 243598 w 517032"/>
              <a:gd name="connsiteY35" fmla="*/ 349861 h 472094"/>
              <a:gd name="connsiteX36" fmla="*/ 222751 w 517032"/>
              <a:gd name="connsiteY36" fmla="*/ 279452 h 472094"/>
              <a:gd name="connsiteX37" fmla="*/ 218788 w 517032"/>
              <a:gd name="connsiteY37" fmla="*/ 288981 h 472094"/>
              <a:gd name="connsiteX38" fmla="*/ 234028 w 517032"/>
              <a:gd name="connsiteY38" fmla="*/ 304220 h 472094"/>
              <a:gd name="connsiteX39" fmla="*/ 241700 w 517032"/>
              <a:gd name="connsiteY39" fmla="*/ 304220 h 472094"/>
              <a:gd name="connsiteX40" fmla="*/ 193905 w 517032"/>
              <a:gd name="connsiteY40" fmla="*/ 387859 h 472094"/>
              <a:gd name="connsiteX41" fmla="*/ 180568 w 517032"/>
              <a:gd name="connsiteY41" fmla="*/ 395809 h 472094"/>
              <a:gd name="connsiteX42" fmla="*/ 180520 w 517032"/>
              <a:gd name="connsiteY42" fmla="*/ 395809 h 472094"/>
              <a:gd name="connsiteX43" fmla="*/ 167183 w 517032"/>
              <a:gd name="connsiteY43" fmla="*/ 387859 h 472094"/>
              <a:gd name="connsiteX44" fmla="*/ 119433 w 517032"/>
              <a:gd name="connsiteY44" fmla="*/ 304220 h 472094"/>
              <a:gd name="connsiteX45" fmla="*/ 127729 w 517032"/>
              <a:gd name="connsiteY45" fmla="*/ 304220 h 472094"/>
              <a:gd name="connsiteX46" fmla="*/ 142969 w 517032"/>
              <a:gd name="connsiteY46" fmla="*/ 288981 h 472094"/>
              <a:gd name="connsiteX47" fmla="*/ 139311 w 517032"/>
              <a:gd name="connsiteY47" fmla="*/ 280150 h 472094"/>
              <a:gd name="connsiteX48" fmla="*/ 141890 w 517032"/>
              <a:gd name="connsiteY48" fmla="*/ 282076 h 472094"/>
              <a:gd name="connsiteX49" fmla="*/ 180568 w 517032"/>
              <a:gd name="connsiteY49" fmla="*/ 349821 h 472094"/>
              <a:gd name="connsiteX50" fmla="*/ 219246 w 517032"/>
              <a:gd name="connsiteY50" fmla="*/ 282076 h 472094"/>
              <a:gd name="connsiteX51" fmla="*/ 225821 w 517032"/>
              <a:gd name="connsiteY51" fmla="*/ 277154 h 472094"/>
              <a:gd name="connsiteX52" fmla="*/ 222751 w 517032"/>
              <a:gd name="connsiteY52" fmla="*/ 279452 h 472094"/>
              <a:gd name="connsiteX53" fmla="*/ 223265 w 517032"/>
              <a:gd name="connsiteY53" fmla="*/ 278218 h 472094"/>
              <a:gd name="connsiteX54" fmla="*/ 134481 w 517032"/>
              <a:gd name="connsiteY54" fmla="*/ 276545 h 472094"/>
              <a:gd name="connsiteX55" fmla="*/ 138510 w 517032"/>
              <a:gd name="connsiteY55" fmla="*/ 278218 h 472094"/>
              <a:gd name="connsiteX56" fmla="*/ 139311 w 517032"/>
              <a:gd name="connsiteY56" fmla="*/ 280150 h 472094"/>
              <a:gd name="connsiteX57" fmla="*/ 228445 w 517032"/>
              <a:gd name="connsiteY57" fmla="*/ 275191 h 472094"/>
              <a:gd name="connsiteX58" fmla="*/ 230037 w 517032"/>
              <a:gd name="connsiteY58" fmla="*/ 275401 h 472094"/>
              <a:gd name="connsiteX59" fmla="*/ 225821 w 517032"/>
              <a:gd name="connsiteY59" fmla="*/ 277154 h 472094"/>
              <a:gd name="connsiteX60" fmla="*/ 132667 w 517032"/>
              <a:gd name="connsiteY60" fmla="*/ 275191 h 472094"/>
              <a:gd name="connsiteX61" fmla="*/ 134481 w 517032"/>
              <a:gd name="connsiteY61" fmla="*/ 276545 h 472094"/>
              <a:gd name="connsiteX62" fmla="*/ 131569 w 517032"/>
              <a:gd name="connsiteY62" fmla="*/ 275335 h 472094"/>
              <a:gd name="connsiteX63" fmla="*/ 319508 w 517032"/>
              <a:gd name="connsiteY63" fmla="*/ 121818 h 472094"/>
              <a:gd name="connsiteX64" fmla="*/ 349979 w 517032"/>
              <a:gd name="connsiteY64" fmla="*/ 152273 h 472094"/>
              <a:gd name="connsiteX65" fmla="*/ 319460 w 517032"/>
              <a:gd name="connsiteY65" fmla="*/ 182727 h 472094"/>
              <a:gd name="connsiteX66" fmla="*/ 288989 w 517032"/>
              <a:gd name="connsiteY66" fmla="*/ 152273 h 472094"/>
              <a:gd name="connsiteX67" fmla="*/ 319508 w 517032"/>
              <a:gd name="connsiteY67" fmla="*/ 121818 h 472094"/>
              <a:gd name="connsiteX68" fmla="*/ 212858 w 517032"/>
              <a:gd name="connsiteY68" fmla="*/ 121818 h 472094"/>
              <a:gd name="connsiteX69" fmla="*/ 243330 w 517032"/>
              <a:gd name="connsiteY69" fmla="*/ 152273 h 472094"/>
              <a:gd name="connsiteX70" fmla="*/ 212810 w 517032"/>
              <a:gd name="connsiteY70" fmla="*/ 182727 h 472094"/>
              <a:gd name="connsiteX71" fmla="*/ 182339 w 517032"/>
              <a:gd name="connsiteY71" fmla="*/ 152273 h 472094"/>
              <a:gd name="connsiteX72" fmla="*/ 212858 w 517032"/>
              <a:gd name="connsiteY72" fmla="*/ 121818 h 472094"/>
              <a:gd name="connsiteX73" fmla="*/ 106209 w 517032"/>
              <a:gd name="connsiteY73" fmla="*/ 121818 h 472094"/>
              <a:gd name="connsiteX74" fmla="*/ 136680 w 517032"/>
              <a:gd name="connsiteY74" fmla="*/ 152273 h 472094"/>
              <a:gd name="connsiteX75" fmla="*/ 106161 w 517032"/>
              <a:gd name="connsiteY75" fmla="*/ 182727 h 472094"/>
              <a:gd name="connsiteX76" fmla="*/ 75690 w 517032"/>
              <a:gd name="connsiteY76" fmla="*/ 152273 h 472094"/>
              <a:gd name="connsiteX77" fmla="*/ 106209 w 517032"/>
              <a:gd name="connsiteY77" fmla="*/ 121818 h 472094"/>
              <a:gd name="connsiteX78" fmla="*/ 475031 w 517032"/>
              <a:gd name="connsiteY78" fmla="*/ 92796 h 472094"/>
              <a:gd name="connsiteX79" fmla="*/ 517032 w 517032"/>
              <a:gd name="connsiteY79" fmla="*/ 151122 h 472094"/>
              <a:gd name="connsiteX80" fmla="*/ 517032 w 517032"/>
              <a:gd name="connsiteY80" fmla="*/ 317532 h 472094"/>
              <a:gd name="connsiteX81" fmla="*/ 450221 w 517032"/>
              <a:gd name="connsiteY81" fmla="*/ 380334 h 472094"/>
              <a:gd name="connsiteX82" fmla="*/ 397275 w 517032"/>
              <a:gd name="connsiteY82" fmla="*/ 380334 h 472094"/>
              <a:gd name="connsiteX83" fmla="*/ 401381 w 517032"/>
              <a:gd name="connsiteY83" fmla="*/ 373227 h 472094"/>
              <a:gd name="connsiteX84" fmla="*/ 395809 w 517032"/>
              <a:gd name="connsiteY84" fmla="*/ 352416 h 472094"/>
              <a:gd name="connsiteX85" fmla="*/ 385823 w 517032"/>
              <a:gd name="connsiteY85" fmla="*/ 351090 h 472094"/>
              <a:gd name="connsiteX86" fmla="*/ 388791 w 517032"/>
              <a:gd name="connsiteY86" fmla="*/ 349861 h 472094"/>
              <a:gd name="connsiteX87" fmla="*/ 450221 w 517032"/>
              <a:gd name="connsiteY87" fmla="*/ 349861 h 472094"/>
              <a:gd name="connsiteX88" fmla="*/ 486555 w 517032"/>
              <a:gd name="connsiteY88" fmla="*/ 317532 h 472094"/>
              <a:gd name="connsiteX89" fmla="*/ 486555 w 517032"/>
              <a:gd name="connsiteY89" fmla="*/ 151122 h 472094"/>
              <a:gd name="connsiteX90" fmla="*/ 464317 w 517032"/>
              <a:gd name="connsiteY90" fmla="*/ 121316 h 472094"/>
              <a:gd name="connsiteX91" fmla="*/ 456079 w 517032"/>
              <a:gd name="connsiteY91" fmla="*/ 101937 h 472094"/>
              <a:gd name="connsiteX92" fmla="*/ 475031 w 517032"/>
              <a:gd name="connsiteY92" fmla="*/ 92796 h 472094"/>
              <a:gd name="connsiteX93" fmla="*/ 66579 w 517032"/>
              <a:gd name="connsiteY93" fmla="*/ 0 h 472094"/>
              <a:gd name="connsiteX94" fmla="*/ 374616 w 517032"/>
              <a:gd name="connsiteY94" fmla="*/ 0 h 472094"/>
              <a:gd name="connsiteX95" fmla="*/ 441243 w 517032"/>
              <a:gd name="connsiteY95" fmla="*/ 65006 h 472094"/>
              <a:gd name="connsiteX96" fmla="*/ 441243 w 517032"/>
              <a:gd name="connsiteY96" fmla="*/ 239214 h 472094"/>
              <a:gd name="connsiteX97" fmla="*/ 374616 w 517032"/>
              <a:gd name="connsiteY97" fmla="*/ 304220 h 472094"/>
              <a:gd name="connsiteX98" fmla="*/ 241700 w 517032"/>
              <a:gd name="connsiteY98" fmla="*/ 304220 h 472094"/>
              <a:gd name="connsiteX99" fmla="*/ 245730 w 517032"/>
              <a:gd name="connsiteY99" fmla="*/ 297167 h 472094"/>
              <a:gd name="connsiteX100" fmla="*/ 239824 w 517032"/>
              <a:gd name="connsiteY100" fmla="*/ 276696 h 472094"/>
              <a:gd name="connsiteX101" fmla="*/ 230037 w 517032"/>
              <a:gd name="connsiteY101" fmla="*/ 275401 h 472094"/>
              <a:gd name="connsiteX102" fmla="*/ 234028 w 517032"/>
              <a:gd name="connsiteY102" fmla="*/ 273741 h 472094"/>
              <a:gd name="connsiteX103" fmla="*/ 374616 w 517032"/>
              <a:gd name="connsiteY103" fmla="*/ 273741 h 472094"/>
              <a:gd name="connsiteX104" fmla="*/ 410763 w 517032"/>
              <a:gd name="connsiteY104" fmla="*/ 239214 h 472094"/>
              <a:gd name="connsiteX105" fmla="*/ 410763 w 517032"/>
              <a:gd name="connsiteY105" fmla="*/ 65006 h 472094"/>
              <a:gd name="connsiteX106" fmla="*/ 374616 w 517032"/>
              <a:gd name="connsiteY106" fmla="*/ 30479 h 472094"/>
              <a:gd name="connsiteX107" fmla="*/ 66579 w 517032"/>
              <a:gd name="connsiteY107" fmla="*/ 30479 h 472094"/>
              <a:gd name="connsiteX108" fmla="*/ 30480 w 517032"/>
              <a:gd name="connsiteY108" fmla="*/ 65006 h 472094"/>
              <a:gd name="connsiteX109" fmla="*/ 30480 w 517032"/>
              <a:gd name="connsiteY109" fmla="*/ 239214 h 472094"/>
              <a:gd name="connsiteX110" fmla="*/ 66579 w 517032"/>
              <a:gd name="connsiteY110" fmla="*/ 273741 h 472094"/>
              <a:gd name="connsiteX111" fmla="*/ 127729 w 517032"/>
              <a:gd name="connsiteY111" fmla="*/ 273741 h 472094"/>
              <a:gd name="connsiteX112" fmla="*/ 131569 w 517032"/>
              <a:gd name="connsiteY112" fmla="*/ 275335 h 472094"/>
              <a:gd name="connsiteX113" fmla="*/ 121265 w 517032"/>
              <a:gd name="connsiteY113" fmla="*/ 276696 h 472094"/>
              <a:gd name="connsiteX114" fmla="*/ 115407 w 517032"/>
              <a:gd name="connsiteY114" fmla="*/ 297167 h 472094"/>
              <a:gd name="connsiteX115" fmla="*/ 119433 w 517032"/>
              <a:gd name="connsiteY115" fmla="*/ 304220 h 472094"/>
              <a:gd name="connsiteX116" fmla="*/ 66579 w 517032"/>
              <a:gd name="connsiteY116" fmla="*/ 304220 h 472094"/>
              <a:gd name="connsiteX117" fmla="*/ 0 w 517032"/>
              <a:gd name="connsiteY117" fmla="*/ 239214 h 472094"/>
              <a:gd name="connsiteX118" fmla="*/ 0 w 517032"/>
              <a:gd name="connsiteY118" fmla="*/ 65006 h 472094"/>
              <a:gd name="connsiteX119" fmla="*/ 66579 w 517032"/>
              <a:gd name="connsiteY119" fmla="*/ 0 h 472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517032" h="472094">
                <a:moveTo>
                  <a:pt x="293521" y="356080"/>
                </a:moveTo>
                <a:lnTo>
                  <a:pt x="295988" y="357988"/>
                </a:lnTo>
                <a:lnTo>
                  <a:pt x="335469" y="426375"/>
                </a:lnTo>
                <a:lnTo>
                  <a:pt x="374950" y="357988"/>
                </a:lnTo>
                <a:lnTo>
                  <a:pt x="377230" y="356242"/>
                </a:lnTo>
                <a:lnTo>
                  <a:pt x="373553" y="365098"/>
                </a:lnTo>
                <a:cubicBezTo>
                  <a:pt x="373553" y="373525"/>
                  <a:pt x="380410" y="380334"/>
                  <a:pt x="388791" y="380334"/>
                </a:cubicBezTo>
                <a:lnTo>
                  <a:pt x="397275" y="380334"/>
                </a:lnTo>
                <a:lnTo>
                  <a:pt x="348804" y="464236"/>
                </a:lnTo>
                <a:cubicBezTo>
                  <a:pt x="346137" y="469094"/>
                  <a:pt x="341041" y="472094"/>
                  <a:pt x="335469" y="472094"/>
                </a:cubicBezTo>
                <a:cubicBezTo>
                  <a:pt x="333326" y="472094"/>
                  <a:pt x="331230" y="471618"/>
                  <a:pt x="329278" y="470761"/>
                </a:cubicBezTo>
                <a:cubicBezTo>
                  <a:pt x="326230" y="469427"/>
                  <a:pt x="323753" y="467141"/>
                  <a:pt x="322134" y="464236"/>
                </a:cubicBezTo>
                <a:lnTo>
                  <a:pt x="273662" y="380334"/>
                </a:lnTo>
                <a:lnTo>
                  <a:pt x="282027" y="380334"/>
                </a:lnTo>
                <a:cubicBezTo>
                  <a:pt x="290408" y="380334"/>
                  <a:pt x="297266" y="373525"/>
                  <a:pt x="297266" y="365098"/>
                </a:cubicBezTo>
                <a:close/>
                <a:moveTo>
                  <a:pt x="289463" y="352941"/>
                </a:moveTo>
                <a:lnTo>
                  <a:pt x="292789" y="354319"/>
                </a:lnTo>
                <a:lnTo>
                  <a:pt x="293521" y="356080"/>
                </a:lnTo>
                <a:close/>
                <a:moveTo>
                  <a:pt x="381765" y="352771"/>
                </a:moveTo>
                <a:lnTo>
                  <a:pt x="377230" y="356242"/>
                </a:lnTo>
                <a:lnTo>
                  <a:pt x="378029" y="354319"/>
                </a:lnTo>
                <a:close/>
                <a:moveTo>
                  <a:pt x="384236" y="350880"/>
                </a:moveTo>
                <a:lnTo>
                  <a:pt x="385823" y="351090"/>
                </a:lnTo>
                <a:lnTo>
                  <a:pt x="381765" y="352771"/>
                </a:lnTo>
                <a:close/>
                <a:moveTo>
                  <a:pt x="286713" y="350814"/>
                </a:moveTo>
                <a:lnTo>
                  <a:pt x="289463" y="352941"/>
                </a:lnTo>
                <a:lnTo>
                  <a:pt x="284896" y="351049"/>
                </a:lnTo>
                <a:close/>
                <a:moveTo>
                  <a:pt x="243598" y="349861"/>
                </a:moveTo>
                <a:lnTo>
                  <a:pt x="282027" y="349861"/>
                </a:lnTo>
                <a:lnTo>
                  <a:pt x="284896" y="351049"/>
                </a:lnTo>
                <a:lnTo>
                  <a:pt x="275081" y="352320"/>
                </a:lnTo>
                <a:cubicBezTo>
                  <a:pt x="267794" y="356559"/>
                  <a:pt x="265318" y="365941"/>
                  <a:pt x="269556" y="373227"/>
                </a:cubicBezTo>
                <a:lnTo>
                  <a:pt x="273662" y="380334"/>
                </a:lnTo>
                <a:lnTo>
                  <a:pt x="243598" y="380334"/>
                </a:lnTo>
                <a:cubicBezTo>
                  <a:pt x="235217" y="380334"/>
                  <a:pt x="228359" y="373525"/>
                  <a:pt x="228359" y="365098"/>
                </a:cubicBezTo>
                <a:cubicBezTo>
                  <a:pt x="228359" y="356670"/>
                  <a:pt x="235217" y="349861"/>
                  <a:pt x="243598" y="349861"/>
                </a:cubicBezTo>
                <a:close/>
                <a:moveTo>
                  <a:pt x="222751" y="279452"/>
                </a:moveTo>
                <a:lnTo>
                  <a:pt x="218788" y="288981"/>
                </a:lnTo>
                <a:cubicBezTo>
                  <a:pt x="218788" y="297410"/>
                  <a:pt x="225646" y="304220"/>
                  <a:pt x="234028" y="304220"/>
                </a:cubicBezTo>
                <a:lnTo>
                  <a:pt x="241700" y="304220"/>
                </a:lnTo>
                <a:lnTo>
                  <a:pt x="193905" y="387859"/>
                </a:lnTo>
                <a:cubicBezTo>
                  <a:pt x="191238" y="392762"/>
                  <a:pt x="186141" y="395761"/>
                  <a:pt x="180568" y="395809"/>
                </a:cubicBezTo>
                <a:lnTo>
                  <a:pt x="180520" y="395809"/>
                </a:lnTo>
                <a:cubicBezTo>
                  <a:pt x="174947" y="395809"/>
                  <a:pt x="169851" y="392762"/>
                  <a:pt x="167183" y="387859"/>
                </a:cubicBezTo>
                <a:lnTo>
                  <a:pt x="119433" y="304220"/>
                </a:lnTo>
                <a:lnTo>
                  <a:pt x="127729" y="304220"/>
                </a:lnTo>
                <a:cubicBezTo>
                  <a:pt x="136159" y="304220"/>
                  <a:pt x="142969" y="297410"/>
                  <a:pt x="142969" y="288981"/>
                </a:cubicBezTo>
                <a:lnTo>
                  <a:pt x="139311" y="280150"/>
                </a:lnTo>
                <a:lnTo>
                  <a:pt x="141890" y="282076"/>
                </a:lnTo>
                <a:lnTo>
                  <a:pt x="180568" y="349821"/>
                </a:lnTo>
                <a:lnTo>
                  <a:pt x="219246" y="282076"/>
                </a:lnTo>
                <a:close/>
                <a:moveTo>
                  <a:pt x="225821" y="277154"/>
                </a:moveTo>
                <a:lnTo>
                  <a:pt x="222751" y="279452"/>
                </a:lnTo>
                <a:lnTo>
                  <a:pt x="223265" y="278218"/>
                </a:lnTo>
                <a:close/>
                <a:moveTo>
                  <a:pt x="134481" y="276545"/>
                </a:moveTo>
                <a:lnTo>
                  <a:pt x="138510" y="278218"/>
                </a:lnTo>
                <a:lnTo>
                  <a:pt x="139311" y="280150"/>
                </a:lnTo>
                <a:close/>
                <a:moveTo>
                  <a:pt x="228445" y="275191"/>
                </a:moveTo>
                <a:lnTo>
                  <a:pt x="230037" y="275401"/>
                </a:lnTo>
                <a:lnTo>
                  <a:pt x="225821" y="277154"/>
                </a:lnTo>
                <a:close/>
                <a:moveTo>
                  <a:pt x="132667" y="275191"/>
                </a:moveTo>
                <a:lnTo>
                  <a:pt x="134481" y="276545"/>
                </a:lnTo>
                <a:lnTo>
                  <a:pt x="131569" y="275335"/>
                </a:lnTo>
                <a:close/>
                <a:moveTo>
                  <a:pt x="319508" y="121818"/>
                </a:moveTo>
                <a:cubicBezTo>
                  <a:pt x="336315" y="121818"/>
                  <a:pt x="349979" y="135427"/>
                  <a:pt x="349979" y="152273"/>
                </a:cubicBezTo>
                <a:cubicBezTo>
                  <a:pt x="349979" y="169070"/>
                  <a:pt x="336315" y="182727"/>
                  <a:pt x="319460" y="182727"/>
                </a:cubicBezTo>
                <a:cubicBezTo>
                  <a:pt x="302654" y="182727"/>
                  <a:pt x="288989" y="169070"/>
                  <a:pt x="288989" y="152273"/>
                </a:cubicBezTo>
                <a:cubicBezTo>
                  <a:pt x="288989" y="135427"/>
                  <a:pt x="302654" y="121818"/>
                  <a:pt x="319508" y="121818"/>
                </a:cubicBezTo>
                <a:close/>
                <a:moveTo>
                  <a:pt x="212858" y="121818"/>
                </a:moveTo>
                <a:cubicBezTo>
                  <a:pt x="229665" y="121818"/>
                  <a:pt x="243330" y="135427"/>
                  <a:pt x="243330" y="152273"/>
                </a:cubicBezTo>
                <a:cubicBezTo>
                  <a:pt x="243330" y="169070"/>
                  <a:pt x="229665" y="182727"/>
                  <a:pt x="212810" y="182727"/>
                </a:cubicBezTo>
                <a:cubicBezTo>
                  <a:pt x="196004" y="182727"/>
                  <a:pt x="182339" y="169070"/>
                  <a:pt x="182339" y="152273"/>
                </a:cubicBezTo>
                <a:cubicBezTo>
                  <a:pt x="182339" y="135427"/>
                  <a:pt x="196004" y="121818"/>
                  <a:pt x="212858" y="121818"/>
                </a:cubicBezTo>
                <a:close/>
                <a:moveTo>
                  <a:pt x="106209" y="121818"/>
                </a:moveTo>
                <a:cubicBezTo>
                  <a:pt x="123015" y="121818"/>
                  <a:pt x="136680" y="135427"/>
                  <a:pt x="136680" y="152273"/>
                </a:cubicBezTo>
                <a:cubicBezTo>
                  <a:pt x="136680" y="169070"/>
                  <a:pt x="123015" y="182727"/>
                  <a:pt x="106161" y="182727"/>
                </a:cubicBezTo>
                <a:cubicBezTo>
                  <a:pt x="89354" y="182727"/>
                  <a:pt x="75690" y="169070"/>
                  <a:pt x="75690" y="152273"/>
                </a:cubicBezTo>
                <a:cubicBezTo>
                  <a:pt x="75690" y="135427"/>
                  <a:pt x="89354" y="121818"/>
                  <a:pt x="106209" y="121818"/>
                </a:cubicBezTo>
                <a:close/>
                <a:moveTo>
                  <a:pt x="475031" y="92796"/>
                </a:moveTo>
                <a:cubicBezTo>
                  <a:pt x="500556" y="102366"/>
                  <a:pt x="517032" y="125268"/>
                  <a:pt x="517032" y="151122"/>
                </a:cubicBezTo>
                <a:lnTo>
                  <a:pt x="517032" y="317532"/>
                </a:lnTo>
                <a:cubicBezTo>
                  <a:pt x="517032" y="352147"/>
                  <a:pt x="487032" y="380334"/>
                  <a:pt x="450221" y="380334"/>
                </a:cubicBezTo>
                <a:lnTo>
                  <a:pt x="397275" y="380334"/>
                </a:lnTo>
                <a:lnTo>
                  <a:pt x="401381" y="373227"/>
                </a:lnTo>
                <a:cubicBezTo>
                  <a:pt x="405572" y="365941"/>
                  <a:pt x="403096" y="356606"/>
                  <a:pt x="395809" y="352416"/>
                </a:cubicBezTo>
                <a:lnTo>
                  <a:pt x="385823" y="351090"/>
                </a:lnTo>
                <a:lnTo>
                  <a:pt x="388791" y="349861"/>
                </a:lnTo>
                <a:lnTo>
                  <a:pt x="450221" y="349861"/>
                </a:lnTo>
                <a:cubicBezTo>
                  <a:pt x="470222" y="349861"/>
                  <a:pt x="486555" y="335387"/>
                  <a:pt x="486555" y="317532"/>
                </a:cubicBezTo>
                <a:lnTo>
                  <a:pt x="486555" y="151122"/>
                </a:lnTo>
                <a:cubicBezTo>
                  <a:pt x="486555" y="138076"/>
                  <a:pt x="477793" y="126411"/>
                  <a:pt x="464317" y="121316"/>
                </a:cubicBezTo>
                <a:cubicBezTo>
                  <a:pt x="456840" y="118078"/>
                  <a:pt x="453221" y="109556"/>
                  <a:pt x="456079" y="101937"/>
                </a:cubicBezTo>
                <a:cubicBezTo>
                  <a:pt x="458936" y="94319"/>
                  <a:pt x="467269" y="90272"/>
                  <a:pt x="475031" y="92796"/>
                </a:cubicBezTo>
                <a:close/>
                <a:moveTo>
                  <a:pt x="66579" y="0"/>
                </a:moveTo>
                <a:lnTo>
                  <a:pt x="374616" y="0"/>
                </a:lnTo>
                <a:cubicBezTo>
                  <a:pt x="411335" y="0"/>
                  <a:pt x="441243" y="29193"/>
                  <a:pt x="441243" y="65006"/>
                </a:cubicBezTo>
                <a:lnTo>
                  <a:pt x="441243" y="239214"/>
                </a:lnTo>
                <a:cubicBezTo>
                  <a:pt x="441243" y="275075"/>
                  <a:pt x="411335" y="304220"/>
                  <a:pt x="374616" y="304220"/>
                </a:cubicBezTo>
                <a:lnTo>
                  <a:pt x="241700" y="304220"/>
                </a:lnTo>
                <a:lnTo>
                  <a:pt x="245730" y="297167"/>
                </a:lnTo>
                <a:cubicBezTo>
                  <a:pt x="249588" y="289883"/>
                  <a:pt x="247016" y="280790"/>
                  <a:pt x="239824" y="276696"/>
                </a:cubicBezTo>
                <a:lnTo>
                  <a:pt x="230037" y="275401"/>
                </a:lnTo>
                <a:lnTo>
                  <a:pt x="234028" y="273741"/>
                </a:lnTo>
                <a:lnTo>
                  <a:pt x="374616" y="273741"/>
                </a:lnTo>
                <a:cubicBezTo>
                  <a:pt x="394571" y="273741"/>
                  <a:pt x="410763" y="258263"/>
                  <a:pt x="410763" y="239214"/>
                </a:cubicBezTo>
                <a:lnTo>
                  <a:pt x="410763" y="65006"/>
                </a:lnTo>
                <a:cubicBezTo>
                  <a:pt x="410763" y="45957"/>
                  <a:pt x="394523" y="30479"/>
                  <a:pt x="374616" y="30479"/>
                </a:cubicBezTo>
                <a:lnTo>
                  <a:pt x="66579" y="30479"/>
                </a:lnTo>
                <a:cubicBezTo>
                  <a:pt x="46672" y="30479"/>
                  <a:pt x="30480" y="45957"/>
                  <a:pt x="30480" y="65006"/>
                </a:cubicBezTo>
                <a:lnTo>
                  <a:pt x="30480" y="239214"/>
                </a:lnTo>
                <a:cubicBezTo>
                  <a:pt x="30480" y="258263"/>
                  <a:pt x="46672" y="273741"/>
                  <a:pt x="66579" y="273741"/>
                </a:cubicBezTo>
                <a:lnTo>
                  <a:pt x="127729" y="273741"/>
                </a:lnTo>
                <a:lnTo>
                  <a:pt x="131569" y="275335"/>
                </a:lnTo>
                <a:lnTo>
                  <a:pt x="121265" y="276696"/>
                </a:lnTo>
                <a:cubicBezTo>
                  <a:pt x="114121" y="280790"/>
                  <a:pt x="111501" y="289883"/>
                  <a:pt x="115407" y="297167"/>
                </a:cubicBezTo>
                <a:lnTo>
                  <a:pt x="119433" y="304220"/>
                </a:lnTo>
                <a:lnTo>
                  <a:pt x="66579" y="304220"/>
                </a:lnTo>
                <a:cubicBezTo>
                  <a:pt x="29860" y="304220"/>
                  <a:pt x="0" y="275075"/>
                  <a:pt x="0" y="239214"/>
                </a:cubicBezTo>
                <a:lnTo>
                  <a:pt x="0" y="65006"/>
                </a:lnTo>
                <a:cubicBezTo>
                  <a:pt x="0" y="29193"/>
                  <a:pt x="29860" y="0"/>
                  <a:pt x="66579" y="0"/>
                </a:cubicBezTo>
                <a:close/>
              </a:path>
            </a:pathLst>
          </a:custGeom>
          <a:gradFill>
            <a:gsLst>
              <a:gs pos="0">
                <a:schemeClr val="accent3"/>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6" name="iconfont-10889-5203240">
            <a:extLst>
              <a:ext uri="{FF2B5EF4-FFF2-40B4-BE49-F238E27FC236}">
                <a16:creationId xmlns="" xmlns:a16="http://schemas.microsoft.com/office/drawing/2014/main" id="{E53BCF66-1D39-49B4-8C03-04701C94C6DD}"/>
              </a:ext>
            </a:extLst>
          </p:cNvPr>
          <p:cNvSpPr/>
          <p:nvPr/>
        </p:nvSpPr>
        <p:spPr>
          <a:xfrm>
            <a:off x="4461895" y="3046588"/>
            <a:ext cx="480191" cy="442267"/>
          </a:xfrm>
          <a:custGeom>
            <a:avLst/>
            <a:gdLst>
              <a:gd name="T0" fmla="*/ 6630 w 9601"/>
              <a:gd name="T1" fmla="*/ 6215 h 8842"/>
              <a:gd name="T2" fmla="*/ 6552 w 9601"/>
              <a:gd name="T3" fmla="*/ 6294 h 8842"/>
              <a:gd name="T4" fmla="*/ 5222 w 9601"/>
              <a:gd name="T5" fmla="*/ 6795 h 8842"/>
              <a:gd name="T6" fmla="*/ 5249 w 9601"/>
              <a:gd name="T7" fmla="*/ 5423 h 8842"/>
              <a:gd name="T8" fmla="*/ 5274 w 9601"/>
              <a:gd name="T9" fmla="*/ 5318 h 8842"/>
              <a:gd name="T10" fmla="*/ 8324 w 9601"/>
              <a:gd name="T11" fmla="*/ 1081 h 8842"/>
              <a:gd name="T12" fmla="*/ 9445 w 9601"/>
              <a:gd name="T13" fmla="*/ 1925 h 8842"/>
              <a:gd name="T14" fmla="*/ 9497 w 9601"/>
              <a:gd name="T15" fmla="*/ 2189 h 8842"/>
              <a:gd name="T16" fmla="*/ 7874 w 9601"/>
              <a:gd name="T17" fmla="*/ 2407 h 8842"/>
              <a:gd name="T18" fmla="*/ 5594 w 9601"/>
              <a:gd name="T19" fmla="*/ 6310 h 8842"/>
              <a:gd name="T20" fmla="*/ 8578 w 9601"/>
              <a:gd name="T21" fmla="*/ 2918 h 8842"/>
              <a:gd name="T22" fmla="*/ 8797 w 9601"/>
              <a:gd name="T23" fmla="*/ 2610 h 8842"/>
              <a:gd name="T24" fmla="*/ 8414 w 9601"/>
              <a:gd name="T25" fmla="*/ 1665 h 8842"/>
              <a:gd name="T26" fmla="*/ 1808 w 9601"/>
              <a:gd name="T27" fmla="*/ 6833 h 8842"/>
              <a:gd name="T28" fmla="*/ 1205 w 9601"/>
              <a:gd name="T29" fmla="*/ 6431 h 8842"/>
              <a:gd name="T30" fmla="*/ 1808 w 9601"/>
              <a:gd name="T31" fmla="*/ 6029 h 8842"/>
              <a:gd name="T32" fmla="*/ 1808 w 9601"/>
              <a:gd name="T33" fmla="*/ 6833 h 8842"/>
              <a:gd name="T34" fmla="*/ 1607 w 9601"/>
              <a:gd name="T35" fmla="*/ 2813 h 8842"/>
              <a:gd name="T36" fmla="*/ 1607 w 9601"/>
              <a:gd name="T37" fmla="*/ 2009 h 8842"/>
              <a:gd name="T38" fmla="*/ 2210 w 9601"/>
              <a:gd name="T39" fmla="*/ 2411 h 8842"/>
              <a:gd name="T40" fmla="*/ 1808 w 9601"/>
              <a:gd name="T41" fmla="*/ 4823 h 8842"/>
              <a:gd name="T42" fmla="*/ 1205 w 9601"/>
              <a:gd name="T43" fmla="*/ 4421 h 8842"/>
              <a:gd name="T44" fmla="*/ 1808 w 9601"/>
              <a:gd name="T45" fmla="*/ 4019 h 8842"/>
              <a:gd name="T46" fmla="*/ 1808 w 9601"/>
              <a:gd name="T47" fmla="*/ 4823 h 8842"/>
              <a:gd name="T48" fmla="*/ 4019 w 9601"/>
              <a:gd name="T49" fmla="*/ 6029 h 8842"/>
              <a:gd name="T50" fmla="*/ 4019 w 9601"/>
              <a:gd name="T51" fmla="*/ 6833 h 8842"/>
              <a:gd name="T52" fmla="*/ 2813 w 9601"/>
              <a:gd name="T53" fmla="*/ 6431 h 8842"/>
              <a:gd name="T54" fmla="*/ 2813 w 9601"/>
              <a:gd name="T55" fmla="*/ 2411 h 8842"/>
              <a:gd name="T56" fmla="*/ 6029 w 9601"/>
              <a:gd name="T57" fmla="*/ 2009 h 8842"/>
              <a:gd name="T58" fmla="*/ 6029 w 9601"/>
              <a:gd name="T59" fmla="*/ 2813 h 8842"/>
              <a:gd name="T60" fmla="*/ 2813 w 9601"/>
              <a:gd name="T61" fmla="*/ 2411 h 8842"/>
              <a:gd name="T62" fmla="*/ 3215 w 9601"/>
              <a:gd name="T63" fmla="*/ 4823 h 8842"/>
              <a:gd name="T64" fmla="*/ 3215 w 9601"/>
              <a:gd name="T65" fmla="*/ 4019 h 8842"/>
              <a:gd name="T66" fmla="*/ 5024 w 9601"/>
              <a:gd name="T67" fmla="*/ 4421 h 8842"/>
              <a:gd name="T68" fmla="*/ 7938 w 9601"/>
              <a:gd name="T69" fmla="*/ 804 h 8842"/>
              <a:gd name="T70" fmla="*/ 7837 w 9601"/>
              <a:gd name="T71" fmla="*/ 804 h 8842"/>
              <a:gd name="T72" fmla="*/ 7435 w 9601"/>
              <a:gd name="T73" fmla="*/ 603 h 8842"/>
              <a:gd name="T74" fmla="*/ 602 w 9601"/>
              <a:gd name="T75" fmla="*/ 1004 h 8842"/>
              <a:gd name="T76" fmla="*/ 1004 w 9601"/>
              <a:gd name="T77" fmla="*/ 8239 h 8842"/>
              <a:gd name="T78" fmla="*/ 7837 w 9601"/>
              <a:gd name="T79" fmla="*/ 7838 h 8842"/>
              <a:gd name="T80" fmla="*/ 7858 w 9601"/>
              <a:gd name="T81" fmla="*/ 5627 h 8842"/>
              <a:gd name="T82" fmla="*/ 8139 w 9601"/>
              <a:gd name="T83" fmla="*/ 5225 h 8842"/>
              <a:gd name="T84" fmla="*/ 8420 w 9601"/>
              <a:gd name="T85" fmla="*/ 5627 h 8842"/>
              <a:gd name="T86" fmla="*/ 8440 w 9601"/>
              <a:gd name="T87" fmla="*/ 7838 h 8842"/>
              <a:gd name="T88" fmla="*/ 1004 w 9601"/>
              <a:gd name="T89" fmla="*/ 8842 h 8842"/>
              <a:gd name="T90" fmla="*/ 0 w 9601"/>
              <a:gd name="T91" fmla="*/ 1004 h 8842"/>
              <a:gd name="T92" fmla="*/ 7435 w 9601"/>
              <a:gd name="T93" fmla="*/ 0 h 8842"/>
              <a:gd name="T94" fmla="*/ 8208 w 9601"/>
              <a:gd name="T95" fmla="*/ 373 h 8842"/>
              <a:gd name="T96" fmla="*/ 8219 w 9601"/>
              <a:gd name="T97" fmla="*/ 402 h 8842"/>
              <a:gd name="T98" fmla="*/ 7938 w 9601"/>
              <a:gd name="T99" fmla="*/ 804 h 8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601" h="8842">
                <a:moveTo>
                  <a:pt x="9497" y="2189"/>
                </a:moveTo>
                <a:lnTo>
                  <a:pt x="6630" y="6215"/>
                </a:lnTo>
                <a:lnTo>
                  <a:pt x="6604" y="6267"/>
                </a:lnTo>
                <a:lnTo>
                  <a:pt x="6552" y="6294"/>
                </a:lnTo>
                <a:lnTo>
                  <a:pt x="5483" y="6689"/>
                </a:lnTo>
                <a:lnTo>
                  <a:pt x="5222" y="6795"/>
                </a:lnTo>
                <a:lnTo>
                  <a:pt x="5222" y="6531"/>
                </a:lnTo>
                <a:lnTo>
                  <a:pt x="5249" y="5423"/>
                </a:lnTo>
                <a:lnTo>
                  <a:pt x="5249" y="5371"/>
                </a:lnTo>
                <a:lnTo>
                  <a:pt x="5274" y="5318"/>
                </a:lnTo>
                <a:lnTo>
                  <a:pt x="8220" y="1239"/>
                </a:lnTo>
                <a:lnTo>
                  <a:pt x="8324" y="1081"/>
                </a:lnTo>
                <a:lnTo>
                  <a:pt x="8480" y="1187"/>
                </a:lnTo>
                <a:lnTo>
                  <a:pt x="9445" y="1925"/>
                </a:lnTo>
                <a:lnTo>
                  <a:pt x="9601" y="2031"/>
                </a:lnTo>
                <a:lnTo>
                  <a:pt x="9497" y="2189"/>
                </a:lnTo>
                <a:close/>
                <a:moveTo>
                  <a:pt x="8578" y="2918"/>
                </a:moveTo>
                <a:lnTo>
                  <a:pt x="7874" y="2407"/>
                </a:lnTo>
                <a:lnTo>
                  <a:pt x="5612" y="5511"/>
                </a:lnTo>
                <a:lnTo>
                  <a:pt x="5594" y="6310"/>
                </a:lnTo>
                <a:lnTo>
                  <a:pt x="6366" y="6024"/>
                </a:lnTo>
                <a:lnTo>
                  <a:pt x="8578" y="2918"/>
                </a:lnTo>
                <a:close/>
                <a:moveTo>
                  <a:pt x="8097" y="2101"/>
                </a:moveTo>
                <a:lnTo>
                  <a:pt x="8797" y="2610"/>
                </a:lnTo>
                <a:lnTo>
                  <a:pt x="9098" y="2188"/>
                </a:lnTo>
                <a:lnTo>
                  <a:pt x="8414" y="1665"/>
                </a:lnTo>
                <a:lnTo>
                  <a:pt x="8097" y="2101"/>
                </a:lnTo>
                <a:close/>
                <a:moveTo>
                  <a:pt x="1808" y="6833"/>
                </a:moveTo>
                <a:lnTo>
                  <a:pt x="1607" y="6833"/>
                </a:lnTo>
                <a:cubicBezTo>
                  <a:pt x="1385" y="6833"/>
                  <a:pt x="1205" y="6653"/>
                  <a:pt x="1205" y="6431"/>
                </a:cubicBezTo>
                <a:cubicBezTo>
                  <a:pt x="1205" y="6209"/>
                  <a:pt x="1385" y="6029"/>
                  <a:pt x="1607" y="6029"/>
                </a:cubicBezTo>
                <a:lnTo>
                  <a:pt x="1808" y="6029"/>
                </a:lnTo>
                <a:cubicBezTo>
                  <a:pt x="2030" y="6029"/>
                  <a:pt x="2210" y="6209"/>
                  <a:pt x="2210" y="6431"/>
                </a:cubicBezTo>
                <a:cubicBezTo>
                  <a:pt x="2210" y="6653"/>
                  <a:pt x="2030" y="6833"/>
                  <a:pt x="1808" y="6833"/>
                </a:cubicBezTo>
                <a:close/>
                <a:moveTo>
                  <a:pt x="1808" y="2813"/>
                </a:moveTo>
                <a:lnTo>
                  <a:pt x="1607" y="2813"/>
                </a:lnTo>
                <a:cubicBezTo>
                  <a:pt x="1385" y="2813"/>
                  <a:pt x="1205" y="2633"/>
                  <a:pt x="1205" y="2411"/>
                </a:cubicBezTo>
                <a:cubicBezTo>
                  <a:pt x="1205" y="2189"/>
                  <a:pt x="1385" y="2009"/>
                  <a:pt x="1607" y="2009"/>
                </a:cubicBezTo>
                <a:lnTo>
                  <a:pt x="1808" y="2009"/>
                </a:lnTo>
                <a:cubicBezTo>
                  <a:pt x="2030" y="2009"/>
                  <a:pt x="2210" y="2189"/>
                  <a:pt x="2210" y="2411"/>
                </a:cubicBezTo>
                <a:cubicBezTo>
                  <a:pt x="2210" y="2633"/>
                  <a:pt x="2030" y="2813"/>
                  <a:pt x="1808" y="2813"/>
                </a:cubicBezTo>
                <a:close/>
                <a:moveTo>
                  <a:pt x="1808" y="4823"/>
                </a:moveTo>
                <a:lnTo>
                  <a:pt x="1607" y="4823"/>
                </a:lnTo>
                <a:cubicBezTo>
                  <a:pt x="1385" y="4823"/>
                  <a:pt x="1205" y="4643"/>
                  <a:pt x="1205" y="4421"/>
                </a:cubicBezTo>
                <a:cubicBezTo>
                  <a:pt x="1205" y="4199"/>
                  <a:pt x="1385" y="4019"/>
                  <a:pt x="1607" y="4019"/>
                </a:cubicBezTo>
                <a:lnTo>
                  <a:pt x="1808" y="4019"/>
                </a:lnTo>
                <a:cubicBezTo>
                  <a:pt x="2030" y="4019"/>
                  <a:pt x="2210" y="4199"/>
                  <a:pt x="2210" y="4421"/>
                </a:cubicBezTo>
                <a:cubicBezTo>
                  <a:pt x="2210" y="4643"/>
                  <a:pt x="2030" y="4823"/>
                  <a:pt x="1808" y="4823"/>
                </a:cubicBezTo>
                <a:close/>
                <a:moveTo>
                  <a:pt x="3215" y="6029"/>
                </a:moveTo>
                <a:lnTo>
                  <a:pt x="4019" y="6029"/>
                </a:lnTo>
                <a:cubicBezTo>
                  <a:pt x="4241" y="6029"/>
                  <a:pt x="4421" y="6209"/>
                  <a:pt x="4421" y="6431"/>
                </a:cubicBezTo>
                <a:cubicBezTo>
                  <a:pt x="4421" y="6653"/>
                  <a:pt x="4241" y="6833"/>
                  <a:pt x="4019" y="6833"/>
                </a:cubicBezTo>
                <a:lnTo>
                  <a:pt x="3215" y="6833"/>
                </a:lnTo>
                <a:cubicBezTo>
                  <a:pt x="2993" y="6833"/>
                  <a:pt x="2813" y="6653"/>
                  <a:pt x="2813" y="6431"/>
                </a:cubicBezTo>
                <a:cubicBezTo>
                  <a:pt x="2813" y="6209"/>
                  <a:pt x="2993" y="6029"/>
                  <a:pt x="3215" y="6029"/>
                </a:cubicBezTo>
                <a:close/>
                <a:moveTo>
                  <a:pt x="2813" y="2411"/>
                </a:moveTo>
                <a:cubicBezTo>
                  <a:pt x="2813" y="2189"/>
                  <a:pt x="2993" y="2009"/>
                  <a:pt x="3215" y="2009"/>
                </a:cubicBezTo>
                <a:lnTo>
                  <a:pt x="6029" y="2009"/>
                </a:lnTo>
                <a:cubicBezTo>
                  <a:pt x="6251" y="2009"/>
                  <a:pt x="6431" y="2189"/>
                  <a:pt x="6431" y="2411"/>
                </a:cubicBezTo>
                <a:cubicBezTo>
                  <a:pt x="6431" y="2633"/>
                  <a:pt x="6251" y="2813"/>
                  <a:pt x="6029" y="2813"/>
                </a:cubicBezTo>
                <a:lnTo>
                  <a:pt x="3215" y="2813"/>
                </a:lnTo>
                <a:cubicBezTo>
                  <a:pt x="2993" y="2813"/>
                  <a:pt x="2813" y="2633"/>
                  <a:pt x="2813" y="2411"/>
                </a:cubicBezTo>
                <a:close/>
                <a:moveTo>
                  <a:pt x="4622" y="4823"/>
                </a:moveTo>
                <a:lnTo>
                  <a:pt x="3215" y="4823"/>
                </a:lnTo>
                <a:cubicBezTo>
                  <a:pt x="2993" y="4823"/>
                  <a:pt x="2813" y="4643"/>
                  <a:pt x="2813" y="4421"/>
                </a:cubicBezTo>
                <a:cubicBezTo>
                  <a:pt x="2813" y="4199"/>
                  <a:pt x="2993" y="4019"/>
                  <a:pt x="3215" y="4019"/>
                </a:cubicBezTo>
                <a:lnTo>
                  <a:pt x="4622" y="4019"/>
                </a:lnTo>
                <a:cubicBezTo>
                  <a:pt x="4844" y="4019"/>
                  <a:pt x="5024" y="4199"/>
                  <a:pt x="5024" y="4421"/>
                </a:cubicBezTo>
                <a:cubicBezTo>
                  <a:pt x="5024" y="4643"/>
                  <a:pt x="4844" y="4823"/>
                  <a:pt x="4622" y="4823"/>
                </a:cubicBezTo>
                <a:close/>
                <a:moveTo>
                  <a:pt x="7938" y="804"/>
                </a:moveTo>
                <a:cubicBezTo>
                  <a:pt x="7902" y="804"/>
                  <a:pt x="7869" y="794"/>
                  <a:pt x="7837" y="783"/>
                </a:cubicBezTo>
                <a:lnTo>
                  <a:pt x="7837" y="804"/>
                </a:lnTo>
                <a:lnTo>
                  <a:pt x="7781" y="804"/>
                </a:lnTo>
                <a:cubicBezTo>
                  <a:pt x="7712" y="684"/>
                  <a:pt x="7584" y="603"/>
                  <a:pt x="7435" y="603"/>
                </a:cubicBezTo>
                <a:lnTo>
                  <a:pt x="1004" y="603"/>
                </a:lnTo>
                <a:cubicBezTo>
                  <a:pt x="782" y="603"/>
                  <a:pt x="602" y="783"/>
                  <a:pt x="602" y="1004"/>
                </a:cubicBezTo>
                <a:lnTo>
                  <a:pt x="602" y="7838"/>
                </a:lnTo>
                <a:cubicBezTo>
                  <a:pt x="602" y="8060"/>
                  <a:pt x="782" y="8239"/>
                  <a:pt x="1004" y="8239"/>
                </a:cubicBezTo>
                <a:lnTo>
                  <a:pt x="7435" y="8239"/>
                </a:lnTo>
                <a:cubicBezTo>
                  <a:pt x="7657" y="8239"/>
                  <a:pt x="7837" y="8060"/>
                  <a:pt x="7837" y="7838"/>
                </a:cubicBezTo>
                <a:lnTo>
                  <a:pt x="7837" y="5627"/>
                </a:lnTo>
                <a:lnTo>
                  <a:pt x="7858" y="5627"/>
                </a:lnTo>
                <a:cubicBezTo>
                  <a:pt x="7846" y="5595"/>
                  <a:pt x="7837" y="5562"/>
                  <a:pt x="7837" y="5526"/>
                </a:cubicBezTo>
                <a:cubicBezTo>
                  <a:pt x="7837" y="5360"/>
                  <a:pt x="7972" y="5225"/>
                  <a:pt x="8139" y="5225"/>
                </a:cubicBezTo>
                <a:cubicBezTo>
                  <a:pt x="8305" y="5225"/>
                  <a:pt x="8440" y="5360"/>
                  <a:pt x="8440" y="5526"/>
                </a:cubicBezTo>
                <a:cubicBezTo>
                  <a:pt x="8440" y="5562"/>
                  <a:pt x="8431" y="5595"/>
                  <a:pt x="8420" y="5627"/>
                </a:cubicBezTo>
                <a:lnTo>
                  <a:pt x="8440" y="5627"/>
                </a:lnTo>
                <a:lnTo>
                  <a:pt x="8440" y="7838"/>
                </a:lnTo>
                <a:cubicBezTo>
                  <a:pt x="8440" y="8392"/>
                  <a:pt x="7990" y="8842"/>
                  <a:pt x="7435" y="8842"/>
                </a:cubicBezTo>
                <a:lnTo>
                  <a:pt x="1004" y="8842"/>
                </a:lnTo>
                <a:cubicBezTo>
                  <a:pt x="449" y="8842"/>
                  <a:pt x="0" y="8392"/>
                  <a:pt x="0" y="7838"/>
                </a:cubicBezTo>
                <a:lnTo>
                  <a:pt x="0" y="1004"/>
                </a:lnTo>
                <a:cubicBezTo>
                  <a:pt x="0" y="449"/>
                  <a:pt x="449" y="0"/>
                  <a:pt x="1004" y="0"/>
                </a:cubicBezTo>
                <a:lnTo>
                  <a:pt x="7435" y="0"/>
                </a:lnTo>
                <a:cubicBezTo>
                  <a:pt x="7686" y="0"/>
                  <a:pt x="7913" y="94"/>
                  <a:pt x="8088" y="246"/>
                </a:cubicBezTo>
                <a:cubicBezTo>
                  <a:pt x="8139" y="277"/>
                  <a:pt x="8182" y="319"/>
                  <a:pt x="8208" y="373"/>
                </a:cubicBezTo>
                <a:cubicBezTo>
                  <a:pt x="8216" y="383"/>
                  <a:pt x="8227" y="391"/>
                  <a:pt x="8235" y="402"/>
                </a:cubicBezTo>
                <a:lnTo>
                  <a:pt x="8219" y="402"/>
                </a:lnTo>
                <a:cubicBezTo>
                  <a:pt x="8231" y="433"/>
                  <a:pt x="8239" y="466"/>
                  <a:pt x="8239" y="502"/>
                </a:cubicBezTo>
                <a:cubicBezTo>
                  <a:pt x="8239" y="668"/>
                  <a:pt x="8104" y="804"/>
                  <a:pt x="7938" y="804"/>
                </a:cubicBezTo>
                <a:close/>
              </a:path>
            </a:pathLst>
          </a:custGeom>
          <a:gradFill>
            <a:gsLst>
              <a:gs pos="0">
                <a:schemeClr val="accent3"/>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8" name="iconfont-10889-5203240">
            <a:extLst>
              <a:ext uri="{FF2B5EF4-FFF2-40B4-BE49-F238E27FC236}">
                <a16:creationId xmlns="" xmlns:a16="http://schemas.microsoft.com/office/drawing/2014/main" id="{319AD80A-0366-47D3-8B3F-7952B26D4CBF}"/>
              </a:ext>
            </a:extLst>
          </p:cNvPr>
          <p:cNvSpPr/>
          <p:nvPr/>
        </p:nvSpPr>
        <p:spPr>
          <a:xfrm>
            <a:off x="7249906" y="3029005"/>
            <a:ext cx="480191" cy="477433"/>
          </a:xfrm>
          <a:custGeom>
            <a:avLst/>
            <a:gdLst>
              <a:gd name="T0" fmla="*/ 300 w 475"/>
              <a:gd name="T1" fmla="*/ 188 h 473"/>
              <a:gd name="T2" fmla="*/ 330 w 475"/>
              <a:gd name="T3" fmla="*/ 219 h 473"/>
              <a:gd name="T4" fmla="*/ 265 w 475"/>
              <a:gd name="T5" fmla="*/ 247 h 473"/>
              <a:gd name="T6" fmla="*/ 330 w 475"/>
              <a:gd name="T7" fmla="*/ 279 h 473"/>
              <a:gd name="T8" fmla="*/ 257 w 475"/>
              <a:gd name="T9" fmla="*/ 350 h 473"/>
              <a:gd name="T10" fmla="*/ 214 w 475"/>
              <a:gd name="T11" fmla="*/ 279 h 473"/>
              <a:gd name="T12" fmla="*/ 146 w 475"/>
              <a:gd name="T13" fmla="*/ 247 h 473"/>
              <a:gd name="T14" fmla="*/ 191 w 475"/>
              <a:gd name="T15" fmla="*/ 219 h 473"/>
              <a:gd name="T16" fmla="*/ 146 w 475"/>
              <a:gd name="T17" fmla="*/ 188 h 473"/>
              <a:gd name="T18" fmla="*/ 138 w 475"/>
              <a:gd name="T19" fmla="*/ 123 h 473"/>
              <a:gd name="T20" fmla="*/ 236 w 475"/>
              <a:gd name="T21" fmla="*/ 220 h 473"/>
              <a:gd name="T22" fmla="*/ 287 w 475"/>
              <a:gd name="T23" fmla="*/ 123 h 473"/>
              <a:gd name="T24" fmla="*/ 338 w 475"/>
              <a:gd name="T25" fmla="*/ 123 h 473"/>
              <a:gd name="T26" fmla="*/ 238 w 475"/>
              <a:gd name="T27" fmla="*/ 473 h 473"/>
              <a:gd name="T28" fmla="*/ 68 w 475"/>
              <a:gd name="T29" fmla="*/ 402 h 473"/>
              <a:gd name="T30" fmla="*/ 238 w 475"/>
              <a:gd name="T31" fmla="*/ 0 h 473"/>
              <a:gd name="T32" fmla="*/ 407 w 475"/>
              <a:gd name="T33" fmla="*/ 71 h 473"/>
              <a:gd name="T34" fmla="*/ 92 w 475"/>
              <a:gd name="T35" fmla="*/ 388 h 473"/>
              <a:gd name="T36" fmla="*/ 158 w 475"/>
              <a:gd name="T37" fmla="*/ 413 h 473"/>
              <a:gd name="T38" fmla="*/ 92 w 475"/>
              <a:gd name="T39" fmla="*/ 388 h 473"/>
              <a:gd name="T40" fmla="*/ 228 w 475"/>
              <a:gd name="T41" fmla="*/ 446 h 473"/>
              <a:gd name="T42" fmla="*/ 171 w 475"/>
              <a:gd name="T43" fmla="*/ 418 h 473"/>
              <a:gd name="T44" fmla="*/ 242 w 475"/>
              <a:gd name="T45" fmla="*/ 446 h 473"/>
              <a:gd name="T46" fmla="*/ 307 w 475"/>
              <a:gd name="T47" fmla="*/ 417 h 473"/>
              <a:gd name="T48" fmla="*/ 242 w 475"/>
              <a:gd name="T49" fmla="*/ 446 h 473"/>
              <a:gd name="T50" fmla="*/ 379 w 475"/>
              <a:gd name="T51" fmla="*/ 391 h 473"/>
              <a:gd name="T52" fmla="*/ 319 w 475"/>
              <a:gd name="T53" fmla="*/ 412 h 473"/>
              <a:gd name="T54" fmla="*/ 418 w 475"/>
              <a:gd name="T55" fmla="*/ 239 h 473"/>
              <a:gd name="T56" fmla="*/ 238 w 475"/>
              <a:gd name="T57" fmla="*/ 57 h 473"/>
              <a:gd name="T58" fmla="*/ 235 w 475"/>
              <a:gd name="T59" fmla="*/ 417 h 473"/>
              <a:gd name="T60" fmla="*/ 418 w 475"/>
              <a:gd name="T61" fmla="*/ 239 h 473"/>
              <a:gd name="T62" fmla="*/ 41 w 475"/>
              <a:gd name="T63" fmla="*/ 163 h 473"/>
              <a:gd name="T64" fmla="*/ 45 w 475"/>
              <a:gd name="T65" fmla="*/ 227 h 473"/>
              <a:gd name="T66" fmla="*/ 28 w 475"/>
              <a:gd name="T67" fmla="*/ 240 h 473"/>
              <a:gd name="T68" fmla="*/ 57 w 475"/>
              <a:gd name="T69" fmla="*/ 305 h 473"/>
              <a:gd name="T70" fmla="*/ 28 w 475"/>
              <a:gd name="T71" fmla="*/ 240 h 473"/>
              <a:gd name="T72" fmla="*/ 323 w 475"/>
              <a:gd name="T73" fmla="*/ 45 h 473"/>
              <a:gd name="T74" fmla="*/ 371 w 475"/>
              <a:gd name="T75" fmla="*/ 97 h 473"/>
              <a:gd name="T76" fmla="*/ 311 w 475"/>
              <a:gd name="T77" fmla="*/ 40 h 473"/>
              <a:gd name="T78" fmla="*/ 247 w 475"/>
              <a:gd name="T79" fmla="*/ 44 h 473"/>
              <a:gd name="T80" fmla="*/ 311 w 475"/>
              <a:gd name="T81" fmla="*/ 40 h 473"/>
              <a:gd name="T82" fmla="*/ 163 w 475"/>
              <a:gd name="T83" fmla="*/ 41 h 473"/>
              <a:gd name="T84" fmla="*/ 233 w 475"/>
              <a:gd name="T85" fmla="*/ 43 h 473"/>
              <a:gd name="T86" fmla="*/ 150 w 475"/>
              <a:gd name="T87" fmla="*/ 46 h 473"/>
              <a:gd name="T88" fmla="*/ 108 w 475"/>
              <a:gd name="T89" fmla="*/ 94 h 473"/>
              <a:gd name="T90" fmla="*/ 150 w 475"/>
              <a:gd name="T91" fmla="*/ 46 h 473"/>
              <a:gd name="T92" fmla="*/ 434 w 475"/>
              <a:gd name="T93" fmla="*/ 309 h 473"/>
              <a:gd name="T94" fmla="*/ 431 w 475"/>
              <a:gd name="T95" fmla="*/ 245 h 473"/>
              <a:gd name="T96" fmla="*/ 447 w 475"/>
              <a:gd name="T97" fmla="*/ 232 h 473"/>
              <a:gd name="T98" fmla="*/ 418 w 475"/>
              <a:gd name="T99" fmla="*/ 167 h 473"/>
              <a:gd name="T100" fmla="*/ 447 w 475"/>
              <a:gd name="T101" fmla="*/ 232 h 473"/>
              <a:gd name="T102" fmla="*/ 380 w 475"/>
              <a:gd name="T103" fmla="*/ 106 h 473"/>
              <a:gd name="T104" fmla="*/ 428 w 475"/>
              <a:gd name="T105" fmla="*/ 149 h 473"/>
              <a:gd name="T106" fmla="*/ 46 w 475"/>
              <a:gd name="T107" fmla="*/ 151 h 473"/>
              <a:gd name="T108" fmla="*/ 98 w 475"/>
              <a:gd name="T109" fmla="*/ 103 h 473"/>
              <a:gd name="T110" fmla="*/ 46 w 475"/>
              <a:gd name="T111" fmla="*/ 151 h 473"/>
              <a:gd name="T112" fmla="*/ 95 w 475"/>
              <a:gd name="T113" fmla="*/ 366 h 473"/>
              <a:gd name="T114" fmla="*/ 47 w 475"/>
              <a:gd name="T115" fmla="*/ 324 h 473"/>
              <a:gd name="T116" fmla="*/ 430 w 475"/>
              <a:gd name="T117" fmla="*/ 322 h 473"/>
              <a:gd name="T118" fmla="*/ 377 w 475"/>
              <a:gd name="T119" fmla="*/ 370 h 473"/>
              <a:gd name="T120" fmla="*/ 430 w 475"/>
              <a:gd name="T121" fmla="*/ 32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5" h="473">
                <a:moveTo>
                  <a:pt x="338" y="123"/>
                </a:moveTo>
                <a:lnTo>
                  <a:pt x="300" y="188"/>
                </a:lnTo>
                <a:lnTo>
                  <a:pt x="330" y="188"/>
                </a:lnTo>
                <a:lnTo>
                  <a:pt x="330" y="219"/>
                </a:lnTo>
                <a:lnTo>
                  <a:pt x="282" y="219"/>
                </a:lnTo>
                <a:lnTo>
                  <a:pt x="265" y="247"/>
                </a:lnTo>
                <a:lnTo>
                  <a:pt x="330" y="247"/>
                </a:lnTo>
                <a:lnTo>
                  <a:pt x="330" y="279"/>
                </a:lnTo>
                <a:lnTo>
                  <a:pt x="257" y="279"/>
                </a:lnTo>
                <a:lnTo>
                  <a:pt x="257" y="350"/>
                </a:lnTo>
                <a:lnTo>
                  <a:pt x="214" y="350"/>
                </a:lnTo>
                <a:lnTo>
                  <a:pt x="214" y="279"/>
                </a:lnTo>
                <a:lnTo>
                  <a:pt x="146" y="279"/>
                </a:lnTo>
                <a:lnTo>
                  <a:pt x="146" y="247"/>
                </a:lnTo>
                <a:lnTo>
                  <a:pt x="207" y="247"/>
                </a:lnTo>
                <a:lnTo>
                  <a:pt x="191" y="219"/>
                </a:lnTo>
                <a:lnTo>
                  <a:pt x="146" y="219"/>
                </a:lnTo>
                <a:lnTo>
                  <a:pt x="146" y="188"/>
                </a:lnTo>
                <a:lnTo>
                  <a:pt x="174" y="188"/>
                </a:lnTo>
                <a:lnTo>
                  <a:pt x="138" y="123"/>
                </a:lnTo>
                <a:lnTo>
                  <a:pt x="187" y="123"/>
                </a:lnTo>
                <a:lnTo>
                  <a:pt x="236" y="220"/>
                </a:lnTo>
                <a:lnTo>
                  <a:pt x="237" y="220"/>
                </a:lnTo>
                <a:lnTo>
                  <a:pt x="287" y="123"/>
                </a:lnTo>
                <a:lnTo>
                  <a:pt x="338" y="123"/>
                </a:lnTo>
                <a:lnTo>
                  <a:pt x="338" y="123"/>
                </a:lnTo>
                <a:close/>
                <a:moveTo>
                  <a:pt x="474" y="240"/>
                </a:moveTo>
                <a:cubicBezTo>
                  <a:pt x="473" y="368"/>
                  <a:pt x="367" y="473"/>
                  <a:pt x="238" y="473"/>
                </a:cubicBezTo>
                <a:lnTo>
                  <a:pt x="235" y="473"/>
                </a:lnTo>
                <a:cubicBezTo>
                  <a:pt x="172" y="473"/>
                  <a:pt x="112" y="447"/>
                  <a:pt x="68" y="402"/>
                </a:cubicBezTo>
                <a:cubicBezTo>
                  <a:pt x="24" y="357"/>
                  <a:pt x="0" y="297"/>
                  <a:pt x="1" y="234"/>
                </a:cubicBezTo>
                <a:cubicBezTo>
                  <a:pt x="3" y="105"/>
                  <a:pt x="109" y="0"/>
                  <a:pt x="238" y="0"/>
                </a:cubicBezTo>
                <a:lnTo>
                  <a:pt x="241" y="0"/>
                </a:lnTo>
                <a:cubicBezTo>
                  <a:pt x="304" y="1"/>
                  <a:pt x="363" y="26"/>
                  <a:pt x="407" y="71"/>
                </a:cubicBezTo>
                <a:cubicBezTo>
                  <a:pt x="451" y="117"/>
                  <a:pt x="475" y="176"/>
                  <a:pt x="474" y="240"/>
                </a:cubicBezTo>
                <a:close/>
                <a:moveTo>
                  <a:pt x="92" y="388"/>
                </a:moveTo>
                <a:cubicBezTo>
                  <a:pt x="110" y="405"/>
                  <a:pt x="130" y="419"/>
                  <a:pt x="152" y="428"/>
                </a:cubicBezTo>
                <a:lnTo>
                  <a:pt x="158" y="413"/>
                </a:lnTo>
                <a:cubicBezTo>
                  <a:pt x="138" y="404"/>
                  <a:pt x="120" y="391"/>
                  <a:pt x="104" y="376"/>
                </a:cubicBezTo>
                <a:lnTo>
                  <a:pt x="92" y="388"/>
                </a:lnTo>
                <a:close/>
                <a:moveTo>
                  <a:pt x="164" y="433"/>
                </a:moveTo>
                <a:cubicBezTo>
                  <a:pt x="185" y="441"/>
                  <a:pt x="206" y="445"/>
                  <a:pt x="228" y="446"/>
                </a:cubicBezTo>
                <a:lnTo>
                  <a:pt x="229" y="430"/>
                </a:lnTo>
                <a:cubicBezTo>
                  <a:pt x="208" y="429"/>
                  <a:pt x="189" y="425"/>
                  <a:pt x="171" y="418"/>
                </a:cubicBezTo>
                <a:lnTo>
                  <a:pt x="164" y="433"/>
                </a:lnTo>
                <a:close/>
                <a:moveTo>
                  <a:pt x="242" y="446"/>
                </a:moveTo>
                <a:cubicBezTo>
                  <a:pt x="267" y="446"/>
                  <a:pt x="291" y="441"/>
                  <a:pt x="313" y="432"/>
                </a:cubicBezTo>
                <a:lnTo>
                  <a:pt x="307" y="417"/>
                </a:lnTo>
                <a:cubicBezTo>
                  <a:pt x="286" y="425"/>
                  <a:pt x="265" y="429"/>
                  <a:pt x="242" y="430"/>
                </a:cubicBezTo>
                <a:lnTo>
                  <a:pt x="242" y="446"/>
                </a:lnTo>
                <a:close/>
                <a:moveTo>
                  <a:pt x="325" y="427"/>
                </a:moveTo>
                <a:cubicBezTo>
                  <a:pt x="345" y="418"/>
                  <a:pt x="363" y="406"/>
                  <a:pt x="379" y="391"/>
                </a:cubicBezTo>
                <a:lnTo>
                  <a:pt x="368" y="379"/>
                </a:lnTo>
                <a:cubicBezTo>
                  <a:pt x="353" y="392"/>
                  <a:pt x="337" y="403"/>
                  <a:pt x="319" y="412"/>
                </a:cubicBezTo>
                <a:lnTo>
                  <a:pt x="325" y="427"/>
                </a:lnTo>
                <a:close/>
                <a:moveTo>
                  <a:pt x="418" y="239"/>
                </a:moveTo>
                <a:cubicBezTo>
                  <a:pt x="419" y="140"/>
                  <a:pt x="339" y="58"/>
                  <a:pt x="240" y="57"/>
                </a:cubicBezTo>
                <a:lnTo>
                  <a:pt x="238" y="57"/>
                </a:lnTo>
                <a:cubicBezTo>
                  <a:pt x="140" y="57"/>
                  <a:pt x="59" y="136"/>
                  <a:pt x="58" y="234"/>
                </a:cubicBezTo>
                <a:cubicBezTo>
                  <a:pt x="56" y="334"/>
                  <a:pt x="136" y="416"/>
                  <a:pt x="235" y="417"/>
                </a:cubicBezTo>
                <a:lnTo>
                  <a:pt x="238" y="417"/>
                </a:lnTo>
                <a:cubicBezTo>
                  <a:pt x="336" y="417"/>
                  <a:pt x="417" y="337"/>
                  <a:pt x="418" y="239"/>
                </a:cubicBezTo>
                <a:close/>
                <a:moveTo>
                  <a:pt x="57" y="169"/>
                </a:moveTo>
                <a:lnTo>
                  <a:pt x="41" y="163"/>
                </a:lnTo>
                <a:cubicBezTo>
                  <a:pt x="34" y="183"/>
                  <a:pt x="29" y="205"/>
                  <a:pt x="28" y="227"/>
                </a:cubicBezTo>
                <a:lnTo>
                  <a:pt x="45" y="227"/>
                </a:lnTo>
                <a:cubicBezTo>
                  <a:pt x="46" y="207"/>
                  <a:pt x="50" y="188"/>
                  <a:pt x="57" y="169"/>
                </a:cubicBezTo>
                <a:close/>
                <a:moveTo>
                  <a:pt x="28" y="240"/>
                </a:moveTo>
                <a:cubicBezTo>
                  <a:pt x="28" y="265"/>
                  <a:pt x="33" y="289"/>
                  <a:pt x="41" y="311"/>
                </a:cubicBezTo>
                <a:lnTo>
                  <a:pt x="57" y="305"/>
                </a:lnTo>
                <a:cubicBezTo>
                  <a:pt x="49" y="285"/>
                  <a:pt x="45" y="263"/>
                  <a:pt x="44" y="240"/>
                </a:cubicBezTo>
                <a:lnTo>
                  <a:pt x="28" y="240"/>
                </a:lnTo>
                <a:close/>
                <a:moveTo>
                  <a:pt x="383" y="85"/>
                </a:moveTo>
                <a:cubicBezTo>
                  <a:pt x="365" y="68"/>
                  <a:pt x="345" y="55"/>
                  <a:pt x="323" y="45"/>
                </a:cubicBezTo>
                <a:lnTo>
                  <a:pt x="317" y="60"/>
                </a:lnTo>
                <a:cubicBezTo>
                  <a:pt x="337" y="69"/>
                  <a:pt x="355" y="82"/>
                  <a:pt x="371" y="97"/>
                </a:cubicBezTo>
                <a:lnTo>
                  <a:pt x="383" y="85"/>
                </a:lnTo>
                <a:close/>
                <a:moveTo>
                  <a:pt x="311" y="40"/>
                </a:moveTo>
                <a:cubicBezTo>
                  <a:pt x="290" y="32"/>
                  <a:pt x="269" y="28"/>
                  <a:pt x="247" y="27"/>
                </a:cubicBezTo>
                <a:lnTo>
                  <a:pt x="247" y="44"/>
                </a:lnTo>
                <a:cubicBezTo>
                  <a:pt x="267" y="45"/>
                  <a:pt x="286" y="49"/>
                  <a:pt x="304" y="55"/>
                </a:cubicBezTo>
                <a:lnTo>
                  <a:pt x="311" y="40"/>
                </a:lnTo>
                <a:close/>
                <a:moveTo>
                  <a:pt x="234" y="27"/>
                </a:moveTo>
                <a:cubicBezTo>
                  <a:pt x="209" y="27"/>
                  <a:pt x="185" y="32"/>
                  <a:pt x="163" y="41"/>
                </a:cubicBezTo>
                <a:lnTo>
                  <a:pt x="169" y="56"/>
                </a:lnTo>
                <a:cubicBezTo>
                  <a:pt x="189" y="48"/>
                  <a:pt x="211" y="44"/>
                  <a:pt x="233" y="43"/>
                </a:cubicBezTo>
                <a:lnTo>
                  <a:pt x="234" y="27"/>
                </a:lnTo>
                <a:close/>
                <a:moveTo>
                  <a:pt x="150" y="46"/>
                </a:moveTo>
                <a:cubicBezTo>
                  <a:pt x="131" y="55"/>
                  <a:pt x="112" y="67"/>
                  <a:pt x="96" y="82"/>
                </a:cubicBezTo>
                <a:lnTo>
                  <a:pt x="108" y="94"/>
                </a:lnTo>
                <a:cubicBezTo>
                  <a:pt x="122" y="81"/>
                  <a:pt x="139" y="70"/>
                  <a:pt x="157" y="61"/>
                </a:cubicBezTo>
                <a:lnTo>
                  <a:pt x="150" y="46"/>
                </a:lnTo>
                <a:close/>
                <a:moveTo>
                  <a:pt x="419" y="303"/>
                </a:moveTo>
                <a:lnTo>
                  <a:pt x="434" y="309"/>
                </a:lnTo>
                <a:cubicBezTo>
                  <a:pt x="442" y="289"/>
                  <a:pt x="446" y="268"/>
                  <a:pt x="447" y="245"/>
                </a:cubicBezTo>
                <a:lnTo>
                  <a:pt x="431" y="245"/>
                </a:lnTo>
                <a:cubicBezTo>
                  <a:pt x="430" y="265"/>
                  <a:pt x="426" y="285"/>
                  <a:pt x="419" y="303"/>
                </a:cubicBezTo>
                <a:close/>
                <a:moveTo>
                  <a:pt x="447" y="232"/>
                </a:moveTo>
                <a:cubicBezTo>
                  <a:pt x="447" y="207"/>
                  <a:pt x="442" y="183"/>
                  <a:pt x="434" y="161"/>
                </a:cubicBezTo>
                <a:lnTo>
                  <a:pt x="418" y="167"/>
                </a:lnTo>
                <a:cubicBezTo>
                  <a:pt x="426" y="188"/>
                  <a:pt x="430" y="209"/>
                  <a:pt x="431" y="232"/>
                </a:cubicBezTo>
                <a:lnTo>
                  <a:pt x="447" y="232"/>
                </a:lnTo>
                <a:close/>
                <a:moveTo>
                  <a:pt x="392" y="95"/>
                </a:moveTo>
                <a:lnTo>
                  <a:pt x="380" y="106"/>
                </a:lnTo>
                <a:cubicBezTo>
                  <a:pt x="393" y="121"/>
                  <a:pt x="404" y="137"/>
                  <a:pt x="413" y="155"/>
                </a:cubicBezTo>
                <a:lnTo>
                  <a:pt x="428" y="149"/>
                </a:lnTo>
                <a:cubicBezTo>
                  <a:pt x="419" y="129"/>
                  <a:pt x="407" y="111"/>
                  <a:pt x="392" y="95"/>
                </a:cubicBezTo>
                <a:close/>
                <a:moveTo>
                  <a:pt x="46" y="151"/>
                </a:moveTo>
                <a:lnTo>
                  <a:pt x="62" y="157"/>
                </a:lnTo>
                <a:cubicBezTo>
                  <a:pt x="71" y="137"/>
                  <a:pt x="83" y="119"/>
                  <a:pt x="98" y="103"/>
                </a:cubicBezTo>
                <a:lnTo>
                  <a:pt x="87" y="91"/>
                </a:lnTo>
                <a:cubicBezTo>
                  <a:pt x="70" y="109"/>
                  <a:pt x="56" y="129"/>
                  <a:pt x="46" y="151"/>
                </a:cubicBezTo>
                <a:close/>
                <a:moveTo>
                  <a:pt x="83" y="378"/>
                </a:moveTo>
                <a:lnTo>
                  <a:pt x="95" y="366"/>
                </a:lnTo>
                <a:cubicBezTo>
                  <a:pt x="81" y="352"/>
                  <a:pt x="70" y="335"/>
                  <a:pt x="62" y="317"/>
                </a:cubicBezTo>
                <a:lnTo>
                  <a:pt x="47" y="324"/>
                </a:lnTo>
                <a:cubicBezTo>
                  <a:pt x="56" y="343"/>
                  <a:pt x="68" y="362"/>
                  <a:pt x="83" y="378"/>
                </a:cubicBezTo>
                <a:close/>
                <a:moveTo>
                  <a:pt x="430" y="322"/>
                </a:moveTo>
                <a:lnTo>
                  <a:pt x="414" y="315"/>
                </a:lnTo>
                <a:cubicBezTo>
                  <a:pt x="405" y="336"/>
                  <a:pt x="393" y="354"/>
                  <a:pt x="377" y="370"/>
                </a:cubicBezTo>
                <a:lnTo>
                  <a:pt x="389" y="382"/>
                </a:lnTo>
                <a:cubicBezTo>
                  <a:pt x="406" y="364"/>
                  <a:pt x="420" y="344"/>
                  <a:pt x="430" y="322"/>
                </a:cubicBezTo>
                <a:close/>
              </a:path>
            </a:pathLst>
          </a:custGeom>
          <a:gradFill>
            <a:gsLst>
              <a:gs pos="0">
                <a:schemeClr val="accent3"/>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9" name="iconfont-10889-5203240">
            <a:extLst>
              <a:ext uri="{FF2B5EF4-FFF2-40B4-BE49-F238E27FC236}">
                <a16:creationId xmlns="" xmlns:a16="http://schemas.microsoft.com/office/drawing/2014/main" id="{E1FEECF5-C822-47C8-928D-268C3BF03D0A}"/>
              </a:ext>
            </a:extLst>
          </p:cNvPr>
          <p:cNvSpPr/>
          <p:nvPr/>
        </p:nvSpPr>
        <p:spPr>
          <a:xfrm>
            <a:off x="10037925" y="3050085"/>
            <a:ext cx="480191" cy="435273"/>
          </a:xfrm>
          <a:custGeom>
            <a:avLst/>
            <a:gdLst>
              <a:gd name="connsiteX0" fmla="*/ 381535 w 609619"/>
              <a:gd name="connsiteY0" fmla="*/ 212929 h 552596"/>
              <a:gd name="connsiteX1" fmla="*/ 352835 w 609619"/>
              <a:gd name="connsiteY1" fmla="*/ 263726 h 552596"/>
              <a:gd name="connsiteX2" fmla="*/ 381535 w 609619"/>
              <a:gd name="connsiteY2" fmla="*/ 263726 h 552596"/>
              <a:gd name="connsiteX3" fmla="*/ 378170 w 609619"/>
              <a:gd name="connsiteY3" fmla="*/ 162879 h 552596"/>
              <a:gd name="connsiteX4" fmla="*/ 416031 w 609619"/>
              <a:gd name="connsiteY4" fmla="*/ 162879 h 552596"/>
              <a:gd name="connsiteX5" fmla="*/ 427063 w 609619"/>
              <a:gd name="connsiteY5" fmla="*/ 173897 h 552596"/>
              <a:gd name="connsiteX6" fmla="*/ 427063 w 609619"/>
              <a:gd name="connsiteY6" fmla="*/ 263726 h 552596"/>
              <a:gd name="connsiteX7" fmla="*/ 436692 w 609619"/>
              <a:gd name="connsiteY7" fmla="*/ 263726 h 552596"/>
              <a:gd name="connsiteX8" fmla="*/ 447723 w 609619"/>
              <a:gd name="connsiteY8" fmla="*/ 274745 h 552596"/>
              <a:gd name="connsiteX9" fmla="*/ 447723 w 609619"/>
              <a:gd name="connsiteY9" fmla="*/ 290245 h 552596"/>
              <a:gd name="connsiteX10" fmla="*/ 436692 w 609619"/>
              <a:gd name="connsiteY10" fmla="*/ 301264 h 552596"/>
              <a:gd name="connsiteX11" fmla="*/ 427063 w 609619"/>
              <a:gd name="connsiteY11" fmla="*/ 301264 h 552596"/>
              <a:gd name="connsiteX12" fmla="*/ 427063 w 609619"/>
              <a:gd name="connsiteY12" fmla="*/ 331238 h 552596"/>
              <a:gd name="connsiteX13" fmla="*/ 416031 w 609619"/>
              <a:gd name="connsiteY13" fmla="*/ 342256 h 552596"/>
              <a:gd name="connsiteX14" fmla="*/ 392567 w 609619"/>
              <a:gd name="connsiteY14" fmla="*/ 342256 h 552596"/>
              <a:gd name="connsiteX15" fmla="*/ 381535 w 609619"/>
              <a:gd name="connsiteY15" fmla="*/ 331238 h 552596"/>
              <a:gd name="connsiteX16" fmla="*/ 381535 w 609619"/>
              <a:gd name="connsiteY16" fmla="*/ 301264 h 552596"/>
              <a:gd name="connsiteX17" fmla="*/ 316282 w 609619"/>
              <a:gd name="connsiteY17" fmla="*/ 301264 h 552596"/>
              <a:gd name="connsiteX18" fmla="*/ 305251 w 609619"/>
              <a:gd name="connsiteY18" fmla="*/ 290245 h 552596"/>
              <a:gd name="connsiteX19" fmla="*/ 305251 w 609619"/>
              <a:gd name="connsiteY19" fmla="*/ 273437 h 552596"/>
              <a:gd name="connsiteX20" fmla="*/ 306934 w 609619"/>
              <a:gd name="connsiteY20" fmla="*/ 267648 h 552596"/>
              <a:gd name="connsiteX21" fmla="*/ 368821 w 609619"/>
              <a:gd name="connsiteY21" fmla="*/ 168015 h 552596"/>
              <a:gd name="connsiteX22" fmla="*/ 378170 w 609619"/>
              <a:gd name="connsiteY22" fmla="*/ 162879 h 552596"/>
              <a:gd name="connsiteX23" fmla="*/ 234995 w 609619"/>
              <a:gd name="connsiteY23" fmla="*/ 159916 h 552596"/>
              <a:gd name="connsiteX24" fmla="*/ 299038 w 609619"/>
              <a:gd name="connsiteY24" fmla="*/ 217615 h 552596"/>
              <a:gd name="connsiteX25" fmla="*/ 252105 w 609619"/>
              <a:gd name="connsiteY25" fmla="*/ 294361 h 552596"/>
              <a:gd name="connsiteX26" fmla="*/ 251824 w 609619"/>
              <a:gd name="connsiteY26" fmla="*/ 294641 h 552596"/>
              <a:gd name="connsiteX27" fmla="*/ 243129 w 609619"/>
              <a:gd name="connsiteY27" fmla="*/ 301830 h 552596"/>
              <a:gd name="connsiteX28" fmla="*/ 291185 w 609619"/>
              <a:gd name="connsiteY28" fmla="*/ 301830 h 552596"/>
              <a:gd name="connsiteX29" fmla="*/ 302217 w 609619"/>
              <a:gd name="connsiteY29" fmla="*/ 312847 h 552596"/>
              <a:gd name="connsiteX30" fmla="*/ 302217 w 609619"/>
              <a:gd name="connsiteY30" fmla="*/ 331240 h 552596"/>
              <a:gd name="connsiteX31" fmla="*/ 291185 w 609619"/>
              <a:gd name="connsiteY31" fmla="*/ 342257 h 552596"/>
              <a:gd name="connsiteX32" fmla="*/ 183761 w 609619"/>
              <a:gd name="connsiteY32" fmla="*/ 342257 h 552596"/>
              <a:gd name="connsiteX33" fmla="*/ 172729 w 609619"/>
              <a:gd name="connsiteY33" fmla="*/ 331240 h 552596"/>
              <a:gd name="connsiteX34" fmla="*/ 172729 w 609619"/>
              <a:gd name="connsiteY34" fmla="*/ 317515 h 552596"/>
              <a:gd name="connsiteX35" fmla="*/ 176375 w 609619"/>
              <a:gd name="connsiteY35" fmla="*/ 309299 h 552596"/>
              <a:gd name="connsiteX36" fmla="*/ 196102 w 609619"/>
              <a:gd name="connsiteY36" fmla="*/ 291467 h 552596"/>
              <a:gd name="connsiteX37" fmla="*/ 251450 w 609619"/>
              <a:gd name="connsiteY37" fmla="*/ 220976 h 552596"/>
              <a:gd name="connsiteX38" fmla="*/ 226768 w 609619"/>
              <a:gd name="connsiteY38" fmla="*/ 199596 h 552596"/>
              <a:gd name="connsiteX39" fmla="*/ 199188 w 609619"/>
              <a:gd name="connsiteY39" fmla="*/ 208279 h 552596"/>
              <a:gd name="connsiteX40" fmla="*/ 189838 w 609619"/>
              <a:gd name="connsiteY40" fmla="*/ 209399 h 552596"/>
              <a:gd name="connsiteX41" fmla="*/ 183107 w 609619"/>
              <a:gd name="connsiteY41" fmla="*/ 202957 h 552596"/>
              <a:gd name="connsiteX42" fmla="*/ 177217 w 609619"/>
              <a:gd name="connsiteY42" fmla="*/ 188112 h 552596"/>
              <a:gd name="connsiteX43" fmla="*/ 181611 w 609619"/>
              <a:gd name="connsiteY43" fmla="*/ 174761 h 552596"/>
              <a:gd name="connsiteX44" fmla="*/ 234995 w 609619"/>
              <a:gd name="connsiteY44" fmla="*/ 159916 h 552596"/>
              <a:gd name="connsiteX45" fmla="*/ 72010 w 609619"/>
              <a:gd name="connsiteY45" fmla="*/ 115246 h 552596"/>
              <a:gd name="connsiteX46" fmla="*/ 113065 w 609619"/>
              <a:gd name="connsiteY46" fmla="*/ 229459 h 552596"/>
              <a:gd name="connsiteX47" fmla="*/ 77528 w 609619"/>
              <a:gd name="connsiteY47" fmla="*/ 248416 h 552596"/>
              <a:gd name="connsiteX48" fmla="*/ 94736 w 609619"/>
              <a:gd name="connsiteY48" fmla="*/ 313040 h 552596"/>
              <a:gd name="connsiteX49" fmla="*/ 115684 w 609619"/>
              <a:gd name="connsiteY49" fmla="*/ 359640 h 552596"/>
              <a:gd name="connsiteX50" fmla="*/ 137194 w 609619"/>
              <a:gd name="connsiteY50" fmla="*/ 394474 h 552596"/>
              <a:gd name="connsiteX51" fmla="*/ 180400 w 609619"/>
              <a:gd name="connsiteY51" fmla="*/ 445556 h 552596"/>
              <a:gd name="connsiteX52" fmla="*/ 216311 w 609619"/>
              <a:gd name="connsiteY52" fmla="*/ 427346 h 552596"/>
              <a:gd name="connsiteX53" fmla="*/ 286544 w 609619"/>
              <a:gd name="connsiteY53" fmla="*/ 526336 h 552596"/>
              <a:gd name="connsiteX54" fmla="*/ 108764 w 609619"/>
              <a:gd name="connsiteY54" fmla="*/ 475253 h 552596"/>
              <a:gd name="connsiteX55" fmla="*/ 53868 w 609619"/>
              <a:gd name="connsiteY55" fmla="*/ 391859 h 552596"/>
              <a:gd name="connsiteX56" fmla="*/ 49285 w 609619"/>
              <a:gd name="connsiteY56" fmla="*/ 382800 h 552596"/>
              <a:gd name="connsiteX57" fmla="*/ 12158 w 609619"/>
              <a:gd name="connsiteY57" fmla="*/ 290160 h 552596"/>
              <a:gd name="connsiteX58" fmla="*/ 72010 w 609619"/>
              <a:gd name="connsiteY58" fmla="*/ 115246 h 552596"/>
              <a:gd name="connsiteX59" fmla="*/ 334262 w 609619"/>
              <a:gd name="connsiteY59" fmla="*/ 651 h 552596"/>
              <a:gd name="connsiteX60" fmla="*/ 471849 w 609619"/>
              <a:gd name="connsiteY60" fmla="*/ 53637 h 552596"/>
              <a:gd name="connsiteX61" fmla="*/ 535254 w 609619"/>
              <a:gd name="connsiteY61" fmla="*/ 125634 h 552596"/>
              <a:gd name="connsiteX62" fmla="*/ 601933 w 609619"/>
              <a:gd name="connsiteY62" fmla="*/ 161959 h 552596"/>
              <a:gd name="connsiteX63" fmla="*/ 609601 w 609619"/>
              <a:gd name="connsiteY63" fmla="*/ 175779 h 552596"/>
              <a:gd name="connsiteX64" fmla="*/ 600343 w 609619"/>
              <a:gd name="connsiteY64" fmla="*/ 188479 h 552596"/>
              <a:gd name="connsiteX65" fmla="*/ 564806 w 609619"/>
              <a:gd name="connsiteY65" fmla="*/ 202486 h 552596"/>
              <a:gd name="connsiteX66" fmla="*/ 568173 w 609619"/>
              <a:gd name="connsiteY66" fmla="*/ 222843 h 552596"/>
              <a:gd name="connsiteX67" fmla="*/ 516457 w 609619"/>
              <a:gd name="connsiteY67" fmla="*/ 410446 h 552596"/>
              <a:gd name="connsiteX68" fmla="*/ 347001 w 609619"/>
              <a:gd name="connsiteY68" fmla="*/ 506628 h 552596"/>
              <a:gd name="connsiteX69" fmla="*/ 343728 w 609619"/>
              <a:gd name="connsiteY69" fmla="*/ 506815 h 552596"/>
              <a:gd name="connsiteX70" fmla="*/ 317543 w 609619"/>
              <a:gd name="connsiteY70" fmla="*/ 483750 h 552596"/>
              <a:gd name="connsiteX71" fmla="*/ 340455 w 609619"/>
              <a:gd name="connsiteY71" fmla="*/ 454242 h 552596"/>
              <a:gd name="connsiteX72" fmla="*/ 474748 w 609619"/>
              <a:gd name="connsiteY72" fmla="*/ 378043 h 552596"/>
              <a:gd name="connsiteX73" fmla="*/ 515802 w 609619"/>
              <a:gd name="connsiteY73" fmla="*/ 229380 h 552596"/>
              <a:gd name="connsiteX74" fmla="*/ 514774 w 609619"/>
              <a:gd name="connsiteY74" fmla="*/ 222283 h 552596"/>
              <a:gd name="connsiteX75" fmla="*/ 478488 w 609619"/>
              <a:gd name="connsiteY75" fmla="*/ 236570 h 552596"/>
              <a:gd name="connsiteX76" fmla="*/ 462964 w 609619"/>
              <a:gd name="connsiteY76" fmla="*/ 233582 h 552596"/>
              <a:gd name="connsiteX77" fmla="*/ 459130 w 609619"/>
              <a:gd name="connsiteY77" fmla="*/ 218268 h 552596"/>
              <a:gd name="connsiteX78" fmla="*/ 483913 w 609619"/>
              <a:gd name="connsiteY78" fmla="*/ 143283 h 552596"/>
              <a:gd name="connsiteX79" fmla="*/ 290516 w 609619"/>
              <a:gd name="connsiteY79" fmla="*/ 54291 h 552596"/>
              <a:gd name="connsiteX80" fmla="*/ 170719 w 609619"/>
              <a:gd name="connsiteY80" fmla="*/ 113961 h 552596"/>
              <a:gd name="connsiteX81" fmla="*/ 133312 w 609619"/>
              <a:gd name="connsiteY81" fmla="*/ 114521 h 552596"/>
              <a:gd name="connsiteX82" fmla="*/ 132751 w 609619"/>
              <a:gd name="connsiteY82" fmla="*/ 77262 h 552596"/>
              <a:gd name="connsiteX83" fmla="*/ 283970 w 609619"/>
              <a:gd name="connsiteY83" fmla="*/ 1997 h 552596"/>
              <a:gd name="connsiteX84" fmla="*/ 334262 w 609619"/>
              <a:gd name="connsiteY84" fmla="*/ 651 h 552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9619" h="552596">
                <a:moveTo>
                  <a:pt x="381535" y="212929"/>
                </a:moveTo>
                <a:lnTo>
                  <a:pt x="352835" y="263726"/>
                </a:lnTo>
                <a:lnTo>
                  <a:pt x="381535" y="263726"/>
                </a:lnTo>
                <a:close/>
                <a:moveTo>
                  <a:pt x="378170" y="162879"/>
                </a:moveTo>
                <a:lnTo>
                  <a:pt x="416031" y="162879"/>
                </a:lnTo>
                <a:cubicBezTo>
                  <a:pt x="422108" y="162879"/>
                  <a:pt x="427063" y="167828"/>
                  <a:pt x="427063" y="173897"/>
                </a:cubicBezTo>
                <a:lnTo>
                  <a:pt x="427063" y="263726"/>
                </a:lnTo>
                <a:lnTo>
                  <a:pt x="436692" y="263726"/>
                </a:lnTo>
                <a:cubicBezTo>
                  <a:pt x="442768" y="263726"/>
                  <a:pt x="447723" y="268675"/>
                  <a:pt x="447723" y="274745"/>
                </a:cubicBezTo>
                <a:lnTo>
                  <a:pt x="447723" y="290245"/>
                </a:lnTo>
                <a:cubicBezTo>
                  <a:pt x="447723" y="296315"/>
                  <a:pt x="442768" y="301264"/>
                  <a:pt x="436692" y="301264"/>
                </a:cubicBezTo>
                <a:lnTo>
                  <a:pt x="427063" y="301264"/>
                </a:lnTo>
                <a:lnTo>
                  <a:pt x="427063" y="331238"/>
                </a:lnTo>
                <a:cubicBezTo>
                  <a:pt x="427063" y="337307"/>
                  <a:pt x="422108" y="342256"/>
                  <a:pt x="416031" y="342256"/>
                </a:cubicBezTo>
                <a:lnTo>
                  <a:pt x="392567" y="342256"/>
                </a:lnTo>
                <a:cubicBezTo>
                  <a:pt x="386490" y="342256"/>
                  <a:pt x="381535" y="337307"/>
                  <a:pt x="381535" y="331238"/>
                </a:cubicBezTo>
                <a:lnTo>
                  <a:pt x="381535" y="301264"/>
                </a:lnTo>
                <a:lnTo>
                  <a:pt x="316282" y="301264"/>
                </a:lnTo>
                <a:cubicBezTo>
                  <a:pt x="310206" y="301264"/>
                  <a:pt x="305251" y="296315"/>
                  <a:pt x="305251" y="290245"/>
                </a:cubicBezTo>
                <a:lnTo>
                  <a:pt x="305251" y="273437"/>
                </a:lnTo>
                <a:cubicBezTo>
                  <a:pt x="305251" y="271383"/>
                  <a:pt x="305812" y="269329"/>
                  <a:pt x="306934" y="267648"/>
                </a:cubicBezTo>
                <a:lnTo>
                  <a:pt x="368821" y="168015"/>
                </a:lnTo>
                <a:cubicBezTo>
                  <a:pt x="370878" y="164840"/>
                  <a:pt x="374430" y="162879"/>
                  <a:pt x="378170" y="162879"/>
                </a:cubicBezTo>
                <a:close/>
                <a:moveTo>
                  <a:pt x="234995" y="159916"/>
                </a:moveTo>
                <a:cubicBezTo>
                  <a:pt x="273889" y="159916"/>
                  <a:pt x="299038" y="182604"/>
                  <a:pt x="299038" y="217615"/>
                </a:cubicBezTo>
                <a:cubicBezTo>
                  <a:pt x="299038" y="246558"/>
                  <a:pt x="280246" y="269246"/>
                  <a:pt x="252105" y="294361"/>
                </a:cubicBezTo>
                <a:cubicBezTo>
                  <a:pt x="252011" y="294454"/>
                  <a:pt x="251918" y="294548"/>
                  <a:pt x="251824" y="294641"/>
                </a:cubicBezTo>
                <a:lnTo>
                  <a:pt x="243129" y="301830"/>
                </a:lnTo>
                <a:lnTo>
                  <a:pt x="291185" y="301830"/>
                </a:lnTo>
                <a:cubicBezTo>
                  <a:pt x="297262" y="301830"/>
                  <a:pt x="302217" y="306778"/>
                  <a:pt x="302217" y="312847"/>
                </a:cubicBezTo>
                <a:lnTo>
                  <a:pt x="302217" y="331240"/>
                </a:lnTo>
                <a:cubicBezTo>
                  <a:pt x="302217" y="337309"/>
                  <a:pt x="297262" y="342257"/>
                  <a:pt x="291185" y="342257"/>
                </a:cubicBezTo>
                <a:lnTo>
                  <a:pt x="183761" y="342257"/>
                </a:lnTo>
                <a:cubicBezTo>
                  <a:pt x="177684" y="342257"/>
                  <a:pt x="172729" y="337309"/>
                  <a:pt x="172729" y="331240"/>
                </a:cubicBezTo>
                <a:lnTo>
                  <a:pt x="172729" y="317515"/>
                </a:lnTo>
                <a:cubicBezTo>
                  <a:pt x="172729" y="314341"/>
                  <a:pt x="174038" y="311447"/>
                  <a:pt x="176375" y="309299"/>
                </a:cubicBezTo>
                <a:lnTo>
                  <a:pt x="196102" y="291467"/>
                </a:lnTo>
                <a:cubicBezTo>
                  <a:pt x="233219" y="258322"/>
                  <a:pt x="250889" y="239369"/>
                  <a:pt x="251450" y="220976"/>
                </a:cubicBezTo>
                <a:cubicBezTo>
                  <a:pt x="251357" y="212947"/>
                  <a:pt x="248178" y="199596"/>
                  <a:pt x="226768" y="199596"/>
                </a:cubicBezTo>
                <a:cubicBezTo>
                  <a:pt x="217793" y="199596"/>
                  <a:pt x="208537" y="202490"/>
                  <a:pt x="199188" y="208279"/>
                </a:cubicBezTo>
                <a:cubicBezTo>
                  <a:pt x="196383" y="210053"/>
                  <a:pt x="192924" y="210426"/>
                  <a:pt x="189838" y="209399"/>
                </a:cubicBezTo>
                <a:cubicBezTo>
                  <a:pt x="186753" y="208372"/>
                  <a:pt x="184322" y="206038"/>
                  <a:pt x="183107" y="202957"/>
                </a:cubicBezTo>
                <a:lnTo>
                  <a:pt x="177217" y="188112"/>
                </a:lnTo>
                <a:cubicBezTo>
                  <a:pt x="175253" y="183257"/>
                  <a:pt x="177123" y="177655"/>
                  <a:pt x="181611" y="174761"/>
                </a:cubicBezTo>
                <a:cubicBezTo>
                  <a:pt x="196663" y="165238"/>
                  <a:pt x="215549" y="159916"/>
                  <a:pt x="234995" y="159916"/>
                </a:cubicBezTo>
                <a:close/>
                <a:moveTo>
                  <a:pt x="72010" y="115246"/>
                </a:moveTo>
                <a:cubicBezTo>
                  <a:pt x="138035" y="105721"/>
                  <a:pt x="146826" y="197054"/>
                  <a:pt x="113065" y="229459"/>
                </a:cubicBezTo>
                <a:cubicBezTo>
                  <a:pt x="107267" y="234969"/>
                  <a:pt x="79772" y="243747"/>
                  <a:pt x="77528" y="248416"/>
                </a:cubicBezTo>
                <a:cubicBezTo>
                  <a:pt x="81362" y="270456"/>
                  <a:pt x="87067" y="292121"/>
                  <a:pt x="94736" y="313040"/>
                </a:cubicBezTo>
                <a:cubicBezTo>
                  <a:pt x="100627" y="329103"/>
                  <a:pt x="107641" y="344605"/>
                  <a:pt x="115684" y="359640"/>
                </a:cubicBezTo>
                <a:cubicBezTo>
                  <a:pt x="122137" y="371687"/>
                  <a:pt x="129338" y="383361"/>
                  <a:pt x="137194" y="394474"/>
                </a:cubicBezTo>
                <a:cubicBezTo>
                  <a:pt x="150006" y="412778"/>
                  <a:pt x="164501" y="429867"/>
                  <a:pt x="180400" y="445556"/>
                </a:cubicBezTo>
                <a:cubicBezTo>
                  <a:pt x="185543" y="446397"/>
                  <a:pt x="208456" y="428933"/>
                  <a:pt x="216311" y="427346"/>
                </a:cubicBezTo>
                <a:cubicBezTo>
                  <a:pt x="262229" y="418194"/>
                  <a:pt x="331995" y="476561"/>
                  <a:pt x="286544" y="526336"/>
                </a:cubicBezTo>
                <a:cubicBezTo>
                  <a:pt x="227814" y="588812"/>
                  <a:pt x="148416" y="526803"/>
                  <a:pt x="108764" y="475253"/>
                </a:cubicBezTo>
                <a:cubicBezTo>
                  <a:pt x="93894" y="455922"/>
                  <a:pt x="73039" y="426038"/>
                  <a:pt x="53868" y="391859"/>
                </a:cubicBezTo>
                <a:lnTo>
                  <a:pt x="49285" y="382800"/>
                </a:lnTo>
                <a:cubicBezTo>
                  <a:pt x="32171" y="347500"/>
                  <a:pt x="19546" y="313320"/>
                  <a:pt x="12158" y="290160"/>
                </a:cubicBezTo>
                <a:cubicBezTo>
                  <a:pt x="-7481" y="228151"/>
                  <a:pt x="-12999" y="127574"/>
                  <a:pt x="72010" y="115246"/>
                </a:cubicBezTo>
                <a:close/>
                <a:moveTo>
                  <a:pt x="334262" y="651"/>
                </a:moveTo>
                <a:cubicBezTo>
                  <a:pt x="384017" y="4209"/>
                  <a:pt x="431589" y="22331"/>
                  <a:pt x="471849" y="53637"/>
                </a:cubicBezTo>
                <a:cubicBezTo>
                  <a:pt x="497753" y="73714"/>
                  <a:pt x="519169" y="98180"/>
                  <a:pt x="535254" y="125634"/>
                </a:cubicBezTo>
                <a:lnTo>
                  <a:pt x="601933" y="161959"/>
                </a:lnTo>
                <a:cubicBezTo>
                  <a:pt x="606983" y="164667"/>
                  <a:pt x="609882" y="170083"/>
                  <a:pt x="609601" y="175779"/>
                </a:cubicBezTo>
                <a:cubicBezTo>
                  <a:pt x="609227" y="181382"/>
                  <a:pt x="605580" y="186425"/>
                  <a:pt x="600343" y="188479"/>
                </a:cubicBezTo>
                <a:lnTo>
                  <a:pt x="564806" y="202486"/>
                </a:lnTo>
                <a:cubicBezTo>
                  <a:pt x="566209" y="209210"/>
                  <a:pt x="567331" y="215933"/>
                  <a:pt x="568173" y="222843"/>
                </a:cubicBezTo>
                <a:cubicBezTo>
                  <a:pt x="576589" y="290171"/>
                  <a:pt x="558260" y="356845"/>
                  <a:pt x="516457" y="410446"/>
                </a:cubicBezTo>
                <a:cubicBezTo>
                  <a:pt x="474748" y="464047"/>
                  <a:pt x="414522" y="498224"/>
                  <a:pt x="347001" y="506628"/>
                </a:cubicBezTo>
                <a:cubicBezTo>
                  <a:pt x="345879" y="506722"/>
                  <a:pt x="344851" y="506815"/>
                  <a:pt x="343728" y="506815"/>
                </a:cubicBezTo>
                <a:cubicBezTo>
                  <a:pt x="330636" y="506815"/>
                  <a:pt x="319226" y="497010"/>
                  <a:pt x="317543" y="483750"/>
                </a:cubicBezTo>
                <a:cubicBezTo>
                  <a:pt x="315766" y="469276"/>
                  <a:pt x="326053" y="456109"/>
                  <a:pt x="340455" y="454242"/>
                </a:cubicBezTo>
                <a:cubicBezTo>
                  <a:pt x="393948" y="447611"/>
                  <a:pt x="441642" y="420531"/>
                  <a:pt x="474748" y="378043"/>
                </a:cubicBezTo>
                <a:cubicBezTo>
                  <a:pt x="507853" y="335554"/>
                  <a:pt x="522442" y="282794"/>
                  <a:pt x="515802" y="229380"/>
                </a:cubicBezTo>
                <a:cubicBezTo>
                  <a:pt x="515428" y="226952"/>
                  <a:pt x="515148" y="224618"/>
                  <a:pt x="514774" y="222283"/>
                </a:cubicBezTo>
                <a:lnTo>
                  <a:pt x="478488" y="236570"/>
                </a:lnTo>
                <a:cubicBezTo>
                  <a:pt x="473158" y="238625"/>
                  <a:pt x="467173" y="237504"/>
                  <a:pt x="462964" y="233582"/>
                </a:cubicBezTo>
                <a:cubicBezTo>
                  <a:pt x="458850" y="229660"/>
                  <a:pt x="457353" y="223684"/>
                  <a:pt x="459130" y="218268"/>
                </a:cubicBezTo>
                <a:lnTo>
                  <a:pt x="483913" y="143283"/>
                </a:lnTo>
                <a:cubicBezTo>
                  <a:pt x="442858" y="81465"/>
                  <a:pt x="369072" y="44579"/>
                  <a:pt x="290516" y="54291"/>
                </a:cubicBezTo>
                <a:cubicBezTo>
                  <a:pt x="244412" y="60080"/>
                  <a:pt x="202983" y="80718"/>
                  <a:pt x="170719" y="113961"/>
                </a:cubicBezTo>
                <a:cubicBezTo>
                  <a:pt x="160526" y="124420"/>
                  <a:pt x="143786" y="124700"/>
                  <a:pt x="133312" y="114521"/>
                </a:cubicBezTo>
                <a:cubicBezTo>
                  <a:pt x="122838" y="104343"/>
                  <a:pt x="122557" y="87721"/>
                  <a:pt x="132751" y="77262"/>
                </a:cubicBezTo>
                <a:cubicBezTo>
                  <a:pt x="172870" y="35895"/>
                  <a:pt x="226643" y="9094"/>
                  <a:pt x="283970" y="1997"/>
                </a:cubicBezTo>
                <a:cubicBezTo>
                  <a:pt x="300850" y="-104"/>
                  <a:pt x="317677" y="-536"/>
                  <a:pt x="334262" y="651"/>
                </a:cubicBezTo>
                <a:close/>
              </a:path>
            </a:pathLst>
          </a:custGeom>
          <a:gradFill>
            <a:gsLst>
              <a:gs pos="0">
                <a:schemeClr val="accent3"/>
              </a:gs>
              <a:gs pos="100000">
                <a:schemeClr val="accent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文本占位符 48">
            <a:extLst>
              <a:ext uri="{FF2B5EF4-FFF2-40B4-BE49-F238E27FC236}">
                <a16:creationId xmlns="" xmlns:a16="http://schemas.microsoft.com/office/drawing/2014/main" id="{13CEFF71-BB5F-4DDD-9AB2-E8AD4F51735F}"/>
              </a:ext>
            </a:extLst>
          </p:cNvPr>
          <p:cNvSpPr txBox="1">
            <a:spLocks/>
          </p:cNvSpPr>
          <p:nvPr/>
        </p:nvSpPr>
        <p:spPr>
          <a:xfrm>
            <a:off x="3765768" y="3708394"/>
            <a:ext cx="1872443" cy="1051482"/>
          </a:xfrm>
          <a:prstGeom prst="rect">
            <a:avLst/>
          </a:prstGeom>
        </p:spPr>
        <p:txBody>
          <a:bodyPr vert="horz" lIns="0" tIns="0" rIns="0" bIns="0" rtlCol="0" anchor="ctr" anchorCtr="1">
            <a:noAutofit/>
          </a:bodyPr>
          <a:lstStyle>
            <a:lvl1pPr marL="0" indent="0" algn="ctr"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请在此输入文本请在此输入文本请在此输入文本请在此输入文本</a:t>
            </a:r>
          </a:p>
        </p:txBody>
      </p:sp>
      <p:sp>
        <p:nvSpPr>
          <p:cNvPr id="33" name="文本占位符 48">
            <a:extLst>
              <a:ext uri="{FF2B5EF4-FFF2-40B4-BE49-F238E27FC236}">
                <a16:creationId xmlns="" xmlns:a16="http://schemas.microsoft.com/office/drawing/2014/main" id="{425DFEDD-608F-4B1F-BCA7-767A20C04DA9}"/>
              </a:ext>
            </a:extLst>
          </p:cNvPr>
          <p:cNvSpPr txBox="1">
            <a:spLocks/>
          </p:cNvSpPr>
          <p:nvPr/>
        </p:nvSpPr>
        <p:spPr>
          <a:xfrm>
            <a:off x="6553779" y="3708394"/>
            <a:ext cx="1872443" cy="1051482"/>
          </a:xfrm>
          <a:prstGeom prst="rect">
            <a:avLst/>
          </a:prstGeom>
        </p:spPr>
        <p:txBody>
          <a:bodyPr vert="horz" lIns="0" tIns="0" rIns="0" bIns="0" rtlCol="0" anchor="ctr" anchorCtr="1">
            <a:noAutofit/>
          </a:bodyPr>
          <a:lstStyle>
            <a:lvl1pPr marL="0" indent="0" algn="ctr"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请在此输入文本请在此输入文本请在此输入文本请在此输入文本</a:t>
            </a:r>
          </a:p>
        </p:txBody>
      </p:sp>
      <p:sp>
        <p:nvSpPr>
          <p:cNvPr id="34" name="文本占位符 48">
            <a:extLst>
              <a:ext uri="{FF2B5EF4-FFF2-40B4-BE49-F238E27FC236}">
                <a16:creationId xmlns="" xmlns:a16="http://schemas.microsoft.com/office/drawing/2014/main" id="{A54C1B45-19C9-4E4D-8A9C-BD46C300E757}"/>
              </a:ext>
            </a:extLst>
          </p:cNvPr>
          <p:cNvSpPr txBox="1">
            <a:spLocks/>
          </p:cNvSpPr>
          <p:nvPr/>
        </p:nvSpPr>
        <p:spPr>
          <a:xfrm>
            <a:off x="9341796" y="3708394"/>
            <a:ext cx="1872443" cy="1051482"/>
          </a:xfrm>
          <a:prstGeom prst="rect">
            <a:avLst/>
          </a:prstGeom>
        </p:spPr>
        <p:txBody>
          <a:bodyPr vert="horz" lIns="0" tIns="0" rIns="0" bIns="0" rtlCol="0" anchor="ctr" anchorCtr="1">
            <a:noAutofit/>
          </a:bodyPr>
          <a:lstStyle>
            <a:lvl1pPr marL="0" indent="0" algn="ctr" defTabSz="914400" rtl="0" eaLnBrk="1" latinLnBrk="0" hangingPunct="1">
              <a:lnSpc>
                <a:spcPct val="90000"/>
              </a:lnSpc>
              <a:spcBef>
                <a:spcPts val="1000"/>
              </a:spcBef>
              <a:buFont typeface="Arial" panose="020B0604020202020204" pitchFamily="34" charset="0"/>
              <a:buNone/>
              <a:defRPr kumimoji="0" lang="zh-CN" altLang="en-US" sz="1400" b="0" i="0" u="none" strike="noStrike" kern="1200" cap="none" spc="300" normalizeH="0" baseline="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30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pitchFamily="18" charset="-122"/>
              </a:rPr>
              <a:t>请在此输入文本请在此输入文本请在此输入文本请在此输入文本</a:t>
            </a:r>
          </a:p>
        </p:txBody>
      </p:sp>
    </p:spTree>
    <p:custDataLst>
      <p:tags r:id="rId1"/>
    </p:custDataLst>
    <p:extLst>
      <p:ext uri="{BB962C8B-B14F-4D97-AF65-F5344CB8AC3E}">
        <p14:creationId xmlns:p14="http://schemas.microsoft.com/office/powerpoint/2010/main" val="298726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11">
            <a:extLst>
              <a:ext uri="{FF2B5EF4-FFF2-40B4-BE49-F238E27FC236}">
                <a16:creationId xmlns="" xmlns:a16="http://schemas.microsoft.com/office/drawing/2014/main" id="{20C9C1AE-741B-4D20-9AF0-255420E5ECF9}"/>
              </a:ext>
            </a:extLst>
          </p:cNvPr>
          <p:cNvSpPr>
            <a:spLocks noGrp="1"/>
          </p:cNvSpPr>
          <p:nvPr>
            <p:ph type="body" sz="quarter" idx="10"/>
          </p:nvPr>
        </p:nvSpPr>
        <p:spPr/>
        <p:txBody>
          <a:bodyPr/>
          <a:lstStyle/>
          <a:p>
            <a:r>
              <a:rPr lang="zh-CN" altLang="en-US" sz="5400" spc="600" dirty="0"/>
              <a:t>亮点经验</a:t>
            </a:r>
          </a:p>
        </p:txBody>
      </p:sp>
      <p:sp>
        <p:nvSpPr>
          <p:cNvPr id="11" name="文本占位符 12">
            <a:extLst>
              <a:ext uri="{FF2B5EF4-FFF2-40B4-BE49-F238E27FC236}">
                <a16:creationId xmlns="" xmlns:a16="http://schemas.microsoft.com/office/drawing/2014/main" id="{3B5305D5-589C-4B8A-9198-2C2A47818186}"/>
              </a:ext>
            </a:extLst>
          </p:cNvPr>
          <p:cNvSpPr>
            <a:spLocks noGrp="1"/>
          </p:cNvSpPr>
          <p:nvPr>
            <p:ph type="body" sz="quarter" idx="11"/>
          </p:nvPr>
        </p:nvSpPr>
        <p:spPr>
          <a:xfrm>
            <a:off x="7373035" y="4229098"/>
            <a:ext cx="3001371" cy="201708"/>
          </a:xfrm>
        </p:spPr>
        <p:txBody>
          <a:bodyPr/>
          <a:lstStyle/>
          <a:p>
            <a:pPr algn="dist"/>
            <a:r>
              <a:rPr lang="en-US" altLang="zh-CN" dirty="0"/>
              <a:t>HIGHLIGHT EXPERIENCE</a:t>
            </a:r>
          </a:p>
        </p:txBody>
      </p:sp>
      <p:sp>
        <p:nvSpPr>
          <p:cNvPr id="9" name="文本占位符 8">
            <a:extLst>
              <a:ext uri="{FF2B5EF4-FFF2-40B4-BE49-F238E27FC236}">
                <a16:creationId xmlns="" xmlns:a16="http://schemas.microsoft.com/office/drawing/2014/main" id="{D9B5BDE1-51DE-49C6-9A5B-562DC04C0AB8}"/>
              </a:ext>
            </a:extLst>
          </p:cNvPr>
          <p:cNvSpPr>
            <a:spLocks noGrp="1"/>
          </p:cNvSpPr>
          <p:nvPr>
            <p:ph type="body" sz="quarter" idx="12"/>
          </p:nvPr>
        </p:nvSpPr>
        <p:spPr/>
        <p:txBody>
          <a:bodyPr/>
          <a:lstStyle/>
          <a:p>
            <a:r>
              <a:rPr lang="en-US" altLang="zh-CN" dirty="0"/>
              <a:t>03</a:t>
            </a:r>
            <a:endParaRPr lang="zh-CN" altLang="en-US" dirty="0"/>
          </a:p>
        </p:txBody>
      </p:sp>
      <p:sp>
        <p:nvSpPr>
          <p:cNvPr id="8" name="iconfont-1107-834602">
            <a:extLst>
              <a:ext uri="{FF2B5EF4-FFF2-40B4-BE49-F238E27FC236}">
                <a16:creationId xmlns="" xmlns:a16="http://schemas.microsoft.com/office/drawing/2014/main" id="{DBAB7797-A67E-4593-A05F-414047C53C50}"/>
              </a:ext>
            </a:extLst>
          </p:cNvPr>
          <p:cNvSpPr/>
          <p:nvPr/>
        </p:nvSpPr>
        <p:spPr>
          <a:xfrm>
            <a:off x="5504636" y="3087819"/>
            <a:ext cx="396000" cy="468000"/>
          </a:xfrm>
          <a:custGeom>
            <a:avLst/>
            <a:gdLst>
              <a:gd name="T0" fmla="*/ 7364 w 9681"/>
              <a:gd name="T1" fmla="*/ 4411 h 11191"/>
              <a:gd name="T2" fmla="*/ 6915 w 9681"/>
              <a:gd name="T3" fmla="*/ 4511 h 11191"/>
              <a:gd name="T4" fmla="*/ 4581 w 9681"/>
              <a:gd name="T5" fmla="*/ 8201 h 11191"/>
              <a:gd name="T6" fmla="*/ 3057 w 9681"/>
              <a:gd name="T7" fmla="*/ 6974 h 11191"/>
              <a:gd name="T8" fmla="*/ 2601 w 9681"/>
              <a:gd name="T9" fmla="*/ 7026 h 11191"/>
              <a:gd name="T10" fmla="*/ 2652 w 9681"/>
              <a:gd name="T11" fmla="*/ 7486 h 11191"/>
              <a:gd name="T12" fmla="*/ 4459 w 9681"/>
              <a:gd name="T13" fmla="*/ 8938 h 11191"/>
              <a:gd name="T14" fmla="*/ 4661 w 9681"/>
              <a:gd name="T15" fmla="*/ 9011 h 11191"/>
              <a:gd name="T16" fmla="*/ 4715 w 9681"/>
              <a:gd name="T17" fmla="*/ 9006 h 11191"/>
              <a:gd name="T18" fmla="*/ 4936 w 9681"/>
              <a:gd name="T19" fmla="*/ 8858 h 11191"/>
              <a:gd name="T20" fmla="*/ 7465 w 9681"/>
              <a:gd name="T21" fmla="*/ 4862 h 11191"/>
              <a:gd name="T22" fmla="*/ 7364 w 9681"/>
              <a:gd name="T23" fmla="*/ 4411 h 11191"/>
              <a:gd name="T24" fmla="*/ 7911 w 9681"/>
              <a:gd name="T25" fmla="*/ 1501 h 11191"/>
              <a:gd name="T26" fmla="*/ 6948 w 9681"/>
              <a:gd name="T27" fmla="*/ 1501 h 11191"/>
              <a:gd name="T28" fmla="*/ 6948 w 9681"/>
              <a:gd name="T29" fmla="*/ 1203 h 11191"/>
              <a:gd name="T30" fmla="*/ 6055 w 9681"/>
              <a:gd name="T31" fmla="*/ 1203 h 11191"/>
              <a:gd name="T32" fmla="*/ 4712 w 9681"/>
              <a:gd name="T33" fmla="*/ 0 h 11191"/>
              <a:gd name="T34" fmla="*/ 3332 w 9681"/>
              <a:gd name="T35" fmla="*/ 1203 h 11191"/>
              <a:gd name="T36" fmla="*/ 2438 w 9681"/>
              <a:gd name="T37" fmla="*/ 1203 h 11191"/>
              <a:gd name="T38" fmla="*/ 2438 w 9681"/>
              <a:gd name="T39" fmla="*/ 1501 h 11191"/>
              <a:gd name="T40" fmla="*/ 1770 w 9681"/>
              <a:gd name="T41" fmla="*/ 1501 h 11191"/>
              <a:gd name="T42" fmla="*/ 0 w 9681"/>
              <a:gd name="T43" fmla="*/ 3235 h 11191"/>
              <a:gd name="T44" fmla="*/ 0 w 9681"/>
              <a:gd name="T45" fmla="*/ 9411 h 11191"/>
              <a:gd name="T46" fmla="*/ 1770 w 9681"/>
              <a:gd name="T47" fmla="*/ 11191 h 11191"/>
              <a:gd name="T48" fmla="*/ 7910 w 9681"/>
              <a:gd name="T49" fmla="*/ 11191 h 11191"/>
              <a:gd name="T50" fmla="*/ 9680 w 9681"/>
              <a:gd name="T51" fmla="*/ 9411 h 11191"/>
              <a:gd name="T52" fmla="*/ 9680 w 9681"/>
              <a:gd name="T53" fmla="*/ 3233 h 11191"/>
              <a:gd name="T54" fmla="*/ 7911 w 9681"/>
              <a:gd name="T55" fmla="*/ 1501 h 11191"/>
              <a:gd name="T56" fmla="*/ 3926 w 9681"/>
              <a:gd name="T57" fmla="*/ 1852 h 11191"/>
              <a:gd name="T58" fmla="*/ 3926 w 9681"/>
              <a:gd name="T59" fmla="*/ 1416 h 11191"/>
              <a:gd name="T60" fmla="*/ 4713 w 9681"/>
              <a:gd name="T61" fmla="*/ 646 h 11191"/>
              <a:gd name="T62" fmla="*/ 5443 w 9681"/>
              <a:gd name="T63" fmla="*/ 1416 h 11191"/>
              <a:gd name="T64" fmla="*/ 5443 w 9681"/>
              <a:gd name="T65" fmla="*/ 1852 h 11191"/>
              <a:gd name="T66" fmla="*/ 6297 w 9681"/>
              <a:gd name="T67" fmla="*/ 1852 h 11191"/>
              <a:gd name="T68" fmla="*/ 6297 w 9681"/>
              <a:gd name="T69" fmla="*/ 3267 h 11191"/>
              <a:gd name="T70" fmla="*/ 3087 w 9681"/>
              <a:gd name="T71" fmla="*/ 3267 h 11191"/>
              <a:gd name="T72" fmla="*/ 3087 w 9681"/>
              <a:gd name="T73" fmla="*/ 1852 h 11191"/>
              <a:gd name="T74" fmla="*/ 3926 w 9681"/>
              <a:gd name="T75" fmla="*/ 1852 h 11191"/>
              <a:gd name="T76" fmla="*/ 9022 w 9681"/>
              <a:gd name="T77" fmla="*/ 9411 h 11191"/>
              <a:gd name="T78" fmla="*/ 7911 w 9681"/>
              <a:gd name="T79" fmla="*/ 10536 h 11191"/>
              <a:gd name="T80" fmla="*/ 1771 w 9681"/>
              <a:gd name="T81" fmla="*/ 10536 h 11191"/>
              <a:gd name="T82" fmla="*/ 648 w 9681"/>
              <a:gd name="T83" fmla="*/ 9411 h 11191"/>
              <a:gd name="T84" fmla="*/ 648 w 9681"/>
              <a:gd name="T85" fmla="*/ 3233 h 11191"/>
              <a:gd name="T86" fmla="*/ 1771 w 9681"/>
              <a:gd name="T87" fmla="*/ 2156 h 11191"/>
              <a:gd name="T88" fmla="*/ 2440 w 9681"/>
              <a:gd name="T89" fmla="*/ 2156 h 11191"/>
              <a:gd name="T90" fmla="*/ 2440 w 9681"/>
              <a:gd name="T91" fmla="*/ 3923 h 11191"/>
              <a:gd name="T92" fmla="*/ 6948 w 9681"/>
              <a:gd name="T93" fmla="*/ 3923 h 11191"/>
              <a:gd name="T94" fmla="*/ 6948 w 9681"/>
              <a:gd name="T95" fmla="*/ 2156 h 11191"/>
              <a:gd name="T96" fmla="*/ 7911 w 9681"/>
              <a:gd name="T97" fmla="*/ 2156 h 11191"/>
              <a:gd name="T98" fmla="*/ 9022 w 9681"/>
              <a:gd name="T99" fmla="*/ 3233 h 11191"/>
              <a:gd name="T100" fmla="*/ 9022 w 9681"/>
              <a:gd name="T101" fmla="*/ 9411 h 11191"/>
              <a:gd name="T102" fmla="*/ 9022 w 9681"/>
              <a:gd name="T103" fmla="*/ 9411 h 1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681" h="11191">
                <a:moveTo>
                  <a:pt x="7364" y="4411"/>
                </a:moveTo>
                <a:cubicBezTo>
                  <a:pt x="7212" y="4315"/>
                  <a:pt x="7011" y="4360"/>
                  <a:pt x="6915" y="4511"/>
                </a:cubicBezTo>
                <a:lnTo>
                  <a:pt x="4581" y="8201"/>
                </a:lnTo>
                <a:lnTo>
                  <a:pt x="3057" y="6974"/>
                </a:lnTo>
                <a:cubicBezTo>
                  <a:pt x="2917" y="6862"/>
                  <a:pt x="2712" y="6884"/>
                  <a:pt x="2601" y="7026"/>
                </a:cubicBezTo>
                <a:cubicBezTo>
                  <a:pt x="2488" y="7167"/>
                  <a:pt x="2511" y="7373"/>
                  <a:pt x="2652" y="7486"/>
                </a:cubicBezTo>
                <a:lnTo>
                  <a:pt x="4459" y="8938"/>
                </a:lnTo>
                <a:cubicBezTo>
                  <a:pt x="4516" y="8986"/>
                  <a:pt x="4588" y="9011"/>
                  <a:pt x="4661" y="9011"/>
                </a:cubicBezTo>
                <a:cubicBezTo>
                  <a:pt x="4678" y="9011"/>
                  <a:pt x="4697" y="9009"/>
                  <a:pt x="4715" y="9006"/>
                </a:cubicBezTo>
                <a:cubicBezTo>
                  <a:pt x="4806" y="8991"/>
                  <a:pt x="4886" y="8937"/>
                  <a:pt x="4936" y="8858"/>
                </a:cubicBezTo>
                <a:lnTo>
                  <a:pt x="7465" y="4862"/>
                </a:lnTo>
                <a:cubicBezTo>
                  <a:pt x="7560" y="4711"/>
                  <a:pt x="7515" y="4508"/>
                  <a:pt x="7364" y="4411"/>
                </a:cubicBezTo>
                <a:close/>
                <a:moveTo>
                  <a:pt x="7911" y="1501"/>
                </a:moveTo>
                <a:lnTo>
                  <a:pt x="6948" y="1501"/>
                </a:lnTo>
                <a:lnTo>
                  <a:pt x="6948" y="1203"/>
                </a:lnTo>
                <a:lnTo>
                  <a:pt x="6055" y="1203"/>
                </a:lnTo>
                <a:cubicBezTo>
                  <a:pt x="5907" y="580"/>
                  <a:pt x="5377" y="0"/>
                  <a:pt x="4712" y="0"/>
                </a:cubicBezTo>
                <a:cubicBezTo>
                  <a:pt x="4047" y="0"/>
                  <a:pt x="3480" y="578"/>
                  <a:pt x="3332" y="1203"/>
                </a:cubicBezTo>
                <a:lnTo>
                  <a:pt x="2438" y="1203"/>
                </a:lnTo>
                <a:lnTo>
                  <a:pt x="2438" y="1501"/>
                </a:lnTo>
                <a:lnTo>
                  <a:pt x="1770" y="1501"/>
                </a:lnTo>
                <a:cubicBezTo>
                  <a:pt x="793" y="1501"/>
                  <a:pt x="0" y="2253"/>
                  <a:pt x="0" y="3235"/>
                </a:cubicBezTo>
                <a:lnTo>
                  <a:pt x="0" y="9411"/>
                </a:lnTo>
                <a:cubicBezTo>
                  <a:pt x="0" y="10392"/>
                  <a:pt x="793" y="11191"/>
                  <a:pt x="1770" y="11191"/>
                </a:cubicBezTo>
                <a:lnTo>
                  <a:pt x="7910" y="11191"/>
                </a:lnTo>
                <a:cubicBezTo>
                  <a:pt x="8886" y="11191"/>
                  <a:pt x="9680" y="10392"/>
                  <a:pt x="9680" y="9411"/>
                </a:cubicBezTo>
                <a:lnTo>
                  <a:pt x="9680" y="3233"/>
                </a:lnTo>
                <a:cubicBezTo>
                  <a:pt x="9681" y="2252"/>
                  <a:pt x="8887" y="1501"/>
                  <a:pt x="7911" y="1501"/>
                </a:cubicBezTo>
                <a:close/>
                <a:moveTo>
                  <a:pt x="3926" y="1852"/>
                </a:moveTo>
                <a:lnTo>
                  <a:pt x="3926" y="1416"/>
                </a:lnTo>
                <a:cubicBezTo>
                  <a:pt x="3926" y="995"/>
                  <a:pt x="4295" y="646"/>
                  <a:pt x="4713" y="646"/>
                </a:cubicBezTo>
                <a:cubicBezTo>
                  <a:pt x="5131" y="646"/>
                  <a:pt x="5443" y="996"/>
                  <a:pt x="5443" y="1416"/>
                </a:cubicBezTo>
                <a:lnTo>
                  <a:pt x="5443" y="1852"/>
                </a:lnTo>
                <a:lnTo>
                  <a:pt x="6297" y="1852"/>
                </a:lnTo>
                <a:lnTo>
                  <a:pt x="6297" y="3267"/>
                </a:lnTo>
                <a:lnTo>
                  <a:pt x="3087" y="3267"/>
                </a:lnTo>
                <a:lnTo>
                  <a:pt x="3087" y="1852"/>
                </a:lnTo>
                <a:lnTo>
                  <a:pt x="3926" y="1852"/>
                </a:lnTo>
                <a:close/>
                <a:moveTo>
                  <a:pt x="9022" y="9411"/>
                </a:moveTo>
                <a:cubicBezTo>
                  <a:pt x="9022" y="10032"/>
                  <a:pt x="8528" y="10536"/>
                  <a:pt x="7911" y="10536"/>
                </a:cubicBezTo>
                <a:lnTo>
                  <a:pt x="1771" y="10536"/>
                </a:lnTo>
                <a:cubicBezTo>
                  <a:pt x="1153" y="10536"/>
                  <a:pt x="648" y="10032"/>
                  <a:pt x="648" y="9411"/>
                </a:cubicBezTo>
                <a:lnTo>
                  <a:pt x="648" y="3233"/>
                </a:lnTo>
                <a:cubicBezTo>
                  <a:pt x="648" y="2612"/>
                  <a:pt x="1153" y="2156"/>
                  <a:pt x="1771" y="2156"/>
                </a:cubicBezTo>
                <a:lnTo>
                  <a:pt x="2440" y="2156"/>
                </a:lnTo>
                <a:lnTo>
                  <a:pt x="2440" y="3923"/>
                </a:lnTo>
                <a:lnTo>
                  <a:pt x="6948" y="3923"/>
                </a:lnTo>
                <a:lnTo>
                  <a:pt x="6948" y="2156"/>
                </a:lnTo>
                <a:lnTo>
                  <a:pt x="7911" y="2156"/>
                </a:lnTo>
                <a:cubicBezTo>
                  <a:pt x="8528" y="2156"/>
                  <a:pt x="9022" y="2612"/>
                  <a:pt x="9022" y="3233"/>
                </a:cubicBezTo>
                <a:lnTo>
                  <a:pt x="9022" y="9411"/>
                </a:lnTo>
                <a:close/>
                <a:moveTo>
                  <a:pt x="9022" y="9411"/>
                </a:moveTo>
                <a:close/>
              </a:path>
            </a:pathLst>
          </a:custGeom>
          <a:solidFill>
            <a:srgbClr val="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POSans L"/>
              <a:ea typeface="OPPOSans R"/>
              <a:cs typeface="+mn-cs"/>
            </a:endParaRPr>
          </a:p>
        </p:txBody>
      </p:sp>
      <p:pic>
        <p:nvPicPr>
          <p:cNvPr id="7" name="图片占位符 6" descr="文本&#10;&#10;描述已自动生成">
            <a:extLst>
              <a:ext uri="{FF2B5EF4-FFF2-40B4-BE49-F238E27FC236}">
                <a16:creationId xmlns="" xmlns:a16="http://schemas.microsoft.com/office/drawing/2014/main" id="{33957937-5671-4912-A2B4-F97A0345F17C}"/>
              </a:ext>
            </a:extLst>
          </p:cNvPr>
          <p:cNvPicPr>
            <a:picLocks noGrp="1" noChangeAspect="1"/>
          </p:cNvPicPr>
          <p:nvPr>
            <p:ph type="pic" sz="quarter" idx="13"/>
          </p:nvPr>
        </p:nvPicPr>
        <p:blipFill>
          <a:blip r:embed="rId3" cstate="email">
            <a:extLst>
              <a:ext uri="{BEBA8EAE-BF5A-486C-A8C5-ECC9F3942E4B}">
                <a14:imgProps xmlns:a14="http://schemas.microsoft.com/office/drawing/2010/main">
                  <a14:imgLayer r:embed="rId4">
                    <a14:imgEffect>
                      <a14:saturation sat="65000"/>
                    </a14:imgEffect>
                    <a14:imgEffect>
                      <a14:brightnessContrast contrast="-1000"/>
                    </a14:imgEffect>
                  </a14:imgLayer>
                </a14:imgProps>
              </a:ext>
              <a:ext uri="{28A0092B-C50C-407E-A947-70E740481C1C}">
                <a14:useLocalDpi xmlns:a14="http://schemas.microsoft.com/office/drawing/2010/main"/>
              </a:ext>
            </a:extLst>
          </a:blip>
          <a:srcRect/>
          <a:stretch>
            <a:fillRect/>
          </a:stretch>
        </p:blipFill>
        <p:spPr/>
      </p:pic>
    </p:spTree>
    <p:custDataLst>
      <p:tags r:id="rId1"/>
    </p:custDataLst>
    <p:extLst>
      <p:ext uri="{BB962C8B-B14F-4D97-AF65-F5344CB8AC3E}">
        <p14:creationId xmlns:p14="http://schemas.microsoft.com/office/powerpoint/2010/main" val="402713156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PICTURE" val="#223896;#223552;"/>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ISLIDE.ICON" val="#407105;#407023;"/>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ISLIDE.PICTURE" val="#557523;#228837;#126756;"/>
  <p:tag name="ISLIDE.ICON" val="#391206;"/>
</p:tagLst>
</file>

<file path=ppt/tags/tag16.xml><?xml version="1.0" encoding="utf-8"?>
<p:tagLst xmlns:a="http://schemas.openxmlformats.org/drawingml/2006/main" xmlns:r="http://schemas.openxmlformats.org/officeDocument/2006/relationships" xmlns:p="http://schemas.openxmlformats.org/presentationml/2006/main">
  <p:tag name="ISLIDE.ICON" val="#407105;#407103;#405366;#371429;#368819;#407186;"/>
  <p:tag name="ISLIDE.PICTURE" val="#316795;"/>
</p:tagLst>
</file>

<file path=ppt/tags/tag17.xml><?xml version="1.0" encoding="utf-8"?>
<p:tagLst xmlns:a="http://schemas.openxmlformats.org/drawingml/2006/main" xmlns:r="http://schemas.openxmlformats.org/officeDocument/2006/relationships" xmlns:p="http://schemas.openxmlformats.org/presentationml/2006/main">
  <p:tag name="ISLIDE.ICON" val="#405515;#372773;#165102;#25069;#7579;"/>
</p:tagLst>
</file>

<file path=ppt/tags/tag18.xml><?xml version="1.0" encoding="utf-8"?>
<p:tagLst xmlns:a="http://schemas.openxmlformats.org/drawingml/2006/main" xmlns:r="http://schemas.openxmlformats.org/officeDocument/2006/relationships" xmlns:p="http://schemas.openxmlformats.org/presentationml/2006/main">
  <p:tag name="ISLIDE.ICON" val="#373997;"/>
  <p:tag name="ISLIDE.PICTURE" val="#236765;"/>
</p:tagLst>
</file>

<file path=ppt/tags/tag19.xml><?xml version="1.0" encoding="utf-8"?>
<p:tagLst xmlns:a="http://schemas.openxmlformats.org/drawingml/2006/main" xmlns:r="http://schemas.openxmlformats.org/officeDocument/2006/relationships" xmlns:p="http://schemas.openxmlformats.org/presentationml/2006/main">
  <p:tag name="ISLIDE.ICON" val="#405515;#372773;#165102;#25069;#7579;"/>
</p:tagLst>
</file>

<file path=ppt/tags/tag2.xml><?xml version="1.0" encoding="utf-8"?>
<p:tagLst xmlns:a="http://schemas.openxmlformats.org/drawingml/2006/main" xmlns:r="http://schemas.openxmlformats.org/officeDocument/2006/relationships" xmlns:p="http://schemas.openxmlformats.org/presentationml/2006/main">
  <p:tag name="ISLIDE.ICON" val="#405515;#372773;#165102;#25069;#7579;"/>
</p:tagLst>
</file>

<file path=ppt/tags/tag20.xml><?xml version="1.0" encoding="utf-8"?>
<p:tagLst xmlns:a="http://schemas.openxmlformats.org/drawingml/2006/main" xmlns:r="http://schemas.openxmlformats.org/officeDocument/2006/relationships" xmlns:p="http://schemas.openxmlformats.org/presentationml/2006/main">
  <p:tag name="ISLIDE.ICON" val="#405515;#372773;#165102;#25069;#7579;#405392;#51585;#406998;#400315;#168417;#370627;#101049;"/>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PA" val="v5.2.11"/>
</p:tagLst>
</file>

<file path=ppt/tags/tag38.xml><?xml version="1.0" encoding="utf-8"?>
<p:tagLst xmlns:a="http://schemas.openxmlformats.org/drawingml/2006/main" xmlns:r="http://schemas.openxmlformats.org/officeDocument/2006/relationships" xmlns:p="http://schemas.openxmlformats.org/presentationml/2006/main">
  <p:tag name="PA" val="v5.2.11"/>
</p:tagLst>
</file>

<file path=ppt/tags/tag39.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40.xml><?xml version="1.0" encoding="utf-8"?>
<p:tagLst xmlns:a="http://schemas.openxmlformats.org/drawingml/2006/main" xmlns:r="http://schemas.openxmlformats.org/officeDocument/2006/relationships" xmlns:p="http://schemas.openxmlformats.org/presentationml/2006/main">
  <p:tag name="PA" val="v5.2.11"/>
</p:tagLst>
</file>

<file path=ppt/tags/tag41.xml><?xml version="1.0" encoding="utf-8"?>
<p:tagLst xmlns:a="http://schemas.openxmlformats.org/drawingml/2006/main" xmlns:r="http://schemas.openxmlformats.org/officeDocument/2006/relationships" xmlns:p="http://schemas.openxmlformats.org/presentationml/2006/main">
  <p:tag name="PA" val="v5.2.11"/>
</p:tagLst>
</file>

<file path=ppt/tags/tag42.xml><?xml version="1.0" encoding="utf-8"?>
<p:tagLst xmlns:a="http://schemas.openxmlformats.org/drawingml/2006/main" xmlns:r="http://schemas.openxmlformats.org/officeDocument/2006/relationships" xmlns:p="http://schemas.openxmlformats.org/presentationml/2006/main">
  <p:tag name="PA" val="v5.2.11"/>
</p:tagLst>
</file>

<file path=ppt/tags/tag43.xml><?xml version="1.0" encoding="utf-8"?>
<p:tagLst xmlns:a="http://schemas.openxmlformats.org/drawingml/2006/main" xmlns:r="http://schemas.openxmlformats.org/officeDocument/2006/relationships" xmlns:p="http://schemas.openxmlformats.org/presentationml/2006/main">
  <p:tag name="PA" val="v5.2.11"/>
</p:tagLst>
</file>

<file path=ppt/tags/tag44.xml><?xml version="1.0" encoding="utf-8"?>
<p:tagLst xmlns:a="http://schemas.openxmlformats.org/drawingml/2006/main" xmlns:r="http://schemas.openxmlformats.org/officeDocument/2006/relationships" xmlns:p="http://schemas.openxmlformats.org/presentationml/2006/main">
  <p:tag name="PA" val="v5.2.11"/>
</p:tagLst>
</file>

<file path=ppt/tags/tag45.xml><?xml version="1.0" encoding="utf-8"?>
<p:tagLst xmlns:a="http://schemas.openxmlformats.org/drawingml/2006/main" xmlns:r="http://schemas.openxmlformats.org/officeDocument/2006/relationships" xmlns:p="http://schemas.openxmlformats.org/presentationml/2006/main">
  <p:tag name="PA" val="v5.2.11"/>
</p:tagLst>
</file>

<file path=ppt/tags/tag46.xml><?xml version="1.0" encoding="utf-8"?>
<p:tagLst xmlns:a="http://schemas.openxmlformats.org/drawingml/2006/main" xmlns:r="http://schemas.openxmlformats.org/officeDocument/2006/relationships" xmlns:p="http://schemas.openxmlformats.org/presentationml/2006/main">
  <p:tag name="PA" val="v5.2.11"/>
</p:tagLst>
</file>

<file path=ppt/tags/tag47.xml><?xml version="1.0" encoding="utf-8"?>
<p:tagLst xmlns:a="http://schemas.openxmlformats.org/drawingml/2006/main" xmlns:r="http://schemas.openxmlformats.org/officeDocument/2006/relationships" xmlns:p="http://schemas.openxmlformats.org/presentationml/2006/main">
  <p:tag name="PA" val="v5.2.11"/>
</p:tagLst>
</file>

<file path=ppt/tags/tag48.xml><?xml version="1.0" encoding="utf-8"?>
<p:tagLst xmlns:a="http://schemas.openxmlformats.org/drawingml/2006/main" xmlns:r="http://schemas.openxmlformats.org/officeDocument/2006/relationships" xmlns:p="http://schemas.openxmlformats.org/presentationml/2006/main">
  <p:tag name="PA" val="v5.2.11"/>
</p:tagLst>
</file>

<file path=ppt/tags/tag49.xml><?xml version="1.0" encoding="utf-8"?>
<p:tagLst xmlns:a="http://schemas.openxmlformats.org/drawingml/2006/main" xmlns:r="http://schemas.openxmlformats.org/officeDocument/2006/relationships" xmlns:p="http://schemas.openxmlformats.org/presentationml/2006/main">
  <p:tag name="ISLIDE.ICON" val="#372938;"/>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50.xml><?xml version="1.0" encoding="utf-8"?>
<p:tagLst xmlns:a="http://schemas.openxmlformats.org/drawingml/2006/main" xmlns:r="http://schemas.openxmlformats.org/officeDocument/2006/relationships" xmlns:p="http://schemas.openxmlformats.org/presentationml/2006/main">
  <p:tag name="ISLIDE.ICON" val="#393735;"/>
</p:tagLst>
</file>

<file path=ppt/tags/tag51.xml><?xml version="1.0" encoding="utf-8"?>
<p:tagLst xmlns:a="http://schemas.openxmlformats.org/drawingml/2006/main" xmlns:r="http://schemas.openxmlformats.org/officeDocument/2006/relationships" xmlns:p="http://schemas.openxmlformats.org/presentationml/2006/main">
  <p:tag name="ISLIDE.ICON" val="#407207;#407277;#407242;#407252;#407249;#391203;#391220;"/>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自定义 3">
      <a:dk1>
        <a:srgbClr val="221F30"/>
      </a:dk1>
      <a:lt1>
        <a:srgbClr val="FFFFFF"/>
      </a:lt1>
      <a:dk2>
        <a:srgbClr val="221F30"/>
      </a:dk2>
      <a:lt2>
        <a:srgbClr val="D8D8D8"/>
      </a:lt2>
      <a:accent1>
        <a:srgbClr val="1658F1"/>
      </a:accent1>
      <a:accent2>
        <a:srgbClr val="36DBE0"/>
      </a:accent2>
      <a:accent3>
        <a:srgbClr val="31C4E4"/>
      </a:accent3>
      <a:accent4>
        <a:srgbClr val="34304B"/>
      </a:accent4>
      <a:accent5>
        <a:srgbClr val="5B9BD5"/>
      </a:accent5>
      <a:accent6>
        <a:srgbClr val="70AD47"/>
      </a:accent6>
      <a:hlink>
        <a:srgbClr val="0563C1"/>
      </a:hlink>
      <a:folHlink>
        <a:srgbClr val="954F72"/>
      </a:folHlink>
    </a:clrScheme>
    <a:fontScheme name="自定义 2">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3">
    <a:dk1>
      <a:srgbClr val="221F30"/>
    </a:dk1>
    <a:lt1>
      <a:srgbClr val="FFFFFF"/>
    </a:lt1>
    <a:dk2>
      <a:srgbClr val="221F30"/>
    </a:dk2>
    <a:lt2>
      <a:srgbClr val="D8D8D8"/>
    </a:lt2>
    <a:accent1>
      <a:srgbClr val="BA3642"/>
    </a:accent1>
    <a:accent2>
      <a:srgbClr val="EC4932"/>
    </a:accent2>
    <a:accent3>
      <a:srgbClr val="F74F1D"/>
    </a:accent3>
    <a:accent4>
      <a:srgbClr val="34304B"/>
    </a:accent4>
    <a:accent5>
      <a:srgbClr val="5B9BD5"/>
    </a:accent5>
    <a:accent6>
      <a:srgbClr val="70AD47"/>
    </a:accent6>
    <a:hlink>
      <a:srgbClr val="0563C1"/>
    </a:hlink>
    <a:folHlink>
      <a:srgbClr val="954F72"/>
    </a:folHlink>
  </a:clrScheme>
  <a:fontScheme name="自定义 3">
    <a:majorFont>
      <a:latin typeface="OPPOSans B"/>
      <a:ea typeface="OPPOSans B"/>
      <a:cs typeface=""/>
    </a:majorFont>
    <a:minorFont>
      <a:latin typeface="OPPOSans L"/>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Organic</Template>
  <TotalTime>707</TotalTime>
  <Words>1301</Words>
  <Application>Microsoft Office PowerPoint</Application>
  <PresentationFormat>宽屏</PresentationFormat>
  <Paragraphs>145</Paragraphs>
  <Slides>17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OPPOSans B</vt:lpstr>
      <vt:lpstr>OPPOSans L</vt:lpstr>
      <vt:lpstr>OPPOSans R</vt:lpstr>
      <vt:lpstr>阿里巴巴普惠体 B</vt:lpstr>
      <vt:lpstr>阿里巴巴普惠体 M</vt:lpstr>
      <vt:lpstr>阿里巴巴普惠体 R</vt:lpstr>
      <vt:lpstr>等线</vt:lpstr>
      <vt:lpstr>汉仪雅酷黑 45W</vt:lpstr>
      <vt:lpstr>微软雅黑</vt:lpstr>
      <vt:lpstr>Arial</vt:lpstr>
      <vt:lpstr>Office 主题​​</vt:lpstr>
      <vt:lpstr>2021年 工作总结及新年规划</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感谢您的关注</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蓝色几何风实用商务总结汇报ppt模板</dc:title>
  <dc:creator>狸米君</dc:creator>
  <cp:keywords>P界达人</cp:keywords>
  <dc:description>www.51pptmoban.com</dc:description>
  <cp:lastModifiedBy>YANGs</cp:lastModifiedBy>
  <cp:revision>83</cp:revision>
  <dcterms:created xsi:type="dcterms:W3CDTF">2021-07-11T14:39:13Z</dcterms:created>
  <dcterms:modified xsi:type="dcterms:W3CDTF">2021-08-24T14:07:56Z</dcterms:modified>
</cp:coreProperties>
</file>